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8" r:id="rId2"/>
    <p:sldId id="1002" r:id="rId3"/>
    <p:sldId id="1149" r:id="rId4"/>
    <p:sldId id="1148" r:id="rId5"/>
    <p:sldId id="1150" r:id="rId6"/>
    <p:sldId id="374" r:id="rId7"/>
    <p:sldId id="1003" r:id="rId8"/>
    <p:sldId id="1152" r:id="rId9"/>
    <p:sldId id="1153" r:id="rId10"/>
    <p:sldId id="1154" r:id="rId11"/>
    <p:sldId id="1151" r:id="rId12"/>
    <p:sldId id="259" r:id="rId13"/>
    <p:sldId id="260" r:id="rId14"/>
    <p:sldId id="261" r:id="rId15"/>
  </p:sldIdLst>
  <p:sldSz cx="1343977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6D326A-4DA4-4047-91E3-55D5FB799310}">
          <p14:sldIdLst>
            <p14:sldId id="258"/>
            <p14:sldId id="1002"/>
            <p14:sldId id="1149"/>
            <p14:sldId id="1148"/>
            <p14:sldId id="1150"/>
            <p14:sldId id="374"/>
            <p14:sldId id="1003"/>
            <p14:sldId id="1152"/>
            <p14:sldId id="1153"/>
            <p14:sldId id="1154"/>
            <p14:sldId id="1151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azza" initials="s" lastIdx="3" clrIdx="0">
    <p:extLst>
      <p:ext uri="{19B8F6BF-5375-455C-9EA6-DF929625EA0E}">
        <p15:presenceInfo xmlns:p15="http://schemas.microsoft.com/office/powerpoint/2012/main" userId="smazza" providerId="None"/>
      </p:ext>
    </p:extLst>
  </p:cmAuthor>
  <p:cmAuthor id="2" name="smazza" initials="s [2]" lastIdx="1" clrIdx="1">
    <p:extLst>
      <p:ext uri="{19B8F6BF-5375-455C-9EA6-DF929625EA0E}">
        <p15:presenceInfo xmlns:p15="http://schemas.microsoft.com/office/powerpoint/2012/main" userId="a2507278c3a22a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5050"/>
    <a:srgbClr val="CC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>
      <p:cViewPr varScale="1">
        <p:scale>
          <a:sx n="113" d="100"/>
          <a:sy n="113" d="100"/>
        </p:scale>
        <p:origin x="246" y="102"/>
      </p:cViewPr>
      <p:guideLst>
        <p:guide orient="horz" pos="2381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753B000-ACBB-4785-B369-62BD1E2E3AF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790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EFF4011-A2BA-4C80-9E71-0138B6338D29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6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03967" y="3527848"/>
            <a:ext cx="9407843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88" indent="0" algn="ctr">
              <a:buNone/>
            </a:lvl2pPr>
            <a:lvl3pPr marL="1007977" indent="0" algn="ctr">
              <a:buNone/>
            </a:lvl3pPr>
            <a:lvl4pPr marL="1511965" indent="0" algn="ctr">
              <a:buNone/>
            </a:lvl4pPr>
            <a:lvl5pPr marL="2015953" indent="0" algn="ctr">
              <a:buNone/>
            </a:lvl5pPr>
            <a:lvl6pPr marL="2519942" indent="0" algn="ctr">
              <a:buNone/>
            </a:lvl6pPr>
            <a:lvl7pPr marL="3023930" indent="0" algn="ctr">
              <a:buNone/>
            </a:lvl7pPr>
            <a:lvl8pPr marL="3527918" indent="0" algn="ctr">
              <a:buNone/>
            </a:lvl8pPr>
            <a:lvl9pPr marL="403190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A1224E-7E21-4D0A-9D4E-48D55D4AC8E5}" type="datetime1">
              <a:rPr lang="en-US" smtClean="0"/>
              <a:t>1/29/2026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/>
            <a:fld id="{57477E95-0D6C-4D81-BE98-BFB76CD5FD4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2497" y="1597592"/>
            <a:ext cx="13259780" cy="16836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92497" y="1539628"/>
            <a:ext cx="13259780" cy="1329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2497" y="3281207"/>
            <a:ext cx="13259780" cy="1218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1989" y="1660010"/>
            <a:ext cx="12095798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4478F8A-3D3D-4863-8805-F7373D2879C9}" type="datetime1">
              <a:rPr lang="en-US" smtClean="0"/>
              <a:t>1/29/2026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311EAF-4C4F-4D19-A68D-D291EDA7DF54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8" y="302744"/>
            <a:ext cx="2956751" cy="645022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978" y="302743"/>
            <a:ext cx="8175863" cy="64502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3E40F0-6603-4E64-BC1D-8209A39F59B9}" type="datetime1">
              <a:rPr lang="en-US" smtClean="0"/>
              <a:t>1/29/2026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0FEB2F-5666-4049-8B75-4594EF81A537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43979" y="1595935"/>
            <a:ext cx="11423808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2" y="1049959"/>
            <a:ext cx="11423808" cy="1501435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2" y="2808630"/>
            <a:ext cx="11423808" cy="147518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A942EB-E14B-4F4C-B3FA-1C8926429493}" type="datetime1">
              <a:rPr lang="en-US" smtClean="0"/>
              <a:t>1/29/2026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5983" y="6803708"/>
            <a:ext cx="5879901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02024" y="2620015"/>
            <a:ext cx="1324798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01632" y="2581046"/>
            <a:ext cx="13248381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00396" y="2721483"/>
            <a:ext cx="13249615" cy="503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CDE6EDFE-99FE-4C64-93E9-30E3A845F97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DFF7A-2C7F-40B5-B786-9116EBE5EDBA}" type="datetime1">
              <a:rPr lang="en-US" smtClean="0"/>
              <a:t>1/29/2026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547293-5085-461F-A80E-7B5F0EEDD9AB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439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518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980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279879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04785F1-021E-4E1D-A10B-03DBF772C21D}" type="datetime1">
              <a:rPr lang="en-US" smtClean="0"/>
              <a:t>1/29/2026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EAC13F-FB21-428C-9C63-C17F53D3DB2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43980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279879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86A11E-C755-4753-B632-575AFE950A5A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0F449A-61D5-4748-96B8-FDB295177C5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1/29/2026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43978" y="1763927"/>
            <a:ext cx="2799953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3D0C632-6EA2-47EB-8BE2-92D001DE57B9}" type="datetime1">
              <a:rPr lang="en-US" smtClean="0"/>
              <a:t>1/29/2026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927A3-A633-41E8-9A0D-52C666394D00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367927" y="1763927"/>
            <a:ext cx="8399860" cy="4955787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8" y="5401949"/>
            <a:ext cx="1075182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978" y="6003013"/>
            <a:ext cx="1075182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DC8B5-BEE3-439C-9727-39394C66B7F1}" type="datetime1">
              <a:rPr lang="en-US" smtClean="0"/>
              <a:t>1/29/2026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3978" y="6803708"/>
            <a:ext cx="5711905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D0CF9D07-20C6-470F-9D5A-2F72A49ACFFF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 flipV="1">
            <a:off x="100397" y="5162752"/>
            <a:ext cx="1323817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693" y="5126290"/>
            <a:ext cx="13237883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0696" y="5261599"/>
            <a:ext cx="13237880" cy="538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99" y="73500"/>
            <a:ext cx="13230878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1259946"/>
          </a:xfrm>
          <a:prstGeom prst="rect">
            <a:avLst/>
          </a:prstGeom>
        </p:spPr>
        <p:txBody>
          <a:bodyPr lIns="100794" tIns="50397" rIns="100794" bIns="100794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43979" y="1595935"/>
            <a:ext cx="11423808" cy="503978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071850" y="6824710"/>
            <a:ext cx="3639939" cy="524977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fld id="{CE7F7A8D-4A4A-424E-8945-686DAA310737}" type="datetime1">
              <a:rPr lang="en-US" smtClean="0"/>
              <a:t>1/29/2026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43979" y="6803708"/>
            <a:ext cx="5823903" cy="50397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5037" y="6845706"/>
            <a:ext cx="671988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fld id="{64921AFD-2596-436D-8F99-DB4E5218B110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93" indent="-302393" algn="l" rtl="0" eaLnBrk="1" latinLnBrk="0" hangingPunct="1">
        <a:spcBef>
          <a:spcPts val="639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86" indent="-251995" algn="l" rtl="0" eaLnBrk="1" latinLnBrk="0" hangingPunct="1">
        <a:spcBef>
          <a:spcPts val="408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79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72" indent="-251995" algn="l" rtl="0" eaLnBrk="1" latinLnBrk="0" hangingPunct="1">
        <a:spcBef>
          <a:spcPts val="408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65" indent="-251995" algn="l" rtl="0" eaLnBrk="1" latinLnBrk="0" hangingPunct="1">
        <a:spcBef>
          <a:spcPts val="408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358" indent="-251995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751" indent="-251995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144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537" indent="-251995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B26B-DF12-4996-FF2D-E591E82A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正方形/長方形 1549">
            <a:extLst>
              <a:ext uri="{FF2B5EF4-FFF2-40B4-BE49-F238E27FC236}">
                <a16:creationId xmlns:a16="http://schemas.microsoft.com/office/drawing/2014/main" id="{620C9A51-C116-C10C-99B1-40F7B35F50D6}"/>
              </a:ext>
            </a:extLst>
          </p:cNvPr>
          <p:cNvSpPr/>
          <p:nvPr/>
        </p:nvSpPr>
        <p:spPr>
          <a:xfrm>
            <a:off x="334120" y="5903319"/>
            <a:ext cx="13206613" cy="575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C7608D-BD72-2807-1CDB-A7085124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947507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Stave Assembling Steps</a:t>
            </a:r>
            <a:r>
              <a:rPr lang="en-US" altLang="ja-JP" dirty="0"/>
              <a:t> (current design)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1237" name="グループ化 1236">
            <a:extLst>
              <a:ext uri="{FF2B5EF4-FFF2-40B4-BE49-F238E27FC236}">
                <a16:creationId xmlns:a16="http://schemas.microsoft.com/office/drawing/2014/main" id="{3B335F39-CE65-39AD-AC94-34626CE443E5}"/>
              </a:ext>
            </a:extLst>
          </p:cNvPr>
          <p:cNvGrpSpPr/>
          <p:nvPr/>
        </p:nvGrpSpPr>
        <p:grpSpPr>
          <a:xfrm>
            <a:off x="4574089" y="2393903"/>
            <a:ext cx="3426301" cy="1465664"/>
            <a:chOff x="658097" y="2735341"/>
            <a:chExt cx="3108278" cy="1329624"/>
          </a:xfrm>
        </p:grpSpPr>
        <p:grpSp>
          <p:nvGrpSpPr>
            <p:cNvPr id="1170" name="グループ化 1169">
              <a:extLst>
                <a:ext uri="{FF2B5EF4-FFF2-40B4-BE49-F238E27FC236}">
                  <a16:creationId xmlns:a16="http://schemas.microsoft.com/office/drawing/2014/main" id="{7F05F5A3-4850-91B8-4532-E88FAD57763A}"/>
                </a:ext>
              </a:extLst>
            </p:cNvPr>
            <p:cNvGrpSpPr/>
            <p:nvPr/>
          </p:nvGrpSpPr>
          <p:grpSpPr>
            <a:xfrm>
              <a:off x="658097" y="3013546"/>
              <a:ext cx="3108278" cy="1051419"/>
              <a:chOff x="726295" y="3224105"/>
              <a:chExt cx="4257026" cy="1440000"/>
            </a:xfrm>
          </p:grpSpPr>
          <p:sp>
            <p:nvSpPr>
              <p:cNvPr id="1167" name="正方形/長方形 1166">
                <a:extLst>
                  <a:ext uri="{FF2B5EF4-FFF2-40B4-BE49-F238E27FC236}">
                    <a16:creationId xmlns:a16="http://schemas.microsoft.com/office/drawing/2014/main" id="{DEA763BB-BD59-150F-442C-5EA719C5FD10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9" name="正方形/長方形 1168">
                <a:extLst>
                  <a:ext uri="{FF2B5EF4-FFF2-40B4-BE49-F238E27FC236}">
                    <a16:creationId xmlns:a16="http://schemas.microsoft.com/office/drawing/2014/main" id="{CF60104A-9F51-AB6B-71A0-40613E69FA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4" name="グループ化 1173">
              <a:extLst>
                <a:ext uri="{FF2B5EF4-FFF2-40B4-BE49-F238E27FC236}">
                  <a16:creationId xmlns:a16="http://schemas.microsoft.com/office/drawing/2014/main" id="{5B19CE80-5994-DA69-3564-EF4FA3983196}"/>
                </a:ext>
              </a:extLst>
            </p:cNvPr>
            <p:cNvGrpSpPr/>
            <p:nvPr/>
          </p:nvGrpSpPr>
          <p:grpSpPr>
            <a:xfrm>
              <a:off x="658097" y="2864738"/>
              <a:ext cx="2988644" cy="946948"/>
              <a:chOff x="658097" y="2864738"/>
              <a:chExt cx="2988644" cy="946948"/>
            </a:xfrm>
          </p:grpSpPr>
          <p:sp>
            <p:nvSpPr>
              <p:cNvPr id="1142" name="正方形/長方形 1141">
                <a:extLst>
                  <a:ext uri="{FF2B5EF4-FFF2-40B4-BE49-F238E27FC236}">
                    <a16:creationId xmlns:a16="http://schemas.microsoft.com/office/drawing/2014/main" id="{7BC6B13C-2A04-07F5-92BB-36087996C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4" name="正方形/長方形 1153">
                <a:extLst>
                  <a:ext uri="{FF2B5EF4-FFF2-40B4-BE49-F238E27FC236}">
                    <a16:creationId xmlns:a16="http://schemas.microsoft.com/office/drawing/2014/main" id="{368AA419-3475-9195-AE71-414C9BD4F5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5" name="正方形/長方形 1154">
                <a:extLst>
                  <a:ext uri="{FF2B5EF4-FFF2-40B4-BE49-F238E27FC236}">
                    <a16:creationId xmlns:a16="http://schemas.microsoft.com/office/drawing/2014/main" id="{942FAA28-1E17-B578-F539-A7FB9FC253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6" name="正方形/長方形 1155">
                <a:extLst>
                  <a:ext uri="{FF2B5EF4-FFF2-40B4-BE49-F238E27FC236}">
                    <a16:creationId xmlns:a16="http://schemas.microsoft.com/office/drawing/2014/main" id="{D5F084C6-8836-AA7A-0A36-1BD1BDB73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7" name="正方形/長方形 1156">
                <a:extLst>
                  <a:ext uri="{FF2B5EF4-FFF2-40B4-BE49-F238E27FC236}">
                    <a16:creationId xmlns:a16="http://schemas.microsoft.com/office/drawing/2014/main" id="{726C6F13-9D26-6C89-41CB-A217073CB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8" name="正方形/長方形 1157">
                <a:extLst>
                  <a:ext uri="{FF2B5EF4-FFF2-40B4-BE49-F238E27FC236}">
                    <a16:creationId xmlns:a16="http://schemas.microsoft.com/office/drawing/2014/main" id="{10F922F4-969D-A2A1-5DFF-5C527C5910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9" name="正方形/長方形 1158">
                <a:extLst>
                  <a:ext uri="{FF2B5EF4-FFF2-40B4-BE49-F238E27FC236}">
                    <a16:creationId xmlns:a16="http://schemas.microsoft.com/office/drawing/2014/main" id="{2C64313F-A558-3728-93CF-BE6C2176DE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0" name="正方形/長方形 1159">
                <a:extLst>
                  <a:ext uri="{FF2B5EF4-FFF2-40B4-BE49-F238E27FC236}">
                    <a16:creationId xmlns:a16="http://schemas.microsoft.com/office/drawing/2014/main" id="{E6DA1AD2-8EDB-9CF8-91B7-53A8FDBC2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1" name="正方形/長方形 1160">
                <a:extLst>
                  <a:ext uri="{FF2B5EF4-FFF2-40B4-BE49-F238E27FC236}">
                    <a16:creationId xmlns:a16="http://schemas.microsoft.com/office/drawing/2014/main" id="{96D139F9-939B-2520-86C5-C22478672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2" name="正方形/長方形 1161">
                <a:extLst>
                  <a:ext uri="{FF2B5EF4-FFF2-40B4-BE49-F238E27FC236}">
                    <a16:creationId xmlns:a16="http://schemas.microsoft.com/office/drawing/2014/main" id="{C6AA289B-9504-09D5-9823-FECCACBF0A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3" name="グループ化 1172">
              <a:extLst>
                <a:ext uri="{FF2B5EF4-FFF2-40B4-BE49-F238E27FC236}">
                  <a16:creationId xmlns:a16="http://schemas.microsoft.com/office/drawing/2014/main" id="{13666713-83BE-07CE-FE05-F41EA1B5BED3}"/>
                </a:ext>
              </a:extLst>
            </p:cNvPr>
            <p:cNvGrpSpPr/>
            <p:nvPr/>
          </p:nvGrpSpPr>
          <p:grpSpPr>
            <a:xfrm>
              <a:off x="795688" y="2735341"/>
              <a:ext cx="2712342" cy="946948"/>
              <a:chOff x="797335" y="2865040"/>
              <a:chExt cx="2712342" cy="946948"/>
            </a:xfrm>
          </p:grpSpPr>
          <p:sp>
            <p:nvSpPr>
              <p:cNvPr id="1143" name="正方形/長方形 1142">
                <a:extLst>
                  <a:ext uri="{FF2B5EF4-FFF2-40B4-BE49-F238E27FC236}">
                    <a16:creationId xmlns:a16="http://schemas.microsoft.com/office/drawing/2014/main" id="{A948C5FA-9F9C-0811-32F1-393E7684AF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4" name="正方形/長方形 1143">
                <a:extLst>
                  <a:ext uri="{FF2B5EF4-FFF2-40B4-BE49-F238E27FC236}">
                    <a16:creationId xmlns:a16="http://schemas.microsoft.com/office/drawing/2014/main" id="{1AEB88FA-BBD6-950E-99DA-3113456849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5" name="正方形/長方形 1144">
                <a:extLst>
                  <a:ext uri="{FF2B5EF4-FFF2-40B4-BE49-F238E27FC236}">
                    <a16:creationId xmlns:a16="http://schemas.microsoft.com/office/drawing/2014/main" id="{54A7A0B9-1160-C40D-1870-51E59F7917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6" name="正方形/長方形 1145">
                <a:extLst>
                  <a:ext uri="{FF2B5EF4-FFF2-40B4-BE49-F238E27FC236}">
                    <a16:creationId xmlns:a16="http://schemas.microsoft.com/office/drawing/2014/main" id="{D0090615-6EF0-CD61-C8AC-41FBB367C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7" name="正方形/長方形 1146">
                <a:extLst>
                  <a:ext uri="{FF2B5EF4-FFF2-40B4-BE49-F238E27FC236}">
                    <a16:creationId xmlns:a16="http://schemas.microsoft.com/office/drawing/2014/main" id="{D2BF465D-E6FA-5522-98DB-6C3D886003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8" name="正方形/長方形 1147">
                <a:extLst>
                  <a:ext uri="{FF2B5EF4-FFF2-40B4-BE49-F238E27FC236}">
                    <a16:creationId xmlns:a16="http://schemas.microsoft.com/office/drawing/2014/main" id="{199B748C-AAC7-80C5-F121-4D4887353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9" name="正方形/長方形 1148">
                <a:extLst>
                  <a:ext uri="{FF2B5EF4-FFF2-40B4-BE49-F238E27FC236}">
                    <a16:creationId xmlns:a16="http://schemas.microsoft.com/office/drawing/2014/main" id="{5AB0F61D-6EDE-FB22-C9D9-46EB7FE814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0" name="正方形/長方形 1149">
                <a:extLst>
                  <a:ext uri="{FF2B5EF4-FFF2-40B4-BE49-F238E27FC236}">
                    <a16:creationId xmlns:a16="http://schemas.microsoft.com/office/drawing/2014/main" id="{57154E16-DCC3-47A0-2701-2B91416883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1" name="正方形/長方形 1150">
                <a:extLst>
                  <a:ext uri="{FF2B5EF4-FFF2-40B4-BE49-F238E27FC236}">
                    <a16:creationId xmlns:a16="http://schemas.microsoft.com/office/drawing/2014/main" id="{A33E5EBA-007F-F8C1-D628-E09FD5E42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100EBBD7-7DD5-F65F-541B-A301D2CB5144}"/>
              </a:ext>
            </a:extLst>
          </p:cNvPr>
          <p:cNvGrpSpPr/>
          <p:nvPr/>
        </p:nvGrpSpPr>
        <p:grpSpPr>
          <a:xfrm>
            <a:off x="9111666" y="2328675"/>
            <a:ext cx="3426301" cy="1180808"/>
            <a:chOff x="4742471" y="3186942"/>
            <a:chExt cx="3108278" cy="1071208"/>
          </a:xfrm>
        </p:grpSpPr>
        <p:grpSp>
          <p:nvGrpSpPr>
            <p:cNvPr id="1208" name="グループ化 1207">
              <a:extLst>
                <a:ext uri="{FF2B5EF4-FFF2-40B4-BE49-F238E27FC236}">
                  <a16:creationId xmlns:a16="http://schemas.microsoft.com/office/drawing/2014/main" id="{87E59F35-4B35-F993-F822-6AB76DD3B0D6}"/>
                </a:ext>
              </a:extLst>
            </p:cNvPr>
            <p:cNvGrpSpPr/>
            <p:nvPr/>
          </p:nvGrpSpPr>
          <p:grpSpPr>
            <a:xfrm>
              <a:off x="4742471" y="3206731"/>
              <a:ext cx="3108278" cy="1051419"/>
              <a:chOff x="726295" y="3224105"/>
              <a:chExt cx="4257026" cy="1440000"/>
            </a:xfrm>
          </p:grpSpPr>
          <p:sp>
            <p:nvSpPr>
              <p:cNvPr id="1213" name="正方形/長方形 1212">
                <a:extLst>
                  <a:ext uri="{FF2B5EF4-FFF2-40B4-BE49-F238E27FC236}">
                    <a16:creationId xmlns:a16="http://schemas.microsoft.com/office/drawing/2014/main" id="{7AAF1E05-CE7A-F942-871F-C7AD0EDE2AC6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4" name="正方形/長方形 1213">
                <a:extLst>
                  <a:ext uri="{FF2B5EF4-FFF2-40B4-BE49-F238E27FC236}">
                    <a16:creationId xmlns:a16="http://schemas.microsoft.com/office/drawing/2014/main" id="{3E12494F-ACE9-E267-ABE7-041F3C3838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15" name="グループ化 1214">
              <a:extLst>
                <a:ext uri="{FF2B5EF4-FFF2-40B4-BE49-F238E27FC236}">
                  <a16:creationId xmlns:a16="http://schemas.microsoft.com/office/drawing/2014/main" id="{79E9B5F6-2C31-05D5-B10F-5196EC4C6C90}"/>
                </a:ext>
              </a:extLst>
            </p:cNvPr>
            <p:cNvGrpSpPr/>
            <p:nvPr/>
          </p:nvGrpSpPr>
          <p:grpSpPr>
            <a:xfrm>
              <a:off x="4742471" y="3187130"/>
              <a:ext cx="2988644" cy="946948"/>
              <a:chOff x="658097" y="2864738"/>
              <a:chExt cx="2988644" cy="946948"/>
            </a:xfrm>
          </p:grpSpPr>
          <p:sp>
            <p:nvSpPr>
              <p:cNvPr id="1216" name="正方形/長方形 1215">
                <a:extLst>
                  <a:ext uri="{FF2B5EF4-FFF2-40B4-BE49-F238E27FC236}">
                    <a16:creationId xmlns:a16="http://schemas.microsoft.com/office/drawing/2014/main" id="{E6525338-F528-CCFA-2AD8-C01BBABED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7" name="正方形/長方形 1216">
                <a:extLst>
                  <a:ext uri="{FF2B5EF4-FFF2-40B4-BE49-F238E27FC236}">
                    <a16:creationId xmlns:a16="http://schemas.microsoft.com/office/drawing/2014/main" id="{66E057AA-CFFB-9C19-DCF9-0DD02A451A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8" name="正方形/長方形 1217">
                <a:extLst>
                  <a:ext uri="{FF2B5EF4-FFF2-40B4-BE49-F238E27FC236}">
                    <a16:creationId xmlns:a16="http://schemas.microsoft.com/office/drawing/2014/main" id="{F74B4863-A941-BD52-0719-E6C4CE97F3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9" name="正方形/長方形 1218">
                <a:extLst>
                  <a:ext uri="{FF2B5EF4-FFF2-40B4-BE49-F238E27FC236}">
                    <a16:creationId xmlns:a16="http://schemas.microsoft.com/office/drawing/2014/main" id="{2A724411-DF13-7AD1-9152-0B5B860433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0" name="正方形/長方形 1219">
                <a:extLst>
                  <a:ext uri="{FF2B5EF4-FFF2-40B4-BE49-F238E27FC236}">
                    <a16:creationId xmlns:a16="http://schemas.microsoft.com/office/drawing/2014/main" id="{EFD1AF4C-5747-229A-F6DF-5804F191A1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1" name="正方形/長方形 1220">
                <a:extLst>
                  <a:ext uri="{FF2B5EF4-FFF2-40B4-BE49-F238E27FC236}">
                    <a16:creationId xmlns:a16="http://schemas.microsoft.com/office/drawing/2014/main" id="{9360577F-3A77-D581-4C9C-83DA44C37E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2" name="正方形/長方形 1221">
                <a:extLst>
                  <a:ext uri="{FF2B5EF4-FFF2-40B4-BE49-F238E27FC236}">
                    <a16:creationId xmlns:a16="http://schemas.microsoft.com/office/drawing/2014/main" id="{671A3539-4004-D61F-DA03-6238275A92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3" name="正方形/長方形 1222">
                <a:extLst>
                  <a:ext uri="{FF2B5EF4-FFF2-40B4-BE49-F238E27FC236}">
                    <a16:creationId xmlns:a16="http://schemas.microsoft.com/office/drawing/2014/main" id="{4D2B93ED-83C4-6D79-03D3-157EFCFA4B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4" name="正方形/長方形 1223">
                <a:extLst>
                  <a:ext uri="{FF2B5EF4-FFF2-40B4-BE49-F238E27FC236}">
                    <a16:creationId xmlns:a16="http://schemas.microsoft.com/office/drawing/2014/main" id="{E3287F17-768F-08A8-A633-B2D5A67D65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5" name="正方形/長方形 1224">
                <a:extLst>
                  <a:ext uri="{FF2B5EF4-FFF2-40B4-BE49-F238E27FC236}">
                    <a16:creationId xmlns:a16="http://schemas.microsoft.com/office/drawing/2014/main" id="{51D6DBE4-4D11-ED66-A79A-6193109910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26" name="グループ化 1225">
              <a:extLst>
                <a:ext uri="{FF2B5EF4-FFF2-40B4-BE49-F238E27FC236}">
                  <a16:creationId xmlns:a16="http://schemas.microsoft.com/office/drawing/2014/main" id="{C7971A83-5F2C-BEBB-97C1-A13A5694B387}"/>
                </a:ext>
              </a:extLst>
            </p:cNvPr>
            <p:cNvGrpSpPr/>
            <p:nvPr/>
          </p:nvGrpSpPr>
          <p:grpSpPr>
            <a:xfrm>
              <a:off x="4880062" y="3186942"/>
              <a:ext cx="2712342" cy="946948"/>
              <a:chOff x="797335" y="2865040"/>
              <a:chExt cx="2712342" cy="946948"/>
            </a:xfrm>
          </p:grpSpPr>
          <p:sp>
            <p:nvSpPr>
              <p:cNvPr id="1227" name="正方形/長方形 1226">
                <a:extLst>
                  <a:ext uri="{FF2B5EF4-FFF2-40B4-BE49-F238E27FC236}">
                    <a16:creationId xmlns:a16="http://schemas.microsoft.com/office/drawing/2014/main" id="{86ABA641-8576-2A31-BE0D-5C5DF7544F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8" name="正方形/長方形 1227">
                <a:extLst>
                  <a:ext uri="{FF2B5EF4-FFF2-40B4-BE49-F238E27FC236}">
                    <a16:creationId xmlns:a16="http://schemas.microsoft.com/office/drawing/2014/main" id="{BBCDA0C8-1EC2-C20C-0AA6-DD45AD32E8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9" name="正方形/長方形 1228">
                <a:extLst>
                  <a:ext uri="{FF2B5EF4-FFF2-40B4-BE49-F238E27FC236}">
                    <a16:creationId xmlns:a16="http://schemas.microsoft.com/office/drawing/2014/main" id="{334716B4-6ED3-E768-EDC0-EBDE12FA0D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0" name="正方形/長方形 1229">
                <a:extLst>
                  <a:ext uri="{FF2B5EF4-FFF2-40B4-BE49-F238E27FC236}">
                    <a16:creationId xmlns:a16="http://schemas.microsoft.com/office/drawing/2014/main" id="{8EED9515-5F38-266E-F701-CC06E3C59B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1" name="正方形/長方形 1230">
                <a:extLst>
                  <a:ext uri="{FF2B5EF4-FFF2-40B4-BE49-F238E27FC236}">
                    <a16:creationId xmlns:a16="http://schemas.microsoft.com/office/drawing/2014/main" id="{AE475D34-6387-490E-9D93-A704FF062C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2" name="正方形/長方形 1231">
                <a:extLst>
                  <a:ext uri="{FF2B5EF4-FFF2-40B4-BE49-F238E27FC236}">
                    <a16:creationId xmlns:a16="http://schemas.microsoft.com/office/drawing/2014/main" id="{97473FB4-5243-FDB7-46BB-79C54602E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3" name="正方形/長方形 1232">
                <a:extLst>
                  <a:ext uri="{FF2B5EF4-FFF2-40B4-BE49-F238E27FC236}">
                    <a16:creationId xmlns:a16="http://schemas.microsoft.com/office/drawing/2014/main" id="{61EDF310-7A36-564A-AE5A-0C9A8EA45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4" name="正方形/長方形 1233">
                <a:extLst>
                  <a:ext uri="{FF2B5EF4-FFF2-40B4-BE49-F238E27FC236}">
                    <a16:creationId xmlns:a16="http://schemas.microsoft.com/office/drawing/2014/main" id="{94DFDC43-AD97-7B29-8A2C-7AB8435F76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5" name="正方形/長方形 1234">
                <a:extLst>
                  <a:ext uri="{FF2B5EF4-FFF2-40B4-BE49-F238E27FC236}">
                    <a16:creationId xmlns:a16="http://schemas.microsoft.com/office/drawing/2014/main" id="{7DE2D576-5156-3531-8E36-90719926D4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9" name="グループ化 1238">
            <a:extLst>
              <a:ext uri="{FF2B5EF4-FFF2-40B4-BE49-F238E27FC236}">
                <a16:creationId xmlns:a16="http://schemas.microsoft.com/office/drawing/2014/main" id="{097438CA-9F93-F0AF-A421-9670182A24C4}"/>
              </a:ext>
            </a:extLst>
          </p:cNvPr>
          <p:cNvGrpSpPr/>
          <p:nvPr/>
        </p:nvGrpSpPr>
        <p:grpSpPr>
          <a:xfrm>
            <a:off x="347063" y="3811760"/>
            <a:ext cx="3426301" cy="1158995"/>
            <a:chOff x="726295" y="3224105"/>
            <a:chExt cx="4257026" cy="1440000"/>
          </a:xfrm>
        </p:grpSpPr>
        <p:sp>
          <p:nvSpPr>
            <p:cNvPr id="1261" name="正方形/長方形 1260">
              <a:extLst>
                <a:ext uri="{FF2B5EF4-FFF2-40B4-BE49-F238E27FC236}">
                  <a16:creationId xmlns:a16="http://schemas.microsoft.com/office/drawing/2014/main" id="{9C23F4DE-7EA5-DFD8-B0FF-D760D9A80D05}"/>
                </a:ext>
              </a:extLst>
            </p:cNvPr>
            <p:cNvSpPr/>
            <p:nvPr/>
          </p:nvSpPr>
          <p:spPr>
            <a:xfrm>
              <a:off x="861322" y="3224105"/>
              <a:ext cx="4121999" cy="1440000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62" name="正方形/長方形 1261">
              <a:extLst>
                <a:ext uri="{FF2B5EF4-FFF2-40B4-BE49-F238E27FC236}">
                  <a16:creationId xmlns:a16="http://schemas.microsoft.com/office/drawing/2014/main" id="{ABCDDB93-4CDE-A1CA-0E3A-C3D6435C8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295" y="3463363"/>
              <a:ext cx="4107860" cy="77408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51" name="正方形/長方形 1250">
            <a:extLst>
              <a:ext uri="{FF2B5EF4-FFF2-40B4-BE49-F238E27FC236}">
                <a16:creationId xmlns:a16="http://schemas.microsoft.com/office/drawing/2014/main" id="{13224E09-34B5-B9D9-A183-776DBDFA696C}"/>
              </a:ext>
            </a:extLst>
          </p:cNvPr>
          <p:cNvSpPr>
            <a:spLocks noChangeAspect="1"/>
          </p:cNvSpPr>
          <p:nvPr/>
        </p:nvSpPr>
        <p:spPr>
          <a:xfrm>
            <a:off x="326732" y="3100983"/>
            <a:ext cx="3294427" cy="62080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1">
                <a:shade val="1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241" name="グループ化 1240">
            <a:extLst>
              <a:ext uri="{FF2B5EF4-FFF2-40B4-BE49-F238E27FC236}">
                <a16:creationId xmlns:a16="http://schemas.microsoft.com/office/drawing/2014/main" id="{9BA26975-DF1F-594E-C85B-FA74C4D28C4C}"/>
              </a:ext>
            </a:extLst>
          </p:cNvPr>
          <p:cNvGrpSpPr/>
          <p:nvPr/>
        </p:nvGrpSpPr>
        <p:grpSpPr>
          <a:xfrm>
            <a:off x="445203" y="1918895"/>
            <a:ext cx="2989855" cy="1043835"/>
            <a:chOff x="797335" y="2865040"/>
            <a:chExt cx="2712342" cy="946948"/>
          </a:xfrm>
        </p:grpSpPr>
        <p:sp>
          <p:nvSpPr>
            <p:cNvPr id="1242" name="正方形/長方形 1241">
              <a:extLst>
                <a:ext uri="{FF2B5EF4-FFF2-40B4-BE49-F238E27FC236}">
                  <a16:creationId xmlns:a16="http://schemas.microsoft.com/office/drawing/2014/main" id="{CCC16783-71AB-4D13-9156-04B5B2DEBCE2}"/>
                </a:ext>
              </a:extLst>
            </p:cNvPr>
            <p:cNvSpPr>
              <a:spLocks/>
            </p:cNvSpPr>
            <p:nvPr/>
          </p:nvSpPr>
          <p:spPr>
            <a:xfrm>
              <a:off x="3329950" y="2865040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3" name="正方形/長方形 1242">
              <a:extLst>
                <a:ext uri="{FF2B5EF4-FFF2-40B4-BE49-F238E27FC236}">
                  <a16:creationId xmlns:a16="http://schemas.microsoft.com/office/drawing/2014/main" id="{ACE7E1CF-1097-CC7C-58FB-06B26B3BA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5591" y="2943896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4" name="正方形/長方形 1243">
              <a:extLst>
                <a:ext uri="{FF2B5EF4-FFF2-40B4-BE49-F238E27FC236}">
                  <a16:creationId xmlns:a16="http://schemas.microsoft.com/office/drawing/2014/main" id="{8295AD7B-011E-BFF3-43F7-4BE292EEEE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0721" y="3054211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5" name="正方形/長方形 1244">
              <a:extLst>
                <a:ext uri="{FF2B5EF4-FFF2-40B4-BE49-F238E27FC236}">
                  <a16:creationId xmlns:a16="http://schemas.microsoft.com/office/drawing/2014/main" id="{C9C59000-1A4A-239F-F276-F0DA55C80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222" y="3165638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6" name="正方形/長方形 1245">
              <a:extLst>
                <a:ext uri="{FF2B5EF4-FFF2-40B4-BE49-F238E27FC236}">
                  <a16:creationId xmlns:a16="http://schemas.microsoft.com/office/drawing/2014/main" id="{2380848D-FC55-DCEA-B278-25C8E79D23DE}"/>
                </a:ext>
              </a:extLst>
            </p:cNvPr>
            <p:cNvSpPr>
              <a:spLocks/>
            </p:cNvSpPr>
            <p:nvPr/>
          </p:nvSpPr>
          <p:spPr>
            <a:xfrm>
              <a:off x="797335" y="3248808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7" name="正方形/長方形 1246">
              <a:extLst>
                <a:ext uri="{FF2B5EF4-FFF2-40B4-BE49-F238E27FC236}">
                  <a16:creationId xmlns:a16="http://schemas.microsoft.com/office/drawing/2014/main" id="{93FC6A74-CDD9-673A-32E3-7EA3BDA10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513" y="298548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8" name="正方形/長方形 1247">
              <a:extLst>
                <a:ext uri="{FF2B5EF4-FFF2-40B4-BE49-F238E27FC236}">
                  <a16:creationId xmlns:a16="http://schemas.microsoft.com/office/drawing/2014/main" id="{13ABEF58-4671-0AAC-3B68-C8C6A174B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0327" y="308826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9" name="正方形/長方形 1248">
              <a:extLst>
                <a:ext uri="{FF2B5EF4-FFF2-40B4-BE49-F238E27FC236}">
                  <a16:creationId xmlns:a16="http://schemas.microsoft.com/office/drawing/2014/main" id="{EE1EEE89-4B32-68BE-4DD4-682FFE75C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4139" y="319943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50" name="正方形/長方形 1249">
              <a:extLst>
                <a:ext uri="{FF2B5EF4-FFF2-40B4-BE49-F238E27FC236}">
                  <a16:creationId xmlns:a16="http://schemas.microsoft.com/office/drawing/2014/main" id="{B3F2A802-AA26-AE8A-87F3-F451EBC5F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972" y="328430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63" name="テキスト ボックス 1262">
            <a:extLst>
              <a:ext uri="{FF2B5EF4-FFF2-40B4-BE49-F238E27FC236}">
                <a16:creationId xmlns:a16="http://schemas.microsoft.com/office/drawing/2014/main" id="{BAD49A8A-38C7-1B5A-AB31-B9050E27F49E}"/>
              </a:ext>
            </a:extLst>
          </p:cNvPr>
          <p:cNvSpPr txBox="1"/>
          <p:nvPr/>
        </p:nvSpPr>
        <p:spPr>
          <a:xfrm>
            <a:off x="326590" y="1793589"/>
            <a:ext cx="194073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Sensor + ASIC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4" name="テキスト ボックス 1263">
            <a:extLst>
              <a:ext uri="{FF2B5EF4-FFF2-40B4-BE49-F238E27FC236}">
                <a16:creationId xmlns:a16="http://schemas.microsoft.com/office/drawing/2014/main" id="{07336CAC-1C9C-D376-C4C3-42DA9C45872B}"/>
              </a:ext>
            </a:extLst>
          </p:cNvPr>
          <p:cNvSpPr txBox="1"/>
          <p:nvPr/>
        </p:nvSpPr>
        <p:spPr>
          <a:xfrm>
            <a:off x="467752" y="2879388"/>
            <a:ext cx="156606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Interposer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5" name="テキスト ボックス 1264">
            <a:extLst>
              <a:ext uri="{FF2B5EF4-FFF2-40B4-BE49-F238E27FC236}">
                <a16:creationId xmlns:a16="http://schemas.microsoft.com/office/drawing/2014/main" id="{89ED659A-56B2-10BC-5F4A-7A4F4608A176}"/>
              </a:ext>
            </a:extLst>
          </p:cNvPr>
          <p:cNvSpPr txBox="1"/>
          <p:nvPr/>
        </p:nvSpPr>
        <p:spPr>
          <a:xfrm>
            <a:off x="532290" y="3765559"/>
            <a:ext cx="83653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FPC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6" name="テキスト ボックス 1265">
            <a:extLst>
              <a:ext uri="{FF2B5EF4-FFF2-40B4-BE49-F238E27FC236}">
                <a16:creationId xmlns:a16="http://schemas.microsoft.com/office/drawing/2014/main" id="{315E8B71-437F-FD4F-DEF9-48AC797EA47A}"/>
              </a:ext>
            </a:extLst>
          </p:cNvPr>
          <p:cNvSpPr txBox="1"/>
          <p:nvPr/>
        </p:nvSpPr>
        <p:spPr>
          <a:xfrm>
            <a:off x="4314857" y="2372881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7" name="右中かっこ 1266">
            <a:extLst>
              <a:ext uri="{FF2B5EF4-FFF2-40B4-BE49-F238E27FC236}">
                <a16:creationId xmlns:a16="http://schemas.microsoft.com/office/drawing/2014/main" id="{07D723DC-E548-EDE8-DD4D-39C5AD4A3C60}"/>
              </a:ext>
            </a:extLst>
          </p:cNvPr>
          <p:cNvSpPr/>
          <p:nvPr/>
        </p:nvSpPr>
        <p:spPr>
          <a:xfrm>
            <a:off x="3924992" y="2017177"/>
            <a:ext cx="440159" cy="2406834"/>
          </a:xfrm>
          <a:prstGeom prst="rightBrace">
            <a:avLst>
              <a:gd name="adj1" fmla="val 8333"/>
              <a:gd name="adj2" fmla="val 50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cxnSp>
        <p:nvCxnSpPr>
          <p:cNvPr id="1269" name="直線矢印コネクタ 1268">
            <a:extLst>
              <a:ext uri="{FF2B5EF4-FFF2-40B4-BE49-F238E27FC236}">
                <a16:creationId xmlns:a16="http://schemas.microsoft.com/office/drawing/2014/main" id="{48A2B686-8B4F-D3BE-C917-E81A203AC9FF}"/>
              </a:ext>
            </a:extLst>
          </p:cNvPr>
          <p:cNvCxnSpPr/>
          <p:nvPr/>
        </p:nvCxnSpPr>
        <p:spPr>
          <a:xfrm>
            <a:off x="8220785" y="2980682"/>
            <a:ext cx="678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0" name="テキスト ボックス 1269">
            <a:extLst>
              <a:ext uri="{FF2B5EF4-FFF2-40B4-BE49-F238E27FC236}">
                <a16:creationId xmlns:a16="http://schemas.microsoft.com/office/drawing/2014/main" id="{EEA4D3EC-726E-971B-0A50-7D2F22EFD020}"/>
              </a:ext>
            </a:extLst>
          </p:cNvPr>
          <p:cNvSpPr txBox="1"/>
          <p:nvPr/>
        </p:nvSpPr>
        <p:spPr>
          <a:xfrm>
            <a:off x="8604769" y="2464169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Wire bonding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grpSp>
        <p:nvGrpSpPr>
          <p:cNvPr id="1551" name="グループ化 1550">
            <a:extLst>
              <a:ext uri="{FF2B5EF4-FFF2-40B4-BE49-F238E27FC236}">
                <a16:creationId xmlns:a16="http://schemas.microsoft.com/office/drawing/2014/main" id="{BFFE828D-ABA4-49BA-5F11-4DE06B417114}"/>
              </a:ext>
            </a:extLst>
          </p:cNvPr>
          <p:cNvGrpSpPr/>
          <p:nvPr/>
        </p:nvGrpSpPr>
        <p:grpSpPr>
          <a:xfrm>
            <a:off x="857377" y="4730276"/>
            <a:ext cx="12067031" cy="2161459"/>
            <a:chOff x="1203716" y="4052458"/>
            <a:chExt cx="10946992" cy="1960836"/>
          </a:xfrm>
        </p:grpSpPr>
        <p:grpSp>
          <p:nvGrpSpPr>
            <p:cNvPr id="1271" name="グループ化 1270">
              <a:extLst>
                <a:ext uri="{FF2B5EF4-FFF2-40B4-BE49-F238E27FC236}">
                  <a16:creationId xmlns:a16="http://schemas.microsoft.com/office/drawing/2014/main" id="{0231364E-6C02-708B-D995-798E94D8A6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5141" y="4052458"/>
              <a:ext cx="1545567" cy="522811"/>
              <a:chOff x="4742471" y="3166535"/>
              <a:chExt cx="3108278" cy="1051419"/>
            </a:xfrm>
          </p:grpSpPr>
          <p:grpSp>
            <p:nvGrpSpPr>
              <p:cNvPr id="1272" name="グループ化 1271">
                <a:extLst>
                  <a:ext uri="{FF2B5EF4-FFF2-40B4-BE49-F238E27FC236}">
                    <a16:creationId xmlns:a16="http://schemas.microsoft.com/office/drawing/2014/main" id="{EEBF5BD1-1546-9908-120E-6BACED5CA8EA}"/>
                  </a:ext>
                </a:extLst>
              </p:cNvPr>
              <p:cNvGrpSpPr/>
              <p:nvPr/>
            </p:nvGrpSpPr>
            <p:grpSpPr>
              <a:xfrm>
                <a:off x="4742471" y="3166535"/>
                <a:ext cx="3108278" cy="1051419"/>
                <a:chOff x="726295" y="3169054"/>
                <a:chExt cx="4257026" cy="1440000"/>
              </a:xfrm>
            </p:grpSpPr>
            <p:sp>
              <p:nvSpPr>
                <p:cNvPr id="1294" name="正方形/長方形 1293">
                  <a:extLst>
                    <a:ext uri="{FF2B5EF4-FFF2-40B4-BE49-F238E27FC236}">
                      <a16:creationId xmlns:a16="http://schemas.microsoft.com/office/drawing/2014/main" id="{8B57F92B-7A32-3196-C928-BF9A3B35B3A1}"/>
                    </a:ext>
                  </a:extLst>
                </p:cNvPr>
                <p:cNvSpPr/>
                <p:nvPr/>
              </p:nvSpPr>
              <p:spPr>
                <a:xfrm>
                  <a:off x="861321" y="3169054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5" name="正方形/長方形 1294">
                  <a:extLst>
                    <a:ext uri="{FF2B5EF4-FFF2-40B4-BE49-F238E27FC236}">
                      <a16:creationId xmlns:a16="http://schemas.microsoft.com/office/drawing/2014/main" id="{13C251AC-7C8B-A517-44E6-C30741BF06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3" name="グループ化 1272">
                <a:extLst>
                  <a:ext uri="{FF2B5EF4-FFF2-40B4-BE49-F238E27FC236}">
                    <a16:creationId xmlns:a16="http://schemas.microsoft.com/office/drawing/2014/main" id="{147BF4B6-D275-DB33-1916-C4B79C89D8F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284" name="正方形/長方形 1283">
                  <a:extLst>
                    <a:ext uri="{FF2B5EF4-FFF2-40B4-BE49-F238E27FC236}">
                      <a16:creationId xmlns:a16="http://schemas.microsoft.com/office/drawing/2014/main" id="{01156FB5-3F17-11A8-5101-5284C7B736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5" name="正方形/長方形 1284">
                  <a:extLst>
                    <a:ext uri="{FF2B5EF4-FFF2-40B4-BE49-F238E27FC236}">
                      <a16:creationId xmlns:a16="http://schemas.microsoft.com/office/drawing/2014/main" id="{A27ED287-C622-C462-7BB3-4A5E1FE3E1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6" name="正方形/長方形 1285">
                  <a:extLst>
                    <a:ext uri="{FF2B5EF4-FFF2-40B4-BE49-F238E27FC236}">
                      <a16:creationId xmlns:a16="http://schemas.microsoft.com/office/drawing/2014/main" id="{9491C24D-934E-05F4-C3BC-6ACE6134ED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7" name="正方形/長方形 1286">
                  <a:extLst>
                    <a:ext uri="{FF2B5EF4-FFF2-40B4-BE49-F238E27FC236}">
                      <a16:creationId xmlns:a16="http://schemas.microsoft.com/office/drawing/2014/main" id="{8D710A47-9AF8-4C6D-C945-54264BDC25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8" name="正方形/長方形 1287">
                  <a:extLst>
                    <a:ext uri="{FF2B5EF4-FFF2-40B4-BE49-F238E27FC236}">
                      <a16:creationId xmlns:a16="http://schemas.microsoft.com/office/drawing/2014/main" id="{AB675EC9-F694-0824-17C8-1609655F16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9" name="正方形/長方形 1288">
                  <a:extLst>
                    <a:ext uri="{FF2B5EF4-FFF2-40B4-BE49-F238E27FC236}">
                      <a16:creationId xmlns:a16="http://schemas.microsoft.com/office/drawing/2014/main" id="{F174FBD0-05FC-373D-9393-E8CCAB8738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0" name="正方形/長方形 1289">
                  <a:extLst>
                    <a:ext uri="{FF2B5EF4-FFF2-40B4-BE49-F238E27FC236}">
                      <a16:creationId xmlns:a16="http://schemas.microsoft.com/office/drawing/2014/main" id="{015928DF-5F4A-E4FB-F919-8C68A78AC6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1" name="正方形/長方形 1290">
                  <a:extLst>
                    <a:ext uri="{FF2B5EF4-FFF2-40B4-BE49-F238E27FC236}">
                      <a16:creationId xmlns:a16="http://schemas.microsoft.com/office/drawing/2014/main" id="{2C80A04F-A907-FBAB-C476-694086D96E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2" name="正方形/長方形 1291">
                  <a:extLst>
                    <a:ext uri="{FF2B5EF4-FFF2-40B4-BE49-F238E27FC236}">
                      <a16:creationId xmlns:a16="http://schemas.microsoft.com/office/drawing/2014/main" id="{712D03AA-50E2-A096-26D6-E2084342BF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3" name="正方形/長方形 1292">
                  <a:extLst>
                    <a:ext uri="{FF2B5EF4-FFF2-40B4-BE49-F238E27FC236}">
                      <a16:creationId xmlns:a16="http://schemas.microsoft.com/office/drawing/2014/main" id="{EC92E3D7-B6A6-18DD-FA2A-5FED641304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4" name="グループ化 1273">
                <a:extLst>
                  <a:ext uri="{FF2B5EF4-FFF2-40B4-BE49-F238E27FC236}">
                    <a16:creationId xmlns:a16="http://schemas.microsoft.com/office/drawing/2014/main" id="{A6DE988E-AE7C-F951-1251-167262481758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275" name="正方形/長方形 1274">
                  <a:extLst>
                    <a:ext uri="{FF2B5EF4-FFF2-40B4-BE49-F238E27FC236}">
                      <a16:creationId xmlns:a16="http://schemas.microsoft.com/office/drawing/2014/main" id="{B9BA5A41-AB9B-E611-16B8-3D70426EA5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6" name="正方形/長方形 1275">
                  <a:extLst>
                    <a:ext uri="{FF2B5EF4-FFF2-40B4-BE49-F238E27FC236}">
                      <a16:creationId xmlns:a16="http://schemas.microsoft.com/office/drawing/2014/main" id="{17FAEE4B-3AF2-E288-874C-5ADEBF0032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7" name="正方形/長方形 1276">
                  <a:extLst>
                    <a:ext uri="{FF2B5EF4-FFF2-40B4-BE49-F238E27FC236}">
                      <a16:creationId xmlns:a16="http://schemas.microsoft.com/office/drawing/2014/main" id="{0C20D4B3-09B9-4F3F-1A09-1739131136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8" name="正方形/長方形 1277">
                  <a:extLst>
                    <a:ext uri="{FF2B5EF4-FFF2-40B4-BE49-F238E27FC236}">
                      <a16:creationId xmlns:a16="http://schemas.microsoft.com/office/drawing/2014/main" id="{3425D689-4F78-1E49-8915-74EF98039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9" name="正方形/長方形 1278">
                  <a:extLst>
                    <a:ext uri="{FF2B5EF4-FFF2-40B4-BE49-F238E27FC236}">
                      <a16:creationId xmlns:a16="http://schemas.microsoft.com/office/drawing/2014/main" id="{4DD0D368-42D5-C8C0-D7E6-45F78EF80C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0" name="正方形/長方形 1279">
                  <a:extLst>
                    <a:ext uri="{FF2B5EF4-FFF2-40B4-BE49-F238E27FC236}">
                      <a16:creationId xmlns:a16="http://schemas.microsoft.com/office/drawing/2014/main" id="{6449E33A-E65B-0BB2-80DF-BDF1480F4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1" name="正方形/長方形 1280">
                  <a:extLst>
                    <a:ext uri="{FF2B5EF4-FFF2-40B4-BE49-F238E27FC236}">
                      <a16:creationId xmlns:a16="http://schemas.microsoft.com/office/drawing/2014/main" id="{FE49FF55-5E06-A42C-B534-0C40ADBF7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2" name="正方形/長方形 1281">
                  <a:extLst>
                    <a:ext uri="{FF2B5EF4-FFF2-40B4-BE49-F238E27FC236}">
                      <a16:creationId xmlns:a16="http://schemas.microsoft.com/office/drawing/2014/main" id="{B73F748D-FD43-3CBC-CE15-F6009F1B41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3" name="正方形/長方形 1282">
                  <a:extLst>
                    <a:ext uri="{FF2B5EF4-FFF2-40B4-BE49-F238E27FC236}">
                      <a16:creationId xmlns:a16="http://schemas.microsoft.com/office/drawing/2014/main" id="{997369BD-597B-D6F2-FB94-D5914883BB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21" name="グループ化 1320">
              <a:extLst>
                <a:ext uri="{FF2B5EF4-FFF2-40B4-BE49-F238E27FC236}">
                  <a16:creationId xmlns:a16="http://schemas.microsoft.com/office/drawing/2014/main" id="{5DBDC553-8A0D-8FF9-FA93-99BE5AD82A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9704" y="4261330"/>
              <a:ext cx="1545567" cy="522811"/>
              <a:chOff x="4742471" y="3186523"/>
              <a:chExt cx="3108278" cy="1051419"/>
            </a:xfrm>
          </p:grpSpPr>
          <p:grpSp>
            <p:nvGrpSpPr>
              <p:cNvPr id="1322" name="グループ化 1321">
                <a:extLst>
                  <a:ext uri="{FF2B5EF4-FFF2-40B4-BE49-F238E27FC236}">
                    <a16:creationId xmlns:a16="http://schemas.microsoft.com/office/drawing/2014/main" id="{9939C5A7-7F1F-F9B2-EB7C-3B2B2E96AF1F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44" name="正方形/長方形 1343">
                  <a:extLst>
                    <a:ext uri="{FF2B5EF4-FFF2-40B4-BE49-F238E27FC236}">
                      <a16:creationId xmlns:a16="http://schemas.microsoft.com/office/drawing/2014/main" id="{DCB14712-D797-8716-48BA-BCA14938A985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5" name="正方形/長方形 1344">
                  <a:extLst>
                    <a:ext uri="{FF2B5EF4-FFF2-40B4-BE49-F238E27FC236}">
                      <a16:creationId xmlns:a16="http://schemas.microsoft.com/office/drawing/2014/main" id="{9EB8C87F-F411-3AF8-22A0-4EF09026CD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3" name="グループ化 1322">
                <a:extLst>
                  <a:ext uri="{FF2B5EF4-FFF2-40B4-BE49-F238E27FC236}">
                    <a16:creationId xmlns:a16="http://schemas.microsoft.com/office/drawing/2014/main" id="{BE957BA2-FDB3-92D3-484E-4A1442FF13FA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34" name="正方形/長方形 1333">
                  <a:extLst>
                    <a:ext uri="{FF2B5EF4-FFF2-40B4-BE49-F238E27FC236}">
                      <a16:creationId xmlns:a16="http://schemas.microsoft.com/office/drawing/2014/main" id="{8F8F2667-B6A5-D665-FB93-925FB2D923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5" name="正方形/長方形 1334">
                  <a:extLst>
                    <a:ext uri="{FF2B5EF4-FFF2-40B4-BE49-F238E27FC236}">
                      <a16:creationId xmlns:a16="http://schemas.microsoft.com/office/drawing/2014/main" id="{A4C88DC4-3FDF-0B84-EBE0-F81A087DB20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6" name="正方形/長方形 1335">
                  <a:extLst>
                    <a:ext uri="{FF2B5EF4-FFF2-40B4-BE49-F238E27FC236}">
                      <a16:creationId xmlns:a16="http://schemas.microsoft.com/office/drawing/2014/main" id="{68583C77-89EA-5FF9-5917-7D52E6CC0E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7" name="正方形/長方形 1336">
                  <a:extLst>
                    <a:ext uri="{FF2B5EF4-FFF2-40B4-BE49-F238E27FC236}">
                      <a16:creationId xmlns:a16="http://schemas.microsoft.com/office/drawing/2014/main" id="{1B5D25D6-457B-F2D2-A953-4C8C785477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8" name="正方形/長方形 1337">
                  <a:extLst>
                    <a:ext uri="{FF2B5EF4-FFF2-40B4-BE49-F238E27FC236}">
                      <a16:creationId xmlns:a16="http://schemas.microsoft.com/office/drawing/2014/main" id="{0496598D-CC26-45D6-EBC7-6BFEE6A968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9" name="正方形/長方形 1338">
                  <a:extLst>
                    <a:ext uri="{FF2B5EF4-FFF2-40B4-BE49-F238E27FC236}">
                      <a16:creationId xmlns:a16="http://schemas.microsoft.com/office/drawing/2014/main" id="{B9C26C1B-9715-476C-A99D-C9E0631ECE5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0" name="正方形/長方形 1339">
                  <a:extLst>
                    <a:ext uri="{FF2B5EF4-FFF2-40B4-BE49-F238E27FC236}">
                      <a16:creationId xmlns:a16="http://schemas.microsoft.com/office/drawing/2014/main" id="{70A389FC-0FFD-F412-DDAF-303A9FE60D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1" name="正方形/長方形 1340">
                  <a:extLst>
                    <a:ext uri="{FF2B5EF4-FFF2-40B4-BE49-F238E27FC236}">
                      <a16:creationId xmlns:a16="http://schemas.microsoft.com/office/drawing/2014/main" id="{04608F12-8899-E671-E97C-B89C22A124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2" name="正方形/長方形 1341">
                  <a:extLst>
                    <a:ext uri="{FF2B5EF4-FFF2-40B4-BE49-F238E27FC236}">
                      <a16:creationId xmlns:a16="http://schemas.microsoft.com/office/drawing/2014/main" id="{125BBFA0-2F3A-9EFD-A436-F21872D690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3" name="正方形/長方形 1342">
                  <a:extLst>
                    <a:ext uri="{FF2B5EF4-FFF2-40B4-BE49-F238E27FC236}">
                      <a16:creationId xmlns:a16="http://schemas.microsoft.com/office/drawing/2014/main" id="{C8CD4ACD-6ED9-D1D6-3055-A77B42BAC5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4" name="グループ化 1323">
                <a:extLst>
                  <a:ext uri="{FF2B5EF4-FFF2-40B4-BE49-F238E27FC236}">
                    <a16:creationId xmlns:a16="http://schemas.microsoft.com/office/drawing/2014/main" id="{709E2F76-F037-975B-B519-F79B9D7E963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25" name="正方形/長方形 1324">
                  <a:extLst>
                    <a:ext uri="{FF2B5EF4-FFF2-40B4-BE49-F238E27FC236}">
                      <a16:creationId xmlns:a16="http://schemas.microsoft.com/office/drawing/2014/main" id="{7D01387D-6E21-E530-62C9-17C556B93D5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6" name="正方形/長方形 1325">
                  <a:extLst>
                    <a:ext uri="{FF2B5EF4-FFF2-40B4-BE49-F238E27FC236}">
                      <a16:creationId xmlns:a16="http://schemas.microsoft.com/office/drawing/2014/main" id="{A013656E-8B6D-E394-145D-FDDCD86B43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7" name="正方形/長方形 1326">
                  <a:extLst>
                    <a:ext uri="{FF2B5EF4-FFF2-40B4-BE49-F238E27FC236}">
                      <a16:creationId xmlns:a16="http://schemas.microsoft.com/office/drawing/2014/main" id="{44A67C48-2B0C-72C0-3D18-56DF950EF1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8" name="正方形/長方形 1327">
                  <a:extLst>
                    <a:ext uri="{FF2B5EF4-FFF2-40B4-BE49-F238E27FC236}">
                      <a16:creationId xmlns:a16="http://schemas.microsoft.com/office/drawing/2014/main" id="{21034CFC-E7F8-4C4A-3D57-1A7EEC17F2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9" name="正方形/長方形 1328">
                  <a:extLst>
                    <a:ext uri="{FF2B5EF4-FFF2-40B4-BE49-F238E27FC236}">
                      <a16:creationId xmlns:a16="http://schemas.microsoft.com/office/drawing/2014/main" id="{3BE7AEA6-A364-B53E-6636-026F41E60B8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0" name="正方形/長方形 1329">
                  <a:extLst>
                    <a:ext uri="{FF2B5EF4-FFF2-40B4-BE49-F238E27FC236}">
                      <a16:creationId xmlns:a16="http://schemas.microsoft.com/office/drawing/2014/main" id="{4580DE81-95E7-752E-4C09-88303E1CCF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1" name="正方形/長方形 1330">
                  <a:extLst>
                    <a:ext uri="{FF2B5EF4-FFF2-40B4-BE49-F238E27FC236}">
                      <a16:creationId xmlns:a16="http://schemas.microsoft.com/office/drawing/2014/main" id="{4AEEB95A-E63C-24D3-795D-1452172894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2" name="正方形/長方形 1331">
                  <a:extLst>
                    <a:ext uri="{FF2B5EF4-FFF2-40B4-BE49-F238E27FC236}">
                      <a16:creationId xmlns:a16="http://schemas.microsoft.com/office/drawing/2014/main" id="{8AD988BD-0283-E4DD-17E7-8C6500389D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3" name="正方形/長方形 1332">
                  <a:extLst>
                    <a:ext uri="{FF2B5EF4-FFF2-40B4-BE49-F238E27FC236}">
                      <a16:creationId xmlns:a16="http://schemas.microsoft.com/office/drawing/2014/main" id="{721CC376-AC61-02E7-C758-F82BA74672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46" name="グループ化 1345">
              <a:extLst>
                <a:ext uri="{FF2B5EF4-FFF2-40B4-BE49-F238E27FC236}">
                  <a16:creationId xmlns:a16="http://schemas.microsoft.com/office/drawing/2014/main" id="{226A62BB-181B-AD0F-C2E4-A219FAC6D2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3490" y="4465887"/>
              <a:ext cx="1545567" cy="522811"/>
              <a:chOff x="4742471" y="3186523"/>
              <a:chExt cx="3108278" cy="1051419"/>
            </a:xfrm>
          </p:grpSpPr>
          <p:grpSp>
            <p:nvGrpSpPr>
              <p:cNvPr id="1347" name="グループ化 1346">
                <a:extLst>
                  <a:ext uri="{FF2B5EF4-FFF2-40B4-BE49-F238E27FC236}">
                    <a16:creationId xmlns:a16="http://schemas.microsoft.com/office/drawing/2014/main" id="{7494852B-26F6-148E-9324-A09E0E8CC61E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69" name="正方形/長方形 1368">
                  <a:extLst>
                    <a:ext uri="{FF2B5EF4-FFF2-40B4-BE49-F238E27FC236}">
                      <a16:creationId xmlns:a16="http://schemas.microsoft.com/office/drawing/2014/main" id="{CE631D3F-5B6D-A9C3-E59F-56622AE3A1F7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0" name="正方形/長方形 1369">
                  <a:extLst>
                    <a:ext uri="{FF2B5EF4-FFF2-40B4-BE49-F238E27FC236}">
                      <a16:creationId xmlns:a16="http://schemas.microsoft.com/office/drawing/2014/main" id="{9CF497C2-5A0F-2941-C42D-28FF545F1F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8" name="グループ化 1347">
                <a:extLst>
                  <a:ext uri="{FF2B5EF4-FFF2-40B4-BE49-F238E27FC236}">
                    <a16:creationId xmlns:a16="http://schemas.microsoft.com/office/drawing/2014/main" id="{8BF382C6-41A8-8034-EBD6-56E2BC151AC8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59" name="正方形/長方形 1358">
                  <a:extLst>
                    <a:ext uri="{FF2B5EF4-FFF2-40B4-BE49-F238E27FC236}">
                      <a16:creationId xmlns:a16="http://schemas.microsoft.com/office/drawing/2014/main" id="{8A200B2A-15D4-06BE-5B98-657E0079EC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0" name="正方形/長方形 1359">
                  <a:extLst>
                    <a:ext uri="{FF2B5EF4-FFF2-40B4-BE49-F238E27FC236}">
                      <a16:creationId xmlns:a16="http://schemas.microsoft.com/office/drawing/2014/main" id="{0E901954-434F-5AB8-BCAF-72643AAA59D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1" name="正方形/長方形 1360">
                  <a:extLst>
                    <a:ext uri="{FF2B5EF4-FFF2-40B4-BE49-F238E27FC236}">
                      <a16:creationId xmlns:a16="http://schemas.microsoft.com/office/drawing/2014/main" id="{32110CD1-7A2C-578A-C485-8C62A92FB3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2" name="正方形/長方形 1361">
                  <a:extLst>
                    <a:ext uri="{FF2B5EF4-FFF2-40B4-BE49-F238E27FC236}">
                      <a16:creationId xmlns:a16="http://schemas.microsoft.com/office/drawing/2014/main" id="{2BAE3CE9-86B0-51A7-E2AF-138A0989DD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3" name="正方形/長方形 1362">
                  <a:extLst>
                    <a:ext uri="{FF2B5EF4-FFF2-40B4-BE49-F238E27FC236}">
                      <a16:creationId xmlns:a16="http://schemas.microsoft.com/office/drawing/2014/main" id="{04916371-80A7-8F2A-A4F8-C3958A824F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4" name="正方形/長方形 1363">
                  <a:extLst>
                    <a:ext uri="{FF2B5EF4-FFF2-40B4-BE49-F238E27FC236}">
                      <a16:creationId xmlns:a16="http://schemas.microsoft.com/office/drawing/2014/main" id="{C2B9CB86-E1CD-B439-82AC-27E5CCBA61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86E35FBE-D325-1A9C-BCF5-F4CFD4E61E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6" name="正方形/長方形 1365">
                  <a:extLst>
                    <a:ext uri="{FF2B5EF4-FFF2-40B4-BE49-F238E27FC236}">
                      <a16:creationId xmlns:a16="http://schemas.microsoft.com/office/drawing/2014/main" id="{F98EA08F-0313-0178-3858-B4B7E76CA1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7" name="正方形/長方形 1366">
                  <a:extLst>
                    <a:ext uri="{FF2B5EF4-FFF2-40B4-BE49-F238E27FC236}">
                      <a16:creationId xmlns:a16="http://schemas.microsoft.com/office/drawing/2014/main" id="{00B2EDFE-78E8-4E9D-9912-2DFA6915B3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8" name="正方形/長方形 1367">
                  <a:extLst>
                    <a:ext uri="{FF2B5EF4-FFF2-40B4-BE49-F238E27FC236}">
                      <a16:creationId xmlns:a16="http://schemas.microsoft.com/office/drawing/2014/main" id="{E559A50A-76BD-3C0E-B7B8-FBD8114948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9" name="グループ化 1348">
                <a:extLst>
                  <a:ext uri="{FF2B5EF4-FFF2-40B4-BE49-F238E27FC236}">
                    <a16:creationId xmlns:a16="http://schemas.microsoft.com/office/drawing/2014/main" id="{80AA6AD8-3B43-059D-A144-18389E67FB28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50" name="正方形/長方形 1349">
                  <a:extLst>
                    <a:ext uri="{FF2B5EF4-FFF2-40B4-BE49-F238E27FC236}">
                      <a16:creationId xmlns:a16="http://schemas.microsoft.com/office/drawing/2014/main" id="{4D247206-B983-256C-602F-F501A3427AB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1" name="正方形/長方形 1350">
                  <a:extLst>
                    <a:ext uri="{FF2B5EF4-FFF2-40B4-BE49-F238E27FC236}">
                      <a16:creationId xmlns:a16="http://schemas.microsoft.com/office/drawing/2014/main" id="{77B58BB2-30D3-2663-B69B-96796EBACD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2" name="正方形/長方形 1351">
                  <a:extLst>
                    <a:ext uri="{FF2B5EF4-FFF2-40B4-BE49-F238E27FC236}">
                      <a16:creationId xmlns:a16="http://schemas.microsoft.com/office/drawing/2014/main" id="{D3B546F6-85B7-8764-B4FD-321FC106EF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3" name="正方形/長方形 1352">
                  <a:extLst>
                    <a:ext uri="{FF2B5EF4-FFF2-40B4-BE49-F238E27FC236}">
                      <a16:creationId xmlns:a16="http://schemas.microsoft.com/office/drawing/2014/main" id="{777B6B37-9ED6-C768-C4DB-617C1EF8E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4" name="正方形/長方形 1353">
                  <a:extLst>
                    <a:ext uri="{FF2B5EF4-FFF2-40B4-BE49-F238E27FC236}">
                      <a16:creationId xmlns:a16="http://schemas.microsoft.com/office/drawing/2014/main" id="{1B9A3AB5-624F-AC49-5EC7-A903CF0B7E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5" name="正方形/長方形 1354">
                  <a:extLst>
                    <a:ext uri="{FF2B5EF4-FFF2-40B4-BE49-F238E27FC236}">
                      <a16:creationId xmlns:a16="http://schemas.microsoft.com/office/drawing/2014/main" id="{9D26CA7F-6AD2-185E-B404-0507BFF15A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6" name="正方形/長方形 1355">
                  <a:extLst>
                    <a:ext uri="{FF2B5EF4-FFF2-40B4-BE49-F238E27FC236}">
                      <a16:creationId xmlns:a16="http://schemas.microsoft.com/office/drawing/2014/main" id="{185172BE-DCFF-ED5C-D2D4-6DE8605CFA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7" name="正方形/長方形 1356">
                  <a:extLst>
                    <a:ext uri="{FF2B5EF4-FFF2-40B4-BE49-F238E27FC236}">
                      <a16:creationId xmlns:a16="http://schemas.microsoft.com/office/drawing/2014/main" id="{21CD2F8A-D2E9-A8EA-8FB4-EB2CAA660C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8" name="正方形/長方形 1357">
                  <a:extLst>
                    <a:ext uri="{FF2B5EF4-FFF2-40B4-BE49-F238E27FC236}">
                      <a16:creationId xmlns:a16="http://schemas.microsoft.com/office/drawing/2014/main" id="{BD5ECEE3-CB63-2A53-77C8-910D300EAA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71" name="グループ化 1370">
              <a:extLst>
                <a:ext uri="{FF2B5EF4-FFF2-40B4-BE49-F238E27FC236}">
                  <a16:creationId xmlns:a16="http://schemas.microsoft.com/office/drawing/2014/main" id="{BBBD6851-5347-392A-05F1-D6126D6D7B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74946" y="4668110"/>
              <a:ext cx="1545567" cy="532651"/>
              <a:chOff x="4742471" y="3186942"/>
              <a:chExt cx="3108278" cy="1071208"/>
            </a:xfrm>
          </p:grpSpPr>
          <p:grpSp>
            <p:nvGrpSpPr>
              <p:cNvPr id="1372" name="グループ化 1371">
                <a:extLst>
                  <a:ext uri="{FF2B5EF4-FFF2-40B4-BE49-F238E27FC236}">
                    <a16:creationId xmlns:a16="http://schemas.microsoft.com/office/drawing/2014/main" id="{F92EC986-067C-4DC5-0241-73E5F10D6EBE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394" name="正方形/長方形 1393">
                  <a:extLst>
                    <a:ext uri="{FF2B5EF4-FFF2-40B4-BE49-F238E27FC236}">
                      <a16:creationId xmlns:a16="http://schemas.microsoft.com/office/drawing/2014/main" id="{B82A46EF-4FF9-4105-AC8B-8D5A9D4A3303}"/>
                    </a:ext>
                  </a:extLst>
                </p:cNvPr>
                <p:cNvSpPr/>
                <p:nvPr/>
              </p:nvSpPr>
              <p:spPr>
                <a:xfrm>
                  <a:off x="861321" y="3224105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5" name="正方形/長方形 1394">
                  <a:extLst>
                    <a:ext uri="{FF2B5EF4-FFF2-40B4-BE49-F238E27FC236}">
                      <a16:creationId xmlns:a16="http://schemas.microsoft.com/office/drawing/2014/main" id="{C9A6B9F8-FCF4-EE6C-1911-8DA64B83B5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3" name="グループ化 1372">
                <a:extLst>
                  <a:ext uri="{FF2B5EF4-FFF2-40B4-BE49-F238E27FC236}">
                    <a16:creationId xmlns:a16="http://schemas.microsoft.com/office/drawing/2014/main" id="{2FE0000D-C401-7982-294E-D95ADFC4DF1A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84" name="正方形/長方形 1383">
                  <a:extLst>
                    <a:ext uri="{FF2B5EF4-FFF2-40B4-BE49-F238E27FC236}">
                      <a16:creationId xmlns:a16="http://schemas.microsoft.com/office/drawing/2014/main" id="{A2B2BA66-A746-E9B7-DE81-7075DE3BBE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5" name="正方形/長方形 1384">
                  <a:extLst>
                    <a:ext uri="{FF2B5EF4-FFF2-40B4-BE49-F238E27FC236}">
                      <a16:creationId xmlns:a16="http://schemas.microsoft.com/office/drawing/2014/main" id="{46C2DA21-381D-5850-9F04-D4B5042057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6" name="正方形/長方形 1385">
                  <a:extLst>
                    <a:ext uri="{FF2B5EF4-FFF2-40B4-BE49-F238E27FC236}">
                      <a16:creationId xmlns:a16="http://schemas.microsoft.com/office/drawing/2014/main" id="{660E781F-1108-CAAA-73BB-396C9F34B1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7" name="正方形/長方形 1386">
                  <a:extLst>
                    <a:ext uri="{FF2B5EF4-FFF2-40B4-BE49-F238E27FC236}">
                      <a16:creationId xmlns:a16="http://schemas.microsoft.com/office/drawing/2014/main" id="{F8C230E3-20FC-ED98-390B-E4EC800ABA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8" name="正方形/長方形 1387">
                  <a:extLst>
                    <a:ext uri="{FF2B5EF4-FFF2-40B4-BE49-F238E27FC236}">
                      <a16:creationId xmlns:a16="http://schemas.microsoft.com/office/drawing/2014/main" id="{C831C611-48DF-387D-205A-D47FBED07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9" name="正方形/長方形 1388">
                  <a:extLst>
                    <a:ext uri="{FF2B5EF4-FFF2-40B4-BE49-F238E27FC236}">
                      <a16:creationId xmlns:a16="http://schemas.microsoft.com/office/drawing/2014/main" id="{779859FB-2FA1-A0F4-1215-58529EE5677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0" name="正方形/長方形 1389">
                  <a:extLst>
                    <a:ext uri="{FF2B5EF4-FFF2-40B4-BE49-F238E27FC236}">
                      <a16:creationId xmlns:a16="http://schemas.microsoft.com/office/drawing/2014/main" id="{FF09E205-86DB-27D2-FB27-2669360BCB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1" name="正方形/長方形 1390">
                  <a:extLst>
                    <a:ext uri="{FF2B5EF4-FFF2-40B4-BE49-F238E27FC236}">
                      <a16:creationId xmlns:a16="http://schemas.microsoft.com/office/drawing/2014/main" id="{D604ABBC-7405-18E9-B302-B2F8F60D62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2" name="正方形/長方形 1391">
                  <a:extLst>
                    <a:ext uri="{FF2B5EF4-FFF2-40B4-BE49-F238E27FC236}">
                      <a16:creationId xmlns:a16="http://schemas.microsoft.com/office/drawing/2014/main" id="{610EE3F9-778E-A743-9F40-5FF95602FB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3" name="正方形/長方形 1392">
                  <a:extLst>
                    <a:ext uri="{FF2B5EF4-FFF2-40B4-BE49-F238E27FC236}">
                      <a16:creationId xmlns:a16="http://schemas.microsoft.com/office/drawing/2014/main" id="{7C331719-B00F-0D54-6EC0-C1978253C7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4" name="グループ化 1373">
                <a:extLst>
                  <a:ext uri="{FF2B5EF4-FFF2-40B4-BE49-F238E27FC236}">
                    <a16:creationId xmlns:a16="http://schemas.microsoft.com/office/drawing/2014/main" id="{6FBDE77A-CF9E-3CEF-BB8D-7800E6E19D12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75" name="正方形/長方形 1374">
                  <a:extLst>
                    <a:ext uri="{FF2B5EF4-FFF2-40B4-BE49-F238E27FC236}">
                      <a16:creationId xmlns:a16="http://schemas.microsoft.com/office/drawing/2014/main" id="{1CF7AD1D-7EA3-D7B3-FF89-BB611EAB43D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6" name="正方形/長方形 1375">
                  <a:extLst>
                    <a:ext uri="{FF2B5EF4-FFF2-40B4-BE49-F238E27FC236}">
                      <a16:creationId xmlns:a16="http://schemas.microsoft.com/office/drawing/2014/main" id="{70F685A5-5D93-A1EE-8DB3-51EE39899E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7" name="正方形/長方形 1376">
                  <a:extLst>
                    <a:ext uri="{FF2B5EF4-FFF2-40B4-BE49-F238E27FC236}">
                      <a16:creationId xmlns:a16="http://schemas.microsoft.com/office/drawing/2014/main" id="{704FC64C-7527-E12B-D096-EF1636D136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8" name="正方形/長方形 1377">
                  <a:extLst>
                    <a:ext uri="{FF2B5EF4-FFF2-40B4-BE49-F238E27FC236}">
                      <a16:creationId xmlns:a16="http://schemas.microsoft.com/office/drawing/2014/main" id="{EB4E78BB-E525-C07E-7DEF-4E654D14C6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9" name="正方形/長方形 1378">
                  <a:extLst>
                    <a:ext uri="{FF2B5EF4-FFF2-40B4-BE49-F238E27FC236}">
                      <a16:creationId xmlns:a16="http://schemas.microsoft.com/office/drawing/2014/main" id="{1B2F3862-50CD-EA64-D938-8FACACD3740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0" name="正方形/長方形 1379">
                  <a:extLst>
                    <a:ext uri="{FF2B5EF4-FFF2-40B4-BE49-F238E27FC236}">
                      <a16:creationId xmlns:a16="http://schemas.microsoft.com/office/drawing/2014/main" id="{824F6F1D-650C-3E53-52D1-FF3130A338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1" name="正方形/長方形 1380">
                  <a:extLst>
                    <a:ext uri="{FF2B5EF4-FFF2-40B4-BE49-F238E27FC236}">
                      <a16:creationId xmlns:a16="http://schemas.microsoft.com/office/drawing/2014/main" id="{07D113C1-354D-CE1F-36F0-367DC4AB72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2" name="正方形/長方形 1381">
                  <a:extLst>
                    <a:ext uri="{FF2B5EF4-FFF2-40B4-BE49-F238E27FC236}">
                      <a16:creationId xmlns:a16="http://schemas.microsoft.com/office/drawing/2014/main" id="{1A044E6E-C71C-67BC-4F86-2C490D0B0B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3" name="正方形/長方形 1382">
                  <a:extLst>
                    <a:ext uri="{FF2B5EF4-FFF2-40B4-BE49-F238E27FC236}">
                      <a16:creationId xmlns:a16="http://schemas.microsoft.com/office/drawing/2014/main" id="{6BA67E0E-B639-5572-9762-F1ED644740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8" name="グループ化 1447">
              <a:extLst>
                <a:ext uri="{FF2B5EF4-FFF2-40B4-BE49-F238E27FC236}">
                  <a16:creationId xmlns:a16="http://schemas.microsoft.com/office/drawing/2014/main" id="{BE2FC154-1CC5-D291-9650-E4A7A86D31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3418" y="4870763"/>
              <a:ext cx="1545567" cy="532760"/>
              <a:chOff x="4742471" y="3186942"/>
              <a:chExt cx="3108278" cy="1071428"/>
            </a:xfrm>
          </p:grpSpPr>
          <p:grpSp>
            <p:nvGrpSpPr>
              <p:cNvPr id="1524" name="グループ化 1523">
                <a:extLst>
                  <a:ext uri="{FF2B5EF4-FFF2-40B4-BE49-F238E27FC236}">
                    <a16:creationId xmlns:a16="http://schemas.microsoft.com/office/drawing/2014/main" id="{99A874FE-8CD0-E6B7-1D16-52FE581567DA}"/>
                  </a:ext>
                </a:extLst>
              </p:cNvPr>
              <p:cNvGrpSpPr/>
              <p:nvPr/>
            </p:nvGrpSpPr>
            <p:grpSpPr>
              <a:xfrm>
                <a:off x="4742471" y="3206951"/>
                <a:ext cx="3108278" cy="1051419"/>
                <a:chOff x="726295" y="3224406"/>
                <a:chExt cx="4257026" cy="1440000"/>
              </a:xfrm>
            </p:grpSpPr>
            <p:sp>
              <p:nvSpPr>
                <p:cNvPr id="1546" name="正方形/長方形 1545">
                  <a:extLst>
                    <a:ext uri="{FF2B5EF4-FFF2-40B4-BE49-F238E27FC236}">
                      <a16:creationId xmlns:a16="http://schemas.microsoft.com/office/drawing/2014/main" id="{28F62893-E502-E1F7-840C-F0B23B854E51}"/>
                    </a:ext>
                  </a:extLst>
                </p:cNvPr>
                <p:cNvSpPr/>
                <p:nvPr/>
              </p:nvSpPr>
              <p:spPr>
                <a:xfrm>
                  <a:off x="861321" y="3224406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7" name="正方形/長方形 1546">
                  <a:extLst>
                    <a:ext uri="{FF2B5EF4-FFF2-40B4-BE49-F238E27FC236}">
                      <a16:creationId xmlns:a16="http://schemas.microsoft.com/office/drawing/2014/main" id="{E29B7798-F8E2-E522-CB6D-046C0CA256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5" name="グループ化 1524">
                <a:extLst>
                  <a:ext uri="{FF2B5EF4-FFF2-40B4-BE49-F238E27FC236}">
                    <a16:creationId xmlns:a16="http://schemas.microsoft.com/office/drawing/2014/main" id="{9C7B35D1-0F80-9D7C-AC33-8BC533ADD696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36" name="正方形/長方形 1535">
                  <a:extLst>
                    <a:ext uri="{FF2B5EF4-FFF2-40B4-BE49-F238E27FC236}">
                      <a16:creationId xmlns:a16="http://schemas.microsoft.com/office/drawing/2014/main" id="{A46849C6-49B8-8BA9-E7D1-F59E854889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7" name="正方形/長方形 1536">
                  <a:extLst>
                    <a:ext uri="{FF2B5EF4-FFF2-40B4-BE49-F238E27FC236}">
                      <a16:creationId xmlns:a16="http://schemas.microsoft.com/office/drawing/2014/main" id="{B1123203-D48B-C40E-8F91-79197A6766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8" name="正方形/長方形 1537">
                  <a:extLst>
                    <a:ext uri="{FF2B5EF4-FFF2-40B4-BE49-F238E27FC236}">
                      <a16:creationId xmlns:a16="http://schemas.microsoft.com/office/drawing/2014/main" id="{1AC597F7-C56A-BB02-9524-638EF946D3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9" name="正方形/長方形 1538">
                  <a:extLst>
                    <a:ext uri="{FF2B5EF4-FFF2-40B4-BE49-F238E27FC236}">
                      <a16:creationId xmlns:a16="http://schemas.microsoft.com/office/drawing/2014/main" id="{FCF8B1FB-ED7A-115B-BACD-A868F4CC8E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0" name="正方形/長方形 1539">
                  <a:extLst>
                    <a:ext uri="{FF2B5EF4-FFF2-40B4-BE49-F238E27FC236}">
                      <a16:creationId xmlns:a16="http://schemas.microsoft.com/office/drawing/2014/main" id="{38C15AAD-E61F-57D4-5A7D-58F6AF348C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1" name="正方形/長方形 1540">
                  <a:extLst>
                    <a:ext uri="{FF2B5EF4-FFF2-40B4-BE49-F238E27FC236}">
                      <a16:creationId xmlns:a16="http://schemas.microsoft.com/office/drawing/2014/main" id="{EFC2C5EC-ADB6-CD64-255C-BF341CE7F39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2" name="正方形/長方形 1541">
                  <a:extLst>
                    <a:ext uri="{FF2B5EF4-FFF2-40B4-BE49-F238E27FC236}">
                      <a16:creationId xmlns:a16="http://schemas.microsoft.com/office/drawing/2014/main" id="{E5B0F150-C206-8841-BE34-4A206183E6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3" name="正方形/長方形 1542">
                  <a:extLst>
                    <a:ext uri="{FF2B5EF4-FFF2-40B4-BE49-F238E27FC236}">
                      <a16:creationId xmlns:a16="http://schemas.microsoft.com/office/drawing/2014/main" id="{5E490C58-E69D-CAD2-2DF4-33C200487C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4" name="正方形/長方形 1543">
                  <a:extLst>
                    <a:ext uri="{FF2B5EF4-FFF2-40B4-BE49-F238E27FC236}">
                      <a16:creationId xmlns:a16="http://schemas.microsoft.com/office/drawing/2014/main" id="{E31D2ED0-B90E-48D2-70C3-1C2AD82C9C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5" name="正方形/長方形 1544">
                  <a:extLst>
                    <a:ext uri="{FF2B5EF4-FFF2-40B4-BE49-F238E27FC236}">
                      <a16:creationId xmlns:a16="http://schemas.microsoft.com/office/drawing/2014/main" id="{DF6B45E9-04BA-C172-70E5-1C3D106C80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6" name="グループ化 1525">
                <a:extLst>
                  <a:ext uri="{FF2B5EF4-FFF2-40B4-BE49-F238E27FC236}">
                    <a16:creationId xmlns:a16="http://schemas.microsoft.com/office/drawing/2014/main" id="{5343C9CC-3D69-6E69-C15B-5E36146317C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27" name="正方形/長方形 1526">
                  <a:extLst>
                    <a:ext uri="{FF2B5EF4-FFF2-40B4-BE49-F238E27FC236}">
                      <a16:creationId xmlns:a16="http://schemas.microsoft.com/office/drawing/2014/main" id="{E062CF6E-28E7-179A-0887-09F1408A0F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8" name="正方形/長方形 1527">
                  <a:extLst>
                    <a:ext uri="{FF2B5EF4-FFF2-40B4-BE49-F238E27FC236}">
                      <a16:creationId xmlns:a16="http://schemas.microsoft.com/office/drawing/2014/main" id="{FBCFB751-DFDD-EDA2-774B-4A75600918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9" name="正方形/長方形 1528">
                  <a:extLst>
                    <a:ext uri="{FF2B5EF4-FFF2-40B4-BE49-F238E27FC236}">
                      <a16:creationId xmlns:a16="http://schemas.microsoft.com/office/drawing/2014/main" id="{925910DE-7D0B-974E-2A4E-ADE00DA397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0" name="正方形/長方形 1529">
                  <a:extLst>
                    <a:ext uri="{FF2B5EF4-FFF2-40B4-BE49-F238E27FC236}">
                      <a16:creationId xmlns:a16="http://schemas.microsoft.com/office/drawing/2014/main" id="{374FF5BF-1850-67A5-0304-EC2A7D6077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1" name="正方形/長方形 1530">
                  <a:extLst>
                    <a:ext uri="{FF2B5EF4-FFF2-40B4-BE49-F238E27FC236}">
                      <a16:creationId xmlns:a16="http://schemas.microsoft.com/office/drawing/2014/main" id="{97A41F98-901C-F69E-FE3D-ED8D55644DA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2" name="正方形/長方形 1531">
                  <a:extLst>
                    <a:ext uri="{FF2B5EF4-FFF2-40B4-BE49-F238E27FC236}">
                      <a16:creationId xmlns:a16="http://schemas.microsoft.com/office/drawing/2014/main" id="{AC80AF92-AF04-8F16-821D-381AC24DED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3" name="正方形/長方形 1532">
                  <a:extLst>
                    <a:ext uri="{FF2B5EF4-FFF2-40B4-BE49-F238E27FC236}">
                      <a16:creationId xmlns:a16="http://schemas.microsoft.com/office/drawing/2014/main" id="{5594E418-B209-BC5B-0E46-F1C509660A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4" name="正方形/長方形 1533">
                  <a:extLst>
                    <a:ext uri="{FF2B5EF4-FFF2-40B4-BE49-F238E27FC236}">
                      <a16:creationId xmlns:a16="http://schemas.microsoft.com/office/drawing/2014/main" id="{E86A4950-AB87-7B67-4078-642D3FFA51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5" name="正方形/長方形 1534">
                  <a:extLst>
                    <a:ext uri="{FF2B5EF4-FFF2-40B4-BE49-F238E27FC236}">
                      <a16:creationId xmlns:a16="http://schemas.microsoft.com/office/drawing/2014/main" id="{03D31365-CDBA-1EE7-4D07-F0E1B8B1E7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9" name="グループ化 1448">
              <a:extLst>
                <a:ext uri="{FF2B5EF4-FFF2-40B4-BE49-F238E27FC236}">
                  <a16:creationId xmlns:a16="http://schemas.microsoft.com/office/drawing/2014/main" id="{F5C12961-D103-79D7-3A48-2CD8645F70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7352" y="5074072"/>
              <a:ext cx="1545567" cy="532651"/>
              <a:chOff x="4742471" y="3186942"/>
              <a:chExt cx="3108278" cy="1071208"/>
            </a:xfrm>
          </p:grpSpPr>
          <p:grpSp>
            <p:nvGrpSpPr>
              <p:cNvPr id="1500" name="グループ化 1499">
                <a:extLst>
                  <a:ext uri="{FF2B5EF4-FFF2-40B4-BE49-F238E27FC236}">
                    <a16:creationId xmlns:a16="http://schemas.microsoft.com/office/drawing/2014/main" id="{BD8CAE74-2DCA-8F21-DE90-DE4D51CCF298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522" name="正方形/長方形 1521">
                  <a:extLst>
                    <a:ext uri="{FF2B5EF4-FFF2-40B4-BE49-F238E27FC236}">
                      <a16:creationId xmlns:a16="http://schemas.microsoft.com/office/drawing/2014/main" id="{44FCBD35-8A4C-5550-B3F9-DEE1AF95DAE2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3" name="正方形/長方形 1522">
                  <a:extLst>
                    <a:ext uri="{FF2B5EF4-FFF2-40B4-BE49-F238E27FC236}">
                      <a16:creationId xmlns:a16="http://schemas.microsoft.com/office/drawing/2014/main" id="{69B873B3-324E-5571-EF41-B28D6B50E4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1" name="グループ化 1500">
                <a:extLst>
                  <a:ext uri="{FF2B5EF4-FFF2-40B4-BE49-F238E27FC236}">
                    <a16:creationId xmlns:a16="http://schemas.microsoft.com/office/drawing/2014/main" id="{5346D2DF-2532-5E43-7E49-92552F27DA8D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12" name="正方形/長方形 1511">
                  <a:extLst>
                    <a:ext uri="{FF2B5EF4-FFF2-40B4-BE49-F238E27FC236}">
                      <a16:creationId xmlns:a16="http://schemas.microsoft.com/office/drawing/2014/main" id="{2B307B11-7366-BF16-2311-1229E32159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3" name="正方形/長方形 1512">
                  <a:extLst>
                    <a:ext uri="{FF2B5EF4-FFF2-40B4-BE49-F238E27FC236}">
                      <a16:creationId xmlns:a16="http://schemas.microsoft.com/office/drawing/2014/main" id="{11C458EE-A413-F5FC-46FB-F00D4AC7FF8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4" name="正方形/長方形 1513">
                  <a:extLst>
                    <a:ext uri="{FF2B5EF4-FFF2-40B4-BE49-F238E27FC236}">
                      <a16:creationId xmlns:a16="http://schemas.microsoft.com/office/drawing/2014/main" id="{15CBB007-9D1D-FBED-7025-F5F1156FDA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5" name="正方形/長方形 1514">
                  <a:extLst>
                    <a:ext uri="{FF2B5EF4-FFF2-40B4-BE49-F238E27FC236}">
                      <a16:creationId xmlns:a16="http://schemas.microsoft.com/office/drawing/2014/main" id="{93F72101-9FEC-E73B-B399-116ABC1F7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6" name="正方形/長方形 1515">
                  <a:extLst>
                    <a:ext uri="{FF2B5EF4-FFF2-40B4-BE49-F238E27FC236}">
                      <a16:creationId xmlns:a16="http://schemas.microsoft.com/office/drawing/2014/main" id="{0012BA48-2B0D-81F4-1E34-D5F1051DE1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7" name="正方形/長方形 1516">
                  <a:extLst>
                    <a:ext uri="{FF2B5EF4-FFF2-40B4-BE49-F238E27FC236}">
                      <a16:creationId xmlns:a16="http://schemas.microsoft.com/office/drawing/2014/main" id="{1055AA02-8DE9-0598-A77A-D888124DF40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8" name="正方形/長方形 1517">
                  <a:extLst>
                    <a:ext uri="{FF2B5EF4-FFF2-40B4-BE49-F238E27FC236}">
                      <a16:creationId xmlns:a16="http://schemas.microsoft.com/office/drawing/2014/main" id="{80B3E7DB-5C3A-5AD0-068F-FFC4406AB6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9" name="正方形/長方形 1518">
                  <a:extLst>
                    <a:ext uri="{FF2B5EF4-FFF2-40B4-BE49-F238E27FC236}">
                      <a16:creationId xmlns:a16="http://schemas.microsoft.com/office/drawing/2014/main" id="{CD902A10-83C5-AF1D-64BA-C3DA1E8AD8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0" name="正方形/長方形 1519">
                  <a:extLst>
                    <a:ext uri="{FF2B5EF4-FFF2-40B4-BE49-F238E27FC236}">
                      <a16:creationId xmlns:a16="http://schemas.microsoft.com/office/drawing/2014/main" id="{7B90325A-05C4-D3D1-2251-421CE1A5C7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1" name="正方形/長方形 1520">
                  <a:extLst>
                    <a:ext uri="{FF2B5EF4-FFF2-40B4-BE49-F238E27FC236}">
                      <a16:creationId xmlns:a16="http://schemas.microsoft.com/office/drawing/2014/main" id="{26BA3835-7A88-14E6-9736-BDEA310160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2" name="グループ化 1501">
                <a:extLst>
                  <a:ext uri="{FF2B5EF4-FFF2-40B4-BE49-F238E27FC236}">
                    <a16:creationId xmlns:a16="http://schemas.microsoft.com/office/drawing/2014/main" id="{08B8E105-1F5F-1086-9C76-BC5EAD3F8280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03" name="正方形/長方形 1502">
                  <a:extLst>
                    <a:ext uri="{FF2B5EF4-FFF2-40B4-BE49-F238E27FC236}">
                      <a16:creationId xmlns:a16="http://schemas.microsoft.com/office/drawing/2014/main" id="{AFD5A41D-3479-1922-E180-AD2699E6E7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4" name="正方形/長方形 1503">
                  <a:extLst>
                    <a:ext uri="{FF2B5EF4-FFF2-40B4-BE49-F238E27FC236}">
                      <a16:creationId xmlns:a16="http://schemas.microsoft.com/office/drawing/2014/main" id="{A3C91CB4-2399-6880-7C59-5BE7B10F45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5" name="正方形/長方形 1504">
                  <a:extLst>
                    <a:ext uri="{FF2B5EF4-FFF2-40B4-BE49-F238E27FC236}">
                      <a16:creationId xmlns:a16="http://schemas.microsoft.com/office/drawing/2014/main" id="{02ECCBF1-C095-CF8C-A4EE-A76B497149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6" name="正方形/長方形 1505">
                  <a:extLst>
                    <a:ext uri="{FF2B5EF4-FFF2-40B4-BE49-F238E27FC236}">
                      <a16:creationId xmlns:a16="http://schemas.microsoft.com/office/drawing/2014/main" id="{08B450F6-3FF0-C54E-2646-F47C9DB596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7" name="正方形/長方形 1506">
                  <a:extLst>
                    <a:ext uri="{FF2B5EF4-FFF2-40B4-BE49-F238E27FC236}">
                      <a16:creationId xmlns:a16="http://schemas.microsoft.com/office/drawing/2014/main" id="{86CD7B6C-B6BB-2B2F-E045-E4A3DEC7E73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8" name="正方形/長方形 1507">
                  <a:extLst>
                    <a:ext uri="{FF2B5EF4-FFF2-40B4-BE49-F238E27FC236}">
                      <a16:creationId xmlns:a16="http://schemas.microsoft.com/office/drawing/2014/main" id="{0D528E54-3F75-1D97-D96C-0E911369AE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9" name="正方形/長方形 1508">
                  <a:extLst>
                    <a:ext uri="{FF2B5EF4-FFF2-40B4-BE49-F238E27FC236}">
                      <a16:creationId xmlns:a16="http://schemas.microsoft.com/office/drawing/2014/main" id="{61D31F44-A862-D3A4-657C-171E614B6F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0" name="正方形/長方形 1509">
                  <a:extLst>
                    <a:ext uri="{FF2B5EF4-FFF2-40B4-BE49-F238E27FC236}">
                      <a16:creationId xmlns:a16="http://schemas.microsoft.com/office/drawing/2014/main" id="{B02E3916-B77D-3D4C-078E-21FC66AB0A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1" name="正方形/長方形 1510">
                  <a:extLst>
                    <a:ext uri="{FF2B5EF4-FFF2-40B4-BE49-F238E27FC236}">
                      <a16:creationId xmlns:a16="http://schemas.microsoft.com/office/drawing/2014/main" id="{F58101BF-8181-BE9E-895D-D78699D8F9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0" name="グループ化 1449">
              <a:extLst>
                <a:ext uri="{FF2B5EF4-FFF2-40B4-BE49-F238E27FC236}">
                  <a16:creationId xmlns:a16="http://schemas.microsoft.com/office/drawing/2014/main" id="{D0EE9B01-F50A-099A-72B6-B73F7AF44A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1138" y="5278629"/>
              <a:ext cx="1545567" cy="532651"/>
              <a:chOff x="4742471" y="3186942"/>
              <a:chExt cx="3108278" cy="1071208"/>
            </a:xfrm>
          </p:grpSpPr>
          <p:grpSp>
            <p:nvGrpSpPr>
              <p:cNvPr id="1476" name="グループ化 1475">
                <a:extLst>
                  <a:ext uri="{FF2B5EF4-FFF2-40B4-BE49-F238E27FC236}">
                    <a16:creationId xmlns:a16="http://schemas.microsoft.com/office/drawing/2014/main" id="{4CFF7B9F-CAA6-78BB-223E-641860658C2E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98" name="正方形/長方形 1497">
                  <a:extLst>
                    <a:ext uri="{FF2B5EF4-FFF2-40B4-BE49-F238E27FC236}">
                      <a16:creationId xmlns:a16="http://schemas.microsoft.com/office/drawing/2014/main" id="{D898B3F1-6F3B-7759-1781-A11CA647B916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9" name="正方形/長方形 1498">
                  <a:extLst>
                    <a:ext uri="{FF2B5EF4-FFF2-40B4-BE49-F238E27FC236}">
                      <a16:creationId xmlns:a16="http://schemas.microsoft.com/office/drawing/2014/main" id="{EAF31476-8860-FDDC-8055-295075BF69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7" name="グループ化 1476">
                <a:extLst>
                  <a:ext uri="{FF2B5EF4-FFF2-40B4-BE49-F238E27FC236}">
                    <a16:creationId xmlns:a16="http://schemas.microsoft.com/office/drawing/2014/main" id="{19A35D22-C349-A220-A440-4C3C2C83E486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88" name="正方形/長方形 1487">
                  <a:extLst>
                    <a:ext uri="{FF2B5EF4-FFF2-40B4-BE49-F238E27FC236}">
                      <a16:creationId xmlns:a16="http://schemas.microsoft.com/office/drawing/2014/main" id="{0705233E-2EA1-7C2D-4BFD-B0AF6F7E2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9" name="正方形/長方形 1488">
                  <a:extLst>
                    <a:ext uri="{FF2B5EF4-FFF2-40B4-BE49-F238E27FC236}">
                      <a16:creationId xmlns:a16="http://schemas.microsoft.com/office/drawing/2014/main" id="{F3F9B0FF-DD42-F1AD-A773-9ED3ED97491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0" name="正方形/長方形 1489">
                  <a:extLst>
                    <a:ext uri="{FF2B5EF4-FFF2-40B4-BE49-F238E27FC236}">
                      <a16:creationId xmlns:a16="http://schemas.microsoft.com/office/drawing/2014/main" id="{3F4B6964-B517-B4E9-1506-86D76FF2E9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1" name="正方形/長方形 1490">
                  <a:extLst>
                    <a:ext uri="{FF2B5EF4-FFF2-40B4-BE49-F238E27FC236}">
                      <a16:creationId xmlns:a16="http://schemas.microsoft.com/office/drawing/2014/main" id="{59582CF9-F41B-4001-9B33-ECBF5EEA71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2" name="正方形/長方形 1491">
                  <a:extLst>
                    <a:ext uri="{FF2B5EF4-FFF2-40B4-BE49-F238E27FC236}">
                      <a16:creationId xmlns:a16="http://schemas.microsoft.com/office/drawing/2014/main" id="{CD35648B-FF0F-FDED-E60B-F8E6E49DBF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3" name="正方形/長方形 1492">
                  <a:extLst>
                    <a:ext uri="{FF2B5EF4-FFF2-40B4-BE49-F238E27FC236}">
                      <a16:creationId xmlns:a16="http://schemas.microsoft.com/office/drawing/2014/main" id="{F54EB5A2-9507-3075-DAFA-13D8185BBC6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4" name="正方形/長方形 1493">
                  <a:extLst>
                    <a:ext uri="{FF2B5EF4-FFF2-40B4-BE49-F238E27FC236}">
                      <a16:creationId xmlns:a16="http://schemas.microsoft.com/office/drawing/2014/main" id="{25621A95-79D2-5736-0EB9-E75CEB6040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5" name="正方形/長方形 1494">
                  <a:extLst>
                    <a:ext uri="{FF2B5EF4-FFF2-40B4-BE49-F238E27FC236}">
                      <a16:creationId xmlns:a16="http://schemas.microsoft.com/office/drawing/2014/main" id="{85AF5926-30D4-1216-908F-6C5D8648C6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6" name="正方形/長方形 1495">
                  <a:extLst>
                    <a:ext uri="{FF2B5EF4-FFF2-40B4-BE49-F238E27FC236}">
                      <a16:creationId xmlns:a16="http://schemas.microsoft.com/office/drawing/2014/main" id="{7481584C-AE20-1F7E-BB92-67ABC7AB2F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7" name="正方形/長方形 1496">
                  <a:extLst>
                    <a:ext uri="{FF2B5EF4-FFF2-40B4-BE49-F238E27FC236}">
                      <a16:creationId xmlns:a16="http://schemas.microsoft.com/office/drawing/2014/main" id="{094138D9-DBCF-99B2-6599-72B16072C5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8" name="グループ化 1477">
                <a:extLst>
                  <a:ext uri="{FF2B5EF4-FFF2-40B4-BE49-F238E27FC236}">
                    <a16:creationId xmlns:a16="http://schemas.microsoft.com/office/drawing/2014/main" id="{E2A4D96E-85C1-3E15-3230-B88A7CB1C737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79" name="正方形/長方形 1478">
                  <a:extLst>
                    <a:ext uri="{FF2B5EF4-FFF2-40B4-BE49-F238E27FC236}">
                      <a16:creationId xmlns:a16="http://schemas.microsoft.com/office/drawing/2014/main" id="{54CCE129-BEDB-1494-3D4A-490B279F0F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0" name="正方形/長方形 1479">
                  <a:extLst>
                    <a:ext uri="{FF2B5EF4-FFF2-40B4-BE49-F238E27FC236}">
                      <a16:creationId xmlns:a16="http://schemas.microsoft.com/office/drawing/2014/main" id="{400B939F-4D8B-41A9-D326-53BB6BC644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1" name="正方形/長方形 1480">
                  <a:extLst>
                    <a:ext uri="{FF2B5EF4-FFF2-40B4-BE49-F238E27FC236}">
                      <a16:creationId xmlns:a16="http://schemas.microsoft.com/office/drawing/2014/main" id="{C3698929-052A-DF39-7EF2-A6019ED089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2" name="正方形/長方形 1481">
                  <a:extLst>
                    <a:ext uri="{FF2B5EF4-FFF2-40B4-BE49-F238E27FC236}">
                      <a16:creationId xmlns:a16="http://schemas.microsoft.com/office/drawing/2014/main" id="{389E8642-529E-5F8D-8F13-89257CF5D7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3" name="正方形/長方形 1482">
                  <a:extLst>
                    <a:ext uri="{FF2B5EF4-FFF2-40B4-BE49-F238E27FC236}">
                      <a16:creationId xmlns:a16="http://schemas.microsoft.com/office/drawing/2014/main" id="{92EC9958-EF9F-DDFE-B451-A8B50888FA0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4" name="正方形/長方形 1483">
                  <a:extLst>
                    <a:ext uri="{FF2B5EF4-FFF2-40B4-BE49-F238E27FC236}">
                      <a16:creationId xmlns:a16="http://schemas.microsoft.com/office/drawing/2014/main" id="{21C7B367-FC5C-C43D-C1E8-D9EE289195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5" name="正方形/長方形 1484">
                  <a:extLst>
                    <a:ext uri="{FF2B5EF4-FFF2-40B4-BE49-F238E27FC236}">
                      <a16:creationId xmlns:a16="http://schemas.microsoft.com/office/drawing/2014/main" id="{D9003AC5-6CC7-2A77-432A-4E1E90CE3C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6" name="正方形/長方形 1485">
                  <a:extLst>
                    <a:ext uri="{FF2B5EF4-FFF2-40B4-BE49-F238E27FC236}">
                      <a16:creationId xmlns:a16="http://schemas.microsoft.com/office/drawing/2014/main" id="{34E8EBB3-FFEA-D118-B37E-4E20E30A74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7" name="正方形/長方形 1486">
                  <a:extLst>
                    <a:ext uri="{FF2B5EF4-FFF2-40B4-BE49-F238E27FC236}">
                      <a16:creationId xmlns:a16="http://schemas.microsoft.com/office/drawing/2014/main" id="{A99CEB8F-E0E7-5F9C-991C-1F9D2FB392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1" name="グループ化 1450">
              <a:extLst>
                <a:ext uri="{FF2B5EF4-FFF2-40B4-BE49-F238E27FC236}">
                  <a16:creationId xmlns:a16="http://schemas.microsoft.com/office/drawing/2014/main" id="{0A82E4BF-FCB5-7A70-8E8B-F839E1886D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3716" y="5480643"/>
              <a:ext cx="1545567" cy="532651"/>
              <a:chOff x="4742471" y="3186942"/>
              <a:chExt cx="3108278" cy="1071208"/>
            </a:xfrm>
          </p:grpSpPr>
          <p:grpSp>
            <p:nvGrpSpPr>
              <p:cNvPr id="1452" name="グループ化 1451">
                <a:extLst>
                  <a:ext uri="{FF2B5EF4-FFF2-40B4-BE49-F238E27FC236}">
                    <a16:creationId xmlns:a16="http://schemas.microsoft.com/office/drawing/2014/main" id="{FF29E7EF-04E9-D49B-E4D3-411E556DED15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74" name="正方形/長方形 1473">
                  <a:extLst>
                    <a:ext uri="{FF2B5EF4-FFF2-40B4-BE49-F238E27FC236}">
                      <a16:creationId xmlns:a16="http://schemas.microsoft.com/office/drawing/2014/main" id="{B1454CCA-C3BC-1C9C-34A7-2D8532EBB675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5" name="正方形/長方形 1474">
                  <a:extLst>
                    <a:ext uri="{FF2B5EF4-FFF2-40B4-BE49-F238E27FC236}">
                      <a16:creationId xmlns:a16="http://schemas.microsoft.com/office/drawing/2014/main" id="{A1128676-10EC-6522-ABE4-9682EB16DC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3" name="グループ化 1452">
                <a:extLst>
                  <a:ext uri="{FF2B5EF4-FFF2-40B4-BE49-F238E27FC236}">
                    <a16:creationId xmlns:a16="http://schemas.microsoft.com/office/drawing/2014/main" id="{2D7036FE-FC28-43AA-705B-6FE77E97C1A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64" name="正方形/長方形 1463">
                  <a:extLst>
                    <a:ext uri="{FF2B5EF4-FFF2-40B4-BE49-F238E27FC236}">
                      <a16:creationId xmlns:a16="http://schemas.microsoft.com/office/drawing/2014/main" id="{5761CB22-2FA1-B37A-8B00-DBCF585768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5" name="正方形/長方形 1464">
                  <a:extLst>
                    <a:ext uri="{FF2B5EF4-FFF2-40B4-BE49-F238E27FC236}">
                      <a16:creationId xmlns:a16="http://schemas.microsoft.com/office/drawing/2014/main" id="{7EE799D5-E606-22A9-9976-06ADE017F4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6" name="正方形/長方形 1465">
                  <a:extLst>
                    <a:ext uri="{FF2B5EF4-FFF2-40B4-BE49-F238E27FC236}">
                      <a16:creationId xmlns:a16="http://schemas.microsoft.com/office/drawing/2014/main" id="{50EC3EA8-4E03-5617-806E-76CEEFC1BA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7" name="正方形/長方形 1466">
                  <a:extLst>
                    <a:ext uri="{FF2B5EF4-FFF2-40B4-BE49-F238E27FC236}">
                      <a16:creationId xmlns:a16="http://schemas.microsoft.com/office/drawing/2014/main" id="{5E0DB03D-1B35-9681-1B52-518DE9B640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8" name="正方形/長方形 1467">
                  <a:extLst>
                    <a:ext uri="{FF2B5EF4-FFF2-40B4-BE49-F238E27FC236}">
                      <a16:creationId xmlns:a16="http://schemas.microsoft.com/office/drawing/2014/main" id="{1D4D4ABB-1653-EC80-748C-437CFFBDB3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9" name="正方形/長方形 1468">
                  <a:extLst>
                    <a:ext uri="{FF2B5EF4-FFF2-40B4-BE49-F238E27FC236}">
                      <a16:creationId xmlns:a16="http://schemas.microsoft.com/office/drawing/2014/main" id="{8F243E6A-1DE8-B319-C251-F5CC1A49708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0" name="正方形/長方形 1469">
                  <a:extLst>
                    <a:ext uri="{FF2B5EF4-FFF2-40B4-BE49-F238E27FC236}">
                      <a16:creationId xmlns:a16="http://schemas.microsoft.com/office/drawing/2014/main" id="{FC2BD7C1-7172-5DA6-74CE-4BD2111AC5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1" name="正方形/長方形 1470">
                  <a:extLst>
                    <a:ext uri="{FF2B5EF4-FFF2-40B4-BE49-F238E27FC236}">
                      <a16:creationId xmlns:a16="http://schemas.microsoft.com/office/drawing/2014/main" id="{DAE00056-D537-45D8-8671-087B0026CF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2" name="正方形/長方形 1471">
                  <a:extLst>
                    <a:ext uri="{FF2B5EF4-FFF2-40B4-BE49-F238E27FC236}">
                      <a16:creationId xmlns:a16="http://schemas.microsoft.com/office/drawing/2014/main" id="{4DDF40D3-6C49-9776-1EB1-099B71F5AA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3" name="正方形/長方形 1472">
                  <a:extLst>
                    <a:ext uri="{FF2B5EF4-FFF2-40B4-BE49-F238E27FC236}">
                      <a16:creationId xmlns:a16="http://schemas.microsoft.com/office/drawing/2014/main" id="{F898303F-037E-FD25-038A-804D6595A1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4" name="グループ化 1453">
                <a:extLst>
                  <a:ext uri="{FF2B5EF4-FFF2-40B4-BE49-F238E27FC236}">
                    <a16:creationId xmlns:a16="http://schemas.microsoft.com/office/drawing/2014/main" id="{F104165F-CAA0-BE65-617A-79B2A0944535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55" name="正方形/長方形 1454">
                  <a:extLst>
                    <a:ext uri="{FF2B5EF4-FFF2-40B4-BE49-F238E27FC236}">
                      <a16:creationId xmlns:a16="http://schemas.microsoft.com/office/drawing/2014/main" id="{1F359BD9-9C33-BA30-5B8C-276152AA27F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6" name="正方形/長方形 1455">
                  <a:extLst>
                    <a:ext uri="{FF2B5EF4-FFF2-40B4-BE49-F238E27FC236}">
                      <a16:creationId xmlns:a16="http://schemas.microsoft.com/office/drawing/2014/main" id="{FB234E1B-978A-97A2-25C4-A9F8107C7B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7" name="正方形/長方形 1456">
                  <a:extLst>
                    <a:ext uri="{FF2B5EF4-FFF2-40B4-BE49-F238E27FC236}">
                      <a16:creationId xmlns:a16="http://schemas.microsoft.com/office/drawing/2014/main" id="{63C29141-FECB-3929-4B6C-4EEF790CCE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8" name="正方形/長方形 1457">
                  <a:extLst>
                    <a:ext uri="{FF2B5EF4-FFF2-40B4-BE49-F238E27FC236}">
                      <a16:creationId xmlns:a16="http://schemas.microsoft.com/office/drawing/2014/main" id="{EB34074E-A518-EE9E-A4A2-CB76A984BE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9" name="正方形/長方形 1458">
                  <a:extLst>
                    <a:ext uri="{FF2B5EF4-FFF2-40B4-BE49-F238E27FC236}">
                      <a16:creationId xmlns:a16="http://schemas.microsoft.com/office/drawing/2014/main" id="{76665502-EC2D-1061-2380-5EB66795B2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0" name="正方形/長方形 1459">
                  <a:extLst>
                    <a:ext uri="{FF2B5EF4-FFF2-40B4-BE49-F238E27FC236}">
                      <a16:creationId xmlns:a16="http://schemas.microsoft.com/office/drawing/2014/main" id="{048A77EA-FAC5-BC91-3805-4C021B9CB0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1" name="正方形/長方形 1460">
                  <a:extLst>
                    <a:ext uri="{FF2B5EF4-FFF2-40B4-BE49-F238E27FC236}">
                      <a16:creationId xmlns:a16="http://schemas.microsoft.com/office/drawing/2014/main" id="{718A013A-17CA-6B57-34A3-A75ED44318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2" name="正方形/長方形 1461">
                  <a:extLst>
                    <a:ext uri="{FF2B5EF4-FFF2-40B4-BE49-F238E27FC236}">
                      <a16:creationId xmlns:a16="http://schemas.microsoft.com/office/drawing/2014/main" id="{AABB44EB-604B-557D-B6F8-42E52AD8C7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3" name="正方形/長方形 1462">
                  <a:extLst>
                    <a:ext uri="{FF2B5EF4-FFF2-40B4-BE49-F238E27FC236}">
                      <a16:creationId xmlns:a16="http://schemas.microsoft.com/office/drawing/2014/main" id="{9B2BA5CE-D519-5A67-A862-79CA74F776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</p:grpSp>
      <p:sp>
        <p:nvSpPr>
          <p:cNvPr id="1555" name="テキスト ボックス 1554">
            <a:extLst>
              <a:ext uri="{FF2B5EF4-FFF2-40B4-BE49-F238E27FC236}">
                <a16:creationId xmlns:a16="http://schemas.microsoft.com/office/drawing/2014/main" id="{0F095D14-3F82-37B9-D6C3-E93DD73667EE}"/>
              </a:ext>
            </a:extLst>
          </p:cNvPr>
          <p:cNvSpPr txBox="1"/>
          <p:nvPr/>
        </p:nvSpPr>
        <p:spPr>
          <a:xfrm>
            <a:off x="104336" y="4987179"/>
            <a:ext cx="454512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Next" panose="020B0503020202020204" pitchFamily="34" charset="0"/>
              </a:rPr>
              <a:t>Module-to-Module bonding machine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1556" name="テキスト ボックス 1555">
            <a:extLst>
              <a:ext uri="{FF2B5EF4-FFF2-40B4-BE49-F238E27FC236}">
                <a16:creationId xmlns:a16="http://schemas.microsoft.com/office/drawing/2014/main" id="{72228492-3B3E-5229-CAA0-03CDA1D1D604}"/>
              </a:ext>
            </a:extLst>
          </p:cNvPr>
          <p:cNvSpPr txBox="1"/>
          <p:nvPr/>
        </p:nvSpPr>
        <p:spPr>
          <a:xfrm>
            <a:off x="6387570" y="4137333"/>
            <a:ext cx="403965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Support structure (Carbon fiber)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5984180-EADA-E71E-DD75-16F387009286}"/>
              </a:ext>
            </a:extLst>
          </p:cNvPr>
          <p:cNvSpPr/>
          <p:nvPr/>
        </p:nvSpPr>
        <p:spPr>
          <a:xfrm>
            <a:off x="206644" y="1745251"/>
            <a:ext cx="12798927" cy="3139712"/>
          </a:xfrm>
          <a:custGeom>
            <a:avLst/>
            <a:gdLst>
              <a:gd name="connsiteX0" fmla="*/ 0 w 11610954"/>
              <a:gd name="connsiteY0" fmla="*/ 0 h 2848290"/>
              <a:gd name="connsiteX1" fmla="*/ 3981410 w 11610954"/>
              <a:gd name="connsiteY1" fmla="*/ 0 h 2848290"/>
              <a:gd name="connsiteX2" fmla="*/ 3981410 w 11610954"/>
              <a:gd name="connsiteY2" fmla="*/ 740 h 2848290"/>
              <a:gd name="connsiteX3" fmla="*/ 11610954 w 11610954"/>
              <a:gd name="connsiteY3" fmla="*/ 740 h 2848290"/>
              <a:gd name="connsiteX4" fmla="*/ 11610954 w 11610954"/>
              <a:gd name="connsiteY4" fmla="*/ 1922999 h 2848290"/>
              <a:gd name="connsiteX5" fmla="*/ 3981410 w 11610954"/>
              <a:gd name="connsiteY5" fmla="*/ 1922999 h 2848290"/>
              <a:gd name="connsiteX6" fmla="*/ 3981410 w 11610954"/>
              <a:gd name="connsiteY6" fmla="*/ 2848290 h 2848290"/>
              <a:gd name="connsiteX7" fmla="*/ 0 w 11610954"/>
              <a:gd name="connsiteY7" fmla="*/ 2848290 h 28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0954" h="2848290">
                <a:moveTo>
                  <a:pt x="0" y="0"/>
                </a:moveTo>
                <a:lnTo>
                  <a:pt x="3981410" y="0"/>
                </a:lnTo>
                <a:lnTo>
                  <a:pt x="3981410" y="740"/>
                </a:lnTo>
                <a:lnTo>
                  <a:pt x="11610954" y="740"/>
                </a:lnTo>
                <a:lnTo>
                  <a:pt x="11610954" y="1922999"/>
                </a:lnTo>
                <a:lnTo>
                  <a:pt x="3981410" y="1922999"/>
                </a:lnTo>
                <a:lnTo>
                  <a:pt x="3981410" y="2848290"/>
                </a:lnTo>
                <a:lnTo>
                  <a:pt x="0" y="2848290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42FE1B-DE91-F45E-51F4-230C563B4ABC}"/>
              </a:ext>
            </a:extLst>
          </p:cNvPr>
          <p:cNvSpPr txBox="1"/>
          <p:nvPr/>
        </p:nvSpPr>
        <p:spPr>
          <a:xfrm>
            <a:off x="7818137" y="1778151"/>
            <a:ext cx="5176435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Module Assembly </a:t>
            </a:r>
            <a:r>
              <a:rPr lang="en-US" altLang="ja-JP" sz="3527" b="1" dirty="0">
                <a:latin typeface="Avenir Next" panose="020B0503020202020204" pitchFamily="34" charset="0"/>
              </a:rPr>
              <a:t>S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F55541A-8C23-B49F-3712-AC22B94C8BB9}"/>
              </a:ext>
            </a:extLst>
          </p:cNvPr>
          <p:cNvSpPr/>
          <p:nvPr/>
        </p:nvSpPr>
        <p:spPr>
          <a:xfrm>
            <a:off x="206644" y="4114171"/>
            <a:ext cx="13128795" cy="3336609"/>
          </a:xfrm>
          <a:custGeom>
            <a:avLst/>
            <a:gdLst>
              <a:gd name="connsiteX0" fmla="*/ 5573830 w 11910205"/>
              <a:gd name="connsiteY0" fmla="*/ 0 h 3026911"/>
              <a:gd name="connsiteX1" fmla="*/ 11910205 w 11910205"/>
              <a:gd name="connsiteY1" fmla="*/ 0 h 3026911"/>
              <a:gd name="connsiteX2" fmla="*/ 11910205 w 11910205"/>
              <a:gd name="connsiteY2" fmla="*/ 2368897 h 3026911"/>
              <a:gd name="connsiteX3" fmla="*/ 11906375 w 11910205"/>
              <a:gd name="connsiteY3" fmla="*/ 2368897 h 3026911"/>
              <a:gd name="connsiteX4" fmla="*/ 11906375 w 11910205"/>
              <a:gd name="connsiteY4" fmla="*/ 3026911 h 3026911"/>
              <a:gd name="connsiteX5" fmla="*/ 0 w 11910205"/>
              <a:gd name="connsiteY5" fmla="*/ 3026911 h 3026911"/>
              <a:gd name="connsiteX6" fmla="*/ 0 w 11910205"/>
              <a:gd name="connsiteY6" fmla="*/ 777078 h 3026911"/>
              <a:gd name="connsiteX7" fmla="*/ 5573830 w 11910205"/>
              <a:gd name="connsiteY7" fmla="*/ 777078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0205" h="3026911">
                <a:moveTo>
                  <a:pt x="5573830" y="0"/>
                </a:moveTo>
                <a:lnTo>
                  <a:pt x="11910205" y="0"/>
                </a:lnTo>
                <a:lnTo>
                  <a:pt x="11910205" y="2368897"/>
                </a:lnTo>
                <a:lnTo>
                  <a:pt x="11906375" y="2368897"/>
                </a:lnTo>
                <a:lnTo>
                  <a:pt x="11906375" y="3026911"/>
                </a:lnTo>
                <a:lnTo>
                  <a:pt x="0" y="3026911"/>
                </a:lnTo>
                <a:lnTo>
                  <a:pt x="0" y="777078"/>
                </a:lnTo>
                <a:lnTo>
                  <a:pt x="5573830" y="777078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6512649-45A5-AFB5-7D35-9296416736FA}"/>
              </a:ext>
            </a:extLst>
          </p:cNvPr>
          <p:cNvSpPr txBox="1"/>
          <p:nvPr/>
        </p:nvSpPr>
        <p:spPr>
          <a:xfrm>
            <a:off x="7517497" y="6827946"/>
            <a:ext cx="5817942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Final</a:t>
            </a:r>
            <a:r>
              <a:rPr kumimoji="1" lang="ja-JP" altLang="en-US" sz="3527" b="1">
                <a:latin typeface="Avenir Next" panose="020B0503020202020204" pitchFamily="34" charset="0"/>
              </a:rPr>
              <a:t> 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Construction Site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A96C69-665F-1AA5-5D13-96707175A86D}"/>
              </a:ext>
            </a:extLst>
          </p:cNvPr>
          <p:cNvSpPr txBox="1"/>
          <p:nvPr/>
        </p:nvSpPr>
        <p:spPr>
          <a:xfrm>
            <a:off x="2218026" y="6987437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040B6E-5AFC-7D1A-FA45-6C126EE7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E43D-9EA3-96B2-1AE6-D52A0908F095}"/>
              </a:ext>
            </a:extLst>
          </p:cNvPr>
          <p:cNvCxnSpPr>
            <a:cxnSpLocks/>
          </p:cNvCxnSpPr>
          <p:nvPr/>
        </p:nvCxnSpPr>
        <p:spPr>
          <a:xfrm flipV="1">
            <a:off x="1031255" y="5259963"/>
            <a:ext cx="11683734" cy="1760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0CEDE3-F2CB-FD3B-759B-21F09307A68D}"/>
              </a:ext>
            </a:extLst>
          </p:cNvPr>
          <p:cNvCxnSpPr>
            <a:cxnSpLocks/>
          </p:cNvCxnSpPr>
          <p:nvPr/>
        </p:nvCxnSpPr>
        <p:spPr>
          <a:xfrm flipV="1">
            <a:off x="1127747" y="5318396"/>
            <a:ext cx="11683734" cy="176023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C296C-545A-84FC-5C03-3536EEA1F6DE}"/>
              </a:ext>
            </a:extLst>
          </p:cNvPr>
          <p:cNvSpPr txBox="1"/>
          <p:nvPr/>
        </p:nvSpPr>
        <p:spPr>
          <a:xfrm>
            <a:off x="10067978" y="6212697"/>
            <a:ext cx="30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 pipe and return (10-20C)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4E57FA-96E9-745C-BEA6-399FC13AC5C3}"/>
              </a:ext>
            </a:extLst>
          </p:cNvPr>
          <p:cNvCxnSpPr/>
          <p:nvPr/>
        </p:nvCxnSpPr>
        <p:spPr>
          <a:xfrm flipH="1" flipV="1">
            <a:off x="12352546" y="5401910"/>
            <a:ext cx="86743" cy="81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2EA2EFE-DAE0-B0A3-17E2-4E5A4DBB0AF9}"/>
              </a:ext>
            </a:extLst>
          </p:cNvPr>
          <p:cNvSpPr/>
          <p:nvPr/>
        </p:nvSpPr>
        <p:spPr>
          <a:xfrm>
            <a:off x="1001933" y="6956648"/>
            <a:ext cx="294142" cy="17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3B9E60-5EE3-229F-0500-3B62D0537016}"/>
              </a:ext>
            </a:extLst>
          </p:cNvPr>
          <p:cNvCxnSpPr>
            <a:cxnSpLocks/>
          </p:cNvCxnSpPr>
          <p:nvPr/>
        </p:nvCxnSpPr>
        <p:spPr>
          <a:xfrm flipV="1">
            <a:off x="12621280" y="5102665"/>
            <a:ext cx="714159" cy="167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82F71-CC96-FD82-8FF3-51149160D9C7}"/>
              </a:ext>
            </a:extLst>
          </p:cNvPr>
          <p:cNvCxnSpPr/>
          <p:nvPr/>
        </p:nvCxnSpPr>
        <p:spPr>
          <a:xfrm flipH="1">
            <a:off x="12641376" y="5215798"/>
            <a:ext cx="656890" cy="145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134">
            <a:extLst>
              <a:ext uri="{FF2B5EF4-FFF2-40B4-BE49-F238E27FC236}">
                <a16:creationId xmlns:a16="http://schemas.microsoft.com/office/drawing/2014/main" id="{0B3C2DF4-6ED6-80B4-E6CE-00FD823F0364}"/>
              </a:ext>
            </a:extLst>
          </p:cNvPr>
          <p:cNvGrpSpPr/>
          <p:nvPr/>
        </p:nvGrpSpPr>
        <p:grpSpPr>
          <a:xfrm>
            <a:off x="301564" y="4923473"/>
            <a:ext cx="12010464" cy="642604"/>
            <a:chOff x="487765" y="3948899"/>
            <a:chExt cx="12010464" cy="642604"/>
          </a:xfrm>
        </p:grpSpPr>
        <p:sp>
          <p:nvSpPr>
            <p:cNvPr id="20" name="正方形/長方形 1549">
              <a:extLst>
                <a:ext uri="{FF2B5EF4-FFF2-40B4-BE49-F238E27FC236}">
                  <a16:creationId xmlns:a16="http://schemas.microsoft.com/office/drawing/2014/main" id="{34E06851-3AE9-F849-A41B-823276E8E550}"/>
                </a:ext>
              </a:extLst>
            </p:cNvPr>
            <p:cNvSpPr/>
            <p:nvPr/>
          </p:nvSpPr>
          <p:spPr>
            <a:xfrm>
              <a:off x="499076" y="4069503"/>
              <a:ext cx="11980800" cy="52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isometricOffAxis1Top"/>
              <a:lightRig rig="threePt" dir="t"/>
            </a:scene3d>
            <a:sp3d extrusionH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1260">
              <a:extLst>
                <a:ext uri="{FF2B5EF4-FFF2-40B4-BE49-F238E27FC236}">
                  <a16:creationId xmlns:a16="http://schemas.microsoft.com/office/drawing/2014/main" id="{08A55C2A-FFA7-7394-7045-9C1034B5468F}"/>
                </a:ext>
              </a:extLst>
            </p:cNvPr>
            <p:cNvSpPr/>
            <p:nvPr/>
          </p:nvSpPr>
          <p:spPr>
            <a:xfrm>
              <a:off x="487765" y="3948899"/>
              <a:ext cx="12010464" cy="516455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52" name="直線矢印コネクタ 1551">
            <a:extLst>
              <a:ext uri="{FF2B5EF4-FFF2-40B4-BE49-F238E27FC236}">
                <a16:creationId xmlns:a16="http://schemas.microsoft.com/office/drawing/2014/main" id="{06BEECDE-0AFB-D425-F731-F9DA759C39E2}"/>
              </a:ext>
            </a:extLst>
          </p:cNvPr>
          <p:cNvCxnSpPr>
            <a:cxnSpLocks/>
          </p:cNvCxnSpPr>
          <p:nvPr/>
        </p:nvCxnSpPr>
        <p:spPr>
          <a:xfrm>
            <a:off x="12280859" y="3017432"/>
            <a:ext cx="0" cy="169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3" name="テキスト ボックス 1692">
            <a:extLst>
              <a:ext uri="{FF2B5EF4-FFF2-40B4-BE49-F238E27FC236}">
                <a16:creationId xmlns:a16="http://schemas.microsoft.com/office/drawing/2014/main" id="{197FA911-B5A0-5F5F-F4B4-079AD5E30B82}"/>
              </a:ext>
            </a:extLst>
          </p:cNvPr>
          <p:cNvSpPr txBox="1"/>
          <p:nvPr/>
        </p:nvSpPr>
        <p:spPr>
          <a:xfrm>
            <a:off x="5817763" y="4670156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FPC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1692">
            <a:extLst>
              <a:ext uri="{FF2B5EF4-FFF2-40B4-BE49-F238E27FC236}">
                <a16:creationId xmlns:a16="http://schemas.microsoft.com/office/drawing/2014/main" id="{0B09D153-3AB7-404B-A422-781694F19DB7}"/>
              </a:ext>
            </a:extLst>
          </p:cNvPr>
          <p:cNvSpPr txBox="1"/>
          <p:nvPr/>
        </p:nvSpPr>
        <p:spPr>
          <a:xfrm>
            <a:off x="6202375" y="6477551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Stave Front/Back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cxnSp>
        <p:nvCxnSpPr>
          <p:cNvPr id="24" name="直線矢印コネクタ 1551">
            <a:extLst>
              <a:ext uri="{FF2B5EF4-FFF2-40B4-BE49-F238E27FC236}">
                <a16:creationId xmlns:a16="http://schemas.microsoft.com/office/drawing/2014/main" id="{98B3AD64-ACB9-A7F1-49A7-FA6631933283}"/>
              </a:ext>
            </a:extLst>
          </p:cNvPr>
          <p:cNvCxnSpPr>
            <a:cxnSpLocks/>
          </p:cNvCxnSpPr>
          <p:nvPr/>
        </p:nvCxnSpPr>
        <p:spPr>
          <a:xfrm flipV="1">
            <a:off x="7517497" y="5656249"/>
            <a:ext cx="786566" cy="821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551">
            <a:extLst>
              <a:ext uri="{FF2B5EF4-FFF2-40B4-BE49-F238E27FC236}">
                <a16:creationId xmlns:a16="http://schemas.microsoft.com/office/drawing/2014/main" id="{87CDABD2-1F41-59F1-AF8B-C4B873CC0818}"/>
              </a:ext>
            </a:extLst>
          </p:cNvPr>
          <p:cNvCxnSpPr>
            <a:cxnSpLocks/>
          </p:cNvCxnSpPr>
          <p:nvPr/>
        </p:nvCxnSpPr>
        <p:spPr>
          <a:xfrm flipV="1">
            <a:off x="8086916" y="6038443"/>
            <a:ext cx="732736" cy="601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551">
            <a:extLst>
              <a:ext uri="{FF2B5EF4-FFF2-40B4-BE49-F238E27FC236}">
                <a16:creationId xmlns:a16="http://schemas.microsoft.com/office/drawing/2014/main" id="{557F80B0-83DB-2706-D2B1-912154349FC5}"/>
              </a:ext>
            </a:extLst>
          </p:cNvPr>
          <p:cNvCxnSpPr>
            <a:cxnSpLocks/>
          </p:cNvCxnSpPr>
          <p:nvPr/>
        </p:nvCxnSpPr>
        <p:spPr>
          <a:xfrm>
            <a:off x="8383243" y="4504831"/>
            <a:ext cx="515592" cy="45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5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73F81-A1AE-D0B4-2388-7334369B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C363-8656-B25F-E5EC-41FFE3AF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discuss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09F3C-AE89-F143-561A-57525C5D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2116E-E797-E0A7-FA45-1FCF818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961B9-30EA-E02A-952F-33BAF983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10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A050D-9C0E-B9B8-4BD3-F1FE510577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Change 4: </a:t>
            </a:r>
          </a:p>
          <a:p>
            <a:pPr lvl="1"/>
            <a:r>
              <a:rPr lang="en-US" dirty="0"/>
              <a:t>Co-cure vs Co-bond FPC</a:t>
            </a:r>
          </a:p>
          <a:p>
            <a:pPr lvl="1"/>
            <a:r>
              <a:rPr lang="en-US" dirty="0"/>
              <a:t>Issue with co-cure, might risk fracturing the FPC due to high temperature of curing</a:t>
            </a:r>
          </a:p>
          <a:p>
            <a:pPr lvl="2"/>
            <a:r>
              <a:rPr lang="en-US" dirty="0"/>
              <a:t>Might be less of an issue with a different glue and curing process</a:t>
            </a:r>
          </a:p>
          <a:p>
            <a:pPr lvl="1"/>
            <a:r>
              <a:rPr lang="en-US" dirty="0"/>
              <a:t>Co-bond (gluing after curing) can solve this, but need to understand thermal connection</a:t>
            </a:r>
          </a:p>
        </p:txBody>
      </p:sp>
    </p:spTree>
    <p:extLst>
      <p:ext uri="{BB962C8B-B14F-4D97-AF65-F5344CB8AC3E}">
        <p14:creationId xmlns:p14="http://schemas.microsoft.com/office/powerpoint/2010/main" val="372964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4A450-E6F2-563E-AFD5-70D48F76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CD18-0BEB-35E0-2B38-910DA93A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discuss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66AB4-1089-4839-D964-A452C1BE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E19C5-ED34-0D43-B18E-064A4C5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9858-D74D-6EAF-2869-6DAC0DF8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11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E740C-4BFA-AEE4-B1E2-0987FE1615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Change 5: </a:t>
            </a:r>
          </a:p>
          <a:p>
            <a:pPr lvl="1"/>
            <a:r>
              <a:rPr lang="en-US" dirty="0"/>
              <a:t>Flipped stave assembly with ladder structure of the tray</a:t>
            </a:r>
          </a:p>
          <a:p>
            <a:pPr lvl="1"/>
            <a:r>
              <a:rPr lang="en-US" dirty="0"/>
              <a:t>Pro: sturdier and easier to assembly tray</a:t>
            </a:r>
          </a:p>
          <a:p>
            <a:pPr lvl="1"/>
            <a:r>
              <a:rPr lang="en-US" dirty="0"/>
              <a:t>Cons: accommodate SH (might need spacers)</a:t>
            </a:r>
          </a:p>
        </p:txBody>
      </p:sp>
    </p:spTree>
    <p:extLst>
      <p:ext uri="{BB962C8B-B14F-4D97-AF65-F5344CB8AC3E}">
        <p14:creationId xmlns:p14="http://schemas.microsoft.com/office/powerpoint/2010/main" val="118689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12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668327" y="1595935"/>
            <a:ext cx="7099460" cy="50397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Current setup</a:t>
            </a:r>
          </a:p>
          <a:p>
            <a:r>
              <a:rPr lang="en-US" dirty="0"/>
              <a:t>The stave is 6cm divided in 2</a:t>
            </a:r>
          </a:p>
          <a:p>
            <a:pPr lvl="1"/>
            <a:r>
              <a:rPr lang="en-US" dirty="0"/>
              <a:t>Half for sensor/chip and half for FPC lines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New idea: </a:t>
            </a:r>
          </a:p>
          <a:p>
            <a:r>
              <a:rPr lang="en-US" dirty="0"/>
              <a:t>Flip the components on the two sides during gluing</a:t>
            </a:r>
          </a:p>
          <a:p>
            <a:r>
              <a:rPr lang="en-US" dirty="0"/>
              <a:t>Get 100% coverage when assembled in ‘ladder’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215" y="3350509"/>
            <a:ext cx="35283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9582" y="2368928"/>
            <a:ext cx="1775829" cy="2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1215" y="3463876"/>
            <a:ext cx="1775829" cy="2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1215" y="2634924"/>
            <a:ext cx="35283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9923" y="2846648"/>
            <a:ext cx="504056" cy="4291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55514" y="2810000"/>
            <a:ext cx="504056" cy="4291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1215" y="2771725"/>
            <a:ext cx="3573495" cy="578473"/>
          </a:xfrm>
          <a:prstGeom prst="rect">
            <a:avLst/>
          </a:prstGeom>
          <a:solidFill>
            <a:schemeClr val="accent3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11665" y="231812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308" y="1948790"/>
            <a:ext cx="120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Sensor/chip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4141" y="3214786"/>
            <a:ext cx="61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3327" y="277894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 pipes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45" y="461650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845" y="4388615"/>
            <a:ext cx="120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Sensor/chip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59247" y="5033036"/>
            <a:ext cx="3555528" cy="874008"/>
            <a:chOff x="1004119" y="4808753"/>
            <a:chExt cx="3555528" cy="1578641"/>
          </a:xfrm>
        </p:grpSpPr>
        <p:sp>
          <p:nvSpPr>
            <p:cNvPr id="33" name="Rectangle 32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75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017" y="253222"/>
            <a:ext cx="4297889" cy="903495"/>
          </a:xfrm>
        </p:spPr>
        <p:txBody>
          <a:bodyPr/>
          <a:lstStyle/>
          <a:p>
            <a:r>
              <a:rPr lang="en-US" dirty="0"/>
              <a:t>Ladder assembly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13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832985" y="1619597"/>
            <a:ext cx="5151598" cy="5039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Andreas with current design</a:t>
            </a:r>
          </a:p>
          <a:p>
            <a:pPr lvl="1"/>
            <a:r>
              <a:rPr lang="en-US" dirty="0"/>
              <a:t>Might be hard to support and connect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design</a:t>
            </a:r>
          </a:p>
          <a:p>
            <a:pPr lvl="1"/>
            <a:r>
              <a:rPr lang="en-US" dirty="0"/>
              <a:t>Assemble in ‘ladders’ in each tray, much more solid</a:t>
            </a:r>
          </a:p>
          <a:p>
            <a:pPr lvl="1"/>
            <a:r>
              <a:rPr lang="en-US" dirty="0"/>
              <a:t>Spacer/support on the FPC between different staves</a:t>
            </a:r>
          </a:p>
          <a:p>
            <a:pPr lvl="1"/>
            <a:r>
              <a:rPr lang="en-US" dirty="0"/>
              <a:t>Same assembly procedure, change during stave final gluing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86825" y="5038291"/>
            <a:ext cx="3555528" cy="874008"/>
            <a:chOff x="1004119" y="4808753"/>
            <a:chExt cx="3555528" cy="1578641"/>
          </a:xfrm>
        </p:grpSpPr>
        <p:sp>
          <p:nvSpPr>
            <p:cNvPr id="45" name="Rectangle 44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17605" y="4342188"/>
            <a:ext cx="3555528" cy="874008"/>
            <a:chOff x="1004119" y="4808753"/>
            <a:chExt cx="3555528" cy="1578641"/>
          </a:xfrm>
        </p:grpSpPr>
        <p:sp>
          <p:nvSpPr>
            <p:cNvPr id="53" name="Rectangle 52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39567" y="3634212"/>
            <a:ext cx="3555528" cy="874008"/>
            <a:chOff x="1004119" y="4808753"/>
            <a:chExt cx="3555528" cy="1578641"/>
          </a:xfrm>
        </p:grpSpPr>
        <p:sp>
          <p:nvSpPr>
            <p:cNvPr id="61" name="Rectangle 60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Picture 7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73" y="284445"/>
            <a:ext cx="4207551" cy="2029232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6110821" y="1907629"/>
            <a:ext cx="1617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395167" y="4395226"/>
            <a:ext cx="626311" cy="806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580384" y="5095595"/>
            <a:ext cx="626311" cy="806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5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14</a:t>
            </a:fld>
            <a:endParaRPr lang="it-IT"/>
          </a:p>
        </p:txBody>
      </p:sp>
      <p:grpSp>
        <p:nvGrpSpPr>
          <p:cNvPr id="115" name="Group 114"/>
          <p:cNvGrpSpPr/>
          <p:nvPr/>
        </p:nvGrpSpPr>
        <p:grpSpPr>
          <a:xfrm rot="3045463">
            <a:off x="8967387" y="677155"/>
            <a:ext cx="2664296" cy="946992"/>
            <a:chOff x="1247279" y="4131980"/>
            <a:chExt cx="5593147" cy="1988016"/>
          </a:xfrm>
        </p:grpSpPr>
        <p:grpSp>
          <p:nvGrpSpPr>
            <p:cNvPr id="33" name="Group 32"/>
            <p:cNvGrpSpPr/>
            <p:nvPr/>
          </p:nvGrpSpPr>
          <p:grpSpPr>
            <a:xfrm>
              <a:off x="1247279" y="5580037"/>
              <a:ext cx="1708526" cy="539959"/>
              <a:chOff x="186825" y="3634212"/>
              <a:chExt cx="7208270" cy="227808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563089" y="5075981"/>
              <a:ext cx="1708526" cy="539959"/>
              <a:chOff x="186825" y="3634212"/>
              <a:chExt cx="7208270" cy="227808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839567" y="4608030"/>
              <a:ext cx="1708526" cy="539959"/>
              <a:chOff x="186825" y="3634212"/>
              <a:chExt cx="7208270" cy="227808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131900" y="4131980"/>
              <a:ext cx="1708526" cy="539959"/>
              <a:chOff x="186825" y="3634212"/>
              <a:chExt cx="7208270" cy="2278087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 rot="5120043">
            <a:off x="10459622" y="2656369"/>
            <a:ext cx="2664296" cy="946992"/>
            <a:chOff x="1247279" y="4131980"/>
            <a:chExt cx="5593147" cy="1988016"/>
          </a:xfrm>
        </p:grpSpPr>
        <p:grpSp>
          <p:nvGrpSpPr>
            <p:cNvPr id="117" name="Group 116"/>
            <p:cNvGrpSpPr/>
            <p:nvPr/>
          </p:nvGrpSpPr>
          <p:grpSpPr>
            <a:xfrm>
              <a:off x="1247279" y="5580037"/>
              <a:ext cx="1708526" cy="539959"/>
              <a:chOff x="186825" y="3634212"/>
              <a:chExt cx="7208270" cy="227808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ectangle 201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563089" y="5075981"/>
              <a:ext cx="1708526" cy="539959"/>
              <a:chOff x="186825" y="3634212"/>
              <a:chExt cx="7208270" cy="2278087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Rectangle 175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839567" y="4608030"/>
              <a:ext cx="1708526" cy="539959"/>
              <a:chOff x="186825" y="3634212"/>
              <a:chExt cx="7208270" cy="2278087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0" name="Rectangle 149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131900" y="4131980"/>
              <a:ext cx="1708526" cy="539959"/>
              <a:chOff x="186825" y="3634212"/>
              <a:chExt cx="7208270" cy="2278087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 rot="7189270">
            <a:off x="10550437" y="5170620"/>
            <a:ext cx="2664296" cy="946992"/>
            <a:chOff x="1247279" y="4131980"/>
            <a:chExt cx="5593147" cy="1988016"/>
          </a:xfrm>
        </p:grpSpPr>
        <p:grpSp>
          <p:nvGrpSpPr>
            <p:cNvPr id="226" name="Group 225"/>
            <p:cNvGrpSpPr/>
            <p:nvPr/>
          </p:nvGrpSpPr>
          <p:grpSpPr>
            <a:xfrm>
              <a:off x="1247279" y="5580037"/>
              <a:ext cx="1708526" cy="539959"/>
              <a:chOff x="186825" y="3634212"/>
              <a:chExt cx="7208270" cy="2278087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327" name="Rectangle 326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320" name="Rectangle 319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313" name="Rectangle 312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1" name="Rectangle 310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2563089" y="5075981"/>
              <a:ext cx="1708526" cy="539959"/>
              <a:chOff x="186825" y="3634212"/>
              <a:chExt cx="7208270" cy="2278087"/>
            </a:xfrm>
          </p:grpSpPr>
          <p:grpSp>
            <p:nvGrpSpPr>
              <p:cNvPr id="282" name="Group 281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301" name="Rectangle 300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5" name="Rectangle 284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3839567" y="4608030"/>
              <a:ext cx="1708526" cy="539959"/>
              <a:chOff x="186825" y="3634212"/>
              <a:chExt cx="7208270" cy="2278087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75" name="Rectangle 274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9" name="Rectangle 258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5131900" y="4131980"/>
              <a:ext cx="1708526" cy="539959"/>
              <a:chOff x="186825" y="3634212"/>
              <a:chExt cx="7208270" cy="227808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186825" y="5038291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017605" y="4342188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3839567" y="3634212"/>
                <a:ext cx="3555528" cy="874008"/>
                <a:chOff x="1004119" y="4808753"/>
                <a:chExt cx="3555528" cy="1578641"/>
              </a:xfrm>
            </p:grpSpPr>
            <p:sp>
              <p:nvSpPr>
                <p:cNvPr id="235" name="Rectangle 234"/>
                <p:cNvSpPr/>
                <p:nvPr/>
              </p:nvSpPr>
              <p:spPr>
                <a:xfrm>
                  <a:off x="1031255" y="6012085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004119" y="4808753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2744812" y="6132614"/>
                  <a:ext cx="1775829" cy="2547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1015752" y="5074749"/>
                  <a:ext cx="3528392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1184460" y="5371192"/>
                  <a:ext cx="311845" cy="429134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3944578" y="5380329"/>
                  <a:ext cx="290164" cy="429133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1031255" y="5234717"/>
                  <a:ext cx="3528392" cy="799912"/>
                </a:xfrm>
                <a:prstGeom prst="rect">
                  <a:avLst/>
                </a:prstGeom>
                <a:solidFill>
                  <a:schemeClr val="accent3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Rectangle 232"/>
              <p:cNvSpPr/>
              <p:nvPr/>
            </p:nvSpPr>
            <p:spPr>
              <a:xfrm>
                <a:off x="4395167" y="4395226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580384" y="5095595"/>
                <a:ext cx="626311" cy="806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4" name="TextBox 333"/>
          <p:cNvSpPr txBox="1"/>
          <p:nvPr/>
        </p:nvSpPr>
        <p:spPr>
          <a:xfrm>
            <a:off x="6833848" y="6061512"/>
            <a:ext cx="4732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Example assembly</a:t>
            </a:r>
          </a:p>
        </p:txBody>
      </p:sp>
      <p:grpSp>
        <p:nvGrpSpPr>
          <p:cNvPr id="335" name="Group 334"/>
          <p:cNvGrpSpPr/>
          <p:nvPr/>
        </p:nvGrpSpPr>
        <p:grpSpPr>
          <a:xfrm>
            <a:off x="757860" y="3825745"/>
            <a:ext cx="3555528" cy="874008"/>
            <a:chOff x="1004119" y="4808753"/>
            <a:chExt cx="3555528" cy="1578641"/>
          </a:xfrm>
        </p:grpSpPr>
        <p:sp>
          <p:nvSpPr>
            <p:cNvPr id="336" name="Rectangle 335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2588640" y="3129642"/>
            <a:ext cx="3555528" cy="874008"/>
            <a:chOff x="1004119" y="4808753"/>
            <a:chExt cx="3555528" cy="1578641"/>
          </a:xfrm>
        </p:grpSpPr>
        <p:sp>
          <p:nvSpPr>
            <p:cNvPr id="344" name="Rectangle 343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4410602" y="2421666"/>
            <a:ext cx="3555528" cy="874008"/>
            <a:chOff x="1004119" y="4808753"/>
            <a:chExt cx="3555528" cy="1578641"/>
          </a:xfrm>
        </p:grpSpPr>
        <p:sp>
          <p:nvSpPr>
            <p:cNvPr id="352" name="Rectangle 351"/>
            <p:cNvSpPr/>
            <p:nvPr/>
          </p:nvSpPr>
          <p:spPr>
            <a:xfrm>
              <a:off x="1031255" y="6012085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004119" y="4808753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744812" y="6132614"/>
              <a:ext cx="1775829" cy="254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015752" y="5074749"/>
              <a:ext cx="35283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1184460" y="5371192"/>
              <a:ext cx="311845" cy="4291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3944578" y="5380329"/>
              <a:ext cx="290164" cy="4291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031255" y="5234717"/>
              <a:ext cx="3528392" cy="799912"/>
            </a:xfrm>
            <a:prstGeom prst="rect">
              <a:avLst/>
            </a:prstGeom>
            <a:solidFill>
              <a:schemeClr val="accent3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819121" y="1182350"/>
            <a:ext cx="4152240" cy="2246763"/>
            <a:chOff x="757581" y="394051"/>
            <a:chExt cx="4152240" cy="3120797"/>
          </a:xfrm>
        </p:grpSpPr>
        <p:cxnSp>
          <p:nvCxnSpPr>
            <p:cNvPr id="360" name="Elbow Connector 359"/>
            <p:cNvCxnSpPr/>
            <p:nvPr/>
          </p:nvCxnSpPr>
          <p:spPr>
            <a:xfrm rot="10800000">
              <a:off x="2190416" y="394051"/>
              <a:ext cx="2719405" cy="2420689"/>
            </a:xfrm>
            <a:prstGeom prst="bentConnector3">
              <a:avLst/>
            </a:prstGeom>
            <a:ln w="857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Elbow Connector 361"/>
            <p:cNvCxnSpPr/>
            <p:nvPr/>
          </p:nvCxnSpPr>
          <p:spPr>
            <a:xfrm rot="10800000">
              <a:off x="757581" y="1352809"/>
              <a:ext cx="2233646" cy="2162039"/>
            </a:xfrm>
            <a:prstGeom prst="bentConnector3">
              <a:avLst/>
            </a:prstGeom>
            <a:ln w="857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5" name="TextBox 364"/>
          <p:cNvSpPr txBox="1"/>
          <p:nvPr/>
        </p:nvSpPr>
        <p:spPr>
          <a:xfrm>
            <a:off x="1556790" y="4942014"/>
            <a:ext cx="2424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70578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175" y="302737"/>
            <a:ext cx="5328592" cy="812804"/>
          </a:xfrm>
        </p:spPr>
        <p:txBody>
          <a:bodyPr>
            <a:noAutofit/>
          </a:bodyPr>
          <a:lstStyle/>
          <a:p>
            <a:r>
              <a:rPr lang="en-US" sz="3200" dirty="0"/>
              <a:t>Stavelet demonstrator - 2025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2E79C-A029-4B7B-BF39-1FFE3E5BEB2A}" type="datetime1">
              <a:rPr lang="en-US" smtClean="0"/>
              <a:t>1/29/2026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2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1175" y="1222044"/>
            <a:ext cx="5349739" cy="38531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 to demonstrate the assembly procedure and study the thermal characteristic of a </a:t>
            </a:r>
            <a:r>
              <a:rPr lang="en-US" dirty="0" err="1"/>
              <a:t>stavelet</a:t>
            </a:r>
            <a:endParaRPr lang="en-US" dirty="0"/>
          </a:p>
          <a:p>
            <a:r>
              <a:rPr lang="en-US" dirty="0"/>
              <a:t>First prototype of interposer board produced </a:t>
            </a:r>
          </a:p>
          <a:p>
            <a:r>
              <a:rPr lang="en-US" dirty="0"/>
              <a:t>Using non-working detectors from the HPK production</a:t>
            </a:r>
          </a:p>
          <a:p>
            <a:r>
              <a:rPr lang="en-US" dirty="0"/>
              <a:t>Si heaters to simulate ASIC</a:t>
            </a:r>
          </a:p>
          <a:p>
            <a:r>
              <a:rPr lang="en-US" dirty="0"/>
              <a:t>Fully load a double-sided </a:t>
            </a:r>
            <a:r>
              <a:rPr lang="en-US" dirty="0" err="1"/>
              <a:t>stavelet</a:t>
            </a:r>
            <a:r>
              <a:rPr lang="en-US" dirty="0"/>
              <a:t> with active pipe cooling and check thermal dissipation in prototype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b="20471"/>
          <a:stretch/>
        </p:blipFill>
        <p:spPr>
          <a:xfrm>
            <a:off x="5832971" y="406619"/>
            <a:ext cx="7232187" cy="290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8625" r="21812" b="1840"/>
          <a:stretch/>
        </p:blipFill>
        <p:spPr>
          <a:xfrm>
            <a:off x="6226762" y="3716344"/>
            <a:ext cx="3430326" cy="2845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8098" r="32668" b="6651"/>
          <a:stretch/>
        </p:blipFill>
        <p:spPr>
          <a:xfrm>
            <a:off x="9927707" y="3549145"/>
            <a:ext cx="3263325" cy="3222533"/>
          </a:xfrm>
          <a:prstGeom prst="rect">
            <a:avLst/>
          </a:prstGeom>
        </p:spPr>
      </p:pic>
      <p:pic>
        <p:nvPicPr>
          <p:cNvPr id="9" name="Picture 8" descr="A group of rectangular objects on a white surface&#10;&#10;AI-generated content may be incorrect.">
            <a:extLst>
              <a:ext uri="{FF2B5EF4-FFF2-40B4-BE49-F238E27FC236}">
                <a16:creationId xmlns:a16="http://schemas.microsoft.com/office/drawing/2014/main" id="{0B259F6B-42A6-1C84-A846-EAF6C1843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1" b="24282"/>
          <a:stretch>
            <a:fillRect/>
          </a:stretch>
        </p:blipFill>
        <p:spPr>
          <a:xfrm>
            <a:off x="215037" y="5181738"/>
            <a:ext cx="5839666" cy="12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503F-09CF-E0FD-06C2-236B9D62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discuss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609CA-488F-04AA-795E-D0D955C6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42E43-0697-A2E8-D573-6C5978DF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079C3-0A5B-E7A4-BEDA-751C802D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3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BE5A0-2945-2B3E-9854-0AB7A5A523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Change 1: </a:t>
            </a:r>
          </a:p>
          <a:p>
            <a:pPr lvl="1"/>
            <a:r>
              <a:rPr lang="en-US" dirty="0"/>
              <a:t>4 FCFD daisy-chained instead of a single one with traces on the interposer board</a:t>
            </a:r>
          </a:p>
          <a:p>
            <a:pPr lvl="1"/>
            <a:r>
              <a:rPr lang="en-US" dirty="0"/>
              <a:t>Pro: avoid traces between sensor and chip</a:t>
            </a:r>
          </a:p>
          <a:p>
            <a:pPr lvl="1"/>
            <a:r>
              <a:rPr lang="en-US" dirty="0"/>
              <a:t>Cons: daisy chaining</a:t>
            </a:r>
          </a:p>
        </p:txBody>
      </p:sp>
    </p:spTree>
    <p:extLst>
      <p:ext uri="{BB962C8B-B14F-4D97-AF65-F5344CB8AC3E}">
        <p14:creationId xmlns:p14="http://schemas.microsoft.com/office/powerpoint/2010/main" val="176833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75" y="302737"/>
            <a:ext cx="12456612" cy="740796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with FCFD developers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71850" y="6358496"/>
            <a:ext cx="3639939" cy="524977"/>
          </a:xfrm>
        </p:spPr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4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1175" y="1280273"/>
            <a:ext cx="8136904" cy="5355445"/>
          </a:xfrm>
        </p:spPr>
        <p:txBody>
          <a:bodyPr/>
          <a:lstStyle/>
          <a:p>
            <a:r>
              <a:rPr lang="en-US" dirty="0"/>
              <a:t>Fan-in lines can be an issue for the chip readout, degrade the signal and introduce extra capacitance</a:t>
            </a:r>
          </a:p>
          <a:p>
            <a:r>
              <a:rPr lang="en-US" dirty="0"/>
              <a:t>Solution: use 4 chips per 2 half-sensors, long and narrow with same pitch as sensor</a:t>
            </a:r>
          </a:p>
          <a:p>
            <a:pPr lvl="1"/>
            <a:r>
              <a:rPr lang="en-US" dirty="0"/>
              <a:t>Direct connection to sensor</a:t>
            </a:r>
          </a:p>
          <a:p>
            <a:r>
              <a:rPr lang="en-US" dirty="0"/>
              <a:t>4 chips will be condensed in only one set of lines, no increase in connections</a:t>
            </a:r>
          </a:p>
          <a:p>
            <a:pPr lvl="1"/>
            <a:endParaRPr lang="en-US" dirty="0"/>
          </a:p>
          <a:p>
            <a:r>
              <a:rPr lang="en-US" dirty="0"/>
              <a:t>Stavelet design remains the same, we can’t split in the middle the interposer (need lines between chips)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8625" r="21812" b="1840"/>
          <a:stretch/>
        </p:blipFill>
        <p:spPr>
          <a:xfrm>
            <a:off x="8952135" y="539477"/>
            <a:ext cx="3430326" cy="2845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8625" r="21812" b="1840"/>
          <a:stretch/>
        </p:blipFill>
        <p:spPr>
          <a:xfrm>
            <a:off x="8952135" y="3995861"/>
            <a:ext cx="3430326" cy="284561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0207743" y="3264514"/>
            <a:ext cx="792088" cy="86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88239" y="4321735"/>
            <a:ext cx="432048" cy="109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FCFD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88239" y="5528726"/>
            <a:ext cx="432048" cy="109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96351" y="4349127"/>
            <a:ext cx="432048" cy="109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96351" y="5545871"/>
            <a:ext cx="432048" cy="109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32255" y="755501"/>
            <a:ext cx="1152128" cy="8071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956656" y="5158026"/>
            <a:ext cx="360040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10423767" y="4350653"/>
            <a:ext cx="360040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955715" y="5142582"/>
            <a:ext cx="360040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955715" y="6445533"/>
            <a:ext cx="360040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841210" y="7033140"/>
            <a:ext cx="8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FPC</a:t>
            </a:r>
          </a:p>
        </p:txBody>
      </p:sp>
    </p:spTree>
    <p:extLst>
      <p:ext uri="{BB962C8B-B14F-4D97-AF65-F5344CB8AC3E}">
        <p14:creationId xmlns:p14="http://schemas.microsoft.com/office/powerpoint/2010/main" val="55030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EE99B-1A08-9A1F-B4E0-A277653A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8E27-8B7B-809C-5A7C-B13CA829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discuss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F444A-F4C9-7883-D0B7-88C0FCB6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BF2C5-FCC6-10B2-E3AC-FC1247B5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AEE0-0B3E-7B6E-E461-AA27F888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5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9CE2-88ED-97AB-0D2C-ECDF2DBC77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Change 2: </a:t>
            </a:r>
          </a:p>
          <a:p>
            <a:pPr lvl="1"/>
            <a:r>
              <a:rPr lang="en-US" dirty="0"/>
              <a:t>Using concentrator chip to group together ASICs in each interposer board</a:t>
            </a:r>
          </a:p>
          <a:p>
            <a:pPr lvl="1"/>
            <a:r>
              <a:rPr lang="en-US" dirty="0"/>
              <a:t>Pro: less traces on FPC, better communication. Less wire-bonding at stave level</a:t>
            </a:r>
          </a:p>
          <a:p>
            <a:pPr lvl="1"/>
            <a:r>
              <a:rPr lang="en-US" dirty="0"/>
              <a:t>Cons: concentrator chip has to be designed!</a:t>
            </a:r>
          </a:p>
        </p:txBody>
      </p:sp>
    </p:spTree>
    <p:extLst>
      <p:ext uri="{BB962C8B-B14F-4D97-AF65-F5344CB8AC3E}">
        <p14:creationId xmlns:p14="http://schemas.microsoft.com/office/powerpoint/2010/main" val="397549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278B-4114-E5C2-18B5-251BE601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6" name="正方形/長方形 9825">
            <a:extLst>
              <a:ext uri="{FF2B5EF4-FFF2-40B4-BE49-F238E27FC236}">
                <a16:creationId xmlns:a16="http://schemas.microsoft.com/office/drawing/2014/main" id="{4C9CF67C-2619-41D8-9957-2EA54504EC06}"/>
              </a:ext>
            </a:extLst>
          </p:cNvPr>
          <p:cNvSpPr/>
          <p:nvPr/>
        </p:nvSpPr>
        <p:spPr>
          <a:xfrm>
            <a:off x="3505916" y="1882912"/>
            <a:ext cx="9756884" cy="8449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12FF6E-A337-044C-1CC1-F335273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402483"/>
            <a:ext cx="12136659" cy="1036856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Current data Transmission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8311" name="グループ化 8310">
            <a:extLst>
              <a:ext uri="{FF2B5EF4-FFF2-40B4-BE49-F238E27FC236}">
                <a16:creationId xmlns:a16="http://schemas.microsoft.com/office/drawing/2014/main" id="{DF43963E-4956-F4BC-5BFD-665FC5FED75A}"/>
              </a:ext>
            </a:extLst>
          </p:cNvPr>
          <p:cNvGrpSpPr/>
          <p:nvPr/>
        </p:nvGrpSpPr>
        <p:grpSpPr>
          <a:xfrm flipV="1">
            <a:off x="3506948" y="1887571"/>
            <a:ext cx="9607054" cy="419911"/>
            <a:chOff x="1542468" y="3429000"/>
            <a:chExt cx="10516993" cy="462792"/>
          </a:xfrm>
        </p:grpSpPr>
        <p:grpSp>
          <p:nvGrpSpPr>
            <p:cNvPr id="8312" name="グループ化 8311">
              <a:extLst>
                <a:ext uri="{FF2B5EF4-FFF2-40B4-BE49-F238E27FC236}">
                  <a16:creationId xmlns:a16="http://schemas.microsoft.com/office/drawing/2014/main" id="{33FA6589-7002-DC8E-479A-104527CA688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9070" name="グループ化 9069">
                <a:extLst>
                  <a:ext uri="{FF2B5EF4-FFF2-40B4-BE49-F238E27FC236}">
                    <a16:creationId xmlns:a16="http://schemas.microsoft.com/office/drawing/2014/main" id="{209D8B89-759B-0967-E2F5-69DFDEB0E66E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638" name="正方形/長方形 9637">
                  <a:extLst>
                    <a:ext uri="{FF2B5EF4-FFF2-40B4-BE49-F238E27FC236}">
                      <a16:creationId xmlns:a16="http://schemas.microsoft.com/office/drawing/2014/main" id="{61EFB8E4-A2F2-7942-7ABC-C6AE4CD68B86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639" name="グループ化 9638">
                  <a:extLst>
                    <a:ext uri="{FF2B5EF4-FFF2-40B4-BE49-F238E27FC236}">
                      <a16:creationId xmlns:a16="http://schemas.microsoft.com/office/drawing/2014/main" id="{3FC71697-045E-5CC8-5552-FE1F861BE0B7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668" name="グループ化 9667">
                    <a:extLst>
                      <a:ext uri="{FF2B5EF4-FFF2-40B4-BE49-F238E27FC236}">
                        <a16:creationId xmlns:a16="http://schemas.microsoft.com/office/drawing/2014/main" id="{A4FBD11C-5E13-63FF-73FA-E0E21F55F0E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808" name="正方形/長方形 9807">
                      <a:extLst>
                        <a:ext uri="{FF2B5EF4-FFF2-40B4-BE49-F238E27FC236}">
                          <a16:creationId xmlns:a16="http://schemas.microsoft.com/office/drawing/2014/main" id="{EE96227F-B2B4-8398-7AE4-CE1F406F9B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09" name="グループ化 9808">
                      <a:extLst>
                        <a:ext uri="{FF2B5EF4-FFF2-40B4-BE49-F238E27FC236}">
                          <a16:creationId xmlns:a16="http://schemas.microsoft.com/office/drawing/2014/main" id="{54274A37-03AA-2BBE-9B56-991A2349B5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24" name="正方形/長方形 9823">
                        <a:extLst>
                          <a:ext uri="{FF2B5EF4-FFF2-40B4-BE49-F238E27FC236}">
                            <a16:creationId xmlns:a16="http://schemas.microsoft.com/office/drawing/2014/main" id="{9206D8A8-D91A-EBCE-BF93-75482D841C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25" name="正方形/長方形 9824">
                        <a:extLst>
                          <a:ext uri="{FF2B5EF4-FFF2-40B4-BE49-F238E27FC236}">
                            <a16:creationId xmlns:a16="http://schemas.microsoft.com/office/drawing/2014/main" id="{438897EC-922F-E9B2-5F76-F15D97E7D82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810" name="グループ化 9809">
                      <a:extLst>
                        <a:ext uri="{FF2B5EF4-FFF2-40B4-BE49-F238E27FC236}">
                          <a16:creationId xmlns:a16="http://schemas.microsoft.com/office/drawing/2014/main" id="{8C3F4D78-534D-B4ED-8530-6EA9EC131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820" name="正方形/長方形 9819">
                        <a:extLst>
                          <a:ext uri="{FF2B5EF4-FFF2-40B4-BE49-F238E27FC236}">
                            <a16:creationId xmlns:a16="http://schemas.microsoft.com/office/drawing/2014/main" id="{5EC0D727-BA0B-0627-7636-6FB03CDCC9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821" name="グループ化 9820">
                        <a:extLst>
                          <a:ext uri="{FF2B5EF4-FFF2-40B4-BE49-F238E27FC236}">
                            <a16:creationId xmlns:a16="http://schemas.microsoft.com/office/drawing/2014/main" id="{CF690B31-372A-DE63-D743-BA4E993378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822" name="正方形/長方形 9821">
                          <a:extLst>
                            <a:ext uri="{FF2B5EF4-FFF2-40B4-BE49-F238E27FC236}">
                              <a16:creationId xmlns:a16="http://schemas.microsoft.com/office/drawing/2014/main" id="{B162B8E7-286A-92BD-39EC-27C1B6843F0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823" name="正方形/長方形 9822">
                          <a:extLst>
                            <a:ext uri="{FF2B5EF4-FFF2-40B4-BE49-F238E27FC236}">
                              <a16:creationId xmlns:a16="http://schemas.microsoft.com/office/drawing/2014/main" id="{756712D6-0885-995B-38E6-D33708486B3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811" name="正方形/長方形 9810">
                      <a:extLst>
                        <a:ext uri="{FF2B5EF4-FFF2-40B4-BE49-F238E27FC236}">
                          <a16:creationId xmlns:a16="http://schemas.microsoft.com/office/drawing/2014/main" id="{7FBF9EF3-153E-7D9E-5C27-2EB5BFA0E8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2" name="グループ化 9811">
                      <a:extLst>
                        <a:ext uri="{FF2B5EF4-FFF2-40B4-BE49-F238E27FC236}">
                          <a16:creationId xmlns:a16="http://schemas.microsoft.com/office/drawing/2014/main" id="{25689B65-7CF7-9B82-5AC9-8ECE599DE6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8" name="正方形/長方形 9817">
                        <a:extLst>
                          <a:ext uri="{FF2B5EF4-FFF2-40B4-BE49-F238E27FC236}">
                            <a16:creationId xmlns:a16="http://schemas.microsoft.com/office/drawing/2014/main" id="{515FCCB9-0302-09B5-7B09-12FC013DEE4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9" name="正方形/長方形 9818">
                        <a:extLst>
                          <a:ext uri="{FF2B5EF4-FFF2-40B4-BE49-F238E27FC236}">
                            <a16:creationId xmlns:a16="http://schemas.microsoft.com/office/drawing/2014/main" id="{B5F2EA20-F363-6E88-B486-A1BEAC24B1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3" name="正方形/長方形 9812">
                      <a:extLst>
                        <a:ext uri="{FF2B5EF4-FFF2-40B4-BE49-F238E27FC236}">
                          <a16:creationId xmlns:a16="http://schemas.microsoft.com/office/drawing/2014/main" id="{51F2AF6C-5CCF-99D2-A77B-89D8987EE3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4" name="グループ化 9813">
                      <a:extLst>
                        <a:ext uri="{FF2B5EF4-FFF2-40B4-BE49-F238E27FC236}">
                          <a16:creationId xmlns:a16="http://schemas.microsoft.com/office/drawing/2014/main" id="{054ACD26-E737-9855-FD5F-A1AA536BA2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6" name="正方形/長方形 9815">
                        <a:extLst>
                          <a:ext uri="{FF2B5EF4-FFF2-40B4-BE49-F238E27FC236}">
                            <a16:creationId xmlns:a16="http://schemas.microsoft.com/office/drawing/2014/main" id="{8E357127-1BDE-CC1E-0466-48C9EF7349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7" name="正方形/長方形 9816">
                        <a:extLst>
                          <a:ext uri="{FF2B5EF4-FFF2-40B4-BE49-F238E27FC236}">
                            <a16:creationId xmlns:a16="http://schemas.microsoft.com/office/drawing/2014/main" id="{234392D3-A91D-FD1C-97DA-FA250A9161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5" name="正方形/長方形 9814">
                      <a:extLst>
                        <a:ext uri="{FF2B5EF4-FFF2-40B4-BE49-F238E27FC236}">
                          <a16:creationId xmlns:a16="http://schemas.microsoft.com/office/drawing/2014/main" id="{3D72C60A-0703-C0B3-3FD0-A63C52FFA1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669" name="グループ化 9668">
                    <a:extLst>
                      <a:ext uri="{FF2B5EF4-FFF2-40B4-BE49-F238E27FC236}">
                        <a16:creationId xmlns:a16="http://schemas.microsoft.com/office/drawing/2014/main" id="{40F05A63-F140-B939-9DCA-442F6F867176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74" name="グループ化 9773">
                      <a:extLst>
                        <a:ext uri="{FF2B5EF4-FFF2-40B4-BE49-F238E27FC236}">
                          <a16:creationId xmlns:a16="http://schemas.microsoft.com/office/drawing/2014/main" id="{10018A06-FB24-103E-9EF6-E6542DB11A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92" name="直線コネクタ 9791">
                        <a:extLst>
                          <a:ext uri="{FF2B5EF4-FFF2-40B4-BE49-F238E27FC236}">
                            <a16:creationId xmlns:a16="http://schemas.microsoft.com/office/drawing/2014/main" id="{A96AA51A-9393-DA78-D916-7C53304035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3" name="直線コネクタ 9792">
                        <a:extLst>
                          <a:ext uri="{FF2B5EF4-FFF2-40B4-BE49-F238E27FC236}">
                            <a16:creationId xmlns:a16="http://schemas.microsoft.com/office/drawing/2014/main" id="{305205A8-774F-7875-27AE-D6DA84B1D4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4" name="直線コネクタ 9793">
                        <a:extLst>
                          <a:ext uri="{FF2B5EF4-FFF2-40B4-BE49-F238E27FC236}">
                            <a16:creationId xmlns:a16="http://schemas.microsoft.com/office/drawing/2014/main" id="{0A6537DF-9645-0FFB-B3C8-8C46AEA76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5" name="直線コネクタ 9794">
                        <a:extLst>
                          <a:ext uri="{FF2B5EF4-FFF2-40B4-BE49-F238E27FC236}">
                            <a16:creationId xmlns:a16="http://schemas.microsoft.com/office/drawing/2014/main" id="{54CDBD6E-0965-7F8E-8346-855AE8B691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6" name="直線コネクタ 9795">
                        <a:extLst>
                          <a:ext uri="{FF2B5EF4-FFF2-40B4-BE49-F238E27FC236}">
                            <a16:creationId xmlns:a16="http://schemas.microsoft.com/office/drawing/2014/main" id="{184F07B3-3D4B-7306-65D3-90C69E4093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7" name="直線コネクタ 9796">
                        <a:extLst>
                          <a:ext uri="{FF2B5EF4-FFF2-40B4-BE49-F238E27FC236}">
                            <a16:creationId xmlns:a16="http://schemas.microsoft.com/office/drawing/2014/main" id="{949B2C91-1030-A13F-C0DA-76F076D665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8" name="直線コネクタ 9797">
                        <a:extLst>
                          <a:ext uri="{FF2B5EF4-FFF2-40B4-BE49-F238E27FC236}">
                            <a16:creationId xmlns:a16="http://schemas.microsoft.com/office/drawing/2014/main" id="{B7DC5B08-5AB1-EFE4-23AE-B75BF29299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9" name="直線コネクタ 9798">
                        <a:extLst>
                          <a:ext uri="{FF2B5EF4-FFF2-40B4-BE49-F238E27FC236}">
                            <a16:creationId xmlns:a16="http://schemas.microsoft.com/office/drawing/2014/main" id="{690C64D8-1EE8-9A90-C472-797DCCA7D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0" name="直線コネクタ 9799">
                        <a:extLst>
                          <a:ext uri="{FF2B5EF4-FFF2-40B4-BE49-F238E27FC236}">
                            <a16:creationId xmlns:a16="http://schemas.microsoft.com/office/drawing/2014/main" id="{B202989D-AADD-AD58-EDCF-0016E8687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1" name="直線コネクタ 9800">
                        <a:extLst>
                          <a:ext uri="{FF2B5EF4-FFF2-40B4-BE49-F238E27FC236}">
                            <a16:creationId xmlns:a16="http://schemas.microsoft.com/office/drawing/2014/main" id="{B79E64B1-79F8-F4A7-9B1D-75FAF6FC8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2" name="直線コネクタ 9801">
                        <a:extLst>
                          <a:ext uri="{FF2B5EF4-FFF2-40B4-BE49-F238E27FC236}">
                            <a16:creationId xmlns:a16="http://schemas.microsoft.com/office/drawing/2014/main" id="{C9FB765F-5A76-C6E0-9415-7AC33FAD7E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3" name="直線コネクタ 9802">
                        <a:extLst>
                          <a:ext uri="{FF2B5EF4-FFF2-40B4-BE49-F238E27FC236}">
                            <a16:creationId xmlns:a16="http://schemas.microsoft.com/office/drawing/2014/main" id="{641F95D0-D9F7-7770-7F3F-FFDC99AF2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4" name="直線コネクタ 9803">
                        <a:extLst>
                          <a:ext uri="{FF2B5EF4-FFF2-40B4-BE49-F238E27FC236}">
                            <a16:creationId xmlns:a16="http://schemas.microsoft.com/office/drawing/2014/main" id="{A5E6A80D-EB95-6FF3-9F8B-1B8081E571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5" name="直線コネクタ 9804">
                        <a:extLst>
                          <a:ext uri="{FF2B5EF4-FFF2-40B4-BE49-F238E27FC236}">
                            <a16:creationId xmlns:a16="http://schemas.microsoft.com/office/drawing/2014/main" id="{1093AD87-C268-B271-A34E-9679E12D85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6" name="直線コネクタ 9805">
                        <a:extLst>
                          <a:ext uri="{FF2B5EF4-FFF2-40B4-BE49-F238E27FC236}">
                            <a16:creationId xmlns:a16="http://schemas.microsoft.com/office/drawing/2014/main" id="{F81A068A-AB9F-5B13-E88A-FD18F477DF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7" name="直線コネクタ 9806">
                        <a:extLst>
                          <a:ext uri="{FF2B5EF4-FFF2-40B4-BE49-F238E27FC236}">
                            <a16:creationId xmlns:a16="http://schemas.microsoft.com/office/drawing/2014/main" id="{6FE63688-4E91-EF2E-77A4-5E5789E7D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75" name="グループ化 9774">
                      <a:extLst>
                        <a:ext uri="{FF2B5EF4-FFF2-40B4-BE49-F238E27FC236}">
                          <a16:creationId xmlns:a16="http://schemas.microsoft.com/office/drawing/2014/main" id="{E919A774-1816-15A6-5F6D-75425B7A27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76" name="直線コネクタ 9775">
                        <a:extLst>
                          <a:ext uri="{FF2B5EF4-FFF2-40B4-BE49-F238E27FC236}">
                            <a16:creationId xmlns:a16="http://schemas.microsoft.com/office/drawing/2014/main" id="{4A6BA467-FEA0-D705-35AB-E601F659E4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7" name="直線コネクタ 9776">
                        <a:extLst>
                          <a:ext uri="{FF2B5EF4-FFF2-40B4-BE49-F238E27FC236}">
                            <a16:creationId xmlns:a16="http://schemas.microsoft.com/office/drawing/2014/main" id="{5D06DDDB-D520-E445-33B8-F49191B5BC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8" name="直線コネクタ 9777">
                        <a:extLst>
                          <a:ext uri="{FF2B5EF4-FFF2-40B4-BE49-F238E27FC236}">
                            <a16:creationId xmlns:a16="http://schemas.microsoft.com/office/drawing/2014/main" id="{0A34B916-30C0-38F4-DC1B-E79138321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9" name="直線コネクタ 9778">
                        <a:extLst>
                          <a:ext uri="{FF2B5EF4-FFF2-40B4-BE49-F238E27FC236}">
                            <a16:creationId xmlns:a16="http://schemas.microsoft.com/office/drawing/2014/main" id="{C5ADC022-3989-64B8-8F7F-21A9DE7350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0" name="直線コネクタ 9779">
                        <a:extLst>
                          <a:ext uri="{FF2B5EF4-FFF2-40B4-BE49-F238E27FC236}">
                            <a16:creationId xmlns:a16="http://schemas.microsoft.com/office/drawing/2014/main" id="{1DBE4E67-8C7D-C4A1-3981-06EDDAF0F3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1" name="直線コネクタ 9780">
                        <a:extLst>
                          <a:ext uri="{FF2B5EF4-FFF2-40B4-BE49-F238E27FC236}">
                            <a16:creationId xmlns:a16="http://schemas.microsoft.com/office/drawing/2014/main" id="{8006FBCF-B9CB-4DCE-C372-17C4B7D97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2" name="直線コネクタ 9781">
                        <a:extLst>
                          <a:ext uri="{FF2B5EF4-FFF2-40B4-BE49-F238E27FC236}">
                            <a16:creationId xmlns:a16="http://schemas.microsoft.com/office/drawing/2014/main" id="{B7206685-0D80-7871-B69F-3B2A7A846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3" name="直線コネクタ 9782">
                        <a:extLst>
                          <a:ext uri="{FF2B5EF4-FFF2-40B4-BE49-F238E27FC236}">
                            <a16:creationId xmlns:a16="http://schemas.microsoft.com/office/drawing/2014/main" id="{3F910D98-AD4B-1B0D-7CD9-26A4B7F7D9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4" name="直線コネクタ 9783">
                        <a:extLst>
                          <a:ext uri="{FF2B5EF4-FFF2-40B4-BE49-F238E27FC236}">
                            <a16:creationId xmlns:a16="http://schemas.microsoft.com/office/drawing/2014/main" id="{3AB110BD-28D4-BF8A-FEA3-2AC00C67FC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5" name="直線コネクタ 9784">
                        <a:extLst>
                          <a:ext uri="{FF2B5EF4-FFF2-40B4-BE49-F238E27FC236}">
                            <a16:creationId xmlns:a16="http://schemas.microsoft.com/office/drawing/2014/main" id="{8556AA4A-01E3-88F4-CFEF-EB02DD6C1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6" name="直線コネクタ 9785">
                        <a:extLst>
                          <a:ext uri="{FF2B5EF4-FFF2-40B4-BE49-F238E27FC236}">
                            <a16:creationId xmlns:a16="http://schemas.microsoft.com/office/drawing/2014/main" id="{96EB6A20-DC61-DE66-73D6-8B81C21E4A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7" name="直線コネクタ 9786">
                        <a:extLst>
                          <a:ext uri="{FF2B5EF4-FFF2-40B4-BE49-F238E27FC236}">
                            <a16:creationId xmlns:a16="http://schemas.microsoft.com/office/drawing/2014/main" id="{C50866D9-73A0-DB6A-4134-89725679EE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8" name="直線コネクタ 9787">
                        <a:extLst>
                          <a:ext uri="{FF2B5EF4-FFF2-40B4-BE49-F238E27FC236}">
                            <a16:creationId xmlns:a16="http://schemas.microsoft.com/office/drawing/2014/main" id="{06EC743F-0954-C133-5C31-A0A442C7DC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9" name="直線コネクタ 9788">
                        <a:extLst>
                          <a:ext uri="{FF2B5EF4-FFF2-40B4-BE49-F238E27FC236}">
                            <a16:creationId xmlns:a16="http://schemas.microsoft.com/office/drawing/2014/main" id="{708A526C-F612-9A69-76AF-3E059A7896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0" name="直線コネクタ 9789">
                        <a:extLst>
                          <a:ext uri="{FF2B5EF4-FFF2-40B4-BE49-F238E27FC236}">
                            <a16:creationId xmlns:a16="http://schemas.microsoft.com/office/drawing/2014/main" id="{0E7DFAE8-E88E-A8E1-DA4B-6E52D50CC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1" name="直線コネクタ 9790">
                        <a:extLst>
                          <a:ext uri="{FF2B5EF4-FFF2-40B4-BE49-F238E27FC236}">
                            <a16:creationId xmlns:a16="http://schemas.microsoft.com/office/drawing/2014/main" id="{B0F850FB-BF4D-AA91-2D55-C5B15A6DC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0" name="グループ化 9669">
                    <a:extLst>
                      <a:ext uri="{FF2B5EF4-FFF2-40B4-BE49-F238E27FC236}">
                        <a16:creationId xmlns:a16="http://schemas.microsoft.com/office/drawing/2014/main" id="{7F8E51E7-4300-A1F1-065C-B571F110C36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40" name="グループ化 9739">
                      <a:extLst>
                        <a:ext uri="{FF2B5EF4-FFF2-40B4-BE49-F238E27FC236}">
                          <a16:creationId xmlns:a16="http://schemas.microsoft.com/office/drawing/2014/main" id="{32F3750F-4815-ECF1-FD9A-B70BAAE2F7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58" name="直線コネクタ 9757">
                        <a:extLst>
                          <a:ext uri="{FF2B5EF4-FFF2-40B4-BE49-F238E27FC236}">
                            <a16:creationId xmlns:a16="http://schemas.microsoft.com/office/drawing/2014/main" id="{3A383A44-533E-C82E-F686-7D6ABCDE1F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9" name="直線コネクタ 9758">
                        <a:extLst>
                          <a:ext uri="{FF2B5EF4-FFF2-40B4-BE49-F238E27FC236}">
                            <a16:creationId xmlns:a16="http://schemas.microsoft.com/office/drawing/2014/main" id="{3153D417-85CC-56D2-72C6-33AF105744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0" name="直線コネクタ 9759">
                        <a:extLst>
                          <a:ext uri="{FF2B5EF4-FFF2-40B4-BE49-F238E27FC236}">
                            <a16:creationId xmlns:a16="http://schemas.microsoft.com/office/drawing/2014/main" id="{054EB199-39E5-8C2D-9580-26E830A55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1" name="直線コネクタ 9760">
                        <a:extLst>
                          <a:ext uri="{FF2B5EF4-FFF2-40B4-BE49-F238E27FC236}">
                            <a16:creationId xmlns:a16="http://schemas.microsoft.com/office/drawing/2014/main" id="{459CF108-B1F4-BD62-A987-AD75D092F0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2" name="直線コネクタ 9761">
                        <a:extLst>
                          <a:ext uri="{FF2B5EF4-FFF2-40B4-BE49-F238E27FC236}">
                            <a16:creationId xmlns:a16="http://schemas.microsoft.com/office/drawing/2014/main" id="{D9D09A1D-4DCF-5234-D354-AE52E8CE15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3" name="直線コネクタ 9762">
                        <a:extLst>
                          <a:ext uri="{FF2B5EF4-FFF2-40B4-BE49-F238E27FC236}">
                            <a16:creationId xmlns:a16="http://schemas.microsoft.com/office/drawing/2014/main" id="{391021F5-0D25-DF4F-CB73-958C989F9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4" name="直線コネクタ 9763">
                        <a:extLst>
                          <a:ext uri="{FF2B5EF4-FFF2-40B4-BE49-F238E27FC236}">
                            <a16:creationId xmlns:a16="http://schemas.microsoft.com/office/drawing/2014/main" id="{54EFBDB8-EF5E-ECD3-64AE-16ADD7A4E3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5" name="直線コネクタ 9764">
                        <a:extLst>
                          <a:ext uri="{FF2B5EF4-FFF2-40B4-BE49-F238E27FC236}">
                            <a16:creationId xmlns:a16="http://schemas.microsoft.com/office/drawing/2014/main" id="{EB9EA6B1-217C-A66A-8BF7-5F52CEDFDD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6" name="直線コネクタ 9765">
                        <a:extLst>
                          <a:ext uri="{FF2B5EF4-FFF2-40B4-BE49-F238E27FC236}">
                            <a16:creationId xmlns:a16="http://schemas.microsoft.com/office/drawing/2014/main" id="{1B81CFAE-3267-69C4-8002-AD5A65A483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7" name="直線コネクタ 9766">
                        <a:extLst>
                          <a:ext uri="{FF2B5EF4-FFF2-40B4-BE49-F238E27FC236}">
                            <a16:creationId xmlns:a16="http://schemas.microsoft.com/office/drawing/2014/main" id="{B2EA56B1-E044-AA3F-BE81-6F00FBD6C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8" name="直線コネクタ 9767">
                        <a:extLst>
                          <a:ext uri="{FF2B5EF4-FFF2-40B4-BE49-F238E27FC236}">
                            <a16:creationId xmlns:a16="http://schemas.microsoft.com/office/drawing/2014/main" id="{A5304C41-FA9D-DF29-CDBD-11DE182B2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9" name="直線コネクタ 9768">
                        <a:extLst>
                          <a:ext uri="{FF2B5EF4-FFF2-40B4-BE49-F238E27FC236}">
                            <a16:creationId xmlns:a16="http://schemas.microsoft.com/office/drawing/2014/main" id="{A17D25A7-9A26-765F-CC7A-D3B3C084F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0" name="直線コネクタ 9769">
                        <a:extLst>
                          <a:ext uri="{FF2B5EF4-FFF2-40B4-BE49-F238E27FC236}">
                            <a16:creationId xmlns:a16="http://schemas.microsoft.com/office/drawing/2014/main" id="{BBD351DB-7499-C31C-32AA-553391D695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1" name="直線コネクタ 9770">
                        <a:extLst>
                          <a:ext uri="{FF2B5EF4-FFF2-40B4-BE49-F238E27FC236}">
                            <a16:creationId xmlns:a16="http://schemas.microsoft.com/office/drawing/2014/main" id="{CFB978A3-EB2E-47DD-870A-AF83928A4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2" name="直線コネクタ 9771">
                        <a:extLst>
                          <a:ext uri="{FF2B5EF4-FFF2-40B4-BE49-F238E27FC236}">
                            <a16:creationId xmlns:a16="http://schemas.microsoft.com/office/drawing/2014/main" id="{3E4DA61A-857C-6C25-39A0-BDEEFF7D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3" name="直線コネクタ 9772">
                        <a:extLst>
                          <a:ext uri="{FF2B5EF4-FFF2-40B4-BE49-F238E27FC236}">
                            <a16:creationId xmlns:a16="http://schemas.microsoft.com/office/drawing/2014/main" id="{505A5612-6442-C329-E401-89C2B5DA04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41" name="グループ化 9740">
                      <a:extLst>
                        <a:ext uri="{FF2B5EF4-FFF2-40B4-BE49-F238E27FC236}">
                          <a16:creationId xmlns:a16="http://schemas.microsoft.com/office/drawing/2014/main" id="{D3F0ACD7-7330-FD0A-07B2-0B6D28BEA3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42" name="直線コネクタ 9741">
                        <a:extLst>
                          <a:ext uri="{FF2B5EF4-FFF2-40B4-BE49-F238E27FC236}">
                            <a16:creationId xmlns:a16="http://schemas.microsoft.com/office/drawing/2014/main" id="{23C3BAC2-CB8D-56B3-5460-3CE354B131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3" name="直線コネクタ 9742">
                        <a:extLst>
                          <a:ext uri="{FF2B5EF4-FFF2-40B4-BE49-F238E27FC236}">
                            <a16:creationId xmlns:a16="http://schemas.microsoft.com/office/drawing/2014/main" id="{C236B01F-8487-A8F4-1B78-9F25A2E8D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4" name="直線コネクタ 9743">
                        <a:extLst>
                          <a:ext uri="{FF2B5EF4-FFF2-40B4-BE49-F238E27FC236}">
                            <a16:creationId xmlns:a16="http://schemas.microsoft.com/office/drawing/2014/main" id="{77D61D49-AAFD-DEA1-77AC-D7A76E8DA5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5" name="直線コネクタ 9744">
                        <a:extLst>
                          <a:ext uri="{FF2B5EF4-FFF2-40B4-BE49-F238E27FC236}">
                            <a16:creationId xmlns:a16="http://schemas.microsoft.com/office/drawing/2014/main" id="{A3474189-5821-7794-99D4-F62080CC1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6" name="直線コネクタ 9745">
                        <a:extLst>
                          <a:ext uri="{FF2B5EF4-FFF2-40B4-BE49-F238E27FC236}">
                            <a16:creationId xmlns:a16="http://schemas.microsoft.com/office/drawing/2014/main" id="{ACCF405F-50CC-3C17-9436-04CDFA3924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7" name="直線コネクタ 9746">
                        <a:extLst>
                          <a:ext uri="{FF2B5EF4-FFF2-40B4-BE49-F238E27FC236}">
                            <a16:creationId xmlns:a16="http://schemas.microsoft.com/office/drawing/2014/main" id="{F48EBCE8-7FB5-ABAE-BAD3-432633967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8" name="直線コネクタ 9747">
                        <a:extLst>
                          <a:ext uri="{FF2B5EF4-FFF2-40B4-BE49-F238E27FC236}">
                            <a16:creationId xmlns:a16="http://schemas.microsoft.com/office/drawing/2014/main" id="{303D3566-B016-72A1-21F6-110742C779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9" name="直線コネクタ 9748">
                        <a:extLst>
                          <a:ext uri="{FF2B5EF4-FFF2-40B4-BE49-F238E27FC236}">
                            <a16:creationId xmlns:a16="http://schemas.microsoft.com/office/drawing/2014/main" id="{E3DCAD72-2843-0D57-35A0-32449CCA6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0" name="直線コネクタ 9749">
                        <a:extLst>
                          <a:ext uri="{FF2B5EF4-FFF2-40B4-BE49-F238E27FC236}">
                            <a16:creationId xmlns:a16="http://schemas.microsoft.com/office/drawing/2014/main" id="{340BE833-7754-73B8-C5C1-4883D16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1" name="直線コネクタ 9750">
                        <a:extLst>
                          <a:ext uri="{FF2B5EF4-FFF2-40B4-BE49-F238E27FC236}">
                            <a16:creationId xmlns:a16="http://schemas.microsoft.com/office/drawing/2014/main" id="{B74EF150-3EF9-1121-84D2-CD123311E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2" name="直線コネクタ 9751">
                        <a:extLst>
                          <a:ext uri="{FF2B5EF4-FFF2-40B4-BE49-F238E27FC236}">
                            <a16:creationId xmlns:a16="http://schemas.microsoft.com/office/drawing/2014/main" id="{B1B5CB23-FA26-A057-8DBC-D836A5934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3" name="直線コネクタ 9752">
                        <a:extLst>
                          <a:ext uri="{FF2B5EF4-FFF2-40B4-BE49-F238E27FC236}">
                            <a16:creationId xmlns:a16="http://schemas.microsoft.com/office/drawing/2014/main" id="{C50D1B56-7CCD-38BD-6B3E-BABAC93F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4" name="直線コネクタ 9753">
                        <a:extLst>
                          <a:ext uri="{FF2B5EF4-FFF2-40B4-BE49-F238E27FC236}">
                            <a16:creationId xmlns:a16="http://schemas.microsoft.com/office/drawing/2014/main" id="{3A16CE0F-C992-D582-35E4-5ED443ACD8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5" name="直線コネクタ 9754">
                        <a:extLst>
                          <a:ext uri="{FF2B5EF4-FFF2-40B4-BE49-F238E27FC236}">
                            <a16:creationId xmlns:a16="http://schemas.microsoft.com/office/drawing/2014/main" id="{834B1FE9-84AD-1F48-9D60-3B84DA5D6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6" name="直線コネクタ 9755">
                        <a:extLst>
                          <a:ext uri="{FF2B5EF4-FFF2-40B4-BE49-F238E27FC236}">
                            <a16:creationId xmlns:a16="http://schemas.microsoft.com/office/drawing/2014/main" id="{7CAE99A4-8CAD-6CED-A92A-4DBBAF92D8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7" name="直線コネクタ 9756">
                        <a:extLst>
                          <a:ext uri="{FF2B5EF4-FFF2-40B4-BE49-F238E27FC236}">
                            <a16:creationId xmlns:a16="http://schemas.microsoft.com/office/drawing/2014/main" id="{64DC1F4B-FB1A-F098-448E-F7520CD4A5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1" name="グループ化 9670">
                    <a:extLst>
                      <a:ext uri="{FF2B5EF4-FFF2-40B4-BE49-F238E27FC236}">
                        <a16:creationId xmlns:a16="http://schemas.microsoft.com/office/drawing/2014/main" id="{0445006F-67F3-8CF7-AED8-439C31919EA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06" name="グループ化 9705">
                      <a:extLst>
                        <a:ext uri="{FF2B5EF4-FFF2-40B4-BE49-F238E27FC236}">
                          <a16:creationId xmlns:a16="http://schemas.microsoft.com/office/drawing/2014/main" id="{B5768F3C-DC35-4A6E-17C8-1CB1D861C8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24" name="直線コネクタ 9723">
                        <a:extLst>
                          <a:ext uri="{FF2B5EF4-FFF2-40B4-BE49-F238E27FC236}">
                            <a16:creationId xmlns:a16="http://schemas.microsoft.com/office/drawing/2014/main" id="{0B1974BD-8511-2324-EBF1-51D79AF774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5" name="直線コネクタ 9724">
                        <a:extLst>
                          <a:ext uri="{FF2B5EF4-FFF2-40B4-BE49-F238E27FC236}">
                            <a16:creationId xmlns:a16="http://schemas.microsoft.com/office/drawing/2014/main" id="{16641A58-927C-CC78-35A0-475F9CC78E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6" name="直線コネクタ 9725">
                        <a:extLst>
                          <a:ext uri="{FF2B5EF4-FFF2-40B4-BE49-F238E27FC236}">
                            <a16:creationId xmlns:a16="http://schemas.microsoft.com/office/drawing/2014/main" id="{C04FDAAE-6120-F360-EE95-1F34ECE750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7" name="直線コネクタ 9726">
                        <a:extLst>
                          <a:ext uri="{FF2B5EF4-FFF2-40B4-BE49-F238E27FC236}">
                            <a16:creationId xmlns:a16="http://schemas.microsoft.com/office/drawing/2014/main" id="{E2641032-8280-9E81-4912-68956317FC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8" name="直線コネクタ 9727">
                        <a:extLst>
                          <a:ext uri="{FF2B5EF4-FFF2-40B4-BE49-F238E27FC236}">
                            <a16:creationId xmlns:a16="http://schemas.microsoft.com/office/drawing/2014/main" id="{0561E515-185A-8950-5DA5-1C7792B600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9" name="直線コネクタ 9728">
                        <a:extLst>
                          <a:ext uri="{FF2B5EF4-FFF2-40B4-BE49-F238E27FC236}">
                            <a16:creationId xmlns:a16="http://schemas.microsoft.com/office/drawing/2014/main" id="{6D9557E2-795E-F13E-6937-27851BA50C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0" name="直線コネクタ 9729">
                        <a:extLst>
                          <a:ext uri="{FF2B5EF4-FFF2-40B4-BE49-F238E27FC236}">
                            <a16:creationId xmlns:a16="http://schemas.microsoft.com/office/drawing/2014/main" id="{180FAA2C-E561-1EDB-CFC2-080053DE08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1" name="直線コネクタ 9730">
                        <a:extLst>
                          <a:ext uri="{FF2B5EF4-FFF2-40B4-BE49-F238E27FC236}">
                            <a16:creationId xmlns:a16="http://schemas.microsoft.com/office/drawing/2014/main" id="{A15E85D1-B22E-E16F-74B7-C9785C20B7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2" name="直線コネクタ 9731">
                        <a:extLst>
                          <a:ext uri="{FF2B5EF4-FFF2-40B4-BE49-F238E27FC236}">
                            <a16:creationId xmlns:a16="http://schemas.microsoft.com/office/drawing/2014/main" id="{3322990E-F2AA-B080-BA92-6954B76703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3" name="直線コネクタ 9732">
                        <a:extLst>
                          <a:ext uri="{FF2B5EF4-FFF2-40B4-BE49-F238E27FC236}">
                            <a16:creationId xmlns:a16="http://schemas.microsoft.com/office/drawing/2014/main" id="{53D027C6-5FC3-BBE1-3650-7E02DEECF0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4" name="直線コネクタ 9733">
                        <a:extLst>
                          <a:ext uri="{FF2B5EF4-FFF2-40B4-BE49-F238E27FC236}">
                            <a16:creationId xmlns:a16="http://schemas.microsoft.com/office/drawing/2014/main" id="{372CB6BB-599D-9E39-713A-7A646BD41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5" name="直線コネクタ 9734">
                        <a:extLst>
                          <a:ext uri="{FF2B5EF4-FFF2-40B4-BE49-F238E27FC236}">
                            <a16:creationId xmlns:a16="http://schemas.microsoft.com/office/drawing/2014/main" id="{6BB10649-9B20-FE7C-B705-71E544CA6A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6" name="直線コネクタ 9735">
                        <a:extLst>
                          <a:ext uri="{FF2B5EF4-FFF2-40B4-BE49-F238E27FC236}">
                            <a16:creationId xmlns:a16="http://schemas.microsoft.com/office/drawing/2014/main" id="{C8F6A7F2-7C66-D8DB-1464-C8AD06F3B5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7" name="直線コネクタ 9736">
                        <a:extLst>
                          <a:ext uri="{FF2B5EF4-FFF2-40B4-BE49-F238E27FC236}">
                            <a16:creationId xmlns:a16="http://schemas.microsoft.com/office/drawing/2014/main" id="{98FC2DF6-FDD2-CF7E-6DF7-D1C7D64A4C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8" name="直線コネクタ 9737">
                        <a:extLst>
                          <a:ext uri="{FF2B5EF4-FFF2-40B4-BE49-F238E27FC236}">
                            <a16:creationId xmlns:a16="http://schemas.microsoft.com/office/drawing/2014/main" id="{32CE714A-E521-380C-37D2-C987B4E00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9" name="直線コネクタ 9738">
                        <a:extLst>
                          <a:ext uri="{FF2B5EF4-FFF2-40B4-BE49-F238E27FC236}">
                            <a16:creationId xmlns:a16="http://schemas.microsoft.com/office/drawing/2014/main" id="{257EAE93-A8CA-A04D-52CB-9AE407A721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07" name="グループ化 9706">
                      <a:extLst>
                        <a:ext uri="{FF2B5EF4-FFF2-40B4-BE49-F238E27FC236}">
                          <a16:creationId xmlns:a16="http://schemas.microsoft.com/office/drawing/2014/main" id="{E1CB42A2-7C5D-A31D-1222-963F20EB77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08" name="直線コネクタ 9707">
                        <a:extLst>
                          <a:ext uri="{FF2B5EF4-FFF2-40B4-BE49-F238E27FC236}">
                            <a16:creationId xmlns:a16="http://schemas.microsoft.com/office/drawing/2014/main" id="{F84D66E8-D094-1860-243C-D802C86CF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9" name="直線コネクタ 9708">
                        <a:extLst>
                          <a:ext uri="{FF2B5EF4-FFF2-40B4-BE49-F238E27FC236}">
                            <a16:creationId xmlns:a16="http://schemas.microsoft.com/office/drawing/2014/main" id="{8974D354-046F-0A13-0E5B-6F0325CB1D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0" name="直線コネクタ 9709">
                        <a:extLst>
                          <a:ext uri="{FF2B5EF4-FFF2-40B4-BE49-F238E27FC236}">
                            <a16:creationId xmlns:a16="http://schemas.microsoft.com/office/drawing/2014/main" id="{1EE279C9-4B3B-B936-3EAF-E9F8CB608D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1" name="直線コネクタ 9710">
                        <a:extLst>
                          <a:ext uri="{FF2B5EF4-FFF2-40B4-BE49-F238E27FC236}">
                            <a16:creationId xmlns:a16="http://schemas.microsoft.com/office/drawing/2014/main" id="{D33814AF-1C06-08BD-430F-1C436722E7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2" name="直線コネクタ 9711">
                        <a:extLst>
                          <a:ext uri="{FF2B5EF4-FFF2-40B4-BE49-F238E27FC236}">
                            <a16:creationId xmlns:a16="http://schemas.microsoft.com/office/drawing/2014/main" id="{43A6F77A-EB7E-2642-DF02-924565993A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3" name="直線コネクタ 9712">
                        <a:extLst>
                          <a:ext uri="{FF2B5EF4-FFF2-40B4-BE49-F238E27FC236}">
                            <a16:creationId xmlns:a16="http://schemas.microsoft.com/office/drawing/2014/main" id="{FE83FAB5-57C1-2747-29BF-728CDAE9A7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4" name="直線コネクタ 9713">
                        <a:extLst>
                          <a:ext uri="{FF2B5EF4-FFF2-40B4-BE49-F238E27FC236}">
                            <a16:creationId xmlns:a16="http://schemas.microsoft.com/office/drawing/2014/main" id="{58C99E08-7EDC-918B-41A3-0518FA93FE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5" name="直線コネクタ 9714">
                        <a:extLst>
                          <a:ext uri="{FF2B5EF4-FFF2-40B4-BE49-F238E27FC236}">
                            <a16:creationId xmlns:a16="http://schemas.microsoft.com/office/drawing/2014/main" id="{1E2BFC1B-B018-B1D2-EF54-AA4C1BA7E9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6" name="直線コネクタ 9715">
                        <a:extLst>
                          <a:ext uri="{FF2B5EF4-FFF2-40B4-BE49-F238E27FC236}">
                            <a16:creationId xmlns:a16="http://schemas.microsoft.com/office/drawing/2014/main" id="{8BBBED8D-0706-FB46-795D-AF2E3F3F1A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7" name="直線コネクタ 9716">
                        <a:extLst>
                          <a:ext uri="{FF2B5EF4-FFF2-40B4-BE49-F238E27FC236}">
                            <a16:creationId xmlns:a16="http://schemas.microsoft.com/office/drawing/2014/main" id="{6EE25A5F-4A5E-90AC-0017-D8E5E2B036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8" name="直線コネクタ 9717">
                        <a:extLst>
                          <a:ext uri="{FF2B5EF4-FFF2-40B4-BE49-F238E27FC236}">
                            <a16:creationId xmlns:a16="http://schemas.microsoft.com/office/drawing/2014/main" id="{95136435-58D5-12D1-EBF5-C0C5CDFCCF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9" name="直線コネクタ 9718">
                        <a:extLst>
                          <a:ext uri="{FF2B5EF4-FFF2-40B4-BE49-F238E27FC236}">
                            <a16:creationId xmlns:a16="http://schemas.microsoft.com/office/drawing/2014/main" id="{AE358FC2-7BCC-C0CC-1F95-A39D2271D3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0" name="直線コネクタ 9719">
                        <a:extLst>
                          <a:ext uri="{FF2B5EF4-FFF2-40B4-BE49-F238E27FC236}">
                            <a16:creationId xmlns:a16="http://schemas.microsoft.com/office/drawing/2014/main" id="{E37F6C91-D166-47A0-060D-9D7A2BCB46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1" name="直線コネクタ 9720">
                        <a:extLst>
                          <a:ext uri="{FF2B5EF4-FFF2-40B4-BE49-F238E27FC236}">
                            <a16:creationId xmlns:a16="http://schemas.microsoft.com/office/drawing/2014/main" id="{8D978969-69BE-DDA7-6A45-34531B8DA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2" name="直線コネクタ 9721">
                        <a:extLst>
                          <a:ext uri="{FF2B5EF4-FFF2-40B4-BE49-F238E27FC236}">
                            <a16:creationId xmlns:a16="http://schemas.microsoft.com/office/drawing/2014/main" id="{E75BF28B-15AC-B436-3865-B471026BD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3" name="直線コネクタ 9722">
                        <a:extLst>
                          <a:ext uri="{FF2B5EF4-FFF2-40B4-BE49-F238E27FC236}">
                            <a16:creationId xmlns:a16="http://schemas.microsoft.com/office/drawing/2014/main" id="{ABABB7CD-D4E8-7653-F325-FA85C2826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2" name="グループ化 9671">
                    <a:extLst>
                      <a:ext uri="{FF2B5EF4-FFF2-40B4-BE49-F238E27FC236}">
                        <a16:creationId xmlns:a16="http://schemas.microsoft.com/office/drawing/2014/main" id="{0F191CE7-C857-E15C-E492-CF5F66A70B50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90" name="直線コネクタ 9689">
                      <a:extLst>
                        <a:ext uri="{FF2B5EF4-FFF2-40B4-BE49-F238E27FC236}">
                          <a16:creationId xmlns:a16="http://schemas.microsoft.com/office/drawing/2014/main" id="{42A66A34-5468-FCCF-D5B0-F0384EBF98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1" name="直線コネクタ 9690">
                      <a:extLst>
                        <a:ext uri="{FF2B5EF4-FFF2-40B4-BE49-F238E27FC236}">
                          <a16:creationId xmlns:a16="http://schemas.microsoft.com/office/drawing/2014/main" id="{6CE13F4A-2766-9670-4580-5346AC9386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2" name="直線コネクタ 9691">
                      <a:extLst>
                        <a:ext uri="{FF2B5EF4-FFF2-40B4-BE49-F238E27FC236}">
                          <a16:creationId xmlns:a16="http://schemas.microsoft.com/office/drawing/2014/main" id="{D8582C3A-7BAE-77F6-DBCC-811EDB7709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3" name="直線コネクタ 9692">
                      <a:extLst>
                        <a:ext uri="{FF2B5EF4-FFF2-40B4-BE49-F238E27FC236}">
                          <a16:creationId xmlns:a16="http://schemas.microsoft.com/office/drawing/2014/main" id="{448F41EE-1E69-BD72-CE6C-F507E5DAA3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4" name="直線コネクタ 9693">
                      <a:extLst>
                        <a:ext uri="{FF2B5EF4-FFF2-40B4-BE49-F238E27FC236}">
                          <a16:creationId xmlns:a16="http://schemas.microsoft.com/office/drawing/2014/main" id="{96504A98-55A0-293B-9596-3895CF6B9B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5" name="直線コネクタ 9694">
                      <a:extLst>
                        <a:ext uri="{FF2B5EF4-FFF2-40B4-BE49-F238E27FC236}">
                          <a16:creationId xmlns:a16="http://schemas.microsoft.com/office/drawing/2014/main" id="{BF5C277F-FE15-798F-C734-776CBF356D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6" name="直線コネクタ 9695">
                      <a:extLst>
                        <a:ext uri="{FF2B5EF4-FFF2-40B4-BE49-F238E27FC236}">
                          <a16:creationId xmlns:a16="http://schemas.microsoft.com/office/drawing/2014/main" id="{B5988258-4050-AC0D-E0F1-8A940EEF18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7" name="直線コネクタ 9696">
                      <a:extLst>
                        <a:ext uri="{FF2B5EF4-FFF2-40B4-BE49-F238E27FC236}">
                          <a16:creationId xmlns:a16="http://schemas.microsoft.com/office/drawing/2014/main" id="{D7FF9DC1-A275-B1D8-8BD5-498BA40C74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8" name="直線コネクタ 9697">
                      <a:extLst>
                        <a:ext uri="{FF2B5EF4-FFF2-40B4-BE49-F238E27FC236}">
                          <a16:creationId xmlns:a16="http://schemas.microsoft.com/office/drawing/2014/main" id="{888CA23E-C0CF-27E3-1355-D8EEF45F3C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9" name="直線コネクタ 9698">
                      <a:extLst>
                        <a:ext uri="{FF2B5EF4-FFF2-40B4-BE49-F238E27FC236}">
                          <a16:creationId xmlns:a16="http://schemas.microsoft.com/office/drawing/2014/main" id="{52D223BB-71B2-276D-1B2E-FFB8170D27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0" name="直線コネクタ 9699">
                      <a:extLst>
                        <a:ext uri="{FF2B5EF4-FFF2-40B4-BE49-F238E27FC236}">
                          <a16:creationId xmlns:a16="http://schemas.microsoft.com/office/drawing/2014/main" id="{DBBE8FEA-24FB-C168-7B64-130228D0E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1" name="直線コネクタ 9700">
                      <a:extLst>
                        <a:ext uri="{FF2B5EF4-FFF2-40B4-BE49-F238E27FC236}">
                          <a16:creationId xmlns:a16="http://schemas.microsoft.com/office/drawing/2014/main" id="{83F45E72-1D59-C4F3-718E-141A59887E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2" name="直線コネクタ 9701">
                      <a:extLst>
                        <a:ext uri="{FF2B5EF4-FFF2-40B4-BE49-F238E27FC236}">
                          <a16:creationId xmlns:a16="http://schemas.microsoft.com/office/drawing/2014/main" id="{1A50C1E6-4C72-08EC-02B9-285D31DDED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3" name="直線コネクタ 9702">
                      <a:extLst>
                        <a:ext uri="{FF2B5EF4-FFF2-40B4-BE49-F238E27FC236}">
                          <a16:creationId xmlns:a16="http://schemas.microsoft.com/office/drawing/2014/main" id="{13A436EC-5981-A9AC-3A16-68096261C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4" name="直線コネクタ 9703">
                      <a:extLst>
                        <a:ext uri="{FF2B5EF4-FFF2-40B4-BE49-F238E27FC236}">
                          <a16:creationId xmlns:a16="http://schemas.microsoft.com/office/drawing/2014/main" id="{07FDD508-EF78-989B-631B-578B12494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5" name="直線コネクタ 9704">
                      <a:extLst>
                        <a:ext uri="{FF2B5EF4-FFF2-40B4-BE49-F238E27FC236}">
                          <a16:creationId xmlns:a16="http://schemas.microsoft.com/office/drawing/2014/main" id="{9F716371-94AB-041E-B1AC-686A466E0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73" name="グループ化 9672">
                    <a:extLst>
                      <a:ext uri="{FF2B5EF4-FFF2-40B4-BE49-F238E27FC236}">
                        <a16:creationId xmlns:a16="http://schemas.microsoft.com/office/drawing/2014/main" id="{CC523335-2086-6B0E-8040-648C38453E3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74" name="直線コネクタ 9673">
                      <a:extLst>
                        <a:ext uri="{FF2B5EF4-FFF2-40B4-BE49-F238E27FC236}">
                          <a16:creationId xmlns:a16="http://schemas.microsoft.com/office/drawing/2014/main" id="{F9DA78AC-9B46-916D-13DA-D8E3589BA2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5" name="直線コネクタ 9674">
                      <a:extLst>
                        <a:ext uri="{FF2B5EF4-FFF2-40B4-BE49-F238E27FC236}">
                          <a16:creationId xmlns:a16="http://schemas.microsoft.com/office/drawing/2014/main" id="{D8571243-3BF0-2D11-DD0B-63384F223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6" name="直線コネクタ 9675">
                      <a:extLst>
                        <a:ext uri="{FF2B5EF4-FFF2-40B4-BE49-F238E27FC236}">
                          <a16:creationId xmlns:a16="http://schemas.microsoft.com/office/drawing/2014/main" id="{953201C9-C1D3-FA9B-F72E-86CCA4026E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7" name="直線コネクタ 9676">
                      <a:extLst>
                        <a:ext uri="{FF2B5EF4-FFF2-40B4-BE49-F238E27FC236}">
                          <a16:creationId xmlns:a16="http://schemas.microsoft.com/office/drawing/2014/main" id="{E732C1D6-328A-8D64-ED6B-4F65B94462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8" name="直線コネクタ 9677">
                      <a:extLst>
                        <a:ext uri="{FF2B5EF4-FFF2-40B4-BE49-F238E27FC236}">
                          <a16:creationId xmlns:a16="http://schemas.microsoft.com/office/drawing/2014/main" id="{D7B04D0F-7DC2-A30A-5A90-8BE352928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9" name="直線コネクタ 9678">
                      <a:extLst>
                        <a:ext uri="{FF2B5EF4-FFF2-40B4-BE49-F238E27FC236}">
                          <a16:creationId xmlns:a16="http://schemas.microsoft.com/office/drawing/2014/main" id="{D455FE2E-0843-8809-52AA-E30D5BF80D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0" name="直線コネクタ 9679">
                      <a:extLst>
                        <a:ext uri="{FF2B5EF4-FFF2-40B4-BE49-F238E27FC236}">
                          <a16:creationId xmlns:a16="http://schemas.microsoft.com/office/drawing/2014/main" id="{3E7A605A-50EE-E486-B997-7C520A1C2C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1" name="直線コネクタ 9680">
                      <a:extLst>
                        <a:ext uri="{FF2B5EF4-FFF2-40B4-BE49-F238E27FC236}">
                          <a16:creationId xmlns:a16="http://schemas.microsoft.com/office/drawing/2014/main" id="{FC684499-473E-1347-0D69-9650BE82E4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2" name="直線コネクタ 9681">
                      <a:extLst>
                        <a:ext uri="{FF2B5EF4-FFF2-40B4-BE49-F238E27FC236}">
                          <a16:creationId xmlns:a16="http://schemas.microsoft.com/office/drawing/2014/main" id="{6A1F01FA-C9B3-CE63-78AD-DDD08F46F2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3" name="直線コネクタ 9682">
                      <a:extLst>
                        <a:ext uri="{FF2B5EF4-FFF2-40B4-BE49-F238E27FC236}">
                          <a16:creationId xmlns:a16="http://schemas.microsoft.com/office/drawing/2014/main" id="{5F0F9A48-6B24-DAE3-6CEF-091CEB0C47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4" name="直線コネクタ 9683">
                      <a:extLst>
                        <a:ext uri="{FF2B5EF4-FFF2-40B4-BE49-F238E27FC236}">
                          <a16:creationId xmlns:a16="http://schemas.microsoft.com/office/drawing/2014/main" id="{B177A4AE-43F1-04EB-0DAB-55E331544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5" name="直線コネクタ 9684">
                      <a:extLst>
                        <a:ext uri="{FF2B5EF4-FFF2-40B4-BE49-F238E27FC236}">
                          <a16:creationId xmlns:a16="http://schemas.microsoft.com/office/drawing/2014/main" id="{9C38349A-C5D1-FD6E-B5A9-23A8567C4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6" name="直線コネクタ 9685">
                      <a:extLst>
                        <a:ext uri="{FF2B5EF4-FFF2-40B4-BE49-F238E27FC236}">
                          <a16:creationId xmlns:a16="http://schemas.microsoft.com/office/drawing/2014/main" id="{599D707B-87A6-AB04-0FED-6552242CBD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7" name="直線コネクタ 9686">
                      <a:extLst>
                        <a:ext uri="{FF2B5EF4-FFF2-40B4-BE49-F238E27FC236}">
                          <a16:creationId xmlns:a16="http://schemas.microsoft.com/office/drawing/2014/main" id="{251BD2FD-2D51-BC02-9743-6AE85D568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8" name="直線コネクタ 9687">
                      <a:extLst>
                        <a:ext uri="{FF2B5EF4-FFF2-40B4-BE49-F238E27FC236}">
                          <a16:creationId xmlns:a16="http://schemas.microsoft.com/office/drawing/2014/main" id="{E5454034-20E8-2D63-82C3-671065AC0D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9" name="直線コネクタ 9688">
                      <a:extLst>
                        <a:ext uri="{FF2B5EF4-FFF2-40B4-BE49-F238E27FC236}">
                          <a16:creationId xmlns:a16="http://schemas.microsoft.com/office/drawing/2014/main" id="{AB5C2754-4DF2-FC70-14C6-9BCB2D2C96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640" name="グループ化 9639">
                  <a:extLst>
                    <a:ext uri="{FF2B5EF4-FFF2-40B4-BE49-F238E27FC236}">
                      <a16:creationId xmlns:a16="http://schemas.microsoft.com/office/drawing/2014/main" id="{67B9AF5C-D013-C87D-0089-EA29394B45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62" name="直線コネクタ 9661">
                    <a:extLst>
                      <a:ext uri="{FF2B5EF4-FFF2-40B4-BE49-F238E27FC236}">
                        <a16:creationId xmlns:a16="http://schemas.microsoft.com/office/drawing/2014/main" id="{315E2E18-5F6F-30C4-D363-BB8BCB4F8B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3" name="直線コネクタ 9662">
                    <a:extLst>
                      <a:ext uri="{FF2B5EF4-FFF2-40B4-BE49-F238E27FC236}">
                        <a16:creationId xmlns:a16="http://schemas.microsoft.com/office/drawing/2014/main" id="{3CD90465-022F-EF79-5950-250AD4516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4" name="直線コネクタ 9663">
                    <a:extLst>
                      <a:ext uri="{FF2B5EF4-FFF2-40B4-BE49-F238E27FC236}">
                        <a16:creationId xmlns:a16="http://schemas.microsoft.com/office/drawing/2014/main" id="{54F5AEBA-3543-7997-9D71-2D1C015D6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5" name="直線コネクタ 9664">
                    <a:extLst>
                      <a:ext uri="{FF2B5EF4-FFF2-40B4-BE49-F238E27FC236}">
                        <a16:creationId xmlns:a16="http://schemas.microsoft.com/office/drawing/2014/main" id="{4509FF41-7C0F-B5A0-42A2-C032E4A39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6" name="直線コネクタ 9665">
                    <a:extLst>
                      <a:ext uri="{FF2B5EF4-FFF2-40B4-BE49-F238E27FC236}">
                        <a16:creationId xmlns:a16="http://schemas.microsoft.com/office/drawing/2014/main" id="{253CCC12-ECE0-5C8E-6AE5-40F2086F87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7" name="直線コネクタ 9666">
                    <a:extLst>
                      <a:ext uri="{FF2B5EF4-FFF2-40B4-BE49-F238E27FC236}">
                        <a16:creationId xmlns:a16="http://schemas.microsoft.com/office/drawing/2014/main" id="{1764CBE7-3EB5-E548-4745-FD4F89CAC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1" name="グループ化 9640">
                  <a:extLst>
                    <a:ext uri="{FF2B5EF4-FFF2-40B4-BE49-F238E27FC236}">
                      <a16:creationId xmlns:a16="http://schemas.microsoft.com/office/drawing/2014/main" id="{61EABBBD-5042-6C6B-F78F-9E081CEC325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6" name="直線コネクタ 9655">
                    <a:extLst>
                      <a:ext uri="{FF2B5EF4-FFF2-40B4-BE49-F238E27FC236}">
                        <a16:creationId xmlns:a16="http://schemas.microsoft.com/office/drawing/2014/main" id="{C0692C69-EF5A-6D64-1BE4-17CC03E4D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7" name="直線コネクタ 9656">
                    <a:extLst>
                      <a:ext uri="{FF2B5EF4-FFF2-40B4-BE49-F238E27FC236}">
                        <a16:creationId xmlns:a16="http://schemas.microsoft.com/office/drawing/2014/main" id="{BFBF2279-66C3-9DAB-8FBC-8D13389AC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8" name="直線コネクタ 9657">
                    <a:extLst>
                      <a:ext uri="{FF2B5EF4-FFF2-40B4-BE49-F238E27FC236}">
                        <a16:creationId xmlns:a16="http://schemas.microsoft.com/office/drawing/2014/main" id="{D6E765B2-8BB5-CDDE-4AB1-7FC81D894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9" name="直線コネクタ 9658">
                    <a:extLst>
                      <a:ext uri="{FF2B5EF4-FFF2-40B4-BE49-F238E27FC236}">
                        <a16:creationId xmlns:a16="http://schemas.microsoft.com/office/drawing/2014/main" id="{E633B4E6-C131-2C2A-775D-901833B73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0" name="直線コネクタ 9659">
                    <a:extLst>
                      <a:ext uri="{FF2B5EF4-FFF2-40B4-BE49-F238E27FC236}">
                        <a16:creationId xmlns:a16="http://schemas.microsoft.com/office/drawing/2014/main" id="{428A68FD-E73D-B536-8AC1-B94CD06A5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1" name="直線コネクタ 9660">
                    <a:extLst>
                      <a:ext uri="{FF2B5EF4-FFF2-40B4-BE49-F238E27FC236}">
                        <a16:creationId xmlns:a16="http://schemas.microsoft.com/office/drawing/2014/main" id="{01A4F20F-37F1-B786-041F-619CC2E093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2" name="グループ化 9641">
                  <a:extLst>
                    <a:ext uri="{FF2B5EF4-FFF2-40B4-BE49-F238E27FC236}">
                      <a16:creationId xmlns:a16="http://schemas.microsoft.com/office/drawing/2014/main" id="{8EF0A132-0C87-393D-CD65-A09D754837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0" name="直線コネクタ 9649">
                    <a:extLst>
                      <a:ext uri="{FF2B5EF4-FFF2-40B4-BE49-F238E27FC236}">
                        <a16:creationId xmlns:a16="http://schemas.microsoft.com/office/drawing/2014/main" id="{60B0B15F-4091-D420-99A6-AD7A21826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1" name="直線コネクタ 9650">
                    <a:extLst>
                      <a:ext uri="{FF2B5EF4-FFF2-40B4-BE49-F238E27FC236}">
                        <a16:creationId xmlns:a16="http://schemas.microsoft.com/office/drawing/2014/main" id="{4097487B-803D-A68B-141A-C476ADC1A7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2" name="直線コネクタ 9651">
                    <a:extLst>
                      <a:ext uri="{FF2B5EF4-FFF2-40B4-BE49-F238E27FC236}">
                        <a16:creationId xmlns:a16="http://schemas.microsoft.com/office/drawing/2014/main" id="{E43A1507-A53F-94FD-6F78-45ACFF153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3" name="直線コネクタ 9652">
                    <a:extLst>
                      <a:ext uri="{FF2B5EF4-FFF2-40B4-BE49-F238E27FC236}">
                        <a16:creationId xmlns:a16="http://schemas.microsoft.com/office/drawing/2014/main" id="{135F1BC4-1453-4952-D76B-C6D0E2E574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4" name="直線コネクタ 9653">
                    <a:extLst>
                      <a:ext uri="{FF2B5EF4-FFF2-40B4-BE49-F238E27FC236}">
                        <a16:creationId xmlns:a16="http://schemas.microsoft.com/office/drawing/2014/main" id="{86848FF1-BFBA-6F2D-5733-CE138CC062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5" name="直線コネクタ 9654">
                    <a:extLst>
                      <a:ext uri="{FF2B5EF4-FFF2-40B4-BE49-F238E27FC236}">
                        <a16:creationId xmlns:a16="http://schemas.microsoft.com/office/drawing/2014/main" id="{4E808170-595B-BD7F-1F07-79E83073C8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3" name="グループ化 9642">
                  <a:extLst>
                    <a:ext uri="{FF2B5EF4-FFF2-40B4-BE49-F238E27FC236}">
                      <a16:creationId xmlns:a16="http://schemas.microsoft.com/office/drawing/2014/main" id="{B7ECD768-3DF7-B696-845F-F8112A74A1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44" name="直線コネクタ 9643">
                    <a:extLst>
                      <a:ext uri="{FF2B5EF4-FFF2-40B4-BE49-F238E27FC236}">
                        <a16:creationId xmlns:a16="http://schemas.microsoft.com/office/drawing/2014/main" id="{2CF90CE1-38C1-77EA-A4F9-74FE16261B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5" name="直線コネクタ 9644">
                    <a:extLst>
                      <a:ext uri="{FF2B5EF4-FFF2-40B4-BE49-F238E27FC236}">
                        <a16:creationId xmlns:a16="http://schemas.microsoft.com/office/drawing/2014/main" id="{3A2B02ED-90F8-39F8-A42E-89B73F807F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6" name="直線コネクタ 9645">
                    <a:extLst>
                      <a:ext uri="{FF2B5EF4-FFF2-40B4-BE49-F238E27FC236}">
                        <a16:creationId xmlns:a16="http://schemas.microsoft.com/office/drawing/2014/main" id="{2066CFEF-CEF3-8FF8-C791-FA6F2DB9B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7" name="直線コネクタ 9646">
                    <a:extLst>
                      <a:ext uri="{FF2B5EF4-FFF2-40B4-BE49-F238E27FC236}">
                        <a16:creationId xmlns:a16="http://schemas.microsoft.com/office/drawing/2014/main" id="{7FCBC2CD-0D06-5295-76F2-32F97704D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8" name="直線コネクタ 9647">
                    <a:extLst>
                      <a:ext uri="{FF2B5EF4-FFF2-40B4-BE49-F238E27FC236}">
                        <a16:creationId xmlns:a16="http://schemas.microsoft.com/office/drawing/2014/main" id="{C558ED95-B5E4-4B32-A18D-60773164C7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9" name="直線コネクタ 9648">
                    <a:extLst>
                      <a:ext uri="{FF2B5EF4-FFF2-40B4-BE49-F238E27FC236}">
                        <a16:creationId xmlns:a16="http://schemas.microsoft.com/office/drawing/2014/main" id="{97307C51-5FD0-7DD2-851A-621CA4C76C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1" name="グループ化 9070">
                <a:extLst>
                  <a:ext uri="{FF2B5EF4-FFF2-40B4-BE49-F238E27FC236}">
                    <a16:creationId xmlns:a16="http://schemas.microsoft.com/office/drawing/2014/main" id="{5C839274-2086-9006-C54D-EEBC7DAB7F35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450" name="正方形/長方形 9449">
                  <a:extLst>
                    <a:ext uri="{FF2B5EF4-FFF2-40B4-BE49-F238E27FC236}">
                      <a16:creationId xmlns:a16="http://schemas.microsoft.com/office/drawing/2014/main" id="{63E4C0F8-E2E1-C843-DE06-8190749E9BF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451" name="グループ化 9450">
                  <a:extLst>
                    <a:ext uri="{FF2B5EF4-FFF2-40B4-BE49-F238E27FC236}">
                      <a16:creationId xmlns:a16="http://schemas.microsoft.com/office/drawing/2014/main" id="{4BB794D9-F699-F53C-9FD4-1B0D975ABE3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480" name="グループ化 9479">
                    <a:extLst>
                      <a:ext uri="{FF2B5EF4-FFF2-40B4-BE49-F238E27FC236}">
                        <a16:creationId xmlns:a16="http://schemas.microsoft.com/office/drawing/2014/main" id="{90C65306-45FD-2F91-98C6-1EDE318911A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620" name="正方形/長方形 9619">
                      <a:extLst>
                        <a:ext uri="{FF2B5EF4-FFF2-40B4-BE49-F238E27FC236}">
                          <a16:creationId xmlns:a16="http://schemas.microsoft.com/office/drawing/2014/main" id="{00056DC7-12D7-93EE-E6D4-67CABFA37D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1" name="グループ化 9620">
                      <a:extLst>
                        <a:ext uri="{FF2B5EF4-FFF2-40B4-BE49-F238E27FC236}">
                          <a16:creationId xmlns:a16="http://schemas.microsoft.com/office/drawing/2014/main" id="{20737107-61F4-96B8-0ADD-0EA43CC73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6" name="正方形/長方形 9635">
                        <a:extLst>
                          <a:ext uri="{FF2B5EF4-FFF2-40B4-BE49-F238E27FC236}">
                            <a16:creationId xmlns:a16="http://schemas.microsoft.com/office/drawing/2014/main" id="{7BEF6235-978B-CF60-AC6F-5947B97BFA0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7" name="正方形/長方形 9636">
                        <a:extLst>
                          <a:ext uri="{FF2B5EF4-FFF2-40B4-BE49-F238E27FC236}">
                            <a16:creationId xmlns:a16="http://schemas.microsoft.com/office/drawing/2014/main" id="{E1AAC791-1A33-9891-A632-EEC3665A3E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622" name="グループ化 9621">
                      <a:extLst>
                        <a:ext uri="{FF2B5EF4-FFF2-40B4-BE49-F238E27FC236}">
                          <a16:creationId xmlns:a16="http://schemas.microsoft.com/office/drawing/2014/main" id="{171A018F-8A3F-0DD5-E07E-7DF7EC9F91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632" name="正方形/長方形 9631">
                        <a:extLst>
                          <a:ext uri="{FF2B5EF4-FFF2-40B4-BE49-F238E27FC236}">
                            <a16:creationId xmlns:a16="http://schemas.microsoft.com/office/drawing/2014/main" id="{6F8F6212-5E52-30D1-2ECE-5EE1F6A8D7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633" name="グループ化 9632">
                        <a:extLst>
                          <a:ext uri="{FF2B5EF4-FFF2-40B4-BE49-F238E27FC236}">
                            <a16:creationId xmlns:a16="http://schemas.microsoft.com/office/drawing/2014/main" id="{0C23758A-C879-F5ED-007B-9990AE430D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634" name="正方形/長方形 9633">
                          <a:extLst>
                            <a:ext uri="{FF2B5EF4-FFF2-40B4-BE49-F238E27FC236}">
                              <a16:creationId xmlns:a16="http://schemas.microsoft.com/office/drawing/2014/main" id="{C1F6DD49-6D33-874B-2E4D-65BEF476A26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635" name="正方形/長方形 9634">
                          <a:extLst>
                            <a:ext uri="{FF2B5EF4-FFF2-40B4-BE49-F238E27FC236}">
                              <a16:creationId xmlns:a16="http://schemas.microsoft.com/office/drawing/2014/main" id="{1C2D8E1B-CDF7-92A3-1BB3-9552B706F9D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623" name="正方形/長方形 9622">
                      <a:extLst>
                        <a:ext uri="{FF2B5EF4-FFF2-40B4-BE49-F238E27FC236}">
                          <a16:creationId xmlns:a16="http://schemas.microsoft.com/office/drawing/2014/main" id="{ADE0FAB4-8984-5E05-257B-8F25A5C98E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4" name="グループ化 9623">
                      <a:extLst>
                        <a:ext uri="{FF2B5EF4-FFF2-40B4-BE49-F238E27FC236}">
                          <a16:creationId xmlns:a16="http://schemas.microsoft.com/office/drawing/2014/main" id="{C03DF591-9B61-9260-D5F5-D470D441AA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0" name="正方形/長方形 9629">
                        <a:extLst>
                          <a:ext uri="{FF2B5EF4-FFF2-40B4-BE49-F238E27FC236}">
                            <a16:creationId xmlns:a16="http://schemas.microsoft.com/office/drawing/2014/main" id="{44F97B1E-FA8B-4ABD-A2CC-DF6FB7DE0D0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1" name="正方形/長方形 9630">
                        <a:extLst>
                          <a:ext uri="{FF2B5EF4-FFF2-40B4-BE49-F238E27FC236}">
                            <a16:creationId xmlns:a16="http://schemas.microsoft.com/office/drawing/2014/main" id="{C34B01DA-D993-7033-15D7-D190432A6A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5" name="正方形/長方形 9624">
                      <a:extLst>
                        <a:ext uri="{FF2B5EF4-FFF2-40B4-BE49-F238E27FC236}">
                          <a16:creationId xmlns:a16="http://schemas.microsoft.com/office/drawing/2014/main" id="{E8108341-3E5D-ED02-FAA4-DB664EC75C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6" name="グループ化 9625">
                      <a:extLst>
                        <a:ext uri="{FF2B5EF4-FFF2-40B4-BE49-F238E27FC236}">
                          <a16:creationId xmlns:a16="http://schemas.microsoft.com/office/drawing/2014/main" id="{077CC27B-3A5B-AFEC-1BFF-755212A9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28" name="正方形/長方形 9627">
                        <a:extLst>
                          <a:ext uri="{FF2B5EF4-FFF2-40B4-BE49-F238E27FC236}">
                            <a16:creationId xmlns:a16="http://schemas.microsoft.com/office/drawing/2014/main" id="{4224634C-7BE6-E7B6-53C4-0C4B3A8C58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29" name="正方形/長方形 9628">
                        <a:extLst>
                          <a:ext uri="{FF2B5EF4-FFF2-40B4-BE49-F238E27FC236}">
                            <a16:creationId xmlns:a16="http://schemas.microsoft.com/office/drawing/2014/main" id="{2BB0F79B-6BC1-5C4A-9ADF-A0054A1348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7" name="正方形/長方形 9626">
                      <a:extLst>
                        <a:ext uri="{FF2B5EF4-FFF2-40B4-BE49-F238E27FC236}">
                          <a16:creationId xmlns:a16="http://schemas.microsoft.com/office/drawing/2014/main" id="{A14A6A6D-0F31-83BF-A0F3-AE069BB25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481" name="グループ化 9480">
                    <a:extLst>
                      <a:ext uri="{FF2B5EF4-FFF2-40B4-BE49-F238E27FC236}">
                        <a16:creationId xmlns:a16="http://schemas.microsoft.com/office/drawing/2014/main" id="{2F3BB9CD-27FF-3654-9719-28D93EC2F841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86" name="グループ化 9585">
                      <a:extLst>
                        <a:ext uri="{FF2B5EF4-FFF2-40B4-BE49-F238E27FC236}">
                          <a16:creationId xmlns:a16="http://schemas.microsoft.com/office/drawing/2014/main" id="{F57E4C42-DBFA-8E7F-F10B-D9ED0761C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604" name="直線コネクタ 9603">
                        <a:extLst>
                          <a:ext uri="{FF2B5EF4-FFF2-40B4-BE49-F238E27FC236}">
                            <a16:creationId xmlns:a16="http://schemas.microsoft.com/office/drawing/2014/main" id="{1AC37ACC-641A-C5CD-9D10-03200115E3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5" name="直線コネクタ 9604">
                        <a:extLst>
                          <a:ext uri="{FF2B5EF4-FFF2-40B4-BE49-F238E27FC236}">
                            <a16:creationId xmlns:a16="http://schemas.microsoft.com/office/drawing/2014/main" id="{4C193F04-FC16-802D-8E61-366D572EC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6" name="直線コネクタ 9605">
                        <a:extLst>
                          <a:ext uri="{FF2B5EF4-FFF2-40B4-BE49-F238E27FC236}">
                            <a16:creationId xmlns:a16="http://schemas.microsoft.com/office/drawing/2014/main" id="{745824B4-3D34-5F44-D6C6-D810BEB9C9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7" name="直線コネクタ 9606">
                        <a:extLst>
                          <a:ext uri="{FF2B5EF4-FFF2-40B4-BE49-F238E27FC236}">
                            <a16:creationId xmlns:a16="http://schemas.microsoft.com/office/drawing/2014/main" id="{C51FFBB5-989B-A4C5-03B9-EAEAF95D12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8" name="直線コネクタ 9607">
                        <a:extLst>
                          <a:ext uri="{FF2B5EF4-FFF2-40B4-BE49-F238E27FC236}">
                            <a16:creationId xmlns:a16="http://schemas.microsoft.com/office/drawing/2014/main" id="{F45569ED-2974-DFDB-28F2-4AD352975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9" name="直線コネクタ 9608">
                        <a:extLst>
                          <a:ext uri="{FF2B5EF4-FFF2-40B4-BE49-F238E27FC236}">
                            <a16:creationId xmlns:a16="http://schemas.microsoft.com/office/drawing/2014/main" id="{AC365A35-422F-518E-975A-71AA1A2647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0" name="直線コネクタ 9609">
                        <a:extLst>
                          <a:ext uri="{FF2B5EF4-FFF2-40B4-BE49-F238E27FC236}">
                            <a16:creationId xmlns:a16="http://schemas.microsoft.com/office/drawing/2014/main" id="{1C2F5461-7C32-6B78-BAAB-E21B553A3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1" name="直線コネクタ 9610">
                        <a:extLst>
                          <a:ext uri="{FF2B5EF4-FFF2-40B4-BE49-F238E27FC236}">
                            <a16:creationId xmlns:a16="http://schemas.microsoft.com/office/drawing/2014/main" id="{3714C7C7-4F71-A227-2C20-9FA57AE360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2" name="直線コネクタ 9611">
                        <a:extLst>
                          <a:ext uri="{FF2B5EF4-FFF2-40B4-BE49-F238E27FC236}">
                            <a16:creationId xmlns:a16="http://schemas.microsoft.com/office/drawing/2014/main" id="{6D5335F1-4610-42FF-8D43-30FD7EF879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3" name="直線コネクタ 9612">
                        <a:extLst>
                          <a:ext uri="{FF2B5EF4-FFF2-40B4-BE49-F238E27FC236}">
                            <a16:creationId xmlns:a16="http://schemas.microsoft.com/office/drawing/2014/main" id="{65362DF2-6C0D-53E1-D8E1-EB8EF527F8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4" name="直線コネクタ 9613">
                        <a:extLst>
                          <a:ext uri="{FF2B5EF4-FFF2-40B4-BE49-F238E27FC236}">
                            <a16:creationId xmlns:a16="http://schemas.microsoft.com/office/drawing/2014/main" id="{5D0282D6-6805-D7DF-8D1A-CC01DC385A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5" name="直線コネクタ 9614">
                        <a:extLst>
                          <a:ext uri="{FF2B5EF4-FFF2-40B4-BE49-F238E27FC236}">
                            <a16:creationId xmlns:a16="http://schemas.microsoft.com/office/drawing/2014/main" id="{1F32782A-42DE-0E8E-28D2-F0E7344CEB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6" name="直線コネクタ 9615">
                        <a:extLst>
                          <a:ext uri="{FF2B5EF4-FFF2-40B4-BE49-F238E27FC236}">
                            <a16:creationId xmlns:a16="http://schemas.microsoft.com/office/drawing/2014/main" id="{508CED79-21E3-0DFE-86D8-190A38EBE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7" name="直線コネクタ 9616">
                        <a:extLst>
                          <a:ext uri="{FF2B5EF4-FFF2-40B4-BE49-F238E27FC236}">
                            <a16:creationId xmlns:a16="http://schemas.microsoft.com/office/drawing/2014/main" id="{EEBEB8CB-EE9B-0632-244E-3A6D71F90E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8" name="直線コネクタ 9617">
                        <a:extLst>
                          <a:ext uri="{FF2B5EF4-FFF2-40B4-BE49-F238E27FC236}">
                            <a16:creationId xmlns:a16="http://schemas.microsoft.com/office/drawing/2014/main" id="{4CD4181C-45E7-717B-0B55-D3A5CA7A79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9" name="直線コネクタ 9618">
                        <a:extLst>
                          <a:ext uri="{FF2B5EF4-FFF2-40B4-BE49-F238E27FC236}">
                            <a16:creationId xmlns:a16="http://schemas.microsoft.com/office/drawing/2014/main" id="{F2355892-37F9-D880-E14A-FD7A3D95A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87" name="グループ化 9586">
                      <a:extLst>
                        <a:ext uri="{FF2B5EF4-FFF2-40B4-BE49-F238E27FC236}">
                          <a16:creationId xmlns:a16="http://schemas.microsoft.com/office/drawing/2014/main" id="{16B8D47C-2A1D-E1D4-1725-DB3674535B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88" name="直線コネクタ 9587">
                        <a:extLst>
                          <a:ext uri="{FF2B5EF4-FFF2-40B4-BE49-F238E27FC236}">
                            <a16:creationId xmlns:a16="http://schemas.microsoft.com/office/drawing/2014/main" id="{E820C78A-72E9-081B-B983-C287346B14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9" name="直線コネクタ 9588">
                        <a:extLst>
                          <a:ext uri="{FF2B5EF4-FFF2-40B4-BE49-F238E27FC236}">
                            <a16:creationId xmlns:a16="http://schemas.microsoft.com/office/drawing/2014/main" id="{F5044B63-1FF8-A682-3796-AA88CCC7C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0" name="直線コネクタ 9589">
                        <a:extLst>
                          <a:ext uri="{FF2B5EF4-FFF2-40B4-BE49-F238E27FC236}">
                            <a16:creationId xmlns:a16="http://schemas.microsoft.com/office/drawing/2014/main" id="{46D62175-73BE-1CA4-61CF-2BE244E96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1" name="直線コネクタ 9590">
                        <a:extLst>
                          <a:ext uri="{FF2B5EF4-FFF2-40B4-BE49-F238E27FC236}">
                            <a16:creationId xmlns:a16="http://schemas.microsoft.com/office/drawing/2014/main" id="{5E9C457D-5A3D-5D02-ABA1-A05DE0201E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2" name="直線コネクタ 9591">
                        <a:extLst>
                          <a:ext uri="{FF2B5EF4-FFF2-40B4-BE49-F238E27FC236}">
                            <a16:creationId xmlns:a16="http://schemas.microsoft.com/office/drawing/2014/main" id="{87295731-DC91-1ABB-43F7-9B2A23099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3" name="直線コネクタ 9592">
                        <a:extLst>
                          <a:ext uri="{FF2B5EF4-FFF2-40B4-BE49-F238E27FC236}">
                            <a16:creationId xmlns:a16="http://schemas.microsoft.com/office/drawing/2014/main" id="{93574263-CA7E-E666-7449-AD784AAE5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4" name="直線コネクタ 9593">
                        <a:extLst>
                          <a:ext uri="{FF2B5EF4-FFF2-40B4-BE49-F238E27FC236}">
                            <a16:creationId xmlns:a16="http://schemas.microsoft.com/office/drawing/2014/main" id="{C57DE9CA-6914-479B-CC0D-D301E5F3B5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5" name="直線コネクタ 9594">
                        <a:extLst>
                          <a:ext uri="{FF2B5EF4-FFF2-40B4-BE49-F238E27FC236}">
                            <a16:creationId xmlns:a16="http://schemas.microsoft.com/office/drawing/2014/main" id="{E1B1434E-B503-D601-8806-A74272D3A7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6" name="直線コネクタ 9595">
                        <a:extLst>
                          <a:ext uri="{FF2B5EF4-FFF2-40B4-BE49-F238E27FC236}">
                            <a16:creationId xmlns:a16="http://schemas.microsoft.com/office/drawing/2014/main" id="{56289F63-6D24-82FF-7657-D29B8DA50F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7" name="直線コネクタ 9596">
                        <a:extLst>
                          <a:ext uri="{FF2B5EF4-FFF2-40B4-BE49-F238E27FC236}">
                            <a16:creationId xmlns:a16="http://schemas.microsoft.com/office/drawing/2014/main" id="{B2D82D72-27AB-3F17-BA8A-C2FE85DA05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8" name="直線コネクタ 9597">
                        <a:extLst>
                          <a:ext uri="{FF2B5EF4-FFF2-40B4-BE49-F238E27FC236}">
                            <a16:creationId xmlns:a16="http://schemas.microsoft.com/office/drawing/2014/main" id="{7B7D83EF-E56D-9E9F-D1D5-D0F03D3BCF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9" name="直線コネクタ 9598">
                        <a:extLst>
                          <a:ext uri="{FF2B5EF4-FFF2-40B4-BE49-F238E27FC236}">
                            <a16:creationId xmlns:a16="http://schemas.microsoft.com/office/drawing/2014/main" id="{5C9E9679-57C3-54C6-78F5-A04C860FF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0" name="直線コネクタ 9599">
                        <a:extLst>
                          <a:ext uri="{FF2B5EF4-FFF2-40B4-BE49-F238E27FC236}">
                            <a16:creationId xmlns:a16="http://schemas.microsoft.com/office/drawing/2014/main" id="{42A8F628-40D8-BD27-F6F3-947FBF401C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1" name="直線コネクタ 9600">
                        <a:extLst>
                          <a:ext uri="{FF2B5EF4-FFF2-40B4-BE49-F238E27FC236}">
                            <a16:creationId xmlns:a16="http://schemas.microsoft.com/office/drawing/2014/main" id="{8B78AAF2-55C6-4064-665C-6D676B68E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2" name="直線コネクタ 9601">
                        <a:extLst>
                          <a:ext uri="{FF2B5EF4-FFF2-40B4-BE49-F238E27FC236}">
                            <a16:creationId xmlns:a16="http://schemas.microsoft.com/office/drawing/2014/main" id="{0B8ED52A-C89C-3744-FF94-2611F18879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3" name="直線コネクタ 9602">
                        <a:extLst>
                          <a:ext uri="{FF2B5EF4-FFF2-40B4-BE49-F238E27FC236}">
                            <a16:creationId xmlns:a16="http://schemas.microsoft.com/office/drawing/2014/main" id="{AAF1762C-7770-C401-3FB9-371D670B2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2" name="グループ化 9481">
                    <a:extLst>
                      <a:ext uri="{FF2B5EF4-FFF2-40B4-BE49-F238E27FC236}">
                        <a16:creationId xmlns:a16="http://schemas.microsoft.com/office/drawing/2014/main" id="{DE1FBC34-4D94-9266-17B0-8A86038C557E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52" name="グループ化 9551">
                      <a:extLst>
                        <a:ext uri="{FF2B5EF4-FFF2-40B4-BE49-F238E27FC236}">
                          <a16:creationId xmlns:a16="http://schemas.microsoft.com/office/drawing/2014/main" id="{D3555314-F375-CE0D-5A13-B1B6570A52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70" name="直線コネクタ 9569">
                        <a:extLst>
                          <a:ext uri="{FF2B5EF4-FFF2-40B4-BE49-F238E27FC236}">
                            <a16:creationId xmlns:a16="http://schemas.microsoft.com/office/drawing/2014/main" id="{89392BD4-00FB-58EE-FC56-C0FBE71B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1" name="直線コネクタ 9570">
                        <a:extLst>
                          <a:ext uri="{FF2B5EF4-FFF2-40B4-BE49-F238E27FC236}">
                            <a16:creationId xmlns:a16="http://schemas.microsoft.com/office/drawing/2014/main" id="{09BCE2BE-4AA6-3700-037D-F84265923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2" name="直線コネクタ 9571">
                        <a:extLst>
                          <a:ext uri="{FF2B5EF4-FFF2-40B4-BE49-F238E27FC236}">
                            <a16:creationId xmlns:a16="http://schemas.microsoft.com/office/drawing/2014/main" id="{AF571F40-DC0C-67A4-A704-336679D1C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3" name="直線コネクタ 9572">
                        <a:extLst>
                          <a:ext uri="{FF2B5EF4-FFF2-40B4-BE49-F238E27FC236}">
                            <a16:creationId xmlns:a16="http://schemas.microsoft.com/office/drawing/2014/main" id="{99B2E9D5-205D-8B77-512A-94C6F6802C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4" name="直線コネクタ 9573">
                        <a:extLst>
                          <a:ext uri="{FF2B5EF4-FFF2-40B4-BE49-F238E27FC236}">
                            <a16:creationId xmlns:a16="http://schemas.microsoft.com/office/drawing/2014/main" id="{699A85BD-29E4-0ADC-010D-B58B8C961E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5" name="直線コネクタ 9574">
                        <a:extLst>
                          <a:ext uri="{FF2B5EF4-FFF2-40B4-BE49-F238E27FC236}">
                            <a16:creationId xmlns:a16="http://schemas.microsoft.com/office/drawing/2014/main" id="{A536B1AE-234F-3591-F989-B20297CF9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6" name="直線コネクタ 9575">
                        <a:extLst>
                          <a:ext uri="{FF2B5EF4-FFF2-40B4-BE49-F238E27FC236}">
                            <a16:creationId xmlns:a16="http://schemas.microsoft.com/office/drawing/2014/main" id="{49CA8B74-8028-28A9-21FA-93D1733D63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7" name="直線コネクタ 9576">
                        <a:extLst>
                          <a:ext uri="{FF2B5EF4-FFF2-40B4-BE49-F238E27FC236}">
                            <a16:creationId xmlns:a16="http://schemas.microsoft.com/office/drawing/2014/main" id="{77C2715C-BCE8-88F8-7F03-504A26536B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8" name="直線コネクタ 9577">
                        <a:extLst>
                          <a:ext uri="{FF2B5EF4-FFF2-40B4-BE49-F238E27FC236}">
                            <a16:creationId xmlns:a16="http://schemas.microsoft.com/office/drawing/2014/main" id="{389B9CB4-CB30-5548-3C1C-D2C9DB732E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9" name="直線コネクタ 9578">
                        <a:extLst>
                          <a:ext uri="{FF2B5EF4-FFF2-40B4-BE49-F238E27FC236}">
                            <a16:creationId xmlns:a16="http://schemas.microsoft.com/office/drawing/2014/main" id="{3AA0CCFF-C7E2-6E0C-D980-53AED5A51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0" name="直線コネクタ 9579">
                        <a:extLst>
                          <a:ext uri="{FF2B5EF4-FFF2-40B4-BE49-F238E27FC236}">
                            <a16:creationId xmlns:a16="http://schemas.microsoft.com/office/drawing/2014/main" id="{6F1E7B1C-F700-1FAE-FA56-B5ED70B39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1" name="直線コネクタ 9580">
                        <a:extLst>
                          <a:ext uri="{FF2B5EF4-FFF2-40B4-BE49-F238E27FC236}">
                            <a16:creationId xmlns:a16="http://schemas.microsoft.com/office/drawing/2014/main" id="{CC93FC2E-3431-B860-4C4A-76135F3854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2" name="直線コネクタ 9581">
                        <a:extLst>
                          <a:ext uri="{FF2B5EF4-FFF2-40B4-BE49-F238E27FC236}">
                            <a16:creationId xmlns:a16="http://schemas.microsoft.com/office/drawing/2014/main" id="{02E53216-18B4-1E19-5725-656DD76495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3" name="直線コネクタ 9582">
                        <a:extLst>
                          <a:ext uri="{FF2B5EF4-FFF2-40B4-BE49-F238E27FC236}">
                            <a16:creationId xmlns:a16="http://schemas.microsoft.com/office/drawing/2014/main" id="{AD342885-FA98-953E-F443-495B0322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4" name="直線コネクタ 9583">
                        <a:extLst>
                          <a:ext uri="{FF2B5EF4-FFF2-40B4-BE49-F238E27FC236}">
                            <a16:creationId xmlns:a16="http://schemas.microsoft.com/office/drawing/2014/main" id="{7D1ABC64-9D24-9B5A-711E-FBF78F2F02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5" name="直線コネクタ 9584">
                        <a:extLst>
                          <a:ext uri="{FF2B5EF4-FFF2-40B4-BE49-F238E27FC236}">
                            <a16:creationId xmlns:a16="http://schemas.microsoft.com/office/drawing/2014/main" id="{1F886292-C2B2-56FE-2523-4AF064BDFE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53" name="グループ化 9552">
                      <a:extLst>
                        <a:ext uri="{FF2B5EF4-FFF2-40B4-BE49-F238E27FC236}">
                          <a16:creationId xmlns:a16="http://schemas.microsoft.com/office/drawing/2014/main" id="{DD38030A-4AF8-9C2E-47EB-6D96BF328F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54" name="直線コネクタ 9553">
                        <a:extLst>
                          <a:ext uri="{FF2B5EF4-FFF2-40B4-BE49-F238E27FC236}">
                            <a16:creationId xmlns:a16="http://schemas.microsoft.com/office/drawing/2014/main" id="{3A5ADABA-22A2-26C6-6B1C-0E69971BF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5" name="直線コネクタ 9554">
                        <a:extLst>
                          <a:ext uri="{FF2B5EF4-FFF2-40B4-BE49-F238E27FC236}">
                            <a16:creationId xmlns:a16="http://schemas.microsoft.com/office/drawing/2014/main" id="{B72BB5F2-794E-FC52-49B1-4636A5F128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6" name="直線コネクタ 9555">
                        <a:extLst>
                          <a:ext uri="{FF2B5EF4-FFF2-40B4-BE49-F238E27FC236}">
                            <a16:creationId xmlns:a16="http://schemas.microsoft.com/office/drawing/2014/main" id="{41C7D57D-0B79-9F75-D3C8-57A42A3066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7" name="直線コネクタ 9556">
                        <a:extLst>
                          <a:ext uri="{FF2B5EF4-FFF2-40B4-BE49-F238E27FC236}">
                            <a16:creationId xmlns:a16="http://schemas.microsoft.com/office/drawing/2014/main" id="{05DDD875-B658-494C-6991-4E0B6755A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8" name="直線コネクタ 9557">
                        <a:extLst>
                          <a:ext uri="{FF2B5EF4-FFF2-40B4-BE49-F238E27FC236}">
                            <a16:creationId xmlns:a16="http://schemas.microsoft.com/office/drawing/2014/main" id="{33B9C117-D51A-961B-4B68-074E3D1600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9" name="直線コネクタ 9558">
                        <a:extLst>
                          <a:ext uri="{FF2B5EF4-FFF2-40B4-BE49-F238E27FC236}">
                            <a16:creationId xmlns:a16="http://schemas.microsoft.com/office/drawing/2014/main" id="{900E6994-90D5-2810-928A-491A436D0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0" name="直線コネクタ 9559">
                        <a:extLst>
                          <a:ext uri="{FF2B5EF4-FFF2-40B4-BE49-F238E27FC236}">
                            <a16:creationId xmlns:a16="http://schemas.microsoft.com/office/drawing/2014/main" id="{5A8AD5E6-F609-6A53-2DE0-8CD50335D1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1" name="直線コネクタ 9560">
                        <a:extLst>
                          <a:ext uri="{FF2B5EF4-FFF2-40B4-BE49-F238E27FC236}">
                            <a16:creationId xmlns:a16="http://schemas.microsoft.com/office/drawing/2014/main" id="{53CE5410-2621-E182-87E4-37930733F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2" name="直線コネクタ 9561">
                        <a:extLst>
                          <a:ext uri="{FF2B5EF4-FFF2-40B4-BE49-F238E27FC236}">
                            <a16:creationId xmlns:a16="http://schemas.microsoft.com/office/drawing/2014/main" id="{103F4EA3-57F8-E899-3606-4DBCC39E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3" name="直線コネクタ 9562">
                        <a:extLst>
                          <a:ext uri="{FF2B5EF4-FFF2-40B4-BE49-F238E27FC236}">
                            <a16:creationId xmlns:a16="http://schemas.microsoft.com/office/drawing/2014/main" id="{AEEC9861-8F52-3A2A-FB5F-A7D50BEA9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4" name="直線コネクタ 9563">
                        <a:extLst>
                          <a:ext uri="{FF2B5EF4-FFF2-40B4-BE49-F238E27FC236}">
                            <a16:creationId xmlns:a16="http://schemas.microsoft.com/office/drawing/2014/main" id="{D3AC3BA4-FEB6-AA88-BAC4-23D2537F36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5" name="直線コネクタ 9564">
                        <a:extLst>
                          <a:ext uri="{FF2B5EF4-FFF2-40B4-BE49-F238E27FC236}">
                            <a16:creationId xmlns:a16="http://schemas.microsoft.com/office/drawing/2014/main" id="{B8E60736-F4A8-881C-6279-32F3125531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6" name="直線コネクタ 9565">
                        <a:extLst>
                          <a:ext uri="{FF2B5EF4-FFF2-40B4-BE49-F238E27FC236}">
                            <a16:creationId xmlns:a16="http://schemas.microsoft.com/office/drawing/2014/main" id="{409E7D47-B813-7CF4-708A-3C0AE81641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7" name="直線コネクタ 9566">
                        <a:extLst>
                          <a:ext uri="{FF2B5EF4-FFF2-40B4-BE49-F238E27FC236}">
                            <a16:creationId xmlns:a16="http://schemas.microsoft.com/office/drawing/2014/main" id="{66C87058-7B41-711A-75D8-6F1CA9315B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8" name="直線コネクタ 9567">
                        <a:extLst>
                          <a:ext uri="{FF2B5EF4-FFF2-40B4-BE49-F238E27FC236}">
                            <a16:creationId xmlns:a16="http://schemas.microsoft.com/office/drawing/2014/main" id="{D4930331-5876-FAD4-938C-0B90DB8D2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9" name="直線コネクタ 9568">
                        <a:extLst>
                          <a:ext uri="{FF2B5EF4-FFF2-40B4-BE49-F238E27FC236}">
                            <a16:creationId xmlns:a16="http://schemas.microsoft.com/office/drawing/2014/main" id="{09D1982F-4DE5-12F7-6748-6C2C6A84F3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3" name="グループ化 9482">
                    <a:extLst>
                      <a:ext uri="{FF2B5EF4-FFF2-40B4-BE49-F238E27FC236}">
                        <a16:creationId xmlns:a16="http://schemas.microsoft.com/office/drawing/2014/main" id="{25DC32D4-C0D9-1153-C6F5-DE969772AC9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18" name="グループ化 9517">
                      <a:extLst>
                        <a:ext uri="{FF2B5EF4-FFF2-40B4-BE49-F238E27FC236}">
                          <a16:creationId xmlns:a16="http://schemas.microsoft.com/office/drawing/2014/main" id="{C5EF5B6D-21C1-9EB4-2489-2F058A23C2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36" name="直線コネクタ 9535">
                        <a:extLst>
                          <a:ext uri="{FF2B5EF4-FFF2-40B4-BE49-F238E27FC236}">
                            <a16:creationId xmlns:a16="http://schemas.microsoft.com/office/drawing/2014/main" id="{D4E7FE7D-9415-849E-828F-1C301CB4C3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7" name="直線コネクタ 9536">
                        <a:extLst>
                          <a:ext uri="{FF2B5EF4-FFF2-40B4-BE49-F238E27FC236}">
                            <a16:creationId xmlns:a16="http://schemas.microsoft.com/office/drawing/2014/main" id="{B78EDAF3-F3F1-2DB8-82C0-7DAFE9221D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8" name="直線コネクタ 9537">
                        <a:extLst>
                          <a:ext uri="{FF2B5EF4-FFF2-40B4-BE49-F238E27FC236}">
                            <a16:creationId xmlns:a16="http://schemas.microsoft.com/office/drawing/2014/main" id="{21FB48CC-0EB4-240D-8102-B6D008775C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9" name="直線コネクタ 9538">
                        <a:extLst>
                          <a:ext uri="{FF2B5EF4-FFF2-40B4-BE49-F238E27FC236}">
                            <a16:creationId xmlns:a16="http://schemas.microsoft.com/office/drawing/2014/main" id="{7A22B67F-39B6-71E5-3639-FB8D4EBB91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0" name="直線コネクタ 9539">
                        <a:extLst>
                          <a:ext uri="{FF2B5EF4-FFF2-40B4-BE49-F238E27FC236}">
                            <a16:creationId xmlns:a16="http://schemas.microsoft.com/office/drawing/2014/main" id="{81418C47-64AA-AEE4-2977-388E297F55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1" name="直線コネクタ 9540">
                        <a:extLst>
                          <a:ext uri="{FF2B5EF4-FFF2-40B4-BE49-F238E27FC236}">
                            <a16:creationId xmlns:a16="http://schemas.microsoft.com/office/drawing/2014/main" id="{83CCD531-B594-BBFC-6DEC-ACA6FAF0A1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2" name="直線コネクタ 9541">
                        <a:extLst>
                          <a:ext uri="{FF2B5EF4-FFF2-40B4-BE49-F238E27FC236}">
                            <a16:creationId xmlns:a16="http://schemas.microsoft.com/office/drawing/2014/main" id="{A562BAFB-CE96-67AD-B3D9-DF9C57118D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3" name="直線コネクタ 9542">
                        <a:extLst>
                          <a:ext uri="{FF2B5EF4-FFF2-40B4-BE49-F238E27FC236}">
                            <a16:creationId xmlns:a16="http://schemas.microsoft.com/office/drawing/2014/main" id="{0628C870-DA1E-72FF-8A83-FC207625ED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4" name="直線コネクタ 9543">
                        <a:extLst>
                          <a:ext uri="{FF2B5EF4-FFF2-40B4-BE49-F238E27FC236}">
                            <a16:creationId xmlns:a16="http://schemas.microsoft.com/office/drawing/2014/main" id="{7F8201D0-C428-BA56-49C3-97580ECE3A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5" name="直線コネクタ 9544">
                        <a:extLst>
                          <a:ext uri="{FF2B5EF4-FFF2-40B4-BE49-F238E27FC236}">
                            <a16:creationId xmlns:a16="http://schemas.microsoft.com/office/drawing/2014/main" id="{EA33A926-98C1-84B5-C103-FEB6BCFE08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6" name="直線コネクタ 9545">
                        <a:extLst>
                          <a:ext uri="{FF2B5EF4-FFF2-40B4-BE49-F238E27FC236}">
                            <a16:creationId xmlns:a16="http://schemas.microsoft.com/office/drawing/2014/main" id="{9EA0ECBC-3720-7B0A-9E95-9CDC38FAF1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7" name="直線コネクタ 9546">
                        <a:extLst>
                          <a:ext uri="{FF2B5EF4-FFF2-40B4-BE49-F238E27FC236}">
                            <a16:creationId xmlns:a16="http://schemas.microsoft.com/office/drawing/2014/main" id="{2985143D-97FA-F0EE-5FF4-660FCDAA9E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8" name="直線コネクタ 9547">
                        <a:extLst>
                          <a:ext uri="{FF2B5EF4-FFF2-40B4-BE49-F238E27FC236}">
                            <a16:creationId xmlns:a16="http://schemas.microsoft.com/office/drawing/2014/main" id="{33A6A855-E42F-CD53-BF25-2D1C4BE8D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9" name="直線コネクタ 9548">
                        <a:extLst>
                          <a:ext uri="{FF2B5EF4-FFF2-40B4-BE49-F238E27FC236}">
                            <a16:creationId xmlns:a16="http://schemas.microsoft.com/office/drawing/2014/main" id="{6A0A6B5C-FD2E-5C36-C6C2-95D2DF9A36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0" name="直線コネクタ 9549">
                        <a:extLst>
                          <a:ext uri="{FF2B5EF4-FFF2-40B4-BE49-F238E27FC236}">
                            <a16:creationId xmlns:a16="http://schemas.microsoft.com/office/drawing/2014/main" id="{68313402-27B1-22C8-9DC8-524290ACE7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1" name="直線コネクタ 9550">
                        <a:extLst>
                          <a:ext uri="{FF2B5EF4-FFF2-40B4-BE49-F238E27FC236}">
                            <a16:creationId xmlns:a16="http://schemas.microsoft.com/office/drawing/2014/main" id="{EA981F3E-16A3-B1BE-84C0-ED7D05F9DC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19" name="グループ化 9518">
                      <a:extLst>
                        <a:ext uri="{FF2B5EF4-FFF2-40B4-BE49-F238E27FC236}">
                          <a16:creationId xmlns:a16="http://schemas.microsoft.com/office/drawing/2014/main" id="{317E9AA5-10B2-146B-F7CB-2078CB54B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20" name="直線コネクタ 9519">
                        <a:extLst>
                          <a:ext uri="{FF2B5EF4-FFF2-40B4-BE49-F238E27FC236}">
                            <a16:creationId xmlns:a16="http://schemas.microsoft.com/office/drawing/2014/main" id="{75AC91FA-8436-ECAF-D8C3-E7BA44BA18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1" name="直線コネクタ 9520">
                        <a:extLst>
                          <a:ext uri="{FF2B5EF4-FFF2-40B4-BE49-F238E27FC236}">
                            <a16:creationId xmlns:a16="http://schemas.microsoft.com/office/drawing/2014/main" id="{0661E05C-1D1A-2698-879F-5D05350B41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2" name="直線コネクタ 9521">
                        <a:extLst>
                          <a:ext uri="{FF2B5EF4-FFF2-40B4-BE49-F238E27FC236}">
                            <a16:creationId xmlns:a16="http://schemas.microsoft.com/office/drawing/2014/main" id="{FD5C3421-3BBE-4818-0A66-7229AC51A9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3" name="直線コネクタ 9522">
                        <a:extLst>
                          <a:ext uri="{FF2B5EF4-FFF2-40B4-BE49-F238E27FC236}">
                            <a16:creationId xmlns:a16="http://schemas.microsoft.com/office/drawing/2014/main" id="{9F237E8C-A3BA-050C-999F-42F3B14CC3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4" name="直線コネクタ 9523">
                        <a:extLst>
                          <a:ext uri="{FF2B5EF4-FFF2-40B4-BE49-F238E27FC236}">
                            <a16:creationId xmlns:a16="http://schemas.microsoft.com/office/drawing/2014/main" id="{E722820C-1347-A0C1-E05E-8D28ED68AB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5" name="直線コネクタ 9524">
                        <a:extLst>
                          <a:ext uri="{FF2B5EF4-FFF2-40B4-BE49-F238E27FC236}">
                            <a16:creationId xmlns:a16="http://schemas.microsoft.com/office/drawing/2014/main" id="{86282D83-8142-7396-34E1-283FC0EE8D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6" name="直線コネクタ 9525">
                        <a:extLst>
                          <a:ext uri="{FF2B5EF4-FFF2-40B4-BE49-F238E27FC236}">
                            <a16:creationId xmlns:a16="http://schemas.microsoft.com/office/drawing/2014/main" id="{A603ACC4-C3C7-E48A-0F29-2CFB3B0D74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7" name="直線コネクタ 9526">
                        <a:extLst>
                          <a:ext uri="{FF2B5EF4-FFF2-40B4-BE49-F238E27FC236}">
                            <a16:creationId xmlns:a16="http://schemas.microsoft.com/office/drawing/2014/main" id="{0677CA91-EE47-4B36-044E-F51D61C810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8" name="直線コネクタ 9527">
                        <a:extLst>
                          <a:ext uri="{FF2B5EF4-FFF2-40B4-BE49-F238E27FC236}">
                            <a16:creationId xmlns:a16="http://schemas.microsoft.com/office/drawing/2014/main" id="{3B57AA37-EE75-BB27-B4B1-FB330712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9" name="直線コネクタ 9528">
                        <a:extLst>
                          <a:ext uri="{FF2B5EF4-FFF2-40B4-BE49-F238E27FC236}">
                            <a16:creationId xmlns:a16="http://schemas.microsoft.com/office/drawing/2014/main" id="{85CE8E2D-818C-EA77-4D2F-BAE069CA7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0" name="直線コネクタ 9529">
                        <a:extLst>
                          <a:ext uri="{FF2B5EF4-FFF2-40B4-BE49-F238E27FC236}">
                            <a16:creationId xmlns:a16="http://schemas.microsoft.com/office/drawing/2014/main" id="{50210F48-8163-BA7B-8A5D-7A5F75404E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1" name="直線コネクタ 9530">
                        <a:extLst>
                          <a:ext uri="{FF2B5EF4-FFF2-40B4-BE49-F238E27FC236}">
                            <a16:creationId xmlns:a16="http://schemas.microsoft.com/office/drawing/2014/main" id="{38196DEE-7408-CC3C-B5A6-02E592EBF5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2" name="直線コネクタ 9531">
                        <a:extLst>
                          <a:ext uri="{FF2B5EF4-FFF2-40B4-BE49-F238E27FC236}">
                            <a16:creationId xmlns:a16="http://schemas.microsoft.com/office/drawing/2014/main" id="{47A601F3-2BC0-9133-FBD7-D322BBA492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3" name="直線コネクタ 9532">
                        <a:extLst>
                          <a:ext uri="{FF2B5EF4-FFF2-40B4-BE49-F238E27FC236}">
                            <a16:creationId xmlns:a16="http://schemas.microsoft.com/office/drawing/2014/main" id="{ED29D771-9C76-6E2C-8589-EF7F90B8E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4" name="直線コネクタ 9533">
                        <a:extLst>
                          <a:ext uri="{FF2B5EF4-FFF2-40B4-BE49-F238E27FC236}">
                            <a16:creationId xmlns:a16="http://schemas.microsoft.com/office/drawing/2014/main" id="{EE67FC2B-EDC0-A98A-FC62-6E92D88165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5" name="直線コネクタ 9534">
                        <a:extLst>
                          <a:ext uri="{FF2B5EF4-FFF2-40B4-BE49-F238E27FC236}">
                            <a16:creationId xmlns:a16="http://schemas.microsoft.com/office/drawing/2014/main" id="{726EB5A2-C415-212D-3F08-579CC920C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4" name="グループ化 9483">
                    <a:extLst>
                      <a:ext uri="{FF2B5EF4-FFF2-40B4-BE49-F238E27FC236}">
                        <a16:creationId xmlns:a16="http://schemas.microsoft.com/office/drawing/2014/main" id="{31972E42-0691-E1AA-04A6-1C2177FF1B0D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502" name="直線コネクタ 9501">
                      <a:extLst>
                        <a:ext uri="{FF2B5EF4-FFF2-40B4-BE49-F238E27FC236}">
                          <a16:creationId xmlns:a16="http://schemas.microsoft.com/office/drawing/2014/main" id="{376A0874-AC7D-D6D5-E3CA-13CCB454A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3" name="直線コネクタ 9502">
                      <a:extLst>
                        <a:ext uri="{FF2B5EF4-FFF2-40B4-BE49-F238E27FC236}">
                          <a16:creationId xmlns:a16="http://schemas.microsoft.com/office/drawing/2014/main" id="{9E01A012-92FB-553C-952C-0A4D657F67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4" name="直線コネクタ 9503">
                      <a:extLst>
                        <a:ext uri="{FF2B5EF4-FFF2-40B4-BE49-F238E27FC236}">
                          <a16:creationId xmlns:a16="http://schemas.microsoft.com/office/drawing/2014/main" id="{7C999AC8-F76E-D6E7-5A36-CDD83F7412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5" name="直線コネクタ 9504">
                      <a:extLst>
                        <a:ext uri="{FF2B5EF4-FFF2-40B4-BE49-F238E27FC236}">
                          <a16:creationId xmlns:a16="http://schemas.microsoft.com/office/drawing/2014/main" id="{3DBF5A42-C9CB-E066-2D6A-66FA0C816F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6" name="直線コネクタ 9505">
                      <a:extLst>
                        <a:ext uri="{FF2B5EF4-FFF2-40B4-BE49-F238E27FC236}">
                          <a16:creationId xmlns:a16="http://schemas.microsoft.com/office/drawing/2014/main" id="{7D1F7F19-9EAC-BC93-F8A8-2186DC818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7" name="直線コネクタ 9506">
                      <a:extLst>
                        <a:ext uri="{FF2B5EF4-FFF2-40B4-BE49-F238E27FC236}">
                          <a16:creationId xmlns:a16="http://schemas.microsoft.com/office/drawing/2014/main" id="{1A8DB547-6064-A042-F609-171C7091BB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8" name="直線コネクタ 9507">
                      <a:extLst>
                        <a:ext uri="{FF2B5EF4-FFF2-40B4-BE49-F238E27FC236}">
                          <a16:creationId xmlns:a16="http://schemas.microsoft.com/office/drawing/2014/main" id="{D1C3B210-D2CD-318D-5CA7-636B5C6107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9" name="直線コネクタ 9508">
                      <a:extLst>
                        <a:ext uri="{FF2B5EF4-FFF2-40B4-BE49-F238E27FC236}">
                          <a16:creationId xmlns:a16="http://schemas.microsoft.com/office/drawing/2014/main" id="{D7F3A161-1AFD-C286-4D2A-35731D9C22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0" name="直線コネクタ 9509">
                      <a:extLst>
                        <a:ext uri="{FF2B5EF4-FFF2-40B4-BE49-F238E27FC236}">
                          <a16:creationId xmlns:a16="http://schemas.microsoft.com/office/drawing/2014/main" id="{D3AC7711-96AC-A5EC-9C91-2AF0B4883B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1" name="直線コネクタ 9510">
                      <a:extLst>
                        <a:ext uri="{FF2B5EF4-FFF2-40B4-BE49-F238E27FC236}">
                          <a16:creationId xmlns:a16="http://schemas.microsoft.com/office/drawing/2014/main" id="{AAF9CD49-628C-D8E2-A2D8-DC7B89CBA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2" name="直線コネクタ 9511">
                      <a:extLst>
                        <a:ext uri="{FF2B5EF4-FFF2-40B4-BE49-F238E27FC236}">
                          <a16:creationId xmlns:a16="http://schemas.microsoft.com/office/drawing/2014/main" id="{AC1AE5EF-180E-0BA4-E723-40F0E9ACB0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3" name="直線コネクタ 9512">
                      <a:extLst>
                        <a:ext uri="{FF2B5EF4-FFF2-40B4-BE49-F238E27FC236}">
                          <a16:creationId xmlns:a16="http://schemas.microsoft.com/office/drawing/2014/main" id="{BE999DD9-DD11-0E66-B9EE-F364826E9B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4" name="直線コネクタ 9513">
                      <a:extLst>
                        <a:ext uri="{FF2B5EF4-FFF2-40B4-BE49-F238E27FC236}">
                          <a16:creationId xmlns:a16="http://schemas.microsoft.com/office/drawing/2014/main" id="{17F5FDCD-C925-66A4-A354-12BAC5723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5" name="直線コネクタ 9514">
                      <a:extLst>
                        <a:ext uri="{FF2B5EF4-FFF2-40B4-BE49-F238E27FC236}">
                          <a16:creationId xmlns:a16="http://schemas.microsoft.com/office/drawing/2014/main" id="{725239FC-55A2-2200-BB5F-42DA7A71B6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6" name="直線コネクタ 9515">
                      <a:extLst>
                        <a:ext uri="{FF2B5EF4-FFF2-40B4-BE49-F238E27FC236}">
                          <a16:creationId xmlns:a16="http://schemas.microsoft.com/office/drawing/2014/main" id="{79725D9D-193B-D34F-A9D0-89BD4F45CF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7" name="直線コネクタ 9516">
                      <a:extLst>
                        <a:ext uri="{FF2B5EF4-FFF2-40B4-BE49-F238E27FC236}">
                          <a16:creationId xmlns:a16="http://schemas.microsoft.com/office/drawing/2014/main" id="{1F45ADDD-712D-2BB4-E655-BD68CEB2BD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85" name="グループ化 9484">
                    <a:extLst>
                      <a:ext uri="{FF2B5EF4-FFF2-40B4-BE49-F238E27FC236}">
                        <a16:creationId xmlns:a16="http://schemas.microsoft.com/office/drawing/2014/main" id="{227CE407-ABDF-54C6-7F5F-2A8F7C1761E8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486" name="直線コネクタ 9485">
                      <a:extLst>
                        <a:ext uri="{FF2B5EF4-FFF2-40B4-BE49-F238E27FC236}">
                          <a16:creationId xmlns:a16="http://schemas.microsoft.com/office/drawing/2014/main" id="{696A24BA-85F7-F387-7122-75B065BEAE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7" name="直線コネクタ 9486">
                      <a:extLst>
                        <a:ext uri="{FF2B5EF4-FFF2-40B4-BE49-F238E27FC236}">
                          <a16:creationId xmlns:a16="http://schemas.microsoft.com/office/drawing/2014/main" id="{02E48DEB-9BEE-3298-C482-2B551BF1DF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8" name="直線コネクタ 9487">
                      <a:extLst>
                        <a:ext uri="{FF2B5EF4-FFF2-40B4-BE49-F238E27FC236}">
                          <a16:creationId xmlns:a16="http://schemas.microsoft.com/office/drawing/2014/main" id="{4BD7B63B-C99A-6137-5C04-C79A2AA188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9" name="直線コネクタ 9488">
                      <a:extLst>
                        <a:ext uri="{FF2B5EF4-FFF2-40B4-BE49-F238E27FC236}">
                          <a16:creationId xmlns:a16="http://schemas.microsoft.com/office/drawing/2014/main" id="{C549BD0F-85A2-0275-A4EA-964E0F52F2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0" name="直線コネクタ 9489">
                      <a:extLst>
                        <a:ext uri="{FF2B5EF4-FFF2-40B4-BE49-F238E27FC236}">
                          <a16:creationId xmlns:a16="http://schemas.microsoft.com/office/drawing/2014/main" id="{B0066E5E-03E3-88F1-D727-D5A1AD8A82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1" name="直線コネクタ 9490">
                      <a:extLst>
                        <a:ext uri="{FF2B5EF4-FFF2-40B4-BE49-F238E27FC236}">
                          <a16:creationId xmlns:a16="http://schemas.microsoft.com/office/drawing/2014/main" id="{F3A0D1E1-4501-398C-A3AF-B03C6C304D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2" name="直線コネクタ 9491">
                      <a:extLst>
                        <a:ext uri="{FF2B5EF4-FFF2-40B4-BE49-F238E27FC236}">
                          <a16:creationId xmlns:a16="http://schemas.microsoft.com/office/drawing/2014/main" id="{6B09C129-B9FD-6389-573A-AD7765F78B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3" name="直線コネクタ 9492">
                      <a:extLst>
                        <a:ext uri="{FF2B5EF4-FFF2-40B4-BE49-F238E27FC236}">
                          <a16:creationId xmlns:a16="http://schemas.microsoft.com/office/drawing/2014/main" id="{29B28D19-21BA-41F5-AA01-4B77BADE85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4" name="直線コネクタ 9493">
                      <a:extLst>
                        <a:ext uri="{FF2B5EF4-FFF2-40B4-BE49-F238E27FC236}">
                          <a16:creationId xmlns:a16="http://schemas.microsoft.com/office/drawing/2014/main" id="{5DC287E7-270F-0404-B923-C963B8739A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5" name="直線コネクタ 9494">
                      <a:extLst>
                        <a:ext uri="{FF2B5EF4-FFF2-40B4-BE49-F238E27FC236}">
                          <a16:creationId xmlns:a16="http://schemas.microsoft.com/office/drawing/2014/main" id="{E4AB3567-8529-CA60-6850-113E34663F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6" name="直線コネクタ 9495">
                      <a:extLst>
                        <a:ext uri="{FF2B5EF4-FFF2-40B4-BE49-F238E27FC236}">
                          <a16:creationId xmlns:a16="http://schemas.microsoft.com/office/drawing/2014/main" id="{57F0CE67-B6D3-8A0F-BD66-AF8A6A78F2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7" name="直線コネクタ 9496">
                      <a:extLst>
                        <a:ext uri="{FF2B5EF4-FFF2-40B4-BE49-F238E27FC236}">
                          <a16:creationId xmlns:a16="http://schemas.microsoft.com/office/drawing/2014/main" id="{EE20D628-7DD8-7891-70C7-E32EC5C402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8" name="直線コネクタ 9497">
                      <a:extLst>
                        <a:ext uri="{FF2B5EF4-FFF2-40B4-BE49-F238E27FC236}">
                          <a16:creationId xmlns:a16="http://schemas.microsoft.com/office/drawing/2014/main" id="{5CCC7B0C-EBE6-F5CC-E56E-B26035BF44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9" name="直線コネクタ 9498">
                      <a:extLst>
                        <a:ext uri="{FF2B5EF4-FFF2-40B4-BE49-F238E27FC236}">
                          <a16:creationId xmlns:a16="http://schemas.microsoft.com/office/drawing/2014/main" id="{A6AED3FD-E709-20CA-5226-8E3D31193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0" name="直線コネクタ 9499">
                      <a:extLst>
                        <a:ext uri="{FF2B5EF4-FFF2-40B4-BE49-F238E27FC236}">
                          <a16:creationId xmlns:a16="http://schemas.microsoft.com/office/drawing/2014/main" id="{6472DC49-F85D-3EFD-E490-BD9A0F800A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1" name="直線コネクタ 9500">
                      <a:extLst>
                        <a:ext uri="{FF2B5EF4-FFF2-40B4-BE49-F238E27FC236}">
                          <a16:creationId xmlns:a16="http://schemas.microsoft.com/office/drawing/2014/main" id="{5014FAAF-3679-96D3-E4EB-70AD2C35CA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452" name="グループ化 9451">
                  <a:extLst>
                    <a:ext uri="{FF2B5EF4-FFF2-40B4-BE49-F238E27FC236}">
                      <a16:creationId xmlns:a16="http://schemas.microsoft.com/office/drawing/2014/main" id="{4FE5F848-854B-5232-0665-2CA5E4065B3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74" name="直線コネクタ 9473">
                    <a:extLst>
                      <a:ext uri="{FF2B5EF4-FFF2-40B4-BE49-F238E27FC236}">
                        <a16:creationId xmlns:a16="http://schemas.microsoft.com/office/drawing/2014/main" id="{4380E219-68F7-7820-8F99-8300CE3B2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5" name="直線コネクタ 9474">
                    <a:extLst>
                      <a:ext uri="{FF2B5EF4-FFF2-40B4-BE49-F238E27FC236}">
                        <a16:creationId xmlns:a16="http://schemas.microsoft.com/office/drawing/2014/main" id="{F678FF83-4D5A-3EF0-622B-9469E7E5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6" name="直線コネクタ 9475">
                    <a:extLst>
                      <a:ext uri="{FF2B5EF4-FFF2-40B4-BE49-F238E27FC236}">
                        <a16:creationId xmlns:a16="http://schemas.microsoft.com/office/drawing/2014/main" id="{04A17AAC-ED52-D4DB-1A17-5BBED3744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7" name="直線コネクタ 9476">
                    <a:extLst>
                      <a:ext uri="{FF2B5EF4-FFF2-40B4-BE49-F238E27FC236}">
                        <a16:creationId xmlns:a16="http://schemas.microsoft.com/office/drawing/2014/main" id="{14D5D1B4-184E-26A3-A29B-28F490BA6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8" name="直線コネクタ 9477">
                    <a:extLst>
                      <a:ext uri="{FF2B5EF4-FFF2-40B4-BE49-F238E27FC236}">
                        <a16:creationId xmlns:a16="http://schemas.microsoft.com/office/drawing/2014/main" id="{96DD4467-DF68-EF82-C75F-40A2E2363A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9" name="直線コネクタ 9478">
                    <a:extLst>
                      <a:ext uri="{FF2B5EF4-FFF2-40B4-BE49-F238E27FC236}">
                        <a16:creationId xmlns:a16="http://schemas.microsoft.com/office/drawing/2014/main" id="{5F46DB27-CC09-5C36-0DDB-437BFA776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3" name="グループ化 9452">
                  <a:extLst>
                    <a:ext uri="{FF2B5EF4-FFF2-40B4-BE49-F238E27FC236}">
                      <a16:creationId xmlns:a16="http://schemas.microsoft.com/office/drawing/2014/main" id="{907087C1-25FE-1250-7EBA-BAB91C05E9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8" name="直線コネクタ 9467">
                    <a:extLst>
                      <a:ext uri="{FF2B5EF4-FFF2-40B4-BE49-F238E27FC236}">
                        <a16:creationId xmlns:a16="http://schemas.microsoft.com/office/drawing/2014/main" id="{682910E3-836A-150D-FF8E-C64A0CB5AD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9" name="直線コネクタ 9468">
                    <a:extLst>
                      <a:ext uri="{FF2B5EF4-FFF2-40B4-BE49-F238E27FC236}">
                        <a16:creationId xmlns:a16="http://schemas.microsoft.com/office/drawing/2014/main" id="{FB65E6F8-3F43-0E7C-71B9-655337E324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0" name="直線コネクタ 9469">
                    <a:extLst>
                      <a:ext uri="{FF2B5EF4-FFF2-40B4-BE49-F238E27FC236}">
                        <a16:creationId xmlns:a16="http://schemas.microsoft.com/office/drawing/2014/main" id="{AC0B3945-071C-8460-6987-335B4A867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1" name="直線コネクタ 9470">
                    <a:extLst>
                      <a:ext uri="{FF2B5EF4-FFF2-40B4-BE49-F238E27FC236}">
                        <a16:creationId xmlns:a16="http://schemas.microsoft.com/office/drawing/2014/main" id="{5506AE66-969B-EDE4-0978-D9A513D2EA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2" name="直線コネクタ 9471">
                    <a:extLst>
                      <a:ext uri="{FF2B5EF4-FFF2-40B4-BE49-F238E27FC236}">
                        <a16:creationId xmlns:a16="http://schemas.microsoft.com/office/drawing/2014/main" id="{51D37916-527A-6FC5-D585-2A8270A95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3" name="直線コネクタ 9472">
                    <a:extLst>
                      <a:ext uri="{FF2B5EF4-FFF2-40B4-BE49-F238E27FC236}">
                        <a16:creationId xmlns:a16="http://schemas.microsoft.com/office/drawing/2014/main" id="{3D40A33E-F1E9-16AF-B09C-431DCB22B9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4" name="グループ化 9453">
                  <a:extLst>
                    <a:ext uri="{FF2B5EF4-FFF2-40B4-BE49-F238E27FC236}">
                      <a16:creationId xmlns:a16="http://schemas.microsoft.com/office/drawing/2014/main" id="{1086EA3C-424A-58E9-78E6-67529AC558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2" name="直線コネクタ 9461">
                    <a:extLst>
                      <a:ext uri="{FF2B5EF4-FFF2-40B4-BE49-F238E27FC236}">
                        <a16:creationId xmlns:a16="http://schemas.microsoft.com/office/drawing/2014/main" id="{16B5CDA8-9BE3-DC95-FF72-0D93B86564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3" name="直線コネクタ 9462">
                    <a:extLst>
                      <a:ext uri="{FF2B5EF4-FFF2-40B4-BE49-F238E27FC236}">
                        <a16:creationId xmlns:a16="http://schemas.microsoft.com/office/drawing/2014/main" id="{8B7234FD-7318-2786-DCBB-FCFD5806FF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4" name="直線コネクタ 9463">
                    <a:extLst>
                      <a:ext uri="{FF2B5EF4-FFF2-40B4-BE49-F238E27FC236}">
                        <a16:creationId xmlns:a16="http://schemas.microsoft.com/office/drawing/2014/main" id="{296DAB13-7D5E-873A-03E7-CD7F5A67E9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5" name="直線コネクタ 9464">
                    <a:extLst>
                      <a:ext uri="{FF2B5EF4-FFF2-40B4-BE49-F238E27FC236}">
                        <a16:creationId xmlns:a16="http://schemas.microsoft.com/office/drawing/2014/main" id="{F5B64B53-C91F-4A2E-F399-8D5BEAC31B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6" name="直線コネクタ 9465">
                    <a:extLst>
                      <a:ext uri="{FF2B5EF4-FFF2-40B4-BE49-F238E27FC236}">
                        <a16:creationId xmlns:a16="http://schemas.microsoft.com/office/drawing/2014/main" id="{E47BD27B-B423-7468-8969-9CEDCA307E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7" name="直線コネクタ 9466">
                    <a:extLst>
                      <a:ext uri="{FF2B5EF4-FFF2-40B4-BE49-F238E27FC236}">
                        <a16:creationId xmlns:a16="http://schemas.microsoft.com/office/drawing/2014/main" id="{5F07ACC4-EF92-6E8F-2D28-699D033205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5" name="グループ化 9454">
                  <a:extLst>
                    <a:ext uri="{FF2B5EF4-FFF2-40B4-BE49-F238E27FC236}">
                      <a16:creationId xmlns:a16="http://schemas.microsoft.com/office/drawing/2014/main" id="{535478FC-7DB2-0D2C-BA3B-98F49390DF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56" name="直線コネクタ 9455">
                    <a:extLst>
                      <a:ext uri="{FF2B5EF4-FFF2-40B4-BE49-F238E27FC236}">
                        <a16:creationId xmlns:a16="http://schemas.microsoft.com/office/drawing/2014/main" id="{B5B839E1-443E-3000-7CBA-758C90595B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7" name="直線コネクタ 9456">
                    <a:extLst>
                      <a:ext uri="{FF2B5EF4-FFF2-40B4-BE49-F238E27FC236}">
                        <a16:creationId xmlns:a16="http://schemas.microsoft.com/office/drawing/2014/main" id="{5351CC58-F588-6AAB-1F29-6489CF49B4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8" name="直線コネクタ 9457">
                    <a:extLst>
                      <a:ext uri="{FF2B5EF4-FFF2-40B4-BE49-F238E27FC236}">
                        <a16:creationId xmlns:a16="http://schemas.microsoft.com/office/drawing/2014/main" id="{42A93F90-6AB9-4C4E-FDCD-DBE9EAD00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9" name="直線コネクタ 9458">
                    <a:extLst>
                      <a:ext uri="{FF2B5EF4-FFF2-40B4-BE49-F238E27FC236}">
                        <a16:creationId xmlns:a16="http://schemas.microsoft.com/office/drawing/2014/main" id="{4E91C04B-C652-2433-D0A1-8019DB867A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0" name="直線コネクタ 9459">
                    <a:extLst>
                      <a:ext uri="{FF2B5EF4-FFF2-40B4-BE49-F238E27FC236}">
                        <a16:creationId xmlns:a16="http://schemas.microsoft.com/office/drawing/2014/main" id="{8CFF21B4-254C-17FF-5EFE-C54F96438A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1" name="直線コネクタ 9460">
                    <a:extLst>
                      <a:ext uri="{FF2B5EF4-FFF2-40B4-BE49-F238E27FC236}">
                        <a16:creationId xmlns:a16="http://schemas.microsoft.com/office/drawing/2014/main" id="{499B7859-33A6-FF76-A9EB-586DF1FD4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2" name="グループ化 9071">
                <a:extLst>
                  <a:ext uri="{FF2B5EF4-FFF2-40B4-BE49-F238E27FC236}">
                    <a16:creationId xmlns:a16="http://schemas.microsoft.com/office/drawing/2014/main" id="{C58D14F5-C37A-752B-CD99-400C2A9438A3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262" name="正方形/長方形 9261">
                  <a:extLst>
                    <a:ext uri="{FF2B5EF4-FFF2-40B4-BE49-F238E27FC236}">
                      <a16:creationId xmlns:a16="http://schemas.microsoft.com/office/drawing/2014/main" id="{5BCBBFEF-0804-254B-CDEE-A5357D61050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263" name="グループ化 9262">
                  <a:extLst>
                    <a:ext uri="{FF2B5EF4-FFF2-40B4-BE49-F238E27FC236}">
                      <a16:creationId xmlns:a16="http://schemas.microsoft.com/office/drawing/2014/main" id="{D75D3A56-4B99-BFF4-64F8-34554E63F9DB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292" name="グループ化 9291">
                    <a:extLst>
                      <a:ext uri="{FF2B5EF4-FFF2-40B4-BE49-F238E27FC236}">
                        <a16:creationId xmlns:a16="http://schemas.microsoft.com/office/drawing/2014/main" id="{11C9A35B-51A3-1F68-64F8-F42B9BD6555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432" name="正方形/長方形 9431">
                      <a:extLst>
                        <a:ext uri="{FF2B5EF4-FFF2-40B4-BE49-F238E27FC236}">
                          <a16:creationId xmlns:a16="http://schemas.microsoft.com/office/drawing/2014/main" id="{91B080B2-FC8E-5649-19EF-0A0983928C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3" name="グループ化 9432">
                      <a:extLst>
                        <a:ext uri="{FF2B5EF4-FFF2-40B4-BE49-F238E27FC236}">
                          <a16:creationId xmlns:a16="http://schemas.microsoft.com/office/drawing/2014/main" id="{9BF335EC-65DC-2AF2-3B83-8C70C43F3C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8" name="正方形/長方形 9447">
                        <a:extLst>
                          <a:ext uri="{FF2B5EF4-FFF2-40B4-BE49-F238E27FC236}">
                            <a16:creationId xmlns:a16="http://schemas.microsoft.com/office/drawing/2014/main" id="{A0193ABF-147F-790F-F4CE-49F4310AF1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9" name="正方形/長方形 9448">
                        <a:extLst>
                          <a:ext uri="{FF2B5EF4-FFF2-40B4-BE49-F238E27FC236}">
                            <a16:creationId xmlns:a16="http://schemas.microsoft.com/office/drawing/2014/main" id="{6EDE543E-5712-53EE-8A93-480E1A440E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434" name="グループ化 9433">
                      <a:extLst>
                        <a:ext uri="{FF2B5EF4-FFF2-40B4-BE49-F238E27FC236}">
                          <a16:creationId xmlns:a16="http://schemas.microsoft.com/office/drawing/2014/main" id="{E94DC01B-EDE0-CFFE-5EF1-F7B9BAFD4D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444" name="正方形/長方形 9443">
                        <a:extLst>
                          <a:ext uri="{FF2B5EF4-FFF2-40B4-BE49-F238E27FC236}">
                            <a16:creationId xmlns:a16="http://schemas.microsoft.com/office/drawing/2014/main" id="{E5586223-5DB0-8B49-AB6E-D1F25EAA09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445" name="グループ化 9444">
                        <a:extLst>
                          <a:ext uri="{FF2B5EF4-FFF2-40B4-BE49-F238E27FC236}">
                            <a16:creationId xmlns:a16="http://schemas.microsoft.com/office/drawing/2014/main" id="{08D41E93-3334-310B-4348-61FA9D20FD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446" name="正方形/長方形 9445">
                          <a:extLst>
                            <a:ext uri="{FF2B5EF4-FFF2-40B4-BE49-F238E27FC236}">
                              <a16:creationId xmlns:a16="http://schemas.microsoft.com/office/drawing/2014/main" id="{73ECFBA6-FA30-1738-CCBB-B3AF82BE999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447" name="正方形/長方形 9446">
                          <a:extLst>
                            <a:ext uri="{FF2B5EF4-FFF2-40B4-BE49-F238E27FC236}">
                              <a16:creationId xmlns:a16="http://schemas.microsoft.com/office/drawing/2014/main" id="{C06A0E81-D1CB-7A65-53BF-17D392079B9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435" name="正方形/長方形 9434">
                      <a:extLst>
                        <a:ext uri="{FF2B5EF4-FFF2-40B4-BE49-F238E27FC236}">
                          <a16:creationId xmlns:a16="http://schemas.microsoft.com/office/drawing/2014/main" id="{98C1327F-A015-2FBB-E426-E1BE132441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6" name="グループ化 9435">
                      <a:extLst>
                        <a:ext uri="{FF2B5EF4-FFF2-40B4-BE49-F238E27FC236}">
                          <a16:creationId xmlns:a16="http://schemas.microsoft.com/office/drawing/2014/main" id="{967BD3E0-DCB9-37F0-6AA6-8C512E89B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2" name="正方形/長方形 9441">
                        <a:extLst>
                          <a:ext uri="{FF2B5EF4-FFF2-40B4-BE49-F238E27FC236}">
                            <a16:creationId xmlns:a16="http://schemas.microsoft.com/office/drawing/2014/main" id="{F5915AF8-6E29-0C28-A744-5CE1BAA7C2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3" name="正方形/長方形 9442">
                        <a:extLst>
                          <a:ext uri="{FF2B5EF4-FFF2-40B4-BE49-F238E27FC236}">
                            <a16:creationId xmlns:a16="http://schemas.microsoft.com/office/drawing/2014/main" id="{9C58D33B-ACE4-4A50-1B46-C0963B9B6A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7" name="正方形/長方形 9436">
                      <a:extLst>
                        <a:ext uri="{FF2B5EF4-FFF2-40B4-BE49-F238E27FC236}">
                          <a16:creationId xmlns:a16="http://schemas.microsoft.com/office/drawing/2014/main" id="{6F1A0E34-389B-7F24-B20D-B1D527A975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8" name="グループ化 9437">
                      <a:extLst>
                        <a:ext uri="{FF2B5EF4-FFF2-40B4-BE49-F238E27FC236}">
                          <a16:creationId xmlns:a16="http://schemas.microsoft.com/office/drawing/2014/main" id="{1BBC5E7A-A6E0-5ECB-3DA7-400AB5B966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0" name="正方形/長方形 9439">
                        <a:extLst>
                          <a:ext uri="{FF2B5EF4-FFF2-40B4-BE49-F238E27FC236}">
                            <a16:creationId xmlns:a16="http://schemas.microsoft.com/office/drawing/2014/main" id="{6ECF7D01-D1A2-1E61-66A6-9953E8D16B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1" name="正方形/長方形 9440">
                        <a:extLst>
                          <a:ext uri="{FF2B5EF4-FFF2-40B4-BE49-F238E27FC236}">
                            <a16:creationId xmlns:a16="http://schemas.microsoft.com/office/drawing/2014/main" id="{DEBB47CA-6A32-48C0-6035-ABCA0C187A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9" name="正方形/長方形 9438">
                      <a:extLst>
                        <a:ext uri="{FF2B5EF4-FFF2-40B4-BE49-F238E27FC236}">
                          <a16:creationId xmlns:a16="http://schemas.microsoft.com/office/drawing/2014/main" id="{2B94C52E-1160-E65C-5819-A321DBD2C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293" name="グループ化 9292">
                    <a:extLst>
                      <a:ext uri="{FF2B5EF4-FFF2-40B4-BE49-F238E27FC236}">
                        <a16:creationId xmlns:a16="http://schemas.microsoft.com/office/drawing/2014/main" id="{3370C9C1-7010-D3CD-5F16-FA5730E0BCD4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98" name="グループ化 9397">
                      <a:extLst>
                        <a:ext uri="{FF2B5EF4-FFF2-40B4-BE49-F238E27FC236}">
                          <a16:creationId xmlns:a16="http://schemas.microsoft.com/office/drawing/2014/main" id="{F3CA120E-2D4B-7FC8-3251-ACB6244E2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16" name="直線コネクタ 9415">
                        <a:extLst>
                          <a:ext uri="{FF2B5EF4-FFF2-40B4-BE49-F238E27FC236}">
                            <a16:creationId xmlns:a16="http://schemas.microsoft.com/office/drawing/2014/main" id="{503A9A9F-59C4-54CC-60BF-23AEC8E54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7" name="直線コネクタ 9416">
                        <a:extLst>
                          <a:ext uri="{FF2B5EF4-FFF2-40B4-BE49-F238E27FC236}">
                            <a16:creationId xmlns:a16="http://schemas.microsoft.com/office/drawing/2014/main" id="{D286502A-06E3-BB67-4409-737B43B5B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8" name="直線コネクタ 9417">
                        <a:extLst>
                          <a:ext uri="{FF2B5EF4-FFF2-40B4-BE49-F238E27FC236}">
                            <a16:creationId xmlns:a16="http://schemas.microsoft.com/office/drawing/2014/main" id="{D8C32744-3133-EA91-F727-1102149C73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9" name="直線コネクタ 9418">
                        <a:extLst>
                          <a:ext uri="{FF2B5EF4-FFF2-40B4-BE49-F238E27FC236}">
                            <a16:creationId xmlns:a16="http://schemas.microsoft.com/office/drawing/2014/main" id="{EC9EB7FB-80B0-C8DA-2233-9E170503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0" name="直線コネクタ 9419">
                        <a:extLst>
                          <a:ext uri="{FF2B5EF4-FFF2-40B4-BE49-F238E27FC236}">
                            <a16:creationId xmlns:a16="http://schemas.microsoft.com/office/drawing/2014/main" id="{5A490A0F-8578-5ABE-6EC6-6ABCC8794A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1" name="直線コネクタ 9420">
                        <a:extLst>
                          <a:ext uri="{FF2B5EF4-FFF2-40B4-BE49-F238E27FC236}">
                            <a16:creationId xmlns:a16="http://schemas.microsoft.com/office/drawing/2014/main" id="{6439A286-A030-2C78-1B46-61F76D3B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2" name="直線コネクタ 9421">
                        <a:extLst>
                          <a:ext uri="{FF2B5EF4-FFF2-40B4-BE49-F238E27FC236}">
                            <a16:creationId xmlns:a16="http://schemas.microsoft.com/office/drawing/2014/main" id="{B50F5246-596C-CAD8-B02D-EE69E597F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3" name="直線コネクタ 9422">
                        <a:extLst>
                          <a:ext uri="{FF2B5EF4-FFF2-40B4-BE49-F238E27FC236}">
                            <a16:creationId xmlns:a16="http://schemas.microsoft.com/office/drawing/2014/main" id="{DEA45323-F00E-49BB-F7AB-221CC4EDFE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4" name="直線コネクタ 9423">
                        <a:extLst>
                          <a:ext uri="{FF2B5EF4-FFF2-40B4-BE49-F238E27FC236}">
                            <a16:creationId xmlns:a16="http://schemas.microsoft.com/office/drawing/2014/main" id="{4C2261D6-E4CD-52F8-794A-C2EE73F12C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5" name="直線コネクタ 9424">
                        <a:extLst>
                          <a:ext uri="{FF2B5EF4-FFF2-40B4-BE49-F238E27FC236}">
                            <a16:creationId xmlns:a16="http://schemas.microsoft.com/office/drawing/2014/main" id="{8FCDE313-1671-FF51-628C-7CDFCDC066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6" name="直線コネクタ 9425">
                        <a:extLst>
                          <a:ext uri="{FF2B5EF4-FFF2-40B4-BE49-F238E27FC236}">
                            <a16:creationId xmlns:a16="http://schemas.microsoft.com/office/drawing/2014/main" id="{6E2BAD5A-7C13-DFC2-7075-8F7F295DC0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7" name="直線コネクタ 9426">
                        <a:extLst>
                          <a:ext uri="{FF2B5EF4-FFF2-40B4-BE49-F238E27FC236}">
                            <a16:creationId xmlns:a16="http://schemas.microsoft.com/office/drawing/2014/main" id="{31A9D671-EF33-AC2B-026C-8244E991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8" name="直線コネクタ 9427">
                        <a:extLst>
                          <a:ext uri="{FF2B5EF4-FFF2-40B4-BE49-F238E27FC236}">
                            <a16:creationId xmlns:a16="http://schemas.microsoft.com/office/drawing/2014/main" id="{9D5C2E38-D812-D116-6B02-08A6C18B9A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9" name="直線コネクタ 9428">
                        <a:extLst>
                          <a:ext uri="{FF2B5EF4-FFF2-40B4-BE49-F238E27FC236}">
                            <a16:creationId xmlns:a16="http://schemas.microsoft.com/office/drawing/2014/main" id="{8C6EF107-B0CA-7BC6-A555-339AE228E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0" name="直線コネクタ 9429">
                        <a:extLst>
                          <a:ext uri="{FF2B5EF4-FFF2-40B4-BE49-F238E27FC236}">
                            <a16:creationId xmlns:a16="http://schemas.microsoft.com/office/drawing/2014/main" id="{D75D9646-8A22-762F-DBAA-BF9BF35D43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1" name="直線コネクタ 9430">
                        <a:extLst>
                          <a:ext uri="{FF2B5EF4-FFF2-40B4-BE49-F238E27FC236}">
                            <a16:creationId xmlns:a16="http://schemas.microsoft.com/office/drawing/2014/main" id="{6C9B66A6-972B-EC35-C0FE-089DA6B73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99" name="グループ化 9398">
                      <a:extLst>
                        <a:ext uri="{FF2B5EF4-FFF2-40B4-BE49-F238E27FC236}">
                          <a16:creationId xmlns:a16="http://schemas.microsoft.com/office/drawing/2014/main" id="{64F011CD-2B49-B325-ECF9-E7E1B11AA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00" name="直線コネクタ 9399">
                        <a:extLst>
                          <a:ext uri="{FF2B5EF4-FFF2-40B4-BE49-F238E27FC236}">
                            <a16:creationId xmlns:a16="http://schemas.microsoft.com/office/drawing/2014/main" id="{2DA2CEFC-7523-5F8A-C1AB-44B0FE5CE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1" name="直線コネクタ 9400">
                        <a:extLst>
                          <a:ext uri="{FF2B5EF4-FFF2-40B4-BE49-F238E27FC236}">
                            <a16:creationId xmlns:a16="http://schemas.microsoft.com/office/drawing/2014/main" id="{6045996F-3CC7-C1AB-D476-D389CC02A1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2" name="直線コネクタ 9401">
                        <a:extLst>
                          <a:ext uri="{FF2B5EF4-FFF2-40B4-BE49-F238E27FC236}">
                            <a16:creationId xmlns:a16="http://schemas.microsoft.com/office/drawing/2014/main" id="{96E4B48B-40C2-D84D-B2E5-AE0012FBA2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3" name="直線コネクタ 9402">
                        <a:extLst>
                          <a:ext uri="{FF2B5EF4-FFF2-40B4-BE49-F238E27FC236}">
                            <a16:creationId xmlns:a16="http://schemas.microsoft.com/office/drawing/2014/main" id="{807CA10A-3C1F-A831-C9E8-A960A0FED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4" name="直線コネクタ 9403">
                        <a:extLst>
                          <a:ext uri="{FF2B5EF4-FFF2-40B4-BE49-F238E27FC236}">
                            <a16:creationId xmlns:a16="http://schemas.microsoft.com/office/drawing/2014/main" id="{EC4638CF-EEA7-0082-F89E-5A362CC00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5" name="直線コネクタ 9404">
                        <a:extLst>
                          <a:ext uri="{FF2B5EF4-FFF2-40B4-BE49-F238E27FC236}">
                            <a16:creationId xmlns:a16="http://schemas.microsoft.com/office/drawing/2014/main" id="{3BEA048D-4D11-DE64-9C96-3FF07BD96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6" name="直線コネクタ 9405">
                        <a:extLst>
                          <a:ext uri="{FF2B5EF4-FFF2-40B4-BE49-F238E27FC236}">
                            <a16:creationId xmlns:a16="http://schemas.microsoft.com/office/drawing/2014/main" id="{C129818C-799B-F4B5-CE41-8ED67CB939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7" name="直線コネクタ 9406">
                        <a:extLst>
                          <a:ext uri="{FF2B5EF4-FFF2-40B4-BE49-F238E27FC236}">
                            <a16:creationId xmlns:a16="http://schemas.microsoft.com/office/drawing/2014/main" id="{8B903DA5-D735-6F14-F0B7-F5F9250C33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8" name="直線コネクタ 9407">
                        <a:extLst>
                          <a:ext uri="{FF2B5EF4-FFF2-40B4-BE49-F238E27FC236}">
                            <a16:creationId xmlns:a16="http://schemas.microsoft.com/office/drawing/2014/main" id="{6BA9140E-14A4-EE51-5C05-A9228D9E64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9" name="直線コネクタ 9408">
                        <a:extLst>
                          <a:ext uri="{FF2B5EF4-FFF2-40B4-BE49-F238E27FC236}">
                            <a16:creationId xmlns:a16="http://schemas.microsoft.com/office/drawing/2014/main" id="{F74E7C05-5CE0-D8AE-F08C-C11F91ACF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0" name="直線コネクタ 9409">
                        <a:extLst>
                          <a:ext uri="{FF2B5EF4-FFF2-40B4-BE49-F238E27FC236}">
                            <a16:creationId xmlns:a16="http://schemas.microsoft.com/office/drawing/2014/main" id="{A08E60AA-DBCD-28E0-5B78-747C53B62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1" name="直線コネクタ 9410">
                        <a:extLst>
                          <a:ext uri="{FF2B5EF4-FFF2-40B4-BE49-F238E27FC236}">
                            <a16:creationId xmlns:a16="http://schemas.microsoft.com/office/drawing/2014/main" id="{AA4A57CD-6880-A0AC-D65A-2233C426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2" name="直線コネクタ 9411">
                        <a:extLst>
                          <a:ext uri="{FF2B5EF4-FFF2-40B4-BE49-F238E27FC236}">
                            <a16:creationId xmlns:a16="http://schemas.microsoft.com/office/drawing/2014/main" id="{FFAEA930-F052-92EE-B5CA-14B1040C20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3" name="直線コネクタ 9412">
                        <a:extLst>
                          <a:ext uri="{FF2B5EF4-FFF2-40B4-BE49-F238E27FC236}">
                            <a16:creationId xmlns:a16="http://schemas.microsoft.com/office/drawing/2014/main" id="{9260926A-B0CA-0C3C-3006-4DD1F8B539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4" name="直線コネクタ 9413">
                        <a:extLst>
                          <a:ext uri="{FF2B5EF4-FFF2-40B4-BE49-F238E27FC236}">
                            <a16:creationId xmlns:a16="http://schemas.microsoft.com/office/drawing/2014/main" id="{D24CC080-0EBE-37DD-25C8-85F023EDC5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5" name="直線コネクタ 9414">
                        <a:extLst>
                          <a:ext uri="{FF2B5EF4-FFF2-40B4-BE49-F238E27FC236}">
                            <a16:creationId xmlns:a16="http://schemas.microsoft.com/office/drawing/2014/main" id="{350D889F-A68A-3E62-059A-0E94CB4C2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4" name="グループ化 9293">
                    <a:extLst>
                      <a:ext uri="{FF2B5EF4-FFF2-40B4-BE49-F238E27FC236}">
                        <a16:creationId xmlns:a16="http://schemas.microsoft.com/office/drawing/2014/main" id="{624C4B96-C61B-A5C8-8747-4C1FCA2638D4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64" name="グループ化 9363">
                      <a:extLst>
                        <a:ext uri="{FF2B5EF4-FFF2-40B4-BE49-F238E27FC236}">
                          <a16:creationId xmlns:a16="http://schemas.microsoft.com/office/drawing/2014/main" id="{408CB86E-6D1A-EAE5-4F21-B161D6EEC9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82" name="直線コネクタ 9381">
                        <a:extLst>
                          <a:ext uri="{FF2B5EF4-FFF2-40B4-BE49-F238E27FC236}">
                            <a16:creationId xmlns:a16="http://schemas.microsoft.com/office/drawing/2014/main" id="{D5D5826A-A9DD-E305-81A5-614BC59FC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3" name="直線コネクタ 9382">
                        <a:extLst>
                          <a:ext uri="{FF2B5EF4-FFF2-40B4-BE49-F238E27FC236}">
                            <a16:creationId xmlns:a16="http://schemas.microsoft.com/office/drawing/2014/main" id="{13CFA86F-0C9B-71F4-BBB0-C95483F2B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4" name="直線コネクタ 9383">
                        <a:extLst>
                          <a:ext uri="{FF2B5EF4-FFF2-40B4-BE49-F238E27FC236}">
                            <a16:creationId xmlns:a16="http://schemas.microsoft.com/office/drawing/2014/main" id="{F879387C-8FA5-D7A8-ACFE-DC4B333193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5" name="直線コネクタ 9384">
                        <a:extLst>
                          <a:ext uri="{FF2B5EF4-FFF2-40B4-BE49-F238E27FC236}">
                            <a16:creationId xmlns:a16="http://schemas.microsoft.com/office/drawing/2014/main" id="{EB1DB88C-BB33-D115-0253-2DE4392B3E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6" name="直線コネクタ 9385">
                        <a:extLst>
                          <a:ext uri="{FF2B5EF4-FFF2-40B4-BE49-F238E27FC236}">
                            <a16:creationId xmlns:a16="http://schemas.microsoft.com/office/drawing/2014/main" id="{96D9CF51-38EC-3F2B-1195-1222967F38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7" name="直線コネクタ 9386">
                        <a:extLst>
                          <a:ext uri="{FF2B5EF4-FFF2-40B4-BE49-F238E27FC236}">
                            <a16:creationId xmlns:a16="http://schemas.microsoft.com/office/drawing/2014/main" id="{FC0F33CD-7E32-F5B0-730F-7FF34F989B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8" name="直線コネクタ 9387">
                        <a:extLst>
                          <a:ext uri="{FF2B5EF4-FFF2-40B4-BE49-F238E27FC236}">
                            <a16:creationId xmlns:a16="http://schemas.microsoft.com/office/drawing/2014/main" id="{F8B4CA71-3B42-80B0-5165-E8AE7884C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9" name="直線コネクタ 9388">
                        <a:extLst>
                          <a:ext uri="{FF2B5EF4-FFF2-40B4-BE49-F238E27FC236}">
                            <a16:creationId xmlns:a16="http://schemas.microsoft.com/office/drawing/2014/main" id="{8E8027F3-D877-0677-0378-098A225A0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0" name="直線コネクタ 9389">
                        <a:extLst>
                          <a:ext uri="{FF2B5EF4-FFF2-40B4-BE49-F238E27FC236}">
                            <a16:creationId xmlns:a16="http://schemas.microsoft.com/office/drawing/2014/main" id="{9D7F1ACF-E8BC-B18E-A21E-B42488275E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1" name="直線コネクタ 9390">
                        <a:extLst>
                          <a:ext uri="{FF2B5EF4-FFF2-40B4-BE49-F238E27FC236}">
                            <a16:creationId xmlns:a16="http://schemas.microsoft.com/office/drawing/2014/main" id="{09ED4FA6-6623-8D34-7279-4E17E28D25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2" name="直線コネクタ 9391">
                        <a:extLst>
                          <a:ext uri="{FF2B5EF4-FFF2-40B4-BE49-F238E27FC236}">
                            <a16:creationId xmlns:a16="http://schemas.microsoft.com/office/drawing/2014/main" id="{3453ED12-6ECD-B13E-F40D-D50269674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3" name="直線コネクタ 9392">
                        <a:extLst>
                          <a:ext uri="{FF2B5EF4-FFF2-40B4-BE49-F238E27FC236}">
                            <a16:creationId xmlns:a16="http://schemas.microsoft.com/office/drawing/2014/main" id="{20146F9B-5DC5-37F7-0485-AA55EC7B99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4" name="直線コネクタ 9393">
                        <a:extLst>
                          <a:ext uri="{FF2B5EF4-FFF2-40B4-BE49-F238E27FC236}">
                            <a16:creationId xmlns:a16="http://schemas.microsoft.com/office/drawing/2014/main" id="{34635F20-29A0-7DFA-3297-C1507E1163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5" name="直線コネクタ 9394">
                        <a:extLst>
                          <a:ext uri="{FF2B5EF4-FFF2-40B4-BE49-F238E27FC236}">
                            <a16:creationId xmlns:a16="http://schemas.microsoft.com/office/drawing/2014/main" id="{ECB2BB08-DBE8-673E-0320-8DD8D55222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6" name="直線コネクタ 9395">
                        <a:extLst>
                          <a:ext uri="{FF2B5EF4-FFF2-40B4-BE49-F238E27FC236}">
                            <a16:creationId xmlns:a16="http://schemas.microsoft.com/office/drawing/2014/main" id="{B1CE0028-F992-3C8F-D844-1AA699D2A3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7" name="直線コネクタ 9396">
                        <a:extLst>
                          <a:ext uri="{FF2B5EF4-FFF2-40B4-BE49-F238E27FC236}">
                            <a16:creationId xmlns:a16="http://schemas.microsoft.com/office/drawing/2014/main" id="{C66E71DF-1F73-6356-1FE3-C5587BE3C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65" name="グループ化 9364">
                      <a:extLst>
                        <a:ext uri="{FF2B5EF4-FFF2-40B4-BE49-F238E27FC236}">
                          <a16:creationId xmlns:a16="http://schemas.microsoft.com/office/drawing/2014/main" id="{18B70885-2A72-9B31-2BC8-341449CABC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66" name="直線コネクタ 9365">
                        <a:extLst>
                          <a:ext uri="{FF2B5EF4-FFF2-40B4-BE49-F238E27FC236}">
                            <a16:creationId xmlns:a16="http://schemas.microsoft.com/office/drawing/2014/main" id="{5DF1676A-C764-8F07-2E2E-7457363992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7" name="直線コネクタ 9366">
                        <a:extLst>
                          <a:ext uri="{FF2B5EF4-FFF2-40B4-BE49-F238E27FC236}">
                            <a16:creationId xmlns:a16="http://schemas.microsoft.com/office/drawing/2014/main" id="{0B732AA8-6FDB-7807-1482-8937ACA6D4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8" name="直線コネクタ 9367">
                        <a:extLst>
                          <a:ext uri="{FF2B5EF4-FFF2-40B4-BE49-F238E27FC236}">
                            <a16:creationId xmlns:a16="http://schemas.microsoft.com/office/drawing/2014/main" id="{0C99BF54-16F3-45BA-3726-CAF4FA5276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9" name="直線コネクタ 9368">
                        <a:extLst>
                          <a:ext uri="{FF2B5EF4-FFF2-40B4-BE49-F238E27FC236}">
                            <a16:creationId xmlns:a16="http://schemas.microsoft.com/office/drawing/2014/main" id="{CBDFCFF0-B3BE-32CC-83D3-233ADE7BD9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0" name="直線コネクタ 9369">
                        <a:extLst>
                          <a:ext uri="{FF2B5EF4-FFF2-40B4-BE49-F238E27FC236}">
                            <a16:creationId xmlns:a16="http://schemas.microsoft.com/office/drawing/2014/main" id="{0A8BEAD4-A35F-588E-EC74-B3B9FF1EE2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1" name="直線コネクタ 9370">
                        <a:extLst>
                          <a:ext uri="{FF2B5EF4-FFF2-40B4-BE49-F238E27FC236}">
                            <a16:creationId xmlns:a16="http://schemas.microsoft.com/office/drawing/2014/main" id="{3EB4BC20-B93A-B211-D657-4EFC0C7A1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2" name="直線コネクタ 9371">
                        <a:extLst>
                          <a:ext uri="{FF2B5EF4-FFF2-40B4-BE49-F238E27FC236}">
                            <a16:creationId xmlns:a16="http://schemas.microsoft.com/office/drawing/2014/main" id="{9B66FC52-C6FC-766C-3E86-235F631978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3" name="直線コネクタ 9372">
                        <a:extLst>
                          <a:ext uri="{FF2B5EF4-FFF2-40B4-BE49-F238E27FC236}">
                            <a16:creationId xmlns:a16="http://schemas.microsoft.com/office/drawing/2014/main" id="{97CFE166-4C2D-9FAD-6D45-3199D7925C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4" name="直線コネクタ 9373">
                        <a:extLst>
                          <a:ext uri="{FF2B5EF4-FFF2-40B4-BE49-F238E27FC236}">
                            <a16:creationId xmlns:a16="http://schemas.microsoft.com/office/drawing/2014/main" id="{60D73B64-4973-36F7-2CE0-DDE91FD367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5" name="直線コネクタ 9374">
                        <a:extLst>
                          <a:ext uri="{FF2B5EF4-FFF2-40B4-BE49-F238E27FC236}">
                            <a16:creationId xmlns:a16="http://schemas.microsoft.com/office/drawing/2014/main" id="{FE388791-C127-BAAA-FD05-6C181B91FC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6" name="直線コネクタ 9375">
                        <a:extLst>
                          <a:ext uri="{FF2B5EF4-FFF2-40B4-BE49-F238E27FC236}">
                            <a16:creationId xmlns:a16="http://schemas.microsoft.com/office/drawing/2014/main" id="{CFE953DF-4F93-2D54-D059-DEAD56CCD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7" name="直線コネクタ 9376">
                        <a:extLst>
                          <a:ext uri="{FF2B5EF4-FFF2-40B4-BE49-F238E27FC236}">
                            <a16:creationId xmlns:a16="http://schemas.microsoft.com/office/drawing/2014/main" id="{B89886CA-647E-0AB7-3BB1-507A7DE490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8" name="直線コネクタ 9377">
                        <a:extLst>
                          <a:ext uri="{FF2B5EF4-FFF2-40B4-BE49-F238E27FC236}">
                            <a16:creationId xmlns:a16="http://schemas.microsoft.com/office/drawing/2014/main" id="{03F2007F-7D8B-CA5C-B207-9EF0036346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9" name="直線コネクタ 9378">
                        <a:extLst>
                          <a:ext uri="{FF2B5EF4-FFF2-40B4-BE49-F238E27FC236}">
                            <a16:creationId xmlns:a16="http://schemas.microsoft.com/office/drawing/2014/main" id="{3441911D-1506-BFE5-8686-1BF2B96583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0" name="直線コネクタ 9379">
                        <a:extLst>
                          <a:ext uri="{FF2B5EF4-FFF2-40B4-BE49-F238E27FC236}">
                            <a16:creationId xmlns:a16="http://schemas.microsoft.com/office/drawing/2014/main" id="{EE12EA78-71C5-6C03-1D90-C05D5829A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1" name="直線コネクタ 9380">
                        <a:extLst>
                          <a:ext uri="{FF2B5EF4-FFF2-40B4-BE49-F238E27FC236}">
                            <a16:creationId xmlns:a16="http://schemas.microsoft.com/office/drawing/2014/main" id="{7957F5F0-2FD7-DF3E-8D2E-0E489E75C0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5" name="グループ化 9294">
                    <a:extLst>
                      <a:ext uri="{FF2B5EF4-FFF2-40B4-BE49-F238E27FC236}">
                        <a16:creationId xmlns:a16="http://schemas.microsoft.com/office/drawing/2014/main" id="{3305ACF3-4434-2848-556C-AD22010212B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30" name="グループ化 9329">
                      <a:extLst>
                        <a:ext uri="{FF2B5EF4-FFF2-40B4-BE49-F238E27FC236}">
                          <a16:creationId xmlns:a16="http://schemas.microsoft.com/office/drawing/2014/main" id="{F524F8F5-7014-BDA5-73A6-F5E415F99F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48" name="直線コネクタ 9347">
                        <a:extLst>
                          <a:ext uri="{FF2B5EF4-FFF2-40B4-BE49-F238E27FC236}">
                            <a16:creationId xmlns:a16="http://schemas.microsoft.com/office/drawing/2014/main" id="{35AF22B8-A572-AA89-1CB1-40DA616B83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9" name="直線コネクタ 9348">
                        <a:extLst>
                          <a:ext uri="{FF2B5EF4-FFF2-40B4-BE49-F238E27FC236}">
                            <a16:creationId xmlns:a16="http://schemas.microsoft.com/office/drawing/2014/main" id="{736DB6E3-8347-CB6D-77EC-568490721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0" name="直線コネクタ 9349">
                        <a:extLst>
                          <a:ext uri="{FF2B5EF4-FFF2-40B4-BE49-F238E27FC236}">
                            <a16:creationId xmlns:a16="http://schemas.microsoft.com/office/drawing/2014/main" id="{58CA33FD-0FCD-5C15-5BA0-A8351BA9A8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1" name="直線コネクタ 9350">
                        <a:extLst>
                          <a:ext uri="{FF2B5EF4-FFF2-40B4-BE49-F238E27FC236}">
                            <a16:creationId xmlns:a16="http://schemas.microsoft.com/office/drawing/2014/main" id="{20A9EFF3-1253-E9CE-A282-B66F01C24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2" name="直線コネクタ 9351">
                        <a:extLst>
                          <a:ext uri="{FF2B5EF4-FFF2-40B4-BE49-F238E27FC236}">
                            <a16:creationId xmlns:a16="http://schemas.microsoft.com/office/drawing/2014/main" id="{4005C556-CA46-D1B3-BF82-239F2A7D3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3" name="直線コネクタ 9352">
                        <a:extLst>
                          <a:ext uri="{FF2B5EF4-FFF2-40B4-BE49-F238E27FC236}">
                            <a16:creationId xmlns:a16="http://schemas.microsoft.com/office/drawing/2014/main" id="{6FC5A90B-63D0-86FD-3392-EA462BC94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4" name="直線コネクタ 9353">
                        <a:extLst>
                          <a:ext uri="{FF2B5EF4-FFF2-40B4-BE49-F238E27FC236}">
                            <a16:creationId xmlns:a16="http://schemas.microsoft.com/office/drawing/2014/main" id="{F40AC76F-F4E9-FD89-00C0-EBB3984974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5" name="直線コネクタ 9354">
                        <a:extLst>
                          <a:ext uri="{FF2B5EF4-FFF2-40B4-BE49-F238E27FC236}">
                            <a16:creationId xmlns:a16="http://schemas.microsoft.com/office/drawing/2014/main" id="{C2430F20-72A3-C558-950C-75ADB59B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6" name="直線コネクタ 9355">
                        <a:extLst>
                          <a:ext uri="{FF2B5EF4-FFF2-40B4-BE49-F238E27FC236}">
                            <a16:creationId xmlns:a16="http://schemas.microsoft.com/office/drawing/2014/main" id="{C1EFF8F9-513D-BAD5-1A8B-7091C43DC4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7" name="直線コネクタ 9356">
                        <a:extLst>
                          <a:ext uri="{FF2B5EF4-FFF2-40B4-BE49-F238E27FC236}">
                            <a16:creationId xmlns:a16="http://schemas.microsoft.com/office/drawing/2014/main" id="{4E1A9E0C-BCC8-151C-22F9-96CAD0FF8E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8" name="直線コネクタ 9357">
                        <a:extLst>
                          <a:ext uri="{FF2B5EF4-FFF2-40B4-BE49-F238E27FC236}">
                            <a16:creationId xmlns:a16="http://schemas.microsoft.com/office/drawing/2014/main" id="{7D106D52-3609-4829-4BF4-20E0ACF1AD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9" name="直線コネクタ 9358">
                        <a:extLst>
                          <a:ext uri="{FF2B5EF4-FFF2-40B4-BE49-F238E27FC236}">
                            <a16:creationId xmlns:a16="http://schemas.microsoft.com/office/drawing/2014/main" id="{2EDACF87-AAE6-5031-D51D-8DD7350A2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0" name="直線コネクタ 9359">
                        <a:extLst>
                          <a:ext uri="{FF2B5EF4-FFF2-40B4-BE49-F238E27FC236}">
                            <a16:creationId xmlns:a16="http://schemas.microsoft.com/office/drawing/2014/main" id="{E2ADAB3C-39F0-7A6B-52B3-83F9517E25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1" name="直線コネクタ 9360">
                        <a:extLst>
                          <a:ext uri="{FF2B5EF4-FFF2-40B4-BE49-F238E27FC236}">
                            <a16:creationId xmlns:a16="http://schemas.microsoft.com/office/drawing/2014/main" id="{B22A609E-6B75-7776-CBCC-8768D3C74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2" name="直線コネクタ 9361">
                        <a:extLst>
                          <a:ext uri="{FF2B5EF4-FFF2-40B4-BE49-F238E27FC236}">
                            <a16:creationId xmlns:a16="http://schemas.microsoft.com/office/drawing/2014/main" id="{96D77F61-9E64-83F2-1BFE-3D0474195F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3" name="直線コネクタ 9362">
                        <a:extLst>
                          <a:ext uri="{FF2B5EF4-FFF2-40B4-BE49-F238E27FC236}">
                            <a16:creationId xmlns:a16="http://schemas.microsoft.com/office/drawing/2014/main" id="{DE8DFBF1-FEFE-8CB0-309F-4025AC49C7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31" name="グループ化 9330">
                      <a:extLst>
                        <a:ext uri="{FF2B5EF4-FFF2-40B4-BE49-F238E27FC236}">
                          <a16:creationId xmlns:a16="http://schemas.microsoft.com/office/drawing/2014/main" id="{7EB1DFCF-D6A4-5B13-0F90-AC10787ABE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32" name="直線コネクタ 9331">
                        <a:extLst>
                          <a:ext uri="{FF2B5EF4-FFF2-40B4-BE49-F238E27FC236}">
                            <a16:creationId xmlns:a16="http://schemas.microsoft.com/office/drawing/2014/main" id="{AF69D91E-5507-F284-62A8-B88584D760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3" name="直線コネクタ 9332">
                        <a:extLst>
                          <a:ext uri="{FF2B5EF4-FFF2-40B4-BE49-F238E27FC236}">
                            <a16:creationId xmlns:a16="http://schemas.microsoft.com/office/drawing/2014/main" id="{CAF1CEB0-D3E9-3E4F-F4BD-E68BE981A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4" name="直線コネクタ 9333">
                        <a:extLst>
                          <a:ext uri="{FF2B5EF4-FFF2-40B4-BE49-F238E27FC236}">
                            <a16:creationId xmlns:a16="http://schemas.microsoft.com/office/drawing/2014/main" id="{C68D00C1-1F0A-E48C-EA4F-E4CE5B02D6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5" name="直線コネクタ 9334">
                        <a:extLst>
                          <a:ext uri="{FF2B5EF4-FFF2-40B4-BE49-F238E27FC236}">
                            <a16:creationId xmlns:a16="http://schemas.microsoft.com/office/drawing/2014/main" id="{29B66ED6-1FD2-5B8D-C543-0C17ECB10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6" name="直線コネクタ 9335">
                        <a:extLst>
                          <a:ext uri="{FF2B5EF4-FFF2-40B4-BE49-F238E27FC236}">
                            <a16:creationId xmlns:a16="http://schemas.microsoft.com/office/drawing/2014/main" id="{61F5AFE3-772F-E993-AD8D-EBA0724FED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7" name="直線コネクタ 9336">
                        <a:extLst>
                          <a:ext uri="{FF2B5EF4-FFF2-40B4-BE49-F238E27FC236}">
                            <a16:creationId xmlns:a16="http://schemas.microsoft.com/office/drawing/2014/main" id="{701C2729-314B-D7C4-0027-4303107DE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8" name="直線コネクタ 9337">
                        <a:extLst>
                          <a:ext uri="{FF2B5EF4-FFF2-40B4-BE49-F238E27FC236}">
                            <a16:creationId xmlns:a16="http://schemas.microsoft.com/office/drawing/2014/main" id="{75D7D155-4994-CB08-8661-768A1C642A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9" name="直線コネクタ 9338">
                        <a:extLst>
                          <a:ext uri="{FF2B5EF4-FFF2-40B4-BE49-F238E27FC236}">
                            <a16:creationId xmlns:a16="http://schemas.microsoft.com/office/drawing/2014/main" id="{028BE4DF-FA70-5EC6-ECBC-E3C8F02302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0" name="直線コネクタ 9339">
                        <a:extLst>
                          <a:ext uri="{FF2B5EF4-FFF2-40B4-BE49-F238E27FC236}">
                            <a16:creationId xmlns:a16="http://schemas.microsoft.com/office/drawing/2014/main" id="{F7CC1E15-BD6D-8DC6-3861-86CE1E2AE4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1" name="直線コネクタ 9340">
                        <a:extLst>
                          <a:ext uri="{FF2B5EF4-FFF2-40B4-BE49-F238E27FC236}">
                            <a16:creationId xmlns:a16="http://schemas.microsoft.com/office/drawing/2014/main" id="{EE5C382F-97F2-BC68-3104-E449F69F3A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2" name="直線コネクタ 9341">
                        <a:extLst>
                          <a:ext uri="{FF2B5EF4-FFF2-40B4-BE49-F238E27FC236}">
                            <a16:creationId xmlns:a16="http://schemas.microsoft.com/office/drawing/2014/main" id="{B3196C39-A8BD-596C-A8E4-04EC97FB37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3" name="直線コネクタ 9342">
                        <a:extLst>
                          <a:ext uri="{FF2B5EF4-FFF2-40B4-BE49-F238E27FC236}">
                            <a16:creationId xmlns:a16="http://schemas.microsoft.com/office/drawing/2014/main" id="{407A135D-E627-17FE-B75B-5D44C4555B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4" name="直線コネクタ 9343">
                        <a:extLst>
                          <a:ext uri="{FF2B5EF4-FFF2-40B4-BE49-F238E27FC236}">
                            <a16:creationId xmlns:a16="http://schemas.microsoft.com/office/drawing/2014/main" id="{55B4EEA5-45BD-EC5D-0A1E-C84DDE48CB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5" name="直線コネクタ 9344">
                        <a:extLst>
                          <a:ext uri="{FF2B5EF4-FFF2-40B4-BE49-F238E27FC236}">
                            <a16:creationId xmlns:a16="http://schemas.microsoft.com/office/drawing/2014/main" id="{E7C75DD8-1C71-A943-D4ED-144913E5EC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6" name="直線コネクタ 9345">
                        <a:extLst>
                          <a:ext uri="{FF2B5EF4-FFF2-40B4-BE49-F238E27FC236}">
                            <a16:creationId xmlns:a16="http://schemas.microsoft.com/office/drawing/2014/main" id="{6778269F-BB30-CF13-67C1-3291CE6422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7" name="直線コネクタ 9346">
                        <a:extLst>
                          <a:ext uri="{FF2B5EF4-FFF2-40B4-BE49-F238E27FC236}">
                            <a16:creationId xmlns:a16="http://schemas.microsoft.com/office/drawing/2014/main" id="{513DEE24-9462-3903-B696-AE22719C17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6" name="グループ化 9295">
                    <a:extLst>
                      <a:ext uri="{FF2B5EF4-FFF2-40B4-BE49-F238E27FC236}">
                        <a16:creationId xmlns:a16="http://schemas.microsoft.com/office/drawing/2014/main" id="{BEDD61EB-BC4B-3B41-8BB4-82A08FC56F9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314" name="直線コネクタ 9313">
                      <a:extLst>
                        <a:ext uri="{FF2B5EF4-FFF2-40B4-BE49-F238E27FC236}">
                          <a16:creationId xmlns:a16="http://schemas.microsoft.com/office/drawing/2014/main" id="{D1D2869E-1DEC-B91E-944B-937E01474C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5" name="直線コネクタ 9314">
                      <a:extLst>
                        <a:ext uri="{FF2B5EF4-FFF2-40B4-BE49-F238E27FC236}">
                          <a16:creationId xmlns:a16="http://schemas.microsoft.com/office/drawing/2014/main" id="{14DF0EC7-3644-34F6-56D8-888400A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6" name="直線コネクタ 9315">
                      <a:extLst>
                        <a:ext uri="{FF2B5EF4-FFF2-40B4-BE49-F238E27FC236}">
                          <a16:creationId xmlns:a16="http://schemas.microsoft.com/office/drawing/2014/main" id="{66B6F60E-7D55-6D05-D0AC-C65B758745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7" name="直線コネクタ 9316">
                      <a:extLst>
                        <a:ext uri="{FF2B5EF4-FFF2-40B4-BE49-F238E27FC236}">
                          <a16:creationId xmlns:a16="http://schemas.microsoft.com/office/drawing/2014/main" id="{65210B69-B85F-3630-960D-576A09D26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8" name="直線コネクタ 9317">
                      <a:extLst>
                        <a:ext uri="{FF2B5EF4-FFF2-40B4-BE49-F238E27FC236}">
                          <a16:creationId xmlns:a16="http://schemas.microsoft.com/office/drawing/2014/main" id="{3064B665-2011-6790-CE68-FB2AFC9E54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9" name="直線コネクタ 9318">
                      <a:extLst>
                        <a:ext uri="{FF2B5EF4-FFF2-40B4-BE49-F238E27FC236}">
                          <a16:creationId xmlns:a16="http://schemas.microsoft.com/office/drawing/2014/main" id="{1BE24401-A41E-5D23-5D46-0F406F875A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0" name="直線コネクタ 9319">
                      <a:extLst>
                        <a:ext uri="{FF2B5EF4-FFF2-40B4-BE49-F238E27FC236}">
                          <a16:creationId xmlns:a16="http://schemas.microsoft.com/office/drawing/2014/main" id="{BB7068FB-30D3-B84D-2457-06874B8D09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1" name="直線コネクタ 9320">
                      <a:extLst>
                        <a:ext uri="{FF2B5EF4-FFF2-40B4-BE49-F238E27FC236}">
                          <a16:creationId xmlns:a16="http://schemas.microsoft.com/office/drawing/2014/main" id="{0224D630-EC3C-9DD5-EFEB-F84054FAEB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2" name="直線コネクタ 9321">
                      <a:extLst>
                        <a:ext uri="{FF2B5EF4-FFF2-40B4-BE49-F238E27FC236}">
                          <a16:creationId xmlns:a16="http://schemas.microsoft.com/office/drawing/2014/main" id="{E172210A-5E8A-AF81-EBAF-9B5870D1F1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3" name="直線コネクタ 9322">
                      <a:extLst>
                        <a:ext uri="{FF2B5EF4-FFF2-40B4-BE49-F238E27FC236}">
                          <a16:creationId xmlns:a16="http://schemas.microsoft.com/office/drawing/2014/main" id="{0D1823DC-3557-A501-7770-101676DC39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4" name="直線コネクタ 9323">
                      <a:extLst>
                        <a:ext uri="{FF2B5EF4-FFF2-40B4-BE49-F238E27FC236}">
                          <a16:creationId xmlns:a16="http://schemas.microsoft.com/office/drawing/2014/main" id="{84813CCB-7C40-669B-D91C-F7B7420851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5" name="直線コネクタ 9324">
                      <a:extLst>
                        <a:ext uri="{FF2B5EF4-FFF2-40B4-BE49-F238E27FC236}">
                          <a16:creationId xmlns:a16="http://schemas.microsoft.com/office/drawing/2014/main" id="{4A591FCD-23AE-38E5-1B7A-D9E6A3895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6" name="直線コネクタ 9325">
                      <a:extLst>
                        <a:ext uri="{FF2B5EF4-FFF2-40B4-BE49-F238E27FC236}">
                          <a16:creationId xmlns:a16="http://schemas.microsoft.com/office/drawing/2014/main" id="{D60067B3-D412-2E4C-B0D1-B30A0AFD2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7" name="直線コネクタ 9326">
                      <a:extLst>
                        <a:ext uri="{FF2B5EF4-FFF2-40B4-BE49-F238E27FC236}">
                          <a16:creationId xmlns:a16="http://schemas.microsoft.com/office/drawing/2014/main" id="{8452C7AE-9B02-1A09-6418-14D95CEE6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8" name="直線コネクタ 9327">
                      <a:extLst>
                        <a:ext uri="{FF2B5EF4-FFF2-40B4-BE49-F238E27FC236}">
                          <a16:creationId xmlns:a16="http://schemas.microsoft.com/office/drawing/2014/main" id="{2F36DE7B-8801-B0A3-FE07-D7125A5133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9" name="直線コネクタ 9328">
                      <a:extLst>
                        <a:ext uri="{FF2B5EF4-FFF2-40B4-BE49-F238E27FC236}">
                          <a16:creationId xmlns:a16="http://schemas.microsoft.com/office/drawing/2014/main" id="{67ABB8D0-C963-2BAB-4AAF-9745C0AC4F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97" name="グループ化 9296">
                    <a:extLst>
                      <a:ext uri="{FF2B5EF4-FFF2-40B4-BE49-F238E27FC236}">
                        <a16:creationId xmlns:a16="http://schemas.microsoft.com/office/drawing/2014/main" id="{DF3A236F-DF8C-A020-42F3-142543AFFC2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298" name="直線コネクタ 9297">
                      <a:extLst>
                        <a:ext uri="{FF2B5EF4-FFF2-40B4-BE49-F238E27FC236}">
                          <a16:creationId xmlns:a16="http://schemas.microsoft.com/office/drawing/2014/main" id="{FEF52557-C2EA-3B2A-D102-949E8224D5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9" name="直線コネクタ 9298">
                      <a:extLst>
                        <a:ext uri="{FF2B5EF4-FFF2-40B4-BE49-F238E27FC236}">
                          <a16:creationId xmlns:a16="http://schemas.microsoft.com/office/drawing/2014/main" id="{04BA769F-9F2E-68EB-380C-D21CEC284A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0" name="直線コネクタ 9299">
                      <a:extLst>
                        <a:ext uri="{FF2B5EF4-FFF2-40B4-BE49-F238E27FC236}">
                          <a16:creationId xmlns:a16="http://schemas.microsoft.com/office/drawing/2014/main" id="{A8E009D1-377E-4685-4427-D8AD0A09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1" name="直線コネクタ 9300">
                      <a:extLst>
                        <a:ext uri="{FF2B5EF4-FFF2-40B4-BE49-F238E27FC236}">
                          <a16:creationId xmlns:a16="http://schemas.microsoft.com/office/drawing/2014/main" id="{5A75AC1A-D75D-576A-EE13-0D67FBFE00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2" name="直線コネクタ 9301">
                      <a:extLst>
                        <a:ext uri="{FF2B5EF4-FFF2-40B4-BE49-F238E27FC236}">
                          <a16:creationId xmlns:a16="http://schemas.microsoft.com/office/drawing/2014/main" id="{772FE878-C63E-E8D1-3AFB-1659F28DCC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3" name="直線コネクタ 9302">
                      <a:extLst>
                        <a:ext uri="{FF2B5EF4-FFF2-40B4-BE49-F238E27FC236}">
                          <a16:creationId xmlns:a16="http://schemas.microsoft.com/office/drawing/2014/main" id="{FF73B132-9E95-A173-788C-3703A4F88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4" name="直線コネクタ 9303">
                      <a:extLst>
                        <a:ext uri="{FF2B5EF4-FFF2-40B4-BE49-F238E27FC236}">
                          <a16:creationId xmlns:a16="http://schemas.microsoft.com/office/drawing/2014/main" id="{BD8EF9DD-E03D-060B-8E21-0982A5B59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5" name="直線コネクタ 9304">
                      <a:extLst>
                        <a:ext uri="{FF2B5EF4-FFF2-40B4-BE49-F238E27FC236}">
                          <a16:creationId xmlns:a16="http://schemas.microsoft.com/office/drawing/2014/main" id="{5E2085D1-1B90-75C6-D0CA-864805A1B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6" name="直線コネクタ 9305">
                      <a:extLst>
                        <a:ext uri="{FF2B5EF4-FFF2-40B4-BE49-F238E27FC236}">
                          <a16:creationId xmlns:a16="http://schemas.microsoft.com/office/drawing/2014/main" id="{AE64DB33-12D1-FF18-1D47-32C3B5BEED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7" name="直線コネクタ 9306">
                      <a:extLst>
                        <a:ext uri="{FF2B5EF4-FFF2-40B4-BE49-F238E27FC236}">
                          <a16:creationId xmlns:a16="http://schemas.microsoft.com/office/drawing/2014/main" id="{E001A312-E087-3147-895F-898740A6B9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8" name="直線コネクタ 9307">
                      <a:extLst>
                        <a:ext uri="{FF2B5EF4-FFF2-40B4-BE49-F238E27FC236}">
                          <a16:creationId xmlns:a16="http://schemas.microsoft.com/office/drawing/2014/main" id="{EC128A74-656A-BC14-7E5D-9DF31EC52C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9" name="直線コネクタ 9308">
                      <a:extLst>
                        <a:ext uri="{FF2B5EF4-FFF2-40B4-BE49-F238E27FC236}">
                          <a16:creationId xmlns:a16="http://schemas.microsoft.com/office/drawing/2014/main" id="{F45B635E-8359-3FBB-CA51-0051FA5CF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0" name="直線コネクタ 9309">
                      <a:extLst>
                        <a:ext uri="{FF2B5EF4-FFF2-40B4-BE49-F238E27FC236}">
                          <a16:creationId xmlns:a16="http://schemas.microsoft.com/office/drawing/2014/main" id="{4862690D-08E9-F880-9D4F-9D51EC995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1" name="直線コネクタ 9310">
                      <a:extLst>
                        <a:ext uri="{FF2B5EF4-FFF2-40B4-BE49-F238E27FC236}">
                          <a16:creationId xmlns:a16="http://schemas.microsoft.com/office/drawing/2014/main" id="{B41C12C2-9412-97D7-E2F9-DCE690756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2" name="直線コネクタ 9311">
                      <a:extLst>
                        <a:ext uri="{FF2B5EF4-FFF2-40B4-BE49-F238E27FC236}">
                          <a16:creationId xmlns:a16="http://schemas.microsoft.com/office/drawing/2014/main" id="{BE6B0AAD-D4CB-46C3-B03C-8EAC71E6E7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3" name="直線コネクタ 9312">
                      <a:extLst>
                        <a:ext uri="{FF2B5EF4-FFF2-40B4-BE49-F238E27FC236}">
                          <a16:creationId xmlns:a16="http://schemas.microsoft.com/office/drawing/2014/main" id="{BDD58553-32E9-9416-E8DC-AA7FBBDAF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64" name="グループ化 9263">
                  <a:extLst>
                    <a:ext uri="{FF2B5EF4-FFF2-40B4-BE49-F238E27FC236}">
                      <a16:creationId xmlns:a16="http://schemas.microsoft.com/office/drawing/2014/main" id="{3C616B5D-C0D0-EAC0-9B9A-403441691B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6" name="直線コネクタ 9285">
                    <a:extLst>
                      <a:ext uri="{FF2B5EF4-FFF2-40B4-BE49-F238E27FC236}">
                        <a16:creationId xmlns:a16="http://schemas.microsoft.com/office/drawing/2014/main" id="{3CA2833E-D460-B670-D6EC-F3895B95A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7" name="直線コネクタ 9286">
                    <a:extLst>
                      <a:ext uri="{FF2B5EF4-FFF2-40B4-BE49-F238E27FC236}">
                        <a16:creationId xmlns:a16="http://schemas.microsoft.com/office/drawing/2014/main" id="{5B2E2F78-4C9A-E726-5014-E27FE0BDE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8" name="直線コネクタ 9287">
                    <a:extLst>
                      <a:ext uri="{FF2B5EF4-FFF2-40B4-BE49-F238E27FC236}">
                        <a16:creationId xmlns:a16="http://schemas.microsoft.com/office/drawing/2014/main" id="{07041823-76B6-080F-C845-69C87E7A2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9" name="直線コネクタ 9288">
                    <a:extLst>
                      <a:ext uri="{FF2B5EF4-FFF2-40B4-BE49-F238E27FC236}">
                        <a16:creationId xmlns:a16="http://schemas.microsoft.com/office/drawing/2014/main" id="{C02F4F94-ED59-F067-ACF3-3B2004F29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0" name="直線コネクタ 9289">
                    <a:extLst>
                      <a:ext uri="{FF2B5EF4-FFF2-40B4-BE49-F238E27FC236}">
                        <a16:creationId xmlns:a16="http://schemas.microsoft.com/office/drawing/2014/main" id="{80AA7426-8ABE-630E-CA31-19CA95F52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1" name="直線コネクタ 9290">
                    <a:extLst>
                      <a:ext uri="{FF2B5EF4-FFF2-40B4-BE49-F238E27FC236}">
                        <a16:creationId xmlns:a16="http://schemas.microsoft.com/office/drawing/2014/main" id="{1B684BD8-EF0D-5014-A87E-8321732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5" name="グループ化 9264">
                  <a:extLst>
                    <a:ext uri="{FF2B5EF4-FFF2-40B4-BE49-F238E27FC236}">
                      <a16:creationId xmlns:a16="http://schemas.microsoft.com/office/drawing/2014/main" id="{AE4D1049-3094-6BE3-6196-936A9E45CE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0" name="直線コネクタ 9279">
                    <a:extLst>
                      <a:ext uri="{FF2B5EF4-FFF2-40B4-BE49-F238E27FC236}">
                        <a16:creationId xmlns:a16="http://schemas.microsoft.com/office/drawing/2014/main" id="{94F0EE85-884F-3910-3766-C4C70D3F54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1" name="直線コネクタ 9280">
                    <a:extLst>
                      <a:ext uri="{FF2B5EF4-FFF2-40B4-BE49-F238E27FC236}">
                        <a16:creationId xmlns:a16="http://schemas.microsoft.com/office/drawing/2014/main" id="{39D0851E-611E-BF87-2DBF-9B21D8B7B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2" name="直線コネクタ 9281">
                    <a:extLst>
                      <a:ext uri="{FF2B5EF4-FFF2-40B4-BE49-F238E27FC236}">
                        <a16:creationId xmlns:a16="http://schemas.microsoft.com/office/drawing/2014/main" id="{B79CACF4-1F22-9F91-E6CD-589866F5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3" name="直線コネクタ 9282">
                    <a:extLst>
                      <a:ext uri="{FF2B5EF4-FFF2-40B4-BE49-F238E27FC236}">
                        <a16:creationId xmlns:a16="http://schemas.microsoft.com/office/drawing/2014/main" id="{30DCFDDE-E063-7174-C5B0-8E817D08B4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4" name="直線コネクタ 9283">
                    <a:extLst>
                      <a:ext uri="{FF2B5EF4-FFF2-40B4-BE49-F238E27FC236}">
                        <a16:creationId xmlns:a16="http://schemas.microsoft.com/office/drawing/2014/main" id="{8DAE8E11-BF80-D81E-567E-B09B94650D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5" name="直線コネクタ 9284">
                    <a:extLst>
                      <a:ext uri="{FF2B5EF4-FFF2-40B4-BE49-F238E27FC236}">
                        <a16:creationId xmlns:a16="http://schemas.microsoft.com/office/drawing/2014/main" id="{C031B27D-071C-ED27-C28B-76576E3E2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6" name="グループ化 9265">
                  <a:extLst>
                    <a:ext uri="{FF2B5EF4-FFF2-40B4-BE49-F238E27FC236}">
                      <a16:creationId xmlns:a16="http://schemas.microsoft.com/office/drawing/2014/main" id="{3016B69C-3A59-3EEB-D1B6-BEA0C4A45E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74" name="直線コネクタ 9273">
                    <a:extLst>
                      <a:ext uri="{FF2B5EF4-FFF2-40B4-BE49-F238E27FC236}">
                        <a16:creationId xmlns:a16="http://schemas.microsoft.com/office/drawing/2014/main" id="{150E6D3D-EB2B-8A59-31D4-EE15173354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5" name="直線コネクタ 9274">
                    <a:extLst>
                      <a:ext uri="{FF2B5EF4-FFF2-40B4-BE49-F238E27FC236}">
                        <a16:creationId xmlns:a16="http://schemas.microsoft.com/office/drawing/2014/main" id="{163EF4D5-2343-5484-DF44-00BA0E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6" name="直線コネクタ 9275">
                    <a:extLst>
                      <a:ext uri="{FF2B5EF4-FFF2-40B4-BE49-F238E27FC236}">
                        <a16:creationId xmlns:a16="http://schemas.microsoft.com/office/drawing/2014/main" id="{DD6584EF-2E76-21E0-1FE9-0EB7AA11B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7" name="直線コネクタ 9276">
                    <a:extLst>
                      <a:ext uri="{FF2B5EF4-FFF2-40B4-BE49-F238E27FC236}">
                        <a16:creationId xmlns:a16="http://schemas.microsoft.com/office/drawing/2014/main" id="{5C0B505F-2839-BC96-4066-5530FCC5D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8" name="直線コネクタ 9277">
                    <a:extLst>
                      <a:ext uri="{FF2B5EF4-FFF2-40B4-BE49-F238E27FC236}">
                        <a16:creationId xmlns:a16="http://schemas.microsoft.com/office/drawing/2014/main" id="{32D14556-3D0C-A2A6-886E-854CF9EEC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9" name="直線コネクタ 9278">
                    <a:extLst>
                      <a:ext uri="{FF2B5EF4-FFF2-40B4-BE49-F238E27FC236}">
                        <a16:creationId xmlns:a16="http://schemas.microsoft.com/office/drawing/2014/main" id="{8AD21528-4BE5-04E3-64A2-ACCAB85613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7" name="グループ化 9266">
                  <a:extLst>
                    <a:ext uri="{FF2B5EF4-FFF2-40B4-BE49-F238E27FC236}">
                      <a16:creationId xmlns:a16="http://schemas.microsoft.com/office/drawing/2014/main" id="{6B1CEF45-4298-8338-3B39-578AE7018B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68" name="直線コネクタ 9267">
                    <a:extLst>
                      <a:ext uri="{FF2B5EF4-FFF2-40B4-BE49-F238E27FC236}">
                        <a16:creationId xmlns:a16="http://schemas.microsoft.com/office/drawing/2014/main" id="{AC4CF3A3-0E9E-8863-A0BC-04F5F9BEF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9" name="直線コネクタ 9268">
                    <a:extLst>
                      <a:ext uri="{FF2B5EF4-FFF2-40B4-BE49-F238E27FC236}">
                        <a16:creationId xmlns:a16="http://schemas.microsoft.com/office/drawing/2014/main" id="{4FDD21A4-2CF8-D656-ADF7-5210DB1AF0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0" name="直線コネクタ 9269">
                    <a:extLst>
                      <a:ext uri="{FF2B5EF4-FFF2-40B4-BE49-F238E27FC236}">
                        <a16:creationId xmlns:a16="http://schemas.microsoft.com/office/drawing/2014/main" id="{CA598FCB-2916-0CAD-9468-A6E03194E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1" name="直線コネクタ 9270">
                    <a:extLst>
                      <a:ext uri="{FF2B5EF4-FFF2-40B4-BE49-F238E27FC236}">
                        <a16:creationId xmlns:a16="http://schemas.microsoft.com/office/drawing/2014/main" id="{94BD8130-BBC7-511C-9088-FA6F6F93F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2" name="直線コネクタ 9271">
                    <a:extLst>
                      <a:ext uri="{FF2B5EF4-FFF2-40B4-BE49-F238E27FC236}">
                        <a16:creationId xmlns:a16="http://schemas.microsoft.com/office/drawing/2014/main" id="{540CCF0C-2337-81CA-0C55-DD4AFFDF8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3" name="直線コネクタ 9272">
                    <a:extLst>
                      <a:ext uri="{FF2B5EF4-FFF2-40B4-BE49-F238E27FC236}">
                        <a16:creationId xmlns:a16="http://schemas.microsoft.com/office/drawing/2014/main" id="{8BA6C17E-0C41-871D-084C-591C68F1B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3" name="グループ化 9072">
                <a:extLst>
                  <a:ext uri="{FF2B5EF4-FFF2-40B4-BE49-F238E27FC236}">
                    <a16:creationId xmlns:a16="http://schemas.microsoft.com/office/drawing/2014/main" id="{77EB92A4-62EA-9064-B3F6-287C58CC53E1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074" name="正方形/長方形 9073">
                  <a:extLst>
                    <a:ext uri="{FF2B5EF4-FFF2-40B4-BE49-F238E27FC236}">
                      <a16:creationId xmlns:a16="http://schemas.microsoft.com/office/drawing/2014/main" id="{FC45DCE5-7AB1-3460-6289-AAC6153900E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075" name="グループ化 9074">
                  <a:extLst>
                    <a:ext uri="{FF2B5EF4-FFF2-40B4-BE49-F238E27FC236}">
                      <a16:creationId xmlns:a16="http://schemas.microsoft.com/office/drawing/2014/main" id="{BD9C9865-72D5-A829-7D16-40B4CEAF8751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104" name="グループ化 9103">
                    <a:extLst>
                      <a:ext uri="{FF2B5EF4-FFF2-40B4-BE49-F238E27FC236}">
                        <a16:creationId xmlns:a16="http://schemas.microsoft.com/office/drawing/2014/main" id="{1CB78E85-5A42-C250-BD38-CAFA405283C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244" name="正方形/長方形 9243">
                      <a:extLst>
                        <a:ext uri="{FF2B5EF4-FFF2-40B4-BE49-F238E27FC236}">
                          <a16:creationId xmlns:a16="http://schemas.microsoft.com/office/drawing/2014/main" id="{DB481DAF-E083-845D-6656-0C92A50C39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5" name="グループ化 9244">
                      <a:extLst>
                        <a:ext uri="{FF2B5EF4-FFF2-40B4-BE49-F238E27FC236}">
                          <a16:creationId xmlns:a16="http://schemas.microsoft.com/office/drawing/2014/main" id="{B1E9394F-49D0-FDFC-8EF2-EF1ABBE194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60" name="正方形/長方形 9259">
                        <a:extLst>
                          <a:ext uri="{FF2B5EF4-FFF2-40B4-BE49-F238E27FC236}">
                            <a16:creationId xmlns:a16="http://schemas.microsoft.com/office/drawing/2014/main" id="{9EBF2F0D-97D8-2C35-1F00-6F0DF228F9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61" name="正方形/長方形 9260">
                        <a:extLst>
                          <a:ext uri="{FF2B5EF4-FFF2-40B4-BE49-F238E27FC236}">
                            <a16:creationId xmlns:a16="http://schemas.microsoft.com/office/drawing/2014/main" id="{861AD863-8302-2594-3BC2-093018754B8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246" name="グループ化 9245">
                      <a:extLst>
                        <a:ext uri="{FF2B5EF4-FFF2-40B4-BE49-F238E27FC236}">
                          <a16:creationId xmlns:a16="http://schemas.microsoft.com/office/drawing/2014/main" id="{BDA01B57-DDDC-10E2-8D3B-37C189D547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256" name="正方形/長方形 9255">
                        <a:extLst>
                          <a:ext uri="{FF2B5EF4-FFF2-40B4-BE49-F238E27FC236}">
                            <a16:creationId xmlns:a16="http://schemas.microsoft.com/office/drawing/2014/main" id="{C5AA8F8F-3D57-082E-6B1B-1CF3209086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257" name="グループ化 9256">
                        <a:extLst>
                          <a:ext uri="{FF2B5EF4-FFF2-40B4-BE49-F238E27FC236}">
                            <a16:creationId xmlns:a16="http://schemas.microsoft.com/office/drawing/2014/main" id="{8ADC2DD7-6CDF-9F40-1FF4-5454510777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258" name="正方形/長方形 9257">
                          <a:extLst>
                            <a:ext uri="{FF2B5EF4-FFF2-40B4-BE49-F238E27FC236}">
                              <a16:creationId xmlns:a16="http://schemas.microsoft.com/office/drawing/2014/main" id="{4C0A63B5-BBF8-CDA6-E05C-73D0149EF96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259" name="正方形/長方形 9258">
                          <a:extLst>
                            <a:ext uri="{FF2B5EF4-FFF2-40B4-BE49-F238E27FC236}">
                              <a16:creationId xmlns:a16="http://schemas.microsoft.com/office/drawing/2014/main" id="{A1BCDF33-E52E-D68B-A6FB-10AE99FF582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247" name="正方形/長方形 9246">
                      <a:extLst>
                        <a:ext uri="{FF2B5EF4-FFF2-40B4-BE49-F238E27FC236}">
                          <a16:creationId xmlns:a16="http://schemas.microsoft.com/office/drawing/2014/main" id="{6E3FD0D0-D4CB-3E9D-07A6-97346EDE66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8" name="グループ化 9247">
                      <a:extLst>
                        <a:ext uri="{FF2B5EF4-FFF2-40B4-BE49-F238E27FC236}">
                          <a16:creationId xmlns:a16="http://schemas.microsoft.com/office/drawing/2014/main" id="{CE21C409-29DA-792F-A023-2BD96215E3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4" name="正方形/長方形 9253">
                        <a:extLst>
                          <a:ext uri="{FF2B5EF4-FFF2-40B4-BE49-F238E27FC236}">
                            <a16:creationId xmlns:a16="http://schemas.microsoft.com/office/drawing/2014/main" id="{0E1CD19D-0BBA-4251-93BF-4AE9D555B1E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5" name="正方形/長方形 9254">
                        <a:extLst>
                          <a:ext uri="{FF2B5EF4-FFF2-40B4-BE49-F238E27FC236}">
                            <a16:creationId xmlns:a16="http://schemas.microsoft.com/office/drawing/2014/main" id="{7FD4CA08-26D8-8C11-1970-67176255A5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49" name="正方形/長方形 9248">
                      <a:extLst>
                        <a:ext uri="{FF2B5EF4-FFF2-40B4-BE49-F238E27FC236}">
                          <a16:creationId xmlns:a16="http://schemas.microsoft.com/office/drawing/2014/main" id="{6525A21B-CC85-D719-CBFC-DF3A1E2198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50" name="グループ化 9249">
                      <a:extLst>
                        <a:ext uri="{FF2B5EF4-FFF2-40B4-BE49-F238E27FC236}">
                          <a16:creationId xmlns:a16="http://schemas.microsoft.com/office/drawing/2014/main" id="{72CCEE6D-7AC5-EB78-E28D-67A92445B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2" name="正方形/長方形 9251">
                        <a:extLst>
                          <a:ext uri="{FF2B5EF4-FFF2-40B4-BE49-F238E27FC236}">
                            <a16:creationId xmlns:a16="http://schemas.microsoft.com/office/drawing/2014/main" id="{D3B17B48-344F-FF86-B17A-8683394028F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3" name="正方形/長方形 9252">
                        <a:extLst>
                          <a:ext uri="{FF2B5EF4-FFF2-40B4-BE49-F238E27FC236}">
                            <a16:creationId xmlns:a16="http://schemas.microsoft.com/office/drawing/2014/main" id="{F73D5A82-24C4-ED59-5F78-65CAE7C566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51" name="正方形/長方形 9250">
                      <a:extLst>
                        <a:ext uri="{FF2B5EF4-FFF2-40B4-BE49-F238E27FC236}">
                          <a16:creationId xmlns:a16="http://schemas.microsoft.com/office/drawing/2014/main" id="{4F92DC55-C72E-BFFE-143C-7E176543DC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105" name="グループ化 9104">
                    <a:extLst>
                      <a:ext uri="{FF2B5EF4-FFF2-40B4-BE49-F238E27FC236}">
                        <a16:creationId xmlns:a16="http://schemas.microsoft.com/office/drawing/2014/main" id="{00EEFAF4-F958-71DB-8746-CC1EC32A16E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210" name="グループ化 9209">
                      <a:extLst>
                        <a:ext uri="{FF2B5EF4-FFF2-40B4-BE49-F238E27FC236}">
                          <a16:creationId xmlns:a16="http://schemas.microsoft.com/office/drawing/2014/main" id="{FCE2D3CA-8260-5863-9401-92B8415A7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28" name="直線コネクタ 9227">
                        <a:extLst>
                          <a:ext uri="{FF2B5EF4-FFF2-40B4-BE49-F238E27FC236}">
                            <a16:creationId xmlns:a16="http://schemas.microsoft.com/office/drawing/2014/main" id="{37B08A69-A898-FDAC-C1C7-9EB4BF4BAF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9" name="直線コネクタ 9228">
                        <a:extLst>
                          <a:ext uri="{FF2B5EF4-FFF2-40B4-BE49-F238E27FC236}">
                            <a16:creationId xmlns:a16="http://schemas.microsoft.com/office/drawing/2014/main" id="{C847D437-F46F-978A-9520-96C5B953A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0" name="直線コネクタ 9229">
                        <a:extLst>
                          <a:ext uri="{FF2B5EF4-FFF2-40B4-BE49-F238E27FC236}">
                            <a16:creationId xmlns:a16="http://schemas.microsoft.com/office/drawing/2014/main" id="{B56DADBB-B3DD-910F-EB81-59BB700D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1" name="直線コネクタ 9230">
                        <a:extLst>
                          <a:ext uri="{FF2B5EF4-FFF2-40B4-BE49-F238E27FC236}">
                            <a16:creationId xmlns:a16="http://schemas.microsoft.com/office/drawing/2014/main" id="{074E5AB0-768C-316B-78E9-8E0AD61607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2" name="直線コネクタ 9231">
                        <a:extLst>
                          <a:ext uri="{FF2B5EF4-FFF2-40B4-BE49-F238E27FC236}">
                            <a16:creationId xmlns:a16="http://schemas.microsoft.com/office/drawing/2014/main" id="{B5B4953C-53E6-66E8-67D9-CD389C5806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3" name="直線コネクタ 9232">
                        <a:extLst>
                          <a:ext uri="{FF2B5EF4-FFF2-40B4-BE49-F238E27FC236}">
                            <a16:creationId xmlns:a16="http://schemas.microsoft.com/office/drawing/2014/main" id="{614AEE3A-91FF-45F3-D71E-31593A5CBA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4" name="直線コネクタ 9233">
                        <a:extLst>
                          <a:ext uri="{FF2B5EF4-FFF2-40B4-BE49-F238E27FC236}">
                            <a16:creationId xmlns:a16="http://schemas.microsoft.com/office/drawing/2014/main" id="{8E7346D8-CD30-76D7-8B48-5C3B7811C2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5" name="直線コネクタ 9234">
                        <a:extLst>
                          <a:ext uri="{FF2B5EF4-FFF2-40B4-BE49-F238E27FC236}">
                            <a16:creationId xmlns:a16="http://schemas.microsoft.com/office/drawing/2014/main" id="{803AEE37-8255-5EB2-8145-A16DB8C367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6" name="直線コネクタ 9235">
                        <a:extLst>
                          <a:ext uri="{FF2B5EF4-FFF2-40B4-BE49-F238E27FC236}">
                            <a16:creationId xmlns:a16="http://schemas.microsoft.com/office/drawing/2014/main" id="{7A4EE99C-A827-81F6-EC99-74246C1167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7" name="直線コネクタ 9236">
                        <a:extLst>
                          <a:ext uri="{FF2B5EF4-FFF2-40B4-BE49-F238E27FC236}">
                            <a16:creationId xmlns:a16="http://schemas.microsoft.com/office/drawing/2014/main" id="{CAD7C7B9-B861-B94C-13EA-44C3D6347C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8" name="直線コネクタ 9237">
                        <a:extLst>
                          <a:ext uri="{FF2B5EF4-FFF2-40B4-BE49-F238E27FC236}">
                            <a16:creationId xmlns:a16="http://schemas.microsoft.com/office/drawing/2014/main" id="{8BDFC5B7-3590-E46B-C26C-D286405C8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9" name="直線コネクタ 9238">
                        <a:extLst>
                          <a:ext uri="{FF2B5EF4-FFF2-40B4-BE49-F238E27FC236}">
                            <a16:creationId xmlns:a16="http://schemas.microsoft.com/office/drawing/2014/main" id="{C235A9AD-D4F7-7301-17C7-1AF6DCBA8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0" name="直線コネクタ 9239">
                        <a:extLst>
                          <a:ext uri="{FF2B5EF4-FFF2-40B4-BE49-F238E27FC236}">
                            <a16:creationId xmlns:a16="http://schemas.microsoft.com/office/drawing/2014/main" id="{8F09EFDB-A6F0-C938-50F9-F06C288F5A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1" name="直線コネクタ 9240">
                        <a:extLst>
                          <a:ext uri="{FF2B5EF4-FFF2-40B4-BE49-F238E27FC236}">
                            <a16:creationId xmlns:a16="http://schemas.microsoft.com/office/drawing/2014/main" id="{18F5579D-D10E-EA94-2EE2-4872303A5C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2" name="直線コネクタ 9241">
                        <a:extLst>
                          <a:ext uri="{FF2B5EF4-FFF2-40B4-BE49-F238E27FC236}">
                            <a16:creationId xmlns:a16="http://schemas.microsoft.com/office/drawing/2014/main" id="{8A2793E6-63F0-D5B9-876C-F915BB18A2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3" name="直線コネクタ 9242">
                        <a:extLst>
                          <a:ext uri="{FF2B5EF4-FFF2-40B4-BE49-F238E27FC236}">
                            <a16:creationId xmlns:a16="http://schemas.microsoft.com/office/drawing/2014/main" id="{497AC9BC-2EB0-2A54-2FC4-9B38345A37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11" name="グループ化 9210">
                      <a:extLst>
                        <a:ext uri="{FF2B5EF4-FFF2-40B4-BE49-F238E27FC236}">
                          <a16:creationId xmlns:a16="http://schemas.microsoft.com/office/drawing/2014/main" id="{5F9B3886-4C1A-E880-764F-4BABBF463E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12" name="直線コネクタ 9211">
                        <a:extLst>
                          <a:ext uri="{FF2B5EF4-FFF2-40B4-BE49-F238E27FC236}">
                            <a16:creationId xmlns:a16="http://schemas.microsoft.com/office/drawing/2014/main" id="{8068BAFB-12B9-585E-6C8C-B3A730AFB6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3" name="直線コネクタ 9212">
                        <a:extLst>
                          <a:ext uri="{FF2B5EF4-FFF2-40B4-BE49-F238E27FC236}">
                            <a16:creationId xmlns:a16="http://schemas.microsoft.com/office/drawing/2014/main" id="{8579E5BC-3A60-7764-D90F-CA9DA196F1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4" name="直線コネクタ 9213">
                        <a:extLst>
                          <a:ext uri="{FF2B5EF4-FFF2-40B4-BE49-F238E27FC236}">
                            <a16:creationId xmlns:a16="http://schemas.microsoft.com/office/drawing/2014/main" id="{3C421F35-229A-7F75-F08F-EB4480307E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5" name="直線コネクタ 9214">
                        <a:extLst>
                          <a:ext uri="{FF2B5EF4-FFF2-40B4-BE49-F238E27FC236}">
                            <a16:creationId xmlns:a16="http://schemas.microsoft.com/office/drawing/2014/main" id="{788DC524-BEF3-6BFA-9B99-E21E43F57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6" name="直線コネクタ 9215">
                        <a:extLst>
                          <a:ext uri="{FF2B5EF4-FFF2-40B4-BE49-F238E27FC236}">
                            <a16:creationId xmlns:a16="http://schemas.microsoft.com/office/drawing/2014/main" id="{4F46825E-F7FD-F4EA-0A3F-8C6749EDC0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7" name="直線コネクタ 9216">
                        <a:extLst>
                          <a:ext uri="{FF2B5EF4-FFF2-40B4-BE49-F238E27FC236}">
                            <a16:creationId xmlns:a16="http://schemas.microsoft.com/office/drawing/2014/main" id="{CAA5734B-B5AA-299A-AB70-2D1F6119A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8" name="直線コネクタ 9217">
                        <a:extLst>
                          <a:ext uri="{FF2B5EF4-FFF2-40B4-BE49-F238E27FC236}">
                            <a16:creationId xmlns:a16="http://schemas.microsoft.com/office/drawing/2014/main" id="{421BB321-3AEA-30AE-6C01-F5DD760C2B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9" name="直線コネクタ 9218">
                        <a:extLst>
                          <a:ext uri="{FF2B5EF4-FFF2-40B4-BE49-F238E27FC236}">
                            <a16:creationId xmlns:a16="http://schemas.microsoft.com/office/drawing/2014/main" id="{AE1A0DF1-6F50-5798-6969-546034948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0" name="直線コネクタ 9219">
                        <a:extLst>
                          <a:ext uri="{FF2B5EF4-FFF2-40B4-BE49-F238E27FC236}">
                            <a16:creationId xmlns:a16="http://schemas.microsoft.com/office/drawing/2014/main" id="{6AB4BE16-E0B1-BFD8-94E1-299F86B125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1" name="直線コネクタ 9220">
                        <a:extLst>
                          <a:ext uri="{FF2B5EF4-FFF2-40B4-BE49-F238E27FC236}">
                            <a16:creationId xmlns:a16="http://schemas.microsoft.com/office/drawing/2014/main" id="{C3FDEB6D-1ED7-D734-9AA8-583BD4AE6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2" name="直線コネクタ 9221">
                        <a:extLst>
                          <a:ext uri="{FF2B5EF4-FFF2-40B4-BE49-F238E27FC236}">
                            <a16:creationId xmlns:a16="http://schemas.microsoft.com/office/drawing/2014/main" id="{19A3197D-6107-B88E-E2EE-83E5D509C4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3" name="直線コネクタ 9222">
                        <a:extLst>
                          <a:ext uri="{FF2B5EF4-FFF2-40B4-BE49-F238E27FC236}">
                            <a16:creationId xmlns:a16="http://schemas.microsoft.com/office/drawing/2014/main" id="{3CAF4415-5EEB-5214-9DCA-EFEFE9BF1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4" name="直線コネクタ 9223">
                        <a:extLst>
                          <a:ext uri="{FF2B5EF4-FFF2-40B4-BE49-F238E27FC236}">
                            <a16:creationId xmlns:a16="http://schemas.microsoft.com/office/drawing/2014/main" id="{4C93BCBB-2787-4A69-836F-025F5ADF24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5" name="直線コネクタ 9224">
                        <a:extLst>
                          <a:ext uri="{FF2B5EF4-FFF2-40B4-BE49-F238E27FC236}">
                            <a16:creationId xmlns:a16="http://schemas.microsoft.com/office/drawing/2014/main" id="{77F53E44-BCB8-254F-7EC6-83488DF35A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6" name="直線コネクタ 9225">
                        <a:extLst>
                          <a:ext uri="{FF2B5EF4-FFF2-40B4-BE49-F238E27FC236}">
                            <a16:creationId xmlns:a16="http://schemas.microsoft.com/office/drawing/2014/main" id="{E4371935-6EC3-FB81-B74B-F5B3B84D44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7" name="直線コネクタ 9226">
                        <a:extLst>
                          <a:ext uri="{FF2B5EF4-FFF2-40B4-BE49-F238E27FC236}">
                            <a16:creationId xmlns:a16="http://schemas.microsoft.com/office/drawing/2014/main" id="{B1CC4DF5-6004-017A-42FA-CB2727CDB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6" name="グループ化 9105">
                    <a:extLst>
                      <a:ext uri="{FF2B5EF4-FFF2-40B4-BE49-F238E27FC236}">
                        <a16:creationId xmlns:a16="http://schemas.microsoft.com/office/drawing/2014/main" id="{B1122D03-CE3B-E5FB-4426-84AB27162D70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76" name="グループ化 9175">
                      <a:extLst>
                        <a:ext uri="{FF2B5EF4-FFF2-40B4-BE49-F238E27FC236}">
                          <a16:creationId xmlns:a16="http://schemas.microsoft.com/office/drawing/2014/main" id="{7A2DBEB3-263C-F6E7-BAA8-A54CD50DAC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94" name="直線コネクタ 9193">
                        <a:extLst>
                          <a:ext uri="{FF2B5EF4-FFF2-40B4-BE49-F238E27FC236}">
                            <a16:creationId xmlns:a16="http://schemas.microsoft.com/office/drawing/2014/main" id="{78F98A8B-0D27-497B-E709-5A14F8CFBA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5" name="直線コネクタ 9194">
                        <a:extLst>
                          <a:ext uri="{FF2B5EF4-FFF2-40B4-BE49-F238E27FC236}">
                            <a16:creationId xmlns:a16="http://schemas.microsoft.com/office/drawing/2014/main" id="{835DB490-3E81-3134-3999-7E6EDC41C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6" name="直線コネクタ 9195">
                        <a:extLst>
                          <a:ext uri="{FF2B5EF4-FFF2-40B4-BE49-F238E27FC236}">
                            <a16:creationId xmlns:a16="http://schemas.microsoft.com/office/drawing/2014/main" id="{10A9242D-3078-F680-D980-470D1E26E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7" name="直線コネクタ 9196">
                        <a:extLst>
                          <a:ext uri="{FF2B5EF4-FFF2-40B4-BE49-F238E27FC236}">
                            <a16:creationId xmlns:a16="http://schemas.microsoft.com/office/drawing/2014/main" id="{F447F6E5-BAE9-84FA-4F25-AC4FED5933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8" name="直線コネクタ 9197">
                        <a:extLst>
                          <a:ext uri="{FF2B5EF4-FFF2-40B4-BE49-F238E27FC236}">
                            <a16:creationId xmlns:a16="http://schemas.microsoft.com/office/drawing/2014/main" id="{46910C21-6B24-62AE-5357-8C270EFFE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9" name="直線コネクタ 9198">
                        <a:extLst>
                          <a:ext uri="{FF2B5EF4-FFF2-40B4-BE49-F238E27FC236}">
                            <a16:creationId xmlns:a16="http://schemas.microsoft.com/office/drawing/2014/main" id="{8607FDD5-026B-BA93-8E0B-3C80D5ED9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0" name="直線コネクタ 9199">
                        <a:extLst>
                          <a:ext uri="{FF2B5EF4-FFF2-40B4-BE49-F238E27FC236}">
                            <a16:creationId xmlns:a16="http://schemas.microsoft.com/office/drawing/2014/main" id="{412295B3-8BE0-9163-A5E0-BE7591F1F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1" name="直線コネクタ 9200">
                        <a:extLst>
                          <a:ext uri="{FF2B5EF4-FFF2-40B4-BE49-F238E27FC236}">
                            <a16:creationId xmlns:a16="http://schemas.microsoft.com/office/drawing/2014/main" id="{E835315B-4E67-0E42-B2C0-1645760716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2" name="直線コネクタ 9201">
                        <a:extLst>
                          <a:ext uri="{FF2B5EF4-FFF2-40B4-BE49-F238E27FC236}">
                            <a16:creationId xmlns:a16="http://schemas.microsoft.com/office/drawing/2014/main" id="{1D178498-7D83-8B98-D235-16516FEA12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3" name="直線コネクタ 9202">
                        <a:extLst>
                          <a:ext uri="{FF2B5EF4-FFF2-40B4-BE49-F238E27FC236}">
                            <a16:creationId xmlns:a16="http://schemas.microsoft.com/office/drawing/2014/main" id="{F06F2D18-3AA3-0533-0CCC-1701B99217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4" name="直線コネクタ 9203">
                        <a:extLst>
                          <a:ext uri="{FF2B5EF4-FFF2-40B4-BE49-F238E27FC236}">
                            <a16:creationId xmlns:a16="http://schemas.microsoft.com/office/drawing/2014/main" id="{0C006F06-1A0A-3E47-D7E5-9E9C0291B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5" name="直線コネクタ 9204">
                        <a:extLst>
                          <a:ext uri="{FF2B5EF4-FFF2-40B4-BE49-F238E27FC236}">
                            <a16:creationId xmlns:a16="http://schemas.microsoft.com/office/drawing/2014/main" id="{9C1D8F06-DFAB-88CB-424E-710316088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6" name="直線コネクタ 9205">
                        <a:extLst>
                          <a:ext uri="{FF2B5EF4-FFF2-40B4-BE49-F238E27FC236}">
                            <a16:creationId xmlns:a16="http://schemas.microsoft.com/office/drawing/2014/main" id="{F231195C-A6F3-DBF9-C1A3-232DB5C2B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7" name="直線コネクタ 9206">
                        <a:extLst>
                          <a:ext uri="{FF2B5EF4-FFF2-40B4-BE49-F238E27FC236}">
                            <a16:creationId xmlns:a16="http://schemas.microsoft.com/office/drawing/2014/main" id="{771FF227-7661-62DF-FFCE-CF70CD22B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8" name="直線コネクタ 9207">
                        <a:extLst>
                          <a:ext uri="{FF2B5EF4-FFF2-40B4-BE49-F238E27FC236}">
                            <a16:creationId xmlns:a16="http://schemas.microsoft.com/office/drawing/2014/main" id="{3EC00D01-62FA-3A50-868C-5EA30B0F88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9" name="直線コネクタ 9208">
                        <a:extLst>
                          <a:ext uri="{FF2B5EF4-FFF2-40B4-BE49-F238E27FC236}">
                            <a16:creationId xmlns:a16="http://schemas.microsoft.com/office/drawing/2014/main" id="{B1CAE413-483E-EEF7-92DB-3C4F07E01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77" name="グループ化 9176">
                      <a:extLst>
                        <a:ext uri="{FF2B5EF4-FFF2-40B4-BE49-F238E27FC236}">
                          <a16:creationId xmlns:a16="http://schemas.microsoft.com/office/drawing/2014/main" id="{64A42878-C381-6F10-BBC9-833356F709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78" name="直線コネクタ 9177">
                        <a:extLst>
                          <a:ext uri="{FF2B5EF4-FFF2-40B4-BE49-F238E27FC236}">
                            <a16:creationId xmlns:a16="http://schemas.microsoft.com/office/drawing/2014/main" id="{0ECD7D80-C32B-7F41-D690-D860238028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9" name="直線コネクタ 9178">
                        <a:extLst>
                          <a:ext uri="{FF2B5EF4-FFF2-40B4-BE49-F238E27FC236}">
                            <a16:creationId xmlns:a16="http://schemas.microsoft.com/office/drawing/2014/main" id="{65D6E4F0-10C5-1EDA-0217-634A9C661F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0" name="直線コネクタ 9179">
                        <a:extLst>
                          <a:ext uri="{FF2B5EF4-FFF2-40B4-BE49-F238E27FC236}">
                            <a16:creationId xmlns:a16="http://schemas.microsoft.com/office/drawing/2014/main" id="{22C32DAB-D6B9-D191-7414-EC7CFE6B2D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1" name="直線コネクタ 9180">
                        <a:extLst>
                          <a:ext uri="{FF2B5EF4-FFF2-40B4-BE49-F238E27FC236}">
                            <a16:creationId xmlns:a16="http://schemas.microsoft.com/office/drawing/2014/main" id="{3766C1D2-FE87-A2A1-C3CB-7C80337C68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2" name="直線コネクタ 9181">
                        <a:extLst>
                          <a:ext uri="{FF2B5EF4-FFF2-40B4-BE49-F238E27FC236}">
                            <a16:creationId xmlns:a16="http://schemas.microsoft.com/office/drawing/2014/main" id="{33273528-9FC7-874F-2036-24D55E923F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3" name="直線コネクタ 9182">
                        <a:extLst>
                          <a:ext uri="{FF2B5EF4-FFF2-40B4-BE49-F238E27FC236}">
                            <a16:creationId xmlns:a16="http://schemas.microsoft.com/office/drawing/2014/main" id="{70DDF6B8-1937-3D8B-5969-CD01E59E5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4" name="直線コネクタ 9183">
                        <a:extLst>
                          <a:ext uri="{FF2B5EF4-FFF2-40B4-BE49-F238E27FC236}">
                            <a16:creationId xmlns:a16="http://schemas.microsoft.com/office/drawing/2014/main" id="{10E09097-76AB-8C0E-F203-2969C6DCAC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5" name="直線コネクタ 9184">
                        <a:extLst>
                          <a:ext uri="{FF2B5EF4-FFF2-40B4-BE49-F238E27FC236}">
                            <a16:creationId xmlns:a16="http://schemas.microsoft.com/office/drawing/2014/main" id="{8805F6A8-D54D-534A-4E4B-1B57D988CA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6" name="直線コネクタ 9185">
                        <a:extLst>
                          <a:ext uri="{FF2B5EF4-FFF2-40B4-BE49-F238E27FC236}">
                            <a16:creationId xmlns:a16="http://schemas.microsoft.com/office/drawing/2014/main" id="{51D15032-4E80-D27B-AAD4-9D88F879D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7" name="直線コネクタ 9186">
                        <a:extLst>
                          <a:ext uri="{FF2B5EF4-FFF2-40B4-BE49-F238E27FC236}">
                            <a16:creationId xmlns:a16="http://schemas.microsoft.com/office/drawing/2014/main" id="{FA84A945-AE4B-F876-F71F-F712135580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8" name="直線コネクタ 9187">
                        <a:extLst>
                          <a:ext uri="{FF2B5EF4-FFF2-40B4-BE49-F238E27FC236}">
                            <a16:creationId xmlns:a16="http://schemas.microsoft.com/office/drawing/2014/main" id="{4D4B82B6-53E6-31FD-8276-E408540AAE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9" name="直線コネクタ 9188">
                        <a:extLst>
                          <a:ext uri="{FF2B5EF4-FFF2-40B4-BE49-F238E27FC236}">
                            <a16:creationId xmlns:a16="http://schemas.microsoft.com/office/drawing/2014/main" id="{C9A2DB1E-4916-C7E8-D105-286E69C5D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0" name="直線コネクタ 9189">
                        <a:extLst>
                          <a:ext uri="{FF2B5EF4-FFF2-40B4-BE49-F238E27FC236}">
                            <a16:creationId xmlns:a16="http://schemas.microsoft.com/office/drawing/2014/main" id="{657E9F5D-065A-E7E2-6F08-61E83A4FB4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1" name="直線コネクタ 9190">
                        <a:extLst>
                          <a:ext uri="{FF2B5EF4-FFF2-40B4-BE49-F238E27FC236}">
                            <a16:creationId xmlns:a16="http://schemas.microsoft.com/office/drawing/2014/main" id="{0A0241C1-96CC-1479-94B0-49281451BD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2" name="直線コネクタ 9191">
                        <a:extLst>
                          <a:ext uri="{FF2B5EF4-FFF2-40B4-BE49-F238E27FC236}">
                            <a16:creationId xmlns:a16="http://schemas.microsoft.com/office/drawing/2014/main" id="{688339C4-C2A8-73AA-2AF4-D373766245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3" name="直線コネクタ 9192">
                        <a:extLst>
                          <a:ext uri="{FF2B5EF4-FFF2-40B4-BE49-F238E27FC236}">
                            <a16:creationId xmlns:a16="http://schemas.microsoft.com/office/drawing/2014/main" id="{537E907B-E34C-071B-E369-5E6D27F0B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7" name="グループ化 9106">
                    <a:extLst>
                      <a:ext uri="{FF2B5EF4-FFF2-40B4-BE49-F238E27FC236}">
                        <a16:creationId xmlns:a16="http://schemas.microsoft.com/office/drawing/2014/main" id="{E1F55A86-0F6D-8EE9-5513-91E8F77E4F8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42" name="グループ化 9141">
                      <a:extLst>
                        <a:ext uri="{FF2B5EF4-FFF2-40B4-BE49-F238E27FC236}">
                          <a16:creationId xmlns:a16="http://schemas.microsoft.com/office/drawing/2014/main" id="{E2BE1872-A2A6-B5B9-FC55-A65D67D4F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60" name="直線コネクタ 9159">
                        <a:extLst>
                          <a:ext uri="{FF2B5EF4-FFF2-40B4-BE49-F238E27FC236}">
                            <a16:creationId xmlns:a16="http://schemas.microsoft.com/office/drawing/2014/main" id="{ED8D7829-C0B5-6580-E72F-05EEDF2525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1" name="直線コネクタ 9160">
                        <a:extLst>
                          <a:ext uri="{FF2B5EF4-FFF2-40B4-BE49-F238E27FC236}">
                            <a16:creationId xmlns:a16="http://schemas.microsoft.com/office/drawing/2014/main" id="{BF6999A0-B88A-BFA9-11AE-37E9685B8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2" name="直線コネクタ 9161">
                        <a:extLst>
                          <a:ext uri="{FF2B5EF4-FFF2-40B4-BE49-F238E27FC236}">
                            <a16:creationId xmlns:a16="http://schemas.microsoft.com/office/drawing/2014/main" id="{079762AD-F985-DCA0-7468-E5A66A1CB8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3" name="直線コネクタ 9162">
                        <a:extLst>
                          <a:ext uri="{FF2B5EF4-FFF2-40B4-BE49-F238E27FC236}">
                            <a16:creationId xmlns:a16="http://schemas.microsoft.com/office/drawing/2014/main" id="{3144C202-D85A-4246-7735-FDEE2BF065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4" name="直線コネクタ 9163">
                        <a:extLst>
                          <a:ext uri="{FF2B5EF4-FFF2-40B4-BE49-F238E27FC236}">
                            <a16:creationId xmlns:a16="http://schemas.microsoft.com/office/drawing/2014/main" id="{441DD37F-26CC-38A9-70F8-A0C138DB2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5" name="直線コネクタ 9164">
                        <a:extLst>
                          <a:ext uri="{FF2B5EF4-FFF2-40B4-BE49-F238E27FC236}">
                            <a16:creationId xmlns:a16="http://schemas.microsoft.com/office/drawing/2014/main" id="{D3D29003-24D7-25D4-40C5-BA273A2EF3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6" name="直線コネクタ 9165">
                        <a:extLst>
                          <a:ext uri="{FF2B5EF4-FFF2-40B4-BE49-F238E27FC236}">
                            <a16:creationId xmlns:a16="http://schemas.microsoft.com/office/drawing/2014/main" id="{A578636C-19FB-3C6A-C9B9-F3D294DA6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7" name="直線コネクタ 9166">
                        <a:extLst>
                          <a:ext uri="{FF2B5EF4-FFF2-40B4-BE49-F238E27FC236}">
                            <a16:creationId xmlns:a16="http://schemas.microsoft.com/office/drawing/2014/main" id="{73AB36CF-72F9-1C9F-B42E-0F377362B1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8" name="直線コネクタ 9167">
                        <a:extLst>
                          <a:ext uri="{FF2B5EF4-FFF2-40B4-BE49-F238E27FC236}">
                            <a16:creationId xmlns:a16="http://schemas.microsoft.com/office/drawing/2014/main" id="{5E4F8B89-1345-56EB-6916-2017649A45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9" name="直線コネクタ 9168">
                        <a:extLst>
                          <a:ext uri="{FF2B5EF4-FFF2-40B4-BE49-F238E27FC236}">
                            <a16:creationId xmlns:a16="http://schemas.microsoft.com/office/drawing/2014/main" id="{367A136B-79B8-E0F3-91A6-A1CF921967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0" name="直線コネクタ 9169">
                        <a:extLst>
                          <a:ext uri="{FF2B5EF4-FFF2-40B4-BE49-F238E27FC236}">
                            <a16:creationId xmlns:a16="http://schemas.microsoft.com/office/drawing/2014/main" id="{1995D1F6-C1A6-D2DC-497C-3E105F931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1" name="直線コネクタ 9170">
                        <a:extLst>
                          <a:ext uri="{FF2B5EF4-FFF2-40B4-BE49-F238E27FC236}">
                            <a16:creationId xmlns:a16="http://schemas.microsoft.com/office/drawing/2014/main" id="{3B456A5F-7351-8677-15BE-B17F9DB82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2" name="直線コネクタ 9171">
                        <a:extLst>
                          <a:ext uri="{FF2B5EF4-FFF2-40B4-BE49-F238E27FC236}">
                            <a16:creationId xmlns:a16="http://schemas.microsoft.com/office/drawing/2014/main" id="{2E0C59AA-2A6C-444F-5877-E1B0C82935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3" name="直線コネクタ 9172">
                        <a:extLst>
                          <a:ext uri="{FF2B5EF4-FFF2-40B4-BE49-F238E27FC236}">
                            <a16:creationId xmlns:a16="http://schemas.microsoft.com/office/drawing/2014/main" id="{4D8260CF-48A4-FAE9-A980-ECD226B561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4" name="直線コネクタ 9173">
                        <a:extLst>
                          <a:ext uri="{FF2B5EF4-FFF2-40B4-BE49-F238E27FC236}">
                            <a16:creationId xmlns:a16="http://schemas.microsoft.com/office/drawing/2014/main" id="{16DC8D86-58E1-71EA-6F88-E80223CB63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5" name="直線コネクタ 9174">
                        <a:extLst>
                          <a:ext uri="{FF2B5EF4-FFF2-40B4-BE49-F238E27FC236}">
                            <a16:creationId xmlns:a16="http://schemas.microsoft.com/office/drawing/2014/main" id="{62B3D4D6-BF30-BFD9-D2C4-90E4B1A17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43" name="グループ化 9142">
                      <a:extLst>
                        <a:ext uri="{FF2B5EF4-FFF2-40B4-BE49-F238E27FC236}">
                          <a16:creationId xmlns:a16="http://schemas.microsoft.com/office/drawing/2014/main" id="{69DEEB12-DA38-289F-3E51-EE8720E31D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44" name="直線コネクタ 9143">
                        <a:extLst>
                          <a:ext uri="{FF2B5EF4-FFF2-40B4-BE49-F238E27FC236}">
                            <a16:creationId xmlns:a16="http://schemas.microsoft.com/office/drawing/2014/main" id="{9778961F-FD3F-E80F-F416-D013D5C33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5" name="直線コネクタ 9144">
                        <a:extLst>
                          <a:ext uri="{FF2B5EF4-FFF2-40B4-BE49-F238E27FC236}">
                            <a16:creationId xmlns:a16="http://schemas.microsoft.com/office/drawing/2014/main" id="{AD474E4D-44F3-23F7-A73D-9BDD4675C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6" name="直線コネクタ 9145">
                        <a:extLst>
                          <a:ext uri="{FF2B5EF4-FFF2-40B4-BE49-F238E27FC236}">
                            <a16:creationId xmlns:a16="http://schemas.microsoft.com/office/drawing/2014/main" id="{89C44620-3482-8F1F-FB8F-5D82A17566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7" name="直線コネクタ 9146">
                        <a:extLst>
                          <a:ext uri="{FF2B5EF4-FFF2-40B4-BE49-F238E27FC236}">
                            <a16:creationId xmlns:a16="http://schemas.microsoft.com/office/drawing/2014/main" id="{E80B8ED3-E080-169E-F674-8960EA78D1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8" name="直線コネクタ 9147">
                        <a:extLst>
                          <a:ext uri="{FF2B5EF4-FFF2-40B4-BE49-F238E27FC236}">
                            <a16:creationId xmlns:a16="http://schemas.microsoft.com/office/drawing/2014/main" id="{BA3B8724-898B-F28C-F9BC-14DA53F166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9" name="直線コネクタ 9148">
                        <a:extLst>
                          <a:ext uri="{FF2B5EF4-FFF2-40B4-BE49-F238E27FC236}">
                            <a16:creationId xmlns:a16="http://schemas.microsoft.com/office/drawing/2014/main" id="{AD619A3B-A2EA-A7BD-115C-0F48FEE1B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0" name="直線コネクタ 9149">
                        <a:extLst>
                          <a:ext uri="{FF2B5EF4-FFF2-40B4-BE49-F238E27FC236}">
                            <a16:creationId xmlns:a16="http://schemas.microsoft.com/office/drawing/2014/main" id="{AD938CA4-C180-B3E4-7E35-A627F2F93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1" name="直線コネクタ 9150">
                        <a:extLst>
                          <a:ext uri="{FF2B5EF4-FFF2-40B4-BE49-F238E27FC236}">
                            <a16:creationId xmlns:a16="http://schemas.microsoft.com/office/drawing/2014/main" id="{FFFBB5EA-4FEF-0F35-ED21-8B04C9AB73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2" name="直線コネクタ 9151">
                        <a:extLst>
                          <a:ext uri="{FF2B5EF4-FFF2-40B4-BE49-F238E27FC236}">
                            <a16:creationId xmlns:a16="http://schemas.microsoft.com/office/drawing/2014/main" id="{9B4D455A-D65A-CEC7-8B03-C352F6EF95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3" name="直線コネクタ 9152">
                        <a:extLst>
                          <a:ext uri="{FF2B5EF4-FFF2-40B4-BE49-F238E27FC236}">
                            <a16:creationId xmlns:a16="http://schemas.microsoft.com/office/drawing/2014/main" id="{27FB9E3A-7203-1FD0-76AF-C5159B937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4" name="直線コネクタ 9153">
                        <a:extLst>
                          <a:ext uri="{FF2B5EF4-FFF2-40B4-BE49-F238E27FC236}">
                            <a16:creationId xmlns:a16="http://schemas.microsoft.com/office/drawing/2014/main" id="{AB4E1360-504E-34E4-8D73-722B55F7A8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5" name="直線コネクタ 9154">
                        <a:extLst>
                          <a:ext uri="{FF2B5EF4-FFF2-40B4-BE49-F238E27FC236}">
                            <a16:creationId xmlns:a16="http://schemas.microsoft.com/office/drawing/2014/main" id="{8C20549F-676A-3254-DAEE-69849D0B4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6" name="直線コネクタ 9155">
                        <a:extLst>
                          <a:ext uri="{FF2B5EF4-FFF2-40B4-BE49-F238E27FC236}">
                            <a16:creationId xmlns:a16="http://schemas.microsoft.com/office/drawing/2014/main" id="{B7BF2F11-E599-042D-AA3B-94EE1D517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7" name="直線コネクタ 9156">
                        <a:extLst>
                          <a:ext uri="{FF2B5EF4-FFF2-40B4-BE49-F238E27FC236}">
                            <a16:creationId xmlns:a16="http://schemas.microsoft.com/office/drawing/2014/main" id="{3357FAC1-E3CB-1F0C-F07A-1BA240F367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8" name="直線コネクタ 9157">
                        <a:extLst>
                          <a:ext uri="{FF2B5EF4-FFF2-40B4-BE49-F238E27FC236}">
                            <a16:creationId xmlns:a16="http://schemas.microsoft.com/office/drawing/2014/main" id="{2A9DAADB-76CD-505E-590A-5EFE86AD3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9" name="直線コネクタ 9158">
                        <a:extLst>
                          <a:ext uri="{FF2B5EF4-FFF2-40B4-BE49-F238E27FC236}">
                            <a16:creationId xmlns:a16="http://schemas.microsoft.com/office/drawing/2014/main" id="{B1BB35A7-3F66-5D11-6A3A-60E0A0110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8" name="グループ化 9107">
                    <a:extLst>
                      <a:ext uri="{FF2B5EF4-FFF2-40B4-BE49-F238E27FC236}">
                        <a16:creationId xmlns:a16="http://schemas.microsoft.com/office/drawing/2014/main" id="{6B362C63-2DC1-8F9E-C9C4-27EF62ADD035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26" name="直線コネクタ 9125">
                      <a:extLst>
                        <a:ext uri="{FF2B5EF4-FFF2-40B4-BE49-F238E27FC236}">
                          <a16:creationId xmlns:a16="http://schemas.microsoft.com/office/drawing/2014/main" id="{3F558955-749A-7AF9-F7BE-94D00500A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7" name="直線コネクタ 9126">
                      <a:extLst>
                        <a:ext uri="{FF2B5EF4-FFF2-40B4-BE49-F238E27FC236}">
                          <a16:creationId xmlns:a16="http://schemas.microsoft.com/office/drawing/2014/main" id="{C99D5B56-A9B0-3F0F-45DE-74C3E0403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8" name="直線コネクタ 9127">
                      <a:extLst>
                        <a:ext uri="{FF2B5EF4-FFF2-40B4-BE49-F238E27FC236}">
                          <a16:creationId xmlns:a16="http://schemas.microsoft.com/office/drawing/2014/main" id="{64623BB3-2758-F020-3262-60C769848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9" name="直線コネクタ 9128">
                      <a:extLst>
                        <a:ext uri="{FF2B5EF4-FFF2-40B4-BE49-F238E27FC236}">
                          <a16:creationId xmlns:a16="http://schemas.microsoft.com/office/drawing/2014/main" id="{80C96777-0EC0-F827-B7D8-CDFF7DACD7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0" name="直線コネクタ 9129">
                      <a:extLst>
                        <a:ext uri="{FF2B5EF4-FFF2-40B4-BE49-F238E27FC236}">
                          <a16:creationId xmlns:a16="http://schemas.microsoft.com/office/drawing/2014/main" id="{7387378B-14BE-D2CE-12D8-1E5290EF2A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1" name="直線コネクタ 9130">
                      <a:extLst>
                        <a:ext uri="{FF2B5EF4-FFF2-40B4-BE49-F238E27FC236}">
                          <a16:creationId xmlns:a16="http://schemas.microsoft.com/office/drawing/2014/main" id="{5BF30B90-F45C-B1C9-0CD0-72452CC952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2" name="直線コネクタ 9131">
                      <a:extLst>
                        <a:ext uri="{FF2B5EF4-FFF2-40B4-BE49-F238E27FC236}">
                          <a16:creationId xmlns:a16="http://schemas.microsoft.com/office/drawing/2014/main" id="{50A245F3-2175-30D6-51F3-0420B555D3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3" name="直線コネクタ 9132">
                      <a:extLst>
                        <a:ext uri="{FF2B5EF4-FFF2-40B4-BE49-F238E27FC236}">
                          <a16:creationId xmlns:a16="http://schemas.microsoft.com/office/drawing/2014/main" id="{DB6D1212-0F0A-7376-C680-0BEB8679B1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4" name="直線コネクタ 9133">
                      <a:extLst>
                        <a:ext uri="{FF2B5EF4-FFF2-40B4-BE49-F238E27FC236}">
                          <a16:creationId xmlns:a16="http://schemas.microsoft.com/office/drawing/2014/main" id="{33AE5896-0175-44D2-FF95-6BAEF60347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5" name="直線コネクタ 9134">
                      <a:extLst>
                        <a:ext uri="{FF2B5EF4-FFF2-40B4-BE49-F238E27FC236}">
                          <a16:creationId xmlns:a16="http://schemas.microsoft.com/office/drawing/2014/main" id="{94CF1E28-80DB-0E6C-039B-B9E759E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6" name="直線コネクタ 9135">
                      <a:extLst>
                        <a:ext uri="{FF2B5EF4-FFF2-40B4-BE49-F238E27FC236}">
                          <a16:creationId xmlns:a16="http://schemas.microsoft.com/office/drawing/2014/main" id="{7912759B-B7DC-DB0B-3504-F40D187076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7" name="直線コネクタ 9136">
                      <a:extLst>
                        <a:ext uri="{FF2B5EF4-FFF2-40B4-BE49-F238E27FC236}">
                          <a16:creationId xmlns:a16="http://schemas.microsoft.com/office/drawing/2014/main" id="{BEBADDB2-161C-934D-7BEC-40DCF6E0C5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8" name="直線コネクタ 9137">
                      <a:extLst>
                        <a:ext uri="{FF2B5EF4-FFF2-40B4-BE49-F238E27FC236}">
                          <a16:creationId xmlns:a16="http://schemas.microsoft.com/office/drawing/2014/main" id="{A9452661-57DF-7E22-435A-E167EA6AE8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9" name="直線コネクタ 9138">
                      <a:extLst>
                        <a:ext uri="{FF2B5EF4-FFF2-40B4-BE49-F238E27FC236}">
                          <a16:creationId xmlns:a16="http://schemas.microsoft.com/office/drawing/2014/main" id="{6BD76DA6-25A8-EE17-5F9A-986066EE8C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0" name="直線コネクタ 9139">
                      <a:extLst>
                        <a:ext uri="{FF2B5EF4-FFF2-40B4-BE49-F238E27FC236}">
                          <a16:creationId xmlns:a16="http://schemas.microsoft.com/office/drawing/2014/main" id="{9F4161AD-457C-1784-9384-3AD2A28AC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1" name="直線コネクタ 9140">
                      <a:extLst>
                        <a:ext uri="{FF2B5EF4-FFF2-40B4-BE49-F238E27FC236}">
                          <a16:creationId xmlns:a16="http://schemas.microsoft.com/office/drawing/2014/main" id="{DA1CF897-6106-C2A5-774C-B584952AAF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09" name="グループ化 9108">
                    <a:extLst>
                      <a:ext uri="{FF2B5EF4-FFF2-40B4-BE49-F238E27FC236}">
                        <a16:creationId xmlns:a16="http://schemas.microsoft.com/office/drawing/2014/main" id="{5905D79C-E291-B5F1-3718-33E8ED7330F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10" name="直線コネクタ 9109">
                      <a:extLst>
                        <a:ext uri="{FF2B5EF4-FFF2-40B4-BE49-F238E27FC236}">
                          <a16:creationId xmlns:a16="http://schemas.microsoft.com/office/drawing/2014/main" id="{FCAAE2D2-E562-3A63-F651-F95E9DBDE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1" name="直線コネクタ 9110">
                      <a:extLst>
                        <a:ext uri="{FF2B5EF4-FFF2-40B4-BE49-F238E27FC236}">
                          <a16:creationId xmlns:a16="http://schemas.microsoft.com/office/drawing/2014/main" id="{1B87F8C1-C52C-7900-1A93-24B6528BD1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2" name="直線コネクタ 9111">
                      <a:extLst>
                        <a:ext uri="{FF2B5EF4-FFF2-40B4-BE49-F238E27FC236}">
                          <a16:creationId xmlns:a16="http://schemas.microsoft.com/office/drawing/2014/main" id="{F20C73AB-05A3-E54C-9FF4-DF5F34985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3" name="直線コネクタ 9112">
                      <a:extLst>
                        <a:ext uri="{FF2B5EF4-FFF2-40B4-BE49-F238E27FC236}">
                          <a16:creationId xmlns:a16="http://schemas.microsoft.com/office/drawing/2014/main" id="{925D79F1-8B17-0B72-E1B2-EEC209602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4" name="直線コネクタ 9113">
                      <a:extLst>
                        <a:ext uri="{FF2B5EF4-FFF2-40B4-BE49-F238E27FC236}">
                          <a16:creationId xmlns:a16="http://schemas.microsoft.com/office/drawing/2014/main" id="{36497700-82E9-22DC-25B9-A5932EEA7C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5" name="直線コネクタ 9114">
                      <a:extLst>
                        <a:ext uri="{FF2B5EF4-FFF2-40B4-BE49-F238E27FC236}">
                          <a16:creationId xmlns:a16="http://schemas.microsoft.com/office/drawing/2014/main" id="{580DF3B3-AD71-EF99-D24E-BCCF3ADDA8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6" name="直線コネクタ 9115">
                      <a:extLst>
                        <a:ext uri="{FF2B5EF4-FFF2-40B4-BE49-F238E27FC236}">
                          <a16:creationId xmlns:a16="http://schemas.microsoft.com/office/drawing/2014/main" id="{E380903D-BCD3-8AC2-C701-D02A0887EA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7" name="直線コネクタ 9116">
                      <a:extLst>
                        <a:ext uri="{FF2B5EF4-FFF2-40B4-BE49-F238E27FC236}">
                          <a16:creationId xmlns:a16="http://schemas.microsoft.com/office/drawing/2014/main" id="{97299BC6-575F-7425-0199-A1FD23EAF2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8" name="直線コネクタ 9117">
                      <a:extLst>
                        <a:ext uri="{FF2B5EF4-FFF2-40B4-BE49-F238E27FC236}">
                          <a16:creationId xmlns:a16="http://schemas.microsoft.com/office/drawing/2014/main" id="{17457EC2-0E95-F764-F1F0-44C7D9FEF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9" name="直線コネクタ 9118">
                      <a:extLst>
                        <a:ext uri="{FF2B5EF4-FFF2-40B4-BE49-F238E27FC236}">
                          <a16:creationId xmlns:a16="http://schemas.microsoft.com/office/drawing/2014/main" id="{2FB95957-AE2C-C1C6-607D-92536E20C0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0" name="直線コネクタ 9119">
                      <a:extLst>
                        <a:ext uri="{FF2B5EF4-FFF2-40B4-BE49-F238E27FC236}">
                          <a16:creationId xmlns:a16="http://schemas.microsoft.com/office/drawing/2014/main" id="{14E4023A-0B2E-AB8F-C5E9-D0067F433A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1" name="直線コネクタ 9120">
                      <a:extLst>
                        <a:ext uri="{FF2B5EF4-FFF2-40B4-BE49-F238E27FC236}">
                          <a16:creationId xmlns:a16="http://schemas.microsoft.com/office/drawing/2014/main" id="{47827B48-FC7E-8A2C-F40E-8E5309CF92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2" name="直線コネクタ 9121">
                      <a:extLst>
                        <a:ext uri="{FF2B5EF4-FFF2-40B4-BE49-F238E27FC236}">
                          <a16:creationId xmlns:a16="http://schemas.microsoft.com/office/drawing/2014/main" id="{CDC95112-0688-0D85-4899-60C018B38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3" name="直線コネクタ 9122">
                      <a:extLst>
                        <a:ext uri="{FF2B5EF4-FFF2-40B4-BE49-F238E27FC236}">
                          <a16:creationId xmlns:a16="http://schemas.microsoft.com/office/drawing/2014/main" id="{A359B4EC-8175-5B28-5A7F-427532E4EE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4" name="直線コネクタ 9123">
                      <a:extLst>
                        <a:ext uri="{FF2B5EF4-FFF2-40B4-BE49-F238E27FC236}">
                          <a16:creationId xmlns:a16="http://schemas.microsoft.com/office/drawing/2014/main" id="{A1B4F5B8-CAD7-B5B6-D1F9-88A73B44C6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5" name="直線コネクタ 9124">
                      <a:extLst>
                        <a:ext uri="{FF2B5EF4-FFF2-40B4-BE49-F238E27FC236}">
                          <a16:creationId xmlns:a16="http://schemas.microsoft.com/office/drawing/2014/main" id="{7C4436F5-95B9-FEA0-E39F-5380BC7B59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076" name="グループ化 9075">
                  <a:extLst>
                    <a:ext uri="{FF2B5EF4-FFF2-40B4-BE49-F238E27FC236}">
                      <a16:creationId xmlns:a16="http://schemas.microsoft.com/office/drawing/2014/main" id="{BA797A82-C54B-F50C-EAAD-3235754F9B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8" name="直線コネクタ 9097">
                    <a:extLst>
                      <a:ext uri="{FF2B5EF4-FFF2-40B4-BE49-F238E27FC236}">
                        <a16:creationId xmlns:a16="http://schemas.microsoft.com/office/drawing/2014/main" id="{DF4F9BAC-9B79-CA7E-8157-C761ADED28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9" name="直線コネクタ 9098">
                    <a:extLst>
                      <a:ext uri="{FF2B5EF4-FFF2-40B4-BE49-F238E27FC236}">
                        <a16:creationId xmlns:a16="http://schemas.microsoft.com/office/drawing/2014/main" id="{2C44FF3F-D864-2977-2CB8-5339C2F6C2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0" name="直線コネクタ 9099">
                    <a:extLst>
                      <a:ext uri="{FF2B5EF4-FFF2-40B4-BE49-F238E27FC236}">
                        <a16:creationId xmlns:a16="http://schemas.microsoft.com/office/drawing/2014/main" id="{237CC8FC-2DB2-6309-62C4-153A024E85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1" name="直線コネクタ 9100">
                    <a:extLst>
                      <a:ext uri="{FF2B5EF4-FFF2-40B4-BE49-F238E27FC236}">
                        <a16:creationId xmlns:a16="http://schemas.microsoft.com/office/drawing/2014/main" id="{BD89829E-140B-4513-3171-594426AE2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2" name="直線コネクタ 9101">
                    <a:extLst>
                      <a:ext uri="{FF2B5EF4-FFF2-40B4-BE49-F238E27FC236}">
                        <a16:creationId xmlns:a16="http://schemas.microsoft.com/office/drawing/2014/main" id="{FCC45034-5F75-3A4A-9FD6-781B762680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3" name="直線コネクタ 9102">
                    <a:extLst>
                      <a:ext uri="{FF2B5EF4-FFF2-40B4-BE49-F238E27FC236}">
                        <a16:creationId xmlns:a16="http://schemas.microsoft.com/office/drawing/2014/main" id="{F947ABD9-EB41-F6F7-7D9E-79983AFAD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7" name="グループ化 9076">
                  <a:extLst>
                    <a:ext uri="{FF2B5EF4-FFF2-40B4-BE49-F238E27FC236}">
                      <a16:creationId xmlns:a16="http://schemas.microsoft.com/office/drawing/2014/main" id="{567F41C0-9694-E005-8CC2-FF91DB4467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2" name="直線コネクタ 9091">
                    <a:extLst>
                      <a:ext uri="{FF2B5EF4-FFF2-40B4-BE49-F238E27FC236}">
                        <a16:creationId xmlns:a16="http://schemas.microsoft.com/office/drawing/2014/main" id="{2B91DC25-E822-FFCD-8E2F-54712EFA6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3" name="直線コネクタ 9092">
                    <a:extLst>
                      <a:ext uri="{FF2B5EF4-FFF2-40B4-BE49-F238E27FC236}">
                        <a16:creationId xmlns:a16="http://schemas.microsoft.com/office/drawing/2014/main" id="{5717A461-8619-CDDA-18C3-0BF0DEDE4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4" name="直線コネクタ 9093">
                    <a:extLst>
                      <a:ext uri="{FF2B5EF4-FFF2-40B4-BE49-F238E27FC236}">
                        <a16:creationId xmlns:a16="http://schemas.microsoft.com/office/drawing/2014/main" id="{EE88D2D0-4F4F-EB43-5F59-26B4E9478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5" name="直線コネクタ 9094">
                    <a:extLst>
                      <a:ext uri="{FF2B5EF4-FFF2-40B4-BE49-F238E27FC236}">
                        <a16:creationId xmlns:a16="http://schemas.microsoft.com/office/drawing/2014/main" id="{2EA9DD55-D217-548B-2D34-223C68CFF5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6" name="直線コネクタ 9095">
                    <a:extLst>
                      <a:ext uri="{FF2B5EF4-FFF2-40B4-BE49-F238E27FC236}">
                        <a16:creationId xmlns:a16="http://schemas.microsoft.com/office/drawing/2014/main" id="{67B65FE3-C181-C599-439D-5C56EF3CE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7" name="直線コネクタ 9096">
                    <a:extLst>
                      <a:ext uri="{FF2B5EF4-FFF2-40B4-BE49-F238E27FC236}">
                        <a16:creationId xmlns:a16="http://schemas.microsoft.com/office/drawing/2014/main" id="{339A4C96-A71A-2201-586C-C26A81C60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8" name="グループ化 9077">
                  <a:extLst>
                    <a:ext uri="{FF2B5EF4-FFF2-40B4-BE49-F238E27FC236}">
                      <a16:creationId xmlns:a16="http://schemas.microsoft.com/office/drawing/2014/main" id="{0A9F8A77-D45E-1094-E2AE-AC5883BAA0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6" name="直線コネクタ 9085">
                    <a:extLst>
                      <a:ext uri="{FF2B5EF4-FFF2-40B4-BE49-F238E27FC236}">
                        <a16:creationId xmlns:a16="http://schemas.microsoft.com/office/drawing/2014/main" id="{B3C52190-BBB5-53B1-DB68-63DD62B181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7" name="直線コネクタ 9086">
                    <a:extLst>
                      <a:ext uri="{FF2B5EF4-FFF2-40B4-BE49-F238E27FC236}">
                        <a16:creationId xmlns:a16="http://schemas.microsoft.com/office/drawing/2014/main" id="{6D0073FA-3ACE-37E0-575F-283E08486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8" name="直線コネクタ 9087">
                    <a:extLst>
                      <a:ext uri="{FF2B5EF4-FFF2-40B4-BE49-F238E27FC236}">
                        <a16:creationId xmlns:a16="http://schemas.microsoft.com/office/drawing/2014/main" id="{406EEA57-B3D3-B3AA-7F81-08563E2A2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9" name="直線コネクタ 9088">
                    <a:extLst>
                      <a:ext uri="{FF2B5EF4-FFF2-40B4-BE49-F238E27FC236}">
                        <a16:creationId xmlns:a16="http://schemas.microsoft.com/office/drawing/2014/main" id="{BE99C4F7-EE53-9B49-665F-4A3C202F38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0" name="直線コネクタ 9089">
                    <a:extLst>
                      <a:ext uri="{FF2B5EF4-FFF2-40B4-BE49-F238E27FC236}">
                        <a16:creationId xmlns:a16="http://schemas.microsoft.com/office/drawing/2014/main" id="{D71CF6C0-15E7-6623-B741-0ED81C5533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1" name="直線コネクタ 9090">
                    <a:extLst>
                      <a:ext uri="{FF2B5EF4-FFF2-40B4-BE49-F238E27FC236}">
                        <a16:creationId xmlns:a16="http://schemas.microsoft.com/office/drawing/2014/main" id="{BDFE7CFA-8A0F-F0D2-6654-3C25F51F0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9" name="グループ化 9078">
                  <a:extLst>
                    <a:ext uri="{FF2B5EF4-FFF2-40B4-BE49-F238E27FC236}">
                      <a16:creationId xmlns:a16="http://schemas.microsoft.com/office/drawing/2014/main" id="{AB7B0997-AEC8-AFD2-2496-BC72F8F58A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0" name="直線コネクタ 9079">
                    <a:extLst>
                      <a:ext uri="{FF2B5EF4-FFF2-40B4-BE49-F238E27FC236}">
                        <a16:creationId xmlns:a16="http://schemas.microsoft.com/office/drawing/2014/main" id="{3AF34A7E-5287-60ED-68DE-E792AA07D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1" name="直線コネクタ 9080">
                    <a:extLst>
                      <a:ext uri="{FF2B5EF4-FFF2-40B4-BE49-F238E27FC236}">
                        <a16:creationId xmlns:a16="http://schemas.microsoft.com/office/drawing/2014/main" id="{9D55D060-1BE7-2188-4BCA-B2B29F7A0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2" name="直線コネクタ 9081">
                    <a:extLst>
                      <a:ext uri="{FF2B5EF4-FFF2-40B4-BE49-F238E27FC236}">
                        <a16:creationId xmlns:a16="http://schemas.microsoft.com/office/drawing/2014/main" id="{23369DD6-9659-BA6E-C9EE-8BADD3E7C4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3" name="直線コネクタ 9082">
                    <a:extLst>
                      <a:ext uri="{FF2B5EF4-FFF2-40B4-BE49-F238E27FC236}">
                        <a16:creationId xmlns:a16="http://schemas.microsoft.com/office/drawing/2014/main" id="{7C699B0E-B1F1-F8EC-4751-D160CEC564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4" name="直線コネクタ 9083">
                    <a:extLst>
                      <a:ext uri="{FF2B5EF4-FFF2-40B4-BE49-F238E27FC236}">
                        <a16:creationId xmlns:a16="http://schemas.microsoft.com/office/drawing/2014/main" id="{8D4CA09E-B415-50AA-5665-02E3D903D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5" name="直線コネクタ 9084">
                    <a:extLst>
                      <a:ext uri="{FF2B5EF4-FFF2-40B4-BE49-F238E27FC236}">
                        <a16:creationId xmlns:a16="http://schemas.microsoft.com/office/drawing/2014/main" id="{1757EC4E-BB96-D6D3-3B22-284CFAAA2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13" name="グループ化 8312">
              <a:extLst>
                <a:ext uri="{FF2B5EF4-FFF2-40B4-BE49-F238E27FC236}">
                  <a16:creationId xmlns:a16="http://schemas.microsoft.com/office/drawing/2014/main" id="{6EA0CE4A-15B3-64FB-2D0B-7AE82EB1C4B8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8314" name="グループ化 8313">
                <a:extLst>
                  <a:ext uri="{FF2B5EF4-FFF2-40B4-BE49-F238E27FC236}">
                    <a16:creationId xmlns:a16="http://schemas.microsoft.com/office/drawing/2014/main" id="{F49B0D2C-EB5C-C895-53B3-1402A9A6CCC3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882" name="正方形/長方形 8881">
                  <a:extLst>
                    <a:ext uri="{FF2B5EF4-FFF2-40B4-BE49-F238E27FC236}">
                      <a16:creationId xmlns:a16="http://schemas.microsoft.com/office/drawing/2014/main" id="{C38408C4-8F3F-4DB0-CCB1-983F6475DD8F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883" name="グループ化 8882">
                  <a:extLst>
                    <a:ext uri="{FF2B5EF4-FFF2-40B4-BE49-F238E27FC236}">
                      <a16:creationId xmlns:a16="http://schemas.microsoft.com/office/drawing/2014/main" id="{E1070182-8621-97D3-29C7-707071F2AD6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912" name="グループ化 8911">
                    <a:extLst>
                      <a:ext uri="{FF2B5EF4-FFF2-40B4-BE49-F238E27FC236}">
                        <a16:creationId xmlns:a16="http://schemas.microsoft.com/office/drawing/2014/main" id="{350A1721-436B-CD52-97AB-3C4139A8574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052" name="正方形/長方形 9051">
                      <a:extLst>
                        <a:ext uri="{FF2B5EF4-FFF2-40B4-BE49-F238E27FC236}">
                          <a16:creationId xmlns:a16="http://schemas.microsoft.com/office/drawing/2014/main" id="{8E46E486-1A11-A1C9-475C-0024EC6DAB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3" name="グループ化 9052">
                      <a:extLst>
                        <a:ext uri="{FF2B5EF4-FFF2-40B4-BE49-F238E27FC236}">
                          <a16:creationId xmlns:a16="http://schemas.microsoft.com/office/drawing/2014/main" id="{891D4DA5-0679-2453-D3AF-D733E20F5F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8" name="正方形/長方形 9067">
                        <a:extLst>
                          <a:ext uri="{FF2B5EF4-FFF2-40B4-BE49-F238E27FC236}">
                            <a16:creationId xmlns:a16="http://schemas.microsoft.com/office/drawing/2014/main" id="{5F7DDB66-C5B6-9FB3-43D6-A49861D33D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9" name="正方形/長方形 9068">
                        <a:extLst>
                          <a:ext uri="{FF2B5EF4-FFF2-40B4-BE49-F238E27FC236}">
                            <a16:creationId xmlns:a16="http://schemas.microsoft.com/office/drawing/2014/main" id="{C2A884D7-1EC9-E68C-28BA-9B77A95D7D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054" name="グループ化 9053">
                      <a:extLst>
                        <a:ext uri="{FF2B5EF4-FFF2-40B4-BE49-F238E27FC236}">
                          <a16:creationId xmlns:a16="http://schemas.microsoft.com/office/drawing/2014/main" id="{D95A908F-3E57-4180-1B36-68FD6E8D66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064" name="正方形/長方形 9063">
                        <a:extLst>
                          <a:ext uri="{FF2B5EF4-FFF2-40B4-BE49-F238E27FC236}">
                            <a16:creationId xmlns:a16="http://schemas.microsoft.com/office/drawing/2014/main" id="{A0A3D91B-A405-B4A6-CE5C-C1F34191C6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065" name="グループ化 9064">
                        <a:extLst>
                          <a:ext uri="{FF2B5EF4-FFF2-40B4-BE49-F238E27FC236}">
                            <a16:creationId xmlns:a16="http://schemas.microsoft.com/office/drawing/2014/main" id="{AB7AF29D-0517-9FE9-EEC6-3570492410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066" name="正方形/長方形 9065">
                          <a:extLst>
                            <a:ext uri="{FF2B5EF4-FFF2-40B4-BE49-F238E27FC236}">
                              <a16:creationId xmlns:a16="http://schemas.microsoft.com/office/drawing/2014/main" id="{636B2EF4-E371-CB09-86EA-8476AB3C303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067" name="正方形/長方形 9066">
                          <a:extLst>
                            <a:ext uri="{FF2B5EF4-FFF2-40B4-BE49-F238E27FC236}">
                              <a16:creationId xmlns:a16="http://schemas.microsoft.com/office/drawing/2014/main" id="{A9048819-3016-DC5E-251D-F5A6898E0C4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055" name="正方形/長方形 9054">
                      <a:extLst>
                        <a:ext uri="{FF2B5EF4-FFF2-40B4-BE49-F238E27FC236}">
                          <a16:creationId xmlns:a16="http://schemas.microsoft.com/office/drawing/2014/main" id="{54BB8A3E-9D9E-00FA-C08D-B1D4F520AC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6" name="グループ化 9055">
                      <a:extLst>
                        <a:ext uri="{FF2B5EF4-FFF2-40B4-BE49-F238E27FC236}">
                          <a16:creationId xmlns:a16="http://schemas.microsoft.com/office/drawing/2014/main" id="{2EC6B30A-759E-30A2-0793-C94E1E0B8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2" name="正方形/長方形 9061">
                        <a:extLst>
                          <a:ext uri="{FF2B5EF4-FFF2-40B4-BE49-F238E27FC236}">
                            <a16:creationId xmlns:a16="http://schemas.microsoft.com/office/drawing/2014/main" id="{329CAE34-3F05-7BE9-36F3-FDF9DF220C0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3" name="正方形/長方形 9062">
                        <a:extLst>
                          <a:ext uri="{FF2B5EF4-FFF2-40B4-BE49-F238E27FC236}">
                            <a16:creationId xmlns:a16="http://schemas.microsoft.com/office/drawing/2014/main" id="{6F0A29DA-9398-8816-BF5F-01D04B3FB1D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7" name="正方形/長方形 9056">
                      <a:extLst>
                        <a:ext uri="{FF2B5EF4-FFF2-40B4-BE49-F238E27FC236}">
                          <a16:creationId xmlns:a16="http://schemas.microsoft.com/office/drawing/2014/main" id="{FBE5D350-3F47-023B-27D7-C40815B735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8" name="グループ化 9057">
                      <a:extLst>
                        <a:ext uri="{FF2B5EF4-FFF2-40B4-BE49-F238E27FC236}">
                          <a16:creationId xmlns:a16="http://schemas.microsoft.com/office/drawing/2014/main" id="{3CADD95F-0450-87EA-9C9E-87946D3905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0" name="正方形/長方形 9059">
                        <a:extLst>
                          <a:ext uri="{FF2B5EF4-FFF2-40B4-BE49-F238E27FC236}">
                            <a16:creationId xmlns:a16="http://schemas.microsoft.com/office/drawing/2014/main" id="{5C83DA9F-8348-F420-9CD4-3DC38D89263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1" name="正方形/長方形 9060">
                        <a:extLst>
                          <a:ext uri="{FF2B5EF4-FFF2-40B4-BE49-F238E27FC236}">
                            <a16:creationId xmlns:a16="http://schemas.microsoft.com/office/drawing/2014/main" id="{C890EC25-7D74-5D82-B182-BA3A7261017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9" name="正方形/長方形 9058">
                      <a:extLst>
                        <a:ext uri="{FF2B5EF4-FFF2-40B4-BE49-F238E27FC236}">
                          <a16:creationId xmlns:a16="http://schemas.microsoft.com/office/drawing/2014/main" id="{087D9CF5-99BA-60F9-12AF-EF6884B32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913" name="グループ化 8912">
                    <a:extLst>
                      <a:ext uri="{FF2B5EF4-FFF2-40B4-BE49-F238E27FC236}">
                        <a16:creationId xmlns:a16="http://schemas.microsoft.com/office/drawing/2014/main" id="{61986857-61AB-487C-C1B1-08687D6E31B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018" name="グループ化 9017">
                      <a:extLst>
                        <a:ext uri="{FF2B5EF4-FFF2-40B4-BE49-F238E27FC236}">
                          <a16:creationId xmlns:a16="http://schemas.microsoft.com/office/drawing/2014/main" id="{073FAB96-28AB-750C-7E65-4ABE9D3C6C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36" name="直線コネクタ 9035">
                        <a:extLst>
                          <a:ext uri="{FF2B5EF4-FFF2-40B4-BE49-F238E27FC236}">
                            <a16:creationId xmlns:a16="http://schemas.microsoft.com/office/drawing/2014/main" id="{E1EB3B7C-8636-119D-303A-2505DB9146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7" name="直線コネクタ 9036">
                        <a:extLst>
                          <a:ext uri="{FF2B5EF4-FFF2-40B4-BE49-F238E27FC236}">
                            <a16:creationId xmlns:a16="http://schemas.microsoft.com/office/drawing/2014/main" id="{14C0FD7D-1C49-424B-2D0A-8CB3800F6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8" name="直線コネクタ 9037">
                        <a:extLst>
                          <a:ext uri="{FF2B5EF4-FFF2-40B4-BE49-F238E27FC236}">
                            <a16:creationId xmlns:a16="http://schemas.microsoft.com/office/drawing/2014/main" id="{86C10C98-1D42-9CA3-DD5C-93F226827F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9" name="直線コネクタ 9038">
                        <a:extLst>
                          <a:ext uri="{FF2B5EF4-FFF2-40B4-BE49-F238E27FC236}">
                            <a16:creationId xmlns:a16="http://schemas.microsoft.com/office/drawing/2014/main" id="{231509A9-2508-1A23-70B7-DE2F58B741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0" name="直線コネクタ 9039">
                        <a:extLst>
                          <a:ext uri="{FF2B5EF4-FFF2-40B4-BE49-F238E27FC236}">
                            <a16:creationId xmlns:a16="http://schemas.microsoft.com/office/drawing/2014/main" id="{08A67BF5-9BB3-2D1C-EB97-5B3619BBB1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1" name="直線コネクタ 9040">
                        <a:extLst>
                          <a:ext uri="{FF2B5EF4-FFF2-40B4-BE49-F238E27FC236}">
                            <a16:creationId xmlns:a16="http://schemas.microsoft.com/office/drawing/2014/main" id="{A370D1E0-2954-CFF9-46EE-EC684B548E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2" name="直線コネクタ 9041">
                        <a:extLst>
                          <a:ext uri="{FF2B5EF4-FFF2-40B4-BE49-F238E27FC236}">
                            <a16:creationId xmlns:a16="http://schemas.microsoft.com/office/drawing/2014/main" id="{34C770CE-E025-A84C-88F4-7F0507600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3" name="直線コネクタ 9042">
                        <a:extLst>
                          <a:ext uri="{FF2B5EF4-FFF2-40B4-BE49-F238E27FC236}">
                            <a16:creationId xmlns:a16="http://schemas.microsoft.com/office/drawing/2014/main" id="{ADC92A66-D668-1BA9-869C-48F186079D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4" name="直線コネクタ 9043">
                        <a:extLst>
                          <a:ext uri="{FF2B5EF4-FFF2-40B4-BE49-F238E27FC236}">
                            <a16:creationId xmlns:a16="http://schemas.microsoft.com/office/drawing/2014/main" id="{51D47C37-0CF2-C171-3C17-8F82DFF8E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5" name="直線コネクタ 9044">
                        <a:extLst>
                          <a:ext uri="{FF2B5EF4-FFF2-40B4-BE49-F238E27FC236}">
                            <a16:creationId xmlns:a16="http://schemas.microsoft.com/office/drawing/2014/main" id="{7594AA59-D5E4-237C-9222-A3D66E426D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6" name="直線コネクタ 9045">
                        <a:extLst>
                          <a:ext uri="{FF2B5EF4-FFF2-40B4-BE49-F238E27FC236}">
                            <a16:creationId xmlns:a16="http://schemas.microsoft.com/office/drawing/2014/main" id="{FB060565-A66E-19E7-C617-E5B075A9F9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7" name="直線コネクタ 9046">
                        <a:extLst>
                          <a:ext uri="{FF2B5EF4-FFF2-40B4-BE49-F238E27FC236}">
                            <a16:creationId xmlns:a16="http://schemas.microsoft.com/office/drawing/2014/main" id="{E146AE52-CC04-A0BD-6336-995C93CDD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8" name="直線コネクタ 9047">
                        <a:extLst>
                          <a:ext uri="{FF2B5EF4-FFF2-40B4-BE49-F238E27FC236}">
                            <a16:creationId xmlns:a16="http://schemas.microsoft.com/office/drawing/2014/main" id="{9B77F86B-1439-BE78-95C4-EA4BCBD757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9" name="直線コネクタ 9048">
                        <a:extLst>
                          <a:ext uri="{FF2B5EF4-FFF2-40B4-BE49-F238E27FC236}">
                            <a16:creationId xmlns:a16="http://schemas.microsoft.com/office/drawing/2014/main" id="{57C3D812-4F9E-B608-66E8-16FEDC59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0" name="直線コネクタ 9049">
                        <a:extLst>
                          <a:ext uri="{FF2B5EF4-FFF2-40B4-BE49-F238E27FC236}">
                            <a16:creationId xmlns:a16="http://schemas.microsoft.com/office/drawing/2014/main" id="{2FE791FE-3673-ACB8-EB0E-863C050D47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1" name="直線コネクタ 9050">
                        <a:extLst>
                          <a:ext uri="{FF2B5EF4-FFF2-40B4-BE49-F238E27FC236}">
                            <a16:creationId xmlns:a16="http://schemas.microsoft.com/office/drawing/2014/main" id="{4D11869B-F8B4-791A-3842-89D3BCCB9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019" name="グループ化 9018">
                      <a:extLst>
                        <a:ext uri="{FF2B5EF4-FFF2-40B4-BE49-F238E27FC236}">
                          <a16:creationId xmlns:a16="http://schemas.microsoft.com/office/drawing/2014/main" id="{A012213F-5A47-FF12-D8BF-3E479CB29F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20" name="直線コネクタ 9019">
                        <a:extLst>
                          <a:ext uri="{FF2B5EF4-FFF2-40B4-BE49-F238E27FC236}">
                            <a16:creationId xmlns:a16="http://schemas.microsoft.com/office/drawing/2014/main" id="{D4961933-918F-A10A-CC9C-8EA6BB64AD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1" name="直線コネクタ 9020">
                        <a:extLst>
                          <a:ext uri="{FF2B5EF4-FFF2-40B4-BE49-F238E27FC236}">
                            <a16:creationId xmlns:a16="http://schemas.microsoft.com/office/drawing/2014/main" id="{3B551854-BFC7-18AD-4C0F-736C606C76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2" name="直線コネクタ 9021">
                        <a:extLst>
                          <a:ext uri="{FF2B5EF4-FFF2-40B4-BE49-F238E27FC236}">
                            <a16:creationId xmlns:a16="http://schemas.microsoft.com/office/drawing/2014/main" id="{58DA2E96-E5CC-5426-9BFB-95A20959F9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3" name="直線コネクタ 9022">
                        <a:extLst>
                          <a:ext uri="{FF2B5EF4-FFF2-40B4-BE49-F238E27FC236}">
                            <a16:creationId xmlns:a16="http://schemas.microsoft.com/office/drawing/2014/main" id="{3B6145CA-C347-9BA3-8C34-0F8D7559FA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4" name="直線コネクタ 9023">
                        <a:extLst>
                          <a:ext uri="{FF2B5EF4-FFF2-40B4-BE49-F238E27FC236}">
                            <a16:creationId xmlns:a16="http://schemas.microsoft.com/office/drawing/2014/main" id="{3D2EC19D-6DB1-686B-7DF7-ED91CB53F3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5" name="直線コネクタ 9024">
                        <a:extLst>
                          <a:ext uri="{FF2B5EF4-FFF2-40B4-BE49-F238E27FC236}">
                            <a16:creationId xmlns:a16="http://schemas.microsoft.com/office/drawing/2014/main" id="{541D4448-8105-2870-955B-E5251C3A15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6" name="直線コネクタ 9025">
                        <a:extLst>
                          <a:ext uri="{FF2B5EF4-FFF2-40B4-BE49-F238E27FC236}">
                            <a16:creationId xmlns:a16="http://schemas.microsoft.com/office/drawing/2014/main" id="{5F90AF1D-3404-F741-594F-2B55D254D9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7" name="直線コネクタ 9026">
                        <a:extLst>
                          <a:ext uri="{FF2B5EF4-FFF2-40B4-BE49-F238E27FC236}">
                            <a16:creationId xmlns:a16="http://schemas.microsoft.com/office/drawing/2014/main" id="{8C8FE3A7-A4CC-0300-CE58-0000C1F253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8" name="直線コネクタ 9027">
                        <a:extLst>
                          <a:ext uri="{FF2B5EF4-FFF2-40B4-BE49-F238E27FC236}">
                            <a16:creationId xmlns:a16="http://schemas.microsoft.com/office/drawing/2014/main" id="{D7B76655-AAD1-05BC-8C0C-A71D1E3117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9" name="直線コネクタ 9028">
                        <a:extLst>
                          <a:ext uri="{FF2B5EF4-FFF2-40B4-BE49-F238E27FC236}">
                            <a16:creationId xmlns:a16="http://schemas.microsoft.com/office/drawing/2014/main" id="{44FE8E88-1A8D-0AA1-35E2-8344E65166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0" name="直線コネクタ 9029">
                        <a:extLst>
                          <a:ext uri="{FF2B5EF4-FFF2-40B4-BE49-F238E27FC236}">
                            <a16:creationId xmlns:a16="http://schemas.microsoft.com/office/drawing/2014/main" id="{5ACBF523-F8A2-B28E-769F-8125F6936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1" name="直線コネクタ 9030">
                        <a:extLst>
                          <a:ext uri="{FF2B5EF4-FFF2-40B4-BE49-F238E27FC236}">
                            <a16:creationId xmlns:a16="http://schemas.microsoft.com/office/drawing/2014/main" id="{549FE707-E159-3692-28C9-2E428C3F0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2" name="直線コネクタ 9031">
                        <a:extLst>
                          <a:ext uri="{FF2B5EF4-FFF2-40B4-BE49-F238E27FC236}">
                            <a16:creationId xmlns:a16="http://schemas.microsoft.com/office/drawing/2014/main" id="{9D4319C7-34DB-D478-8149-059E4A34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3" name="直線コネクタ 9032">
                        <a:extLst>
                          <a:ext uri="{FF2B5EF4-FFF2-40B4-BE49-F238E27FC236}">
                            <a16:creationId xmlns:a16="http://schemas.microsoft.com/office/drawing/2014/main" id="{C87036C2-9E17-BB34-014A-12E99AE658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4" name="直線コネクタ 9033">
                        <a:extLst>
                          <a:ext uri="{FF2B5EF4-FFF2-40B4-BE49-F238E27FC236}">
                            <a16:creationId xmlns:a16="http://schemas.microsoft.com/office/drawing/2014/main" id="{237E86FE-07B6-DDBC-5616-537D81A59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5" name="直線コネクタ 9034">
                        <a:extLst>
                          <a:ext uri="{FF2B5EF4-FFF2-40B4-BE49-F238E27FC236}">
                            <a16:creationId xmlns:a16="http://schemas.microsoft.com/office/drawing/2014/main" id="{37B3C4F5-893B-D895-0FC5-D4AD7EBA5D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4" name="グループ化 8913">
                    <a:extLst>
                      <a:ext uri="{FF2B5EF4-FFF2-40B4-BE49-F238E27FC236}">
                        <a16:creationId xmlns:a16="http://schemas.microsoft.com/office/drawing/2014/main" id="{4478996D-F6E1-ED2C-0F46-44BE2D6F182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84" name="グループ化 8983">
                      <a:extLst>
                        <a:ext uri="{FF2B5EF4-FFF2-40B4-BE49-F238E27FC236}">
                          <a16:creationId xmlns:a16="http://schemas.microsoft.com/office/drawing/2014/main" id="{BDAEE515-3058-96BF-947E-873F4D918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02" name="直線コネクタ 9001">
                        <a:extLst>
                          <a:ext uri="{FF2B5EF4-FFF2-40B4-BE49-F238E27FC236}">
                            <a16:creationId xmlns:a16="http://schemas.microsoft.com/office/drawing/2014/main" id="{78520959-6E72-1C22-6689-C3C82A0E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3" name="直線コネクタ 9002">
                        <a:extLst>
                          <a:ext uri="{FF2B5EF4-FFF2-40B4-BE49-F238E27FC236}">
                            <a16:creationId xmlns:a16="http://schemas.microsoft.com/office/drawing/2014/main" id="{07151774-05A6-9098-1D46-73F97A16B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4" name="直線コネクタ 9003">
                        <a:extLst>
                          <a:ext uri="{FF2B5EF4-FFF2-40B4-BE49-F238E27FC236}">
                            <a16:creationId xmlns:a16="http://schemas.microsoft.com/office/drawing/2014/main" id="{FB243E55-0602-3D2F-E858-40F4039EC4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5" name="直線コネクタ 9004">
                        <a:extLst>
                          <a:ext uri="{FF2B5EF4-FFF2-40B4-BE49-F238E27FC236}">
                            <a16:creationId xmlns:a16="http://schemas.microsoft.com/office/drawing/2014/main" id="{5EA3F7A0-668A-3BD8-3193-B0426BDAD7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6" name="直線コネクタ 9005">
                        <a:extLst>
                          <a:ext uri="{FF2B5EF4-FFF2-40B4-BE49-F238E27FC236}">
                            <a16:creationId xmlns:a16="http://schemas.microsoft.com/office/drawing/2014/main" id="{896510E9-C0BE-B3A4-4B41-6100874B9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7" name="直線コネクタ 9006">
                        <a:extLst>
                          <a:ext uri="{FF2B5EF4-FFF2-40B4-BE49-F238E27FC236}">
                            <a16:creationId xmlns:a16="http://schemas.microsoft.com/office/drawing/2014/main" id="{AFB6E688-767C-52FA-05C9-952FFBB85F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8" name="直線コネクタ 9007">
                        <a:extLst>
                          <a:ext uri="{FF2B5EF4-FFF2-40B4-BE49-F238E27FC236}">
                            <a16:creationId xmlns:a16="http://schemas.microsoft.com/office/drawing/2014/main" id="{A206107E-BE0D-6DFF-FC00-3886E92DC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9" name="直線コネクタ 9008">
                        <a:extLst>
                          <a:ext uri="{FF2B5EF4-FFF2-40B4-BE49-F238E27FC236}">
                            <a16:creationId xmlns:a16="http://schemas.microsoft.com/office/drawing/2014/main" id="{08AFB114-9FF4-C85F-0E42-6F52AC4CF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0" name="直線コネクタ 9009">
                        <a:extLst>
                          <a:ext uri="{FF2B5EF4-FFF2-40B4-BE49-F238E27FC236}">
                            <a16:creationId xmlns:a16="http://schemas.microsoft.com/office/drawing/2014/main" id="{18AAB6B0-1547-2C9F-7E68-8D9E8EF6FF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1" name="直線コネクタ 9010">
                        <a:extLst>
                          <a:ext uri="{FF2B5EF4-FFF2-40B4-BE49-F238E27FC236}">
                            <a16:creationId xmlns:a16="http://schemas.microsoft.com/office/drawing/2014/main" id="{21513A62-72FF-05FA-0009-A04666FD82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2" name="直線コネクタ 9011">
                        <a:extLst>
                          <a:ext uri="{FF2B5EF4-FFF2-40B4-BE49-F238E27FC236}">
                            <a16:creationId xmlns:a16="http://schemas.microsoft.com/office/drawing/2014/main" id="{33AE8CDC-4156-9007-44FE-69EE317049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3" name="直線コネクタ 9012">
                        <a:extLst>
                          <a:ext uri="{FF2B5EF4-FFF2-40B4-BE49-F238E27FC236}">
                            <a16:creationId xmlns:a16="http://schemas.microsoft.com/office/drawing/2014/main" id="{4A6780C9-8B23-3001-B723-E6E6B1FD0B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4" name="直線コネクタ 9013">
                        <a:extLst>
                          <a:ext uri="{FF2B5EF4-FFF2-40B4-BE49-F238E27FC236}">
                            <a16:creationId xmlns:a16="http://schemas.microsoft.com/office/drawing/2014/main" id="{56126EFB-90BF-1430-62CD-603737615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5" name="直線コネクタ 9014">
                        <a:extLst>
                          <a:ext uri="{FF2B5EF4-FFF2-40B4-BE49-F238E27FC236}">
                            <a16:creationId xmlns:a16="http://schemas.microsoft.com/office/drawing/2014/main" id="{909A7A0F-8403-5724-551C-8AB4308B20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6" name="直線コネクタ 9015">
                        <a:extLst>
                          <a:ext uri="{FF2B5EF4-FFF2-40B4-BE49-F238E27FC236}">
                            <a16:creationId xmlns:a16="http://schemas.microsoft.com/office/drawing/2014/main" id="{99EE4F0E-4B56-3098-460F-35289FA11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7" name="直線コネクタ 9016">
                        <a:extLst>
                          <a:ext uri="{FF2B5EF4-FFF2-40B4-BE49-F238E27FC236}">
                            <a16:creationId xmlns:a16="http://schemas.microsoft.com/office/drawing/2014/main" id="{6C5E76DE-9072-94EB-544D-2DC63740F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85" name="グループ化 8984">
                      <a:extLst>
                        <a:ext uri="{FF2B5EF4-FFF2-40B4-BE49-F238E27FC236}">
                          <a16:creationId xmlns:a16="http://schemas.microsoft.com/office/drawing/2014/main" id="{56A48775-9E14-3BB5-2F24-D80E67E634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86" name="直線コネクタ 8985">
                        <a:extLst>
                          <a:ext uri="{FF2B5EF4-FFF2-40B4-BE49-F238E27FC236}">
                            <a16:creationId xmlns:a16="http://schemas.microsoft.com/office/drawing/2014/main" id="{E117C583-80FB-2970-656D-D1B479CD3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7" name="直線コネクタ 8986">
                        <a:extLst>
                          <a:ext uri="{FF2B5EF4-FFF2-40B4-BE49-F238E27FC236}">
                            <a16:creationId xmlns:a16="http://schemas.microsoft.com/office/drawing/2014/main" id="{7D0CF552-1D7A-C7A8-6C69-78F9EFE221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8" name="直線コネクタ 8987">
                        <a:extLst>
                          <a:ext uri="{FF2B5EF4-FFF2-40B4-BE49-F238E27FC236}">
                            <a16:creationId xmlns:a16="http://schemas.microsoft.com/office/drawing/2014/main" id="{C261C059-6425-FA54-4B1A-6586ED95F7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9" name="直線コネクタ 8988">
                        <a:extLst>
                          <a:ext uri="{FF2B5EF4-FFF2-40B4-BE49-F238E27FC236}">
                            <a16:creationId xmlns:a16="http://schemas.microsoft.com/office/drawing/2014/main" id="{858BB7F9-3701-BE96-A714-1D7164F64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0" name="直線コネクタ 8989">
                        <a:extLst>
                          <a:ext uri="{FF2B5EF4-FFF2-40B4-BE49-F238E27FC236}">
                            <a16:creationId xmlns:a16="http://schemas.microsoft.com/office/drawing/2014/main" id="{92FDF370-1281-BF3E-7686-C61BA8CF3D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1" name="直線コネクタ 8990">
                        <a:extLst>
                          <a:ext uri="{FF2B5EF4-FFF2-40B4-BE49-F238E27FC236}">
                            <a16:creationId xmlns:a16="http://schemas.microsoft.com/office/drawing/2014/main" id="{7499FF61-A033-7972-C548-91DA4CF349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2" name="直線コネクタ 8991">
                        <a:extLst>
                          <a:ext uri="{FF2B5EF4-FFF2-40B4-BE49-F238E27FC236}">
                            <a16:creationId xmlns:a16="http://schemas.microsoft.com/office/drawing/2014/main" id="{FC9297C4-E2F4-E6F0-0B2A-AAE5A89105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3" name="直線コネクタ 8992">
                        <a:extLst>
                          <a:ext uri="{FF2B5EF4-FFF2-40B4-BE49-F238E27FC236}">
                            <a16:creationId xmlns:a16="http://schemas.microsoft.com/office/drawing/2014/main" id="{C1AD708E-EB99-ECB0-FC95-271D64D9A9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4" name="直線コネクタ 8993">
                        <a:extLst>
                          <a:ext uri="{FF2B5EF4-FFF2-40B4-BE49-F238E27FC236}">
                            <a16:creationId xmlns:a16="http://schemas.microsoft.com/office/drawing/2014/main" id="{5DC698EB-FBB7-04FE-A7A5-2874EE6F40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5" name="直線コネクタ 8994">
                        <a:extLst>
                          <a:ext uri="{FF2B5EF4-FFF2-40B4-BE49-F238E27FC236}">
                            <a16:creationId xmlns:a16="http://schemas.microsoft.com/office/drawing/2014/main" id="{B8D052D9-8A84-9ECD-5CBF-C4C32D54AE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6" name="直線コネクタ 8995">
                        <a:extLst>
                          <a:ext uri="{FF2B5EF4-FFF2-40B4-BE49-F238E27FC236}">
                            <a16:creationId xmlns:a16="http://schemas.microsoft.com/office/drawing/2014/main" id="{D4790D72-0F7F-155E-6EF0-10B145E3AC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7" name="直線コネクタ 8996">
                        <a:extLst>
                          <a:ext uri="{FF2B5EF4-FFF2-40B4-BE49-F238E27FC236}">
                            <a16:creationId xmlns:a16="http://schemas.microsoft.com/office/drawing/2014/main" id="{F006A460-23E7-CF78-211C-2D6F645C0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8" name="直線コネクタ 8997">
                        <a:extLst>
                          <a:ext uri="{FF2B5EF4-FFF2-40B4-BE49-F238E27FC236}">
                            <a16:creationId xmlns:a16="http://schemas.microsoft.com/office/drawing/2014/main" id="{0580DE65-A802-E136-33C0-3478F373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9" name="直線コネクタ 8998">
                        <a:extLst>
                          <a:ext uri="{FF2B5EF4-FFF2-40B4-BE49-F238E27FC236}">
                            <a16:creationId xmlns:a16="http://schemas.microsoft.com/office/drawing/2014/main" id="{D0F37902-F999-71A0-A930-71026DE481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0" name="直線コネクタ 8999">
                        <a:extLst>
                          <a:ext uri="{FF2B5EF4-FFF2-40B4-BE49-F238E27FC236}">
                            <a16:creationId xmlns:a16="http://schemas.microsoft.com/office/drawing/2014/main" id="{CAA600BB-847F-FC70-0D2D-83144D2EFA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1" name="直線コネクタ 9000">
                        <a:extLst>
                          <a:ext uri="{FF2B5EF4-FFF2-40B4-BE49-F238E27FC236}">
                            <a16:creationId xmlns:a16="http://schemas.microsoft.com/office/drawing/2014/main" id="{76D32B97-E323-9411-549F-E5176435D9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5" name="グループ化 8914">
                    <a:extLst>
                      <a:ext uri="{FF2B5EF4-FFF2-40B4-BE49-F238E27FC236}">
                        <a16:creationId xmlns:a16="http://schemas.microsoft.com/office/drawing/2014/main" id="{BB206C98-D347-2E5F-A3D5-3853220AB840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50" name="グループ化 8949">
                      <a:extLst>
                        <a:ext uri="{FF2B5EF4-FFF2-40B4-BE49-F238E27FC236}">
                          <a16:creationId xmlns:a16="http://schemas.microsoft.com/office/drawing/2014/main" id="{B01CB6B2-4254-B1EA-2C56-033569C960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68" name="直線コネクタ 8967">
                        <a:extLst>
                          <a:ext uri="{FF2B5EF4-FFF2-40B4-BE49-F238E27FC236}">
                            <a16:creationId xmlns:a16="http://schemas.microsoft.com/office/drawing/2014/main" id="{110D1D38-0F06-A338-A276-51A8453C96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9" name="直線コネクタ 8968">
                        <a:extLst>
                          <a:ext uri="{FF2B5EF4-FFF2-40B4-BE49-F238E27FC236}">
                            <a16:creationId xmlns:a16="http://schemas.microsoft.com/office/drawing/2014/main" id="{BEDAC395-AEC5-D24A-A9E3-60E4A490B4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0" name="直線コネクタ 8969">
                        <a:extLst>
                          <a:ext uri="{FF2B5EF4-FFF2-40B4-BE49-F238E27FC236}">
                            <a16:creationId xmlns:a16="http://schemas.microsoft.com/office/drawing/2014/main" id="{9645F537-7132-5D3A-C8EB-CF4C59039F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1" name="直線コネクタ 8970">
                        <a:extLst>
                          <a:ext uri="{FF2B5EF4-FFF2-40B4-BE49-F238E27FC236}">
                            <a16:creationId xmlns:a16="http://schemas.microsoft.com/office/drawing/2014/main" id="{88021E98-A4B8-753C-8255-4D5EEE144F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2" name="直線コネクタ 8971">
                        <a:extLst>
                          <a:ext uri="{FF2B5EF4-FFF2-40B4-BE49-F238E27FC236}">
                            <a16:creationId xmlns:a16="http://schemas.microsoft.com/office/drawing/2014/main" id="{BAE5E066-7FB9-69FF-D971-A5FF5D6887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3" name="直線コネクタ 8972">
                        <a:extLst>
                          <a:ext uri="{FF2B5EF4-FFF2-40B4-BE49-F238E27FC236}">
                            <a16:creationId xmlns:a16="http://schemas.microsoft.com/office/drawing/2014/main" id="{D8E59EA9-6C96-B697-5C5D-6478AF32F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4" name="直線コネクタ 8973">
                        <a:extLst>
                          <a:ext uri="{FF2B5EF4-FFF2-40B4-BE49-F238E27FC236}">
                            <a16:creationId xmlns:a16="http://schemas.microsoft.com/office/drawing/2014/main" id="{BBD2DA99-F2CD-32A7-5B3B-DEF158896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5" name="直線コネクタ 8974">
                        <a:extLst>
                          <a:ext uri="{FF2B5EF4-FFF2-40B4-BE49-F238E27FC236}">
                            <a16:creationId xmlns:a16="http://schemas.microsoft.com/office/drawing/2014/main" id="{022899EB-4C32-45B7-6529-9935ECA3EB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6" name="直線コネクタ 8975">
                        <a:extLst>
                          <a:ext uri="{FF2B5EF4-FFF2-40B4-BE49-F238E27FC236}">
                            <a16:creationId xmlns:a16="http://schemas.microsoft.com/office/drawing/2014/main" id="{A94C136C-02C1-6393-CD5C-263D524416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7" name="直線コネクタ 8976">
                        <a:extLst>
                          <a:ext uri="{FF2B5EF4-FFF2-40B4-BE49-F238E27FC236}">
                            <a16:creationId xmlns:a16="http://schemas.microsoft.com/office/drawing/2014/main" id="{2E068221-F3EC-B023-A5F8-849E764970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8" name="直線コネクタ 8977">
                        <a:extLst>
                          <a:ext uri="{FF2B5EF4-FFF2-40B4-BE49-F238E27FC236}">
                            <a16:creationId xmlns:a16="http://schemas.microsoft.com/office/drawing/2014/main" id="{568A7CBC-7C0A-4B8F-DE13-5928CCABB9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9" name="直線コネクタ 8978">
                        <a:extLst>
                          <a:ext uri="{FF2B5EF4-FFF2-40B4-BE49-F238E27FC236}">
                            <a16:creationId xmlns:a16="http://schemas.microsoft.com/office/drawing/2014/main" id="{D2894C8E-F57A-0F94-8F8B-AC42860429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0" name="直線コネクタ 8979">
                        <a:extLst>
                          <a:ext uri="{FF2B5EF4-FFF2-40B4-BE49-F238E27FC236}">
                            <a16:creationId xmlns:a16="http://schemas.microsoft.com/office/drawing/2014/main" id="{9BEC536D-80E4-BD7D-7360-EB9750A1D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1" name="直線コネクタ 8980">
                        <a:extLst>
                          <a:ext uri="{FF2B5EF4-FFF2-40B4-BE49-F238E27FC236}">
                            <a16:creationId xmlns:a16="http://schemas.microsoft.com/office/drawing/2014/main" id="{49BCFF97-8795-945A-91FF-AB51C41AFF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2" name="直線コネクタ 8981">
                        <a:extLst>
                          <a:ext uri="{FF2B5EF4-FFF2-40B4-BE49-F238E27FC236}">
                            <a16:creationId xmlns:a16="http://schemas.microsoft.com/office/drawing/2014/main" id="{E9FB7444-AB0F-E6D4-1934-953215A8C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3" name="直線コネクタ 8982">
                        <a:extLst>
                          <a:ext uri="{FF2B5EF4-FFF2-40B4-BE49-F238E27FC236}">
                            <a16:creationId xmlns:a16="http://schemas.microsoft.com/office/drawing/2014/main" id="{341B3C4C-571F-47FD-4316-C764FDC4AE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51" name="グループ化 8950">
                      <a:extLst>
                        <a:ext uri="{FF2B5EF4-FFF2-40B4-BE49-F238E27FC236}">
                          <a16:creationId xmlns:a16="http://schemas.microsoft.com/office/drawing/2014/main" id="{36CF533E-DB01-DA64-5F10-BCD893B83E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52" name="直線コネクタ 8951">
                        <a:extLst>
                          <a:ext uri="{FF2B5EF4-FFF2-40B4-BE49-F238E27FC236}">
                            <a16:creationId xmlns:a16="http://schemas.microsoft.com/office/drawing/2014/main" id="{A18262D3-DAE0-7D66-960C-CE998E57A4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3" name="直線コネクタ 8952">
                        <a:extLst>
                          <a:ext uri="{FF2B5EF4-FFF2-40B4-BE49-F238E27FC236}">
                            <a16:creationId xmlns:a16="http://schemas.microsoft.com/office/drawing/2014/main" id="{9299CBFF-2F4A-CABC-4C74-CB90EF027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4" name="直線コネクタ 8953">
                        <a:extLst>
                          <a:ext uri="{FF2B5EF4-FFF2-40B4-BE49-F238E27FC236}">
                            <a16:creationId xmlns:a16="http://schemas.microsoft.com/office/drawing/2014/main" id="{FB192343-7D5E-92B1-6F2E-008CF884F9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5" name="直線コネクタ 8954">
                        <a:extLst>
                          <a:ext uri="{FF2B5EF4-FFF2-40B4-BE49-F238E27FC236}">
                            <a16:creationId xmlns:a16="http://schemas.microsoft.com/office/drawing/2014/main" id="{E9F2FC2E-30D5-6FA9-C714-76610394B6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6" name="直線コネクタ 8955">
                        <a:extLst>
                          <a:ext uri="{FF2B5EF4-FFF2-40B4-BE49-F238E27FC236}">
                            <a16:creationId xmlns:a16="http://schemas.microsoft.com/office/drawing/2014/main" id="{6B1096B4-D7F0-0E7F-9FCA-4D93DE7380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7" name="直線コネクタ 8956">
                        <a:extLst>
                          <a:ext uri="{FF2B5EF4-FFF2-40B4-BE49-F238E27FC236}">
                            <a16:creationId xmlns:a16="http://schemas.microsoft.com/office/drawing/2014/main" id="{F9F4AEFB-4CBF-1562-942D-E9FE44331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8" name="直線コネクタ 8957">
                        <a:extLst>
                          <a:ext uri="{FF2B5EF4-FFF2-40B4-BE49-F238E27FC236}">
                            <a16:creationId xmlns:a16="http://schemas.microsoft.com/office/drawing/2014/main" id="{5D81C863-C7D7-C695-22A3-9A134AA1C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9" name="直線コネクタ 8958">
                        <a:extLst>
                          <a:ext uri="{FF2B5EF4-FFF2-40B4-BE49-F238E27FC236}">
                            <a16:creationId xmlns:a16="http://schemas.microsoft.com/office/drawing/2014/main" id="{98E2F081-DB48-3F6E-B02A-8A6BAE0110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0" name="直線コネクタ 8959">
                        <a:extLst>
                          <a:ext uri="{FF2B5EF4-FFF2-40B4-BE49-F238E27FC236}">
                            <a16:creationId xmlns:a16="http://schemas.microsoft.com/office/drawing/2014/main" id="{E81D4FE5-087D-A487-37CD-F2322CCFA6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1" name="直線コネクタ 8960">
                        <a:extLst>
                          <a:ext uri="{FF2B5EF4-FFF2-40B4-BE49-F238E27FC236}">
                            <a16:creationId xmlns:a16="http://schemas.microsoft.com/office/drawing/2014/main" id="{9C07317C-9A32-F31E-1CA7-BF347B754C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2" name="直線コネクタ 8961">
                        <a:extLst>
                          <a:ext uri="{FF2B5EF4-FFF2-40B4-BE49-F238E27FC236}">
                            <a16:creationId xmlns:a16="http://schemas.microsoft.com/office/drawing/2014/main" id="{75B0231E-5796-1DD2-47F6-8583BDF38B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3" name="直線コネクタ 8962">
                        <a:extLst>
                          <a:ext uri="{FF2B5EF4-FFF2-40B4-BE49-F238E27FC236}">
                            <a16:creationId xmlns:a16="http://schemas.microsoft.com/office/drawing/2014/main" id="{C2BD238C-0037-6603-F83D-C020A20E69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4" name="直線コネクタ 8963">
                        <a:extLst>
                          <a:ext uri="{FF2B5EF4-FFF2-40B4-BE49-F238E27FC236}">
                            <a16:creationId xmlns:a16="http://schemas.microsoft.com/office/drawing/2014/main" id="{AEE3D73D-238A-FC03-0217-E5A8C471CE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5" name="直線コネクタ 8964">
                        <a:extLst>
                          <a:ext uri="{FF2B5EF4-FFF2-40B4-BE49-F238E27FC236}">
                            <a16:creationId xmlns:a16="http://schemas.microsoft.com/office/drawing/2014/main" id="{7CD8388E-3D95-18C5-6AE7-389916B00C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6" name="直線コネクタ 8965">
                        <a:extLst>
                          <a:ext uri="{FF2B5EF4-FFF2-40B4-BE49-F238E27FC236}">
                            <a16:creationId xmlns:a16="http://schemas.microsoft.com/office/drawing/2014/main" id="{631BADB9-DC7E-3242-9AC2-C39AF1E780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7" name="直線コネクタ 8966">
                        <a:extLst>
                          <a:ext uri="{FF2B5EF4-FFF2-40B4-BE49-F238E27FC236}">
                            <a16:creationId xmlns:a16="http://schemas.microsoft.com/office/drawing/2014/main" id="{AEBCFD68-C8D8-A65B-70FF-D284CAB6F1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6" name="グループ化 8915">
                    <a:extLst>
                      <a:ext uri="{FF2B5EF4-FFF2-40B4-BE49-F238E27FC236}">
                        <a16:creationId xmlns:a16="http://schemas.microsoft.com/office/drawing/2014/main" id="{C610091D-9461-5B08-1922-8BB1BF36F75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34" name="直線コネクタ 8933">
                      <a:extLst>
                        <a:ext uri="{FF2B5EF4-FFF2-40B4-BE49-F238E27FC236}">
                          <a16:creationId xmlns:a16="http://schemas.microsoft.com/office/drawing/2014/main" id="{923C2E41-8DBB-F0DA-E24F-39FEC26F7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5" name="直線コネクタ 8934">
                      <a:extLst>
                        <a:ext uri="{FF2B5EF4-FFF2-40B4-BE49-F238E27FC236}">
                          <a16:creationId xmlns:a16="http://schemas.microsoft.com/office/drawing/2014/main" id="{607F15D5-3375-62B9-368D-268F820C67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6" name="直線コネクタ 8935">
                      <a:extLst>
                        <a:ext uri="{FF2B5EF4-FFF2-40B4-BE49-F238E27FC236}">
                          <a16:creationId xmlns:a16="http://schemas.microsoft.com/office/drawing/2014/main" id="{AA4D8CD0-0C49-E10F-66A7-913D13C31B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7" name="直線コネクタ 8936">
                      <a:extLst>
                        <a:ext uri="{FF2B5EF4-FFF2-40B4-BE49-F238E27FC236}">
                          <a16:creationId xmlns:a16="http://schemas.microsoft.com/office/drawing/2014/main" id="{B9ADC7AA-2801-1409-97F8-C374A4FE19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8" name="直線コネクタ 8937">
                      <a:extLst>
                        <a:ext uri="{FF2B5EF4-FFF2-40B4-BE49-F238E27FC236}">
                          <a16:creationId xmlns:a16="http://schemas.microsoft.com/office/drawing/2014/main" id="{A5585195-4711-DC08-2FB5-6E995A36B6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9" name="直線コネクタ 8938">
                      <a:extLst>
                        <a:ext uri="{FF2B5EF4-FFF2-40B4-BE49-F238E27FC236}">
                          <a16:creationId xmlns:a16="http://schemas.microsoft.com/office/drawing/2014/main" id="{AAB9371B-7866-B5E3-86CF-31EFE3802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0" name="直線コネクタ 8939">
                      <a:extLst>
                        <a:ext uri="{FF2B5EF4-FFF2-40B4-BE49-F238E27FC236}">
                          <a16:creationId xmlns:a16="http://schemas.microsoft.com/office/drawing/2014/main" id="{5821B44A-BFE0-4B0B-0465-ECCE4B853D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1" name="直線コネクタ 8940">
                      <a:extLst>
                        <a:ext uri="{FF2B5EF4-FFF2-40B4-BE49-F238E27FC236}">
                          <a16:creationId xmlns:a16="http://schemas.microsoft.com/office/drawing/2014/main" id="{C1CDA03D-234C-26F1-49E8-25E32C2B1E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2" name="直線コネクタ 8941">
                      <a:extLst>
                        <a:ext uri="{FF2B5EF4-FFF2-40B4-BE49-F238E27FC236}">
                          <a16:creationId xmlns:a16="http://schemas.microsoft.com/office/drawing/2014/main" id="{35CC8DF3-72DE-6F15-BB0C-78841953FA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3" name="直線コネクタ 8942">
                      <a:extLst>
                        <a:ext uri="{FF2B5EF4-FFF2-40B4-BE49-F238E27FC236}">
                          <a16:creationId xmlns:a16="http://schemas.microsoft.com/office/drawing/2014/main" id="{C59C6D76-A93D-F181-4F3A-AF233E5244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4" name="直線コネクタ 8943">
                      <a:extLst>
                        <a:ext uri="{FF2B5EF4-FFF2-40B4-BE49-F238E27FC236}">
                          <a16:creationId xmlns:a16="http://schemas.microsoft.com/office/drawing/2014/main" id="{D24C086A-6B07-704C-2ABB-E335C40ED5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5" name="直線コネクタ 8944">
                      <a:extLst>
                        <a:ext uri="{FF2B5EF4-FFF2-40B4-BE49-F238E27FC236}">
                          <a16:creationId xmlns:a16="http://schemas.microsoft.com/office/drawing/2014/main" id="{32D2880D-5515-AD9F-F79D-19A9798305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6" name="直線コネクタ 8945">
                      <a:extLst>
                        <a:ext uri="{FF2B5EF4-FFF2-40B4-BE49-F238E27FC236}">
                          <a16:creationId xmlns:a16="http://schemas.microsoft.com/office/drawing/2014/main" id="{C9B3A3E4-D15F-ABD2-D9BF-D4DBC39E13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7" name="直線コネクタ 8946">
                      <a:extLst>
                        <a:ext uri="{FF2B5EF4-FFF2-40B4-BE49-F238E27FC236}">
                          <a16:creationId xmlns:a16="http://schemas.microsoft.com/office/drawing/2014/main" id="{FCAABBDF-1CC2-8C27-98F4-BCF6DED0A2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8" name="直線コネクタ 8947">
                      <a:extLst>
                        <a:ext uri="{FF2B5EF4-FFF2-40B4-BE49-F238E27FC236}">
                          <a16:creationId xmlns:a16="http://schemas.microsoft.com/office/drawing/2014/main" id="{3CEBC798-151E-8A23-7DFC-3D5A3C0862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9" name="直線コネクタ 8948">
                      <a:extLst>
                        <a:ext uri="{FF2B5EF4-FFF2-40B4-BE49-F238E27FC236}">
                          <a16:creationId xmlns:a16="http://schemas.microsoft.com/office/drawing/2014/main" id="{9447A297-4938-86C6-13D4-42523A3A2D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17" name="グループ化 8916">
                    <a:extLst>
                      <a:ext uri="{FF2B5EF4-FFF2-40B4-BE49-F238E27FC236}">
                        <a16:creationId xmlns:a16="http://schemas.microsoft.com/office/drawing/2014/main" id="{3B6F4C6E-3635-558A-3487-C8591E6C39CD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18" name="直線コネクタ 8917">
                      <a:extLst>
                        <a:ext uri="{FF2B5EF4-FFF2-40B4-BE49-F238E27FC236}">
                          <a16:creationId xmlns:a16="http://schemas.microsoft.com/office/drawing/2014/main" id="{F94A8B4B-5942-1C0D-3F98-64A1BA99BB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9" name="直線コネクタ 8918">
                      <a:extLst>
                        <a:ext uri="{FF2B5EF4-FFF2-40B4-BE49-F238E27FC236}">
                          <a16:creationId xmlns:a16="http://schemas.microsoft.com/office/drawing/2014/main" id="{84B179B5-9EFA-F54E-C57B-DA063F40C2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0" name="直線コネクタ 8919">
                      <a:extLst>
                        <a:ext uri="{FF2B5EF4-FFF2-40B4-BE49-F238E27FC236}">
                          <a16:creationId xmlns:a16="http://schemas.microsoft.com/office/drawing/2014/main" id="{49168ECA-1504-DDA6-69D9-A1DD300737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1" name="直線コネクタ 8920">
                      <a:extLst>
                        <a:ext uri="{FF2B5EF4-FFF2-40B4-BE49-F238E27FC236}">
                          <a16:creationId xmlns:a16="http://schemas.microsoft.com/office/drawing/2014/main" id="{3BA72818-C2F4-9916-C5D7-4066DB8916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2" name="直線コネクタ 8921">
                      <a:extLst>
                        <a:ext uri="{FF2B5EF4-FFF2-40B4-BE49-F238E27FC236}">
                          <a16:creationId xmlns:a16="http://schemas.microsoft.com/office/drawing/2014/main" id="{687FE352-6F94-5AC3-FDD6-F09FFA7095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3" name="直線コネクタ 8922">
                      <a:extLst>
                        <a:ext uri="{FF2B5EF4-FFF2-40B4-BE49-F238E27FC236}">
                          <a16:creationId xmlns:a16="http://schemas.microsoft.com/office/drawing/2014/main" id="{1ED66820-5024-D4A8-F37A-F8227681DB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4" name="直線コネクタ 8923">
                      <a:extLst>
                        <a:ext uri="{FF2B5EF4-FFF2-40B4-BE49-F238E27FC236}">
                          <a16:creationId xmlns:a16="http://schemas.microsoft.com/office/drawing/2014/main" id="{9BC7AE5B-4ED7-87F4-4251-4812A24612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5" name="直線コネクタ 8924">
                      <a:extLst>
                        <a:ext uri="{FF2B5EF4-FFF2-40B4-BE49-F238E27FC236}">
                          <a16:creationId xmlns:a16="http://schemas.microsoft.com/office/drawing/2014/main" id="{FC0E1C58-3F4E-CDE6-3211-000D944C52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6" name="直線コネクタ 8925">
                      <a:extLst>
                        <a:ext uri="{FF2B5EF4-FFF2-40B4-BE49-F238E27FC236}">
                          <a16:creationId xmlns:a16="http://schemas.microsoft.com/office/drawing/2014/main" id="{B3A5AC0C-7515-8996-818B-C683B605F0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7" name="直線コネクタ 8926">
                      <a:extLst>
                        <a:ext uri="{FF2B5EF4-FFF2-40B4-BE49-F238E27FC236}">
                          <a16:creationId xmlns:a16="http://schemas.microsoft.com/office/drawing/2014/main" id="{94264728-D63F-09B2-B961-DB067F9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8" name="直線コネクタ 8927">
                      <a:extLst>
                        <a:ext uri="{FF2B5EF4-FFF2-40B4-BE49-F238E27FC236}">
                          <a16:creationId xmlns:a16="http://schemas.microsoft.com/office/drawing/2014/main" id="{4919EB8A-7A47-1267-8DE3-3B7C1CBDFC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9" name="直線コネクタ 8928">
                      <a:extLst>
                        <a:ext uri="{FF2B5EF4-FFF2-40B4-BE49-F238E27FC236}">
                          <a16:creationId xmlns:a16="http://schemas.microsoft.com/office/drawing/2014/main" id="{FF23F17B-29FD-6D4B-264E-0CAEFF6613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0" name="直線コネクタ 8929">
                      <a:extLst>
                        <a:ext uri="{FF2B5EF4-FFF2-40B4-BE49-F238E27FC236}">
                          <a16:creationId xmlns:a16="http://schemas.microsoft.com/office/drawing/2014/main" id="{C6D2F663-ABBD-6D13-C9B3-299DA411A1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1" name="直線コネクタ 8930">
                      <a:extLst>
                        <a:ext uri="{FF2B5EF4-FFF2-40B4-BE49-F238E27FC236}">
                          <a16:creationId xmlns:a16="http://schemas.microsoft.com/office/drawing/2014/main" id="{DEE2D3D3-E153-1EBD-E377-D88B9233B2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2" name="直線コネクタ 8931">
                      <a:extLst>
                        <a:ext uri="{FF2B5EF4-FFF2-40B4-BE49-F238E27FC236}">
                          <a16:creationId xmlns:a16="http://schemas.microsoft.com/office/drawing/2014/main" id="{84C05993-305F-6FD2-5920-E686EA281C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3" name="直線コネクタ 8932">
                      <a:extLst>
                        <a:ext uri="{FF2B5EF4-FFF2-40B4-BE49-F238E27FC236}">
                          <a16:creationId xmlns:a16="http://schemas.microsoft.com/office/drawing/2014/main" id="{D341990D-BCAF-F388-D4C3-B36014DE79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884" name="グループ化 8883">
                  <a:extLst>
                    <a:ext uri="{FF2B5EF4-FFF2-40B4-BE49-F238E27FC236}">
                      <a16:creationId xmlns:a16="http://schemas.microsoft.com/office/drawing/2014/main" id="{7A80D9B5-DCB4-CF47-A114-C2F5940B6B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6" name="直線コネクタ 8905">
                    <a:extLst>
                      <a:ext uri="{FF2B5EF4-FFF2-40B4-BE49-F238E27FC236}">
                        <a16:creationId xmlns:a16="http://schemas.microsoft.com/office/drawing/2014/main" id="{550A794E-D915-A781-8246-47DA247DE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7" name="直線コネクタ 8906">
                    <a:extLst>
                      <a:ext uri="{FF2B5EF4-FFF2-40B4-BE49-F238E27FC236}">
                        <a16:creationId xmlns:a16="http://schemas.microsoft.com/office/drawing/2014/main" id="{65AA4B84-D8FE-7916-2784-F43B4ED97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8" name="直線コネクタ 8907">
                    <a:extLst>
                      <a:ext uri="{FF2B5EF4-FFF2-40B4-BE49-F238E27FC236}">
                        <a16:creationId xmlns:a16="http://schemas.microsoft.com/office/drawing/2014/main" id="{6F8BE426-5BC9-E3CA-3404-A3110D65C5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9" name="直線コネクタ 8908">
                    <a:extLst>
                      <a:ext uri="{FF2B5EF4-FFF2-40B4-BE49-F238E27FC236}">
                        <a16:creationId xmlns:a16="http://schemas.microsoft.com/office/drawing/2014/main" id="{BB7C533F-3062-6775-5F09-99C3A62915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0" name="直線コネクタ 8909">
                    <a:extLst>
                      <a:ext uri="{FF2B5EF4-FFF2-40B4-BE49-F238E27FC236}">
                        <a16:creationId xmlns:a16="http://schemas.microsoft.com/office/drawing/2014/main" id="{46CD5F64-2088-59EC-3DE7-C976F013DE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1" name="直線コネクタ 8910">
                    <a:extLst>
                      <a:ext uri="{FF2B5EF4-FFF2-40B4-BE49-F238E27FC236}">
                        <a16:creationId xmlns:a16="http://schemas.microsoft.com/office/drawing/2014/main" id="{06730EE9-801A-5748-A6CE-24A041E691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5" name="グループ化 8884">
                  <a:extLst>
                    <a:ext uri="{FF2B5EF4-FFF2-40B4-BE49-F238E27FC236}">
                      <a16:creationId xmlns:a16="http://schemas.microsoft.com/office/drawing/2014/main" id="{E1BD798E-D602-2B03-3878-259BDD851B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0" name="直線コネクタ 8899">
                    <a:extLst>
                      <a:ext uri="{FF2B5EF4-FFF2-40B4-BE49-F238E27FC236}">
                        <a16:creationId xmlns:a16="http://schemas.microsoft.com/office/drawing/2014/main" id="{4C2EAC4B-10FE-66DB-32FF-57D926A8F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1" name="直線コネクタ 8900">
                    <a:extLst>
                      <a:ext uri="{FF2B5EF4-FFF2-40B4-BE49-F238E27FC236}">
                        <a16:creationId xmlns:a16="http://schemas.microsoft.com/office/drawing/2014/main" id="{E8E056A4-F1C9-E354-CF7B-C995DFFA8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2" name="直線コネクタ 8901">
                    <a:extLst>
                      <a:ext uri="{FF2B5EF4-FFF2-40B4-BE49-F238E27FC236}">
                        <a16:creationId xmlns:a16="http://schemas.microsoft.com/office/drawing/2014/main" id="{7C9A429F-5974-67EE-B978-DE9B67402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3" name="直線コネクタ 8902">
                    <a:extLst>
                      <a:ext uri="{FF2B5EF4-FFF2-40B4-BE49-F238E27FC236}">
                        <a16:creationId xmlns:a16="http://schemas.microsoft.com/office/drawing/2014/main" id="{14035241-8017-7A7E-58E8-E34C0489A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4" name="直線コネクタ 8903">
                    <a:extLst>
                      <a:ext uri="{FF2B5EF4-FFF2-40B4-BE49-F238E27FC236}">
                        <a16:creationId xmlns:a16="http://schemas.microsoft.com/office/drawing/2014/main" id="{01778579-6ADB-0188-69FB-834F49161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5" name="直線コネクタ 8904">
                    <a:extLst>
                      <a:ext uri="{FF2B5EF4-FFF2-40B4-BE49-F238E27FC236}">
                        <a16:creationId xmlns:a16="http://schemas.microsoft.com/office/drawing/2014/main" id="{27A82445-7D4D-465A-A21B-9EE82BE5E5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6" name="グループ化 8885">
                  <a:extLst>
                    <a:ext uri="{FF2B5EF4-FFF2-40B4-BE49-F238E27FC236}">
                      <a16:creationId xmlns:a16="http://schemas.microsoft.com/office/drawing/2014/main" id="{FA5C99CE-2DF6-022F-DD78-0E5A741471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94" name="直線コネクタ 8893">
                    <a:extLst>
                      <a:ext uri="{FF2B5EF4-FFF2-40B4-BE49-F238E27FC236}">
                        <a16:creationId xmlns:a16="http://schemas.microsoft.com/office/drawing/2014/main" id="{F3F51844-A888-208E-AC75-7B07388EA6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5" name="直線コネクタ 8894">
                    <a:extLst>
                      <a:ext uri="{FF2B5EF4-FFF2-40B4-BE49-F238E27FC236}">
                        <a16:creationId xmlns:a16="http://schemas.microsoft.com/office/drawing/2014/main" id="{CEE0C7E1-ACB0-7EBC-042F-758F8EE23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6" name="直線コネクタ 8895">
                    <a:extLst>
                      <a:ext uri="{FF2B5EF4-FFF2-40B4-BE49-F238E27FC236}">
                        <a16:creationId xmlns:a16="http://schemas.microsoft.com/office/drawing/2014/main" id="{315BC1D4-A753-90A7-B65D-2479A0DDCC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7" name="直線コネクタ 8896">
                    <a:extLst>
                      <a:ext uri="{FF2B5EF4-FFF2-40B4-BE49-F238E27FC236}">
                        <a16:creationId xmlns:a16="http://schemas.microsoft.com/office/drawing/2014/main" id="{3564F682-C677-6652-7BFB-F21688241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8" name="直線コネクタ 8897">
                    <a:extLst>
                      <a:ext uri="{FF2B5EF4-FFF2-40B4-BE49-F238E27FC236}">
                        <a16:creationId xmlns:a16="http://schemas.microsoft.com/office/drawing/2014/main" id="{D4B2E9DC-50F9-CD2D-CF2C-93C66FA2B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9" name="直線コネクタ 8898">
                    <a:extLst>
                      <a:ext uri="{FF2B5EF4-FFF2-40B4-BE49-F238E27FC236}">
                        <a16:creationId xmlns:a16="http://schemas.microsoft.com/office/drawing/2014/main" id="{15003AF9-2B38-55A6-1053-092A78E15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7" name="グループ化 8886">
                  <a:extLst>
                    <a:ext uri="{FF2B5EF4-FFF2-40B4-BE49-F238E27FC236}">
                      <a16:creationId xmlns:a16="http://schemas.microsoft.com/office/drawing/2014/main" id="{9948AD8E-5508-8ADC-0161-76427AB3CD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88" name="直線コネクタ 8887">
                    <a:extLst>
                      <a:ext uri="{FF2B5EF4-FFF2-40B4-BE49-F238E27FC236}">
                        <a16:creationId xmlns:a16="http://schemas.microsoft.com/office/drawing/2014/main" id="{FD7827AD-BC08-BEB1-A590-3BC694AA03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9" name="直線コネクタ 8888">
                    <a:extLst>
                      <a:ext uri="{FF2B5EF4-FFF2-40B4-BE49-F238E27FC236}">
                        <a16:creationId xmlns:a16="http://schemas.microsoft.com/office/drawing/2014/main" id="{BCFC0CF9-BEC8-C3EC-C4BB-1F617A01C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0" name="直線コネクタ 8889">
                    <a:extLst>
                      <a:ext uri="{FF2B5EF4-FFF2-40B4-BE49-F238E27FC236}">
                        <a16:creationId xmlns:a16="http://schemas.microsoft.com/office/drawing/2014/main" id="{14589440-A8FA-2162-05CF-24A3C8E1B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1" name="直線コネクタ 8890">
                    <a:extLst>
                      <a:ext uri="{FF2B5EF4-FFF2-40B4-BE49-F238E27FC236}">
                        <a16:creationId xmlns:a16="http://schemas.microsoft.com/office/drawing/2014/main" id="{664DD936-4FB0-AB1D-F83B-BC75216FC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2" name="直線コネクタ 8891">
                    <a:extLst>
                      <a:ext uri="{FF2B5EF4-FFF2-40B4-BE49-F238E27FC236}">
                        <a16:creationId xmlns:a16="http://schemas.microsoft.com/office/drawing/2014/main" id="{8CD46160-44F1-EC4E-0386-26EDE2C14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3" name="直線コネクタ 8892">
                    <a:extLst>
                      <a:ext uri="{FF2B5EF4-FFF2-40B4-BE49-F238E27FC236}">
                        <a16:creationId xmlns:a16="http://schemas.microsoft.com/office/drawing/2014/main" id="{3A5E3189-DB4B-DAFF-23B4-92A2661D0E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5" name="グループ化 8314">
                <a:extLst>
                  <a:ext uri="{FF2B5EF4-FFF2-40B4-BE49-F238E27FC236}">
                    <a16:creationId xmlns:a16="http://schemas.microsoft.com/office/drawing/2014/main" id="{CB1130D6-C935-FDC6-DA1C-415E739A7200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694" name="正方形/長方形 8693">
                  <a:extLst>
                    <a:ext uri="{FF2B5EF4-FFF2-40B4-BE49-F238E27FC236}">
                      <a16:creationId xmlns:a16="http://schemas.microsoft.com/office/drawing/2014/main" id="{9AD81596-30FA-C988-291F-BD44FAEC465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695" name="グループ化 8694">
                  <a:extLst>
                    <a:ext uri="{FF2B5EF4-FFF2-40B4-BE49-F238E27FC236}">
                      <a16:creationId xmlns:a16="http://schemas.microsoft.com/office/drawing/2014/main" id="{45A6B11D-3BBD-CA2F-7632-5C4B029DBCD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724" name="グループ化 8723">
                    <a:extLst>
                      <a:ext uri="{FF2B5EF4-FFF2-40B4-BE49-F238E27FC236}">
                        <a16:creationId xmlns:a16="http://schemas.microsoft.com/office/drawing/2014/main" id="{AD3D5F28-FD51-C183-A250-483791E3C654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864" name="正方形/長方形 8863">
                      <a:extLst>
                        <a:ext uri="{FF2B5EF4-FFF2-40B4-BE49-F238E27FC236}">
                          <a16:creationId xmlns:a16="http://schemas.microsoft.com/office/drawing/2014/main" id="{5D096020-993D-6479-3870-C37ECF3FB1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5" name="グループ化 8864">
                      <a:extLst>
                        <a:ext uri="{FF2B5EF4-FFF2-40B4-BE49-F238E27FC236}">
                          <a16:creationId xmlns:a16="http://schemas.microsoft.com/office/drawing/2014/main" id="{735876DE-7AF8-9813-F003-03594A939E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80" name="正方形/長方形 8879">
                        <a:extLst>
                          <a:ext uri="{FF2B5EF4-FFF2-40B4-BE49-F238E27FC236}">
                            <a16:creationId xmlns:a16="http://schemas.microsoft.com/office/drawing/2014/main" id="{0B1C6323-49AC-825A-4741-DC5D1F7BB9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81" name="正方形/長方形 8880">
                        <a:extLst>
                          <a:ext uri="{FF2B5EF4-FFF2-40B4-BE49-F238E27FC236}">
                            <a16:creationId xmlns:a16="http://schemas.microsoft.com/office/drawing/2014/main" id="{B8B894D8-2BD7-6DA1-C1DE-F7237701EC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866" name="グループ化 8865">
                      <a:extLst>
                        <a:ext uri="{FF2B5EF4-FFF2-40B4-BE49-F238E27FC236}">
                          <a16:creationId xmlns:a16="http://schemas.microsoft.com/office/drawing/2014/main" id="{3986535B-158C-4C10-E11D-AC7DCDA6C8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876" name="正方形/長方形 8875">
                        <a:extLst>
                          <a:ext uri="{FF2B5EF4-FFF2-40B4-BE49-F238E27FC236}">
                            <a16:creationId xmlns:a16="http://schemas.microsoft.com/office/drawing/2014/main" id="{0A43E258-97AA-340E-B68F-69B920488B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877" name="グループ化 8876">
                        <a:extLst>
                          <a:ext uri="{FF2B5EF4-FFF2-40B4-BE49-F238E27FC236}">
                            <a16:creationId xmlns:a16="http://schemas.microsoft.com/office/drawing/2014/main" id="{43AF125C-4B00-2C44-5861-F904D5BC80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878" name="正方形/長方形 8877">
                          <a:extLst>
                            <a:ext uri="{FF2B5EF4-FFF2-40B4-BE49-F238E27FC236}">
                              <a16:creationId xmlns:a16="http://schemas.microsoft.com/office/drawing/2014/main" id="{0935A416-43B3-BAE8-9006-4968B32CFC5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879" name="正方形/長方形 8878">
                          <a:extLst>
                            <a:ext uri="{FF2B5EF4-FFF2-40B4-BE49-F238E27FC236}">
                              <a16:creationId xmlns:a16="http://schemas.microsoft.com/office/drawing/2014/main" id="{9104AF4F-F056-702E-F5AF-C3B1F9CCF73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867" name="正方形/長方形 8866">
                      <a:extLst>
                        <a:ext uri="{FF2B5EF4-FFF2-40B4-BE49-F238E27FC236}">
                          <a16:creationId xmlns:a16="http://schemas.microsoft.com/office/drawing/2014/main" id="{B05F0FAD-E629-9109-98C9-F69B0DF9F2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8" name="グループ化 8867">
                      <a:extLst>
                        <a:ext uri="{FF2B5EF4-FFF2-40B4-BE49-F238E27FC236}">
                          <a16:creationId xmlns:a16="http://schemas.microsoft.com/office/drawing/2014/main" id="{D2B3075F-2E69-0385-6F2D-1360F0058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4" name="正方形/長方形 8873">
                        <a:extLst>
                          <a:ext uri="{FF2B5EF4-FFF2-40B4-BE49-F238E27FC236}">
                            <a16:creationId xmlns:a16="http://schemas.microsoft.com/office/drawing/2014/main" id="{CCE8338E-1B49-E8FC-329E-DB36333A20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5" name="正方形/長方形 8874">
                        <a:extLst>
                          <a:ext uri="{FF2B5EF4-FFF2-40B4-BE49-F238E27FC236}">
                            <a16:creationId xmlns:a16="http://schemas.microsoft.com/office/drawing/2014/main" id="{202B7CF9-D883-9208-8C68-1D2A4CF38A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69" name="正方形/長方形 8868">
                      <a:extLst>
                        <a:ext uri="{FF2B5EF4-FFF2-40B4-BE49-F238E27FC236}">
                          <a16:creationId xmlns:a16="http://schemas.microsoft.com/office/drawing/2014/main" id="{C496ABD4-0416-EE28-CBE5-C5B73846EF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70" name="グループ化 8869">
                      <a:extLst>
                        <a:ext uri="{FF2B5EF4-FFF2-40B4-BE49-F238E27FC236}">
                          <a16:creationId xmlns:a16="http://schemas.microsoft.com/office/drawing/2014/main" id="{ADEF91E5-48D1-2A93-76E2-8CAA97454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2" name="正方形/長方形 8871">
                        <a:extLst>
                          <a:ext uri="{FF2B5EF4-FFF2-40B4-BE49-F238E27FC236}">
                            <a16:creationId xmlns:a16="http://schemas.microsoft.com/office/drawing/2014/main" id="{D9A9635F-DEE0-5879-7A8A-D6C767C736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3" name="正方形/長方形 8872">
                        <a:extLst>
                          <a:ext uri="{FF2B5EF4-FFF2-40B4-BE49-F238E27FC236}">
                            <a16:creationId xmlns:a16="http://schemas.microsoft.com/office/drawing/2014/main" id="{20705F80-929A-64F5-E1FE-1D564265076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71" name="正方形/長方形 8870">
                      <a:extLst>
                        <a:ext uri="{FF2B5EF4-FFF2-40B4-BE49-F238E27FC236}">
                          <a16:creationId xmlns:a16="http://schemas.microsoft.com/office/drawing/2014/main" id="{99459DC3-92FB-A0A9-6B08-47565365C0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725" name="グループ化 8724">
                    <a:extLst>
                      <a:ext uri="{FF2B5EF4-FFF2-40B4-BE49-F238E27FC236}">
                        <a16:creationId xmlns:a16="http://schemas.microsoft.com/office/drawing/2014/main" id="{966A95C9-A7D0-809B-0B16-6FDD51BC449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830" name="グループ化 8829">
                      <a:extLst>
                        <a:ext uri="{FF2B5EF4-FFF2-40B4-BE49-F238E27FC236}">
                          <a16:creationId xmlns:a16="http://schemas.microsoft.com/office/drawing/2014/main" id="{89459C09-7A3C-E64F-9086-5115081DA7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48" name="直線コネクタ 8847">
                        <a:extLst>
                          <a:ext uri="{FF2B5EF4-FFF2-40B4-BE49-F238E27FC236}">
                            <a16:creationId xmlns:a16="http://schemas.microsoft.com/office/drawing/2014/main" id="{78ED472C-D60C-DF02-04EC-9627AC7ACD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9" name="直線コネクタ 8848">
                        <a:extLst>
                          <a:ext uri="{FF2B5EF4-FFF2-40B4-BE49-F238E27FC236}">
                            <a16:creationId xmlns:a16="http://schemas.microsoft.com/office/drawing/2014/main" id="{6214CB6C-FED5-F00F-8963-1A92D04DB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0" name="直線コネクタ 8849">
                        <a:extLst>
                          <a:ext uri="{FF2B5EF4-FFF2-40B4-BE49-F238E27FC236}">
                            <a16:creationId xmlns:a16="http://schemas.microsoft.com/office/drawing/2014/main" id="{1EB10994-8C2F-632C-C997-243BE9CB4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1" name="直線コネクタ 8850">
                        <a:extLst>
                          <a:ext uri="{FF2B5EF4-FFF2-40B4-BE49-F238E27FC236}">
                            <a16:creationId xmlns:a16="http://schemas.microsoft.com/office/drawing/2014/main" id="{539292E1-5F37-F747-9E15-955A7CADDA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2" name="直線コネクタ 8851">
                        <a:extLst>
                          <a:ext uri="{FF2B5EF4-FFF2-40B4-BE49-F238E27FC236}">
                            <a16:creationId xmlns:a16="http://schemas.microsoft.com/office/drawing/2014/main" id="{3D84080B-6797-3339-CC5D-F662666382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3" name="直線コネクタ 8852">
                        <a:extLst>
                          <a:ext uri="{FF2B5EF4-FFF2-40B4-BE49-F238E27FC236}">
                            <a16:creationId xmlns:a16="http://schemas.microsoft.com/office/drawing/2014/main" id="{23E18ACF-67C2-2B4E-E63B-197B4FA7EF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4" name="直線コネクタ 8853">
                        <a:extLst>
                          <a:ext uri="{FF2B5EF4-FFF2-40B4-BE49-F238E27FC236}">
                            <a16:creationId xmlns:a16="http://schemas.microsoft.com/office/drawing/2014/main" id="{EE0E3259-9C73-0905-6D64-74787637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5" name="直線コネクタ 8854">
                        <a:extLst>
                          <a:ext uri="{FF2B5EF4-FFF2-40B4-BE49-F238E27FC236}">
                            <a16:creationId xmlns:a16="http://schemas.microsoft.com/office/drawing/2014/main" id="{5B8E7AB6-B96D-5B13-BDCC-EE82AFA574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6" name="直線コネクタ 8855">
                        <a:extLst>
                          <a:ext uri="{FF2B5EF4-FFF2-40B4-BE49-F238E27FC236}">
                            <a16:creationId xmlns:a16="http://schemas.microsoft.com/office/drawing/2014/main" id="{2D5E0B57-E918-CC15-D4D5-5DD6127D7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7" name="直線コネクタ 8856">
                        <a:extLst>
                          <a:ext uri="{FF2B5EF4-FFF2-40B4-BE49-F238E27FC236}">
                            <a16:creationId xmlns:a16="http://schemas.microsoft.com/office/drawing/2014/main" id="{E2F244C7-F2D0-B65D-FB43-03F150792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8" name="直線コネクタ 8857">
                        <a:extLst>
                          <a:ext uri="{FF2B5EF4-FFF2-40B4-BE49-F238E27FC236}">
                            <a16:creationId xmlns:a16="http://schemas.microsoft.com/office/drawing/2014/main" id="{A8A93985-585A-4381-3389-71CBBBDFB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9" name="直線コネクタ 8858">
                        <a:extLst>
                          <a:ext uri="{FF2B5EF4-FFF2-40B4-BE49-F238E27FC236}">
                            <a16:creationId xmlns:a16="http://schemas.microsoft.com/office/drawing/2014/main" id="{1CC6B0D1-EC0E-F39C-8F82-4147B1E6EB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0" name="直線コネクタ 8859">
                        <a:extLst>
                          <a:ext uri="{FF2B5EF4-FFF2-40B4-BE49-F238E27FC236}">
                            <a16:creationId xmlns:a16="http://schemas.microsoft.com/office/drawing/2014/main" id="{992E7653-6BF8-3DEB-6599-17A9936DDD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1" name="直線コネクタ 8860">
                        <a:extLst>
                          <a:ext uri="{FF2B5EF4-FFF2-40B4-BE49-F238E27FC236}">
                            <a16:creationId xmlns:a16="http://schemas.microsoft.com/office/drawing/2014/main" id="{95177E8B-78CC-43D2-EE1F-0D5D6211A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2" name="直線コネクタ 8861">
                        <a:extLst>
                          <a:ext uri="{FF2B5EF4-FFF2-40B4-BE49-F238E27FC236}">
                            <a16:creationId xmlns:a16="http://schemas.microsoft.com/office/drawing/2014/main" id="{25B3D489-2034-451C-2A82-C01487B49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3" name="直線コネクタ 8862">
                        <a:extLst>
                          <a:ext uri="{FF2B5EF4-FFF2-40B4-BE49-F238E27FC236}">
                            <a16:creationId xmlns:a16="http://schemas.microsoft.com/office/drawing/2014/main" id="{D6A0701B-8664-5828-AAD1-11E3CB68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31" name="グループ化 8830">
                      <a:extLst>
                        <a:ext uri="{FF2B5EF4-FFF2-40B4-BE49-F238E27FC236}">
                          <a16:creationId xmlns:a16="http://schemas.microsoft.com/office/drawing/2014/main" id="{23918759-A4DA-DF69-D5F3-43809C179B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32" name="直線コネクタ 8831">
                        <a:extLst>
                          <a:ext uri="{FF2B5EF4-FFF2-40B4-BE49-F238E27FC236}">
                            <a16:creationId xmlns:a16="http://schemas.microsoft.com/office/drawing/2014/main" id="{9AC5E2F3-6A3F-3E0D-323A-400E367F1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3" name="直線コネクタ 8832">
                        <a:extLst>
                          <a:ext uri="{FF2B5EF4-FFF2-40B4-BE49-F238E27FC236}">
                            <a16:creationId xmlns:a16="http://schemas.microsoft.com/office/drawing/2014/main" id="{9B887248-C3E5-423F-5B4F-00F9D52CBE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4" name="直線コネクタ 8833">
                        <a:extLst>
                          <a:ext uri="{FF2B5EF4-FFF2-40B4-BE49-F238E27FC236}">
                            <a16:creationId xmlns:a16="http://schemas.microsoft.com/office/drawing/2014/main" id="{F2A5C099-15E5-15BB-52D0-202DCF538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5" name="直線コネクタ 8834">
                        <a:extLst>
                          <a:ext uri="{FF2B5EF4-FFF2-40B4-BE49-F238E27FC236}">
                            <a16:creationId xmlns:a16="http://schemas.microsoft.com/office/drawing/2014/main" id="{5CA394DB-F8B3-FCDB-DD94-55408071D1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6" name="直線コネクタ 8835">
                        <a:extLst>
                          <a:ext uri="{FF2B5EF4-FFF2-40B4-BE49-F238E27FC236}">
                            <a16:creationId xmlns:a16="http://schemas.microsoft.com/office/drawing/2014/main" id="{A8B7C290-C03C-B28E-EAD2-CD375BFF9D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7" name="直線コネクタ 8836">
                        <a:extLst>
                          <a:ext uri="{FF2B5EF4-FFF2-40B4-BE49-F238E27FC236}">
                            <a16:creationId xmlns:a16="http://schemas.microsoft.com/office/drawing/2014/main" id="{9CC27367-42F0-2700-910E-0522B4637D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8" name="直線コネクタ 8837">
                        <a:extLst>
                          <a:ext uri="{FF2B5EF4-FFF2-40B4-BE49-F238E27FC236}">
                            <a16:creationId xmlns:a16="http://schemas.microsoft.com/office/drawing/2014/main" id="{5572BB47-CCA4-FCF2-444A-D52E242E9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9" name="直線コネクタ 8838">
                        <a:extLst>
                          <a:ext uri="{FF2B5EF4-FFF2-40B4-BE49-F238E27FC236}">
                            <a16:creationId xmlns:a16="http://schemas.microsoft.com/office/drawing/2014/main" id="{E840AC5C-4E48-0AC6-0854-A9D16801A9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0" name="直線コネクタ 8839">
                        <a:extLst>
                          <a:ext uri="{FF2B5EF4-FFF2-40B4-BE49-F238E27FC236}">
                            <a16:creationId xmlns:a16="http://schemas.microsoft.com/office/drawing/2014/main" id="{F661D337-A568-8D08-29BE-E44C84101F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1" name="直線コネクタ 8840">
                        <a:extLst>
                          <a:ext uri="{FF2B5EF4-FFF2-40B4-BE49-F238E27FC236}">
                            <a16:creationId xmlns:a16="http://schemas.microsoft.com/office/drawing/2014/main" id="{8EBCA014-9B09-505D-DAB4-33928601BA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2" name="直線コネクタ 8841">
                        <a:extLst>
                          <a:ext uri="{FF2B5EF4-FFF2-40B4-BE49-F238E27FC236}">
                            <a16:creationId xmlns:a16="http://schemas.microsoft.com/office/drawing/2014/main" id="{3BE40EF2-8A99-3DA7-96BF-A64084D570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3" name="直線コネクタ 8842">
                        <a:extLst>
                          <a:ext uri="{FF2B5EF4-FFF2-40B4-BE49-F238E27FC236}">
                            <a16:creationId xmlns:a16="http://schemas.microsoft.com/office/drawing/2014/main" id="{A697AE32-A21B-88CD-CDF3-53E66649C1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4" name="直線コネクタ 8843">
                        <a:extLst>
                          <a:ext uri="{FF2B5EF4-FFF2-40B4-BE49-F238E27FC236}">
                            <a16:creationId xmlns:a16="http://schemas.microsoft.com/office/drawing/2014/main" id="{2C6BDB53-1A16-49F9-6653-1CB32350B9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5" name="直線コネクタ 8844">
                        <a:extLst>
                          <a:ext uri="{FF2B5EF4-FFF2-40B4-BE49-F238E27FC236}">
                            <a16:creationId xmlns:a16="http://schemas.microsoft.com/office/drawing/2014/main" id="{1E00CD91-479C-87DA-0DA1-AA4FA5863F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6" name="直線コネクタ 8845">
                        <a:extLst>
                          <a:ext uri="{FF2B5EF4-FFF2-40B4-BE49-F238E27FC236}">
                            <a16:creationId xmlns:a16="http://schemas.microsoft.com/office/drawing/2014/main" id="{0E9531E0-FE10-7EB6-C36F-300A2D921A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7" name="直線コネクタ 8846">
                        <a:extLst>
                          <a:ext uri="{FF2B5EF4-FFF2-40B4-BE49-F238E27FC236}">
                            <a16:creationId xmlns:a16="http://schemas.microsoft.com/office/drawing/2014/main" id="{F006AB3E-0933-90AE-A371-4731A7DE22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6" name="グループ化 8725">
                    <a:extLst>
                      <a:ext uri="{FF2B5EF4-FFF2-40B4-BE49-F238E27FC236}">
                        <a16:creationId xmlns:a16="http://schemas.microsoft.com/office/drawing/2014/main" id="{CE74ACE4-9DDB-C279-0926-0816D2479D6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96" name="グループ化 8795">
                      <a:extLst>
                        <a:ext uri="{FF2B5EF4-FFF2-40B4-BE49-F238E27FC236}">
                          <a16:creationId xmlns:a16="http://schemas.microsoft.com/office/drawing/2014/main" id="{F121DBF7-A36A-C50F-1891-80F5B64AB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14" name="直線コネクタ 8813">
                        <a:extLst>
                          <a:ext uri="{FF2B5EF4-FFF2-40B4-BE49-F238E27FC236}">
                            <a16:creationId xmlns:a16="http://schemas.microsoft.com/office/drawing/2014/main" id="{4076CB71-B648-B756-8E72-1E4BF6E63C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5" name="直線コネクタ 8814">
                        <a:extLst>
                          <a:ext uri="{FF2B5EF4-FFF2-40B4-BE49-F238E27FC236}">
                            <a16:creationId xmlns:a16="http://schemas.microsoft.com/office/drawing/2014/main" id="{DC17CEF7-6756-14ED-66E3-4488618F30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6" name="直線コネクタ 8815">
                        <a:extLst>
                          <a:ext uri="{FF2B5EF4-FFF2-40B4-BE49-F238E27FC236}">
                            <a16:creationId xmlns:a16="http://schemas.microsoft.com/office/drawing/2014/main" id="{75312785-533E-A33E-97B6-C9ED9465E4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7" name="直線コネクタ 8816">
                        <a:extLst>
                          <a:ext uri="{FF2B5EF4-FFF2-40B4-BE49-F238E27FC236}">
                            <a16:creationId xmlns:a16="http://schemas.microsoft.com/office/drawing/2014/main" id="{BB1757D3-A4DE-1FC2-B2B4-B937DB8CA6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直線コネクタ 8817">
                        <a:extLst>
                          <a:ext uri="{FF2B5EF4-FFF2-40B4-BE49-F238E27FC236}">
                            <a16:creationId xmlns:a16="http://schemas.microsoft.com/office/drawing/2014/main" id="{AEEC3432-B933-01BE-86E0-62D720F3D7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直線コネクタ 8818">
                        <a:extLst>
                          <a:ext uri="{FF2B5EF4-FFF2-40B4-BE49-F238E27FC236}">
                            <a16:creationId xmlns:a16="http://schemas.microsoft.com/office/drawing/2014/main" id="{F776AD8C-FB99-20E3-5828-EF11DE7E32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直線コネクタ 8819">
                        <a:extLst>
                          <a:ext uri="{FF2B5EF4-FFF2-40B4-BE49-F238E27FC236}">
                            <a16:creationId xmlns:a16="http://schemas.microsoft.com/office/drawing/2014/main" id="{DA0B9648-917C-0F2D-324E-07A8E6E10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1" name="直線コネクタ 8820">
                        <a:extLst>
                          <a:ext uri="{FF2B5EF4-FFF2-40B4-BE49-F238E27FC236}">
                            <a16:creationId xmlns:a16="http://schemas.microsoft.com/office/drawing/2014/main" id="{BC48C7CA-DD47-4FF1-4541-4B0860D6C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2" name="直線コネクタ 8821">
                        <a:extLst>
                          <a:ext uri="{FF2B5EF4-FFF2-40B4-BE49-F238E27FC236}">
                            <a16:creationId xmlns:a16="http://schemas.microsoft.com/office/drawing/2014/main" id="{536F4C55-ACAB-EDE3-57F9-572BEEE6AE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3" name="直線コネクタ 8822">
                        <a:extLst>
                          <a:ext uri="{FF2B5EF4-FFF2-40B4-BE49-F238E27FC236}">
                            <a16:creationId xmlns:a16="http://schemas.microsoft.com/office/drawing/2014/main" id="{7FB0F3F2-898E-25B9-E689-FA4A786BCA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4" name="直線コネクタ 8823">
                        <a:extLst>
                          <a:ext uri="{FF2B5EF4-FFF2-40B4-BE49-F238E27FC236}">
                            <a16:creationId xmlns:a16="http://schemas.microsoft.com/office/drawing/2014/main" id="{EF68A102-9A99-B409-3494-B1991FBE27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5" name="直線コネクタ 8824">
                        <a:extLst>
                          <a:ext uri="{FF2B5EF4-FFF2-40B4-BE49-F238E27FC236}">
                            <a16:creationId xmlns:a16="http://schemas.microsoft.com/office/drawing/2014/main" id="{36D43434-4D16-5E1E-1A2B-731E055F61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直線コネクタ 8825">
                        <a:extLst>
                          <a:ext uri="{FF2B5EF4-FFF2-40B4-BE49-F238E27FC236}">
                            <a16:creationId xmlns:a16="http://schemas.microsoft.com/office/drawing/2014/main" id="{5FF47250-23CD-47E2-4AC5-CF7E13BCE3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直線コネクタ 8826">
                        <a:extLst>
                          <a:ext uri="{FF2B5EF4-FFF2-40B4-BE49-F238E27FC236}">
                            <a16:creationId xmlns:a16="http://schemas.microsoft.com/office/drawing/2014/main" id="{577A494B-0257-7FAC-2081-6FFD3F1022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直線コネクタ 8827">
                        <a:extLst>
                          <a:ext uri="{FF2B5EF4-FFF2-40B4-BE49-F238E27FC236}">
                            <a16:creationId xmlns:a16="http://schemas.microsoft.com/office/drawing/2014/main" id="{39067266-27F7-56CF-C12B-416D961D9E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直線コネクタ 8828">
                        <a:extLst>
                          <a:ext uri="{FF2B5EF4-FFF2-40B4-BE49-F238E27FC236}">
                            <a16:creationId xmlns:a16="http://schemas.microsoft.com/office/drawing/2014/main" id="{07F46AE0-31DA-8240-AE2F-5C069114B8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97" name="グループ化 8796">
                      <a:extLst>
                        <a:ext uri="{FF2B5EF4-FFF2-40B4-BE49-F238E27FC236}">
                          <a16:creationId xmlns:a16="http://schemas.microsoft.com/office/drawing/2014/main" id="{F4FEF543-588F-9589-678D-076DE61F1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98" name="直線コネクタ 8797">
                        <a:extLst>
                          <a:ext uri="{FF2B5EF4-FFF2-40B4-BE49-F238E27FC236}">
                            <a16:creationId xmlns:a16="http://schemas.microsoft.com/office/drawing/2014/main" id="{081E89B5-7BEB-0814-D0A3-EAD23A2A23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9" name="直線コネクタ 8798">
                        <a:extLst>
                          <a:ext uri="{FF2B5EF4-FFF2-40B4-BE49-F238E27FC236}">
                            <a16:creationId xmlns:a16="http://schemas.microsoft.com/office/drawing/2014/main" id="{908FF29E-079E-7725-0C7F-CCB733EF5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0" name="直線コネクタ 8799">
                        <a:extLst>
                          <a:ext uri="{FF2B5EF4-FFF2-40B4-BE49-F238E27FC236}">
                            <a16:creationId xmlns:a16="http://schemas.microsoft.com/office/drawing/2014/main" id="{E4C4B740-682B-8716-383B-C0D8A5DE6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1" name="直線コネクタ 8800">
                        <a:extLst>
                          <a:ext uri="{FF2B5EF4-FFF2-40B4-BE49-F238E27FC236}">
                            <a16:creationId xmlns:a16="http://schemas.microsoft.com/office/drawing/2014/main" id="{7B36440D-C983-E156-8D65-4ABEA56A5C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2" name="直線コネクタ 8801">
                        <a:extLst>
                          <a:ext uri="{FF2B5EF4-FFF2-40B4-BE49-F238E27FC236}">
                            <a16:creationId xmlns:a16="http://schemas.microsoft.com/office/drawing/2014/main" id="{E445167D-C6C5-CC9D-E857-D25C3A02A8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3" name="直線コネクタ 8802">
                        <a:extLst>
                          <a:ext uri="{FF2B5EF4-FFF2-40B4-BE49-F238E27FC236}">
                            <a16:creationId xmlns:a16="http://schemas.microsoft.com/office/drawing/2014/main" id="{F81E5827-B1CC-7986-41B6-CD4D50D6BA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4" name="直線コネクタ 8803">
                        <a:extLst>
                          <a:ext uri="{FF2B5EF4-FFF2-40B4-BE49-F238E27FC236}">
                            <a16:creationId xmlns:a16="http://schemas.microsoft.com/office/drawing/2014/main" id="{1EA09E98-D314-917E-4127-0232D99B0A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5" name="直線コネクタ 8804">
                        <a:extLst>
                          <a:ext uri="{FF2B5EF4-FFF2-40B4-BE49-F238E27FC236}">
                            <a16:creationId xmlns:a16="http://schemas.microsoft.com/office/drawing/2014/main" id="{9EE88493-C4ED-CB4C-A27D-A4DC3F4BA8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6" name="直線コネクタ 8805">
                        <a:extLst>
                          <a:ext uri="{FF2B5EF4-FFF2-40B4-BE49-F238E27FC236}">
                            <a16:creationId xmlns:a16="http://schemas.microsoft.com/office/drawing/2014/main" id="{05EE4958-909A-5A40-E43E-31AA9CB83D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7" name="直線コネクタ 8806">
                        <a:extLst>
                          <a:ext uri="{FF2B5EF4-FFF2-40B4-BE49-F238E27FC236}">
                            <a16:creationId xmlns:a16="http://schemas.microsoft.com/office/drawing/2014/main" id="{47E9079F-C5C7-2560-D950-11484C857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8" name="直線コネクタ 8807">
                        <a:extLst>
                          <a:ext uri="{FF2B5EF4-FFF2-40B4-BE49-F238E27FC236}">
                            <a16:creationId xmlns:a16="http://schemas.microsoft.com/office/drawing/2014/main" id="{A0319A5B-C9C2-D3E3-4DCF-69CA896817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9" name="直線コネクタ 8808">
                        <a:extLst>
                          <a:ext uri="{FF2B5EF4-FFF2-40B4-BE49-F238E27FC236}">
                            <a16:creationId xmlns:a16="http://schemas.microsoft.com/office/drawing/2014/main" id="{63F68CC1-C8ED-B0AF-669D-294877450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0" name="直線コネクタ 8809">
                        <a:extLst>
                          <a:ext uri="{FF2B5EF4-FFF2-40B4-BE49-F238E27FC236}">
                            <a16:creationId xmlns:a16="http://schemas.microsoft.com/office/drawing/2014/main" id="{C5682528-BB3E-AE2C-201A-AF18CA5D9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1" name="直線コネクタ 8810">
                        <a:extLst>
                          <a:ext uri="{FF2B5EF4-FFF2-40B4-BE49-F238E27FC236}">
                            <a16:creationId xmlns:a16="http://schemas.microsoft.com/office/drawing/2014/main" id="{1C34BBD7-E1B5-49FB-1352-E2EE3EBAC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2" name="直線コネクタ 8811">
                        <a:extLst>
                          <a:ext uri="{FF2B5EF4-FFF2-40B4-BE49-F238E27FC236}">
                            <a16:creationId xmlns:a16="http://schemas.microsoft.com/office/drawing/2014/main" id="{5E38D040-27E1-D492-9BEA-513DB74A8F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3" name="直線コネクタ 8812">
                        <a:extLst>
                          <a:ext uri="{FF2B5EF4-FFF2-40B4-BE49-F238E27FC236}">
                            <a16:creationId xmlns:a16="http://schemas.microsoft.com/office/drawing/2014/main" id="{91CA3053-A905-3864-1BA3-5AA814CA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7" name="グループ化 8726">
                    <a:extLst>
                      <a:ext uri="{FF2B5EF4-FFF2-40B4-BE49-F238E27FC236}">
                        <a16:creationId xmlns:a16="http://schemas.microsoft.com/office/drawing/2014/main" id="{A098C278-A3E7-023C-F1B2-46375ED7A04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62" name="グループ化 8761">
                      <a:extLst>
                        <a:ext uri="{FF2B5EF4-FFF2-40B4-BE49-F238E27FC236}">
                          <a16:creationId xmlns:a16="http://schemas.microsoft.com/office/drawing/2014/main" id="{762F3FFA-3110-1706-4A65-9E0AD4866B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80" name="直線コネクタ 8779">
                        <a:extLst>
                          <a:ext uri="{FF2B5EF4-FFF2-40B4-BE49-F238E27FC236}">
                            <a16:creationId xmlns:a16="http://schemas.microsoft.com/office/drawing/2014/main" id="{A5ACAAA1-06BE-852F-21B8-BDEF3A368F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1" name="直線コネクタ 8780">
                        <a:extLst>
                          <a:ext uri="{FF2B5EF4-FFF2-40B4-BE49-F238E27FC236}">
                            <a16:creationId xmlns:a16="http://schemas.microsoft.com/office/drawing/2014/main" id="{C2EFFD05-F712-133C-0644-CFE8999C85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2" name="直線コネクタ 8781">
                        <a:extLst>
                          <a:ext uri="{FF2B5EF4-FFF2-40B4-BE49-F238E27FC236}">
                            <a16:creationId xmlns:a16="http://schemas.microsoft.com/office/drawing/2014/main" id="{EFE4C2AC-618B-24DE-9F17-AA1D6CDF15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3" name="直線コネクタ 8782">
                        <a:extLst>
                          <a:ext uri="{FF2B5EF4-FFF2-40B4-BE49-F238E27FC236}">
                            <a16:creationId xmlns:a16="http://schemas.microsoft.com/office/drawing/2014/main" id="{F8C59D73-8884-B050-E7B3-B7BD55921D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4" name="直線コネクタ 8783">
                        <a:extLst>
                          <a:ext uri="{FF2B5EF4-FFF2-40B4-BE49-F238E27FC236}">
                            <a16:creationId xmlns:a16="http://schemas.microsoft.com/office/drawing/2014/main" id="{8625D623-3B45-0D9A-20BC-DF67B1DBD9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5" name="直線コネクタ 8784">
                        <a:extLst>
                          <a:ext uri="{FF2B5EF4-FFF2-40B4-BE49-F238E27FC236}">
                            <a16:creationId xmlns:a16="http://schemas.microsoft.com/office/drawing/2014/main" id="{FF7766B2-993A-CCF0-86CC-35AB506B3A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6" name="直線コネクタ 8785">
                        <a:extLst>
                          <a:ext uri="{FF2B5EF4-FFF2-40B4-BE49-F238E27FC236}">
                            <a16:creationId xmlns:a16="http://schemas.microsoft.com/office/drawing/2014/main" id="{BF65353D-A0F0-9E3C-3322-5CCBE5527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7" name="直線コネクタ 8786">
                        <a:extLst>
                          <a:ext uri="{FF2B5EF4-FFF2-40B4-BE49-F238E27FC236}">
                            <a16:creationId xmlns:a16="http://schemas.microsoft.com/office/drawing/2014/main" id="{DF81F99B-1983-39C7-173E-57247B3BE4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8" name="直線コネクタ 8787">
                        <a:extLst>
                          <a:ext uri="{FF2B5EF4-FFF2-40B4-BE49-F238E27FC236}">
                            <a16:creationId xmlns:a16="http://schemas.microsoft.com/office/drawing/2014/main" id="{2A2CF06B-104A-2FE4-B2E2-851C3B3D1B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9" name="直線コネクタ 8788">
                        <a:extLst>
                          <a:ext uri="{FF2B5EF4-FFF2-40B4-BE49-F238E27FC236}">
                            <a16:creationId xmlns:a16="http://schemas.microsoft.com/office/drawing/2014/main" id="{C03705F0-F7EB-4B95-931F-D4892C1321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0" name="直線コネクタ 8789">
                        <a:extLst>
                          <a:ext uri="{FF2B5EF4-FFF2-40B4-BE49-F238E27FC236}">
                            <a16:creationId xmlns:a16="http://schemas.microsoft.com/office/drawing/2014/main" id="{C2A4D476-2603-CB68-31BA-6B7EA0EB83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1" name="直線コネクタ 8790">
                        <a:extLst>
                          <a:ext uri="{FF2B5EF4-FFF2-40B4-BE49-F238E27FC236}">
                            <a16:creationId xmlns:a16="http://schemas.microsoft.com/office/drawing/2014/main" id="{493F43D9-A9FD-4F72-0A8C-300F3A42CB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2" name="直線コネクタ 8791">
                        <a:extLst>
                          <a:ext uri="{FF2B5EF4-FFF2-40B4-BE49-F238E27FC236}">
                            <a16:creationId xmlns:a16="http://schemas.microsoft.com/office/drawing/2014/main" id="{B0B0EB3D-3289-D45C-325C-798E799CD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3" name="直線コネクタ 8792">
                        <a:extLst>
                          <a:ext uri="{FF2B5EF4-FFF2-40B4-BE49-F238E27FC236}">
                            <a16:creationId xmlns:a16="http://schemas.microsoft.com/office/drawing/2014/main" id="{A86F6E24-E062-DCF7-2A19-249EB073F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4" name="直線コネクタ 8793">
                        <a:extLst>
                          <a:ext uri="{FF2B5EF4-FFF2-40B4-BE49-F238E27FC236}">
                            <a16:creationId xmlns:a16="http://schemas.microsoft.com/office/drawing/2014/main" id="{CB845551-F2FB-4F96-EFBF-B7C6DEB019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5" name="直線コネクタ 8794">
                        <a:extLst>
                          <a:ext uri="{FF2B5EF4-FFF2-40B4-BE49-F238E27FC236}">
                            <a16:creationId xmlns:a16="http://schemas.microsoft.com/office/drawing/2014/main" id="{650C5D97-18DC-05ED-2DFB-711B6A13C6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63" name="グループ化 8762">
                      <a:extLst>
                        <a:ext uri="{FF2B5EF4-FFF2-40B4-BE49-F238E27FC236}">
                          <a16:creationId xmlns:a16="http://schemas.microsoft.com/office/drawing/2014/main" id="{76F94BCE-8DD3-FF89-1931-2FAC12C908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64" name="直線コネクタ 8763">
                        <a:extLst>
                          <a:ext uri="{FF2B5EF4-FFF2-40B4-BE49-F238E27FC236}">
                            <a16:creationId xmlns:a16="http://schemas.microsoft.com/office/drawing/2014/main" id="{150E422E-DA8C-A876-29A9-DDA8884CFE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5" name="直線コネクタ 8764">
                        <a:extLst>
                          <a:ext uri="{FF2B5EF4-FFF2-40B4-BE49-F238E27FC236}">
                            <a16:creationId xmlns:a16="http://schemas.microsoft.com/office/drawing/2014/main" id="{9BA0A750-099E-4130-DEE9-44B583E216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6" name="直線コネクタ 8765">
                        <a:extLst>
                          <a:ext uri="{FF2B5EF4-FFF2-40B4-BE49-F238E27FC236}">
                            <a16:creationId xmlns:a16="http://schemas.microsoft.com/office/drawing/2014/main" id="{E9BCD91B-FD50-37A6-B616-26A47896A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7" name="直線コネクタ 8766">
                        <a:extLst>
                          <a:ext uri="{FF2B5EF4-FFF2-40B4-BE49-F238E27FC236}">
                            <a16:creationId xmlns:a16="http://schemas.microsoft.com/office/drawing/2014/main" id="{3D05C50F-A692-D211-C2EC-C4B2C1A88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8" name="直線コネクタ 8767">
                        <a:extLst>
                          <a:ext uri="{FF2B5EF4-FFF2-40B4-BE49-F238E27FC236}">
                            <a16:creationId xmlns:a16="http://schemas.microsoft.com/office/drawing/2014/main" id="{917827FB-43F5-CE59-B087-1A70ABD74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9" name="直線コネクタ 8768">
                        <a:extLst>
                          <a:ext uri="{FF2B5EF4-FFF2-40B4-BE49-F238E27FC236}">
                            <a16:creationId xmlns:a16="http://schemas.microsoft.com/office/drawing/2014/main" id="{BD37A89C-9804-529C-7F03-F338FA8E7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0" name="直線コネクタ 8769">
                        <a:extLst>
                          <a:ext uri="{FF2B5EF4-FFF2-40B4-BE49-F238E27FC236}">
                            <a16:creationId xmlns:a16="http://schemas.microsoft.com/office/drawing/2014/main" id="{6280AD4B-775E-1580-CD91-6AC2E8FF81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1" name="直線コネクタ 8770">
                        <a:extLst>
                          <a:ext uri="{FF2B5EF4-FFF2-40B4-BE49-F238E27FC236}">
                            <a16:creationId xmlns:a16="http://schemas.microsoft.com/office/drawing/2014/main" id="{0819A509-1103-A0B6-7B51-490A44642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2" name="直線コネクタ 8771">
                        <a:extLst>
                          <a:ext uri="{FF2B5EF4-FFF2-40B4-BE49-F238E27FC236}">
                            <a16:creationId xmlns:a16="http://schemas.microsoft.com/office/drawing/2014/main" id="{18221F9A-F62E-44A7-89D5-7465960D27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3" name="直線コネクタ 8772">
                        <a:extLst>
                          <a:ext uri="{FF2B5EF4-FFF2-40B4-BE49-F238E27FC236}">
                            <a16:creationId xmlns:a16="http://schemas.microsoft.com/office/drawing/2014/main" id="{B312A1E7-4166-D3F6-FD3B-6CFEAAF9A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4" name="直線コネクタ 8773">
                        <a:extLst>
                          <a:ext uri="{FF2B5EF4-FFF2-40B4-BE49-F238E27FC236}">
                            <a16:creationId xmlns:a16="http://schemas.microsoft.com/office/drawing/2014/main" id="{45CA4D13-5837-CE98-E028-988249CFD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5" name="直線コネクタ 8774">
                        <a:extLst>
                          <a:ext uri="{FF2B5EF4-FFF2-40B4-BE49-F238E27FC236}">
                            <a16:creationId xmlns:a16="http://schemas.microsoft.com/office/drawing/2014/main" id="{8BCCEA4F-34BF-438B-3B7A-DEDFBE51F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6" name="直線コネクタ 8775">
                        <a:extLst>
                          <a:ext uri="{FF2B5EF4-FFF2-40B4-BE49-F238E27FC236}">
                            <a16:creationId xmlns:a16="http://schemas.microsoft.com/office/drawing/2014/main" id="{B800D69E-6A5E-4531-C4D1-DCB526082D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7" name="直線コネクタ 8776">
                        <a:extLst>
                          <a:ext uri="{FF2B5EF4-FFF2-40B4-BE49-F238E27FC236}">
                            <a16:creationId xmlns:a16="http://schemas.microsoft.com/office/drawing/2014/main" id="{308AC87B-9B1B-E1C8-DDDB-D431245A0C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8" name="直線コネクタ 8777">
                        <a:extLst>
                          <a:ext uri="{FF2B5EF4-FFF2-40B4-BE49-F238E27FC236}">
                            <a16:creationId xmlns:a16="http://schemas.microsoft.com/office/drawing/2014/main" id="{E8C199F9-99CA-20BA-9B20-C22D75BE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9" name="直線コネクタ 8778">
                        <a:extLst>
                          <a:ext uri="{FF2B5EF4-FFF2-40B4-BE49-F238E27FC236}">
                            <a16:creationId xmlns:a16="http://schemas.microsoft.com/office/drawing/2014/main" id="{E0E397C5-19C3-9407-E17D-DAAC47E3F4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8" name="グループ化 8727">
                    <a:extLst>
                      <a:ext uri="{FF2B5EF4-FFF2-40B4-BE49-F238E27FC236}">
                        <a16:creationId xmlns:a16="http://schemas.microsoft.com/office/drawing/2014/main" id="{23A60AA2-68D2-EB1F-F5A8-1D9EBF69356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46" name="直線コネクタ 8745">
                      <a:extLst>
                        <a:ext uri="{FF2B5EF4-FFF2-40B4-BE49-F238E27FC236}">
                          <a16:creationId xmlns:a16="http://schemas.microsoft.com/office/drawing/2014/main" id="{66D93781-0235-23E8-6106-E07E797FDF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7" name="直線コネクタ 8746">
                      <a:extLst>
                        <a:ext uri="{FF2B5EF4-FFF2-40B4-BE49-F238E27FC236}">
                          <a16:creationId xmlns:a16="http://schemas.microsoft.com/office/drawing/2014/main" id="{A63D331D-3A51-ACA9-0644-A80EF29D7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8" name="直線コネクタ 8747">
                      <a:extLst>
                        <a:ext uri="{FF2B5EF4-FFF2-40B4-BE49-F238E27FC236}">
                          <a16:creationId xmlns:a16="http://schemas.microsoft.com/office/drawing/2014/main" id="{CD4D3A2E-9811-812E-2343-916903E4B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9" name="直線コネクタ 8748">
                      <a:extLst>
                        <a:ext uri="{FF2B5EF4-FFF2-40B4-BE49-F238E27FC236}">
                          <a16:creationId xmlns:a16="http://schemas.microsoft.com/office/drawing/2014/main" id="{71EDB6FF-0EC9-C4F5-44D0-927CC945BF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0" name="直線コネクタ 8749">
                      <a:extLst>
                        <a:ext uri="{FF2B5EF4-FFF2-40B4-BE49-F238E27FC236}">
                          <a16:creationId xmlns:a16="http://schemas.microsoft.com/office/drawing/2014/main" id="{F5FD1F3D-953E-018B-874B-1CD265894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1" name="直線コネクタ 8750">
                      <a:extLst>
                        <a:ext uri="{FF2B5EF4-FFF2-40B4-BE49-F238E27FC236}">
                          <a16:creationId xmlns:a16="http://schemas.microsoft.com/office/drawing/2014/main" id="{A9D6D052-AE38-4766-9355-452221B433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2" name="直線コネクタ 8751">
                      <a:extLst>
                        <a:ext uri="{FF2B5EF4-FFF2-40B4-BE49-F238E27FC236}">
                          <a16:creationId xmlns:a16="http://schemas.microsoft.com/office/drawing/2014/main" id="{8A876E28-3A77-49CB-9CB8-D94633AD37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3" name="直線コネクタ 8752">
                      <a:extLst>
                        <a:ext uri="{FF2B5EF4-FFF2-40B4-BE49-F238E27FC236}">
                          <a16:creationId xmlns:a16="http://schemas.microsoft.com/office/drawing/2014/main" id="{B0491100-BD7D-973E-05A3-555E62CD4C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4" name="直線コネクタ 8753">
                      <a:extLst>
                        <a:ext uri="{FF2B5EF4-FFF2-40B4-BE49-F238E27FC236}">
                          <a16:creationId xmlns:a16="http://schemas.microsoft.com/office/drawing/2014/main" id="{63CE76E6-3E09-3126-9FBA-0B5B6C4FFE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5" name="直線コネクタ 8754">
                      <a:extLst>
                        <a:ext uri="{FF2B5EF4-FFF2-40B4-BE49-F238E27FC236}">
                          <a16:creationId xmlns:a16="http://schemas.microsoft.com/office/drawing/2014/main" id="{38F8A34A-BD43-20E8-6DEE-612D3F0343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6" name="直線コネクタ 8755">
                      <a:extLst>
                        <a:ext uri="{FF2B5EF4-FFF2-40B4-BE49-F238E27FC236}">
                          <a16:creationId xmlns:a16="http://schemas.microsoft.com/office/drawing/2014/main" id="{4226EFD9-339F-A436-381B-116F053EB3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7" name="直線コネクタ 8756">
                      <a:extLst>
                        <a:ext uri="{FF2B5EF4-FFF2-40B4-BE49-F238E27FC236}">
                          <a16:creationId xmlns:a16="http://schemas.microsoft.com/office/drawing/2014/main" id="{0B6D6203-A40B-3A9B-17CA-2241DFCB6D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8" name="直線コネクタ 8757">
                      <a:extLst>
                        <a:ext uri="{FF2B5EF4-FFF2-40B4-BE49-F238E27FC236}">
                          <a16:creationId xmlns:a16="http://schemas.microsoft.com/office/drawing/2014/main" id="{5C0BA134-51E3-469A-62E0-9F8479B939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9" name="直線コネクタ 8758">
                      <a:extLst>
                        <a:ext uri="{FF2B5EF4-FFF2-40B4-BE49-F238E27FC236}">
                          <a16:creationId xmlns:a16="http://schemas.microsoft.com/office/drawing/2014/main" id="{2F33655A-ED28-0430-A4AC-29BED3C615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0" name="直線コネクタ 8759">
                      <a:extLst>
                        <a:ext uri="{FF2B5EF4-FFF2-40B4-BE49-F238E27FC236}">
                          <a16:creationId xmlns:a16="http://schemas.microsoft.com/office/drawing/2014/main" id="{1EB9F6A7-FDDB-E3F3-A85C-33B3ABFE2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1" name="直線コネクタ 8760">
                      <a:extLst>
                        <a:ext uri="{FF2B5EF4-FFF2-40B4-BE49-F238E27FC236}">
                          <a16:creationId xmlns:a16="http://schemas.microsoft.com/office/drawing/2014/main" id="{E16F110C-E203-88CA-ECB7-8F4AA920B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29" name="グループ化 8728">
                    <a:extLst>
                      <a:ext uri="{FF2B5EF4-FFF2-40B4-BE49-F238E27FC236}">
                        <a16:creationId xmlns:a16="http://schemas.microsoft.com/office/drawing/2014/main" id="{6FB466AF-9463-9EBB-B2E4-EE34C9B7265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30" name="直線コネクタ 8729">
                      <a:extLst>
                        <a:ext uri="{FF2B5EF4-FFF2-40B4-BE49-F238E27FC236}">
                          <a16:creationId xmlns:a16="http://schemas.microsoft.com/office/drawing/2014/main" id="{BA93CF8E-913C-8DF6-6D48-2C2BD7F39A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1" name="直線コネクタ 8730">
                      <a:extLst>
                        <a:ext uri="{FF2B5EF4-FFF2-40B4-BE49-F238E27FC236}">
                          <a16:creationId xmlns:a16="http://schemas.microsoft.com/office/drawing/2014/main" id="{43064672-A374-A46C-8426-2E61C575CE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2" name="直線コネクタ 8731">
                      <a:extLst>
                        <a:ext uri="{FF2B5EF4-FFF2-40B4-BE49-F238E27FC236}">
                          <a16:creationId xmlns:a16="http://schemas.microsoft.com/office/drawing/2014/main" id="{9DE00B91-D780-6418-C61B-B529D85E35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3" name="直線コネクタ 8732">
                      <a:extLst>
                        <a:ext uri="{FF2B5EF4-FFF2-40B4-BE49-F238E27FC236}">
                          <a16:creationId xmlns:a16="http://schemas.microsoft.com/office/drawing/2014/main" id="{FC85EEFB-C5CF-66D1-B90E-6933449B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4" name="直線コネクタ 8733">
                      <a:extLst>
                        <a:ext uri="{FF2B5EF4-FFF2-40B4-BE49-F238E27FC236}">
                          <a16:creationId xmlns:a16="http://schemas.microsoft.com/office/drawing/2014/main" id="{05A2F2BF-9E49-1B05-1604-D45AFAD20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5" name="直線コネクタ 8734">
                      <a:extLst>
                        <a:ext uri="{FF2B5EF4-FFF2-40B4-BE49-F238E27FC236}">
                          <a16:creationId xmlns:a16="http://schemas.microsoft.com/office/drawing/2014/main" id="{8EB3D8B3-4C60-7240-D9DC-02AD759EFA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6" name="直線コネクタ 8735">
                      <a:extLst>
                        <a:ext uri="{FF2B5EF4-FFF2-40B4-BE49-F238E27FC236}">
                          <a16:creationId xmlns:a16="http://schemas.microsoft.com/office/drawing/2014/main" id="{826563EE-543B-021A-F454-92FB511FEE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7" name="直線コネクタ 8736">
                      <a:extLst>
                        <a:ext uri="{FF2B5EF4-FFF2-40B4-BE49-F238E27FC236}">
                          <a16:creationId xmlns:a16="http://schemas.microsoft.com/office/drawing/2014/main" id="{FF4C582F-98D6-22F8-D4AB-4EC93C0ABF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8" name="直線コネクタ 8737">
                      <a:extLst>
                        <a:ext uri="{FF2B5EF4-FFF2-40B4-BE49-F238E27FC236}">
                          <a16:creationId xmlns:a16="http://schemas.microsoft.com/office/drawing/2014/main" id="{5956B86D-97B1-BF07-75A2-69D9AA9BE9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9" name="直線コネクタ 8738">
                      <a:extLst>
                        <a:ext uri="{FF2B5EF4-FFF2-40B4-BE49-F238E27FC236}">
                          <a16:creationId xmlns:a16="http://schemas.microsoft.com/office/drawing/2014/main" id="{A874CA71-4F03-4207-F2E3-75B89D698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0" name="直線コネクタ 8739">
                      <a:extLst>
                        <a:ext uri="{FF2B5EF4-FFF2-40B4-BE49-F238E27FC236}">
                          <a16:creationId xmlns:a16="http://schemas.microsoft.com/office/drawing/2014/main" id="{C5C2C7C8-CEF4-C4B3-4430-8E67D2AE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1" name="直線コネクタ 8740">
                      <a:extLst>
                        <a:ext uri="{FF2B5EF4-FFF2-40B4-BE49-F238E27FC236}">
                          <a16:creationId xmlns:a16="http://schemas.microsoft.com/office/drawing/2014/main" id="{CAFA5163-220C-C341-DD30-66632242AC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2" name="直線コネクタ 8741">
                      <a:extLst>
                        <a:ext uri="{FF2B5EF4-FFF2-40B4-BE49-F238E27FC236}">
                          <a16:creationId xmlns:a16="http://schemas.microsoft.com/office/drawing/2014/main" id="{26B621AE-3C7F-E148-7293-06D65B5434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3" name="直線コネクタ 8742">
                      <a:extLst>
                        <a:ext uri="{FF2B5EF4-FFF2-40B4-BE49-F238E27FC236}">
                          <a16:creationId xmlns:a16="http://schemas.microsoft.com/office/drawing/2014/main" id="{D0F3E656-E362-9AA7-1D63-E2A084A691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4" name="直線コネクタ 8743">
                      <a:extLst>
                        <a:ext uri="{FF2B5EF4-FFF2-40B4-BE49-F238E27FC236}">
                          <a16:creationId xmlns:a16="http://schemas.microsoft.com/office/drawing/2014/main" id="{235B04CF-BAD2-E6BB-E932-344349DDF3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5" name="直線コネクタ 8744">
                      <a:extLst>
                        <a:ext uri="{FF2B5EF4-FFF2-40B4-BE49-F238E27FC236}">
                          <a16:creationId xmlns:a16="http://schemas.microsoft.com/office/drawing/2014/main" id="{BC05ACD9-8236-006A-EBFE-A815CF11F9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96" name="グループ化 8695">
                  <a:extLst>
                    <a:ext uri="{FF2B5EF4-FFF2-40B4-BE49-F238E27FC236}">
                      <a16:creationId xmlns:a16="http://schemas.microsoft.com/office/drawing/2014/main" id="{B8426006-5974-F05F-D8EC-47E5A22C54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8" name="直線コネクタ 8717">
                    <a:extLst>
                      <a:ext uri="{FF2B5EF4-FFF2-40B4-BE49-F238E27FC236}">
                        <a16:creationId xmlns:a16="http://schemas.microsoft.com/office/drawing/2014/main" id="{789ACE53-C91D-11ED-5E8B-25A34ADCA8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9" name="直線コネクタ 8718">
                    <a:extLst>
                      <a:ext uri="{FF2B5EF4-FFF2-40B4-BE49-F238E27FC236}">
                        <a16:creationId xmlns:a16="http://schemas.microsoft.com/office/drawing/2014/main" id="{3039C816-BA8D-E96A-983C-BFC52C42DD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0" name="直線コネクタ 8719">
                    <a:extLst>
                      <a:ext uri="{FF2B5EF4-FFF2-40B4-BE49-F238E27FC236}">
                        <a16:creationId xmlns:a16="http://schemas.microsoft.com/office/drawing/2014/main" id="{659D484A-ADF6-374F-C990-53342C37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1" name="直線コネクタ 8720">
                    <a:extLst>
                      <a:ext uri="{FF2B5EF4-FFF2-40B4-BE49-F238E27FC236}">
                        <a16:creationId xmlns:a16="http://schemas.microsoft.com/office/drawing/2014/main" id="{C238A7E6-45C9-A5B0-74D0-23326205A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2" name="直線コネクタ 8721">
                    <a:extLst>
                      <a:ext uri="{FF2B5EF4-FFF2-40B4-BE49-F238E27FC236}">
                        <a16:creationId xmlns:a16="http://schemas.microsoft.com/office/drawing/2014/main" id="{55C806EF-E1D6-B38B-B381-11388B30C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3" name="直線コネクタ 8722">
                    <a:extLst>
                      <a:ext uri="{FF2B5EF4-FFF2-40B4-BE49-F238E27FC236}">
                        <a16:creationId xmlns:a16="http://schemas.microsoft.com/office/drawing/2014/main" id="{2D1C0BBA-05CE-8AA6-1394-5A36CB721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7" name="グループ化 8696">
                  <a:extLst>
                    <a:ext uri="{FF2B5EF4-FFF2-40B4-BE49-F238E27FC236}">
                      <a16:creationId xmlns:a16="http://schemas.microsoft.com/office/drawing/2014/main" id="{2819867F-65CC-4BFD-95A4-263DFCEA01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2" name="直線コネクタ 8711">
                    <a:extLst>
                      <a:ext uri="{FF2B5EF4-FFF2-40B4-BE49-F238E27FC236}">
                        <a16:creationId xmlns:a16="http://schemas.microsoft.com/office/drawing/2014/main" id="{BC9FD4D1-6B83-07B3-A27A-0F197DF3E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3" name="直線コネクタ 8712">
                    <a:extLst>
                      <a:ext uri="{FF2B5EF4-FFF2-40B4-BE49-F238E27FC236}">
                        <a16:creationId xmlns:a16="http://schemas.microsoft.com/office/drawing/2014/main" id="{865A32E7-AAF2-EE02-25E0-BA9F8DFB7C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4" name="直線コネクタ 8713">
                    <a:extLst>
                      <a:ext uri="{FF2B5EF4-FFF2-40B4-BE49-F238E27FC236}">
                        <a16:creationId xmlns:a16="http://schemas.microsoft.com/office/drawing/2014/main" id="{25AEC798-0CEC-1FFE-B44D-29D0BB05B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5" name="直線コネクタ 8714">
                    <a:extLst>
                      <a:ext uri="{FF2B5EF4-FFF2-40B4-BE49-F238E27FC236}">
                        <a16:creationId xmlns:a16="http://schemas.microsoft.com/office/drawing/2014/main" id="{C70E83C4-8456-5CF5-8EB2-4EC322A0A8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6" name="直線コネクタ 8715">
                    <a:extLst>
                      <a:ext uri="{FF2B5EF4-FFF2-40B4-BE49-F238E27FC236}">
                        <a16:creationId xmlns:a16="http://schemas.microsoft.com/office/drawing/2014/main" id="{22DCD597-2674-6C96-FFD9-15D2C9A97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7" name="直線コネクタ 8716">
                    <a:extLst>
                      <a:ext uri="{FF2B5EF4-FFF2-40B4-BE49-F238E27FC236}">
                        <a16:creationId xmlns:a16="http://schemas.microsoft.com/office/drawing/2014/main" id="{4C5D3406-0F05-82C1-CDD6-C20D0E16D1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8" name="グループ化 8697">
                  <a:extLst>
                    <a:ext uri="{FF2B5EF4-FFF2-40B4-BE49-F238E27FC236}">
                      <a16:creationId xmlns:a16="http://schemas.microsoft.com/office/drawing/2014/main" id="{28471F37-DF9A-9147-FE0D-45013FFEC7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6" name="直線コネクタ 8705">
                    <a:extLst>
                      <a:ext uri="{FF2B5EF4-FFF2-40B4-BE49-F238E27FC236}">
                        <a16:creationId xmlns:a16="http://schemas.microsoft.com/office/drawing/2014/main" id="{836A3F01-EC80-3FED-A918-1FBCBCB9FD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7" name="直線コネクタ 8706">
                    <a:extLst>
                      <a:ext uri="{FF2B5EF4-FFF2-40B4-BE49-F238E27FC236}">
                        <a16:creationId xmlns:a16="http://schemas.microsoft.com/office/drawing/2014/main" id="{246A0537-1808-4631-F8DD-7C95F4A0B7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8" name="直線コネクタ 8707">
                    <a:extLst>
                      <a:ext uri="{FF2B5EF4-FFF2-40B4-BE49-F238E27FC236}">
                        <a16:creationId xmlns:a16="http://schemas.microsoft.com/office/drawing/2014/main" id="{CFBC25D8-F9D8-3D40-66CB-898848A87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9" name="直線コネクタ 8708">
                    <a:extLst>
                      <a:ext uri="{FF2B5EF4-FFF2-40B4-BE49-F238E27FC236}">
                        <a16:creationId xmlns:a16="http://schemas.microsoft.com/office/drawing/2014/main" id="{9C5B1247-5F35-DFDF-2832-FE2931D0BE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0" name="直線コネクタ 8709">
                    <a:extLst>
                      <a:ext uri="{FF2B5EF4-FFF2-40B4-BE49-F238E27FC236}">
                        <a16:creationId xmlns:a16="http://schemas.microsoft.com/office/drawing/2014/main" id="{8CC252A4-C622-5B4F-3325-B0C0263E3B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1" name="直線コネクタ 8710">
                    <a:extLst>
                      <a:ext uri="{FF2B5EF4-FFF2-40B4-BE49-F238E27FC236}">
                        <a16:creationId xmlns:a16="http://schemas.microsoft.com/office/drawing/2014/main" id="{59C1CDCF-E96C-9AD6-260D-9BCE97DF79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9" name="グループ化 8698">
                  <a:extLst>
                    <a:ext uri="{FF2B5EF4-FFF2-40B4-BE49-F238E27FC236}">
                      <a16:creationId xmlns:a16="http://schemas.microsoft.com/office/drawing/2014/main" id="{8DE748A3-19CD-4098-4EEA-64D195E83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0" name="直線コネクタ 8699">
                    <a:extLst>
                      <a:ext uri="{FF2B5EF4-FFF2-40B4-BE49-F238E27FC236}">
                        <a16:creationId xmlns:a16="http://schemas.microsoft.com/office/drawing/2014/main" id="{3C26424F-62DC-2069-29BC-A8BE8006D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1" name="直線コネクタ 8700">
                    <a:extLst>
                      <a:ext uri="{FF2B5EF4-FFF2-40B4-BE49-F238E27FC236}">
                        <a16:creationId xmlns:a16="http://schemas.microsoft.com/office/drawing/2014/main" id="{2E0756A2-0CC1-5574-0384-A3FBBA9278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2" name="直線コネクタ 8701">
                    <a:extLst>
                      <a:ext uri="{FF2B5EF4-FFF2-40B4-BE49-F238E27FC236}">
                        <a16:creationId xmlns:a16="http://schemas.microsoft.com/office/drawing/2014/main" id="{C7AFB7B5-30C3-226A-42E8-5C2202A81F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3" name="直線コネクタ 8702">
                    <a:extLst>
                      <a:ext uri="{FF2B5EF4-FFF2-40B4-BE49-F238E27FC236}">
                        <a16:creationId xmlns:a16="http://schemas.microsoft.com/office/drawing/2014/main" id="{335A513B-C0B7-F213-8A24-F9D8B42B0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4" name="直線コネクタ 8703">
                    <a:extLst>
                      <a:ext uri="{FF2B5EF4-FFF2-40B4-BE49-F238E27FC236}">
                        <a16:creationId xmlns:a16="http://schemas.microsoft.com/office/drawing/2014/main" id="{31685216-2848-AB8D-36C8-8A08BDFBD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5" name="直線コネクタ 8704">
                    <a:extLst>
                      <a:ext uri="{FF2B5EF4-FFF2-40B4-BE49-F238E27FC236}">
                        <a16:creationId xmlns:a16="http://schemas.microsoft.com/office/drawing/2014/main" id="{3C7C5C8A-34CF-7BF7-C15D-68D7AC660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6" name="グループ化 8315">
                <a:extLst>
                  <a:ext uri="{FF2B5EF4-FFF2-40B4-BE49-F238E27FC236}">
                    <a16:creationId xmlns:a16="http://schemas.microsoft.com/office/drawing/2014/main" id="{4B5AB5B0-A4D1-8D16-E2C8-9C26B30B441A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506" name="正方形/長方形 8505">
                  <a:extLst>
                    <a:ext uri="{FF2B5EF4-FFF2-40B4-BE49-F238E27FC236}">
                      <a16:creationId xmlns:a16="http://schemas.microsoft.com/office/drawing/2014/main" id="{6AB68AF7-90FB-AE70-2FC6-D9EF3E1D082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507" name="グループ化 8506">
                  <a:extLst>
                    <a:ext uri="{FF2B5EF4-FFF2-40B4-BE49-F238E27FC236}">
                      <a16:creationId xmlns:a16="http://schemas.microsoft.com/office/drawing/2014/main" id="{18F3A896-D4AE-D684-43C5-E6B7EB9374C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536" name="グループ化 8535">
                    <a:extLst>
                      <a:ext uri="{FF2B5EF4-FFF2-40B4-BE49-F238E27FC236}">
                        <a16:creationId xmlns:a16="http://schemas.microsoft.com/office/drawing/2014/main" id="{AFE37B3D-3A1B-2A63-9838-AFBCEB336DF8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676" name="正方形/長方形 8675">
                      <a:extLst>
                        <a:ext uri="{FF2B5EF4-FFF2-40B4-BE49-F238E27FC236}">
                          <a16:creationId xmlns:a16="http://schemas.microsoft.com/office/drawing/2014/main" id="{099BB3AC-3A2F-F24E-AB58-18F9ECDAC5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77" name="グループ化 8676">
                      <a:extLst>
                        <a:ext uri="{FF2B5EF4-FFF2-40B4-BE49-F238E27FC236}">
                          <a16:creationId xmlns:a16="http://schemas.microsoft.com/office/drawing/2014/main" id="{915BE37A-9901-43BF-A05F-9693B4BEF1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92" name="正方形/長方形 8691">
                        <a:extLst>
                          <a:ext uri="{FF2B5EF4-FFF2-40B4-BE49-F238E27FC236}">
                            <a16:creationId xmlns:a16="http://schemas.microsoft.com/office/drawing/2014/main" id="{CAF1D3E2-029B-CC19-F726-8C38B902B2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93" name="正方形/長方形 8692">
                        <a:extLst>
                          <a:ext uri="{FF2B5EF4-FFF2-40B4-BE49-F238E27FC236}">
                            <a16:creationId xmlns:a16="http://schemas.microsoft.com/office/drawing/2014/main" id="{797B9617-B620-0C7F-B298-1A5CCDFCEE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678" name="グループ化 8677">
                      <a:extLst>
                        <a:ext uri="{FF2B5EF4-FFF2-40B4-BE49-F238E27FC236}">
                          <a16:creationId xmlns:a16="http://schemas.microsoft.com/office/drawing/2014/main" id="{A1E0DA02-801E-7CE1-1991-BA92FFC09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688" name="正方形/長方形 8687">
                        <a:extLst>
                          <a:ext uri="{FF2B5EF4-FFF2-40B4-BE49-F238E27FC236}">
                            <a16:creationId xmlns:a16="http://schemas.microsoft.com/office/drawing/2014/main" id="{40C987BC-1940-CFA5-6ED8-3C343C84EB6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689" name="グループ化 8688">
                        <a:extLst>
                          <a:ext uri="{FF2B5EF4-FFF2-40B4-BE49-F238E27FC236}">
                            <a16:creationId xmlns:a16="http://schemas.microsoft.com/office/drawing/2014/main" id="{076C73E7-CFD0-D163-14B1-B959A6137D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690" name="正方形/長方形 8689">
                          <a:extLst>
                            <a:ext uri="{FF2B5EF4-FFF2-40B4-BE49-F238E27FC236}">
                              <a16:creationId xmlns:a16="http://schemas.microsoft.com/office/drawing/2014/main" id="{CED5B42C-099F-36B9-590E-31253178C87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691" name="正方形/長方形 8690">
                          <a:extLst>
                            <a:ext uri="{FF2B5EF4-FFF2-40B4-BE49-F238E27FC236}">
                              <a16:creationId xmlns:a16="http://schemas.microsoft.com/office/drawing/2014/main" id="{75D99406-ADE3-8E0D-FC9F-93926B05B4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679" name="正方形/長方形 8678">
                      <a:extLst>
                        <a:ext uri="{FF2B5EF4-FFF2-40B4-BE49-F238E27FC236}">
                          <a16:creationId xmlns:a16="http://schemas.microsoft.com/office/drawing/2014/main" id="{A9F2B2E3-2B00-277E-5BC7-FB136F1BA0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0" name="グループ化 8679">
                      <a:extLst>
                        <a:ext uri="{FF2B5EF4-FFF2-40B4-BE49-F238E27FC236}">
                          <a16:creationId xmlns:a16="http://schemas.microsoft.com/office/drawing/2014/main" id="{806A48D3-510E-EB9F-B1CF-CB0654EEFB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6" name="正方形/長方形 8685">
                        <a:extLst>
                          <a:ext uri="{FF2B5EF4-FFF2-40B4-BE49-F238E27FC236}">
                            <a16:creationId xmlns:a16="http://schemas.microsoft.com/office/drawing/2014/main" id="{61C94BA2-CE6E-31BA-1E13-90B4C9DC0D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7" name="正方形/長方形 8686">
                        <a:extLst>
                          <a:ext uri="{FF2B5EF4-FFF2-40B4-BE49-F238E27FC236}">
                            <a16:creationId xmlns:a16="http://schemas.microsoft.com/office/drawing/2014/main" id="{D12F0698-8DD4-9495-1A7B-46629626FE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1" name="正方形/長方形 8680">
                      <a:extLst>
                        <a:ext uri="{FF2B5EF4-FFF2-40B4-BE49-F238E27FC236}">
                          <a16:creationId xmlns:a16="http://schemas.microsoft.com/office/drawing/2014/main" id="{8DB19F48-1888-CB6E-3B9C-F2795E4B49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2" name="グループ化 8681">
                      <a:extLst>
                        <a:ext uri="{FF2B5EF4-FFF2-40B4-BE49-F238E27FC236}">
                          <a16:creationId xmlns:a16="http://schemas.microsoft.com/office/drawing/2014/main" id="{69E69899-9DED-2AEB-EDCD-3721C8CAAC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4" name="正方形/長方形 8683">
                        <a:extLst>
                          <a:ext uri="{FF2B5EF4-FFF2-40B4-BE49-F238E27FC236}">
                            <a16:creationId xmlns:a16="http://schemas.microsoft.com/office/drawing/2014/main" id="{B74B8935-0AA0-88D3-ACC5-C7F6C6E15E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5" name="正方形/長方形 8684">
                        <a:extLst>
                          <a:ext uri="{FF2B5EF4-FFF2-40B4-BE49-F238E27FC236}">
                            <a16:creationId xmlns:a16="http://schemas.microsoft.com/office/drawing/2014/main" id="{C9EBC7E0-382B-DE93-8E90-0AE2E7FFF2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3" name="正方形/長方形 8682">
                      <a:extLst>
                        <a:ext uri="{FF2B5EF4-FFF2-40B4-BE49-F238E27FC236}">
                          <a16:creationId xmlns:a16="http://schemas.microsoft.com/office/drawing/2014/main" id="{B5E16BE7-DAE6-AED4-8D29-682479D296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537" name="グループ化 8536">
                    <a:extLst>
                      <a:ext uri="{FF2B5EF4-FFF2-40B4-BE49-F238E27FC236}">
                        <a16:creationId xmlns:a16="http://schemas.microsoft.com/office/drawing/2014/main" id="{D0573834-9CA4-5C16-A5ED-56046CE79F1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42" name="グループ化 8641">
                      <a:extLst>
                        <a:ext uri="{FF2B5EF4-FFF2-40B4-BE49-F238E27FC236}">
                          <a16:creationId xmlns:a16="http://schemas.microsoft.com/office/drawing/2014/main" id="{2E8C6D3C-6DEC-50EB-137C-BB3AB98BC9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60" name="直線コネクタ 8659">
                        <a:extLst>
                          <a:ext uri="{FF2B5EF4-FFF2-40B4-BE49-F238E27FC236}">
                            <a16:creationId xmlns:a16="http://schemas.microsoft.com/office/drawing/2014/main" id="{E47CDCC6-4917-BE56-5044-2ADC73DA3C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1" name="直線コネクタ 8660">
                        <a:extLst>
                          <a:ext uri="{FF2B5EF4-FFF2-40B4-BE49-F238E27FC236}">
                            <a16:creationId xmlns:a16="http://schemas.microsoft.com/office/drawing/2014/main" id="{2F597006-ED2A-0280-2A4B-832C9A2C99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2" name="直線コネクタ 8661">
                        <a:extLst>
                          <a:ext uri="{FF2B5EF4-FFF2-40B4-BE49-F238E27FC236}">
                            <a16:creationId xmlns:a16="http://schemas.microsoft.com/office/drawing/2014/main" id="{48CC7F25-914C-E446-1517-B20C922028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3" name="直線コネクタ 8662">
                        <a:extLst>
                          <a:ext uri="{FF2B5EF4-FFF2-40B4-BE49-F238E27FC236}">
                            <a16:creationId xmlns:a16="http://schemas.microsoft.com/office/drawing/2014/main" id="{6AF61D0D-157F-EB91-9BE1-B874C6D2CB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4" name="直線コネクタ 8663">
                        <a:extLst>
                          <a:ext uri="{FF2B5EF4-FFF2-40B4-BE49-F238E27FC236}">
                            <a16:creationId xmlns:a16="http://schemas.microsoft.com/office/drawing/2014/main" id="{C8D3FDCF-7E49-1D01-1E32-F93E304A78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5" name="直線コネクタ 8664">
                        <a:extLst>
                          <a:ext uri="{FF2B5EF4-FFF2-40B4-BE49-F238E27FC236}">
                            <a16:creationId xmlns:a16="http://schemas.microsoft.com/office/drawing/2014/main" id="{137B36F0-AAAF-F8D6-9DAB-3F9972D6F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直線コネクタ 8665">
                        <a:extLst>
                          <a:ext uri="{FF2B5EF4-FFF2-40B4-BE49-F238E27FC236}">
                            <a16:creationId xmlns:a16="http://schemas.microsoft.com/office/drawing/2014/main" id="{BA5C3497-0052-C63F-FC90-151F655013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7" name="直線コネクタ 8666">
                        <a:extLst>
                          <a:ext uri="{FF2B5EF4-FFF2-40B4-BE49-F238E27FC236}">
                            <a16:creationId xmlns:a16="http://schemas.microsoft.com/office/drawing/2014/main" id="{8867582E-56D0-62B9-F98E-F649FB3CA3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8" name="直線コネクタ 8667">
                        <a:extLst>
                          <a:ext uri="{FF2B5EF4-FFF2-40B4-BE49-F238E27FC236}">
                            <a16:creationId xmlns:a16="http://schemas.microsoft.com/office/drawing/2014/main" id="{A1A0DB11-7FF2-43C4-DDBE-21072633D8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9" name="直線コネクタ 8668">
                        <a:extLst>
                          <a:ext uri="{FF2B5EF4-FFF2-40B4-BE49-F238E27FC236}">
                            <a16:creationId xmlns:a16="http://schemas.microsoft.com/office/drawing/2014/main" id="{40A30A3D-FAFC-C242-0749-9133867215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直線コネクタ 8669">
                        <a:extLst>
                          <a:ext uri="{FF2B5EF4-FFF2-40B4-BE49-F238E27FC236}">
                            <a16:creationId xmlns:a16="http://schemas.microsoft.com/office/drawing/2014/main" id="{86FED985-9CDD-54D4-6CD4-340B1ADC2C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直線コネクタ 8670">
                        <a:extLst>
                          <a:ext uri="{FF2B5EF4-FFF2-40B4-BE49-F238E27FC236}">
                            <a16:creationId xmlns:a16="http://schemas.microsoft.com/office/drawing/2014/main" id="{3E0DE2CE-A6CA-E6FD-C662-26979F7F2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直線コネクタ 8671">
                        <a:extLst>
                          <a:ext uri="{FF2B5EF4-FFF2-40B4-BE49-F238E27FC236}">
                            <a16:creationId xmlns:a16="http://schemas.microsoft.com/office/drawing/2014/main" id="{52DF18AF-DDFA-D5AB-4681-99BB4FA47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3" name="直線コネクタ 8672">
                        <a:extLst>
                          <a:ext uri="{FF2B5EF4-FFF2-40B4-BE49-F238E27FC236}">
                            <a16:creationId xmlns:a16="http://schemas.microsoft.com/office/drawing/2014/main" id="{AB5E1B8A-869D-F008-C30B-4EF977E29F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4" name="直線コネクタ 8673">
                        <a:extLst>
                          <a:ext uri="{FF2B5EF4-FFF2-40B4-BE49-F238E27FC236}">
                            <a16:creationId xmlns:a16="http://schemas.microsoft.com/office/drawing/2014/main" id="{C5467DE9-C397-88B2-45C2-848C3FACF8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5" name="直線コネクタ 8674">
                        <a:extLst>
                          <a:ext uri="{FF2B5EF4-FFF2-40B4-BE49-F238E27FC236}">
                            <a16:creationId xmlns:a16="http://schemas.microsoft.com/office/drawing/2014/main" id="{3ED7648F-C116-D1B2-A55A-CCEE8E784D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43" name="グループ化 8642">
                      <a:extLst>
                        <a:ext uri="{FF2B5EF4-FFF2-40B4-BE49-F238E27FC236}">
                          <a16:creationId xmlns:a16="http://schemas.microsoft.com/office/drawing/2014/main" id="{C7F11D95-1ED5-3927-778D-BBF9276959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44" name="直線コネクタ 8643">
                        <a:extLst>
                          <a:ext uri="{FF2B5EF4-FFF2-40B4-BE49-F238E27FC236}">
                            <a16:creationId xmlns:a16="http://schemas.microsoft.com/office/drawing/2014/main" id="{853951FA-4367-3D38-4BBD-EE9D32975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5" name="直線コネクタ 8644">
                        <a:extLst>
                          <a:ext uri="{FF2B5EF4-FFF2-40B4-BE49-F238E27FC236}">
                            <a16:creationId xmlns:a16="http://schemas.microsoft.com/office/drawing/2014/main" id="{4EFE5FE7-6695-7586-197A-50BC134E6F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6" name="直線コネクタ 8645">
                        <a:extLst>
                          <a:ext uri="{FF2B5EF4-FFF2-40B4-BE49-F238E27FC236}">
                            <a16:creationId xmlns:a16="http://schemas.microsoft.com/office/drawing/2014/main" id="{F04C904C-AD8B-AE76-AD07-7EAC38B5FF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7" name="直線コネクタ 8646">
                        <a:extLst>
                          <a:ext uri="{FF2B5EF4-FFF2-40B4-BE49-F238E27FC236}">
                            <a16:creationId xmlns:a16="http://schemas.microsoft.com/office/drawing/2014/main" id="{D84B3C11-078B-BE36-868D-44C14FEE05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8" name="直線コネクタ 8647">
                        <a:extLst>
                          <a:ext uri="{FF2B5EF4-FFF2-40B4-BE49-F238E27FC236}">
                            <a16:creationId xmlns:a16="http://schemas.microsoft.com/office/drawing/2014/main" id="{76188280-620A-D225-7766-F3D8A7FF3B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9" name="直線コネクタ 8648">
                        <a:extLst>
                          <a:ext uri="{FF2B5EF4-FFF2-40B4-BE49-F238E27FC236}">
                            <a16:creationId xmlns:a16="http://schemas.microsoft.com/office/drawing/2014/main" id="{E7B231A5-72DF-4ED2-F1C0-7EA3B5AA7B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0" name="直線コネクタ 8649">
                        <a:extLst>
                          <a:ext uri="{FF2B5EF4-FFF2-40B4-BE49-F238E27FC236}">
                            <a16:creationId xmlns:a16="http://schemas.microsoft.com/office/drawing/2014/main" id="{FE13FC7E-994C-2C99-7E62-F25BC2869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1" name="直線コネクタ 8650">
                        <a:extLst>
                          <a:ext uri="{FF2B5EF4-FFF2-40B4-BE49-F238E27FC236}">
                            <a16:creationId xmlns:a16="http://schemas.microsoft.com/office/drawing/2014/main" id="{01078253-6FF8-723D-BD8A-8D9CA2FB4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2" name="直線コネクタ 8651">
                        <a:extLst>
                          <a:ext uri="{FF2B5EF4-FFF2-40B4-BE49-F238E27FC236}">
                            <a16:creationId xmlns:a16="http://schemas.microsoft.com/office/drawing/2014/main" id="{50DDD4AF-060C-9727-F51C-84DD1D87BF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3" name="直線コネクタ 8652">
                        <a:extLst>
                          <a:ext uri="{FF2B5EF4-FFF2-40B4-BE49-F238E27FC236}">
                            <a16:creationId xmlns:a16="http://schemas.microsoft.com/office/drawing/2014/main" id="{9D00DE48-D346-D3DE-9762-2B8998544A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4" name="直線コネクタ 8653">
                        <a:extLst>
                          <a:ext uri="{FF2B5EF4-FFF2-40B4-BE49-F238E27FC236}">
                            <a16:creationId xmlns:a16="http://schemas.microsoft.com/office/drawing/2014/main" id="{DB39A9AC-2B85-1028-21C2-B2D0F428D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5" name="直線コネクタ 8654">
                        <a:extLst>
                          <a:ext uri="{FF2B5EF4-FFF2-40B4-BE49-F238E27FC236}">
                            <a16:creationId xmlns:a16="http://schemas.microsoft.com/office/drawing/2014/main" id="{E9F60935-19BF-BD6A-C784-4B90A1DB7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6" name="直線コネクタ 8655">
                        <a:extLst>
                          <a:ext uri="{FF2B5EF4-FFF2-40B4-BE49-F238E27FC236}">
                            <a16:creationId xmlns:a16="http://schemas.microsoft.com/office/drawing/2014/main" id="{AAAEED26-020E-BF03-B5D3-EDAB24242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7" name="直線コネクタ 8656">
                        <a:extLst>
                          <a:ext uri="{FF2B5EF4-FFF2-40B4-BE49-F238E27FC236}">
                            <a16:creationId xmlns:a16="http://schemas.microsoft.com/office/drawing/2014/main" id="{BD297C61-DDE4-98A0-75D6-F829CB938A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8" name="直線コネクタ 8657">
                        <a:extLst>
                          <a:ext uri="{FF2B5EF4-FFF2-40B4-BE49-F238E27FC236}">
                            <a16:creationId xmlns:a16="http://schemas.microsoft.com/office/drawing/2014/main" id="{E7F51AC3-707B-FA4F-E8BE-5AFF8614CF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9" name="直線コネクタ 8658">
                        <a:extLst>
                          <a:ext uri="{FF2B5EF4-FFF2-40B4-BE49-F238E27FC236}">
                            <a16:creationId xmlns:a16="http://schemas.microsoft.com/office/drawing/2014/main" id="{BBEEB27F-8C23-9697-E065-5DCB32D1E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8" name="グループ化 8537">
                    <a:extLst>
                      <a:ext uri="{FF2B5EF4-FFF2-40B4-BE49-F238E27FC236}">
                        <a16:creationId xmlns:a16="http://schemas.microsoft.com/office/drawing/2014/main" id="{5E2F8EEB-2DE6-8376-4E69-1CD94941EF5D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08" name="グループ化 8607">
                      <a:extLst>
                        <a:ext uri="{FF2B5EF4-FFF2-40B4-BE49-F238E27FC236}">
                          <a16:creationId xmlns:a16="http://schemas.microsoft.com/office/drawing/2014/main" id="{70620638-838C-36FE-5111-2715DEE01B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26" name="直線コネクタ 8625">
                        <a:extLst>
                          <a:ext uri="{FF2B5EF4-FFF2-40B4-BE49-F238E27FC236}">
                            <a16:creationId xmlns:a16="http://schemas.microsoft.com/office/drawing/2014/main" id="{BDC08FFB-D907-EEBB-97CE-886CB3B654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7" name="直線コネクタ 8626">
                        <a:extLst>
                          <a:ext uri="{FF2B5EF4-FFF2-40B4-BE49-F238E27FC236}">
                            <a16:creationId xmlns:a16="http://schemas.microsoft.com/office/drawing/2014/main" id="{F13EB55E-A68E-9493-00BB-CC6B24F0E9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8" name="直線コネクタ 8627">
                        <a:extLst>
                          <a:ext uri="{FF2B5EF4-FFF2-40B4-BE49-F238E27FC236}">
                            <a16:creationId xmlns:a16="http://schemas.microsoft.com/office/drawing/2014/main" id="{8013E304-8955-243F-1CF4-B1A606A4BC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9" name="直線コネクタ 8628">
                        <a:extLst>
                          <a:ext uri="{FF2B5EF4-FFF2-40B4-BE49-F238E27FC236}">
                            <a16:creationId xmlns:a16="http://schemas.microsoft.com/office/drawing/2014/main" id="{A98235E7-06F7-E17D-E024-125D09D2B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0" name="直線コネクタ 8629">
                        <a:extLst>
                          <a:ext uri="{FF2B5EF4-FFF2-40B4-BE49-F238E27FC236}">
                            <a16:creationId xmlns:a16="http://schemas.microsoft.com/office/drawing/2014/main" id="{8E240F45-E4CA-2C04-F1B8-74FF05CA51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1" name="直線コネクタ 8630">
                        <a:extLst>
                          <a:ext uri="{FF2B5EF4-FFF2-40B4-BE49-F238E27FC236}">
                            <a16:creationId xmlns:a16="http://schemas.microsoft.com/office/drawing/2014/main" id="{A345BCBF-44B9-B31A-7E00-6E74D22E4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2" name="直線コネクタ 8631">
                        <a:extLst>
                          <a:ext uri="{FF2B5EF4-FFF2-40B4-BE49-F238E27FC236}">
                            <a16:creationId xmlns:a16="http://schemas.microsoft.com/office/drawing/2014/main" id="{7CD64608-4745-4E33-19D4-794354658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3" name="直線コネクタ 8632">
                        <a:extLst>
                          <a:ext uri="{FF2B5EF4-FFF2-40B4-BE49-F238E27FC236}">
                            <a16:creationId xmlns:a16="http://schemas.microsoft.com/office/drawing/2014/main" id="{9A737047-2947-9FF3-009E-7F6DA7EFD9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4" name="直線コネクタ 8633">
                        <a:extLst>
                          <a:ext uri="{FF2B5EF4-FFF2-40B4-BE49-F238E27FC236}">
                            <a16:creationId xmlns:a16="http://schemas.microsoft.com/office/drawing/2014/main" id="{2774D32B-5B4D-DF54-3135-9E3D853E6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5" name="直線コネクタ 8634">
                        <a:extLst>
                          <a:ext uri="{FF2B5EF4-FFF2-40B4-BE49-F238E27FC236}">
                            <a16:creationId xmlns:a16="http://schemas.microsoft.com/office/drawing/2014/main" id="{19803A44-889F-92EA-5C3F-9EB186248E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6" name="直線コネクタ 8635">
                        <a:extLst>
                          <a:ext uri="{FF2B5EF4-FFF2-40B4-BE49-F238E27FC236}">
                            <a16:creationId xmlns:a16="http://schemas.microsoft.com/office/drawing/2014/main" id="{E19F0AAC-C765-7DE1-6636-CBF20E078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7" name="直線コネクタ 8636">
                        <a:extLst>
                          <a:ext uri="{FF2B5EF4-FFF2-40B4-BE49-F238E27FC236}">
                            <a16:creationId xmlns:a16="http://schemas.microsoft.com/office/drawing/2014/main" id="{61028A79-D005-CA14-534E-6E61FABBF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8" name="直線コネクタ 8637">
                        <a:extLst>
                          <a:ext uri="{FF2B5EF4-FFF2-40B4-BE49-F238E27FC236}">
                            <a16:creationId xmlns:a16="http://schemas.microsoft.com/office/drawing/2014/main" id="{9A7A597A-64D0-1971-3A7F-3A46A6A162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9" name="直線コネクタ 8638">
                        <a:extLst>
                          <a:ext uri="{FF2B5EF4-FFF2-40B4-BE49-F238E27FC236}">
                            <a16:creationId xmlns:a16="http://schemas.microsoft.com/office/drawing/2014/main" id="{A5E29FB1-2AF3-63E9-394D-ED635842B7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0" name="直線コネクタ 8639">
                        <a:extLst>
                          <a:ext uri="{FF2B5EF4-FFF2-40B4-BE49-F238E27FC236}">
                            <a16:creationId xmlns:a16="http://schemas.microsoft.com/office/drawing/2014/main" id="{ED0FEA8A-1B0A-E307-8F6A-773601841C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1" name="直線コネクタ 8640">
                        <a:extLst>
                          <a:ext uri="{FF2B5EF4-FFF2-40B4-BE49-F238E27FC236}">
                            <a16:creationId xmlns:a16="http://schemas.microsoft.com/office/drawing/2014/main" id="{B29B0196-178F-EFAD-7BCE-B7AC55510B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09" name="グループ化 8608">
                      <a:extLst>
                        <a:ext uri="{FF2B5EF4-FFF2-40B4-BE49-F238E27FC236}">
                          <a16:creationId xmlns:a16="http://schemas.microsoft.com/office/drawing/2014/main" id="{0C88EECB-2980-CA7A-2198-728023ECC2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10" name="直線コネクタ 8609">
                        <a:extLst>
                          <a:ext uri="{FF2B5EF4-FFF2-40B4-BE49-F238E27FC236}">
                            <a16:creationId xmlns:a16="http://schemas.microsoft.com/office/drawing/2014/main" id="{F5D699BA-1B87-AAE6-C54C-93D07DC34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1" name="直線コネクタ 8610">
                        <a:extLst>
                          <a:ext uri="{FF2B5EF4-FFF2-40B4-BE49-F238E27FC236}">
                            <a16:creationId xmlns:a16="http://schemas.microsoft.com/office/drawing/2014/main" id="{EE0E5E80-DF19-981E-2D22-DF9B2C6A8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2" name="直線コネクタ 8611">
                        <a:extLst>
                          <a:ext uri="{FF2B5EF4-FFF2-40B4-BE49-F238E27FC236}">
                            <a16:creationId xmlns:a16="http://schemas.microsoft.com/office/drawing/2014/main" id="{94200821-13F5-8F35-352D-08487C121A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3" name="直線コネクタ 8612">
                        <a:extLst>
                          <a:ext uri="{FF2B5EF4-FFF2-40B4-BE49-F238E27FC236}">
                            <a16:creationId xmlns:a16="http://schemas.microsoft.com/office/drawing/2014/main" id="{93D8FE20-3A3D-A7A4-BA4A-242BF6DAC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4" name="直線コネクタ 8613">
                        <a:extLst>
                          <a:ext uri="{FF2B5EF4-FFF2-40B4-BE49-F238E27FC236}">
                            <a16:creationId xmlns:a16="http://schemas.microsoft.com/office/drawing/2014/main" id="{8B4AAE8D-0876-74D4-9444-D2675B95D8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5" name="直線コネクタ 8614">
                        <a:extLst>
                          <a:ext uri="{FF2B5EF4-FFF2-40B4-BE49-F238E27FC236}">
                            <a16:creationId xmlns:a16="http://schemas.microsoft.com/office/drawing/2014/main" id="{D134ABCD-DE26-F880-06DD-420D35DDC3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6" name="直線コネクタ 8615">
                        <a:extLst>
                          <a:ext uri="{FF2B5EF4-FFF2-40B4-BE49-F238E27FC236}">
                            <a16:creationId xmlns:a16="http://schemas.microsoft.com/office/drawing/2014/main" id="{147B07C9-B746-9478-6FAF-4DE23B027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7" name="直線コネクタ 8616">
                        <a:extLst>
                          <a:ext uri="{FF2B5EF4-FFF2-40B4-BE49-F238E27FC236}">
                            <a16:creationId xmlns:a16="http://schemas.microsoft.com/office/drawing/2014/main" id="{C7ABAEC8-14BC-3302-E800-BD1FF226D7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8" name="直線コネクタ 8617">
                        <a:extLst>
                          <a:ext uri="{FF2B5EF4-FFF2-40B4-BE49-F238E27FC236}">
                            <a16:creationId xmlns:a16="http://schemas.microsoft.com/office/drawing/2014/main" id="{2B04BF57-E596-4790-A33F-9C69B616E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9" name="直線コネクタ 8618">
                        <a:extLst>
                          <a:ext uri="{FF2B5EF4-FFF2-40B4-BE49-F238E27FC236}">
                            <a16:creationId xmlns:a16="http://schemas.microsoft.com/office/drawing/2014/main" id="{FB5A5AF8-FE59-6509-CB0C-EFB202D73E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0" name="直線コネクタ 8619">
                        <a:extLst>
                          <a:ext uri="{FF2B5EF4-FFF2-40B4-BE49-F238E27FC236}">
                            <a16:creationId xmlns:a16="http://schemas.microsoft.com/office/drawing/2014/main" id="{E51C73F5-945E-C717-8DB3-989F9D729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1" name="直線コネクタ 8620">
                        <a:extLst>
                          <a:ext uri="{FF2B5EF4-FFF2-40B4-BE49-F238E27FC236}">
                            <a16:creationId xmlns:a16="http://schemas.microsoft.com/office/drawing/2014/main" id="{12B5C9AA-C628-F4EE-C3CF-7FCA3C5E0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2" name="直線コネクタ 8621">
                        <a:extLst>
                          <a:ext uri="{FF2B5EF4-FFF2-40B4-BE49-F238E27FC236}">
                            <a16:creationId xmlns:a16="http://schemas.microsoft.com/office/drawing/2014/main" id="{B67FA3A2-94C0-F19A-AE37-22F713D3FF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3" name="直線コネクタ 8622">
                        <a:extLst>
                          <a:ext uri="{FF2B5EF4-FFF2-40B4-BE49-F238E27FC236}">
                            <a16:creationId xmlns:a16="http://schemas.microsoft.com/office/drawing/2014/main" id="{E792BE1E-56A1-3F7B-C899-E0D3040590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4" name="直線コネクタ 8623">
                        <a:extLst>
                          <a:ext uri="{FF2B5EF4-FFF2-40B4-BE49-F238E27FC236}">
                            <a16:creationId xmlns:a16="http://schemas.microsoft.com/office/drawing/2014/main" id="{1D2E58A6-0FC1-82AE-BA83-77AF46E20F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5" name="直線コネクタ 8624">
                        <a:extLst>
                          <a:ext uri="{FF2B5EF4-FFF2-40B4-BE49-F238E27FC236}">
                            <a16:creationId xmlns:a16="http://schemas.microsoft.com/office/drawing/2014/main" id="{7357285C-4E17-E91D-D4DC-3A469A7518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9" name="グループ化 8538">
                    <a:extLst>
                      <a:ext uri="{FF2B5EF4-FFF2-40B4-BE49-F238E27FC236}">
                        <a16:creationId xmlns:a16="http://schemas.microsoft.com/office/drawing/2014/main" id="{9F6B8CDC-7C3A-9E18-4881-D8824FD0266D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574" name="グループ化 8573">
                      <a:extLst>
                        <a:ext uri="{FF2B5EF4-FFF2-40B4-BE49-F238E27FC236}">
                          <a16:creationId xmlns:a16="http://schemas.microsoft.com/office/drawing/2014/main" id="{46C34961-D0E8-CEEC-B088-A1FD7A718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92" name="直線コネクタ 8591">
                        <a:extLst>
                          <a:ext uri="{FF2B5EF4-FFF2-40B4-BE49-F238E27FC236}">
                            <a16:creationId xmlns:a16="http://schemas.microsoft.com/office/drawing/2014/main" id="{A7DE9329-F623-6C2F-7DC8-AE4246D587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直線コネクタ 8592">
                        <a:extLst>
                          <a:ext uri="{FF2B5EF4-FFF2-40B4-BE49-F238E27FC236}">
                            <a16:creationId xmlns:a16="http://schemas.microsoft.com/office/drawing/2014/main" id="{B17C2E6B-9EB0-8C92-5F4D-5BD082D12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4" name="直線コネクタ 8593">
                        <a:extLst>
                          <a:ext uri="{FF2B5EF4-FFF2-40B4-BE49-F238E27FC236}">
                            <a16:creationId xmlns:a16="http://schemas.microsoft.com/office/drawing/2014/main" id="{61D0FA5D-AABB-1127-0B31-3ABD67A64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5" name="直線コネクタ 8594">
                        <a:extLst>
                          <a:ext uri="{FF2B5EF4-FFF2-40B4-BE49-F238E27FC236}">
                            <a16:creationId xmlns:a16="http://schemas.microsoft.com/office/drawing/2014/main" id="{2BC9A525-5F47-73C6-A99A-3728B37BF2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6" name="直線コネクタ 8595">
                        <a:extLst>
                          <a:ext uri="{FF2B5EF4-FFF2-40B4-BE49-F238E27FC236}">
                            <a16:creationId xmlns:a16="http://schemas.microsoft.com/office/drawing/2014/main" id="{EDA0C1FC-704C-200B-6E0B-CAFC535045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直線コネクタ 8596">
                        <a:extLst>
                          <a:ext uri="{FF2B5EF4-FFF2-40B4-BE49-F238E27FC236}">
                            <a16:creationId xmlns:a16="http://schemas.microsoft.com/office/drawing/2014/main" id="{0142D2AA-2F84-F4FF-7FE6-8B9EE5732D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直線コネクタ 8597">
                        <a:extLst>
                          <a:ext uri="{FF2B5EF4-FFF2-40B4-BE49-F238E27FC236}">
                            <a16:creationId xmlns:a16="http://schemas.microsoft.com/office/drawing/2014/main" id="{662DD519-6146-A1EA-E812-076D92E6E2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直線コネクタ 8598">
                        <a:extLst>
                          <a:ext uri="{FF2B5EF4-FFF2-40B4-BE49-F238E27FC236}">
                            <a16:creationId xmlns:a16="http://schemas.microsoft.com/office/drawing/2014/main" id="{44671526-7D74-7A16-5EE8-670D4530BB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0" name="直線コネクタ 8599">
                        <a:extLst>
                          <a:ext uri="{FF2B5EF4-FFF2-40B4-BE49-F238E27FC236}">
                            <a16:creationId xmlns:a16="http://schemas.microsoft.com/office/drawing/2014/main" id="{D892D18E-73B2-655D-AB2B-7E215ED88B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1" name="直線コネクタ 8600">
                        <a:extLst>
                          <a:ext uri="{FF2B5EF4-FFF2-40B4-BE49-F238E27FC236}">
                            <a16:creationId xmlns:a16="http://schemas.microsoft.com/office/drawing/2014/main" id="{FCDFA996-899B-2C94-805F-F60556D6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2" name="直線コネクタ 8601">
                        <a:extLst>
                          <a:ext uri="{FF2B5EF4-FFF2-40B4-BE49-F238E27FC236}">
                            <a16:creationId xmlns:a16="http://schemas.microsoft.com/office/drawing/2014/main" id="{4CFE6750-331A-F04D-ABB8-A89918123D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3" name="直線コネクタ 8602">
                        <a:extLst>
                          <a:ext uri="{FF2B5EF4-FFF2-40B4-BE49-F238E27FC236}">
                            <a16:creationId xmlns:a16="http://schemas.microsoft.com/office/drawing/2014/main" id="{CECC2873-AF88-5D0F-E8A8-347F2F38E0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4" name="直線コネクタ 8603">
                        <a:extLst>
                          <a:ext uri="{FF2B5EF4-FFF2-40B4-BE49-F238E27FC236}">
                            <a16:creationId xmlns:a16="http://schemas.microsoft.com/office/drawing/2014/main" id="{E1F2BCFA-6C37-616D-E909-486E46B54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直線コネクタ 8604">
                        <a:extLst>
                          <a:ext uri="{FF2B5EF4-FFF2-40B4-BE49-F238E27FC236}">
                            <a16:creationId xmlns:a16="http://schemas.microsoft.com/office/drawing/2014/main" id="{70C11AF8-AE81-0C5A-4E8D-1534AB3A1D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直線コネクタ 8605">
                        <a:extLst>
                          <a:ext uri="{FF2B5EF4-FFF2-40B4-BE49-F238E27FC236}">
                            <a16:creationId xmlns:a16="http://schemas.microsoft.com/office/drawing/2014/main" id="{62A4F4C3-56E8-1CC9-4997-1747F8FF80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直線コネクタ 8606">
                        <a:extLst>
                          <a:ext uri="{FF2B5EF4-FFF2-40B4-BE49-F238E27FC236}">
                            <a16:creationId xmlns:a16="http://schemas.microsoft.com/office/drawing/2014/main" id="{038C39F9-C4E6-26DF-7C22-9BC55AD2A0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75" name="グループ化 8574">
                      <a:extLst>
                        <a:ext uri="{FF2B5EF4-FFF2-40B4-BE49-F238E27FC236}">
                          <a16:creationId xmlns:a16="http://schemas.microsoft.com/office/drawing/2014/main" id="{9BF77CD9-CBB3-C1C3-8663-A764E0340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76" name="直線コネクタ 8575">
                        <a:extLst>
                          <a:ext uri="{FF2B5EF4-FFF2-40B4-BE49-F238E27FC236}">
                            <a16:creationId xmlns:a16="http://schemas.microsoft.com/office/drawing/2014/main" id="{31D510B7-7BC6-AF50-1996-552641EDF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7" name="直線コネクタ 8576">
                        <a:extLst>
                          <a:ext uri="{FF2B5EF4-FFF2-40B4-BE49-F238E27FC236}">
                            <a16:creationId xmlns:a16="http://schemas.microsoft.com/office/drawing/2014/main" id="{9926971E-2B2E-D2CF-76E5-6597E24DA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8" name="直線コネクタ 8577">
                        <a:extLst>
                          <a:ext uri="{FF2B5EF4-FFF2-40B4-BE49-F238E27FC236}">
                            <a16:creationId xmlns:a16="http://schemas.microsoft.com/office/drawing/2014/main" id="{51EB9B48-C5A9-930A-3581-B6E64DC4F0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9" name="直線コネクタ 8578">
                        <a:extLst>
                          <a:ext uri="{FF2B5EF4-FFF2-40B4-BE49-F238E27FC236}">
                            <a16:creationId xmlns:a16="http://schemas.microsoft.com/office/drawing/2014/main" id="{349834C6-7F74-9985-BECC-5A281430A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0" name="直線コネクタ 8579">
                        <a:extLst>
                          <a:ext uri="{FF2B5EF4-FFF2-40B4-BE49-F238E27FC236}">
                            <a16:creationId xmlns:a16="http://schemas.microsoft.com/office/drawing/2014/main" id="{80662DC8-F918-86E0-3AD8-7FA1A84D54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1" name="直線コネクタ 8580">
                        <a:extLst>
                          <a:ext uri="{FF2B5EF4-FFF2-40B4-BE49-F238E27FC236}">
                            <a16:creationId xmlns:a16="http://schemas.microsoft.com/office/drawing/2014/main" id="{9E2EB5A5-774E-6293-6B72-5A0C14E97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2" name="直線コネクタ 8581">
                        <a:extLst>
                          <a:ext uri="{FF2B5EF4-FFF2-40B4-BE49-F238E27FC236}">
                            <a16:creationId xmlns:a16="http://schemas.microsoft.com/office/drawing/2014/main" id="{7D593830-30B1-7EB8-2524-E1C3625D30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3" name="直線コネクタ 8582">
                        <a:extLst>
                          <a:ext uri="{FF2B5EF4-FFF2-40B4-BE49-F238E27FC236}">
                            <a16:creationId xmlns:a16="http://schemas.microsoft.com/office/drawing/2014/main" id="{60AA16D9-17D4-B92C-E9C4-B1AF75EBC6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4" name="直線コネクタ 8583">
                        <a:extLst>
                          <a:ext uri="{FF2B5EF4-FFF2-40B4-BE49-F238E27FC236}">
                            <a16:creationId xmlns:a16="http://schemas.microsoft.com/office/drawing/2014/main" id="{81591EE6-3C57-C6AB-26A8-0153161E5A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5" name="直線コネクタ 8584">
                        <a:extLst>
                          <a:ext uri="{FF2B5EF4-FFF2-40B4-BE49-F238E27FC236}">
                            <a16:creationId xmlns:a16="http://schemas.microsoft.com/office/drawing/2014/main" id="{88A12400-516E-B793-C4C9-025765A4D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6" name="直線コネクタ 8585">
                        <a:extLst>
                          <a:ext uri="{FF2B5EF4-FFF2-40B4-BE49-F238E27FC236}">
                            <a16:creationId xmlns:a16="http://schemas.microsoft.com/office/drawing/2014/main" id="{88BA5AB6-C5FD-1F2F-EB2B-0EA2BB054C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7" name="直線コネクタ 8586">
                        <a:extLst>
                          <a:ext uri="{FF2B5EF4-FFF2-40B4-BE49-F238E27FC236}">
                            <a16:creationId xmlns:a16="http://schemas.microsoft.com/office/drawing/2014/main" id="{1FD93110-5B46-EF2C-17F2-55B2E5DDAF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8" name="直線コネクタ 8587">
                        <a:extLst>
                          <a:ext uri="{FF2B5EF4-FFF2-40B4-BE49-F238E27FC236}">
                            <a16:creationId xmlns:a16="http://schemas.microsoft.com/office/drawing/2014/main" id="{9303F370-D35F-8155-06F9-16BCADDA63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9" name="直線コネクタ 8588">
                        <a:extLst>
                          <a:ext uri="{FF2B5EF4-FFF2-40B4-BE49-F238E27FC236}">
                            <a16:creationId xmlns:a16="http://schemas.microsoft.com/office/drawing/2014/main" id="{F66BC2D3-EC68-B529-0CDC-CFAB5F4318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0" name="直線コネクタ 8589">
                        <a:extLst>
                          <a:ext uri="{FF2B5EF4-FFF2-40B4-BE49-F238E27FC236}">
                            <a16:creationId xmlns:a16="http://schemas.microsoft.com/office/drawing/2014/main" id="{3FE19E44-CFC6-2BB4-FF41-09C867D2DC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1" name="直線コネクタ 8590">
                        <a:extLst>
                          <a:ext uri="{FF2B5EF4-FFF2-40B4-BE49-F238E27FC236}">
                            <a16:creationId xmlns:a16="http://schemas.microsoft.com/office/drawing/2014/main" id="{D8D305C3-6DCA-A7ED-5FD7-B7013D6580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40" name="グループ化 8539">
                    <a:extLst>
                      <a:ext uri="{FF2B5EF4-FFF2-40B4-BE49-F238E27FC236}">
                        <a16:creationId xmlns:a16="http://schemas.microsoft.com/office/drawing/2014/main" id="{6B9EC0A7-9919-1636-D769-8BDC7C475EB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58" name="直線コネクタ 8557">
                      <a:extLst>
                        <a:ext uri="{FF2B5EF4-FFF2-40B4-BE49-F238E27FC236}">
                          <a16:creationId xmlns:a16="http://schemas.microsoft.com/office/drawing/2014/main" id="{05C9EE94-92F2-F9FB-90CA-479CADD11C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9" name="直線コネクタ 8558">
                      <a:extLst>
                        <a:ext uri="{FF2B5EF4-FFF2-40B4-BE49-F238E27FC236}">
                          <a16:creationId xmlns:a16="http://schemas.microsoft.com/office/drawing/2014/main" id="{F9EB18EF-1066-5919-D2B7-F12F6597AC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0" name="直線コネクタ 8559">
                      <a:extLst>
                        <a:ext uri="{FF2B5EF4-FFF2-40B4-BE49-F238E27FC236}">
                          <a16:creationId xmlns:a16="http://schemas.microsoft.com/office/drawing/2014/main" id="{28DC7688-30E0-E711-BD5E-48E2FF7A4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1" name="直線コネクタ 8560">
                      <a:extLst>
                        <a:ext uri="{FF2B5EF4-FFF2-40B4-BE49-F238E27FC236}">
                          <a16:creationId xmlns:a16="http://schemas.microsoft.com/office/drawing/2014/main" id="{29C2B5B3-9882-9040-5BC1-F831497A13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2" name="直線コネクタ 8561">
                      <a:extLst>
                        <a:ext uri="{FF2B5EF4-FFF2-40B4-BE49-F238E27FC236}">
                          <a16:creationId xmlns:a16="http://schemas.microsoft.com/office/drawing/2014/main" id="{15FB7F6D-7CBA-686C-570B-8DBAE7771D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3" name="直線コネクタ 8562">
                      <a:extLst>
                        <a:ext uri="{FF2B5EF4-FFF2-40B4-BE49-F238E27FC236}">
                          <a16:creationId xmlns:a16="http://schemas.microsoft.com/office/drawing/2014/main" id="{6DFE2260-8B95-9ED1-522C-A9B75E31FE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4" name="直線コネクタ 8563">
                      <a:extLst>
                        <a:ext uri="{FF2B5EF4-FFF2-40B4-BE49-F238E27FC236}">
                          <a16:creationId xmlns:a16="http://schemas.microsoft.com/office/drawing/2014/main" id="{E44D54A8-3E31-BAA8-43F0-1D0BFAA5A0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5" name="直線コネクタ 8564">
                      <a:extLst>
                        <a:ext uri="{FF2B5EF4-FFF2-40B4-BE49-F238E27FC236}">
                          <a16:creationId xmlns:a16="http://schemas.microsoft.com/office/drawing/2014/main" id="{7FE1C99D-B98E-ED3E-E9E6-637FC359E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6" name="直線コネクタ 8565">
                      <a:extLst>
                        <a:ext uri="{FF2B5EF4-FFF2-40B4-BE49-F238E27FC236}">
                          <a16:creationId xmlns:a16="http://schemas.microsoft.com/office/drawing/2014/main" id="{3C718B2A-051A-2F6D-E353-3D8C1E549E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7" name="直線コネクタ 8566">
                      <a:extLst>
                        <a:ext uri="{FF2B5EF4-FFF2-40B4-BE49-F238E27FC236}">
                          <a16:creationId xmlns:a16="http://schemas.microsoft.com/office/drawing/2014/main" id="{291673B4-0163-2AEA-6DB3-EDC12F7CB6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8" name="直線コネクタ 8567">
                      <a:extLst>
                        <a:ext uri="{FF2B5EF4-FFF2-40B4-BE49-F238E27FC236}">
                          <a16:creationId xmlns:a16="http://schemas.microsoft.com/office/drawing/2014/main" id="{C1703689-A666-19A1-1B16-FCC11E7D3C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9" name="直線コネクタ 8568">
                      <a:extLst>
                        <a:ext uri="{FF2B5EF4-FFF2-40B4-BE49-F238E27FC236}">
                          <a16:creationId xmlns:a16="http://schemas.microsoft.com/office/drawing/2014/main" id="{F435163D-8ABF-E83B-0176-08C0313019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0" name="直線コネクタ 8569">
                      <a:extLst>
                        <a:ext uri="{FF2B5EF4-FFF2-40B4-BE49-F238E27FC236}">
                          <a16:creationId xmlns:a16="http://schemas.microsoft.com/office/drawing/2014/main" id="{61664B8E-7518-19B2-0A5A-024FD9644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1" name="直線コネクタ 8570">
                      <a:extLst>
                        <a:ext uri="{FF2B5EF4-FFF2-40B4-BE49-F238E27FC236}">
                          <a16:creationId xmlns:a16="http://schemas.microsoft.com/office/drawing/2014/main" id="{6DA3E148-454D-457D-0105-AF96F4245F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2" name="直線コネクタ 8571">
                      <a:extLst>
                        <a:ext uri="{FF2B5EF4-FFF2-40B4-BE49-F238E27FC236}">
                          <a16:creationId xmlns:a16="http://schemas.microsoft.com/office/drawing/2014/main" id="{52F9975D-92DD-939B-CF14-88BF0A2F2E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3" name="直線コネクタ 8572">
                      <a:extLst>
                        <a:ext uri="{FF2B5EF4-FFF2-40B4-BE49-F238E27FC236}">
                          <a16:creationId xmlns:a16="http://schemas.microsoft.com/office/drawing/2014/main" id="{A1648E54-EB64-53BC-72B7-53DF8DB3F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41" name="グループ化 8540">
                    <a:extLst>
                      <a:ext uri="{FF2B5EF4-FFF2-40B4-BE49-F238E27FC236}">
                        <a16:creationId xmlns:a16="http://schemas.microsoft.com/office/drawing/2014/main" id="{CA565015-2866-C3EB-83E4-7FACF5BE8D49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42" name="直線コネクタ 8541">
                      <a:extLst>
                        <a:ext uri="{FF2B5EF4-FFF2-40B4-BE49-F238E27FC236}">
                          <a16:creationId xmlns:a16="http://schemas.microsoft.com/office/drawing/2014/main" id="{C898A12F-6E0C-F27B-065E-5D3173E38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3" name="直線コネクタ 8542">
                      <a:extLst>
                        <a:ext uri="{FF2B5EF4-FFF2-40B4-BE49-F238E27FC236}">
                          <a16:creationId xmlns:a16="http://schemas.microsoft.com/office/drawing/2014/main" id="{BE2007E7-2968-8EA3-199A-9F9D5ABF0F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4" name="直線コネクタ 8543">
                      <a:extLst>
                        <a:ext uri="{FF2B5EF4-FFF2-40B4-BE49-F238E27FC236}">
                          <a16:creationId xmlns:a16="http://schemas.microsoft.com/office/drawing/2014/main" id="{B1715B4C-A41E-E0D4-8AC5-1A36049257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5" name="直線コネクタ 8544">
                      <a:extLst>
                        <a:ext uri="{FF2B5EF4-FFF2-40B4-BE49-F238E27FC236}">
                          <a16:creationId xmlns:a16="http://schemas.microsoft.com/office/drawing/2014/main" id="{90DFFE9D-919A-4EFB-4A92-37C03C10A7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6" name="直線コネクタ 8545">
                      <a:extLst>
                        <a:ext uri="{FF2B5EF4-FFF2-40B4-BE49-F238E27FC236}">
                          <a16:creationId xmlns:a16="http://schemas.microsoft.com/office/drawing/2014/main" id="{1D14A96E-6DF7-A297-2B7D-B615EEF550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7" name="直線コネクタ 8546">
                      <a:extLst>
                        <a:ext uri="{FF2B5EF4-FFF2-40B4-BE49-F238E27FC236}">
                          <a16:creationId xmlns:a16="http://schemas.microsoft.com/office/drawing/2014/main" id="{DEF4C8EC-0A7F-4D28-E366-B5706154AA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8" name="直線コネクタ 8547">
                      <a:extLst>
                        <a:ext uri="{FF2B5EF4-FFF2-40B4-BE49-F238E27FC236}">
                          <a16:creationId xmlns:a16="http://schemas.microsoft.com/office/drawing/2014/main" id="{44E6F65A-6CA3-A76F-F6A9-64E2E7DD1C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9" name="直線コネクタ 8548">
                      <a:extLst>
                        <a:ext uri="{FF2B5EF4-FFF2-40B4-BE49-F238E27FC236}">
                          <a16:creationId xmlns:a16="http://schemas.microsoft.com/office/drawing/2014/main" id="{270ACB70-7716-3C87-78DF-ACF4080EE0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0" name="直線コネクタ 8549">
                      <a:extLst>
                        <a:ext uri="{FF2B5EF4-FFF2-40B4-BE49-F238E27FC236}">
                          <a16:creationId xmlns:a16="http://schemas.microsoft.com/office/drawing/2014/main" id="{D16E6656-923E-4499-4D79-C13146E03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1" name="直線コネクタ 8550">
                      <a:extLst>
                        <a:ext uri="{FF2B5EF4-FFF2-40B4-BE49-F238E27FC236}">
                          <a16:creationId xmlns:a16="http://schemas.microsoft.com/office/drawing/2014/main" id="{BFE5AD59-7D6A-0E0B-FBB6-94C11023D3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2" name="直線コネクタ 8551">
                      <a:extLst>
                        <a:ext uri="{FF2B5EF4-FFF2-40B4-BE49-F238E27FC236}">
                          <a16:creationId xmlns:a16="http://schemas.microsoft.com/office/drawing/2014/main" id="{5E9F414E-64A8-BD0C-6098-5C67C62695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3" name="直線コネクタ 8552">
                      <a:extLst>
                        <a:ext uri="{FF2B5EF4-FFF2-40B4-BE49-F238E27FC236}">
                          <a16:creationId xmlns:a16="http://schemas.microsoft.com/office/drawing/2014/main" id="{3830582F-56D3-825F-5D7B-218C977F2C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4" name="直線コネクタ 8553">
                      <a:extLst>
                        <a:ext uri="{FF2B5EF4-FFF2-40B4-BE49-F238E27FC236}">
                          <a16:creationId xmlns:a16="http://schemas.microsoft.com/office/drawing/2014/main" id="{126294E2-993C-EACB-0662-05984FE1D2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5" name="直線コネクタ 8554">
                      <a:extLst>
                        <a:ext uri="{FF2B5EF4-FFF2-40B4-BE49-F238E27FC236}">
                          <a16:creationId xmlns:a16="http://schemas.microsoft.com/office/drawing/2014/main" id="{A015D0B6-8F0E-3A53-2544-2E7C78CB7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6" name="直線コネクタ 8555">
                      <a:extLst>
                        <a:ext uri="{FF2B5EF4-FFF2-40B4-BE49-F238E27FC236}">
                          <a16:creationId xmlns:a16="http://schemas.microsoft.com/office/drawing/2014/main" id="{A595AB59-B9CA-2E3E-56F9-75BDAC044B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7" name="直線コネクタ 8556">
                      <a:extLst>
                        <a:ext uri="{FF2B5EF4-FFF2-40B4-BE49-F238E27FC236}">
                          <a16:creationId xmlns:a16="http://schemas.microsoft.com/office/drawing/2014/main" id="{69BBB363-4C86-A3AC-607C-C7313224CF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08" name="グループ化 8507">
                  <a:extLst>
                    <a:ext uri="{FF2B5EF4-FFF2-40B4-BE49-F238E27FC236}">
                      <a16:creationId xmlns:a16="http://schemas.microsoft.com/office/drawing/2014/main" id="{A050BD81-A019-9BA9-BB7F-D796C2E915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30" name="直線コネクタ 8529">
                    <a:extLst>
                      <a:ext uri="{FF2B5EF4-FFF2-40B4-BE49-F238E27FC236}">
                        <a16:creationId xmlns:a16="http://schemas.microsoft.com/office/drawing/2014/main" id="{3B10FE47-5068-D41C-AC76-1B9C2599BD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1" name="直線コネクタ 8530">
                    <a:extLst>
                      <a:ext uri="{FF2B5EF4-FFF2-40B4-BE49-F238E27FC236}">
                        <a16:creationId xmlns:a16="http://schemas.microsoft.com/office/drawing/2014/main" id="{E4C948D2-23F9-E7D8-9DA8-8535B58B69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2" name="直線コネクタ 8531">
                    <a:extLst>
                      <a:ext uri="{FF2B5EF4-FFF2-40B4-BE49-F238E27FC236}">
                        <a16:creationId xmlns:a16="http://schemas.microsoft.com/office/drawing/2014/main" id="{F25BA5CD-39F2-7D4A-26D8-9570DFE59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3" name="直線コネクタ 8532">
                    <a:extLst>
                      <a:ext uri="{FF2B5EF4-FFF2-40B4-BE49-F238E27FC236}">
                        <a16:creationId xmlns:a16="http://schemas.microsoft.com/office/drawing/2014/main" id="{88034088-5CB4-29DA-7301-1A9A55F77F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4" name="直線コネクタ 8533">
                    <a:extLst>
                      <a:ext uri="{FF2B5EF4-FFF2-40B4-BE49-F238E27FC236}">
                        <a16:creationId xmlns:a16="http://schemas.microsoft.com/office/drawing/2014/main" id="{CAC9DEEE-D405-E31E-D0BC-CF5937113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5" name="直線コネクタ 8534">
                    <a:extLst>
                      <a:ext uri="{FF2B5EF4-FFF2-40B4-BE49-F238E27FC236}">
                        <a16:creationId xmlns:a16="http://schemas.microsoft.com/office/drawing/2014/main" id="{3F6B6C43-050B-FBD6-595F-9B1147DF2E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09" name="グループ化 8508">
                  <a:extLst>
                    <a:ext uri="{FF2B5EF4-FFF2-40B4-BE49-F238E27FC236}">
                      <a16:creationId xmlns:a16="http://schemas.microsoft.com/office/drawing/2014/main" id="{B14BF4D1-CFF5-8F63-A183-5F960BF726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24" name="直線コネクタ 8523">
                    <a:extLst>
                      <a:ext uri="{FF2B5EF4-FFF2-40B4-BE49-F238E27FC236}">
                        <a16:creationId xmlns:a16="http://schemas.microsoft.com/office/drawing/2014/main" id="{E173DDD2-6A28-8B29-1394-2AFD01A5F8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5" name="直線コネクタ 8524">
                    <a:extLst>
                      <a:ext uri="{FF2B5EF4-FFF2-40B4-BE49-F238E27FC236}">
                        <a16:creationId xmlns:a16="http://schemas.microsoft.com/office/drawing/2014/main" id="{A1EA4654-A68B-6147-47CA-D1453181F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6" name="直線コネクタ 8525">
                    <a:extLst>
                      <a:ext uri="{FF2B5EF4-FFF2-40B4-BE49-F238E27FC236}">
                        <a16:creationId xmlns:a16="http://schemas.microsoft.com/office/drawing/2014/main" id="{BAD51225-4CBA-AB42-766F-76AAA8942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7" name="直線コネクタ 8526">
                    <a:extLst>
                      <a:ext uri="{FF2B5EF4-FFF2-40B4-BE49-F238E27FC236}">
                        <a16:creationId xmlns:a16="http://schemas.microsoft.com/office/drawing/2014/main" id="{5BEC850C-7A75-CED2-0F13-85AAB8EFA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8" name="直線コネクタ 8527">
                    <a:extLst>
                      <a:ext uri="{FF2B5EF4-FFF2-40B4-BE49-F238E27FC236}">
                        <a16:creationId xmlns:a16="http://schemas.microsoft.com/office/drawing/2014/main" id="{00133B0A-5288-FB3A-37DC-4247AE7C3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9" name="直線コネクタ 8528">
                    <a:extLst>
                      <a:ext uri="{FF2B5EF4-FFF2-40B4-BE49-F238E27FC236}">
                        <a16:creationId xmlns:a16="http://schemas.microsoft.com/office/drawing/2014/main" id="{77F26CDC-E8F0-AA6E-8632-43180B3F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0" name="グループ化 8509">
                  <a:extLst>
                    <a:ext uri="{FF2B5EF4-FFF2-40B4-BE49-F238E27FC236}">
                      <a16:creationId xmlns:a16="http://schemas.microsoft.com/office/drawing/2014/main" id="{CFA8C139-270F-7A09-4B01-3F29912D87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8" name="直線コネクタ 8517">
                    <a:extLst>
                      <a:ext uri="{FF2B5EF4-FFF2-40B4-BE49-F238E27FC236}">
                        <a16:creationId xmlns:a16="http://schemas.microsoft.com/office/drawing/2014/main" id="{2281E22A-7FB1-5B78-53FC-C39CA0432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9" name="直線コネクタ 8518">
                    <a:extLst>
                      <a:ext uri="{FF2B5EF4-FFF2-40B4-BE49-F238E27FC236}">
                        <a16:creationId xmlns:a16="http://schemas.microsoft.com/office/drawing/2014/main" id="{48CE491F-1855-AA84-4BAB-34C5903AD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0" name="直線コネクタ 8519">
                    <a:extLst>
                      <a:ext uri="{FF2B5EF4-FFF2-40B4-BE49-F238E27FC236}">
                        <a16:creationId xmlns:a16="http://schemas.microsoft.com/office/drawing/2014/main" id="{3AC386C8-617A-7507-21CD-D5F7F0AB4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1" name="直線コネクタ 8520">
                    <a:extLst>
                      <a:ext uri="{FF2B5EF4-FFF2-40B4-BE49-F238E27FC236}">
                        <a16:creationId xmlns:a16="http://schemas.microsoft.com/office/drawing/2014/main" id="{A0D55DCE-AC4E-362A-2974-CA569D2CC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2" name="直線コネクタ 8521">
                    <a:extLst>
                      <a:ext uri="{FF2B5EF4-FFF2-40B4-BE49-F238E27FC236}">
                        <a16:creationId xmlns:a16="http://schemas.microsoft.com/office/drawing/2014/main" id="{14E3ECF9-5B15-2733-D22E-8EED661F19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3" name="直線コネクタ 8522">
                    <a:extLst>
                      <a:ext uri="{FF2B5EF4-FFF2-40B4-BE49-F238E27FC236}">
                        <a16:creationId xmlns:a16="http://schemas.microsoft.com/office/drawing/2014/main" id="{C24BD02A-ABF4-19A3-09AC-E8446793B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1" name="グループ化 8510">
                  <a:extLst>
                    <a:ext uri="{FF2B5EF4-FFF2-40B4-BE49-F238E27FC236}">
                      <a16:creationId xmlns:a16="http://schemas.microsoft.com/office/drawing/2014/main" id="{6DC3AC25-4184-84F6-409A-310367411D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2" name="直線コネクタ 8511">
                    <a:extLst>
                      <a:ext uri="{FF2B5EF4-FFF2-40B4-BE49-F238E27FC236}">
                        <a16:creationId xmlns:a16="http://schemas.microsoft.com/office/drawing/2014/main" id="{23ED8B6F-6C45-F517-9E27-53C287189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3" name="直線コネクタ 8512">
                    <a:extLst>
                      <a:ext uri="{FF2B5EF4-FFF2-40B4-BE49-F238E27FC236}">
                        <a16:creationId xmlns:a16="http://schemas.microsoft.com/office/drawing/2014/main" id="{41D3E91A-DAE3-DD46-749E-AC158C1D7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4" name="直線コネクタ 8513">
                    <a:extLst>
                      <a:ext uri="{FF2B5EF4-FFF2-40B4-BE49-F238E27FC236}">
                        <a16:creationId xmlns:a16="http://schemas.microsoft.com/office/drawing/2014/main" id="{9F814FBE-157F-1C59-A53A-4BCE6F9C2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5" name="直線コネクタ 8514">
                    <a:extLst>
                      <a:ext uri="{FF2B5EF4-FFF2-40B4-BE49-F238E27FC236}">
                        <a16:creationId xmlns:a16="http://schemas.microsoft.com/office/drawing/2014/main" id="{EF2BA85F-FEB4-3DE8-5F71-93260F0AE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6" name="直線コネクタ 8515">
                    <a:extLst>
                      <a:ext uri="{FF2B5EF4-FFF2-40B4-BE49-F238E27FC236}">
                        <a16:creationId xmlns:a16="http://schemas.microsoft.com/office/drawing/2014/main" id="{8DEA0F5B-AE1F-7621-5CED-BEFF4C2A32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7" name="直線コネクタ 8516">
                    <a:extLst>
                      <a:ext uri="{FF2B5EF4-FFF2-40B4-BE49-F238E27FC236}">
                        <a16:creationId xmlns:a16="http://schemas.microsoft.com/office/drawing/2014/main" id="{E76F846C-9BDA-84D2-FC7F-3EC62DB05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7" name="グループ化 8316">
                <a:extLst>
                  <a:ext uri="{FF2B5EF4-FFF2-40B4-BE49-F238E27FC236}">
                    <a16:creationId xmlns:a16="http://schemas.microsoft.com/office/drawing/2014/main" id="{FF5A7810-1392-039D-5E3E-FC26CA43EFBE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318" name="正方形/長方形 8317">
                  <a:extLst>
                    <a:ext uri="{FF2B5EF4-FFF2-40B4-BE49-F238E27FC236}">
                      <a16:creationId xmlns:a16="http://schemas.microsoft.com/office/drawing/2014/main" id="{3D885741-C8F9-FD39-36BA-9859E0D45B8B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319" name="グループ化 8318">
                  <a:extLst>
                    <a:ext uri="{FF2B5EF4-FFF2-40B4-BE49-F238E27FC236}">
                      <a16:creationId xmlns:a16="http://schemas.microsoft.com/office/drawing/2014/main" id="{9B954EBE-81E3-27EE-C659-09312E23BA09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348" name="グループ化 8347">
                    <a:extLst>
                      <a:ext uri="{FF2B5EF4-FFF2-40B4-BE49-F238E27FC236}">
                        <a16:creationId xmlns:a16="http://schemas.microsoft.com/office/drawing/2014/main" id="{52C58FED-D0FB-56AE-9E7B-448B2FC7D2B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488" name="正方形/長方形 8487">
                      <a:extLst>
                        <a:ext uri="{FF2B5EF4-FFF2-40B4-BE49-F238E27FC236}">
                          <a16:creationId xmlns:a16="http://schemas.microsoft.com/office/drawing/2014/main" id="{9B62D3F8-940E-67F2-7067-39FCEAADF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89" name="グループ化 8488">
                      <a:extLst>
                        <a:ext uri="{FF2B5EF4-FFF2-40B4-BE49-F238E27FC236}">
                          <a16:creationId xmlns:a16="http://schemas.microsoft.com/office/drawing/2014/main" id="{436EC772-0B6B-ECC3-54AE-FFB92B9336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504" name="正方形/長方形 8503">
                        <a:extLst>
                          <a:ext uri="{FF2B5EF4-FFF2-40B4-BE49-F238E27FC236}">
                            <a16:creationId xmlns:a16="http://schemas.microsoft.com/office/drawing/2014/main" id="{459AEEE5-4D43-53A3-537A-4E5E8FD116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505" name="正方形/長方形 8504">
                        <a:extLst>
                          <a:ext uri="{FF2B5EF4-FFF2-40B4-BE49-F238E27FC236}">
                            <a16:creationId xmlns:a16="http://schemas.microsoft.com/office/drawing/2014/main" id="{BD562639-7BDC-6D7F-A957-D74563EFD6F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490" name="グループ化 8489">
                      <a:extLst>
                        <a:ext uri="{FF2B5EF4-FFF2-40B4-BE49-F238E27FC236}">
                          <a16:creationId xmlns:a16="http://schemas.microsoft.com/office/drawing/2014/main" id="{E1665887-C9FC-724D-DA16-527D4C8719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500" name="正方形/長方形 8499">
                        <a:extLst>
                          <a:ext uri="{FF2B5EF4-FFF2-40B4-BE49-F238E27FC236}">
                            <a16:creationId xmlns:a16="http://schemas.microsoft.com/office/drawing/2014/main" id="{1981D603-F0E8-4ABE-CE60-6344AA225E0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501" name="グループ化 8500">
                        <a:extLst>
                          <a:ext uri="{FF2B5EF4-FFF2-40B4-BE49-F238E27FC236}">
                            <a16:creationId xmlns:a16="http://schemas.microsoft.com/office/drawing/2014/main" id="{3BF2A749-C2ED-74B5-FDAF-46595958C7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502" name="正方形/長方形 8501">
                          <a:extLst>
                            <a:ext uri="{FF2B5EF4-FFF2-40B4-BE49-F238E27FC236}">
                              <a16:creationId xmlns:a16="http://schemas.microsoft.com/office/drawing/2014/main" id="{EC36C284-01AD-8BA2-50B4-AC9AAD90FE9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503" name="正方形/長方形 8502">
                          <a:extLst>
                            <a:ext uri="{FF2B5EF4-FFF2-40B4-BE49-F238E27FC236}">
                              <a16:creationId xmlns:a16="http://schemas.microsoft.com/office/drawing/2014/main" id="{901B3276-B94E-F2F2-C59C-FA3B9BCF062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491" name="正方形/長方形 8490">
                      <a:extLst>
                        <a:ext uri="{FF2B5EF4-FFF2-40B4-BE49-F238E27FC236}">
                          <a16:creationId xmlns:a16="http://schemas.microsoft.com/office/drawing/2014/main" id="{68C280F8-8198-7680-FE40-4AF41EB1EE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2" name="グループ化 8491">
                      <a:extLst>
                        <a:ext uri="{FF2B5EF4-FFF2-40B4-BE49-F238E27FC236}">
                          <a16:creationId xmlns:a16="http://schemas.microsoft.com/office/drawing/2014/main" id="{4059FFB1-93E1-A6CA-57C9-37AFD09559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8" name="正方形/長方形 8497">
                        <a:extLst>
                          <a:ext uri="{FF2B5EF4-FFF2-40B4-BE49-F238E27FC236}">
                            <a16:creationId xmlns:a16="http://schemas.microsoft.com/office/drawing/2014/main" id="{D4175760-E03B-1554-B236-37BDAF86F0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9" name="正方形/長方形 8498">
                        <a:extLst>
                          <a:ext uri="{FF2B5EF4-FFF2-40B4-BE49-F238E27FC236}">
                            <a16:creationId xmlns:a16="http://schemas.microsoft.com/office/drawing/2014/main" id="{3B588D73-E793-B303-6018-F1D938846F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3" name="正方形/長方形 8492">
                      <a:extLst>
                        <a:ext uri="{FF2B5EF4-FFF2-40B4-BE49-F238E27FC236}">
                          <a16:creationId xmlns:a16="http://schemas.microsoft.com/office/drawing/2014/main" id="{81E64402-5017-8830-93C7-778FF5258A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4" name="グループ化 8493">
                      <a:extLst>
                        <a:ext uri="{FF2B5EF4-FFF2-40B4-BE49-F238E27FC236}">
                          <a16:creationId xmlns:a16="http://schemas.microsoft.com/office/drawing/2014/main" id="{2C900895-9698-A667-6B41-26BC002461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6" name="正方形/長方形 8495">
                        <a:extLst>
                          <a:ext uri="{FF2B5EF4-FFF2-40B4-BE49-F238E27FC236}">
                            <a16:creationId xmlns:a16="http://schemas.microsoft.com/office/drawing/2014/main" id="{D87DD317-22C9-1E13-B803-3A323194DA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7" name="正方形/長方形 8496">
                        <a:extLst>
                          <a:ext uri="{FF2B5EF4-FFF2-40B4-BE49-F238E27FC236}">
                            <a16:creationId xmlns:a16="http://schemas.microsoft.com/office/drawing/2014/main" id="{22606170-26B1-8773-98D1-C909519737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5" name="正方形/長方形 8494">
                      <a:extLst>
                        <a:ext uri="{FF2B5EF4-FFF2-40B4-BE49-F238E27FC236}">
                          <a16:creationId xmlns:a16="http://schemas.microsoft.com/office/drawing/2014/main" id="{D7F6AB1C-3021-CCF0-A214-36AAF80D9A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349" name="グループ化 8348">
                    <a:extLst>
                      <a:ext uri="{FF2B5EF4-FFF2-40B4-BE49-F238E27FC236}">
                        <a16:creationId xmlns:a16="http://schemas.microsoft.com/office/drawing/2014/main" id="{769ECF6B-9803-5769-B31D-150CFB22881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54" name="グループ化 8453">
                      <a:extLst>
                        <a:ext uri="{FF2B5EF4-FFF2-40B4-BE49-F238E27FC236}">
                          <a16:creationId xmlns:a16="http://schemas.microsoft.com/office/drawing/2014/main" id="{E7C6B387-3FDA-7A29-1755-9EC96A927D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72" name="直線コネクタ 8471">
                        <a:extLst>
                          <a:ext uri="{FF2B5EF4-FFF2-40B4-BE49-F238E27FC236}">
                            <a16:creationId xmlns:a16="http://schemas.microsoft.com/office/drawing/2014/main" id="{FBC709B0-24BA-E488-5A39-8567B6C9C0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3" name="直線コネクタ 8472">
                        <a:extLst>
                          <a:ext uri="{FF2B5EF4-FFF2-40B4-BE49-F238E27FC236}">
                            <a16:creationId xmlns:a16="http://schemas.microsoft.com/office/drawing/2014/main" id="{E15B6A05-71F8-1D99-FBF2-343740B05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4" name="直線コネクタ 8473">
                        <a:extLst>
                          <a:ext uri="{FF2B5EF4-FFF2-40B4-BE49-F238E27FC236}">
                            <a16:creationId xmlns:a16="http://schemas.microsoft.com/office/drawing/2014/main" id="{917E686F-DE0C-37A5-EE8C-04A2BB6927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5" name="直線コネクタ 8474">
                        <a:extLst>
                          <a:ext uri="{FF2B5EF4-FFF2-40B4-BE49-F238E27FC236}">
                            <a16:creationId xmlns:a16="http://schemas.microsoft.com/office/drawing/2014/main" id="{8D7DD325-9172-5A80-4401-6058EE0F5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6" name="直線コネクタ 8475">
                        <a:extLst>
                          <a:ext uri="{FF2B5EF4-FFF2-40B4-BE49-F238E27FC236}">
                            <a16:creationId xmlns:a16="http://schemas.microsoft.com/office/drawing/2014/main" id="{72D41B09-CF46-18A6-EA2B-B0FB866C97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7" name="直線コネクタ 8476">
                        <a:extLst>
                          <a:ext uri="{FF2B5EF4-FFF2-40B4-BE49-F238E27FC236}">
                            <a16:creationId xmlns:a16="http://schemas.microsoft.com/office/drawing/2014/main" id="{203C8A8E-217A-42D1-09FC-B54E2333E7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8" name="直線コネクタ 8477">
                        <a:extLst>
                          <a:ext uri="{FF2B5EF4-FFF2-40B4-BE49-F238E27FC236}">
                            <a16:creationId xmlns:a16="http://schemas.microsoft.com/office/drawing/2014/main" id="{9BE0ED6A-E1F6-CBDC-4D7F-05C00CC21C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9" name="直線コネクタ 8478">
                        <a:extLst>
                          <a:ext uri="{FF2B5EF4-FFF2-40B4-BE49-F238E27FC236}">
                            <a16:creationId xmlns:a16="http://schemas.microsoft.com/office/drawing/2014/main" id="{5F946FFF-BDFD-F151-9C4D-5CD82DB817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0" name="直線コネクタ 8479">
                        <a:extLst>
                          <a:ext uri="{FF2B5EF4-FFF2-40B4-BE49-F238E27FC236}">
                            <a16:creationId xmlns:a16="http://schemas.microsoft.com/office/drawing/2014/main" id="{25B871C5-FB75-F7C2-09DE-F1280C1F19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1" name="直線コネクタ 8480">
                        <a:extLst>
                          <a:ext uri="{FF2B5EF4-FFF2-40B4-BE49-F238E27FC236}">
                            <a16:creationId xmlns:a16="http://schemas.microsoft.com/office/drawing/2014/main" id="{81986B53-A9A4-F3BA-8FB9-5DA7E22CD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2" name="直線コネクタ 8481">
                        <a:extLst>
                          <a:ext uri="{FF2B5EF4-FFF2-40B4-BE49-F238E27FC236}">
                            <a16:creationId xmlns:a16="http://schemas.microsoft.com/office/drawing/2014/main" id="{10D9F729-09B6-8205-69F3-9862B2A26F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3" name="直線コネクタ 8482">
                        <a:extLst>
                          <a:ext uri="{FF2B5EF4-FFF2-40B4-BE49-F238E27FC236}">
                            <a16:creationId xmlns:a16="http://schemas.microsoft.com/office/drawing/2014/main" id="{C40A93AA-720F-A168-61C2-80B5CC1012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4" name="直線コネクタ 8483">
                        <a:extLst>
                          <a:ext uri="{FF2B5EF4-FFF2-40B4-BE49-F238E27FC236}">
                            <a16:creationId xmlns:a16="http://schemas.microsoft.com/office/drawing/2014/main" id="{2BDA19EF-BD9D-3880-AB45-1CB10C967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5" name="直線コネクタ 8484">
                        <a:extLst>
                          <a:ext uri="{FF2B5EF4-FFF2-40B4-BE49-F238E27FC236}">
                            <a16:creationId xmlns:a16="http://schemas.microsoft.com/office/drawing/2014/main" id="{0B3900E8-78CC-9422-3256-585D9641B4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6" name="直線コネクタ 8485">
                        <a:extLst>
                          <a:ext uri="{FF2B5EF4-FFF2-40B4-BE49-F238E27FC236}">
                            <a16:creationId xmlns:a16="http://schemas.microsoft.com/office/drawing/2014/main" id="{1BDBACB9-7355-1724-F395-454C3D5EF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7" name="直線コネクタ 8486">
                        <a:extLst>
                          <a:ext uri="{FF2B5EF4-FFF2-40B4-BE49-F238E27FC236}">
                            <a16:creationId xmlns:a16="http://schemas.microsoft.com/office/drawing/2014/main" id="{BFB3B410-C579-545D-9503-7C255CF26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55" name="グループ化 8454">
                      <a:extLst>
                        <a:ext uri="{FF2B5EF4-FFF2-40B4-BE49-F238E27FC236}">
                          <a16:creationId xmlns:a16="http://schemas.microsoft.com/office/drawing/2014/main" id="{3B5E3ECD-3BC7-611C-C5F1-C74F90E40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56" name="直線コネクタ 8455">
                        <a:extLst>
                          <a:ext uri="{FF2B5EF4-FFF2-40B4-BE49-F238E27FC236}">
                            <a16:creationId xmlns:a16="http://schemas.microsoft.com/office/drawing/2014/main" id="{EF821872-873C-B8D7-F937-5A6706F2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直線コネクタ 8456">
                        <a:extLst>
                          <a:ext uri="{FF2B5EF4-FFF2-40B4-BE49-F238E27FC236}">
                            <a16:creationId xmlns:a16="http://schemas.microsoft.com/office/drawing/2014/main" id="{B07675DC-B19B-4DFB-3C25-C7C414271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直線コネクタ 8457">
                        <a:extLst>
                          <a:ext uri="{FF2B5EF4-FFF2-40B4-BE49-F238E27FC236}">
                            <a16:creationId xmlns:a16="http://schemas.microsoft.com/office/drawing/2014/main" id="{593835AD-B9AB-FD79-D9D7-A630DD410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直線コネクタ 8458">
                        <a:extLst>
                          <a:ext uri="{FF2B5EF4-FFF2-40B4-BE49-F238E27FC236}">
                            <a16:creationId xmlns:a16="http://schemas.microsoft.com/office/drawing/2014/main" id="{1A86E12B-75B2-66B0-DB71-65E378428B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0" name="直線コネクタ 8459">
                        <a:extLst>
                          <a:ext uri="{FF2B5EF4-FFF2-40B4-BE49-F238E27FC236}">
                            <a16:creationId xmlns:a16="http://schemas.microsoft.com/office/drawing/2014/main" id="{D30B8253-AC4A-5FD1-6D10-43C9DE63ED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1" name="直線コネクタ 8460">
                        <a:extLst>
                          <a:ext uri="{FF2B5EF4-FFF2-40B4-BE49-F238E27FC236}">
                            <a16:creationId xmlns:a16="http://schemas.microsoft.com/office/drawing/2014/main" id="{6DE1FFD3-E7C7-3424-2138-60B2B26E2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2" name="直線コネクタ 8461">
                        <a:extLst>
                          <a:ext uri="{FF2B5EF4-FFF2-40B4-BE49-F238E27FC236}">
                            <a16:creationId xmlns:a16="http://schemas.microsoft.com/office/drawing/2014/main" id="{4104C74D-EFA8-F41F-E5F8-C21CC54064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3" name="直線コネクタ 8462">
                        <a:extLst>
                          <a:ext uri="{FF2B5EF4-FFF2-40B4-BE49-F238E27FC236}">
                            <a16:creationId xmlns:a16="http://schemas.microsoft.com/office/drawing/2014/main" id="{28DDA6FD-56F3-BC63-05AE-10BDBBFF50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4" name="直線コネクタ 8463">
                        <a:extLst>
                          <a:ext uri="{FF2B5EF4-FFF2-40B4-BE49-F238E27FC236}">
                            <a16:creationId xmlns:a16="http://schemas.microsoft.com/office/drawing/2014/main" id="{91BD1C0F-216B-C8F1-CDC3-6251DCFC6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5" name="直線コネクタ 8464">
                        <a:extLst>
                          <a:ext uri="{FF2B5EF4-FFF2-40B4-BE49-F238E27FC236}">
                            <a16:creationId xmlns:a16="http://schemas.microsoft.com/office/drawing/2014/main" id="{F21FE234-7438-74C5-C070-6B80614731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6" name="直線コネクタ 8465">
                        <a:extLst>
                          <a:ext uri="{FF2B5EF4-FFF2-40B4-BE49-F238E27FC236}">
                            <a16:creationId xmlns:a16="http://schemas.microsoft.com/office/drawing/2014/main" id="{8DF41D89-E437-1523-049B-BA5AD10B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7" name="直線コネクタ 8466">
                        <a:extLst>
                          <a:ext uri="{FF2B5EF4-FFF2-40B4-BE49-F238E27FC236}">
                            <a16:creationId xmlns:a16="http://schemas.microsoft.com/office/drawing/2014/main" id="{44850DA1-8566-0C0C-B1B1-37197B7409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8" name="直線コネクタ 8467">
                        <a:extLst>
                          <a:ext uri="{FF2B5EF4-FFF2-40B4-BE49-F238E27FC236}">
                            <a16:creationId xmlns:a16="http://schemas.microsoft.com/office/drawing/2014/main" id="{40A40FEB-9460-CA69-1A54-AEFA0BFCAA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9" name="直線コネクタ 8468">
                        <a:extLst>
                          <a:ext uri="{FF2B5EF4-FFF2-40B4-BE49-F238E27FC236}">
                            <a16:creationId xmlns:a16="http://schemas.microsoft.com/office/drawing/2014/main" id="{47B8E51F-D91F-593D-70AD-C73F61FF6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0" name="直線コネクタ 8469">
                        <a:extLst>
                          <a:ext uri="{FF2B5EF4-FFF2-40B4-BE49-F238E27FC236}">
                            <a16:creationId xmlns:a16="http://schemas.microsoft.com/office/drawing/2014/main" id="{76225C5D-EC90-E544-4BFB-BB39919C6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1" name="直線コネクタ 8470">
                        <a:extLst>
                          <a:ext uri="{FF2B5EF4-FFF2-40B4-BE49-F238E27FC236}">
                            <a16:creationId xmlns:a16="http://schemas.microsoft.com/office/drawing/2014/main" id="{A8DC78AF-86C8-BDFD-E311-4A04C41D09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0" name="グループ化 8349">
                    <a:extLst>
                      <a:ext uri="{FF2B5EF4-FFF2-40B4-BE49-F238E27FC236}">
                        <a16:creationId xmlns:a16="http://schemas.microsoft.com/office/drawing/2014/main" id="{E1F8584D-D369-3AF8-E734-29F4BC12BC35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20" name="グループ化 8419">
                      <a:extLst>
                        <a:ext uri="{FF2B5EF4-FFF2-40B4-BE49-F238E27FC236}">
                          <a16:creationId xmlns:a16="http://schemas.microsoft.com/office/drawing/2014/main" id="{4D87B377-8D75-1A16-CEE8-842BF10A6E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38" name="直線コネクタ 8437">
                        <a:extLst>
                          <a:ext uri="{FF2B5EF4-FFF2-40B4-BE49-F238E27FC236}">
                            <a16:creationId xmlns:a16="http://schemas.microsoft.com/office/drawing/2014/main" id="{15E9B991-A9BF-155D-E32A-F1DADCEC4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9" name="直線コネクタ 8438">
                        <a:extLst>
                          <a:ext uri="{FF2B5EF4-FFF2-40B4-BE49-F238E27FC236}">
                            <a16:creationId xmlns:a16="http://schemas.microsoft.com/office/drawing/2014/main" id="{917978A0-E556-19FC-1A24-B8EDEAA3E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0" name="直線コネクタ 8439">
                        <a:extLst>
                          <a:ext uri="{FF2B5EF4-FFF2-40B4-BE49-F238E27FC236}">
                            <a16:creationId xmlns:a16="http://schemas.microsoft.com/office/drawing/2014/main" id="{2A7FDE1B-D0DB-E2D8-5B48-B298C019BA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1" name="直線コネクタ 8440">
                        <a:extLst>
                          <a:ext uri="{FF2B5EF4-FFF2-40B4-BE49-F238E27FC236}">
                            <a16:creationId xmlns:a16="http://schemas.microsoft.com/office/drawing/2014/main" id="{80D7D445-E581-EA19-FEC0-1B3A558466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2" name="直線コネクタ 8441">
                        <a:extLst>
                          <a:ext uri="{FF2B5EF4-FFF2-40B4-BE49-F238E27FC236}">
                            <a16:creationId xmlns:a16="http://schemas.microsoft.com/office/drawing/2014/main" id="{8E353047-9CF4-B968-95B7-22CE7A4A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直線コネクタ 8442">
                        <a:extLst>
                          <a:ext uri="{FF2B5EF4-FFF2-40B4-BE49-F238E27FC236}">
                            <a16:creationId xmlns:a16="http://schemas.microsoft.com/office/drawing/2014/main" id="{A7CE61D5-5F88-819B-99E6-2F16616C3B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4" name="直線コネクタ 8443">
                        <a:extLst>
                          <a:ext uri="{FF2B5EF4-FFF2-40B4-BE49-F238E27FC236}">
                            <a16:creationId xmlns:a16="http://schemas.microsoft.com/office/drawing/2014/main" id="{1133D64E-8690-CA9C-746A-E37371D535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5" name="直線コネクタ 8444">
                        <a:extLst>
                          <a:ext uri="{FF2B5EF4-FFF2-40B4-BE49-F238E27FC236}">
                            <a16:creationId xmlns:a16="http://schemas.microsoft.com/office/drawing/2014/main" id="{5C724045-9143-DC90-7D0F-52210D2E2C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6" name="直線コネクタ 8445">
                        <a:extLst>
                          <a:ext uri="{FF2B5EF4-FFF2-40B4-BE49-F238E27FC236}">
                            <a16:creationId xmlns:a16="http://schemas.microsoft.com/office/drawing/2014/main" id="{B1EB2C34-318F-837D-5E8C-BD4326C0D1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直線コネクタ 8446">
                        <a:extLst>
                          <a:ext uri="{FF2B5EF4-FFF2-40B4-BE49-F238E27FC236}">
                            <a16:creationId xmlns:a16="http://schemas.microsoft.com/office/drawing/2014/main" id="{C35189E6-A846-E26C-0F00-242775A9BC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直線コネクタ 8447">
                        <a:extLst>
                          <a:ext uri="{FF2B5EF4-FFF2-40B4-BE49-F238E27FC236}">
                            <a16:creationId xmlns:a16="http://schemas.microsoft.com/office/drawing/2014/main" id="{DF488EAF-A0AA-53DE-B512-20D67AFBB8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直線コネクタ 8448">
                        <a:extLst>
                          <a:ext uri="{FF2B5EF4-FFF2-40B4-BE49-F238E27FC236}">
                            <a16:creationId xmlns:a16="http://schemas.microsoft.com/office/drawing/2014/main" id="{33B12558-D75A-2A26-1984-6CC2A2D5CB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0" name="直線コネクタ 8449">
                        <a:extLst>
                          <a:ext uri="{FF2B5EF4-FFF2-40B4-BE49-F238E27FC236}">
                            <a16:creationId xmlns:a16="http://schemas.microsoft.com/office/drawing/2014/main" id="{AF87A5D2-324A-CE41-E3B2-2894A79811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1" name="直線コネクタ 8450">
                        <a:extLst>
                          <a:ext uri="{FF2B5EF4-FFF2-40B4-BE49-F238E27FC236}">
                            <a16:creationId xmlns:a16="http://schemas.microsoft.com/office/drawing/2014/main" id="{DF88BEE3-E7DF-890E-8761-1903C709C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2" name="直線コネクタ 8451">
                        <a:extLst>
                          <a:ext uri="{FF2B5EF4-FFF2-40B4-BE49-F238E27FC236}">
                            <a16:creationId xmlns:a16="http://schemas.microsoft.com/office/drawing/2014/main" id="{3669822E-E00D-D04D-824E-7A4C570233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3" name="直線コネクタ 8452">
                        <a:extLst>
                          <a:ext uri="{FF2B5EF4-FFF2-40B4-BE49-F238E27FC236}">
                            <a16:creationId xmlns:a16="http://schemas.microsoft.com/office/drawing/2014/main" id="{3B650F6E-204F-ABC3-D0AB-B821AF64BF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21" name="グループ化 8420">
                      <a:extLst>
                        <a:ext uri="{FF2B5EF4-FFF2-40B4-BE49-F238E27FC236}">
                          <a16:creationId xmlns:a16="http://schemas.microsoft.com/office/drawing/2014/main" id="{483F8BBF-25E3-FFF4-5A76-8CCDA0441A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22" name="直線コネクタ 8421">
                        <a:extLst>
                          <a:ext uri="{FF2B5EF4-FFF2-40B4-BE49-F238E27FC236}">
                            <a16:creationId xmlns:a16="http://schemas.microsoft.com/office/drawing/2014/main" id="{45B0AF22-5DD7-4913-09E0-AFD92851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3" name="直線コネクタ 8422">
                        <a:extLst>
                          <a:ext uri="{FF2B5EF4-FFF2-40B4-BE49-F238E27FC236}">
                            <a16:creationId xmlns:a16="http://schemas.microsoft.com/office/drawing/2014/main" id="{B2342555-F9E7-10C1-4B4D-5DD78A7735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4" name="直線コネクタ 8423">
                        <a:extLst>
                          <a:ext uri="{FF2B5EF4-FFF2-40B4-BE49-F238E27FC236}">
                            <a16:creationId xmlns:a16="http://schemas.microsoft.com/office/drawing/2014/main" id="{011617A8-D0BF-21A0-0F17-2AD7953386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5" name="直線コネクタ 8424">
                        <a:extLst>
                          <a:ext uri="{FF2B5EF4-FFF2-40B4-BE49-F238E27FC236}">
                            <a16:creationId xmlns:a16="http://schemas.microsoft.com/office/drawing/2014/main" id="{94FB2D95-0F31-54EF-2C63-0F698D30AE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6" name="直線コネクタ 8425">
                        <a:extLst>
                          <a:ext uri="{FF2B5EF4-FFF2-40B4-BE49-F238E27FC236}">
                            <a16:creationId xmlns:a16="http://schemas.microsoft.com/office/drawing/2014/main" id="{6E1929B7-8E58-7479-262E-D0A23436B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7" name="直線コネクタ 8426">
                        <a:extLst>
                          <a:ext uri="{FF2B5EF4-FFF2-40B4-BE49-F238E27FC236}">
                            <a16:creationId xmlns:a16="http://schemas.microsoft.com/office/drawing/2014/main" id="{FD022736-D7E9-A428-D43D-D52465D5CB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8" name="直線コネクタ 8427">
                        <a:extLst>
                          <a:ext uri="{FF2B5EF4-FFF2-40B4-BE49-F238E27FC236}">
                            <a16:creationId xmlns:a16="http://schemas.microsoft.com/office/drawing/2014/main" id="{299D6E6A-B0AC-CB06-859E-A30508B40B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9" name="直線コネクタ 8428">
                        <a:extLst>
                          <a:ext uri="{FF2B5EF4-FFF2-40B4-BE49-F238E27FC236}">
                            <a16:creationId xmlns:a16="http://schemas.microsoft.com/office/drawing/2014/main" id="{FCBFF96B-75F2-795E-65CA-9F7F1B6399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0" name="直線コネクタ 8429">
                        <a:extLst>
                          <a:ext uri="{FF2B5EF4-FFF2-40B4-BE49-F238E27FC236}">
                            <a16:creationId xmlns:a16="http://schemas.microsoft.com/office/drawing/2014/main" id="{E830B58A-B094-1AFE-1ED1-E3E9F61A86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1" name="直線コネクタ 8430">
                        <a:extLst>
                          <a:ext uri="{FF2B5EF4-FFF2-40B4-BE49-F238E27FC236}">
                            <a16:creationId xmlns:a16="http://schemas.microsoft.com/office/drawing/2014/main" id="{A479922B-7349-00EE-D1F1-09AAC72EC8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2" name="直線コネクタ 8431">
                        <a:extLst>
                          <a:ext uri="{FF2B5EF4-FFF2-40B4-BE49-F238E27FC236}">
                            <a16:creationId xmlns:a16="http://schemas.microsoft.com/office/drawing/2014/main" id="{4ADF5295-02DD-B047-C1DF-3C6A928B5A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3" name="直線コネクタ 8432">
                        <a:extLst>
                          <a:ext uri="{FF2B5EF4-FFF2-40B4-BE49-F238E27FC236}">
                            <a16:creationId xmlns:a16="http://schemas.microsoft.com/office/drawing/2014/main" id="{4E1D249E-9CBD-C46F-5A37-49773948D3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4" name="直線コネクタ 8433">
                        <a:extLst>
                          <a:ext uri="{FF2B5EF4-FFF2-40B4-BE49-F238E27FC236}">
                            <a16:creationId xmlns:a16="http://schemas.microsoft.com/office/drawing/2014/main" id="{707A8E29-5A70-A2AE-01A5-189264E0E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5" name="直線コネクタ 8434">
                        <a:extLst>
                          <a:ext uri="{FF2B5EF4-FFF2-40B4-BE49-F238E27FC236}">
                            <a16:creationId xmlns:a16="http://schemas.microsoft.com/office/drawing/2014/main" id="{C58CB02D-D70C-3B94-D39A-055153BD34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6" name="直線コネクタ 8435">
                        <a:extLst>
                          <a:ext uri="{FF2B5EF4-FFF2-40B4-BE49-F238E27FC236}">
                            <a16:creationId xmlns:a16="http://schemas.microsoft.com/office/drawing/2014/main" id="{3A537C8A-BA77-0CE9-17F3-FAACE5B9D2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7" name="直線コネクタ 8436">
                        <a:extLst>
                          <a:ext uri="{FF2B5EF4-FFF2-40B4-BE49-F238E27FC236}">
                            <a16:creationId xmlns:a16="http://schemas.microsoft.com/office/drawing/2014/main" id="{03A67717-857E-6D9B-C3B2-75A40BC5A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1" name="グループ化 8350">
                    <a:extLst>
                      <a:ext uri="{FF2B5EF4-FFF2-40B4-BE49-F238E27FC236}">
                        <a16:creationId xmlns:a16="http://schemas.microsoft.com/office/drawing/2014/main" id="{05FD189C-3939-632A-864C-136E7C40220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386" name="グループ化 8385">
                      <a:extLst>
                        <a:ext uri="{FF2B5EF4-FFF2-40B4-BE49-F238E27FC236}">
                          <a16:creationId xmlns:a16="http://schemas.microsoft.com/office/drawing/2014/main" id="{5B163601-C8B5-334F-8431-E0D25818F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04" name="直線コネクタ 8403">
                        <a:extLst>
                          <a:ext uri="{FF2B5EF4-FFF2-40B4-BE49-F238E27FC236}">
                            <a16:creationId xmlns:a16="http://schemas.microsoft.com/office/drawing/2014/main" id="{F535D52F-F96F-0079-D3A4-314F575AFC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5" name="直線コネクタ 8404">
                        <a:extLst>
                          <a:ext uri="{FF2B5EF4-FFF2-40B4-BE49-F238E27FC236}">
                            <a16:creationId xmlns:a16="http://schemas.microsoft.com/office/drawing/2014/main" id="{39B0FEB9-8EBF-3268-68C8-553AC27B7F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6" name="直線コネクタ 8405">
                        <a:extLst>
                          <a:ext uri="{FF2B5EF4-FFF2-40B4-BE49-F238E27FC236}">
                            <a16:creationId xmlns:a16="http://schemas.microsoft.com/office/drawing/2014/main" id="{76FB673A-885D-332D-A07A-09ABAB2E11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7" name="直線コネクタ 8406">
                        <a:extLst>
                          <a:ext uri="{FF2B5EF4-FFF2-40B4-BE49-F238E27FC236}">
                            <a16:creationId xmlns:a16="http://schemas.microsoft.com/office/drawing/2014/main" id="{99A3B96B-E367-69D2-BFEE-8B267FF761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8" name="直線コネクタ 8407">
                        <a:extLst>
                          <a:ext uri="{FF2B5EF4-FFF2-40B4-BE49-F238E27FC236}">
                            <a16:creationId xmlns:a16="http://schemas.microsoft.com/office/drawing/2014/main" id="{414DBC39-366D-13AD-E316-D2D5324BDA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9" name="直線コネクタ 8408">
                        <a:extLst>
                          <a:ext uri="{FF2B5EF4-FFF2-40B4-BE49-F238E27FC236}">
                            <a16:creationId xmlns:a16="http://schemas.microsoft.com/office/drawing/2014/main" id="{F1A6734E-FF2A-3B15-2509-434E5AA4A6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0" name="直線コネクタ 8409">
                        <a:extLst>
                          <a:ext uri="{FF2B5EF4-FFF2-40B4-BE49-F238E27FC236}">
                            <a16:creationId xmlns:a16="http://schemas.microsoft.com/office/drawing/2014/main" id="{61051836-CB97-3CBE-5C6D-34D1C66F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1" name="直線コネクタ 8410">
                        <a:extLst>
                          <a:ext uri="{FF2B5EF4-FFF2-40B4-BE49-F238E27FC236}">
                            <a16:creationId xmlns:a16="http://schemas.microsoft.com/office/drawing/2014/main" id="{A83E6D0D-C9A7-B8A8-32C7-A7FB81B28E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2" name="直線コネクタ 8411">
                        <a:extLst>
                          <a:ext uri="{FF2B5EF4-FFF2-40B4-BE49-F238E27FC236}">
                            <a16:creationId xmlns:a16="http://schemas.microsoft.com/office/drawing/2014/main" id="{3C04B760-8D72-4DD5-6EAA-4DE0521C87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3" name="直線コネクタ 8412">
                        <a:extLst>
                          <a:ext uri="{FF2B5EF4-FFF2-40B4-BE49-F238E27FC236}">
                            <a16:creationId xmlns:a16="http://schemas.microsoft.com/office/drawing/2014/main" id="{888FC9C5-B3D9-EB3B-AA13-683DB80FE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4" name="直線コネクタ 8413">
                        <a:extLst>
                          <a:ext uri="{FF2B5EF4-FFF2-40B4-BE49-F238E27FC236}">
                            <a16:creationId xmlns:a16="http://schemas.microsoft.com/office/drawing/2014/main" id="{0F616689-C230-F289-7622-703B9B660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5" name="直線コネクタ 8414">
                        <a:extLst>
                          <a:ext uri="{FF2B5EF4-FFF2-40B4-BE49-F238E27FC236}">
                            <a16:creationId xmlns:a16="http://schemas.microsoft.com/office/drawing/2014/main" id="{9378E5EB-C300-C0E3-53E2-D6A773E71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6" name="直線コネクタ 8415">
                        <a:extLst>
                          <a:ext uri="{FF2B5EF4-FFF2-40B4-BE49-F238E27FC236}">
                            <a16:creationId xmlns:a16="http://schemas.microsoft.com/office/drawing/2014/main" id="{849DEBA7-8A18-D78E-34F4-E90912FEC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7" name="直線コネクタ 8416">
                        <a:extLst>
                          <a:ext uri="{FF2B5EF4-FFF2-40B4-BE49-F238E27FC236}">
                            <a16:creationId xmlns:a16="http://schemas.microsoft.com/office/drawing/2014/main" id="{2839CA9F-E50C-5209-A612-E3A38F3D7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8" name="直線コネクタ 8417">
                        <a:extLst>
                          <a:ext uri="{FF2B5EF4-FFF2-40B4-BE49-F238E27FC236}">
                            <a16:creationId xmlns:a16="http://schemas.microsoft.com/office/drawing/2014/main" id="{F768D43C-A70A-763E-B036-9C6C3B341D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9" name="直線コネクタ 8418">
                        <a:extLst>
                          <a:ext uri="{FF2B5EF4-FFF2-40B4-BE49-F238E27FC236}">
                            <a16:creationId xmlns:a16="http://schemas.microsoft.com/office/drawing/2014/main" id="{C6B066E4-93F1-6F76-1A4D-736720D685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87" name="グループ化 8386">
                      <a:extLst>
                        <a:ext uri="{FF2B5EF4-FFF2-40B4-BE49-F238E27FC236}">
                          <a16:creationId xmlns:a16="http://schemas.microsoft.com/office/drawing/2014/main" id="{BAA53B97-E8A5-BE15-451D-E38AB862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388" name="直線コネクタ 8387">
                        <a:extLst>
                          <a:ext uri="{FF2B5EF4-FFF2-40B4-BE49-F238E27FC236}">
                            <a16:creationId xmlns:a16="http://schemas.microsoft.com/office/drawing/2014/main" id="{4DA3E311-2664-AA02-DE0B-044FC5355E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9" name="直線コネクタ 8388">
                        <a:extLst>
                          <a:ext uri="{FF2B5EF4-FFF2-40B4-BE49-F238E27FC236}">
                            <a16:creationId xmlns:a16="http://schemas.microsoft.com/office/drawing/2014/main" id="{D7AB9EF5-69B4-06A6-38C6-EE23EAE75F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0" name="直線コネクタ 8389">
                        <a:extLst>
                          <a:ext uri="{FF2B5EF4-FFF2-40B4-BE49-F238E27FC236}">
                            <a16:creationId xmlns:a16="http://schemas.microsoft.com/office/drawing/2014/main" id="{792901A2-5B3A-E459-AF17-9E5D183A9F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1" name="直線コネクタ 8390">
                        <a:extLst>
                          <a:ext uri="{FF2B5EF4-FFF2-40B4-BE49-F238E27FC236}">
                            <a16:creationId xmlns:a16="http://schemas.microsoft.com/office/drawing/2014/main" id="{6B2D0026-5BC9-3FAF-5512-ADF9472D5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2" name="直線コネクタ 8391">
                        <a:extLst>
                          <a:ext uri="{FF2B5EF4-FFF2-40B4-BE49-F238E27FC236}">
                            <a16:creationId xmlns:a16="http://schemas.microsoft.com/office/drawing/2014/main" id="{ADF0DDB6-F9E6-F806-B341-8357A4397E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3" name="直線コネクタ 8392">
                        <a:extLst>
                          <a:ext uri="{FF2B5EF4-FFF2-40B4-BE49-F238E27FC236}">
                            <a16:creationId xmlns:a16="http://schemas.microsoft.com/office/drawing/2014/main" id="{22690554-BC3E-567B-D21F-131642F8D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4" name="直線コネクタ 8393">
                        <a:extLst>
                          <a:ext uri="{FF2B5EF4-FFF2-40B4-BE49-F238E27FC236}">
                            <a16:creationId xmlns:a16="http://schemas.microsoft.com/office/drawing/2014/main" id="{2D357824-70F6-2A81-2847-38B67582E8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5" name="直線コネクタ 8394">
                        <a:extLst>
                          <a:ext uri="{FF2B5EF4-FFF2-40B4-BE49-F238E27FC236}">
                            <a16:creationId xmlns:a16="http://schemas.microsoft.com/office/drawing/2014/main" id="{33DD199B-AE90-6E93-9804-745B2364D1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6" name="直線コネクタ 8395">
                        <a:extLst>
                          <a:ext uri="{FF2B5EF4-FFF2-40B4-BE49-F238E27FC236}">
                            <a16:creationId xmlns:a16="http://schemas.microsoft.com/office/drawing/2014/main" id="{FE6CC8E6-DEE3-7D23-F623-26923D209B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7" name="直線コネクタ 8396">
                        <a:extLst>
                          <a:ext uri="{FF2B5EF4-FFF2-40B4-BE49-F238E27FC236}">
                            <a16:creationId xmlns:a16="http://schemas.microsoft.com/office/drawing/2014/main" id="{E81391C5-F575-B721-93C6-955C92D053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8" name="直線コネクタ 8397">
                        <a:extLst>
                          <a:ext uri="{FF2B5EF4-FFF2-40B4-BE49-F238E27FC236}">
                            <a16:creationId xmlns:a16="http://schemas.microsoft.com/office/drawing/2014/main" id="{E976794E-CD98-4D82-6C45-829068038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9" name="直線コネクタ 8398">
                        <a:extLst>
                          <a:ext uri="{FF2B5EF4-FFF2-40B4-BE49-F238E27FC236}">
                            <a16:creationId xmlns:a16="http://schemas.microsoft.com/office/drawing/2014/main" id="{F477119C-3F24-A081-C3EF-0494DDA79B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0" name="直線コネクタ 8399">
                        <a:extLst>
                          <a:ext uri="{FF2B5EF4-FFF2-40B4-BE49-F238E27FC236}">
                            <a16:creationId xmlns:a16="http://schemas.microsoft.com/office/drawing/2014/main" id="{46F7A53D-6313-A914-0DC8-7E6C7B98B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1" name="直線コネクタ 8400">
                        <a:extLst>
                          <a:ext uri="{FF2B5EF4-FFF2-40B4-BE49-F238E27FC236}">
                            <a16:creationId xmlns:a16="http://schemas.microsoft.com/office/drawing/2014/main" id="{1308EB96-8BD0-3042-E096-B89927C6E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2" name="直線コネクタ 8401">
                        <a:extLst>
                          <a:ext uri="{FF2B5EF4-FFF2-40B4-BE49-F238E27FC236}">
                            <a16:creationId xmlns:a16="http://schemas.microsoft.com/office/drawing/2014/main" id="{5DA81697-E8DB-4913-EBAA-1DABD1F6F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3" name="直線コネクタ 8402">
                        <a:extLst>
                          <a:ext uri="{FF2B5EF4-FFF2-40B4-BE49-F238E27FC236}">
                            <a16:creationId xmlns:a16="http://schemas.microsoft.com/office/drawing/2014/main" id="{456C7BC4-647E-03B8-9F9F-369C5145F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2" name="グループ化 8351">
                    <a:extLst>
                      <a:ext uri="{FF2B5EF4-FFF2-40B4-BE49-F238E27FC236}">
                        <a16:creationId xmlns:a16="http://schemas.microsoft.com/office/drawing/2014/main" id="{657768F6-0B99-8781-4A35-8D1E490CE5EC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70" name="直線コネクタ 8369">
                      <a:extLst>
                        <a:ext uri="{FF2B5EF4-FFF2-40B4-BE49-F238E27FC236}">
                          <a16:creationId xmlns:a16="http://schemas.microsoft.com/office/drawing/2014/main" id="{7CDA5953-6E5F-0B17-8CC2-DD77F68CBC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1" name="直線コネクタ 8370">
                      <a:extLst>
                        <a:ext uri="{FF2B5EF4-FFF2-40B4-BE49-F238E27FC236}">
                          <a16:creationId xmlns:a16="http://schemas.microsoft.com/office/drawing/2014/main" id="{96114B7A-6EA6-DCE7-1D8C-368600BCD4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2" name="直線コネクタ 8371">
                      <a:extLst>
                        <a:ext uri="{FF2B5EF4-FFF2-40B4-BE49-F238E27FC236}">
                          <a16:creationId xmlns:a16="http://schemas.microsoft.com/office/drawing/2014/main" id="{9802D723-BF9B-9AD0-8E62-52FF975575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3" name="直線コネクタ 8372">
                      <a:extLst>
                        <a:ext uri="{FF2B5EF4-FFF2-40B4-BE49-F238E27FC236}">
                          <a16:creationId xmlns:a16="http://schemas.microsoft.com/office/drawing/2014/main" id="{8CB40FDF-6D8B-5F64-B3DE-1763357915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4" name="直線コネクタ 8373">
                      <a:extLst>
                        <a:ext uri="{FF2B5EF4-FFF2-40B4-BE49-F238E27FC236}">
                          <a16:creationId xmlns:a16="http://schemas.microsoft.com/office/drawing/2014/main" id="{F1CAA882-BBFA-9212-7711-5FB5385B29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5" name="直線コネクタ 8374">
                      <a:extLst>
                        <a:ext uri="{FF2B5EF4-FFF2-40B4-BE49-F238E27FC236}">
                          <a16:creationId xmlns:a16="http://schemas.microsoft.com/office/drawing/2014/main" id="{7A7245D8-709D-C2DA-05AA-A9EB8625C6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6" name="直線コネクタ 8375">
                      <a:extLst>
                        <a:ext uri="{FF2B5EF4-FFF2-40B4-BE49-F238E27FC236}">
                          <a16:creationId xmlns:a16="http://schemas.microsoft.com/office/drawing/2014/main" id="{75A5BAA4-460A-92C1-68E5-712E6C316C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7" name="直線コネクタ 8376">
                      <a:extLst>
                        <a:ext uri="{FF2B5EF4-FFF2-40B4-BE49-F238E27FC236}">
                          <a16:creationId xmlns:a16="http://schemas.microsoft.com/office/drawing/2014/main" id="{9D752A72-9151-89A0-8FCB-CD3F33F65E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8" name="直線コネクタ 8377">
                      <a:extLst>
                        <a:ext uri="{FF2B5EF4-FFF2-40B4-BE49-F238E27FC236}">
                          <a16:creationId xmlns:a16="http://schemas.microsoft.com/office/drawing/2014/main" id="{5532F8DF-B292-4928-84A1-DFF64DFD98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9" name="直線コネクタ 8378">
                      <a:extLst>
                        <a:ext uri="{FF2B5EF4-FFF2-40B4-BE49-F238E27FC236}">
                          <a16:creationId xmlns:a16="http://schemas.microsoft.com/office/drawing/2014/main" id="{E6376014-2A95-F0AE-B3AB-DC054BFF41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0" name="直線コネクタ 8379">
                      <a:extLst>
                        <a:ext uri="{FF2B5EF4-FFF2-40B4-BE49-F238E27FC236}">
                          <a16:creationId xmlns:a16="http://schemas.microsoft.com/office/drawing/2014/main" id="{4E425621-5917-9368-AD50-BD08081307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1" name="直線コネクタ 8380">
                      <a:extLst>
                        <a:ext uri="{FF2B5EF4-FFF2-40B4-BE49-F238E27FC236}">
                          <a16:creationId xmlns:a16="http://schemas.microsoft.com/office/drawing/2014/main" id="{995A7DC5-D17C-1E9C-CCB1-1407366F1D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2" name="直線コネクタ 8381">
                      <a:extLst>
                        <a:ext uri="{FF2B5EF4-FFF2-40B4-BE49-F238E27FC236}">
                          <a16:creationId xmlns:a16="http://schemas.microsoft.com/office/drawing/2014/main" id="{1DDD80A2-5E3F-423A-34C0-414FFBA435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3" name="直線コネクタ 8382">
                      <a:extLst>
                        <a:ext uri="{FF2B5EF4-FFF2-40B4-BE49-F238E27FC236}">
                          <a16:creationId xmlns:a16="http://schemas.microsoft.com/office/drawing/2014/main" id="{8304A119-652B-763A-60DB-78D215FE83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4" name="直線コネクタ 8383">
                      <a:extLst>
                        <a:ext uri="{FF2B5EF4-FFF2-40B4-BE49-F238E27FC236}">
                          <a16:creationId xmlns:a16="http://schemas.microsoft.com/office/drawing/2014/main" id="{E37E2B32-50A4-E6BF-ABB6-4B5D7204A0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5" name="直線コネクタ 8384">
                      <a:extLst>
                        <a:ext uri="{FF2B5EF4-FFF2-40B4-BE49-F238E27FC236}">
                          <a16:creationId xmlns:a16="http://schemas.microsoft.com/office/drawing/2014/main" id="{971666A0-95E4-6322-5CD0-B8646D3C2E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3" name="グループ化 8352">
                    <a:extLst>
                      <a:ext uri="{FF2B5EF4-FFF2-40B4-BE49-F238E27FC236}">
                        <a16:creationId xmlns:a16="http://schemas.microsoft.com/office/drawing/2014/main" id="{8163A47B-E1A8-D493-E599-C67AAE16A87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54" name="直線コネクタ 8353">
                      <a:extLst>
                        <a:ext uri="{FF2B5EF4-FFF2-40B4-BE49-F238E27FC236}">
                          <a16:creationId xmlns:a16="http://schemas.microsoft.com/office/drawing/2014/main" id="{66369340-1F21-B741-1A89-F13D39BBB4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5" name="直線コネクタ 8354">
                      <a:extLst>
                        <a:ext uri="{FF2B5EF4-FFF2-40B4-BE49-F238E27FC236}">
                          <a16:creationId xmlns:a16="http://schemas.microsoft.com/office/drawing/2014/main" id="{FA684558-7745-ACBA-F16E-3BEF24EDA4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6" name="直線コネクタ 8355">
                      <a:extLst>
                        <a:ext uri="{FF2B5EF4-FFF2-40B4-BE49-F238E27FC236}">
                          <a16:creationId xmlns:a16="http://schemas.microsoft.com/office/drawing/2014/main" id="{83EF0060-4B52-14D1-C21A-1E86CC645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7" name="直線コネクタ 8356">
                      <a:extLst>
                        <a:ext uri="{FF2B5EF4-FFF2-40B4-BE49-F238E27FC236}">
                          <a16:creationId xmlns:a16="http://schemas.microsoft.com/office/drawing/2014/main" id="{FEF83103-9614-E9C2-C975-27CF6A616F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8" name="直線コネクタ 8357">
                      <a:extLst>
                        <a:ext uri="{FF2B5EF4-FFF2-40B4-BE49-F238E27FC236}">
                          <a16:creationId xmlns:a16="http://schemas.microsoft.com/office/drawing/2014/main" id="{B4EF28AC-4BDA-E682-05DE-03DFFF744B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9" name="直線コネクタ 8358">
                      <a:extLst>
                        <a:ext uri="{FF2B5EF4-FFF2-40B4-BE49-F238E27FC236}">
                          <a16:creationId xmlns:a16="http://schemas.microsoft.com/office/drawing/2014/main" id="{1BF23378-50FA-9B2C-C3A6-484B1C7DCA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0" name="直線コネクタ 8359">
                      <a:extLst>
                        <a:ext uri="{FF2B5EF4-FFF2-40B4-BE49-F238E27FC236}">
                          <a16:creationId xmlns:a16="http://schemas.microsoft.com/office/drawing/2014/main" id="{D36CDB84-2F3B-7D6E-7361-8A2F4906BE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1" name="直線コネクタ 8360">
                      <a:extLst>
                        <a:ext uri="{FF2B5EF4-FFF2-40B4-BE49-F238E27FC236}">
                          <a16:creationId xmlns:a16="http://schemas.microsoft.com/office/drawing/2014/main" id="{349DB3A5-71AE-BB23-BD7B-1DBC256DD4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2" name="直線コネクタ 8361">
                      <a:extLst>
                        <a:ext uri="{FF2B5EF4-FFF2-40B4-BE49-F238E27FC236}">
                          <a16:creationId xmlns:a16="http://schemas.microsoft.com/office/drawing/2014/main" id="{C6C9C11C-9344-3C0D-BAB8-4C0AE10ED9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3" name="直線コネクタ 8362">
                      <a:extLst>
                        <a:ext uri="{FF2B5EF4-FFF2-40B4-BE49-F238E27FC236}">
                          <a16:creationId xmlns:a16="http://schemas.microsoft.com/office/drawing/2014/main" id="{FEBEC839-79F8-3F8B-CE94-4307EB67A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4" name="直線コネクタ 8363">
                      <a:extLst>
                        <a:ext uri="{FF2B5EF4-FFF2-40B4-BE49-F238E27FC236}">
                          <a16:creationId xmlns:a16="http://schemas.microsoft.com/office/drawing/2014/main" id="{1BDC3345-48C4-6944-E6CC-E31A59304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5" name="直線コネクタ 8364">
                      <a:extLst>
                        <a:ext uri="{FF2B5EF4-FFF2-40B4-BE49-F238E27FC236}">
                          <a16:creationId xmlns:a16="http://schemas.microsoft.com/office/drawing/2014/main" id="{E7D13A84-324E-B219-C8AE-2AC15FDA8C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6" name="直線コネクタ 8365">
                      <a:extLst>
                        <a:ext uri="{FF2B5EF4-FFF2-40B4-BE49-F238E27FC236}">
                          <a16:creationId xmlns:a16="http://schemas.microsoft.com/office/drawing/2014/main" id="{8431CEC7-9D84-8401-7B92-F850E1013D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7" name="直線コネクタ 8366">
                      <a:extLst>
                        <a:ext uri="{FF2B5EF4-FFF2-40B4-BE49-F238E27FC236}">
                          <a16:creationId xmlns:a16="http://schemas.microsoft.com/office/drawing/2014/main" id="{604C8292-60CC-FF96-53A8-04FD7FD396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8" name="直線コネクタ 8367">
                      <a:extLst>
                        <a:ext uri="{FF2B5EF4-FFF2-40B4-BE49-F238E27FC236}">
                          <a16:creationId xmlns:a16="http://schemas.microsoft.com/office/drawing/2014/main" id="{B853DFC2-06DC-F929-53B7-D4BCC95B3F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9" name="直線コネクタ 8368">
                      <a:extLst>
                        <a:ext uri="{FF2B5EF4-FFF2-40B4-BE49-F238E27FC236}">
                          <a16:creationId xmlns:a16="http://schemas.microsoft.com/office/drawing/2014/main" id="{B78F1451-78D2-158C-9374-BFC16DCE3B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20" name="グループ化 8319">
                  <a:extLst>
                    <a:ext uri="{FF2B5EF4-FFF2-40B4-BE49-F238E27FC236}">
                      <a16:creationId xmlns:a16="http://schemas.microsoft.com/office/drawing/2014/main" id="{FB9E2252-60A5-1E68-F10E-DE9D0D9FEB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42" name="直線コネクタ 8341">
                    <a:extLst>
                      <a:ext uri="{FF2B5EF4-FFF2-40B4-BE49-F238E27FC236}">
                        <a16:creationId xmlns:a16="http://schemas.microsoft.com/office/drawing/2014/main" id="{C486EC9E-782A-CC4C-E37F-10D1F512B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3" name="直線コネクタ 8342">
                    <a:extLst>
                      <a:ext uri="{FF2B5EF4-FFF2-40B4-BE49-F238E27FC236}">
                        <a16:creationId xmlns:a16="http://schemas.microsoft.com/office/drawing/2014/main" id="{C8440BFF-F84D-CD3B-765C-81413F6736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4" name="直線コネクタ 8343">
                    <a:extLst>
                      <a:ext uri="{FF2B5EF4-FFF2-40B4-BE49-F238E27FC236}">
                        <a16:creationId xmlns:a16="http://schemas.microsoft.com/office/drawing/2014/main" id="{6EF95447-605C-5117-A54B-BCBFAE51E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5" name="直線コネクタ 8344">
                    <a:extLst>
                      <a:ext uri="{FF2B5EF4-FFF2-40B4-BE49-F238E27FC236}">
                        <a16:creationId xmlns:a16="http://schemas.microsoft.com/office/drawing/2014/main" id="{CCF3020C-FF5F-4AF4-A185-9C87B8C0A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6" name="直線コネクタ 8345">
                    <a:extLst>
                      <a:ext uri="{FF2B5EF4-FFF2-40B4-BE49-F238E27FC236}">
                        <a16:creationId xmlns:a16="http://schemas.microsoft.com/office/drawing/2014/main" id="{5AE5CD2C-F6FD-8DD9-89E4-0459A9A90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7" name="直線コネクタ 8346">
                    <a:extLst>
                      <a:ext uri="{FF2B5EF4-FFF2-40B4-BE49-F238E27FC236}">
                        <a16:creationId xmlns:a16="http://schemas.microsoft.com/office/drawing/2014/main" id="{122FBCF4-9D68-AE8A-1168-C5BCE4A8B5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1" name="グループ化 8320">
                  <a:extLst>
                    <a:ext uri="{FF2B5EF4-FFF2-40B4-BE49-F238E27FC236}">
                      <a16:creationId xmlns:a16="http://schemas.microsoft.com/office/drawing/2014/main" id="{BE02E995-CA89-2940-B948-ABFED68CBF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6" name="直線コネクタ 8335">
                    <a:extLst>
                      <a:ext uri="{FF2B5EF4-FFF2-40B4-BE49-F238E27FC236}">
                        <a16:creationId xmlns:a16="http://schemas.microsoft.com/office/drawing/2014/main" id="{86952AEE-719D-2C28-8E82-B380327BEE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7" name="直線コネクタ 8336">
                    <a:extLst>
                      <a:ext uri="{FF2B5EF4-FFF2-40B4-BE49-F238E27FC236}">
                        <a16:creationId xmlns:a16="http://schemas.microsoft.com/office/drawing/2014/main" id="{050731C5-80BE-05A7-90DF-585584091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8" name="直線コネクタ 8337">
                    <a:extLst>
                      <a:ext uri="{FF2B5EF4-FFF2-40B4-BE49-F238E27FC236}">
                        <a16:creationId xmlns:a16="http://schemas.microsoft.com/office/drawing/2014/main" id="{5B5A6B83-42FA-63CA-65BC-5D84E786C3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9" name="直線コネクタ 8338">
                    <a:extLst>
                      <a:ext uri="{FF2B5EF4-FFF2-40B4-BE49-F238E27FC236}">
                        <a16:creationId xmlns:a16="http://schemas.microsoft.com/office/drawing/2014/main" id="{8A31A085-473A-52DD-41CF-50DED920D9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0" name="直線コネクタ 8339">
                    <a:extLst>
                      <a:ext uri="{FF2B5EF4-FFF2-40B4-BE49-F238E27FC236}">
                        <a16:creationId xmlns:a16="http://schemas.microsoft.com/office/drawing/2014/main" id="{8CB9841C-C66B-5949-764F-F6C58F8DB3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1" name="直線コネクタ 8340">
                    <a:extLst>
                      <a:ext uri="{FF2B5EF4-FFF2-40B4-BE49-F238E27FC236}">
                        <a16:creationId xmlns:a16="http://schemas.microsoft.com/office/drawing/2014/main" id="{42F1F3D9-D966-C79A-6F1F-3F65CD2EF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2" name="グループ化 8321">
                  <a:extLst>
                    <a:ext uri="{FF2B5EF4-FFF2-40B4-BE49-F238E27FC236}">
                      <a16:creationId xmlns:a16="http://schemas.microsoft.com/office/drawing/2014/main" id="{68CA7361-AF4D-3B2F-25B7-F692418013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0" name="直線コネクタ 8329">
                    <a:extLst>
                      <a:ext uri="{FF2B5EF4-FFF2-40B4-BE49-F238E27FC236}">
                        <a16:creationId xmlns:a16="http://schemas.microsoft.com/office/drawing/2014/main" id="{B805A5C3-FC72-A275-502B-0DF4A6D8D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1" name="直線コネクタ 8330">
                    <a:extLst>
                      <a:ext uri="{FF2B5EF4-FFF2-40B4-BE49-F238E27FC236}">
                        <a16:creationId xmlns:a16="http://schemas.microsoft.com/office/drawing/2014/main" id="{C497CD3F-8426-FD49-46A7-D7F2B080B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2" name="直線コネクタ 8331">
                    <a:extLst>
                      <a:ext uri="{FF2B5EF4-FFF2-40B4-BE49-F238E27FC236}">
                        <a16:creationId xmlns:a16="http://schemas.microsoft.com/office/drawing/2014/main" id="{5B960B32-2C8D-2765-B600-3E1E94EB8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3" name="直線コネクタ 8332">
                    <a:extLst>
                      <a:ext uri="{FF2B5EF4-FFF2-40B4-BE49-F238E27FC236}">
                        <a16:creationId xmlns:a16="http://schemas.microsoft.com/office/drawing/2014/main" id="{DF6CDB52-44CD-FD5E-F15E-0BFF64CDD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4" name="直線コネクタ 8333">
                    <a:extLst>
                      <a:ext uri="{FF2B5EF4-FFF2-40B4-BE49-F238E27FC236}">
                        <a16:creationId xmlns:a16="http://schemas.microsoft.com/office/drawing/2014/main" id="{D23BA72A-C9E7-F967-A357-2625ED080F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5" name="直線コネクタ 8334">
                    <a:extLst>
                      <a:ext uri="{FF2B5EF4-FFF2-40B4-BE49-F238E27FC236}">
                        <a16:creationId xmlns:a16="http://schemas.microsoft.com/office/drawing/2014/main" id="{791CBB74-9731-6856-74FD-9FBDD76F6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3" name="グループ化 8322">
                  <a:extLst>
                    <a:ext uri="{FF2B5EF4-FFF2-40B4-BE49-F238E27FC236}">
                      <a16:creationId xmlns:a16="http://schemas.microsoft.com/office/drawing/2014/main" id="{B663F1D4-BC6C-7E0A-35D2-BD61E0EE8E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24" name="直線コネクタ 8323">
                    <a:extLst>
                      <a:ext uri="{FF2B5EF4-FFF2-40B4-BE49-F238E27FC236}">
                        <a16:creationId xmlns:a16="http://schemas.microsoft.com/office/drawing/2014/main" id="{6E7333AF-CB25-609C-354C-92E0A1816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5" name="直線コネクタ 8324">
                    <a:extLst>
                      <a:ext uri="{FF2B5EF4-FFF2-40B4-BE49-F238E27FC236}">
                        <a16:creationId xmlns:a16="http://schemas.microsoft.com/office/drawing/2014/main" id="{FA7FFB2E-0EE7-B56A-0735-2915CBDED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6" name="直線コネクタ 8325">
                    <a:extLst>
                      <a:ext uri="{FF2B5EF4-FFF2-40B4-BE49-F238E27FC236}">
                        <a16:creationId xmlns:a16="http://schemas.microsoft.com/office/drawing/2014/main" id="{7EBC8EC5-C6CA-E81D-A9FE-AABA69DC1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7" name="直線コネクタ 8326">
                    <a:extLst>
                      <a:ext uri="{FF2B5EF4-FFF2-40B4-BE49-F238E27FC236}">
                        <a16:creationId xmlns:a16="http://schemas.microsoft.com/office/drawing/2014/main" id="{B4DD2387-FFC8-BD7E-EE07-B2C6A486A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8" name="直線コネクタ 8327">
                    <a:extLst>
                      <a:ext uri="{FF2B5EF4-FFF2-40B4-BE49-F238E27FC236}">
                        <a16:creationId xmlns:a16="http://schemas.microsoft.com/office/drawing/2014/main" id="{BF78648B-6DFC-9A22-8ED0-1E47810FF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9" name="直線コネクタ 8328">
                    <a:extLst>
                      <a:ext uri="{FF2B5EF4-FFF2-40B4-BE49-F238E27FC236}">
                        <a16:creationId xmlns:a16="http://schemas.microsoft.com/office/drawing/2014/main" id="{B549E49D-F13B-E005-7C28-6A445257B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4506" name="テキスト ボックス 14505">
            <a:extLst>
              <a:ext uri="{FF2B5EF4-FFF2-40B4-BE49-F238E27FC236}">
                <a16:creationId xmlns:a16="http://schemas.microsoft.com/office/drawing/2014/main" id="{DE3C3462-1B95-3009-5501-EB5AE7E550B3}"/>
              </a:ext>
            </a:extLst>
          </p:cNvPr>
          <p:cNvSpPr txBox="1"/>
          <p:nvPr/>
        </p:nvSpPr>
        <p:spPr>
          <a:xfrm>
            <a:off x="12055475" y="1388353"/>
            <a:ext cx="14879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Front-side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7" name="テキスト ボックス 14506">
            <a:extLst>
              <a:ext uri="{FF2B5EF4-FFF2-40B4-BE49-F238E27FC236}">
                <a16:creationId xmlns:a16="http://schemas.microsoft.com/office/drawing/2014/main" id="{C1CF24CE-B075-E02C-48CA-00540CE4A0A8}"/>
              </a:ext>
            </a:extLst>
          </p:cNvPr>
          <p:cNvSpPr txBox="1"/>
          <p:nvPr/>
        </p:nvSpPr>
        <p:spPr>
          <a:xfrm>
            <a:off x="12055474" y="2696624"/>
            <a:ext cx="14518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Back-side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8" name="テキスト ボックス 14507">
            <a:extLst>
              <a:ext uri="{FF2B5EF4-FFF2-40B4-BE49-F238E27FC236}">
                <a16:creationId xmlns:a16="http://schemas.microsoft.com/office/drawing/2014/main" id="{914599A5-BC80-8DBD-5297-89C2A2C1F934}"/>
              </a:ext>
            </a:extLst>
          </p:cNvPr>
          <p:cNvSpPr txBox="1"/>
          <p:nvPr/>
        </p:nvSpPr>
        <p:spPr>
          <a:xfrm>
            <a:off x="7469669" y="4424235"/>
            <a:ext cx="192880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8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2 x 288 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17" name="テキスト ボックス 14516">
            <a:extLst>
              <a:ext uri="{FF2B5EF4-FFF2-40B4-BE49-F238E27FC236}">
                <a16:creationId xmlns:a16="http://schemas.microsoft.com/office/drawing/2014/main" id="{324D13F2-4032-B912-0036-C765FC669E97}"/>
              </a:ext>
            </a:extLst>
          </p:cNvPr>
          <p:cNvSpPr txBox="1"/>
          <p:nvPr/>
        </p:nvSpPr>
        <p:spPr>
          <a:xfrm>
            <a:off x="6036827" y="1347623"/>
            <a:ext cx="505527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Half-Stave = 8 x Modules = ~ 1320 [mm] 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0" name="テキスト ボックス 14519">
            <a:extLst>
              <a:ext uri="{FF2B5EF4-FFF2-40B4-BE49-F238E27FC236}">
                <a16:creationId xmlns:a16="http://schemas.microsoft.com/office/drawing/2014/main" id="{1847AB56-549E-9563-C610-011AD70E9133}"/>
              </a:ext>
            </a:extLst>
          </p:cNvPr>
          <p:cNvSpPr txBox="1"/>
          <p:nvPr/>
        </p:nvSpPr>
        <p:spPr>
          <a:xfrm>
            <a:off x="1506049" y="3188331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8" name="テキスト ボックス 14527">
            <a:extLst>
              <a:ext uri="{FF2B5EF4-FFF2-40B4-BE49-F238E27FC236}">
                <a16:creationId xmlns:a16="http://schemas.microsoft.com/office/drawing/2014/main" id="{F7983238-C84C-3F82-AB89-7B5436616AF6}"/>
              </a:ext>
            </a:extLst>
          </p:cNvPr>
          <p:cNvSpPr txBox="1"/>
          <p:nvPr/>
        </p:nvSpPr>
        <p:spPr>
          <a:xfrm>
            <a:off x="11077858" y="4181223"/>
            <a:ext cx="236534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3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8 x 2 x 288 </a:t>
            </a:r>
          </a:p>
          <a:p>
            <a:r>
              <a:rPr kumimoji="1" lang="en-US" altLang="ja-JP" sz="2205" dirty="0">
                <a:latin typeface="Avenir Book" panose="02000503020000020003" pitchFamily="2" charset="0"/>
              </a:rPr>
              <a:t>=13824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30" name="テキスト ボックス 14529">
            <a:extLst>
              <a:ext uri="{FF2B5EF4-FFF2-40B4-BE49-F238E27FC236}">
                <a16:creationId xmlns:a16="http://schemas.microsoft.com/office/drawing/2014/main" id="{5430A10F-872E-C6AC-61D3-68E463F34682}"/>
              </a:ext>
            </a:extLst>
          </p:cNvPr>
          <p:cNvSpPr txBox="1"/>
          <p:nvPr/>
        </p:nvSpPr>
        <p:spPr>
          <a:xfrm>
            <a:off x="11092105" y="5713406"/>
            <a:ext cx="226196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5" dirty="0">
                <a:latin typeface="Avenir Book" panose="02000503020000020003" pitchFamily="2" charset="0"/>
              </a:rPr>
              <a:t>2 x 8 x 2 x 288</a:t>
            </a:r>
          </a:p>
          <a:p>
            <a:r>
              <a:rPr lang="en-US" altLang="ja-JP" sz="2205" dirty="0">
                <a:latin typeface="Avenir Book" panose="02000503020000020003" pitchFamily="2" charset="0"/>
              </a:rPr>
              <a:t>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3299880-B636-8C39-C254-AFD323B82B74}"/>
              </a:ext>
            </a:extLst>
          </p:cNvPr>
          <p:cNvGrpSpPr/>
          <p:nvPr/>
        </p:nvGrpSpPr>
        <p:grpSpPr>
          <a:xfrm>
            <a:off x="3655747" y="2307933"/>
            <a:ext cx="9607054" cy="419911"/>
            <a:chOff x="1542468" y="3429000"/>
            <a:chExt cx="10516993" cy="46279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669775E-2162-5C55-765C-9DF4B20EA6F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14976" name="グループ化 14975">
                <a:extLst>
                  <a:ext uri="{FF2B5EF4-FFF2-40B4-BE49-F238E27FC236}">
                    <a16:creationId xmlns:a16="http://schemas.microsoft.com/office/drawing/2014/main" id="{09D57F4B-E12E-4C39-1D00-B795C23ED0D1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544" name="正方形/長方形 15543">
                  <a:extLst>
                    <a:ext uri="{FF2B5EF4-FFF2-40B4-BE49-F238E27FC236}">
                      <a16:creationId xmlns:a16="http://schemas.microsoft.com/office/drawing/2014/main" id="{D64116C7-DA4B-D03D-7FDA-775CF52D3D6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545" name="グループ化 15544">
                  <a:extLst>
                    <a:ext uri="{FF2B5EF4-FFF2-40B4-BE49-F238E27FC236}">
                      <a16:creationId xmlns:a16="http://schemas.microsoft.com/office/drawing/2014/main" id="{7865C472-FF53-2AED-26C7-73A17641A814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574" name="グループ化 15573">
                    <a:extLst>
                      <a:ext uri="{FF2B5EF4-FFF2-40B4-BE49-F238E27FC236}">
                        <a16:creationId xmlns:a16="http://schemas.microsoft.com/office/drawing/2014/main" id="{FCD23C11-BDD6-32AC-2FA1-4658CC151AD9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714" name="正方形/長方形 15713">
                      <a:extLst>
                        <a:ext uri="{FF2B5EF4-FFF2-40B4-BE49-F238E27FC236}">
                          <a16:creationId xmlns:a16="http://schemas.microsoft.com/office/drawing/2014/main" id="{66B1C42C-BC83-3EF4-1EFF-C583D1485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5" name="グループ化 15714">
                      <a:extLst>
                        <a:ext uri="{FF2B5EF4-FFF2-40B4-BE49-F238E27FC236}">
                          <a16:creationId xmlns:a16="http://schemas.microsoft.com/office/drawing/2014/main" id="{25B73295-EC29-8979-9337-4991E16C5A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30" name="正方形/長方形 15729">
                        <a:extLst>
                          <a:ext uri="{FF2B5EF4-FFF2-40B4-BE49-F238E27FC236}">
                            <a16:creationId xmlns:a16="http://schemas.microsoft.com/office/drawing/2014/main" id="{D402A366-B6D8-E5EB-7216-AE6788AFA1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31" name="正方形/長方形 15730">
                        <a:extLst>
                          <a:ext uri="{FF2B5EF4-FFF2-40B4-BE49-F238E27FC236}">
                            <a16:creationId xmlns:a16="http://schemas.microsoft.com/office/drawing/2014/main" id="{361C132C-A308-4132-E0F1-B3F8F90A76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716" name="グループ化 15715">
                      <a:extLst>
                        <a:ext uri="{FF2B5EF4-FFF2-40B4-BE49-F238E27FC236}">
                          <a16:creationId xmlns:a16="http://schemas.microsoft.com/office/drawing/2014/main" id="{FB0EA7D3-26E5-415A-0693-4678FE0512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726" name="正方形/長方形 15725">
                        <a:extLst>
                          <a:ext uri="{FF2B5EF4-FFF2-40B4-BE49-F238E27FC236}">
                            <a16:creationId xmlns:a16="http://schemas.microsoft.com/office/drawing/2014/main" id="{1551182E-2560-2EB3-02C6-ED4604C724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727" name="グループ化 15726">
                        <a:extLst>
                          <a:ext uri="{FF2B5EF4-FFF2-40B4-BE49-F238E27FC236}">
                            <a16:creationId xmlns:a16="http://schemas.microsoft.com/office/drawing/2014/main" id="{BC7DD4FD-3A1F-5622-17D4-277B373AD0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728" name="正方形/長方形 15727">
                          <a:extLst>
                            <a:ext uri="{FF2B5EF4-FFF2-40B4-BE49-F238E27FC236}">
                              <a16:creationId xmlns:a16="http://schemas.microsoft.com/office/drawing/2014/main" id="{F75A6D86-EF16-90BE-BC53-0B201189802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729" name="正方形/長方形 15728">
                          <a:extLst>
                            <a:ext uri="{FF2B5EF4-FFF2-40B4-BE49-F238E27FC236}">
                              <a16:creationId xmlns:a16="http://schemas.microsoft.com/office/drawing/2014/main" id="{F0842F36-CA95-AAF4-009B-D66BF3F600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717" name="正方形/長方形 15716">
                      <a:extLst>
                        <a:ext uri="{FF2B5EF4-FFF2-40B4-BE49-F238E27FC236}">
                          <a16:creationId xmlns:a16="http://schemas.microsoft.com/office/drawing/2014/main" id="{652040B0-C879-F825-1249-E43D1B43BC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8" name="グループ化 15717">
                      <a:extLst>
                        <a:ext uri="{FF2B5EF4-FFF2-40B4-BE49-F238E27FC236}">
                          <a16:creationId xmlns:a16="http://schemas.microsoft.com/office/drawing/2014/main" id="{7F2096A4-77CA-C748-667D-96673C3BAE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4" name="正方形/長方形 15723">
                        <a:extLst>
                          <a:ext uri="{FF2B5EF4-FFF2-40B4-BE49-F238E27FC236}">
                            <a16:creationId xmlns:a16="http://schemas.microsoft.com/office/drawing/2014/main" id="{B513E3E3-AF7A-BD9E-6B62-73571FC32B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5" name="正方形/長方形 15724">
                        <a:extLst>
                          <a:ext uri="{FF2B5EF4-FFF2-40B4-BE49-F238E27FC236}">
                            <a16:creationId xmlns:a16="http://schemas.microsoft.com/office/drawing/2014/main" id="{3695325B-8F67-9DA4-3EA9-52687161D0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19" name="正方形/長方形 15718">
                      <a:extLst>
                        <a:ext uri="{FF2B5EF4-FFF2-40B4-BE49-F238E27FC236}">
                          <a16:creationId xmlns:a16="http://schemas.microsoft.com/office/drawing/2014/main" id="{BAB7E95A-5D18-8BF9-461D-14620D97E0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20" name="グループ化 15719">
                      <a:extLst>
                        <a:ext uri="{FF2B5EF4-FFF2-40B4-BE49-F238E27FC236}">
                          <a16:creationId xmlns:a16="http://schemas.microsoft.com/office/drawing/2014/main" id="{D669970B-28A0-EB64-513E-25C5012BD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2" name="正方形/長方形 15721">
                        <a:extLst>
                          <a:ext uri="{FF2B5EF4-FFF2-40B4-BE49-F238E27FC236}">
                            <a16:creationId xmlns:a16="http://schemas.microsoft.com/office/drawing/2014/main" id="{F4A63BCF-2C7B-5911-8A49-FDD2604E89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3" name="正方形/長方形 15722">
                        <a:extLst>
                          <a:ext uri="{FF2B5EF4-FFF2-40B4-BE49-F238E27FC236}">
                            <a16:creationId xmlns:a16="http://schemas.microsoft.com/office/drawing/2014/main" id="{507218CD-A43F-B93D-664A-E8525BD42D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21" name="正方形/長方形 15720">
                      <a:extLst>
                        <a:ext uri="{FF2B5EF4-FFF2-40B4-BE49-F238E27FC236}">
                          <a16:creationId xmlns:a16="http://schemas.microsoft.com/office/drawing/2014/main" id="{FCAB7D6A-E5A2-9330-B2D5-E22C5DAEA6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575" name="グループ化 15574">
                    <a:extLst>
                      <a:ext uri="{FF2B5EF4-FFF2-40B4-BE49-F238E27FC236}">
                        <a16:creationId xmlns:a16="http://schemas.microsoft.com/office/drawing/2014/main" id="{B62D8782-1E88-91CF-D304-1926D58BED90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80" name="グループ化 15679">
                      <a:extLst>
                        <a:ext uri="{FF2B5EF4-FFF2-40B4-BE49-F238E27FC236}">
                          <a16:creationId xmlns:a16="http://schemas.microsoft.com/office/drawing/2014/main" id="{5F2C16F2-AF5D-D1AA-59D5-41CD1C3749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98" name="直線コネクタ 15697">
                        <a:extLst>
                          <a:ext uri="{FF2B5EF4-FFF2-40B4-BE49-F238E27FC236}">
                            <a16:creationId xmlns:a16="http://schemas.microsoft.com/office/drawing/2014/main" id="{BC97C6C7-D372-F8B4-499D-6B6D2116D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9" name="直線コネクタ 15698">
                        <a:extLst>
                          <a:ext uri="{FF2B5EF4-FFF2-40B4-BE49-F238E27FC236}">
                            <a16:creationId xmlns:a16="http://schemas.microsoft.com/office/drawing/2014/main" id="{67039270-50D3-ACB9-2315-5EEF6DF230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0" name="直線コネクタ 15699">
                        <a:extLst>
                          <a:ext uri="{FF2B5EF4-FFF2-40B4-BE49-F238E27FC236}">
                            <a16:creationId xmlns:a16="http://schemas.microsoft.com/office/drawing/2014/main" id="{0227D403-7AA8-4458-A81A-96CE8EC9B4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1" name="直線コネクタ 15700">
                        <a:extLst>
                          <a:ext uri="{FF2B5EF4-FFF2-40B4-BE49-F238E27FC236}">
                            <a16:creationId xmlns:a16="http://schemas.microsoft.com/office/drawing/2014/main" id="{613E9130-0183-F7A6-5027-8BCA2FF142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2" name="直線コネクタ 15701">
                        <a:extLst>
                          <a:ext uri="{FF2B5EF4-FFF2-40B4-BE49-F238E27FC236}">
                            <a16:creationId xmlns:a16="http://schemas.microsoft.com/office/drawing/2014/main" id="{DD0D0B4D-CFAE-A54E-58A4-82436504F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3" name="直線コネクタ 15702">
                        <a:extLst>
                          <a:ext uri="{FF2B5EF4-FFF2-40B4-BE49-F238E27FC236}">
                            <a16:creationId xmlns:a16="http://schemas.microsoft.com/office/drawing/2014/main" id="{9F3334E7-E796-72C7-6EC0-6F371B8F5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4" name="直線コネクタ 15703">
                        <a:extLst>
                          <a:ext uri="{FF2B5EF4-FFF2-40B4-BE49-F238E27FC236}">
                            <a16:creationId xmlns:a16="http://schemas.microsoft.com/office/drawing/2014/main" id="{F7AB468B-4702-C2D3-2A3B-62A4797780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5" name="直線コネクタ 15704">
                        <a:extLst>
                          <a:ext uri="{FF2B5EF4-FFF2-40B4-BE49-F238E27FC236}">
                            <a16:creationId xmlns:a16="http://schemas.microsoft.com/office/drawing/2014/main" id="{BE559BDA-5F6A-4ADE-722E-C8DA57BF1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6" name="直線コネクタ 15705">
                        <a:extLst>
                          <a:ext uri="{FF2B5EF4-FFF2-40B4-BE49-F238E27FC236}">
                            <a16:creationId xmlns:a16="http://schemas.microsoft.com/office/drawing/2014/main" id="{4098AD59-C6B2-4A79-8B85-C596F1E190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7" name="直線コネクタ 15706">
                        <a:extLst>
                          <a:ext uri="{FF2B5EF4-FFF2-40B4-BE49-F238E27FC236}">
                            <a16:creationId xmlns:a16="http://schemas.microsoft.com/office/drawing/2014/main" id="{828F9E39-AB12-CD2E-BC64-9FFC9B8490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8" name="直線コネクタ 15707">
                        <a:extLst>
                          <a:ext uri="{FF2B5EF4-FFF2-40B4-BE49-F238E27FC236}">
                            <a16:creationId xmlns:a16="http://schemas.microsoft.com/office/drawing/2014/main" id="{12CCEF68-3051-D4DE-FA14-CB236705B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9" name="直線コネクタ 15708">
                        <a:extLst>
                          <a:ext uri="{FF2B5EF4-FFF2-40B4-BE49-F238E27FC236}">
                            <a16:creationId xmlns:a16="http://schemas.microsoft.com/office/drawing/2014/main" id="{EC080C8B-D37A-F632-322C-41E4FA5834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0" name="直線コネクタ 15709">
                        <a:extLst>
                          <a:ext uri="{FF2B5EF4-FFF2-40B4-BE49-F238E27FC236}">
                            <a16:creationId xmlns:a16="http://schemas.microsoft.com/office/drawing/2014/main" id="{B7F86523-06DF-8A1C-72C6-EB781C34DA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1" name="直線コネクタ 15710">
                        <a:extLst>
                          <a:ext uri="{FF2B5EF4-FFF2-40B4-BE49-F238E27FC236}">
                            <a16:creationId xmlns:a16="http://schemas.microsoft.com/office/drawing/2014/main" id="{C2773878-59A1-AE45-8118-83A93B4D1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2" name="直線コネクタ 15711">
                        <a:extLst>
                          <a:ext uri="{FF2B5EF4-FFF2-40B4-BE49-F238E27FC236}">
                            <a16:creationId xmlns:a16="http://schemas.microsoft.com/office/drawing/2014/main" id="{5C572925-422B-08F3-3C2B-0DA75DA15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3" name="直線コネクタ 15712">
                        <a:extLst>
                          <a:ext uri="{FF2B5EF4-FFF2-40B4-BE49-F238E27FC236}">
                            <a16:creationId xmlns:a16="http://schemas.microsoft.com/office/drawing/2014/main" id="{311B2F2E-079C-16AF-A2C4-309E7C704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81" name="グループ化 15680">
                      <a:extLst>
                        <a:ext uri="{FF2B5EF4-FFF2-40B4-BE49-F238E27FC236}">
                          <a16:creationId xmlns:a16="http://schemas.microsoft.com/office/drawing/2014/main" id="{DD66147C-E6D3-2101-6CA5-56B40D4614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82" name="直線コネクタ 15681">
                        <a:extLst>
                          <a:ext uri="{FF2B5EF4-FFF2-40B4-BE49-F238E27FC236}">
                            <a16:creationId xmlns:a16="http://schemas.microsoft.com/office/drawing/2014/main" id="{3F9827BC-694A-DF79-A156-4B4B16C8B9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3" name="直線コネクタ 15682">
                        <a:extLst>
                          <a:ext uri="{FF2B5EF4-FFF2-40B4-BE49-F238E27FC236}">
                            <a16:creationId xmlns:a16="http://schemas.microsoft.com/office/drawing/2014/main" id="{77EEB15F-555B-5362-9196-356C2CCD33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4" name="直線コネクタ 15683">
                        <a:extLst>
                          <a:ext uri="{FF2B5EF4-FFF2-40B4-BE49-F238E27FC236}">
                            <a16:creationId xmlns:a16="http://schemas.microsoft.com/office/drawing/2014/main" id="{387474F8-747A-D962-FC39-855B5E913B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5" name="直線コネクタ 15684">
                        <a:extLst>
                          <a:ext uri="{FF2B5EF4-FFF2-40B4-BE49-F238E27FC236}">
                            <a16:creationId xmlns:a16="http://schemas.microsoft.com/office/drawing/2014/main" id="{EC20D8E7-2FE1-E37B-8062-3118A0065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6" name="直線コネクタ 15685">
                        <a:extLst>
                          <a:ext uri="{FF2B5EF4-FFF2-40B4-BE49-F238E27FC236}">
                            <a16:creationId xmlns:a16="http://schemas.microsoft.com/office/drawing/2014/main" id="{542CC9D4-24BD-7179-ABDB-81F8AB6EDE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7" name="直線コネクタ 15686">
                        <a:extLst>
                          <a:ext uri="{FF2B5EF4-FFF2-40B4-BE49-F238E27FC236}">
                            <a16:creationId xmlns:a16="http://schemas.microsoft.com/office/drawing/2014/main" id="{EF589CC9-F3C8-F402-BD59-C71BCCEA4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8" name="直線コネクタ 15687">
                        <a:extLst>
                          <a:ext uri="{FF2B5EF4-FFF2-40B4-BE49-F238E27FC236}">
                            <a16:creationId xmlns:a16="http://schemas.microsoft.com/office/drawing/2014/main" id="{B96734CF-A029-5E5E-7F72-0B267911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9" name="直線コネクタ 15688">
                        <a:extLst>
                          <a:ext uri="{FF2B5EF4-FFF2-40B4-BE49-F238E27FC236}">
                            <a16:creationId xmlns:a16="http://schemas.microsoft.com/office/drawing/2014/main" id="{1BFB4734-EB02-C41E-6751-5602B186D0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0" name="直線コネクタ 15689">
                        <a:extLst>
                          <a:ext uri="{FF2B5EF4-FFF2-40B4-BE49-F238E27FC236}">
                            <a16:creationId xmlns:a16="http://schemas.microsoft.com/office/drawing/2014/main" id="{E817E35B-E7E3-E5DD-301E-2281A1E152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1" name="直線コネクタ 15690">
                        <a:extLst>
                          <a:ext uri="{FF2B5EF4-FFF2-40B4-BE49-F238E27FC236}">
                            <a16:creationId xmlns:a16="http://schemas.microsoft.com/office/drawing/2014/main" id="{7AD1174B-DE4C-CF3B-CD39-91B2EA9B9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2" name="直線コネクタ 15691">
                        <a:extLst>
                          <a:ext uri="{FF2B5EF4-FFF2-40B4-BE49-F238E27FC236}">
                            <a16:creationId xmlns:a16="http://schemas.microsoft.com/office/drawing/2014/main" id="{37322F17-86BC-C23F-2EA8-D6E8DC14EE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3" name="直線コネクタ 15692">
                        <a:extLst>
                          <a:ext uri="{FF2B5EF4-FFF2-40B4-BE49-F238E27FC236}">
                            <a16:creationId xmlns:a16="http://schemas.microsoft.com/office/drawing/2014/main" id="{6CD29FD6-5285-189B-B62F-B76780A87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4" name="直線コネクタ 15693">
                        <a:extLst>
                          <a:ext uri="{FF2B5EF4-FFF2-40B4-BE49-F238E27FC236}">
                            <a16:creationId xmlns:a16="http://schemas.microsoft.com/office/drawing/2014/main" id="{714C6337-52E4-4C6C-8980-B58F07F70C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5" name="直線コネクタ 15694">
                        <a:extLst>
                          <a:ext uri="{FF2B5EF4-FFF2-40B4-BE49-F238E27FC236}">
                            <a16:creationId xmlns:a16="http://schemas.microsoft.com/office/drawing/2014/main" id="{15DA2ECB-B107-6AAA-9F23-9746F81DC8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6" name="直線コネクタ 15695">
                        <a:extLst>
                          <a:ext uri="{FF2B5EF4-FFF2-40B4-BE49-F238E27FC236}">
                            <a16:creationId xmlns:a16="http://schemas.microsoft.com/office/drawing/2014/main" id="{41B4975B-B1FC-3394-18F8-DF3D87BE25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7" name="直線コネクタ 15696">
                        <a:extLst>
                          <a:ext uri="{FF2B5EF4-FFF2-40B4-BE49-F238E27FC236}">
                            <a16:creationId xmlns:a16="http://schemas.microsoft.com/office/drawing/2014/main" id="{BC50F6A9-457E-DA40-AFC5-B1347AA9AF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6" name="グループ化 15575">
                    <a:extLst>
                      <a:ext uri="{FF2B5EF4-FFF2-40B4-BE49-F238E27FC236}">
                        <a16:creationId xmlns:a16="http://schemas.microsoft.com/office/drawing/2014/main" id="{D11DDF63-D3E2-1645-5D53-8EF458268A2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46" name="グループ化 15645">
                      <a:extLst>
                        <a:ext uri="{FF2B5EF4-FFF2-40B4-BE49-F238E27FC236}">
                          <a16:creationId xmlns:a16="http://schemas.microsoft.com/office/drawing/2014/main" id="{7310122F-5107-12FE-FE37-A408BC2292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64" name="直線コネクタ 15663">
                        <a:extLst>
                          <a:ext uri="{FF2B5EF4-FFF2-40B4-BE49-F238E27FC236}">
                            <a16:creationId xmlns:a16="http://schemas.microsoft.com/office/drawing/2014/main" id="{58EF6F85-8631-3046-995D-116C8D4967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5" name="直線コネクタ 15664">
                        <a:extLst>
                          <a:ext uri="{FF2B5EF4-FFF2-40B4-BE49-F238E27FC236}">
                            <a16:creationId xmlns:a16="http://schemas.microsoft.com/office/drawing/2014/main" id="{B573FAE8-1C6D-6FFC-B1E7-F106178E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6" name="直線コネクタ 15665">
                        <a:extLst>
                          <a:ext uri="{FF2B5EF4-FFF2-40B4-BE49-F238E27FC236}">
                            <a16:creationId xmlns:a16="http://schemas.microsoft.com/office/drawing/2014/main" id="{182E1334-DEC1-EBCE-50A4-8AFDE96277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7" name="直線コネクタ 15666">
                        <a:extLst>
                          <a:ext uri="{FF2B5EF4-FFF2-40B4-BE49-F238E27FC236}">
                            <a16:creationId xmlns:a16="http://schemas.microsoft.com/office/drawing/2014/main" id="{2FEFFABB-B7DB-E0CE-7188-33D23715C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8" name="直線コネクタ 15667">
                        <a:extLst>
                          <a:ext uri="{FF2B5EF4-FFF2-40B4-BE49-F238E27FC236}">
                            <a16:creationId xmlns:a16="http://schemas.microsoft.com/office/drawing/2014/main" id="{97DB58ED-59F4-9B05-D260-E708E6697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9" name="直線コネクタ 15668">
                        <a:extLst>
                          <a:ext uri="{FF2B5EF4-FFF2-40B4-BE49-F238E27FC236}">
                            <a16:creationId xmlns:a16="http://schemas.microsoft.com/office/drawing/2014/main" id="{7B92A383-F80C-ABA8-1CB1-516761BCA0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0" name="直線コネクタ 15669">
                        <a:extLst>
                          <a:ext uri="{FF2B5EF4-FFF2-40B4-BE49-F238E27FC236}">
                            <a16:creationId xmlns:a16="http://schemas.microsoft.com/office/drawing/2014/main" id="{490465C8-8631-DE5F-6C18-44F89A4F83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1" name="直線コネクタ 15670">
                        <a:extLst>
                          <a:ext uri="{FF2B5EF4-FFF2-40B4-BE49-F238E27FC236}">
                            <a16:creationId xmlns:a16="http://schemas.microsoft.com/office/drawing/2014/main" id="{43DB34EE-4FB9-DC87-36E5-00429B35EF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2" name="直線コネクタ 15671">
                        <a:extLst>
                          <a:ext uri="{FF2B5EF4-FFF2-40B4-BE49-F238E27FC236}">
                            <a16:creationId xmlns:a16="http://schemas.microsoft.com/office/drawing/2014/main" id="{D91ACEB9-39EA-8212-7049-4BF696E34F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3" name="直線コネクタ 15672">
                        <a:extLst>
                          <a:ext uri="{FF2B5EF4-FFF2-40B4-BE49-F238E27FC236}">
                            <a16:creationId xmlns:a16="http://schemas.microsoft.com/office/drawing/2014/main" id="{332DD9B6-CB52-B410-2A1F-83A9CDACF4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4" name="直線コネクタ 15673">
                        <a:extLst>
                          <a:ext uri="{FF2B5EF4-FFF2-40B4-BE49-F238E27FC236}">
                            <a16:creationId xmlns:a16="http://schemas.microsoft.com/office/drawing/2014/main" id="{ABD7A085-A80C-4641-5CB5-70439CEBE8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5" name="直線コネクタ 15674">
                        <a:extLst>
                          <a:ext uri="{FF2B5EF4-FFF2-40B4-BE49-F238E27FC236}">
                            <a16:creationId xmlns:a16="http://schemas.microsoft.com/office/drawing/2014/main" id="{51F37230-D5B1-24D5-3145-F7162B2A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6" name="直線コネクタ 15675">
                        <a:extLst>
                          <a:ext uri="{FF2B5EF4-FFF2-40B4-BE49-F238E27FC236}">
                            <a16:creationId xmlns:a16="http://schemas.microsoft.com/office/drawing/2014/main" id="{6C819B96-5C2C-0A1B-5D53-33E0E3F6FA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7" name="直線コネクタ 15676">
                        <a:extLst>
                          <a:ext uri="{FF2B5EF4-FFF2-40B4-BE49-F238E27FC236}">
                            <a16:creationId xmlns:a16="http://schemas.microsoft.com/office/drawing/2014/main" id="{0E74399D-594B-E079-8056-B3760981C0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8" name="直線コネクタ 15677">
                        <a:extLst>
                          <a:ext uri="{FF2B5EF4-FFF2-40B4-BE49-F238E27FC236}">
                            <a16:creationId xmlns:a16="http://schemas.microsoft.com/office/drawing/2014/main" id="{28638C19-4E99-D5FF-5030-2B5A86150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9" name="直線コネクタ 15678">
                        <a:extLst>
                          <a:ext uri="{FF2B5EF4-FFF2-40B4-BE49-F238E27FC236}">
                            <a16:creationId xmlns:a16="http://schemas.microsoft.com/office/drawing/2014/main" id="{1E3F9AAA-5D70-34A9-356B-C67A53899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7" name="グループ化 15646">
                      <a:extLst>
                        <a:ext uri="{FF2B5EF4-FFF2-40B4-BE49-F238E27FC236}">
                          <a16:creationId xmlns:a16="http://schemas.microsoft.com/office/drawing/2014/main" id="{3D7960F6-F901-E458-37F4-A49D436F7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48" name="直線コネクタ 15647">
                        <a:extLst>
                          <a:ext uri="{FF2B5EF4-FFF2-40B4-BE49-F238E27FC236}">
                            <a16:creationId xmlns:a16="http://schemas.microsoft.com/office/drawing/2014/main" id="{3C2BE811-8552-18E2-1417-FE63B6CBB0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9" name="直線コネクタ 15648">
                        <a:extLst>
                          <a:ext uri="{FF2B5EF4-FFF2-40B4-BE49-F238E27FC236}">
                            <a16:creationId xmlns:a16="http://schemas.microsoft.com/office/drawing/2014/main" id="{293D6AC3-5220-02F7-5148-B6DE7F913E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0" name="直線コネクタ 15649">
                        <a:extLst>
                          <a:ext uri="{FF2B5EF4-FFF2-40B4-BE49-F238E27FC236}">
                            <a16:creationId xmlns:a16="http://schemas.microsoft.com/office/drawing/2014/main" id="{1FEC71F9-F596-9E98-DEBB-F2FE30C00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1" name="直線コネクタ 15650">
                        <a:extLst>
                          <a:ext uri="{FF2B5EF4-FFF2-40B4-BE49-F238E27FC236}">
                            <a16:creationId xmlns:a16="http://schemas.microsoft.com/office/drawing/2014/main" id="{984E4AA1-44F7-5946-EEFC-DB09AA713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2" name="直線コネクタ 15651">
                        <a:extLst>
                          <a:ext uri="{FF2B5EF4-FFF2-40B4-BE49-F238E27FC236}">
                            <a16:creationId xmlns:a16="http://schemas.microsoft.com/office/drawing/2014/main" id="{031B5932-D326-90B8-8A73-51BDA10394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3" name="直線コネクタ 15652">
                        <a:extLst>
                          <a:ext uri="{FF2B5EF4-FFF2-40B4-BE49-F238E27FC236}">
                            <a16:creationId xmlns:a16="http://schemas.microsoft.com/office/drawing/2014/main" id="{BE664A45-D4FD-90B7-AE9D-31C58D4A8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4" name="直線コネクタ 15653">
                        <a:extLst>
                          <a:ext uri="{FF2B5EF4-FFF2-40B4-BE49-F238E27FC236}">
                            <a16:creationId xmlns:a16="http://schemas.microsoft.com/office/drawing/2014/main" id="{78525A4B-57D9-711A-63D9-0AAD0CB55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5" name="直線コネクタ 15654">
                        <a:extLst>
                          <a:ext uri="{FF2B5EF4-FFF2-40B4-BE49-F238E27FC236}">
                            <a16:creationId xmlns:a16="http://schemas.microsoft.com/office/drawing/2014/main" id="{F3F0B400-FE47-F729-32ED-3794815DDC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6" name="直線コネクタ 15655">
                        <a:extLst>
                          <a:ext uri="{FF2B5EF4-FFF2-40B4-BE49-F238E27FC236}">
                            <a16:creationId xmlns:a16="http://schemas.microsoft.com/office/drawing/2014/main" id="{53994382-ACAF-C8EB-DC64-C395D8876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7" name="直線コネクタ 15656">
                        <a:extLst>
                          <a:ext uri="{FF2B5EF4-FFF2-40B4-BE49-F238E27FC236}">
                            <a16:creationId xmlns:a16="http://schemas.microsoft.com/office/drawing/2014/main" id="{098D3AFF-8C2B-A2EF-ABD8-90DCB06EB2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8" name="直線コネクタ 15657">
                        <a:extLst>
                          <a:ext uri="{FF2B5EF4-FFF2-40B4-BE49-F238E27FC236}">
                            <a16:creationId xmlns:a16="http://schemas.microsoft.com/office/drawing/2014/main" id="{9E499B5B-F31A-5635-B778-8A70775A12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9" name="直線コネクタ 15658">
                        <a:extLst>
                          <a:ext uri="{FF2B5EF4-FFF2-40B4-BE49-F238E27FC236}">
                            <a16:creationId xmlns:a16="http://schemas.microsoft.com/office/drawing/2014/main" id="{38EAB5A6-F8E1-25F8-675C-A85FA4C51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0" name="直線コネクタ 15659">
                        <a:extLst>
                          <a:ext uri="{FF2B5EF4-FFF2-40B4-BE49-F238E27FC236}">
                            <a16:creationId xmlns:a16="http://schemas.microsoft.com/office/drawing/2014/main" id="{4CA21F6C-E7A9-183D-3A3B-1FFFB226CF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1" name="直線コネクタ 15660">
                        <a:extLst>
                          <a:ext uri="{FF2B5EF4-FFF2-40B4-BE49-F238E27FC236}">
                            <a16:creationId xmlns:a16="http://schemas.microsoft.com/office/drawing/2014/main" id="{5442D104-0DF6-592C-4A4E-9C24706D41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2" name="直線コネクタ 15661">
                        <a:extLst>
                          <a:ext uri="{FF2B5EF4-FFF2-40B4-BE49-F238E27FC236}">
                            <a16:creationId xmlns:a16="http://schemas.microsoft.com/office/drawing/2014/main" id="{0603B3A4-FFF2-6A42-AEE2-7B6F11C7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3" name="直線コネクタ 15662">
                        <a:extLst>
                          <a:ext uri="{FF2B5EF4-FFF2-40B4-BE49-F238E27FC236}">
                            <a16:creationId xmlns:a16="http://schemas.microsoft.com/office/drawing/2014/main" id="{4876AA42-3C15-66A5-71BC-08293996CC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7" name="グループ化 15576">
                    <a:extLst>
                      <a:ext uri="{FF2B5EF4-FFF2-40B4-BE49-F238E27FC236}">
                        <a16:creationId xmlns:a16="http://schemas.microsoft.com/office/drawing/2014/main" id="{00E611DE-C3BF-ED68-933B-DF05FC275364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12" name="グループ化 15611">
                      <a:extLst>
                        <a:ext uri="{FF2B5EF4-FFF2-40B4-BE49-F238E27FC236}">
                          <a16:creationId xmlns:a16="http://schemas.microsoft.com/office/drawing/2014/main" id="{B528DE18-8FED-6892-0764-2E6E9D828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30" name="直線コネクタ 15629">
                        <a:extLst>
                          <a:ext uri="{FF2B5EF4-FFF2-40B4-BE49-F238E27FC236}">
                            <a16:creationId xmlns:a16="http://schemas.microsoft.com/office/drawing/2014/main" id="{E41D2E33-3D9C-EE10-C164-758F15B49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1" name="直線コネクタ 15630">
                        <a:extLst>
                          <a:ext uri="{FF2B5EF4-FFF2-40B4-BE49-F238E27FC236}">
                            <a16:creationId xmlns:a16="http://schemas.microsoft.com/office/drawing/2014/main" id="{3199C840-F24B-28A8-9C06-7F60B5FB37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2" name="直線コネクタ 15631">
                        <a:extLst>
                          <a:ext uri="{FF2B5EF4-FFF2-40B4-BE49-F238E27FC236}">
                            <a16:creationId xmlns:a16="http://schemas.microsoft.com/office/drawing/2014/main" id="{891231D4-34D6-8AD3-5E5D-9A80E2410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3" name="直線コネクタ 15632">
                        <a:extLst>
                          <a:ext uri="{FF2B5EF4-FFF2-40B4-BE49-F238E27FC236}">
                            <a16:creationId xmlns:a16="http://schemas.microsoft.com/office/drawing/2014/main" id="{9CA67A08-C6DF-A1A6-77CA-E60911BA57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4" name="直線コネクタ 15633">
                        <a:extLst>
                          <a:ext uri="{FF2B5EF4-FFF2-40B4-BE49-F238E27FC236}">
                            <a16:creationId xmlns:a16="http://schemas.microsoft.com/office/drawing/2014/main" id="{F8759F99-6DFB-DCD2-DBFC-DE1EAA8F70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5" name="直線コネクタ 15634">
                        <a:extLst>
                          <a:ext uri="{FF2B5EF4-FFF2-40B4-BE49-F238E27FC236}">
                            <a16:creationId xmlns:a16="http://schemas.microsoft.com/office/drawing/2014/main" id="{C5F7BC1F-3E63-4EE3-A46F-2DE90EF55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6" name="直線コネクタ 15635">
                        <a:extLst>
                          <a:ext uri="{FF2B5EF4-FFF2-40B4-BE49-F238E27FC236}">
                            <a16:creationId xmlns:a16="http://schemas.microsoft.com/office/drawing/2014/main" id="{E24DA76C-469E-5923-1DC7-324B313757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7" name="直線コネクタ 15636">
                        <a:extLst>
                          <a:ext uri="{FF2B5EF4-FFF2-40B4-BE49-F238E27FC236}">
                            <a16:creationId xmlns:a16="http://schemas.microsoft.com/office/drawing/2014/main" id="{22672009-C957-C2F7-4801-8CD141EFDB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8" name="直線コネクタ 15637">
                        <a:extLst>
                          <a:ext uri="{FF2B5EF4-FFF2-40B4-BE49-F238E27FC236}">
                            <a16:creationId xmlns:a16="http://schemas.microsoft.com/office/drawing/2014/main" id="{B8B95473-A655-8245-18D5-9094A3712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9" name="直線コネクタ 15638">
                        <a:extLst>
                          <a:ext uri="{FF2B5EF4-FFF2-40B4-BE49-F238E27FC236}">
                            <a16:creationId xmlns:a16="http://schemas.microsoft.com/office/drawing/2014/main" id="{A7B4F8ED-427A-87CC-A694-CD44217C28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0" name="直線コネクタ 15639">
                        <a:extLst>
                          <a:ext uri="{FF2B5EF4-FFF2-40B4-BE49-F238E27FC236}">
                            <a16:creationId xmlns:a16="http://schemas.microsoft.com/office/drawing/2014/main" id="{07209C25-7334-5973-17AF-17E764F2DD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1" name="直線コネクタ 15640">
                        <a:extLst>
                          <a:ext uri="{FF2B5EF4-FFF2-40B4-BE49-F238E27FC236}">
                            <a16:creationId xmlns:a16="http://schemas.microsoft.com/office/drawing/2014/main" id="{701C4595-B6DB-A47A-221C-84C56C2D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2" name="直線コネクタ 15641">
                        <a:extLst>
                          <a:ext uri="{FF2B5EF4-FFF2-40B4-BE49-F238E27FC236}">
                            <a16:creationId xmlns:a16="http://schemas.microsoft.com/office/drawing/2014/main" id="{4FF04F73-18D2-9B2C-6FA6-542C18143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3" name="直線コネクタ 15642">
                        <a:extLst>
                          <a:ext uri="{FF2B5EF4-FFF2-40B4-BE49-F238E27FC236}">
                            <a16:creationId xmlns:a16="http://schemas.microsoft.com/office/drawing/2014/main" id="{67F13D75-19CE-9D7A-09CC-A94C854779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4" name="直線コネクタ 15643">
                        <a:extLst>
                          <a:ext uri="{FF2B5EF4-FFF2-40B4-BE49-F238E27FC236}">
                            <a16:creationId xmlns:a16="http://schemas.microsoft.com/office/drawing/2014/main" id="{F2BA54EA-21DF-46BB-6FB9-5901333A6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5" name="直線コネクタ 15644">
                        <a:extLst>
                          <a:ext uri="{FF2B5EF4-FFF2-40B4-BE49-F238E27FC236}">
                            <a16:creationId xmlns:a16="http://schemas.microsoft.com/office/drawing/2014/main" id="{777C4CDD-7635-8BB0-6E3B-A5D183660B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3" name="グループ化 15612">
                      <a:extLst>
                        <a:ext uri="{FF2B5EF4-FFF2-40B4-BE49-F238E27FC236}">
                          <a16:creationId xmlns:a16="http://schemas.microsoft.com/office/drawing/2014/main" id="{07C081ED-A61B-E15A-F923-9E3BA793D4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14" name="直線コネクタ 15613">
                        <a:extLst>
                          <a:ext uri="{FF2B5EF4-FFF2-40B4-BE49-F238E27FC236}">
                            <a16:creationId xmlns:a16="http://schemas.microsoft.com/office/drawing/2014/main" id="{48F3ABBE-2098-9A35-45EE-73AAC12AAC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5" name="直線コネクタ 15614">
                        <a:extLst>
                          <a:ext uri="{FF2B5EF4-FFF2-40B4-BE49-F238E27FC236}">
                            <a16:creationId xmlns:a16="http://schemas.microsoft.com/office/drawing/2014/main" id="{983A0077-81B5-2908-0AA3-2212D7BFB3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6" name="直線コネクタ 15615">
                        <a:extLst>
                          <a:ext uri="{FF2B5EF4-FFF2-40B4-BE49-F238E27FC236}">
                            <a16:creationId xmlns:a16="http://schemas.microsoft.com/office/drawing/2014/main" id="{0EFE3B11-E233-0242-301C-E03149F049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7" name="直線コネクタ 15616">
                        <a:extLst>
                          <a:ext uri="{FF2B5EF4-FFF2-40B4-BE49-F238E27FC236}">
                            <a16:creationId xmlns:a16="http://schemas.microsoft.com/office/drawing/2014/main" id="{7A5B6977-ECE7-368F-520B-CD7E0E337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8" name="直線コネクタ 15617">
                        <a:extLst>
                          <a:ext uri="{FF2B5EF4-FFF2-40B4-BE49-F238E27FC236}">
                            <a16:creationId xmlns:a16="http://schemas.microsoft.com/office/drawing/2014/main" id="{417D5840-125B-6906-2B6C-B1FE2F2F6E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9" name="直線コネクタ 15618">
                        <a:extLst>
                          <a:ext uri="{FF2B5EF4-FFF2-40B4-BE49-F238E27FC236}">
                            <a16:creationId xmlns:a16="http://schemas.microsoft.com/office/drawing/2014/main" id="{B3AC6E3E-647F-AAD7-4473-4AC80867C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0" name="直線コネクタ 15619">
                        <a:extLst>
                          <a:ext uri="{FF2B5EF4-FFF2-40B4-BE49-F238E27FC236}">
                            <a16:creationId xmlns:a16="http://schemas.microsoft.com/office/drawing/2014/main" id="{5A709976-F0D1-9236-202D-85EA979A04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1" name="直線コネクタ 15620">
                        <a:extLst>
                          <a:ext uri="{FF2B5EF4-FFF2-40B4-BE49-F238E27FC236}">
                            <a16:creationId xmlns:a16="http://schemas.microsoft.com/office/drawing/2014/main" id="{21D74988-EC93-F2B9-226C-A201CAB591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2" name="直線コネクタ 15621">
                        <a:extLst>
                          <a:ext uri="{FF2B5EF4-FFF2-40B4-BE49-F238E27FC236}">
                            <a16:creationId xmlns:a16="http://schemas.microsoft.com/office/drawing/2014/main" id="{B2B55BE1-DA9F-C2F0-CC0D-C4861CABD2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3" name="直線コネクタ 15622">
                        <a:extLst>
                          <a:ext uri="{FF2B5EF4-FFF2-40B4-BE49-F238E27FC236}">
                            <a16:creationId xmlns:a16="http://schemas.microsoft.com/office/drawing/2014/main" id="{77640770-530E-FCF1-9C92-8131FFE0A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4" name="直線コネクタ 15623">
                        <a:extLst>
                          <a:ext uri="{FF2B5EF4-FFF2-40B4-BE49-F238E27FC236}">
                            <a16:creationId xmlns:a16="http://schemas.microsoft.com/office/drawing/2014/main" id="{7792A59E-690E-82B0-D1C9-62E4C48FD1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5" name="直線コネクタ 15624">
                        <a:extLst>
                          <a:ext uri="{FF2B5EF4-FFF2-40B4-BE49-F238E27FC236}">
                            <a16:creationId xmlns:a16="http://schemas.microsoft.com/office/drawing/2014/main" id="{FC808FE5-304E-CAA7-C77B-1E3B4CC67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6" name="直線コネクタ 15625">
                        <a:extLst>
                          <a:ext uri="{FF2B5EF4-FFF2-40B4-BE49-F238E27FC236}">
                            <a16:creationId xmlns:a16="http://schemas.microsoft.com/office/drawing/2014/main" id="{B8A970F2-9F2A-9B06-C4B3-BE1FAD71BD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7" name="直線コネクタ 15626">
                        <a:extLst>
                          <a:ext uri="{FF2B5EF4-FFF2-40B4-BE49-F238E27FC236}">
                            <a16:creationId xmlns:a16="http://schemas.microsoft.com/office/drawing/2014/main" id="{114D4140-591A-E6D1-D3D1-8E842B799B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8" name="直線コネクタ 15627">
                        <a:extLst>
                          <a:ext uri="{FF2B5EF4-FFF2-40B4-BE49-F238E27FC236}">
                            <a16:creationId xmlns:a16="http://schemas.microsoft.com/office/drawing/2014/main" id="{18FCA7AB-B3DD-6D31-FE89-59B12D91D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9" name="直線コネクタ 15628">
                        <a:extLst>
                          <a:ext uri="{FF2B5EF4-FFF2-40B4-BE49-F238E27FC236}">
                            <a16:creationId xmlns:a16="http://schemas.microsoft.com/office/drawing/2014/main" id="{2DAF1023-E9D2-FB1A-9E7A-CE9160857A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8" name="グループ化 15577">
                    <a:extLst>
                      <a:ext uri="{FF2B5EF4-FFF2-40B4-BE49-F238E27FC236}">
                        <a16:creationId xmlns:a16="http://schemas.microsoft.com/office/drawing/2014/main" id="{3369AF2D-2ACD-CDB3-E759-6D0D612A10A3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96" name="直線コネクタ 15595">
                      <a:extLst>
                        <a:ext uri="{FF2B5EF4-FFF2-40B4-BE49-F238E27FC236}">
                          <a16:creationId xmlns:a16="http://schemas.microsoft.com/office/drawing/2014/main" id="{380A9072-1CFB-B77F-978A-E9E6547222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7" name="直線コネクタ 15596">
                      <a:extLst>
                        <a:ext uri="{FF2B5EF4-FFF2-40B4-BE49-F238E27FC236}">
                          <a16:creationId xmlns:a16="http://schemas.microsoft.com/office/drawing/2014/main" id="{2E56086E-00CA-F639-3F7B-10F229C404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8" name="直線コネクタ 15597">
                      <a:extLst>
                        <a:ext uri="{FF2B5EF4-FFF2-40B4-BE49-F238E27FC236}">
                          <a16:creationId xmlns:a16="http://schemas.microsoft.com/office/drawing/2014/main" id="{BC16A57C-BA69-DD66-CBFB-76AF720C3A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9" name="直線コネクタ 15598">
                      <a:extLst>
                        <a:ext uri="{FF2B5EF4-FFF2-40B4-BE49-F238E27FC236}">
                          <a16:creationId xmlns:a16="http://schemas.microsoft.com/office/drawing/2014/main" id="{FA8F560E-7D4B-5874-6AA5-1507BCD4F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0" name="直線コネクタ 15599">
                      <a:extLst>
                        <a:ext uri="{FF2B5EF4-FFF2-40B4-BE49-F238E27FC236}">
                          <a16:creationId xmlns:a16="http://schemas.microsoft.com/office/drawing/2014/main" id="{4C7D2D2C-5936-D4DC-8EF6-8077371A6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1" name="直線コネクタ 15600">
                      <a:extLst>
                        <a:ext uri="{FF2B5EF4-FFF2-40B4-BE49-F238E27FC236}">
                          <a16:creationId xmlns:a16="http://schemas.microsoft.com/office/drawing/2014/main" id="{3B32054B-0523-AD9C-0F99-C0B5967FBF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2" name="直線コネクタ 15601">
                      <a:extLst>
                        <a:ext uri="{FF2B5EF4-FFF2-40B4-BE49-F238E27FC236}">
                          <a16:creationId xmlns:a16="http://schemas.microsoft.com/office/drawing/2014/main" id="{50086677-FE53-7464-4239-7617D7D389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3" name="直線コネクタ 15602">
                      <a:extLst>
                        <a:ext uri="{FF2B5EF4-FFF2-40B4-BE49-F238E27FC236}">
                          <a16:creationId xmlns:a16="http://schemas.microsoft.com/office/drawing/2014/main" id="{5D0899F6-E678-7D41-4A43-4EB7FD28D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4" name="直線コネクタ 15603">
                      <a:extLst>
                        <a:ext uri="{FF2B5EF4-FFF2-40B4-BE49-F238E27FC236}">
                          <a16:creationId xmlns:a16="http://schemas.microsoft.com/office/drawing/2014/main" id="{9A50E47B-32CF-6EDC-FD9D-CDDDED447F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5" name="直線コネクタ 15604">
                      <a:extLst>
                        <a:ext uri="{FF2B5EF4-FFF2-40B4-BE49-F238E27FC236}">
                          <a16:creationId xmlns:a16="http://schemas.microsoft.com/office/drawing/2014/main" id="{00DCC99D-464F-EE56-72D3-13427E426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6" name="直線コネクタ 15605">
                      <a:extLst>
                        <a:ext uri="{FF2B5EF4-FFF2-40B4-BE49-F238E27FC236}">
                          <a16:creationId xmlns:a16="http://schemas.microsoft.com/office/drawing/2014/main" id="{FF36D7DB-DBC6-DFD5-F118-902CBC077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7" name="直線コネクタ 15606">
                      <a:extLst>
                        <a:ext uri="{FF2B5EF4-FFF2-40B4-BE49-F238E27FC236}">
                          <a16:creationId xmlns:a16="http://schemas.microsoft.com/office/drawing/2014/main" id="{5F68496E-A10D-2329-8AFD-F220DD171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8" name="直線コネクタ 15607">
                      <a:extLst>
                        <a:ext uri="{FF2B5EF4-FFF2-40B4-BE49-F238E27FC236}">
                          <a16:creationId xmlns:a16="http://schemas.microsoft.com/office/drawing/2014/main" id="{D1427BE0-D5F5-889A-BA6E-F42B54E4CB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9" name="直線コネクタ 15608">
                      <a:extLst>
                        <a:ext uri="{FF2B5EF4-FFF2-40B4-BE49-F238E27FC236}">
                          <a16:creationId xmlns:a16="http://schemas.microsoft.com/office/drawing/2014/main" id="{A6FE012A-B54D-9D13-C8FE-3485A18B10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0" name="直線コネクタ 15609">
                      <a:extLst>
                        <a:ext uri="{FF2B5EF4-FFF2-40B4-BE49-F238E27FC236}">
                          <a16:creationId xmlns:a16="http://schemas.microsoft.com/office/drawing/2014/main" id="{3D4C239A-DB12-2224-2E66-F1E55DB087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1" name="直線コネクタ 15610">
                      <a:extLst>
                        <a:ext uri="{FF2B5EF4-FFF2-40B4-BE49-F238E27FC236}">
                          <a16:creationId xmlns:a16="http://schemas.microsoft.com/office/drawing/2014/main" id="{8EB6217A-82C4-B26D-7C6E-6C6CE7B1E6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79" name="グループ化 15578">
                    <a:extLst>
                      <a:ext uri="{FF2B5EF4-FFF2-40B4-BE49-F238E27FC236}">
                        <a16:creationId xmlns:a16="http://schemas.microsoft.com/office/drawing/2014/main" id="{EB56BC06-5166-699D-AAB5-ECF1ACA66D41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80" name="直線コネクタ 15579">
                      <a:extLst>
                        <a:ext uri="{FF2B5EF4-FFF2-40B4-BE49-F238E27FC236}">
                          <a16:creationId xmlns:a16="http://schemas.microsoft.com/office/drawing/2014/main" id="{90724059-4E2A-78F9-0753-B75C437E1F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1" name="直線コネクタ 15580">
                      <a:extLst>
                        <a:ext uri="{FF2B5EF4-FFF2-40B4-BE49-F238E27FC236}">
                          <a16:creationId xmlns:a16="http://schemas.microsoft.com/office/drawing/2014/main" id="{2525E748-C880-5A4E-9F00-2697BDB764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2" name="直線コネクタ 15581">
                      <a:extLst>
                        <a:ext uri="{FF2B5EF4-FFF2-40B4-BE49-F238E27FC236}">
                          <a16:creationId xmlns:a16="http://schemas.microsoft.com/office/drawing/2014/main" id="{6848DEE2-C3FA-7A99-7B74-64CEF04913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3" name="直線コネクタ 15582">
                      <a:extLst>
                        <a:ext uri="{FF2B5EF4-FFF2-40B4-BE49-F238E27FC236}">
                          <a16:creationId xmlns:a16="http://schemas.microsoft.com/office/drawing/2014/main" id="{572DAA73-6779-7479-9545-BF7D9FA129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4" name="直線コネクタ 15583">
                      <a:extLst>
                        <a:ext uri="{FF2B5EF4-FFF2-40B4-BE49-F238E27FC236}">
                          <a16:creationId xmlns:a16="http://schemas.microsoft.com/office/drawing/2014/main" id="{2E6EE3D9-5008-B2F7-AA9C-EB7B4A1D6D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5" name="直線コネクタ 15584">
                      <a:extLst>
                        <a:ext uri="{FF2B5EF4-FFF2-40B4-BE49-F238E27FC236}">
                          <a16:creationId xmlns:a16="http://schemas.microsoft.com/office/drawing/2014/main" id="{0202C480-E285-657E-6F53-C5A1D69A05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6" name="直線コネクタ 15585">
                      <a:extLst>
                        <a:ext uri="{FF2B5EF4-FFF2-40B4-BE49-F238E27FC236}">
                          <a16:creationId xmlns:a16="http://schemas.microsoft.com/office/drawing/2014/main" id="{EA6CC4FB-5A62-0BD7-7585-4B0427397F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7" name="直線コネクタ 15586">
                      <a:extLst>
                        <a:ext uri="{FF2B5EF4-FFF2-40B4-BE49-F238E27FC236}">
                          <a16:creationId xmlns:a16="http://schemas.microsoft.com/office/drawing/2014/main" id="{2216FA63-F6FF-AAF3-ACF6-972C07138D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8" name="直線コネクタ 15587">
                      <a:extLst>
                        <a:ext uri="{FF2B5EF4-FFF2-40B4-BE49-F238E27FC236}">
                          <a16:creationId xmlns:a16="http://schemas.microsoft.com/office/drawing/2014/main" id="{4A22B2D1-5BFB-267A-6A1F-94654875D8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9" name="直線コネクタ 15588">
                      <a:extLst>
                        <a:ext uri="{FF2B5EF4-FFF2-40B4-BE49-F238E27FC236}">
                          <a16:creationId xmlns:a16="http://schemas.microsoft.com/office/drawing/2014/main" id="{7566EB26-A52F-F4A4-EDA7-08524CCEEA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0" name="直線コネクタ 15589">
                      <a:extLst>
                        <a:ext uri="{FF2B5EF4-FFF2-40B4-BE49-F238E27FC236}">
                          <a16:creationId xmlns:a16="http://schemas.microsoft.com/office/drawing/2014/main" id="{C25D844F-A008-52F3-681E-9DF6BC3ED1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1" name="直線コネクタ 15590">
                      <a:extLst>
                        <a:ext uri="{FF2B5EF4-FFF2-40B4-BE49-F238E27FC236}">
                          <a16:creationId xmlns:a16="http://schemas.microsoft.com/office/drawing/2014/main" id="{7C0E0423-D9C0-1F9F-0548-C228FEECFF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2" name="直線コネクタ 15591">
                      <a:extLst>
                        <a:ext uri="{FF2B5EF4-FFF2-40B4-BE49-F238E27FC236}">
                          <a16:creationId xmlns:a16="http://schemas.microsoft.com/office/drawing/2014/main" id="{DB38DAA7-59E4-C7D4-D7A8-0372BC2D10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3" name="直線コネクタ 15592">
                      <a:extLst>
                        <a:ext uri="{FF2B5EF4-FFF2-40B4-BE49-F238E27FC236}">
                          <a16:creationId xmlns:a16="http://schemas.microsoft.com/office/drawing/2014/main" id="{E9B87ABD-83EB-C03D-B9EE-72F6501D9C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4" name="直線コネクタ 15593">
                      <a:extLst>
                        <a:ext uri="{FF2B5EF4-FFF2-40B4-BE49-F238E27FC236}">
                          <a16:creationId xmlns:a16="http://schemas.microsoft.com/office/drawing/2014/main" id="{2A603AA2-3EDE-3448-3B15-7A8E3682C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5" name="直線コネクタ 15594">
                      <a:extLst>
                        <a:ext uri="{FF2B5EF4-FFF2-40B4-BE49-F238E27FC236}">
                          <a16:creationId xmlns:a16="http://schemas.microsoft.com/office/drawing/2014/main" id="{45F231F6-4197-B1FA-0C6F-73B0C8D12A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546" name="グループ化 15545">
                  <a:extLst>
                    <a:ext uri="{FF2B5EF4-FFF2-40B4-BE49-F238E27FC236}">
                      <a16:creationId xmlns:a16="http://schemas.microsoft.com/office/drawing/2014/main" id="{6763AA71-94DD-371A-6D24-AFC5937A13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8" name="直線コネクタ 15567">
                    <a:extLst>
                      <a:ext uri="{FF2B5EF4-FFF2-40B4-BE49-F238E27FC236}">
                        <a16:creationId xmlns:a16="http://schemas.microsoft.com/office/drawing/2014/main" id="{A7CD32D6-D86F-EBED-3382-B49CD67B7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9" name="直線コネクタ 15568">
                    <a:extLst>
                      <a:ext uri="{FF2B5EF4-FFF2-40B4-BE49-F238E27FC236}">
                        <a16:creationId xmlns:a16="http://schemas.microsoft.com/office/drawing/2014/main" id="{DC472854-E70B-1889-CA66-F34FAB0BA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0" name="直線コネクタ 15569">
                    <a:extLst>
                      <a:ext uri="{FF2B5EF4-FFF2-40B4-BE49-F238E27FC236}">
                        <a16:creationId xmlns:a16="http://schemas.microsoft.com/office/drawing/2014/main" id="{C5EE7234-20B0-B5F9-BBB9-2BB06BA16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1" name="直線コネクタ 15570">
                    <a:extLst>
                      <a:ext uri="{FF2B5EF4-FFF2-40B4-BE49-F238E27FC236}">
                        <a16:creationId xmlns:a16="http://schemas.microsoft.com/office/drawing/2014/main" id="{41D2B6FA-CA5B-035B-09A0-A64377F67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2" name="直線コネクタ 15571">
                    <a:extLst>
                      <a:ext uri="{FF2B5EF4-FFF2-40B4-BE49-F238E27FC236}">
                        <a16:creationId xmlns:a16="http://schemas.microsoft.com/office/drawing/2014/main" id="{6C2FF95D-3DB2-0101-BA88-AC33BFAB7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3" name="直線コネクタ 15572">
                    <a:extLst>
                      <a:ext uri="{FF2B5EF4-FFF2-40B4-BE49-F238E27FC236}">
                        <a16:creationId xmlns:a16="http://schemas.microsoft.com/office/drawing/2014/main" id="{3F6BF629-2677-7C01-763A-D54116E66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7" name="グループ化 15546">
                  <a:extLst>
                    <a:ext uri="{FF2B5EF4-FFF2-40B4-BE49-F238E27FC236}">
                      <a16:creationId xmlns:a16="http://schemas.microsoft.com/office/drawing/2014/main" id="{B734B12C-4125-2AE3-D3D0-4E143B20B5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2" name="直線コネクタ 15561">
                    <a:extLst>
                      <a:ext uri="{FF2B5EF4-FFF2-40B4-BE49-F238E27FC236}">
                        <a16:creationId xmlns:a16="http://schemas.microsoft.com/office/drawing/2014/main" id="{29A34BD3-24E0-1122-F1A4-2A032D2A8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3" name="直線コネクタ 15562">
                    <a:extLst>
                      <a:ext uri="{FF2B5EF4-FFF2-40B4-BE49-F238E27FC236}">
                        <a16:creationId xmlns:a16="http://schemas.microsoft.com/office/drawing/2014/main" id="{32D72034-DC0B-E831-7933-636402691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4" name="直線コネクタ 15563">
                    <a:extLst>
                      <a:ext uri="{FF2B5EF4-FFF2-40B4-BE49-F238E27FC236}">
                        <a16:creationId xmlns:a16="http://schemas.microsoft.com/office/drawing/2014/main" id="{04F9B724-5738-97D1-0089-2B45927E6D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5" name="直線コネクタ 15564">
                    <a:extLst>
                      <a:ext uri="{FF2B5EF4-FFF2-40B4-BE49-F238E27FC236}">
                        <a16:creationId xmlns:a16="http://schemas.microsoft.com/office/drawing/2014/main" id="{9199AAB8-C450-DF22-38D2-12922E133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6" name="直線コネクタ 15565">
                    <a:extLst>
                      <a:ext uri="{FF2B5EF4-FFF2-40B4-BE49-F238E27FC236}">
                        <a16:creationId xmlns:a16="http://schemas.microsoft.com/office/drawing/2014/main" id="{83ECDE38-1D7D-8469-92E0-499AD63F5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7" name="直線コネクタ 15566">
                    <a:extLst>
                      <a:ext uri="{FF2B5EF4-FFF2-40B4-BE49-F238E27FC236}">
                        <a16:creationId xmlns:a16="http://schemas.microsoft.com/office/drawing/2014/main" id="{7B8106D2-B1E9-4D64-F238-B46812E2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8" name="グループ化 15547">
                  <a:extLst>
                    <a:ext uri="{FF2B5EF4-FFF2-40B4-BE49-F238E27FC236}">
                      <a16:creationId xmlns:a16="http://schemas.microsoft.com/office/drawing/2014/main" id="{33FFACE2-B101-DB97-5BD6-8A600B0F17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6" name="直線コネクタ 15555">
                    <a:extLst>
                      <a:ext uri="{FF2B5EF4-FFF2-40B4-BE49-F238E27FC236}">
                        <a16:creationId xmlns:a16="http://schemas.microsoft.com/office/drawing/2014/main" id="{0BDE815D-C79F-85A1-8849-56892683E2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7" name="直線コネクタ 15556">
                    <a:extLst>
                      <a:ext uri="{FF2B5EF4-FFF2-40B4-BE49-F238E27FC236}">
                        <a16:creationId xmlns:a16="http://schemas.microsoft.com/office/drawing/2014/main" id="{7ACC3712-8297-5B1D-14DA-5CA92A4264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8" name="直線コネクタ 15557">
                    <a:extLst>
                      <a:ext uri="{FF2B5EF4-FFF2-40B4-BE49-F238E27FC236}">
                        <a16:creationId xmlns:a16="http://schemas.microsoft.com/office/drawing/2014/main" id="{8105F502-2362-FBE1-CEF5-B954F30E1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9" name="直線コネクタ 15558">
                    <a:extLst>
                      <a:ext uri="{FF2B5EF4-FFF2-40B4-BE49-F238E27FC236}">
                        <a16:creationId xmlns:a16="http://schemas.microsoft.com/office/drawing/2014/main" id="{DE290E79-D810-98EA-C61F-831CA0CAA8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0" name="直線コネクタ 15559">
                    <a:extLst>
                      <a:ext uri="{FF2B5EF4-FFF2-40B4-BE49-F238E27FC236}">
                        <a16:creationId xmlns:a16="http://schemas.microsoft.com/office/drawing/2014/main" id="{ABE37564-B379-7282-156C-3B93457F69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1" name="直線コネクタ 15560">
                    <a:extLst>
                      <a:ext uri="{FF2B5EF4-FFF2-40B4-BE49-F238E27FC236}">
                        <a16:creationId xmlns:a16="http://schemas.microsoft.com/office/drawing/2014/main" id="{DE198B30-2F77-05BF-A46A-EA209B7473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9" name="グループ化 15548">
                  <a:extLst>
                    <a:ext uri="{FF2B5EF4-FFF2-40B4-BE49-F238E27FC236}">
                      <a16:creationId xmlns:a16="http://schemas.microsoft.com/office/drawing/2014/main" id="{C3ECB5A9-F86F-69D2-0B44-D70D0C0F9A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0" name="直線コネクタ 15549">
                    <a:extLst>
                      <a:ext uri="{FF2B5EF4-FFF2-40B4-BE49-F238E27FC236}">
                        <a16:creationId xmlns:a16="http://schemas.microsoft.com/office/drawing/2014/main" id="{1DD258AE-2B68-A26D-B3F9-A74AF870B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1" name="直線コネクタ 15550">
                    <a:extLst>
                      <a:ext uri="{FF2B5EF4-FFF2-40B4-BE49-F238E27FC236}">
                        <a16:creationId xmlns:a16="http://schemas.microsoft.com/office/drawing/2014/main" id="{4E45DA8A-EB4C-33D6-6801-8DB5E85E0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2" name="直線コネクタ 15551">
                    <a:extLst>
                      <a:ext uri="{FF2B5EF4-FFF2-40B4-BE49-F238E27FC236}">
                        <a16:creationId xmlns:a16="http://schemas.microsoft.com/office/drawing/2014/main" id="{859657A6-5742-454B-C33E-D1A398AEC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3" name="直線コネクタ 15552">
                    <a:extLst>
                      <a:ext uri="{FF2B5EF4-FFF2-40B4-BE49-F238E27FC236}">
                        <a16:creationId xmlns:a16="http://schemas.microsoft.com/office/drawing/2014/main" id="{2DD4ED6D-827A-7AA1-CCB7-9A8692CDF8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4" name="直線コネクタ 15553">
                    <a:extLst>
                      <a:ext uri="{FF2B5EF4-FFF2-40B4-BE49-F238E27FC236}">
                        <a16:creationId xmlns:a16="http://schemas.microsoft.com/office/drawing/2014/main" id="{6300B3A4-A7F0-53B9-ED4E-2B652D8E5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5" name="直線コネクタ 15554">
                    <a:extLst>
                      <a:ext uri="{FF2B5EF4-FFF2-40B4-BE49-F238E27FC236}">
                        <a16:creationId xmlns:a16="http://schemas.microsoft.com/office/drawing/2014/main" id="{473399A8-E1AE-F9C7-66D2-62C664D09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7" name="グループ化 14976">
                <a:extLst>
                  <a:ext uri="{FF2B5EF4-FFF2-40B4-BE49-F238E27FC236}">
                    <a16:creationId xmlns:a16="http://schemas.microsoft.com/office/drawing/2014/main" id="{D6E94C89-1DB8-6356-319A-D52F4DB8BC6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356" name="正方形/長方形 15355">
                  <a:extLst>
                    <a:ext uri="{FF2B5EF4-FFF2-40B4-BE49-F238E27FC236}">
                      <a16:creationId xmlns:a16="http://schemas.microsoft.com/office/drawing/2014/main" id="{8DA4BC6E-87B8-ED48-1CC9-A0378809FD7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357" name="グループ化 15356">
                  <a:extLst>
                    <a:ext uri="{FF2B5EF4-FFF2-40B4-BE49-F238E27FC236}">
                      <a16:creationId xmlns:a16="http://schemas.microsoft.com/office/drawing/2014/main" id="{77ABD734-0135-24E2-1F52-789BC505821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386" name="グループ化 15385">
                    <a:extLst>
                      <a:ext uri="{FF2B5EF4-FFF2-40B4-BE49-F238E27FC236}">
                        <a16:creationId xmlns:a16="http://schemas.microsoft.com/office/drawing/2014/main" id="{A40C33B1-9FE1-7961-3A6E-814F75562556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526" name="正方形/長方形 15525">
                      <a:extLst>
                        <a:ext uri="{FF2B5EF4-FFF2-40B4-BE49-F238E27FC236}">
                          <a16:creationId xmlns:a16="http://schemas.microsoft.com/office/drawing/2014/main" id="{07658789-7B8B-1804-7AF5-EB78CCB8A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27" name="グループ化 15526">
                      <a:extLst>
                        <a:ext uri="{FF2B5EF4-FFF2-40B4-BE49-F238E27FC236}">
                          <a16:creationId xmlns:a16="http://schemas.microsoft.com/office/drawing/2014/main" id="{51E9A5B0-B69E-47DF-4C0D-8C0D8BF5EB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42" name="正方形/長方形 15541">
                        <a:extLst>
                          <a:ext uri="{FF2B5EF4-FFF2-40B4-BE49-F238E27FC236}">
                            <a16:creationId xmlns:a16="http://schemas.microsoft.com/office/drawing/2014/main" id="{ED37C8B4-7ABA-DDC4-35BF-C1894DF610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43" name="正方形/長方形 15542">
                        <a:extLst>
                          <a:ext uri="{FF2B5EF4-FFF2-40B4-BE49-F238E27FC236}">
                            <a16:creationId xmlns:a16="http://schemas.microsoft.com/office/drawing/2014/main" id="{A2B52699-F5DA-9C07-2D4A-A14494135B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528" name="グループ化 15527">
                      <a:extLst>
                        <a:ext uri="{FF2B5EF4-FFF2-40B4-BE49-F238E27FC236}">
                          <a16:creationId xmlns:a16="http://schemas.microsoft.com/office/drawing/2014/main" id="{A634B307-2566-FE90-4560-75CC3A82A2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538" name="正方形/長方形 15537">
                        <a:extLst>
                          <a:ext uri="{FF2B5EF4-FFF2-40B4-BE49-F238E27FC236}">
                            <a16:creationId xmlns:a16="http://schemas.microsoft.com/office/drawing/2014/main" id="{88F4CF6D-BC89-534D-C409-FDB4A84515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539" name="グループ化 15538">
                        <a:extLst>
                          <a:ext uri="{FF2B5EF4-FFF2-40B4-BE49-F238E27FC236}">
                            <a16:creationId xmlns:a16="http://schemas.microsoft.com/office/drawing/2014/main" id="{5E6F083C-CDBA-E749-94FC-F3AF3044E5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540" name="正方形/長方形 15539">
                          <a:extLst>
                            <a:ext uri="{FF2B5EF4-FFF2-40B4-BE49-F238E27FC236}">
                              <a16:creationId xmlns:a16="http://schemas.microsoft.com/office/drawing/2014/main" id="{34C7757C-CA0D-EEF2-5777-E908B5495E5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541" name="正方形/長方形 15540">
                          <a:extLst>
                            <a:ext uri="{FF2B5EF4-FFF2-40B4-BE49-F238E27FC236}">
                              <a16:creationId xmlns:a16="http://schemas.microsoft.com/office/drawing/2014/main" id="{3B771B45-100E-B8D9-D6B3-2D86F79E814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529" name="正方形/長方形 15528">
                      <a:extLst>
                        <a:ext uri="{FF2B5EF4-FFF2-40B4-BE49-F238E27FC236}">
                          <a16:creationId xmlns:a16="http://schemas.microsoft.com/office/drawing/2014/main" id="{F251168A-95A8-7BAA-15E8-739ABD5705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0" name="グループ化 15529">
                      <a:extLst>
                        <a:ext uri="{FF2B5EF4-FFF2-40B4-BE49-F238E27FC236}">
                          <a16:creationId xmlns:a16="http://schemas.microsoft.com/office/drawing/2014/main" id="{66AE8F73-E1FE-7838-C238-92D4CCBD3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6" name="正方形/長方形 15535">
                        <a:extLst>
                          <a:ext uri="{FF2B5EF4-FFF2-40B4-BE49-F238E27FC236}">
                            <a16:creationId xmlns:a16="http://schemas.microsoft.com/office/drawing/2014/main" id="{9789257D-8293-E02B-C8DD-93AD344B13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7" name="正方形/長方形 15536">
                        <a:extLst>
                          <a:ext uri="{FF2B5EF4-FFF2-40B4-BE49-F238E27FC236}">
                            <a16:creationId xmlns:a16="http://schemas.microsoft.com/office/drawing/2014/main" id="{950E732E-3CED-6FC2-0921-DD5D73FE6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1" name="正方形/長方形 15530">
                      <a:extLst>
                        <a:ext uri="{FF2B5EF4-FFF2-40B4-BE49-F238E27FC236}">
                          <a16:creationId xmlns:a16="http://schemas.microsoft.com/office/drawing/2014/main" id="{0E8F5EBA-022F-F9EA-33CD-9D8CBDE7DA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2" name="グループ化 15531">
                      <a:extLst>
                        <a:ext uri="{FF2B5EF4-FFF2-40B4-BE49-F238E27FC236}">
                          <a16:creationId xmlns:a16="http://schemas.microsoft.com/office/drawing/2014/main" id="{270461F4-B1A6-2C5B-C26A-F1D7C114BE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4" name="正方形/長方形 15533">
                        <a:extLst>
                          <a:ext uri="{FF2B5EF4-FFF2-40B4-BE49-F238E27FC236}">
                            <a16:creationId xmlns:a16="http://schemas.microsoft.com/office/drawing/2014/main" id="{B120714C-5866-67FE-1804-174D89F6B90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5" name="正方形/長方形 15534">
                        <a:extLst>
                          <a:ext uri="{FF2B5EF4-FFF2-40B4-BE49-F238E27FC236}">
                            <a16:creationId xmlns:a16="http://schemas.microsoft.com/office/drawing/2014/main" id="{B8A65544-B5A4-407C-E47E-DA1368ABFB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3" name="正方形/長方形 15532">
                      <a:extLst>
                        <a:ext uri="{FF2B5EF4-FFF2-40B4-BE49-F238E27FC236}">
                          <a16:creationId xmlns:a16="http://schemas.microsoft.com/office/drawing/2014/main" id="{8C699AE0-6D44-DF54-C5D7-950377280A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387" name="グループ化 15386">
                    <a:extLst>
                      <a:ext uri="{FF2B5EF4-FFF2-40B4-BE49-F238E27FC236}">
                        <a16:creationId xmlns:a16="http://schemas.microsoft.com/office/drawing/2014/main" id="{3D17F6B2-8930-DE2C-EACC-CB79A1FB225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92" name="グループ化 15491">
                      <a:extLst>
                        <a:ext uri="{FF2B5EF4-FFF2-40B4-BE49-F238E27FC236}">
                          <a16:creationId xmlns:a16="http://schemas.microsoft.com/office/drawing/2014/main" id="{0831079D-E345-19FA-4FF8-CFEF7DC612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510" name="直線コネクタ 15509">
                        <a:extLst>
                          <a:ext uri="{FF2B5EF4-FFF2-40B4-BE49-F238E27FC236}">
                            <a16:creationId xmlns:a16="http://schemas.microsoft.com/office/drawing/2014/main" id="{DEFC3ABD-325F-606C-32A2-AD86B55E69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1" name="直線コネクタ 15510">
                        <a:extLst>
                          <a:ext uri="{FF2B5EF4-FFF2-40B4-BE49-F238E27FC236}">
                            <a16:creationId xmlns:a16="http://schemas.microsoft.com/office/drawing/2014/main" id="{7790F3E3-2705-CC95-95B2-D3F27423AB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2" name="直線コネクタ 15511">
                        <a:extLst>
                          <a:ext uri="{FF2B5EF4-FFF2-40B4-BE49-F238E27FC236}">
                            <a16:creationId xmlns:a16="http://schemas.microsoft.com/office/drawing/2014/main" id="{18085B1B-CA55-71C8-9AFD-DE50AAD5CB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3" name="直線コネクタ 15512">
                        <a:extLst>
                          <a:ext uri="{FF2B5EF4-FFF2-40B4-BE49-F238E27FC236}">
                            <a16:creationId xmlns:a16="http://schemas.microsoft.com/office/drawing/2014/main" id="{4A98107E-B2C3-7DE1-BFCC-2F735C7730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4" name="直線コネクタ 15513">
                        <a:extLst>
                          <a:ext uri="{FF2B5EF4-FFF2-40B4-BE49-F238E27FC236}">
                            <a16:creationId xmlns:a16="http://schemas.microsoft.com/office/drawing/2014/main" id="{C272155A-097E-DED4-B03E-DBEC5889A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5" name="直線コネクタ 15514">
                        <a:extLst>
                          <a:ext uri="{FF2B5EF4-FFF2-40B4-BE49-F238E27FC236}">
                            <a16:creationId xmlns:a16="http://schemas.microsoft.com/office/drawing/2014/main" id="{4F7DE667-5C79-19D1-62C1-AC5B75F17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6" name="直線コネクタ 15515">
                        <a:extLst>
                          <a:ext uri="{FF2B5EF4-FFF2-40B4-BE49-F238E27FC236}">
                            <a16:creationId xmlns:a16="http://schemas.microsoft.com/office/drawing/2014/main" id="{8A199D43-4FF1-6202-D678-0B484B5AB7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7" name="直線コネクタ 15516">
                        <a:extLst>
                          <a:ext uri="{FF2B5EF4-FFF2-40B4-BE49-F238E27FC236}">
                            <a16:creationId xmlns:a16="http://schemas.microsoft.com/office/drawing/2014/main" id="{D1D8493F-6CEE-2F25-E6D9-8702806939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8" name="直線コネクタ 15517">
                        <a:extLst>
                          <a:ext uri="{FF2B5EF4-FFF2-40B4-BE49-F238E27FC236}">
                            <a16:creationId xmlns:a16="http://schemas.microsoft.com/office/drawing/2014/main" id="{F2D144FA-14F7-55CE-7B20-53EC87DD89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9" name="直線コネクタ 15518">
                        <a:extLst>
                          <a:ext uri="{FF2B5EF4-FFF2-40B4-BE49-F238E27FC236}">
                            <a16:creationId xmlns:a16="http://schemas.microsoft.com/office/drawing/2014/main" id="{15B39BAC-47D5-2E80-EEC8-DF3F631545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0" name="直線コネクタ 15519">
                        <a:extLst>
                          <a:ext uri="{FF2B5EF4-FFF2-40B4-BE49-F238E27FC236}">
                            <a16:creationId xmlns:a16="http://schemas.microsoft.com/office/drawing/2014/main" id="{2BF5AFA8-EB30-FBF0-3FFC-1B24A47A20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1" name="直線コネクタ 15520">
                        <a:extLst>
                          <a:ext uri="{FF2B5EF4-FFF2-40B4-BE49-F238E27FC236}">
                            <a16:creationId xmlns:a16="http://schemas.microsoft.com/office/drawing/2014/main" id="{6044FB74-A1DE-547B-B92A-E4F9A0224B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2" name="直線コネクタ 15521">
                        <a:extLst>
                          <a:ext uri="{FF2B5EF4-FFF2-40B4-BE49-F238E27FC236}">
                            <a16:creationId xmlns:a16="http://schemas.microsoft.com/office/drawing/2014/main" id="{6923CBB5-8B3E-466A-1CE1-1844340B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3" name="直線コネクタ 15522">
                        <a:extLst>
                          <a:ext uri="{FF2B5EF4-FFF2-40B4-BE49-F238E27FC236}">
                            <a16:creationId xmlns:a16="http://schemas.microsoft.com/office/drawing/2014/main" id="{F4EB84E5-DC7C-C00D-143D-A4266A980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4" name="直線コネクタ 15523">
                        <a:extLst>
                          <a:ext uri="{FF2B5EF4-FFF2-40B4-BE49-F238E27FC236}">
                            <a16:creationId xmlns:a16="http://schemas.microsoft.com/office/drawing/2014/main" id="{0CE77781-7AD9-20C1-ED12-8F886B04FB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5" name="直線コネクタ 15524">
                        <a:extLst>
                          <a:ext uri="{FF2B5EF4-FFF2-40B4-BE49-F238E27FC236}">
                            <a16:creationId xmlns:a16="http://schemas.microsoft.com/office/drawing/2014/main" id="{715D9693-5988-DBF6-8017-CDEB17C1B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93" name="グループ化 15492">
                      <a:extLst>
                        <a:ext uri="{FF2B5EF4-FFF2-40B4-BE49-F238E27FC236}">
                          <a16:creationId xmlns:a16="http://schemas.microsoft.com/office/drawing/2014/main" id="{03144D23-8257-D959-FD99-62D3484D1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94" name="直線コネクタ 15493">
                        <a:extLst>
                          <a:ext uri="{FF2B5EF4-FFF2-40B4-BE49-F238E27FC236}">
                            <a16:creationId xmlns:a16="http://schemas.microsoft.com/office/drawing/2014/main" id="{CF5FC251-C58E-B40A-870F-44C4F970B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5" name="直線コネクタ 15494">
                        <a:extLst>
                          <a:ext uri="{FF2B5EF4-FFF2-40B4-BE49-F238E27FC236}">
                            <a16:creationId xmlns:a16="http://schemas.microsoft.com/office/drawing/2014/main" id="{B05C5C6F-0DF3-A77C-8270-9EC54FAC57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6" name="直線コネクタ 15495">
                        <a:extLst>
                          <a:ext uri="{FF2B5EF4-FFF2-40B4-BE49-F238E27FC236}">
                            <a16:creationId xmlns:a16="http://schemas.microsoft.com/office/drawing/2014/main" id="{F1612DA5-2029-0417-54CF-F804B2FFF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7" name="直線コネクタ 15496">
                        <a:extLst>
                          <a:ext uri="{FF2B5EF4-FFF2-40B4-BE49-F238E27FC236}">
                            <a16:creationId xmlns:a16="http://schemas.microsoft.com/office/drawing/2014/main" id="{C8D000D2-586E-EC69-CB1C-913A01909E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8" name="直線コネクタ 15497">
                        <a:extLst>
                          <a:ext uri="{FF2B5EF4-FFF2-40B4-BE49-F238E27FC236}">
                            <a16:creationId xmlns:a16="http://schemas.microsoft.com/office/drawing/2014/main" id="{A9353331-6BF8-20F6-3F06-9F097AD889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9" name="直線コネクタ 15498">
                        <a:extLst>
                          <a:ext uri="{FF2B5EF4-FFF2-40B4-BE49-F238E27FC236}">
                            <a16:creationId xmlns:a16="http://schemas.microsoft.com/office/drawing/2014/main" id="{5D5F12B1-1859-06DE-6370-E7A229E087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0" name="直線コネクタ 15499">
                        <a:extLst>
                          <a:ext uri="{FF2B5EF4-FFF2-40B4-BE49-F238E27FC236}">
                            <a16:creationId xmlns:a16="http://schemas.microsoft.com/office/drawing/2014/main" id="{B54EB813-AC6D-3011-0D41-CA2E71845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1" name="直線コネクタ 15500">
                        <a:extLst>
                          <a:ext uri="{FF2B5EF4-FFF2-40B4-BE49-F238E27FC236}">
                            <a16:creationId xmlns:a16="http://schemas.microsoft.com/office/drawing/2014/main" id="{D0687FB6-DB08-E42B-B9D3-EE7A46A778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2" name="直線コネクタ 15501">
                        <a:extLst>
                          <a:ext uri="{FF2B5EF4-FFF2-40B4-BE49-F238E27FC236}">
                            <a16:creationId xmlns:a16="http://schemas.microsoft.com/office/drawing/2014/main" id="{800318BB-D550-C8DA-9CCE-2863BB1138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3" name="直線コネクタ 15502">
                        <a:extLst>
                          <a:ext uri="{FF2B5EF4-FFF2-40B4-BE49-F238E27FC236}">
                            <a16:creationId xmlns:a16="http://schemas.microsoft.com/office/drawing/2014/main" id="{E1AEDDA2-D78B-803F-5D40-369C0B8422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4" name="直線コネクタ 15503">
                        <a:extLst>
                          <a:ext uri="{FF2B5EF4-FFF2-40B4-BE49-F238E27FC236}">
                            <a16:creationId xmlns:a16="http://schemas.microsoft.com/office/drawing/2014/main" id="{C615EB7F-96E0-44A8-C861-262CF94A4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5" name="直線コネクタ 15504">
                        <a:extLst>
                          <a:ext uri="{FF2B5EF4-FFF2-40B4-BE49-F238E27FC236}">
                            <a16:creationId xmlns:a16="http://schemas.microsoft.com/office/drawing/2014/main" id="{71031454-6C22-B35C-FDEC-EFB9B91AA2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6" name="直線コネクタ 15505">
                        <a:extLst>
                          <a:ext uri="{FF2B5EF4-FFF2-40B4-BE49-F238E27FC236}">
                            <a16:creationId xmlns:a16="http://schemas.microsoft.com/office/drawing/2014/main" id="{E4BBA251-7C37-45E3-7824-D3ED94CFC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7" name="直線コネクタ 15506">
                        <a:extLst>
                          <a:ext uri="{FF2B5EF4-FFF2-40B4-BE49-F238E27FC236}">
                            <a16:creationId xmlns:a16="http://schemas.microsoft.com/office/drawing/2014/main" id="{C6FA2B03-CA3C-01DC-77FE-8949AB32F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8" name="直線コネクタ 15507">
                        <a:extLst>
                          <a:ext uri="{FF2B5EF4-FFF2-40B4-BE49-F238E27FC236}">
                            <a16:creationId xmlns:a16="http://schemas.microsoft.com/office/drawing/2014/main" id="{6D1E2BD8-253D-3880-A784-C021F2530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9" name="直線コネクタ 15508">
                        <a:extLst>
                          <a:ext uri="{FF2B5EF4-FFF2-40B4-BE49-F238E27FC236}">
                            <a16:creationId xmlns:a16="http://schemas.microsoft.com/office/drawing/2014/main" id="{730948C6-31AD-2445-A0DD-FA5C888213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8" name="グループ化 15387">
                    <a:extLst>
                      <a:ext uri="{FF2B5EF4-FFF2-40B4-BE49-F238E27FC236}">
                        <a16:creationId xmlns:a16="http://schemas.microsoft.com/office/drawing/2014/main" id="{8B4F6B1B-6D42-84ED-4F65-A9119123BE5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58" name="グループ化 15457">
                      <a:extLst>
                        <a:ext uri="{FF2B5EF4-FFF2-40B4-BE49-F238E27FC236}">
                          <a16:creationId xmlns:a16="http://schemas.microsoft.com/office/drawing/2014/main" id="{77C1BA0C-842B-FCC4-7B71-B603132C8E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76" name="直線コネクタ 15475">
                        <a:extLst>
                          <a:ext uri="{FF2B5EF4-FFF2-40B4-BE49-F238E27FC236}">
                            <a16:creationId xmlns:a16="http://schemas.microsoft.com/office/drawing/2014/main" id="{63C9319B-5ED5-5F45-CC9F-107DEAF5C2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7" name="直線コネクタ 15476">
                        <a:extLst>
                          <a:ext uri="{FF2B5EF4-FFF2-40B4-BE49-F238E27FC236}">
                            <a16:creationId xmlns:a16="http://schemas.microsoft.com/office/drawing/2014/main" id="{6C69B3D1-6422-DB9A-6AF3-63DAB4C947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8" name="直線コネクタ 15477">
                        <a:extLst>
                          <a:ext uri="{FF2B5EF4-FFF2-40B4-BE49-F238E27FC236}">
                            <a16:creationId xmlns:a16="http://schemas.microsoft.com/office/drawing/2014/main" id="{25B0C46A-5654-FD18-1746-CEE96D356E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9" name="直線コネクタ 15478">
                        <a:extLst>
                          <a:ext uri="{FF2B5EF4-FFF2-40B4-BE49-F238E27FC236}">
                            <a16:creationId xmlns:a16="http://schemas.microsoft.com/office/drawing/2014/main" id="{371E17F2-0C29-6090-62DA-9197A9529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0" name="直線コネクタ 15479">
                        <a:extLst>
                          <a:ext uri="{FF2B5EF4-FFF2-40B4-BE49-F238E27FC236}">
                            <a16:creationId xmlns:a16="http://schemas.microsoft.com/office/drawing/2014/main" id="{80C0670D-C445-828C-4DAF-E2B7BB0BA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1" name="直線コネクタ 15480">
                        <a:extLst>
                          <a:ext uri="{FF2B5EF4-FFF2-40B4-BE49-F238E27FC236}">
                            <a16:creationId xmlns:a16="http://schemas.microsoft.com/office/drawing/2014/main" id="{9C484E57-B738-71EC-4EAC-31EA2539FF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2" name="直線コネクタ 15481">
                        <a:extLst>
                          <a:ext uri="{FF2B5EF4-FFF2-40B4-BE49-F238E27FC236}">
                            <a16:creationId xmlns:a16="http://schemas.microsoft.com/office/drawing/2014/main" id="{33F67E80-0E05-7DE1-DE81-859120AB1C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3" name="直線コネクタ 15482">
                        <a:extLst>
                          <a:ext uri="{FF2B5EF4-FFF2-40B4-BE49-F238E27FC236}">
                            <a16:creationId xmlns:a16="http://schemas.microsoft.com/office/drawing/2014/main" id="{85A38D43-8DBF-FE52-BEDA-E5A7EC4174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4" name="直線コネクタ 15483">
                        <a:extLst>
                          <a:ext uri="{FF2B5EF4-FFF2-40B4-BE49-F238E27FC236}">
                            <a16:creationId xmlns:a16="http://schemas.microsoft.com/office/drawing/2014/main" id="{5447E4FE-B174-05CA-8B4D-1888EBA6AB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5" name="直線コネクタ 15484">
                        <a:extLst>
                          <a:ext uri="{FF2B5EF4-FFF2-40B4-BE49-F238E27FC236}">
                            <a16:creationId xmlns:a16="http://schemas.microsoft.com/office/drawing/2014/main" id="{4FB9F68F-AE28-2D2C-A6D7-0B3359BD4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6" name="直線コネクタ 15485">
                        <a:extLst>
                          <a:ext uri="{FF2B5EF4-FFF2-40B4-BE49-F238E27FC236}">
                            <a16:creationId xmlns:a16="http://schemas.microsoft.com/office/drawing/2014/main" id="{EBFC3952-1243-5D19-56D0-75FBE42199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7" name="直線コネクタ 15486">
                        <a:extLst>
                          <a:ext uri="{FF2B5EF4-FFF2-40B4-BE49-F238E27FC236}">
                            <a16:creationId xmlns:a16="http://schemas.microsoft.com/office/drawing/2014/main" id="{8DCD005B-BA78-CD40-8978-ED56E5060D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8" name="直線コネクタ 15487">
                        <a:extLst>
                          <a:ext uri="{FF2B5EF4-FFF2-40B4-BE49-F238E27FC236}">
                            <a16:creationId xmlns:a16="http://schemas.microsoft.com/office/drawing/2014/main" id="{6DC64B04-A4C4-1C32-EE04-31A3B0C704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9" name="直線コネクタ 15488">
                        <a:extLst>
                          <a:ext uri="{FF2B5EF4-FFF2-40B4-BE49-F238E27FC236}">
                            <a16:creationId xmlns:a16="http://schemas.microsoft.com/office/drawing/2014/main" id="{C5916511-1A97-6D7D-E2CB-B71BC219DD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0" name="直線コネクタ 15489">
                        <a:extLst>
                          <a:ext uri="{FF2B5EF4-FFF2-40B4-BE49-F238E27FC236}">
                            <a16:creationId xmlns:a16="http://schemas.microsoft.com/office/drawing/2014/main" id="{9FC3BF8D-A6EB-BC42-0409-D76F9B11C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1" name="直線コネクタ 15490">
                        <a:extLst>
                          <a:ext uri="{FF2B5EF4-FFF2-40B4-BE49-F238E27FC236}">
                            <a16:creationId xmlns:a16="http://schemas.microsoft.com/office/drawing/2014/main" id="{9AC6C5FF-0E0F-E8AD-F5E7-DEB532C6F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59" name="グループ化 15458">
                      <a:extLst>
                        <a:ext uri="{FF2B5EF4-FFF2-40B4-BE49-F238E27FC236}">
                          <a16:creationId xmlns:a16="http://schemas.microsoft.com/office/drawing/2014/main" id="{C74EE114-4D1C-A9F0-22F8-9A1CEA6B7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60" name="直線コネクタ 15459">
                        <a:extLst>
                          <a:ext uri="{FF2B5EF4-FFF2-40B4-BE49-F238E27FC236}">
                            <a16:creationId xmlns:a16="http://schemas.microsoft.com/office/drawing/2014/main" id="{C2A78544-0643-707E-768C-176CA7BF2D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1" name="直線コネクタ 15460">
                        <a:extLst>
                          <a:ext uri="{FF2B5EF4-FFF2-40B4-BE49-F238E27FC236}">
                            <a16:creationId xmlns:a16="http://schemas.microsoft.com/office/drawing/2014/main" id="{DF9B2869-5179-1305-7F99-007D42605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2" name="直線コネクタ 15461">
                        <a:extLst>
                          <a:ext uri="{FF2B5EF4-FFF2-40B4-BE49-F238E27FC236}">
                            <a16:creationId xmlns:a16="http://schemas.microsoft.com/office/drawing/2014/main" id="{8E046575-C61E-25D1-86ED-EFE65583E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3" name="直線コネクタ 15462">
                        <a:extLst>
                          <a:ext uri="{FF2B5EF4-FFF2-40B4-BE49-F238E27FC236}">
                            <a16:creationId xmlns:a16="http://schemas.microsoft.com/office/drawing/2014/main" id="{F6A7D648-A144-E71A-CF81-1D3D7B3FA6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4" name="直線コネクタ 15463">
                        <a:extLst>
                          <a:ext uri="{FF2B5EF4-FFF2-40B4-BE49-F238E27FC236}">
                            <a16:creationId xmlns:a16="http://schemas.microsoft.com/office/drawing/2014/main" id="{B7C349AC-0872-8AA4-C9E4-CBC03AF0B5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5" name="直線コネクタ 15464">
                        <a:extLst>
                          <a:ext uri="{FF2B5EF4-FFF2-40B4-BE49-F238E27FC236}">
                            <a16:creationId xmlns:a16="http://schemas.microsoft.com/office/drawing/2014/main" id="{3AA13D56-9F2B-5BCB-16D0-3ACC2CF2C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6" name="直線コネクタ 15465">
                        <a:extLst>
                          <a:ext uri="{FF2B5EF4-FFF2-40B4-BE49-F238E27FC236}">
                            <a16:creationId xmlns:a16="http://schemas.microsoft.com/office/drawing/2014/main" id="{0CB2BDB4-29BD-F0AA-B4E4-29CD3BCF78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7" name="直線コネクタ 15466">
                        <a:extLst>
                          <a:ext uri="{FF2B5EF4-FFF2-40B4-BE49-F238E27FC236}">
                            <a16:creationId xmlns:a16="http://schemas.microsoft.com/office/drawing/2014/main" id="{5B611349-D9E7-3C6A-D74C-F644661650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8" name="直線コネクタ 15467">
                        <a:extLst>
                          <a:ext uri="{FF2B5EF4-FFF2-40B4-BE49-F238E27FC236}">
                            <a16:creationId xmlns:a16="http://schemas.microsoft.com/office/drawing/2014/main" id="{D27B396D-23AB-505D-592D-460BDF918D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9" name="直線コネクタ 15468">
                        <a:extLst>
                          <a:ext uri="{FF2B5EF4-FFF2-40B4-BE49-F238E27FC236}">
                            <a16:creationId xmlns:a16="http://schemas.microsoft.com/office/drawing/2014/main" id="{EC76DEF9-DC80-75D1-2C8B-31ACAAF1A2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0" name="直線コネクタ 15469">
                        <a:extLst>
                          <a:ext uri="{FF2B5EF4-FFF2-40B4-BE49-F238E27FC236}">
                            <a16:creationId xmlns:a16="http://schemas.microsoft.com/office/drawing/2014/main" id="{765F5B69-0C31-9876-1998-F2B8754F2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1" name="直線コネクタ 15470">
                        <a:extLst>
                          <a:ext uri="{FF2B5EF4-FFF2-40B4-BE49-F238E27FC236}">
                            <a16:creationId xmlns:a16="http://schemas.microsoft.com/office/drawing/2014/main" id="{4AEBC686-67C2-EF27-6A95-C08A0E3ED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2" name="直線コネクタ 15471">
                        <a:extLst>
                          <a:ext uri="{FF2B5EF4-FFF2-40B4-BE49-F238E27FC236}">
                            <a16:creationId xmlns:a16="http://schemas.microsoft.com/office/drawing/2014/main" id="{DFB6E46E-F082-55EC-F4A4-4069CDB91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3" name="直線コネクタ 15472">
                        <a:extLst>
                          <a:ext uri="{FF2B5EF4-FFF2-40B4-BE49-F238E27FC236}">
                            <a16:creationId xmlns:a16="http://schemas.microsoft.com/office/drawing/2014/main" id="{2424B12F-9ABD-722A-5436-B20A80F232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4" name="直線コネクタ 15473">
                        <a:extLst>
                          <a:ext uri="{FF2B5EF4-FFF2-40B4-BE49-F238E27FC236}">
                            <a16:creationId xmlns:a16="http://schemas.microsoft.com/office/drawing/2014/main" id="{06F5D8D8-BC86-C44B-95F3-648935C35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5" name="直線コネクタ 15474">
                        <a:extLst>
                          <a:ext uri="{FF2B5EF4-FFF2-40B4-BE49-F238E27FC236}">
                            <a16:creationId xmlns:a16="http://schemas.microsoft.com/office/drawing/2014/main" id="{A0A81716-0B28-FAA4-9680-2473CB87D4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9" name="グループ化 15388">
                    <a:extLst>
                      <a:ext uri="{FF2B5EF4-FFF2-40B4-BE49-F238E27FC236}">
                        <a16:creationId xmlns:a16="http://schemas.microsoft.com/office/drawing/2014/main" id="{17C1BB11-2846-957C-616C-D73560AB510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24" name="グループ化 15423">
                      <a:extLst>
                        <a:ext uri="{FF2B5EF4-FFF2-40B4-BE49-F238E27FC236}">
                          <a16:creationId xmlns:a16="http://schemas.microsoft.com/office/drawing/2014/main" id="{656BC7A8-C285-7F41-C1BA-53D0E69EA1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42" name="直線コネクタ 15441">
                        <a:extLst>
                          <a:ext uri="{FF2B5EF4-FFF2-40B4-BE49-F238E27FC236}">
                            <a16:creationId xmlns:a16="http://schemas.microsoft.com/office/drawing/2014/main" id="{FB804502-342C-F4CB-B02C-6333E8536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3" name="直線コネクタ 15442">
                        <a:extLst>
                          <a:ext uri="{FF2B5EF4-FFF2-40B4-BE49-F238E27FC236}">
                            <a16:creationId xmlns:a16="http://schemas.microsoft.com/office/drawing/2014/main" id="{5C83F03F-BBDB-8A6D-DA90-1F5C2C4ED0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4" name="直線コネクタ 15443">
                        <a:extLst>
                          <a:ext uri="{FF2B5EF4-FFF2-40B4-BE49-F238E27FC236}">
                            <a16:creationId xmlns:a16="http://schemas.microsoft.com/office/drawing/2014/main" id="{DD3727BD-8305-B772-D2D4-B3058667C8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5" name="直線コネクタ 15444">
                        <a:extLst>
                          <a:ext uri="{FF2B5EF4-FFF2-40B4-BE49-F238E27FC236}">
                            <a16:creationId xmlns:a16="http://schemas.microsoft.com/office/drawing/2014/main" id="{F53CB013-1BD4-0CB7-49FA-B187EF8F52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6" name="直線コネクタ 15445">
                        <a:extLst>
                          <a:ext uri="{FF2B5EF4-FFF2-40B4-BE49-F238E27FC236}">
                            <a16:creationId xmlns:a16="http://schemas.microsoft.com/office/drawing/2014/main" id="{3C73C9D4-1456-D478-1A06-62551BA512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7" name="直線コネクタ 15446">
                        <a:extLst>
                          <a:ext uri="{FF2B5EF4-FFF2-40B4-BE49-F238E27FC236}">
                            <a16:creationId xmlns:a16="http://schemas.microsoft.com/office/drawing/2014/main" id="{4D9823BF-6CB7-00F1-EFDC-E1725E679B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8" name="直線コネクタ 15447">
                        <a:extLst>
                          <a:ext uri="{FF2B5EF4-FFF2-40B4-BE49-F238E27FC236}">
                            <a16:creationId xmlns:a16="http://schemas.microsoft.com/office/drawing/2014/main" id="{4357D6D7-FEF6-9EC5-8E57-F7ADCABD00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9" name="直線コネクタ 15448">
                        <a:extLst>
                          <a:ext uri="{FF2B5EF4-FFF2-40B4-BE49-F238E27FC236}">
                            <a16:creationId xmlns:a16="http://schemas.microsoft.com/office/drawing/2014/main" id="{010EB9E3-7FE6-9920-BB7F-F97CCECC2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0" name="直線コネクタ 15449">
                        <a:extLst>
                          <a:ext uri="{FF2B5EF4-FFF2-40B4-BE49-F238E27FC236}">
                            <a16:creationId xmlns:a16="http://schemas.microsoft.com/office/drawing/2014/main" id="{28C8D64D-68F1-C3E1-8384-822ACD645D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1" name="直線コネクタ 15450">
                        <a:extLst>
                          <a:ext uri="{FF2B5EF4-FFF2-40B4-BE49-F238E27FC236}">
                            <a16:creationId xmlns:a16="http://schemas.microsoft.com/office/drawing/2014/main" id="{D23EC97E-8359-C992-DC2F-C78C67D4B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2" name="直線コネクタ 15451">
                        <a:extLst>
                          <a:ext uri="{FF2B5EF4-FFF2-40B4-BE49-F238E27FC236}">
                            <a16:creationId xmlns:a16="http://schemas.microsoft.com/office/drawing/2014/main" id="{2EB5F83F-ABAB-51B3-8E26-C47205CC0A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3" name="直線コネクタ 15452">
                        <a:extLst>
                          <a:ext uri="{FF2B5EF4-FFF2-40B4-BE49-F238E27FC236}">
                            <a16:creationId xmlns:a16="http://schemas.microsoft.com/office/drawing/2014/main" id="{9E0818F1-D09E-D1DE-899C-C3E2E59C7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4" name="直線コネクタ 15453">
                        <a:extLst>
                          <a:ext uri="{FF2B5EF4-FFF2-40B4-BE49-F238E27FC236}">
                            <a16:creationId xmlns:a16="http://schemas.microsoft.com/office/drawing/2014/main" id="{D26B1759-6588-E048-3650-5DF1243669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5" name="直線コネクタ 15454">
                        <a:extLst>
                          <a:ext uri="{FF2B5EF4-FFF2-40B4-BE49-F238E27FC236}">
                            <a16:creationId xmlns:a16="http://schemas.microsoft.com/office/drawing/2014/main" id="{F3198D89-8E5D-5C8F-CB81-8929DF0CC3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6" name="直線コネクタ 15455">
                        <a:extLst>
                          <a:ext uri="{FF2B5EF4-FFF2-40B4-BE49-F238E27FC236}">
                            <a16:creationId xmlns:a16="http://schemas.microsoft.com/office/drawing/2014/main" id="{BBE638D7-F0FF-8436-13AC-3185FF6E5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7" name="直線コネクタ 15456">
                        <a:extLst>
                          <a:ext uri="{FF2B5EF4-FFF2-40B4-BE49-F238E27FC236}">
                            <a16:creationId xmlns:a16="http://schemas.microsoft.com/office/drawing/2014/main" id="{2CE83F3B-95DF-1B50-8829-90109A73BD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25" name="グループ化 15424">
                      <a:extLst>
                        <a:ext uri="{FF2B5EF4-FFF2-40B4-BE49-F238E27FC236}">
                          <a16:creationId xmlns:a16="http://schemas.microsoft.com/office/drawing/2014/main" id="{3C926E7C-7A38-E4C9-F9C0-E1F77526B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26" name="直線コネクタ 15425">
                        <a:extLst>
                          <a:ext uri="{FF2B5EF4-FFF2-40B4-BE49-F238E27FC236}">
                            <a16:creationId xmlns:a16="http://schemas.microsoft.com/office/drawing/2014/main" id="{F3ACA4BB-D688-EA91-3E55-035A0A71F0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7" name="直線コネクタ 15426">
                        <a:extLst>
                          <a:ext uri="{FF2B5EF4-FFF2-40B4-BE49-F238E27FC236}">
                            <a16:creationId xmlns:a16="http://schemas.microsoft.com/office/drawing/2014/main" id="{5AA032B4-835B-CC92-93FF-2F322DF0A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8" name="直線コネクタ 15427">
                        <a:extLst>
                          <a:ext uri="{FF2B5EF4-FFF2-40B4-BE49-F238E27FC236}">
                            <a16:creationId xmlns:a16="http://schemas.microsoft.com/office/drawing/2014/main" id="{89F03BF5-B2F3-5A47-A0B0-B5146FE5EF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9" name="直線コネクタ 15428">
                        <a:extLst>
                          <a:ext uri="{FF2B5EF4-FFF2-40B4-BE49-F238E27FC236}">
                            <a16:creationId xmlns:a16="http://schemas.microsoft.com/office/drawing/2014/main" id="{DD4FE1F5-874D-C857-860F-F463F3ECCD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0" name="直線コネクタ 15429">
                        <a:extLst>
                          <a:ext uri="{FF2B5EF4-FFF2-40B4-BE49-F238E27FC236}">
                            <a16:creationId xmlns:a16="http://schemas.microsoft.com/office/drawing/2014/main" id="{CB8D7C78-3E5E-E54A-635F-09D648E125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1" name="直線コネクタ 15430">
                        <a:extLst>
                          <a:ext uri="{FF2B5EF4-FFF2-40B4-BE49-F238E27FC236}">
                            <a16:creationId xmlns:a16="http://schemas.microsoft.com/office/drawing/2014/main" id="{C0E6FE93-DEC9-8A0A-22D9-0EAE7BA88F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2" name="直線コネクタ 15431">
                        <a:extLst>
                          <a:ext uri="{FF2B5EF4-FFF2-40B4-BE49-F238E27FC236}">
                            <a16:creationId xmlns:a16="http://schemas.microsoft.com/office/drawing/2014/main" id="{7331E31E-E18B-783B-416C-DE73D3292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3" name="直線コネクタ 15432">
                        <a:extLst>
                          <a:ext uri="{FF2B5EF4-FFF2-40B4-BE49-F238E27FC236}">
                            <a16:creationId xmlns:a16="http://schemas.microsoft.com/office/drawing/2014/main" id="{980EB80F-C9B4-BC4C-DEEF-F8C91403F0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4" name="直線コネクタ 15433">
                        <a:extLst>
                          <a:ext uri="{FF2B5EF4-FFF2-40B4-BE49-F238E27FC236}">
                            <a16:creationId xmlns:a16="http://schemas.microsoft.com/office/drawing/2014/main" id="{BF4275FE-C1AA-635B-B7AF-AECF2F5D4B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5" name="直線コネクタ 15434">
                        <a:extLst>
                          <a:ext uri="{FF2B5EF4-FFF2-40B4-BE49-F238E27FC236}">
                            <a16:creationId xmlns:a16="http://schemas.microsoft.com/office/drawing/2014/main" id="{C4746FDA-7973-B0E4-1150-885D0D78BD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6" name="直線コネクタ 15435">
                        <a:extLst>
                          <a:ext uri="{FF2B5EF4-FFF2-40B4-BE49-F238E27FC236}">
                            <a16:creationId xmlns:a16="http://schemas.microsoft.com/office/drawing/2014/main" id="{1291EC97-F897-38DC-948F-ADDB4C85F9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7" name="直線コネクタ 15436">
                        <a:extLst>
                          <a:ext uri="{FF2B5EF4-FFF2-40B4-BE49-F238E27FC236}">
                            <a16:creationId xmlns:a16="http://schemas.microsoft.com/office/drawing/2014/main" id="{DE3F70AF-F5D9-1992-C920-62C3BF2F1C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8" name="直線コネクタ 15437">
                        <a:extLst>
                          <a:ext uri="{FF2B5EF4-FFF2-40B4-BE49-F238E27FC236}">
                            <a16:creationId xmlns:a16="http://schemas.microsoft.com/office/drawing/2014/main" id="{FB5E40DE-8FCB-0B08-6242-9D55D02957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9" name="直線コネクタ 15438">
                        <a:extLst>
                          <a:ext uri="{FF2B5EF4-FFF2-40B4-BE49-F238E27FC236}">
                            <a16:creationId xmlns:a16="http://schemas.microsoft.com/office/drawing/2014/main" id="{1E02AD4C-4184-1A33-A45E-3A8FA3881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0" name="直線コネクタ 15439">
                        <a:extLst>
                          <a:ext uri="{FF2B5EF4-FFF2-40B4-BE49-F238E27FC236}">
                            <a16:creationId xmlns:a16="http://schemas.microsoft.com/office/drawing/2014/main" id="{B5F7F7D4-48C6-EEC1-5CB3-7A2DDEC8C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1" name="直線コネクタ 15440">
                        <a:extLst>
                          <a:ext uri="{FF2B5EF4-FFF2-40B4-BE49-F238E27FC236}">
                            <a16:creationId xmlns:a16="http://schemas.microsoft.com/office/drawing/2014/main" id="{1F11CC75-5022-99B3-5BC0-A290C0EA39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90" name="グループ化 15389">
                    <a:extLst>
                      <a:ext uri="{FF2B5EF4-FFF2-40B4-BE49-F238E27FC236}">
                        <a16:creationId xmlns:a16="http://schemas.microsoft.com/office/drawing/2014/main" id="{9B47C51A-2973-F2AF-F7FD-28FCD1779E6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408" name="直線コネクタ 15407">
                      <a:extLst>
                        <a:ext uri="{FF2B5EF4-FFF2-40B4-BE49-F238E27FC236}">
                          <a16:creationId xmlns:a16="http://schemas.microsoft.com/office/drawing/2014/main" id="{C9DCCE57-74D5-D5FA-A37B-969FD6FB28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9" name="直線コネクタ 15408">
                      <a:extLst>
                        <a:ext uri="{FF2B5EF4-FFF2-40B4-BE49-F238E27FC236}">
                          <a16:creationId xmlns:a16="http://schemas.microsoft.com/office/drawing/2014/main" id="{AAF72E5B-1711-2204-705E-84B9ED56E2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0" name="直線コネクタ 15409">
                      <a:extLst>
                        <a:ext uri="{FF2B5EF4-FFF2-40B4-BE49-F238E27FC236}">
                          <a16:creationId xmlns:a16="http://schemas.microsoft.com/office/drawing/2014/main" id="{7DD734EC-A706-5B7C-0524-B95683C7F0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1" name="直線コネクタ 15410">
                      <a:extLst>
                        <a:ext uri="{FF2B5EF4-FFF2-40B4-BE49-F238E27FC236}">
                          <a16:creationId xmlns:a16="http://schemas.microsoft.com/office/drawing/2014/main" id="{8274720B-92F0-AEDF-ACE0-108F26A21E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2" name="直線コネクタ 15411">
                      <a:extLst>
                        <a:ext uri="{FF2B5EF4-FFF2-40B4-BE49-F238E27FC236}">
                          <a16:creationId xmlns:a16="http://schemas.microsoft.com/office/drawing/2014/main" id="{9E4959E7-2BE3-8B05-2EAF-5D903C634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3" name="直線コネクタ 15412">
                      <a:extLst>
                        <a:ext uri="{FF2B5EF4-FFF2-40B4-BE49-F238E27FC236}">
                          <a16:creationId xmlns:a16="http://schemas.microsoft.com/office/drawing/2014/main" id="{4BCD3359-E590-10DA-29D1-F4C4C5F09C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4" name="直線コネクタ 15413">
                      <a:extLst>
                        <a:ext uri="{FF2B5EF4-FFF2-40B4-BE49-F238E27FC236}">
                          <a16:creationId xmlns:a16="http://schemas.microsoft.com/office/drawing/2014/main" id="{A75C3A8E-26DB-1CF5-7D02-4E2EC72D3A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5" name="直線コネクタ 15414">
                      <a:extLst>
                        <a:ext uri="{FF2B5EF4-FFF2-40B4-BE49-F238E27FC236}">
                          <a16:creationId xmlns:a16="http://schemas.microsoft.com/office/drawing/2014/main" id="{B3562ED4-57DE-BB72-914C-A81855AB2C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6" name="直線コネクタ 15415">
                      <a:extLst>
                        <a:ext uri="{FF2B5EF4-FFF2-40B4-BE49-F238E27FC236}">
                          <a16:creationId xmlns:a16="http://schemas.microsoft.com/office/drawing/2014/main" id="{948ADF55-DDAB-C3C2-F84D-7A9EB8B0F3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7" name="直線コネクタ 15416">
                      <a:extLst>
                        <a:ext uri="{FF2B5EF4-FFF2-40B4-BE49-F238E27FC236}">
                          <a16:creationId xmlns:a16="http://schemas.microsoft.com/office/drawing/2014/main" id="{9689FEC7-1718-0017-8C88-58E6911B3C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8" name="直線コネクタ 15417">
                      <a:extLst>
                        <a:ext uri="{FF2B5EF4-FFF2-40B4-BE49-F238E27FC236}">
                          <a16:creationId xmlns:a16="http://schemas.microsoft.com/office/drawing/2014/main" id="{1D23C268-0456-8D6B-2ADA-E0C8DAA45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9" name="直線コネクタ 15418">
                      <a:extLst>
                        <a:ext uri="{FF2B5EF4-FFF2-40B4-BE49-F238E27FC236}">
                          <a16:creationId xmlns:a16="http://schemas.microsoft.com/office/drawing/2014/main" id="{34EF8ECB-A608-3F14-FD38-443B030EF2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0" name="直線コネクタ 15419">
                      <a:extLst>
                        <a:ext uri="{FF2B5EF4-FFF2-40B4-BE49-F238E27FC236}">
                          <a16:creationId xmlns:a16="http://schemas.microsoft.com/office/drawing/2014/main" id="{AE9D8DD1-8262-0A1E-979A-D0232308FC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1" name="直線コネクタ 15420">
                      <a:extLst>
                        <a:ext uri="{FF2B5EF4-FFF2-40B4-BE49-F238E27FC236}">
                          <a16:creationId xmlns:a16="http://schemas.microsoft.com/office/drawing/2014/main" id="{92AEC4A8-2216-DD68-ABB1-B2FAD3139B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2" name="直線コネクタ 15421">
                      <a:extLst>
                        <a:ext uri="{FF2B5EF4-FFF2-40B4-BE49-F238E27FC236}">
                          <a16:creationId xmlns:a16="http://schemas.microsoft.com/office/drawing/2014/main" id="{7882844F-FE84-8CDB-1FE8-FDE929E509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3" name="直線コネクタ 15422">
                      <a:extLst>
                        <a:ext uri="{FF2B5EF4-FFF2-40B4-BE49-F238E27FC236}">
                          <a16:creationId xmlns:a16="http://schemas.microsoft.com/office/drawing/2014/main" id="{71D77FF1-AC03-9359-D49A-8B0C5C50B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91" name="グループ化 15390">
                    <a:extLst>
                      <a:ext uri="{FF2B5EF4-FFF2-40B4-BE49-F238E27FC236}">
                        <a16:creationId xmlns:a16="http://schemas.microsoft.com/office/drawing/2014/main" id="{52F5E9CC-0AF1-CE65-D1E1-F90D6F2BE10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392" name="直線コネクタ 15391">
                      <a:extLst>
                        <a:ext uri="{FF2B5EF4-FFF2-40B4-BE49-F238E27FC236}">
                          <a16:creationId xmlns:a16="http://schemas.microsoft.com/office/drawing/2014/main" id="{8A32C2E7-EE15-AEB7-9503-296FB82373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3" name="直線コネクタ 15392">
                      <a:extLst>
                        <a:ext uri="{FF2B5EF4-FFF2-40B4-BE49-F238E27FC236}">
                          <a16:creationId xmlns:a16="http://schemas.microsoft.com/office/drawing/2014/main" id="{D5E6B277-2765-A2F5-1979-30F440887F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4" name="直線コネクタ 15393">
                      <a:extLst>
                        <a:ext uri="{FF2B5EF4-FFF2-40B4-BE49-F238E27FC236}">
                          <a16:creationId xmlns:a16="http://schemas.microsoft.com/office/drawing/2014/main" id="{3762B0AA-0F14-3011-BEEF-B3D3D64782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5" name="直線コネクタ 15394">
                      <a:extLst>
                        <a:ext uri="{FF2B5EF4-FFF2-40B4-BE49-F238E27FC236}">
                          <a16:creationId xmlns:a16="http://schemas.microsoft.com/office/drawing/2014/main" id="{5C5E9249-BEC4-8260-791B-7E120991F1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6" name="直線コネクタ 15395">
                      <a:extLst>
                        <a:ext uri="{FF2B5EF4-FFF2-40B4-BE49-F238E27FC236}">
                          <a16:creationId xmlns:a16="http://schemas.microsoft.com/office/drawing/2014/main" id="{2A90D3F7-7372-7853-1B2A-CA09F2C761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7" name="直線コネクタ 15396">
                      <a:extLst>
                        <a:ext uri="{FF2B5EF4-FFF2-40B4-BE49-F238E27FC236}">
                          <a16:creationId xmlns:a16="http://schemas.microsoft.com/office/drawing/2014/main" id="{DE3C8E27-8BCE-4376-260D-5D9BC9585A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8" name="直線コネクタ 15397">
                      <a:extLst>
                        <a:ext uri="{FF2B5EF4-FFF2-40B4-BE49-F238E27FC236}">
                          <a16:creationId xmlns:a16="http://schemas.microsoft.com/office/drawing/2014/main" id="{422F35A8-9E99-0E5F-6107-6743A99552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9" name="直線コネクタ 15398">
                      <a:extLst>
                        <a:ext uri="{FF2B5EF4-FFF2-40B4-BE49-F238E27FC236}">
                          <a16:creationId xmlns:a16="http://schemas.microsoft.com/office/drawing/2014/main" id="{7560C5AF-9D5B-85D6-A568-E41B5696EA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0" name="直線コネクタ 15399">
                      <a:extLst>
                        <a:ext uri="{FF2B5EF4-FFF2-40B4-BE49-F238E27FC236}">
                          <a16:creationId xmlns:a16="http://schemas.microsoft.com/office/drawing/2014/main" id="{B17FBD3B-4CCB-E539-CC8B-E3B8C0D32D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1" name="直線コネクタ 15400">
                      <a:extLst>
                        <a:ext uri="{FF2B5EF4-FFF2-40B4-BE49-F238E27FC236}">
                          <a16:creationId xmlns:a16="http://schemas.microsoft.com/office/drawing/2014/main" id="{DB33ACD0-8027-C934-217A-FB1DE64B5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2" name="直線コネクタ 15401">
                      <a:extLst>
                        <a:ext uri="{FF2B5EF4-FFF2-40B4-BE49-F238E27FC236}">
                          <a16:creationId xmlns:a16="http://schemas.microsoft.com/office/drawing/2014/main" id="{ACCFDA0A-3834-2D63-0DD5-0454DE2969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3" name="直線コネクタ 15402">
                      <a:extLst>
                        <a:ext uri="{FF2B5EF4-FFF2-40B4-BE49-F238E27FC236}">
                          <a16:creationId xmlns:a16="http://schemas.microsoft.com/office/drawing/2014/main" id="{0D3D398F-0F56-D3C3-D2C4-40B9E937C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4" name="直線コネクタ 15403">
                      <a:extLst>
                        <a:ext uri="{FF2B5EF4-FFF2-40B4-BE49-F238E27FC236}">
                          <a16:creationId xmlns:a16="http://schemas.microsoft.com/office/drawing/2014/main" id="{DF204DBE-4FDE-A0F6-1A75-BF89982A85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5" name="直線コネクタ 15404">
                      <a:extLst>
                        <a:ext uri="{FF2B5EF4-FFF2-40B4-BE49-F238E27FC236}">
                          <a16:creationId xmlns:a16="http://schemas.microsoft.com/office/drawing/2014/main" id="{631FD7A9-AA9E-4841-6DDE-43AEE2A36C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6" name="直線コネクタ 15405">
                      <a:extLst>
                        <a:ext uri="{FF2B5EF4-FFF2-40B4-BE49-F238E27FC236}">
                          <a16:creationId xmlns:a16="http://schemas.microsoft.com/office/drawing/2014/main" id="{0472A6B4-30A1-B3C1-4DA8-0A26C7EBFC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7" name="直線コネクタ 15406">
                      <a:extLst>
                        <a:ext uri="{FF2B5EF4-FFF2-40B4-BE49-F238E27FC236}">
                          <a16:creationId xmlns:a16="http://schemas.microsoft.com/office/drawing/2014/main" id="{B8CB4025-EACE-9A87-CF83-09D86174EF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358" name="グループ化 15357">
                  <a:extLst>
                    <a:ext uri="{FF2B5EF4-FFF2-40B4-BE49-F238E27FC236}">
                      <a16:creationId xmlns:a16="http://schemas.microsoft.com/office/drawing/2014/main" id="{61D07A50-B017-4D7A-5DFB-D2B41358BD7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80" name="直線コネクタ 15379">
                    <a:extLst>
                      <a:ext uri="{FF2B5EF4-FFF2-40B4-BE49-F238E27FC236}">
                        <a16:creationId xmlns:a16="http://schemas.microsoft.com/office/drawing/2014/main" id="{FCE8B1D6-B8D4-FA66-3FD3-791B4EEF8E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1" name="直線コネクタ 15380">
                    <a:extLst>
                      <a:ext uri="{FF2B5EF4-FFF2-40B4-BE49-F238E27FC236}">
                        <a16:creationId xmlns:a16="http://schemas.microsoft.com/office/drawing/2014/main" id="{FEEBEC6C-AD0B-16A4-B981-A214D9FDF0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2" name="直線コネクタ 15381">
                    <a:extLst>
                      <a:ext uri="{FF2B5EF4-FFF2-40B4-BE49-F238E27FC236}">
                        <a16:creationId xmlns:a16="http://schemas.microsoft.com/office/drawing/2014/main" id="{0D30A123-B7EE-0C47-144D-BFDCC60ABA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3" name="直線コネクタ 15382">
                    <a:extLst>
                      <a:ext uri="{FF2B5EF4-FFF2-40B4-BE49-F238E27FC236}">
                        <a16:creationId xmlns:a16="http://schemas.microsoft.com/office/drawing/2014/main" id="{B57FA227-DFB3-3D40-69FC-2EB9EE06C2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4" name="直線コネクタ 15383">
                    <a:extLst>
                      <a:ext uri="{FF2B5EF4-FFF2-40B4-BE49-F238E27FC236}">
                        <a16:creationId xmlns:a16="http://schemas.microsoft.com/office/drawing/2014/main" id="{48946BA0-8EC2-D600-D501-17480D54A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5" name="直線コネクタ 15384">
                    <a:extLst>
                      <a:ext uri="{FF2B5EF4-FFF2-40B4-BE49-F238E27FC236}">
                        <a16:creationId xmlns:a16="http://schemas.microsoft.com/office/drawing/2014/main" id="{1AF808A8-53E1-33CC-026E-298440284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59" name="グループ化 15358">
                  <a:extLst>
                    <a:ext uri="{FF2B5EF4-FFF2-40B4-BE49-F238E27FC236}">
                      <a16:creationId xmlns:a16="http://schemas.microsoft.com/office/drawing/2014/main" id="{F52D3828-EF66-FF1C-8C4D-B865DAFC3DB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74" name="直線コネクタ 15373">
                    <a:extLst>
                      <a:ext uri="{FF2B5EF4-FFF2-40B4-BE49-F238E27FC236}">
                        <a16:creationId xmlns:a16="http://schemas.microsoft.com/office/drawing/2014/main" id="{74766615-18B2-27C5-61E5-EC04EF6CB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5" name="直線コネクタ 15374">
                    <a:extLst>
                      <a:ext uri="{FF2B5EF4-FFF2-40B4-BE49-F238E27FC236}">
                        <a16:creationId xmlns:a16="http://schemas.microsoft.com/office/drawing/2014/main" id="{0EC646CD-DB73-76C3-6CBA-D7C28F6E2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6" name="直線コネクタ 15375">
                    <a:extLst>
                      <a:ext uri="{FF2B5EF4-FFF2-40B4-BE49-F238E27FC236}">
                        <a16:creationId xmlns:a16="http://schemas.microsoft.com/office/drawing/2014/main" id="{641A6F5E-F764-62B7-0B71-4F3C83B04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7" name="直線コネクタ 15376">
                    <a:extLst>
                      <a:ext uri="{FF2B5EF4-FFF2-40B4-BE49-F238E27FC236}">
                        <a16:creationId xmlns:a16="http://schemas.microsoft.com/office/drawing/2014/main" id="{91B41B6C-62EF-01C7-D7FA-75C52551AA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8" name="直線コネクタ 15377">
                    <a:extLst>
                      <a:ext uri="{FF2B5EF4-FFF2-40B4-BE49-F238E27FC236}">
                        <a16:creationId xmlns:a16="http://schemas.microsoft.com/office/drawing/2014/main" id="{7F0A0CA7-4BEF-A955-1E14-FE4494280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9" name="直線コネクタ 15378">
                    <a:extLst>
                      <a:ext uri="{FF2B5EF4-FFF2-40B4-BE49-F238E27FC236}">
                        <a16:creationId xmlns:a16="http://schemas.microsoft.com/office/drawing/2014/main" id="{6FBB8BA3-92C1-991B-2F03-46AE98C9C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0" name="グループ化 15359">
                  <a:extLst>
                    <a:ext uri="{FF2B5EF4-FFF2-40B4-BE49-F238E27FC236}">
                      <a16:creationId xmlns:a16="http://schemas.microsoft.com/office/drawing/2014/main" id="{7F21B505-3A8D-E3FF-A6FA-3740BE4BBA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8" name="直線コネクタ 15367">
                    <a:extLst>
                      <a:ext uri="{FF2B5EF4-FFF2-40B4-BE49-F238E27FC236}">
                        <a16:creationId xmlns:a16="http://schemas.microsoft.com/office/drawing/2014/main" id="{8B11B1E7-90DB-7686-4A18-73978A53C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9" name="直線コネクタ 15368">
                    <a:extLst>
                      <a:ext uri="{FF2B5EF4-FFF2-40B4-BE49-F238E27FC236}">
                        <a16:creationId xmlns:a16="http://schemas.microsoft.com/office/drawing/2014/main" id="{7ED26C9F-3D5D-21DA-F01B-5EC5710252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0" name="直線コネクタ 15369">
                    <a:extLst>
                      <a:ext uri="{FF2B5EF4-FFF2-40B4-BE49-F238E27FC236}">
                        <a16:creationId xmlns:a16="http://schemas.microsoft.com/office/drawing/2014/main" id="{B341E354-BE56-DC20-7453-64CF9821B5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1" name="直線コネクタ 15370">
                    <a:extLst>
                      <a:ext uri="{FF2B5EF4-FFF2-40B4-BE49-F238E27FC236}">
                        <a16:creationId xmlns:a16="http://schemas.microsoft.com/office/drawing/2014/main" id="{73ABBEF6-C1DB-0BDD-8684-DBD2E1DF90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2" name="直線コネクタ 15371">
                    <a:extLst>
                      <a:ext uri="{FF2B5EF4-FFF2-40B4-BE49-F238E27FC236}">
                        <a16:creationId xmlns:a16="http://schemas.microsoft.com/office/drawing/2014/main" id="{E09CBA81-1A24-64B7-79AC-529AD08510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3" name="直線コネクタ 15372">
                    <a:extLst>
                      <a:ext uri="{FF2B5EF4-FFF2-40B4-BE49-F238E27FC236}">
                        <a16:creationId xmlns:a16="http://schemas.microsoft.com/office/drawing/2014/main" id="{B73129C6-DC54-50F5-2208-97E594E77F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1" name="グループ化 15360">
                  <a:extLst>
                    <a:ext uri="{FF2B5EF4-FFF2-40B4-BE49-F238E27FC236}">
                      <a16:creationId xmlns:a16="http://schemas.microsoft.com/office/drawing/2014/main" id="{EB16558D-7BD8-F60E-FAF7-DE6DC0C17A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2" name="直線コネクタ 15361">
                    <a:extLst>
                      <a:ext uri="{FF2B5EF4-FFF2-40B4-BE49-F238E27FC236}">
                        <a16:creationId xmlns:a16="http://schemas.microsoft.com/office/drawing/2014/main" id="{590028B6-5A35-2DA7-58F6-A86E6BDC2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3" name="直線コネクタ 15362">
                    <a:extLst>
                      <a:ext uri="{FF2B5EF4-FFF2-40B4-BE49-F238E27FC236}">
                        <a16:creationId xmlns:a16="http://schemas.microsoft.com/office/drawing/2014/main" id="{6649AAAC-8D4C-25BA-155D-490675DABA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4" name="直線コネクタ 15363">
                    <a:extLst>
                      <a:ext uri="{FF2B5EF4-FFF2-40B4-BE49-F238E27FC236}">
                        <a16:creationId xmlns:a16="http://schemas.microsoft.com/office/drawing/2014/main" id="{D17775F5-BFF3-B89F-1473-806CC1E939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5" name="直線コネクタ 15364">
                    <a:extLst>
                      <a:ext uri="{FF2B5EF4-FFF2-40B4-BE49-F238E27FC236}">
                        <a16:creationId xmlns:a16="http://schemas.microsoft.com/office/drawing/2014/main" id="{750BB297-3951-DAD5-DE00-0C63B3749E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6" name="直線コネクタ 15365">
                    <a:extLst>
                      <a:ext uri="{FF2B5EF4-FFF2-40B4-BE49-F238E27FC236}">
                        <a16:creationId xmlns:a16="http://schemas.microsoft.com/office/drawing/2014/main" id="{C0FC30D2-82B8-FC31-324D-677DFB0027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7" name="直線コネクタ 15366">
                    <a:extLst>
                      <a:ext uri="{FF2B5EF4-FFF2-40B4-BE49-F238E27FC236}">
                        <a16:creationId xmlns:a16="http://schemas.microsoft.com/office/drawing/2014/main" id="{3D1FB535-A0F6-E271-5E25-8CAF671F5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8" name="グループ化 14977">
                <a:extLst>
                  <a:ext uri="{FF2B5EF4-FFF2-40B4-BE49-F238E27FC236}">
                    <a16:creationId xmlns:a16="http://schemas.microsoft.com/office/drawing/2014/main" id="{8AEB72BA-5F27-DB35-6214-D71AAEA15067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168" name="正方形/長方形 15167">
                  <a:extLst>
                    <a:ext uri="{FF2B5EF4-FFF2-40B4-BE49-F238E27FC236}">
                      <a16:creationId xmlns:a16="http://schemas.microsoft.com/office/drawing/2014/main" id="{6271DEC6-484B-B446-33CA-B1D2A9E14E3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169" name="グループ化 15168">
                  <a:extLst>
                    <a:ext uri="{FF2B5EF4-FFF2-40B4-BE49-F238E27FC236}">
                      <a16:creationId xmlns:a16="http://schemas.microsoft.com/office/drawing/2014/main" id="{B4DE1083-47DF-F0C4-CF3F-5575237F602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198" name="グループ化 15197">
                    <a:extLst>
                      <a:ext uri="{FF2B5EF4-FFF2-40B4-BE49-F238E27FC236}">
                        <a16:creationId xmlns:a16="http://schemas.microsoft.com/office/drawing/2014/main" id="{3F89BCAC-C0F9-172D-AE17-4F18C7FDF7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338" name="正方形/長方形 15337">
                      <a:extLst>
                        <a:ext uri="{FF2B5EF4-FFF2-40B4-BE49-F238E27FC236}">
                          <a16:creationId xmlns:a16="http://schemas.microsoft.com/office/drawing/2014/main" id="{D69E8E15-6332-E3D7-C9F3-0AEFAAA6A2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39" name="グループ化 15338">
                      <a:extLst>
                        <a:ext uri="{FF2B5EF4-FFF2-40B4-BE49-F238E27FC236}">
                          <a16:creationId xmlns:a16="http://schemas.microsoft.com/office/drawing/2014/main" id="{3A25374C-2680-2E5B-D160-11866EF8C9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54" name="正方形/長方形 15353">
                        <a:extLst>
                          <a:ext uri="{FF2B5EF4-FFF2-40B4-BE49-F238E27FC236}">
                            <a16:creationId xmlns:a16="http://schemas.microsoft.com/office/drawing/2014/main" id="{34CEE404-87D2-0184-7C80-65BA0719F5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55" name="正方形/長方形 15354">
                        <a:extLst>
                          <a:ext uri="{FF2B5EF4-FFF2-40B4-BE49-F238E27FC236}">
                            <a16:creationId xmlns:a16="http://schemas.microsoft.com/office/drawing/2014/main" id="{C6080A4B-E1A1-C622-EAF4-A32D646A0C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340" name="グループ化 15339">
                      <a:extLst>
                        <a:ext uri="{FF2B5EF4-FFF2-40B4-BE49-F238E27FC236}">
                          <a16:creationId xmlns:a16="http://schemas.microsoft.com/office/drawing/2014/main" id="{6E6324D3-44F2-EDB2-F15C-7542EA7206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350" name="正方形/長方形 15349">
                        <a:extLst>
                          <a:ext uri="{FF2B5EF4-FFF2-40B4-BE49-F238E27FC236}">
                            <a16:creationId xmlns:a16="http://schemas.microsoft.com/office/drawing/2014/main" id="{DA6D3A1B-3824-4F91-6EFA-8D64C828741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351" name="グループ化 15350">
                        <a:extLst>
                          <a:ext uri="{FF2B5EF4-FFF2-40B4-BE49-F238E27FC236}">
                            <a16:creationId xmlns:a16="http://schemas.microsoft.com/office/drawing/2014/main" id="{E291D9CA-605F-2BC8-8A24-48B695DCF9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352" name="正方形/長方形 15351">
                          <a:extLst>
                            <a:ext uri="{FF2B5EF4-FFF2-40B4-BE49-F238E27FC236}">
                              <a16:creationId xmlns:a16="http://schemas.microsoft.com/office/drawing/2014/main" id="{1C4C05AC-25FC-BF69-5FCE-D3C9A6BA10D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353" name="正方形/長方形 15352">
                          <a:extLst>
                            <a:ext uri="{FF2B5EF4-FFF2-40B4-BE49-F238E27FC236}">
                              <a16:creationId xmlns:a16="http://schemas.microsoft.com/office/drawing/2014/main" id="{DEF21450-E7C6-C686-633F-908604337F7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341" name="正方形/長方形 15340">
                      <a:extLst>
                        <a:ext uri="{FF2B5EF4-FFF2-40B4-BE49-F238E27FC236}">
                          <a16:creationId xmlns:a16="http://schemas.microsoft.com/office/drawing/2014/main" id="{A3BE85DF-342B-F728-572B-D671F06808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2" name="グループ化 15341">
                      <a:extLst>
                        <a:ext uri="{FF2B5EF4-FFF2-40B4-BE49-F238E27FC236}">
                          <a16:creationId xmlns:a16="http://schemas.microsoft.com/office/drawing/2014/main" id="{B8296993-8C79-6E33-D95C-FD5131AA49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8" name="正方形/長方形 15347">
                        <a:extLst>
                          <a:ext uri="{FF2B5EF4-FFF2-40B4-BE49-F238E27FC236}">
                            <a16:creationId xmlns:a16="http://schemas.microsoft.com/office/drawing/2014/main" id="{4DD21F66-1009-469A-4944-0C7C9D734A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9" name="正方形/長方形 15348">
                        <a:extLst>
                          <a:ext uri="{FF2B5EF4-FFF2-40B4-BE49-F238E27FC236}">
                            <a16:creationId xmlns:a16="http://schemas.microsoft.com/office/drawing/2014/main" id="{A6203263-9F88-EED9-1EAA-3A0A364194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3" name="正方形/長方形 15342">
                      <a:extLst>
                        <a:ext uri="{FF2B5EF4-FFF2-40B4-BE49-F238E27FC236}">
                          <a16:creationId xmlns:a16="http://schemas.microsoft.com/office/drawing/2014/main" id="{C69934AC-EE62-A122-91A6-59437FB35C5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4" name="グループ化 15343">
                      <a:extLst>
                        <a:ext uri="{FF2B5EF4-FFF2-40B4-BE49-F238E27FC236}">
                          <a16:creationId xmlns:a16="http://schemas.microsoft.com/office/drawing/2014/main" id="{B65C57AB-1E77-019D-61B0-23DC1BABE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6" name="正方形/長方形 15345">
                        <a:extLst>
                          <a:ext uri="{FF2B5EF4-FFF2-40B4-BE49-F238E27FC236}">
                            <a16:creationId xmlns:a16="http://schemas.microsoft.com/office/drawing/2014/main" id="{82AC53EF-2C8D-D917-1F07-759D9C4F2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7" name="正方形/長方形 15346">
                        <a:extLst>
                          <a:ext uri="{FF2B5EF4-FFF2-40B4-BE49-F238E27FC236}">
                            <a16:creationId xmlns:a16="http://schemas.microsoft.com/office/drawing/2014/main" id="{23E17026-E26F-81B4-0E14-888188722D6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5" name="正方形/長方形 15344">
                      <a:extLst>
                        <a:ext uri="{FF2B5EF4-FFF2-40B4-BE49-F238E27FC236}">
                          <a16:creationId xmlns:a16="http://schemas.microsoft.com/office/drawing/2014/main" id="{CD1208E6-3440-FC71-A44A-94360649AF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199" name="グループ化 15198">
                    <a:extLst>
                      <a:ext uri="{FF2B5EF4-FFF2-40B4-BE49-F238E27FC236}">
                        <a16:creationId xmlns:a16="http://schemas.microsoft.com/office/drawing/2014/main" id="{54791577-4B86-5C0A-3A49-0402DE15C33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304" name="グループ化 15303">
                      <a:extLst>
                        <a:ext uri="{FF2B5EF4-FFF2-40B4-BE49-F238E27FC236}">
                          <a16:creationId xmlns:a16="http://schemas.microsoft.com/office/drawing/2014/main" id="{09B86D86-D399-C275-AF78-9792600B04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22" name="直線コネクタ 15321">
                        <a:extLst>
                          <a:ext uri="{FF2B5EF4-FFF2-40B4-BE49-F238E27FC236}">
                            <a16:creationId xmlns:a16="http://schemas.microsoft.com/office/drawing/2014/main" id="{F5FC7430-857F-39CA-5AF0-DD028051B2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3" name="直線コネクタ 15322">
                        <a:extLst>
                          <a:ext uri="{FF2B5EF4-FFF2-40B4-BE49-F238E27FC236}">
                            <a16:creationId xmlns:a16="http://schemas.microsoft.com/office/drawing/2014/main" id="{41F72677-5EFB-ED73-CFDB-01351DB57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4" name="直線コネクタ 15323">
                        <a:extLst>
                          <a:ext uri="{FF2B5EF4-FFF2-40B4-BE49-F238E27FC236}">
                            <a16:creationId xmlns:a16="http://schemas.microsoft.com/office/drawing/2014/main" id="{499980A5-B8CC-D046-A3F1-536AF2AA27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5" name="直線コネクタ 15324">
                        <a:extLst>
                          <a:ext uri="{FF2B5EF4-FFF2-40B4-BE49-F238E27FC236}">
                            <a16:creationId xmlns:a16="http://schemas.microsoft.com/office/drawing/2014/main" id="{CD6F1F7A-2757-E71C-1471-29EF949C0B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6" name="直線コネクタ 15325">
                        <a:extLst>
                          <a:ext uri="{FF2B5EF4-FFF2-40B4-BE49-F238E27FC236}">
                            <a16:creationId xmlns:a16="http://schemas.microsoft.com/office/drawing/2014/main" id="{FCB7629C-2218-FE15-5F06-674D43F3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7" name="直線コネクタ 15326">
                        <a:extLst>
                          <a:ext uri="{FF2B5EF4-FFF2-40B4-BE49-F238E27FC236}">
                            <a16:creationId xmlns:a16="http://schemas.microsoft.com/office/drawing/2014/main" id="{800BB9DC-9762-69FC-4F76-2514AE5E2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8" name="直線コネクタ 15327">
                        <a:extLst>
                          <a:ext uri="{FF2B5EF4-FFF2-40B4-BE49-F238E27FC236}">
                            <a16:creationId xmlns:a16="http://schemas.microsoft.com/office/drawing/2014/main" id="{9C8B707E-95C3-1477-59C9-94C5AC2591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9" name="直線コネクタ 15328">
                        <a:extLst>
                          <a:ext uri="{FF2B5EF4-FFF2-40B4-BE49-F238E27FC236}">
                            <a16:creationId xmlns:a16="http://schemas.microsoft.com/office/drawing/2014/main" id="{CDD4A15D-9DFC-3411-2723-39DF177201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0" name="直線コネクタ 15329">
                        <a:extLst>
                          <a:ext uri="{FF2B5EF4-FFF2-40B4-BE49-F238E27FC236}">
                            <a16:creationId xmlns:a16="http://schemas.microsoft.com/office/drawing/2014/main" id="{2ADCC1FD-4DD8-B448-0BEC-1A5E03948E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1" name="直線コネクタ 15330">
                        <a:extLst>
                          <a:ext uri="{FF2B5EF4-FFF2-40B4-BE49-F238E27FC236}">
                            <a16:creationId xmlns:a16="http://schemas.microsoft.com/office/drawing/2014/main" id="{B4CA514C-F5BB-A07F-F4A2-C8A443D4BD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2" name="直線コネクタ 15331">
                        <a:extLst>
                          <a:ext uri="{FF2B5EF4-FFF2-40B4-BE49-F238E27FC236}">
                            <a16:creationId xmlns:a16="http://schemas.microsoft.com/office/drawing/2014/main" id="{E13333D0-3D36-7B53-CFCC-D03B1C30C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3" name="直線コネクタ 15332">
                        <a:extLst>
                          <a:ext uri="{FF2B5EF4-FFF2-40B4-BE49-F238E27FC236}">
                            <a16:creationId xmlns:a16="http://schemas.microsoft.com/office/drawing/2014/main" id="{2B8E1F02-94DF-F120-962A-E4C4BB3DE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4" name="直線コネクタ 15333">
                        <a:extLst>
                          <a:ext uri="{FF2B5EF4-FFF2-40B4-BE49-F238E27FC236}">
                            <a16:creationId xmlns:a16="http://schemas.microsoft.com/office/drawing/2014/main" id="{EA3B2B65-5C3F-C069-BF2B-6C54920932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5" name="直線コネクタ 15334">
                        <a:extLst>
                          <a:ext uri="{FF2B5EF4-FFF2-40B4-BE49-F238E27FC236}">
                            <a16:creationId xmlns:a16="http://schemas.microsoft.com/office/drawing/2014/main" id="{E54067BB-A75D-955B-0F6C-923BF624C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6" name="直線コネクタ 15335">
                        <a:extLst>
                          <a:ext uri="{FF2B5EF4-FFF2-40B4-BE49-F238E27FC236}">
                            <a16:creationId xmlns:a16="http://schemas.microsoft.com/office/drawing/2014/main" id="{436EE0FF-F366-8DBD-A7D6-32F1FCA9ED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7" name="直線コネクタ 15336">
                        <a:extLst>
                          <a:ext uri="{FF2B5EF4-FFF2-40B4-BE49-F238E27FC236}">
                            <a16:creationId xmlns:a16="http://schemas.microsoft.com/office/drawing/2014/main" id="{AA1A0429-FD27-D477-A188-DFAD6D0495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05" name="グループ化 15304">
                      <a:extLst>
                        <a:ext uri="{FF2B5EF4-FFF2-40B4-BE49-F238E27FC236}">
                          <a16:creationId xmlns:a16="http://schemas.microsoft.com/office/drawing/2014/main" id="{C467DB65-BCDF-A649-6B38-4B352DEDF6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06" name="直線コネクタ 15305">
                        <a:extLst>
                          <a:ext uri="{FF2B5EF4-FFF2-40B4-BE49-F238E27FC236}">
                            <a16:creationId xmlns:a16="http://schemas.microsoft.com/office/drawing/2014/main" id="{D6ED2CBB-2B0B-BFC9-5665-AE4CF03DA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7" name="直線コネクタ 15306">
                        <a:extLst>
                          <a:ext uri="{FF2B5EF4-FFF2-40B4-BE49-F238E27FC236}">
                            <a16:creationId xmlns:a16="http://schemas.microsoft.com/office/drawing/2014/main" id="{C7D77970-A640-B998-47E5-7E0A3BC65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8" name="直線コネクタ 15307">
                        <a:extLst>
                          <a:ext uri="{FF2B5EF4-FFF2-40B4-BE49-F238E27FC236}">
                            <a16:creationId xmlns:a16="http://schemas.microsoft.com/office/drawing/2014/main" id="{1FA57AF1-EE5B-11A9-653D-8D7A5E577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9" name="直線コネクタ 15308">
                        <a:extLst>
                          <a:ext uri="{FF2B5EF4-FFF2-40B4-BE49-F238E27FC236}">
                            <a16:creationId xmlns:a16="http://schemas.microsoft.com/office/drawing/2014/main" id="{7529EBAE-6B3D-20B6-E30D-86998A5117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0" name="直線コネクタ 15309">
                        <a:extLst>
                          <a:ext uri="{FF2B5EF4-FFF2-40B4-BE49-F238E27FC236}">
                            <a16:creationId xmlns:a16="http://schemas.microsoft.com/office/drawing/2014/main" id="{766FBAD4-AE6A-6872-E40F-FAC189FA2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1" name="直線コネクタ 15310">
                        <a:extLst>
                          <a:ext uri="{FF2B5EF4-FFF2-40B4-BE49-F238E27FC236}">
                            <a16:creationId xmlns:a16="http://schemas.microsoft.com/office/drawing/2014/main" id="{F5E2F109-5123-AA19-E545-ABB48F0E3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2" name="直線コネクタ 15311">
                        <a:extLst>
                          <a:ext uri="{FF2B5EF4-FFF2-40B4-BE49-F238E27FC236}">
                            <a16:creationId xmlns:a16="http://schemas.microsoft.com/office/drawing/2014/main" id="{9156C0A4-5395-85F3-EF61-BBF28DE35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3" name="直線コネクタ 15312">
                        <a:extLst>
                          <a:ext uri="{FF2B5EF4-FFF2-40B4-BE49-F238E27FC236}">
                            <a16:creationId xmlns:a16="http://schemas.microsoft.com/office/drawing/2014/main" id="{55297193-B9B7-E389-272B-8681227403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4" name="直線コネクタ 15313">
                        <a:extLst>
                          <a:ext uri="{FF2B5EF4-FFF2-40B4-BE49-F238E27FC236}">
                            <a16:creationId xmlns:a16="http://schemas.microsoft.com/office/drawing/2014/main" id="{FDB82904-AC01-3B23-1316-12F29E97E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5" name="直線コネクタ 15314">
                        <a:extLst>
                          <a:ext uri="{FF2B5EF4-FFF2-40B4-BE49-F238E27FC236}">
                            <a16:creationId xmlns:a16="http://schemas.microsoft.com/office/drawing/2014/main" id="{1C7156BB-61A9-851F-4942-1FD5E067C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6" name="直線コネクタ 15315">
                        <a:extLst>
                          <a:ext uri="{FF2B5EF4-FFF2-40B4-BE49-F238E27FC236}">
                            <a16:creationId xmlns:a16="http://schemas.microsoft.com/office/drawing/2014/main" id="{595D90D2-72DE-D083-EE75-B409E77CAA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7" name="直線コネクタ 15316">
                        <a:extLst>
                          <a:ext uri="{FF2B5EF4-FFF2-40B4-BE49-F238E27FC236}">
                            <a16:creationId xmlns:a16="http://schemas.microsoft.com/office/drawing/2014/main" id="{71E6578F-940F-8CEE-11DE-39051DA49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8" name="直線コネクタ 15317">
                        <a:extLst>
                          <a:ext uri="{FF2B5EF4-FFF2-40B4-BE49-F238E27FC236}">
                            <a16:creationId xmlns:a16="http://schemas.microsoft.com/office/drawing/2014/main" id="{6C702965-4C59-5CD8-D2C2-69A53DDFF1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9" name="直線コネクタ 15318">
                        <a:extLst>
                          <a:ext uri="{FF2B5EF4-FFF2-40B4-BE49-F238E27FC236}">
                            <a16:creationId xmlns:a16="http://schemas.microsoft.com/office/drawing/2014/main" id="{6447C5D3-057D-A093-7B2C-C15C384033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0" name="直線コネクタ 15319">
                        <a:extLst>
                          <a:ext uri="{FF2B5EF4-FFF2-40B4-BE49-F238E27FC236}">
                            <a16:creationId xmlns:a16="http://schemas.microsoft.com/office/drawing/2014/main" id="{FA9606C5-1BE0-A8E6-046F-A5D2AE5651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1" name="直線コネクタ 15320">
                        <a:extLst>
                          <a:ext uri="{FF2B5EF4-FFF2-40B4-BE49-F238E27FC236}">
                            <a16:creationId xmlns:a16="http://schemas.microsoft.com/office/drawing/2014/main" id="{98D83C4F-A3F2-41D1-A913-3925CB76A4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0" name="グループ化 15199">
                    <a:extLst>
                      <a:ext uri="{FF2B5EF4-FFF2-40B4-BE49-F238E27FC236}">
                        <a16:creationId xmlns:a16="http://schemas.microsoft.com/office/drawing/2014/main" id="{D610ABD3-0CFF-DD0C-C89E-36A08E5F573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70" name="グループ化 15269">
                      <a:extLst>
                        <a:ext uri="{FF2B5EF4-FFF2-40B4-BE49-F238E27FC236}">
                          <a16:creationId xmlns:a16="http://schemas.microsoft.com/office/drawing/2014/main" id="{640B99C0-529E-0904-596B-D4544C478A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88" name="直線コネクタ 15287">
                        <a:extLst>
                          <a:ext uri="{FF2B5EF4-FFF2-40B4-BE49-F238E27FC236}">
                            <a16:creationId xmlns:a16="http://schemas.microsoft.com/office/drawing/2014/main" id="{3632218D-353C-6465-5EFA-2AED210CF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9" name="直線コネクタ 15288">
                        <a:extLst>
                          <a:ext uri="{FF2B5EF4-FFF2-40B4-BE49-F238E27FC236}">
                            <a16:creationId xmlns:a16="http://schemas.microsoft.com/office/drawing/2014/main" id="{9E38E507-55C2-FCC9-C57C-C82285D8A6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0" name="直線コネクタ 15289">
                        <a:extLst>
                          <a:ext uri="{FF2B5EF4-FFF2-40B4-BE49-F238E27FC236}">
                            <a16:creationId xmlns:a16="http://schemas.microsoft.com/office/drawing/2014/main" id="{EE7295E6-A729-F012-2534-F44E85714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1" name="直線コネクタ 15290">
                        <a:extLst>
                          <a:ext uri="{FF2B5EF4-FFF2-40B4-BE49-F238E27FC236}">
                            <a16:creationId xmlns:a16="http://schemas.microsoft.com/office/drawing/2014/main" id="{1937F38C-D3E9-48CF-07C0-0331D02BFC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2" name="直線コネクタ 15291">
                        <a:extLst>
                          <a:ext uri="{FF2B5EF4-FFF2-40B4-BE49-F238E27FC236}">
                            <a16:creationId xmlns:a16="http://schemas.microsoft.com/office/drawing/2014/main" id="{CFC13895-4EE2-9531-B04E-4B5FDB7833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3" name="直線コネクタ 15292">
                        <a:extLst>
                          <a:ext uri="{FF2B5EF4-FFF2-40B4-BE49-F238E27FC236}">
                            <a16:creationId xmlns:a16="http://schemas.microsoft.com/office/drawing/2014/main" id="{0FC9B444-4E0B-B6D8-49E2-00EE8B281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4" name="直線コネクタ 15293">
                        <a:extLst>
                          <a:ext uri="{FF2B5EF4-FFF2-40B4-BE49-F238E27FC236}">
                            <a16:creationId xmlns:a16="http://schemas.microsoft.com/office/drawing/2014/main" id="{4FFB36D7-3B21-5F48-2ABB-779274DC8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5" name="直線コネクタ 15294">
                        <a:extLst>
                          <a:ext uri="{FF2B5EF4-FFF2-40B4-BE49-F238E27FC236}">
                            <a16:creationId xmlns:a16="http://schemas.microsoft.com/office/drawing/2014/main" id="{0B5D5050-3EA2-28F5-81A0-3C2382A221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6" name="直線コネクタ 15295">
                        <a:extLst>
                          <a:ext uri="{FF2B5EF4-FFF2-40B4-BE49-F238E27FC236}">
                            <a16:creationId xmlns:a16="http://schemas.microsoft.com/office/drawing/2014/main" id="{EF2C85A3-6715-DDB2-927E-52C60E9D63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7" name="直線コネクタ 15296">
                        <a:extLst>
                          <a:ext uri="{FF2B5EF4-FFF2-40B4-BE49-F238E27FC236}">
                            <a16:creationId xmlns:a16="http://schemas.microsoft.com/office/drawing/2014/main" id="{E568D47D-542E-7282-18FA-EDFF9E766A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8" name="直線コネクタ 15297">
                        <a:extLst>
                          <a:ext uri="{FF2B5EF4-FFF2-40B4-BE49-F238E27FC236}">
                            <a16:creationId xmlns:a16="http://schemas.microsoft.com/office/drawing/2014/main" id="{6EB4F0AF-77CC-8BB3-543F-EFDD9C53C0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9" name="直線コネクタ 15298">
                        <a:extLst>
                          <a:ext uri="{FF2B5EF4-FFF2-40B4-BE49-F238E27FC236}">
                            <a16:creationId xmlns:a16="http://schemas.microsoft.com/office/drawing/2014/main" id="{6F6A189A-6BDF-314A-9D17-59AA862AA3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0" name="直線コネクタ 15299">
                        <a:extLst>
                          <a:ext uri="{FF2B5EF4-FFF2-40B4-BE49-F238E27FC236}">
                            <a16:creationId xmlns:a16="http://schemas.microsoft.com/office/drawing/2014/main" id="{79659C9E-6A50-990D-B36B-6947B9A76E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1" name="直線コネクタ 15300">
                        <a:extLst>
                          <a:ext uri="{FF2B5EF4-FFF2-40B4-BE49-F238E27FC236}">
                            <a16:creationId xmlns:a16="http://schemas.microsoft.com/office/drawing/2014/main" id="{D4F9AA44-F91C-56CC-6E02-9D06A1B5BD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2" name="直線コネクタ 15301">
                        <a:extLst>
                          <a:ext uri="{FF2B5EF4-FFF2-40B4-BE49-F238E27FC236}">
                            <a16:creationId xmlns:a16="http://schemas.microsoft.com/office/drawing/2014/main" id="{60C0C59C-8E0C-2808-45CC-DC18D7B43D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3" name="直線コネクタ 15302">
                        <a:extLst>
                          <a:ext uri="{FF2B5EF4-FFF2-40B4-BE49-F238E27FC236}">
                            <a16:creationId xmlns:a16="http://schemas.microsoft.com/office/drawing/2014/main" id="{0660C914-63A2-C814-07E2-F1B799B9B8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71" name="グループ化 15270">
                      <a:extLst>
                        <a:ext uri="{FF2B5EF4-FFF2-40B4-BE49-F238E27FC236}">
                          <a16:creationId xmlns:a16="http://schemas.microsoft.com/office/drawing/2014/main" id="{A8779410-39B0-BA29-E2CC-DC7A73A75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72" name="直線コネクタ 15271">
                        <a:extLst>
                          <a:ext uri="{FF2B5EF4-FFF2-40B4-BE49-F238E27FC236}">
                            <a16:creationId xmlns:a16="http://schemas.microsoft.com/office/drawing/2014/main" id="{D60B5FCC-BD0E-6286-C342-3B2A94C00B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3" name="直線コネクタ 15272">
                        <a:extLst>
                          <a:ext uri="{FF2B5EF4-FFF2-40B4-BE49-F238E27FC236}">
                            <a16:creationId xmlns:a16="http://schemas.microsoft.com/office/drawing/2014/main" id="{B3F60DE2-B7FA-9165-15BF-03F2BB1753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4" name="直線コネクタ 15273">
                        <a:extLst>
                          <a:ext uri="{FF2B5EF4-FFF2-40B4-BE49-F238E27FC236}">
                            <a16:creationId xmlns:a16="http://schemas.microsoft.com/office/drawing/2014/main" id="{22E5B3E7-E946-DC81-0F92-C9DC88212A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5" name="直線コネクタ 15274">
                        <a:extLst>
                          <a:ext uri="{FF2B5EF4-FFF2-40B4-BE49-F238E27FC236}">
                            <a16:creationId xmlns:a16="http://schemas.microsoft.com/office/drawing/2014/main" id="{9278BB37-FD3C-D7F2-E644-228BEBDD8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6" name="直線コネクタ 15275">
                        <a:extLst>
                          <a:ext uri="{FF2B5EF4-FFF2-40B4-BE49-F238E27FC236}">
                            <a16:creationId xmlns:a16="http://schemas.microsoft.com/office/drawing/2014/main" id="{58CAE559-A8BD-6FCE-35DB-21D88D04C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7" name="直線コネクタ 15276">
                        <a:extLst>
                          <a:ext uri="{FF2B5EF4-FFF2-40B4-BE49-F238E27FC236}">
                            <a16:creationId xmlns:a16="http://schemas.microsoft.com/office/drawing/2014/main" id="{9145F3FE-3905-BFD4-11D3-8B6482798C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8" name="直線コネクタ 15277">
                        <a:extLst>
                          <a:ext uri="{FF2B5EF4-FFF2-40B4-BE49-F238E27FC236}">
                            <a16:creationId xmlns:a16="http://schemas.microsoft.com/office/drawing/2014/main" id="{AF21D9AB-0EA3-9876-157D-4CA4410C5C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9" name="直線コネクタ 15278">
                        <a:extLst>
                          <a:ext uri="{FF2B5EF4-FFF2-40B4-BE49-F238E27FC236}">
                            <a16:creationId xmlns:a16="http://schemas.microsoft.com/office/drawing/2014/main" id="{3F8455C1-13AD-DE02-7694-ABDD05E42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0" name="直線コネクタ 15279">
                        <a:extLst>
                          <a:ext uri="{FF2B5EF4-FFF2-40B4-BE49-F238E27FC236}">
                            <a16:creationId xmlns:a16="http://schemas.microsoft.com/office/drawing/2014/main" id="{4A97D6E0-717E-6EF0-57D2-53E786983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1" name="直線コネクタ 15280">
                        <a:extLst>
                          <a:ext uri="{FF2B5EF4-FFF2-40B4-BE49-F238E27FC236}">
                            <a16:creationId xmlns:a16="http://schemas.microsoft.com/office/drawing/2014/main" id="{2CBC5720-7284-ADE9-2760-5D473423AB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2" name="直線コネクタ 15281">
                        <a:extLst>
                          <a:ext uri="{FF2B5EF4-FFF2-40B4-BE49-F238E27FC236}">
                            <a16:creationId xmlns:a16="http://schemas.microsoft.com/office/drawing/2014/main" id="{879E1BC2-1A0D-913B-AAAC-DB8E67180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3" name="直線コネクタ 15282">
                        <a:extLst>
                          <a:ext uri="{FF2B5EF4-FFF2-40B4-BE49-F238E27FC236}">
                            <a16:creationId xmlns:a16="http://schemas.microsoft.com/office/drawing/2014/main" id="{6EB680B1-BBBF-88D9-7C8A-4581D9FED0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4" name="直線コネクタ 15283">
                        <a:extLst>
                          <a:ext uri="{FF2B5EF4-FFF2-40B4-BE49-F238E27FC236}">
                            <a16:creationId xmlns:a16="http://schemas.microsoft.com/office/drawing/2014/main" id="{30CAB111-2724-1EC8-ECF2-1EDB0E8721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5" name="直線コネクタ 15284">
                        <a:extLst>
                          <a:ext uri="{FF2B5EF4-FFF2-40B4-BE49-F238E27FC236}">
                            <a16:creationId xmlns:a16="http://schemas.microsoft.com/office/drawing/2014/main" id="{69F566FF-0D56-EA54-5EA7-D4A11A87F5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6" name="直線コネクタ 15285">
                        <a:extLst>
                          <a:ext uri="{FF2B5EF4-FFF2-40B4-BE49-F238E27FC236}">
                            <a16:creationId xmlns:a16="http://schemas.microsoft.com/office/drawing/2014/main" id="{BB648697-ED19-D0F7-7CA7-AAD83F9EF6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7" name="直線コネクタ 15286">
                        <a:extLst>
                          <a:ext uri="{FF2B5EF4-FFF2-40B4-BE49-F238E27FC236}">
                            <a16:creationId xmlns:a16="http://schemas.microsoft.com/office/drawing/2014/main" id="{AA16AEB9-E007-82AA-3DED-92A7D59D72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1" name="グループ化 15200">
                    <a:extLst>
                      <a:ext uri="{FF2B5EF4-FFF2-40B4-BE49-F238E27FC236}">
                        <a16:creationId xmlns:a16="http://schemas.microsoft.com/office/drawing/2014/main" id="{6F0937CF-422B-07C7-0E3A-E8B9423CD8B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36" name="グループ化 15235">
                      <a:extLst>
                        <a:ext uri="{FF2B5EF4-FFF2-40B4-BE49-F238E27FC236}">
                          <a16:creationId xmlns:a16="http://schemas.microsoft.com/office/drawing/2014/main" id="{4D39383C-C360-D4F1-B3CA-74C7BA1383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54" name="直線コネクタ 15253">
                        <a:extLst>
                          <a:ext uri="{FF2B5EF4-FFF2-40B4-BE49-F238E27FC236}">
                            <a16:creationId xmlns:a16="http://schemas.microsoft.com/office/drawing/2014/main" id="{FC86DFC4-9A45-03AB-7417-718DB16344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5" name="直線コネクタ 15254">
                        <a:extLst>
                          <a:ext uri="{FF2B5EF4-FFF2-40B4-BE49-F238E27FC236}">
                            <a16:creationId xmlns:a16="http://schemas.microsoft.com/office/drawing/2014/main" id="{E5F080DB-86A5-523F-F1A1-BE1CBB97CC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6" name="直線コネクタ 15255">
                        <a:extLst>
                          <a:ext uri="{FF2B5EF4-FFF2-40B4-BE49-F238E27FC236}">
                            <a16:creationId xmlns:a16="http://schemas.microsoft.com/office/drawing/2014/main" id="{E4DFA941-A6FE-4B57-96A8-0279E7B107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7" name="直線コネクタ 15256">
                        <a:extLst>
                          <a:ext uri="{FF2B5EF4-FFF2-40B4-BE49-F238E27FC236}">
                            <a16:creationId xmlns:a16="http://schemas.microsoft.com/office/drawing/2014/main" id="{9BA6A154-8379-BCA3-7901-448050F58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8" name="直線コネクタ 15257">
                        <a:extLst>
                          <a:ext uri="{FF2B5EF4-FFF2-40B4-BE49-F238E27FC236}">
                            <a16:creationId xmlns:a16="http://schemas.microsoft.com/office/drawing/2014/main" id="{057FBF77-88B3-4187-E0E9-2C3AD7434E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9" name="直線コネクタ 15258">
                        <a:extLst>
                          <a:ext uri="{FF2B5EF4-FFF2-40B4-BE49-F238E27FC236}">
                            <a16:creationId xmlns:a16="http://schemas.microsoft.com/office/drawing/2014/main" id="{3D533790-9010-99C1-45FD-BCB3FC3B31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0" name="直線コネクタ 15259">
                        <a:extLst>
                          <a:ext uri="{FF2B5EF4-FFF2-40B4-BE49-F238E27FC236}">
                            <a16:creationId xmlns:a16="http://schemas.microsoft.com/office/drawing/2014/main" id="{DB3145EF-6CF3-C1B1-D0DC-FA96F6CD3B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1" name="直線コネクタ 15260">
                        <a:extLst>
                          <a:ext uri="{FF2B5EF4-FFF2-40B4-BE49-F238E27FC236}">
                            <a16:creationId xmlns:a16="http://schemas.microsoft.com/office/drawing/2014/main" id="{40B49E18-0521-6171-F36B-9998E63D2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2" name="直線コネクタ 15261">
                        <a:extLst>
                          <a:ext uri="{FF2B5EF4-FFF2-40B4-BE49-F238E27FC236}">
                            <a16:creationId xmlns:a16="http://schemas.microsoft.com/office/drawing/2014/main" id="{6854D137-1171-3361-35C4-272DCBB7C2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3" name="直線コネクタ 15262">
                        <a:extLst>
                          <a:ext uri="{FF2B5EF4-FFF2-40B4-BE49-F238E27FC236}">
                            <a16:creationId xmlns:a16="http://schemas.microsoft.com/office/drawing/2014/main" id="{EDB97C69-1D83-AC05-94D1-6FF0C79F0C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4" name="直線コネクタ 15263">
                        <a:extLst>
                          <a:ext uri="{FF2B5EF4-FFF2-40B4-BE49-F238E27FC236}">
                            <a16:creationId xmlns:a16="http://schemas.microsoft.com/office/drawing/2014/main" id="{6AD181BD-84FE-7E50-D4A6-62DBF753DE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5" name="直線コネクタ 15264">
                        <a:extLst>
                          <a:ext uri="{FF2B5EF4-FFF2-40B4-BE49-F238E27FC236}">
                            <a16:creationId xmlns:a16="http://schemas.microsoft.com/office/drawing/2014/main" id="{0CB3DF6D-5EF9-AF40-9BD8-D6430FA6F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6" name="直線コネクタ 15265">
                        <a:extLst>
                          <a:ext uri="{FF2B5EF4-FFF2-40B4-BE49-F238E27FC236}">
                            <a16:creationId xmlns:a16="http://schemas.microsoft.com/office/drawing/2014/main" id="{B6A68547-4437-2073-289E-8524A5C907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7" name="直線コネクタ 15266">
                        <a:extLst>
                          <a:ext uri="{FF2B5EF4-FFF2-40B4-BE49-F238E27FC236}">
                            <a16:creationId xmlns:a16="http://schemas.microsoft.com/office/drawing/2014/main" id="{95016803-0F91-EE76-2429-F73D874611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8" name="直線コネクタ 15267">
                        <a:extLst>
                          <a:ext uri="{FF2B5EF4-FFF2-40B4-BE49-F238E27FC236}">
                            <a16:creationId xmlns:a16="http://schemas.microsoft.com/office/drawing/2014/main" id="{2094FC8F-668B-A0D1-D71A-4D32568722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9" name="直線コネクタ 15268">
                        <a:extLst>
                          <a:ext uri="{FF2B5EF4-FFF2-40B4-BE49-F238E27FC236}">
                            <a16:creationId xmlns:a16="http://schemas.microsoft.com/office/drawing/2014/main" id="{5B3A8CA3-51EC-A506-A8FD-B3B270681A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37" name="グループ化 15236">
                      <a:extLst>
                        <a:ext uri="{FF2B5EF4-FFF2-40B4-BE49-F238E27FC236}">
                          <a16:creationId xmlns:a16="http://schemas.microsoft.com/office/drawing/2014/main" id="{E44C1733-AD24-CBDC-BF84-374BDDA744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38" name="直線コネクタ 15237">
                        <a:extLst>
                          <a:ext uri="{FF2B5EF4-FFF2-40B4-BE49-F238E27FC236}">
                            <a16:creationId xmlns:a16="http://schemas.microsoft.com/office/drawing/2014/main" id="{BF2CE4EC-7F30-8814-443D-606A872BA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39" name="直線コネクタ 15238">
                        <a:extLst>
                          <a:ext uri="{FF2B5EF4-FFF2-40B4-BE49-F238E27FC236}">
                            <a16:creationId xmlns:a16="http://schemas.microsoft.com/office/drawing/2014/main" id="{68561F1C-8898-2AA2-EB28-18C5C19951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0" name="直線コネクタ 15239">
                        <a:extLst>
                          <a:ext uri="{FF2B5EF4-FFF2-40B4-BE49-F238E27FC236}">
                            <a16:creationId xmlns:a16="http://schemas.microsoft.com/office/drawing/2014/main" id="{B783EEE0-BA26-2F77-1E09-975B8BCF4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1" name="直線コネクタ 15240">
                        <a:extLst>
                          <a:ext uri="{FF2B5EF4-FFF2-40B4-BE49-F238E27FC236}">
                            <a16:creationId xmlns:a16="http://schemas.microsoft.com/office/drawing/2014/main" id="{35CDC73A-9F31-8405-0DCD-4AA04D4CEC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2" name="直線コネクタ 15241">
                        <a:extLst>
                          <a:ext uri="{FF2B5EF4-FFF2-40B4-BE49-F238E27FC236}">
                            <a16:creationId xmlns:a16="http://schemas.microsoft.com/office/drawing/2014/main" id="{0D8B22EE-D025-2BE1-BF88-A9A3AED650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3" name="直線コネクタ 15242">
                        <a:extLst>
                          <a:ext uri="{FF2B5EF4-FFF2-40B4-BE49-F238E27FC236}">
                            <a16:creationId xmlns:a16="http://schemas.microsoft.com/office/drawing/2014/main" id="{000B741C-7DE2-786B-9303-EE9CFD15A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4" name="直線コネクタ 15243">
                        <a:extLst>
                          <a:ext uri="{FF2B5EF4-FFF2-40B4-BE49-F238E27FC236}">
                            <a16:creationId xmlns:a16="http://schemas.microsoft.com/office/drawing/2014/main" id="{F52D7B06-9136-808A-3F67-129289F3C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5" name="直線コネクタ 15244">
                        <a:extLst>
                          <a:ext uri="{FF2B5EF4-FFF2-40B4-BE49-F238E27FC236}">
                            <a16:creationId xmlns:a16="http://schemas.microsoft.com/office/drawing/2014/main" id="{BBB0AC05-4490-1472-8D11-B1CF708DA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6" name="直線コネクタ 15245">
                        <a:extLst>
                          <a:ext uri="{FF2B5EF4-FFF2-40B4-BE49-F238E27FC236}">
                            <a16:creationId xmlns:a16="http://schemas.microsoft.com/office/drawing/2014/main" id="{F7BC5945-A12E-8CCF-4A89-72C4F65C6F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7" name="直線コネクタ 15246">
                        <a:extLst>
                          <a:ext uri="{FF2B5EF4-FFF2-40B4-BE49-F238E27FC236}">
                            <a16:creationId xmlns:a16="http://schemas.microsoft.com/office/drawing/2014/main" id="{871F4AAB-E285-9483-4D63-7CACEB3FC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8" name="直線コネクタ 15247">
                        <a:extLst>
                          <a:ext uri="{FF2B5EF4-FFF2-40B4-BE49-F238E27FC236}">
                            <a16:creationId xmlns:a16="http://schemas.microsoft.com/office/drawing/2014/main" id="{AB45839C-745B-6534-0302-DEA9C17293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9" name="直線コネクタ 15248">
                        <a:extLst>
                          <a:ext uri="{FF2B5EF4-FFF2-40B4-BE49-F238E27FC236}">
                            <a16:creationId xmlns:a16="http://schemas.microsoft.com/office/drawing/2014/main" id="{2A7D9749-2155-3E64-4EB9-079B238C9D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0" name="直線コネクタ 15249">
                        <a:extLst>
                          <a:ext uri="{FF2B5EF4-FFF2-40B4-BE49-F238E27FC236}">
                            <a16:creationId xmlns:a16="http://schemas.microsoft.com/office/drawing/2014/main" id="{70C626E0-EB0B-3ABC-85BF-AE404EE90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1" name="直線コネクタ 15250">
                        <a:extLst>
                          <a:ext uri="{FF2B5EF4-FFF2-40B4-BE49-F238E27FC236}">
                            <a16:creationId xmlns:a16="http://schemas.microsoft.com/office/drawing/2014/main" id="{60CB2F7C-3D72-3646-72D8-30B0C98AA8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2" name="直線コネクタ 15251">
                        <a:extLst>
                          <a:ext uri="{FF2B5EF4-FFF2-40B4-BE49-F238E27FC236}">
                            <a16:creationId xmlns:a16="http://schemas.microsoft.com/office/drawing/2014/main" id="{69D34C3B-5BAA-7374-ED37-5982444E16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3" name="直線コネクタ 15252">
                        <a:extLst>
                          <a:ext uri="{FF2B5EF4-FFF2-40B4-BE49-F238E27FC236}">
                            <a16:creationId xmlns:a16="http://schemas.microsoft.com/office/drawing/2014/main" id="{9D046343-67C4-89DB-A094-86F06D1C21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2" name="グループ化 15201">
                    <a:extLst>
                      <a:ext uri="{FF2B5EF4-FFF2-40B4-BE49-F238E27FC236}">
                        <a16:creationId xmlns:a16="http://schemas.microsoft.com/office/drawing/2014/main" id="{370488B2-14D5-F43C-E17F-6655716905F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20" name="直線コネクタ 15219">
                      <a:extLst>
                        <a:ext uri="{FF2B5EF4-FFF2-40B4-BE49-F238E27FC236}">
                          <a16:creationId xmlns:a16="http://schemas.microsoft.com/office/drawing/2014/main" id="{39373C71-9E6F-B8BC-0984-BE9CB49AD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1" name="直線コネクタ 15220">
                      <a:extLst>
                        <a:ext uri="{FF2B5EF4-FFF2-40B4-BE49-F238E27FC236}">
                          <a16:creationId xmlns:a16="http://schemas.microsoft.com/office/drawing/2014/main" id="{0E71ECE3-16A5-27F8-96A0-87BF8E3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2" name="直線コネクタ 15221">
                      <a:extLst>
                        <a:ext uri="{FF2B5EF4-FFF2-40B4-BE49-F238E27FC236}">
                          <a16:creationId xmlns:a16="http://schemas.microsoft.com/office/drawing/2014/main" id="{12835DEF-1D42-1F18-E208-7E1A9F92FB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3" name="直線コネクタ 15222">
                      <a:extLst>
                        <a:ext uri="{FF2B5EF4-FFF2-40B4-BE49-F238E27FC236}">
                          <a16:creationId xmlns:a16="http://schemas.microsoft.com/office/drawing/2014/main" id="{F34CB483-8121-DC41-998A-A69F1F56E1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4" name="直線コネクタ 15223">
                      <a:extLst>
                        <a:ext uri="{FF2B5EF4-FFF2-40B4-BE49-F238E27FC236}">
                          <a16:creationId xmlns:a16="http://schemas.microsoft.com/office/drawing/2014/main" id="{532F12EA-071A-0720-E805-DF4876A69A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5" name="直線コネクタ 15224">
                      <a:extLst>
                        <a:ext uri="{FF2B5EF4-FFF2-40B4-BE49-F238E27FC236}">
                          <a16:creationId xmlns:a16="http://schemas.microsoft.com/office/drawing/2014/main" id="{3E5BA19A-FB3D-7CE1-1709-D5AA22738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6" name="直線コネクタ 15225">
                      <a:extLst>
                        <a:ext uri="{FF2B5EF4-FFF2-40B4-BE49-F238E27FC236}">
                          <a16:creationId xmlns:a16="http://schemas.microsoft.com/office/drawing/2014/main" id="{8DFFA444-63AF-7F80-E1A8-4C147F660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7" name="直線コネクタ 15226">
                      <a:extLst>
                        <a:ext uri="{FF2B5EF4-FFF2-40B4-BE49-F238E27FC236}">
                          <a16:creationId xmlns:a16="http://schemas.microsoft.com/office/drawing/2014/main" id="{3A2B2D3E-C482-2972-DF0D-7836C334DA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8" name="直線コネクタ 15227">
                      <a:extLst>
                        <a:ext uri="{FF2B5EF4-FFF2-40B4-BE49-F238E27FC236}">
                          <a16:creationId xmlns:a16="http://schemas.microsoft.com/office/drawing/2014/main" id="{A0052792-987F-14D7-B6D6-3843C89F57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9" name="直線コネクタ 15228">
                      <a:extLst>
                        <a:ext uri="{FF2B5EF4-FFF2-40B4-BE49-F238E27FC236}">
                          <a16:creationId xmlns:a16="http://schemas.microsoft.com/office/drawing/2014/main" id="{51E668FA-AA16-42DB-4CA7-6D52ACE2FC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0" name="直線コネクタ 15229">
                      <a:extLst>
                        <a:ext uri="{FF2B5EF4-FFF2-40B4-BE49-F238E27FC236}">
                          <a16:creationId xmlns:a16="http://schemas.microsoft.com/office/drawing/2014/main" id="{8FE45A1A-BFEC-997E-9294-1E50AF515D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1" name="直線コネクタ 15230">
                      <a:extLst>
                        <a:ext uri="{FF2B5EF4-FFF2-40B4-BE49-F238E27FC236}">
                          <a16:creationId xmlns:a16="http://schemas.microsoft.com/office/drawing/2014/main" id="{5A2AE200-F5FF-51AF-16CC-02911CD7B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2" name="直線コネクタ 15231">
                      <a:extLst>
                        <a:ext uri="{FF2B5EF4-FFF2-40B4-BE49-F238E27FC236}">
                          <a16:creationId xmlns:a16="http://schemas.microsoft.com/office/drawing/2014/main" id="{B51A8493-94B0-0372-73FD-782F7BA8CE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3" name="直線コネクタ 15232">
                      <a:extLst>
                        <a:ext uri="{FF2B5EF4-FFF2-40B4-BE49-F238E27FC236}">
                          <a16:creationId xmlns:a16="http://schemas.microsoft.com/office/drawing/2014/main" id="{4957B569-928F-80EF-EF93-5B8EA1DD86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4" name="直線コネクタ 15233">
                      <a:extLst>
                        <a:ext uri="{FF2B5EF4-FFF2-40B4-BE49-F238E27FC236}">
                          <a16:creationId xmlns:a16="http://schemas.microsoft.com/office/drawing/2014/main" id="{4FE796F8-EE37-1204-85EB-4335CB2831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5" name="直線コネクタ 15234">
                      <a:extLst>
                        <a:ext uri="{FF2B5EF4-FFF2-40B4-BE49-F238E27FC236}">
                          <a16:creationId xmlns:a16="http://schemas.microsoft.com/office/drawing/2014/main" id="{8302EDE6-E74B-9609-4641-0ADF0532F4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03" name="グループ化 15202">
                    <a:extLst>
                      <a:ext uri="{FF2B5EF4-FFF2-40B4-BE49-F238E27FC236}">
                        <a16:creationId xmlns:a16="http://schemas.microsoft.com/office/drawing/2014/main" id="{4CEF4D54-1F33-E877-99F3-E4A3B802BA12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04" name="直線コネクタ 15203">
                      <a:extLst>
                        <a:ext uri="{FF2B5EF4-FFF2-40B4-BE49-F238E27FC236}">
                          <a16:creationId xmlns:a16="http://schemas.microsoft.com/office/drawing/2014/main" id="{5B97E8FF-1788-7D4D-6AE7-D2990EA708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5" name="直線コネクタ 15204">
                      <a:extLst>
                        <a:ext uri="{FF2B5EF4-FFF2-40B4-BE49-F238E27FC236}">
                          <a16:creationId xmlns:a16="http://schemas.microsoft.com/office/drawing/2014/main" id="{C483C7B9-125B-4022-1458-6C8BEA95B6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6" name="直線コネクタ 15205">
                      <a:extLst>
                        <a:ext uri="{FF2B5EF4-FFF2-40B4-BE49-F238E27FC236}">
                          <a16:creationId xmlns:a16="http://schemas.microsoft.com/office/drawing/2014/main" id="{236FBE6D-8D7A-1C31-16A1-5823993B2C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7" name="直線コネクタ 15206">
                      <a:extLst>
                        <a:ext uri="{FF2B5EF4-FFF2-40B4-BE49-F238E27FC236}">
                          <a16:creationId xmlns:a16="http://schemas.microsoft.com/office/drawing/2014/main" id="{2737EF3A-EA95-065B-3E49-1DA6994A10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8" name="直線コネクタ 15207">
                      <a:extLst>
                        <a:ext uri="{FF2B5EF4-FFF2-40B4-BE49-F238E27FC236}">
                          <a16:creationId xmlns:a16="http://schemas.microsoft.com/office/drawing/2014/main" id="{13743B7A-1AE7-1DA8-CAF5-FC7ED693CB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9" name="直線コネクタ 15208">
                      <a:extLst>
                        <a:ext uri="{FF2B5EF4-FFF2-40B4-BE49-F238E27FC236}">
                          <a16:creationId xmlns:a16="http://schemas.microsoft.com/office/drawing/2014/main" id="{E3E622ED-01AF-CC96-BBAD-A3200A916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0" name="直線コネクタ 15209">
                      <a:extLst>
                        <a:ext uri="{FF2B5EF4-FFF2-40B4-BE49-F238E27FC236}">
                          <a16:creationId xmlns:a16="http://schemas.microsoft.com/office/drawing/2014/main" id="{79E94642-6893-269C-9330-C2A1BACEAD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1" name="直線コネクタ 15210">
                      <a:extLst>
                        <a:ext uri="{FF2B5EF4-FFF2-40B4-BE49-F238E27FC236}">
                          <a16:creationId xmlns:a16="http://schemas.microsoft.com/office/drawing/2014/main" id="{D96A04BF-FCB8-5539-E5A9-D7EAA0EE89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2" name="直線コネクタ 15211">
                      <a:extLst>
                        <a:ext uri="{FF2B5EF4-FFF2-40B4-BE49-F238E27FC236}">
                          <a16:creationId xmlns:a16="http://schemas.microsoft.com/office/drawing/2014/main" id="{DFF591CB-F8C3-0DF6-D155-E0D9DAE8B9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3" name="直線コネクタ 15212">
                      <a:extLst>
                        <a:ext uri="{FF2B5EF4-FFF2-40B4-BE49-F238E27FC236}">
                          <a16:creationId xmlns:a16="http://schemas.microsoft.com/office/drawing/2014/main" id="{CBABDFCA-E448-640C-9AEC-5417D15834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4" name="直線コネクタ 15213">
                      <a:extLst>
                        <a:ext uri="{FF2B5EF4-FFF2-40B4-BE49-F238E27FC236}">
                          <a16:creationId xmlns:a16="http://schemas.microsoft.com/office/drawing/2014/main" id="{DF68CF94-E27D-786F-0277-A331B4174D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5" name="直線コネクタ 15214">
                      <a:extLst>
                        <a:ext uri="{FF2B5EF4-FFF2-40B4-BE49-F238E27FC236}">
                          <a16:creationId xmlns:a16="http://schemas.microsoft.com/office/drawing/2014/main" id="{163EA44C-D8F8-1CF0-7968-0491C2D615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6" name="直線コネクタ 15215">
                      <a:extLst>
                        <a:ext uri="{FF2B5EF4-FFF2-40B4-BE49-F238E27FC236}">
                          <a16:creationId xmlns:a16="http://schemas.microsoft.com/office/drawing/2014/main" id="{44144B13-DF2B-E5FB-3DD4-60720B9742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7" name="直線コネクタ 15216">
                      <a:extLst>
                        <a:ext uri="{FF2B5EF4-FFF2-40B4-BE49-F238E27FC236}">
                          <a16:creationId xmlns:a16="http://schemas.microsoft.com/office/drawing/2014/main" id="{975FFE64-49FA-2276-FAF5-3D7D073510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8" name="直線コネクタ 15217">
                      <a:extLst>
                        <a:ext uri="{FF2B5EF4-FFF2-40B4-BE49-F238E27FC236}">
                          <a16:creationId xmlns:a16="http://schemas.microsoft.com/office/drawing/2014/main" id="{CF734B6B-B6EB-46C6-BA47-DC9512798D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9" name="直線コネクタ 15218">
                      <a:extLst>
                        <a:ext uri="{FF2B5EF4-FFF2-40B4-BE49-F238E27FC236}">
                          <a16:creationId xmlns:a16="http://schemas.microsoft.com/office/drawing/2014/main" id="{15093328-AA44-7E02-1A88-B30166E70E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170" name="グループ化 15169">
                  <a:extLst>
                    <a:ext uri="{FF2B5EF4-FFF2-40B4-BE49-F238E27FC236}">
                      <a16:creationId xmlns:a16="http://schemas.microsoft.com/office/drawing/2014/main" id="{C4147F92-7CBF-C60E-8BE7-23B82F2F5F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92" name="直線コネクタ 15191">
                    <a:extLst>
                      <a:ext uri="{FF2B5EF4-FFF2-40B4-BE49-F238E27FC236}">
                        <a16:creationId xmlns:a16="http://schemas.microsoft.com/office/drawing/2014/main" id="{8B1BE6B2-916E-EA73-2514-429705DFF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3" name="直線コネクタ 15192">
                    <a:extLst>
                      <a:ext uri="{FF2B5EF4-FFF2-40B4-BE49-F238E27FC236}">
                        <a16:creationId xmlns:a16="http://schemas.microsoft.com/office/drawing/2014/main" id="{D6F67F08-CD95-F8B4-3BA2-05A04F469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4" name="直線コネクタ 15193">
                    <a:extLst>
                      <a:ext uri="{FF2B5EF4-FFF2-40B4-BE49-F238E27FC236}">
                        <a16:creationId xmlns:a16="http://schemas.microsoft.com/office/drawing/2014/main" id="{D9D04491-F730-361B-0B74-AD3C05648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5" name="直線コネクタ 15194">
                    <a:extLst>
                      <a:ext uri="{FF2B5EF4-FFF2-40B4-BE49-F238E27FC236}">
                        <a16:creationId xmlns:a16="http://schemas.microsoft.com/office/drawing/2014/main" id="{F0962335-DAAA-5F85-A91B-DB39B1C22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6" name="直線コネクタ 15195">
                    <a:extLst>
                      <a:ext uri="{FF2B5EF4-FFF2-40B4-BE49-F238E27FC236}">
                        <a16:creationId xmlns:a16="http://schemas.microsoft.com/office/drawing/2014/main" id="{C17CDE87-3744-E039-5637-39F6E6567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7" name="直線コネクタ 15196">
                    <a:extLst>
                      <a:ext uri="{FF2B5EF4-FFF2-40B4-BE49-F238E27FC236}">
                        <a16:creationId xmlns:a16="http://schemas.microsoft.com/office/drawing/2014/main" id="{AF95EC9D-9878-12DF-0F59-9062364A4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1" name="グループ化 15170">
                  <a:extLst>
                    <a:ext uri="{FF2B5EF4-FFF2-40B4-BE49-F238E27FC236}">
                      <a16:creationId xmlns:a16="http://schemas.microsoft.com/office/drawing/2014/main" id="{C217DF85-6BF9-B9E0-22E7-82DE67464E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6" name="直線コネクタ 15185">
                    <a:extLst>
                      <a:ext uri="{FF2B5EF4-FFF2-40B4-BE49-F238E27FC236}">
                        <a16:creationId xmlns:a16="http://schemas.microsoft.com/office/drawing/2014/main" id="{D1524122-C575-1558-73EC-0654E8B30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7" name="直線コネクタ 15186">
                    <a:extLst>
                      <a:ext uri="{FF2B5EF4-FFF2-40B4-BE49-F238E27FC236}">
                        <a16:creationId xmlns:a16="http://schemas.microsoft.com/office/drawing/2014/main" id="{DDB4F99D-42B3-CAF2-986C-AE16C7A11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8" name="直線コネクタ 15187">
                    <a:extLst>
                      <a:ext uri="{FF2B5EF4-FFF2-40B4-BE49-F238E27FC236}">
                        <a16:creationId xmlns:a16="http://schemas.microsoft.com/office/drawing/2014/main" id="{DECFA432-D805-EE2A-BF90-97A04A37D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9" name="直線コネクタ 15188">
                    <a:extLst>
                      <a:ext uri="{FF2B5EF4-FFF2-40B4-BE49-F238E27FC236}">
                        <a16:creationId xmlns:a16="http://schemas.microsoft.com/office/drawing/2014/main" id="{C1675A3B-E9AC-F5AC-F9BE-8D7757B349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0" name="直線コネクタ 15189">
                    <a:extLst>
                      <a:ext uri="{FF2B5EF4-FFF2-40B4-BE49-F238E27FC236}">
                        <a16:creationId xmlns:a16="http://schemas.microsoft.com/office/drawing/2014/main" id="{FFFDC7B5-77B1-6EB0-12E0-479633F0BE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1" name="直線コネクタ 15190">
                    <a:extLst>
                      <a:ext uri="{FF2B5EF4-FFF2-40B4-BE49-F238E27FC236}">
                        <a16:creationId xmlns:a16="http://schemas.microsoft.com/office/drawing/2014/main" id="{8634F8B3-580E-A0CC-9A00-DE53D58A9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2" name="グループ化 15171">
                  <a:extLst>
                    <a:ext uri="{FF2B5EF4-FFF2-40B4-BE49-F238E27FC236}">
                      <a16:creationId xmlns:a16="http://schemas.microsoft.com/office/drawing/2014/main" id="{743908EF-E380-2C45-D754-FD233256E0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0" name="直線コネクタ 15179">
                    <a:extLst>
                      <a:ext uri="{FF2B5EF4-FFF2-40B4-BE49-F238E27FC236}">
                        <a16:creationId xmlns:a16="http://schemas.microsoft.com/office/drawing/2014/main" id="{4607F0EC-1246-9952-4821-7951E447B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1" name="直線コネクタ 15180">
                    <a:extLst>
                      <a:ext uri="{FF2B5EF4-FFF2-40B4-BE49-F238E27FC236}">
                        <a16:creationId xmlns:a16="http://schemas.microsoft.com/office/drawing/2014/main" id="{7BFAA2E6-F323-1E2E-D513-8BC934003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2" name="直線コネクタ 15181">
                    <a:extLst>
                      <a:ext uri="{FF2B5EF4-FFF2-40B4-BE49-F238E27FC236}">
                        <a16:creationId xmlns:a16="http://schemas.microsoft.com/office/drawing/2014/main" id="{3C25A928-21B8-CFE7-535B-9A168C63F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3" name="直線コネクタ 15182">
                    <a:extLst>
                      <a:ext uri="{FF2B5EF4-FFF2-40B4-BE49-F238E27FC236}">
                        <a16:creationId xmlns:a16="http://schemas.microsoft.com/office/drawing/2014/main" id="{1417F025-5A04-ED9A-599A-F50F549F9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4" name="直線コネクタ 15183">
                    <a:extLst>
                      <a:ext uri="{FF2B5EF4-FFF2-40B4-BE49-F238E27FC236}">
                        <a16:creationId xmlns:a16="http://schemas.microsoft.com/office/drawing/2014/main" id="{AF9504BD-BE8D-21EC-3501-FDBBAB30F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5" name="直線コネクタ 15184">
                    <a:extLst>
                      <a:ext uri="{FF2B5EF4-FFF2-40B4-BE49-F238E27FC236}">
                        <a16:creationId xmlns:a16="http://schemas.microsoft.com/office/drawing/2014/main" id="{824E3BF6-08CE-1746-964A-77FD3E68F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3" name="グループ化 15172">
                  <a:extLst>
                    <a:ext uri="{FF2B5EF4-FFF2-40B4-BE49-F238E27FC236}">
                      <a16:creationId xmlns:a16="http://schemas.microsoft.com/office/drawing/2014/main" id="{E2AFB772-36E3-9A89-0A98-40EE4E54F1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74" name="直線コネクタ 15173">
                    <a:extLst>
                      <a:ext uri="{FF2B5EF4-FFF2-40B4-BE49-F238E27FC236}">
                        <a16:creationId xmlns:a16="http://schemas.microsoft.com/office/drawing/2014/main" id="{34EFB056-34B6-9688-BC19-E8E908EE5E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5" name="直線コネクタ 15174">
                    <a:extLst>
                      <a:ext uri="{FF2B5EF4-FFF2-40B4-BE49-F238E27FC236}">
                        <a16:creationId xmlns:a16="http://schemas.microsoft.com/office/drawing/2014/main" id="{49A04634-0AA8-BC45-41AB-7A484E1B84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6" name="直線コネクタ 15175">
                    <a:extLst>
                      <a:ext uri="{FF2B5EF4-FFF2-40B4-BE49-F238E27FC236}">
                        <a16:creationId xmlns:a16="http://schemas.microsoft.com/office/drawing/2014/main" id="{11208868-1715-CDC9-EACE-8690CAA03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7" name="直線コネクタ 15176">
                    <a:extLst>
                      <a:ext uri="{FF2B5EF4-FFF2-40B4-BE49-F238E27FC236}">
                        <a16:creationId xmlns:a16="http://schemas.microsoft.com/office/drawing/2014/main" id="{19A0C648-88DA-1BBA-5412-4A6FB8A5B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8" name="直線コネクタ 15177">
                    <a:extLst>
                      <a:ext uri="{FF2B5EF4-FFF2-40B4-BE49-F238E27FC236}">
                        <a16:creationId xmlns:a16="http://schemas.microsoft.com/office/drawing/2014/main" id="{3D1391EC-5A56-CCA0-3E38-0B9128335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9" name="直線コネクタ 15178">
                    <a:extLst>
                      <a:ext uri="{FF2B5EF4-FFF2-40B4-BE49-F238E27FC236}">
                        <a16:creationId xmlns:a16="http://schemas.microsoft.com/office/drawing/2014/main" id="{4988E7A1-F4EA-2B44-C028-1E572BD974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9" name="グループ化 14978">
                <a:extLst>
                  <a:ext uri="{FF2B5EF4-FFF2-40B4-BE49-F238E27FC236}">
                    <a16:creationId xmlns:a16="http://schemas.microsoft.com/office/drawing/2014/main" id="{1E9AEC76-52C3-3F17-A2CC-D2C5724B5602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980" name="正方形/長方形 14979">
                  <a:extLst>
                    <a:ext uri="{FF2B5EF4-FFF2-40B4-BE49-F238E27FC236}">
                      <a16:creationId xmlns:a16="http://schemas.microsoft.com/office/drawing/2014/main" id="{D94C5762-A50D-108E-5BFF-360F40F343E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981" name="グループ化 14980">
                  <a:extLst>
                    <a:ext uri="{FF2B5EF4-FFF2-40B4-BE49-F238E27FC236}">
                      <a16:creationId xmlns:a16="http://schemas.microsoft.com/office/drawing/2014/main" id="{0165119A-2061-4F0B-E76B-D9C36A4FE133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010" name="グループ化 15009">
                    <a:extLst>
                      <a:ext uri="{FF2B5EF4-FFF2-40B4-BE49-F238E27FC236}">
                        <a16:creationId xmlns:a16="http://schemas.microsoft.com/office/drawing/2014/main" id="{B6BF6EB8-8FF6-91D7-A657-68F3BE47723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150" name="正方形/長方形 15149">
                      <a:extLst>
                        <a:ext uri="{FF2B5EF4-FFF2-40B4-BE49-F238E27FC236}">
                          <a16:creationId xmlns:a16="http://schemas.microsoft.com/office/drawing/2014/main" id="{9AA49C76-D035-5F29-46A4-B728FC01CE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1" name="グループ化 15150">
                      <a:extLst>
                        <a:ext uri="{FF2B5EF4-FFF2-40B4-BE49-F238E27FC236}">
                          <a16:creationId xmlns:a16="http://schemas.microsoft.com/office/drawing/2014/main" id="{AFCD8881-FAA0-DC45-8632-1EF936F3D2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6" name="正方形/長方形 15165">
                        <a:extLst>
                          <a:ext uri="{FF2B5EF4-FFF2-40B4-BE49-F238E27FC236}">
                            <a16:creationId xmlns:a16="http://schemas.microsoft.com/office/drawing/2014/main" id="{B2BC66C4-18CD-9173-5D9F-2A53C28E76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7" name="正方形/長方形 15166">
                        <a:extLst>
                          <a:ext uri="{FF2B5EF4-FFF2-40B4-BE49-F238E27FC236}">
                            <a16:creationId xmlns:a16="http://schemas.microsoft.com/office/drawing/2014/main" id="{DFB375C7-36AC-D32F-EE51-3F59FA5057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152" name="グループ化 15151">
                      <a:extLst>
                        <a:ext uri="{FF2B5EF4-FFF2-40B4-BE49-F238E27FC236}">
                          <a16:creationId xmlns:a16="http://schemas.microsoft.com/office/drawing/2014/main" id="{354029AF-BDD7-69DA-5D88-98F6BE7CC5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162" name="正方形/長方形 15161">
                        <a:extLst>
                          <a:ext uri="{FF2B5EF4-FFF2-40B4-BE49-F238E27FC236}">
                            <a16:creationId xmlns:a16="http://schemas.microsoft.com/office/drawing/2014/main" id="{8803562C-4CAD-2F98-94ED-8B12B7671E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163" name="グループ化 15162">
                        <a:extLst>
                          <a:ext uri="{FF2B5EF4-FFF2-40B4-BE49-F238E27FC236}">
                            <a16:creationId xmlns:a16="http://schemas.microsoft.com/office/drawing/2014/main" id="{ECB5ECF1-405C-9AD3-F850-0DE00A1FBD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164" name="正方形/長方形 15163">
                          <a:extLst>
                            <a:ext uri="{FF2B5EF4-FFF2-40B4-BE49-F238E27FC236}">
                              <a16:creationId xmlns:a16="http://schemas.microsoft.com/office/drawing/2014/main" id="{2D383120-7CE8-33BD-ECA1-FB586D4A38B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165" name="正方形/長方形 15164">
                          <a:extLst>
                            <a:ext uri="{FF2B5EF4-FFF2-40B4-BE49-F238E27FC236}">
                              <a16:creationId xmlns:a16="http://schemas.microsoft.com/office/drawing/2014/main" id="{57EFB41B-86CC-66C9-F7B1-533A0773B5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153" name="正方形/長方形 15152">
                      <a:extLst>
                        <a:ext uri="{FF2B5EF4-FFF2-40B4-BE49-F238E27FC236}">
                          <a16:creationId xmlns:a16="http://schemas.microsoft.com/office/drawing/2014/main" id="{D4B7FFE6-0B76-361A-5458-ABD008A8A6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4" name="グループ化 15153">
                      <a:extLst>
                        <a:ext uri="{FF2B5EF4-FFF2-40B4-BE49-F238E27FC236}">
                          <a16:creationId xmlns:a16="http://schemas.microsoft.com/office/drawing/2014/main" id="{D62240C5-20A0-76D4-C148-AF057FFC45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0" name="正方形/長方形 15159">
                        <a:extLst>
                          <a:ext uri="{FF2B5EF4-FFF2-40B4-BE49-F238E27FC236}">
                            <a16:creationId xmlns:a16="http://schemas.microsoft.com/office/drawing/2014/main" id="{57724CF4-AAE0-3A19-0BDD-3D294F7373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1" name="正方形/長方形 15160">
                        <a:extLst>
                          <a:ext uri="{FF2B5EF4-FFF2-40B4-BE49-F238E27FC236}">
                            <a16:creationId xmlns:a16="http://schemas.microsoft.com/office/drawing/2014/main" id="{1E4AF0D6-F1D3-88F8-5E1A-434FA5B54D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5" name="正方形/長方形 15154">
                      <a:extLst>
                        <a:ext uri="{FF2B5EF4-FFF2-40B4-BE49-F238E27FC236}">
                          <a16:creationId xmlns:a16="http://schemas.microsoft.com/office/drawing/2014/main" id="{6E06AA6B-3E5B-AD7C-379D-2A6A56F1AB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6" name="グループ化 15155">
                      <a:extLst>
                        <a:ext uri="{FF2B5EF4-FFF2-40B4-BE49-F238E27FC236}">
                          <a16:creationId xmlns:a16="http://schemas.microsoft.com/office/drawing/2014/main" id="{986F40AD-C1A6-486F-29E1-706C8C107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58" name="正方形/長方形 15157">
                        <a:extLst>
                          <a:ext uri="{FF2B5EF4-FFF2-40B4-BE49-F238E27FC236}">
                            <a16:creationId xmlns:a16="http://schemas.microsoft.com/office/drawing/2014/main" id="{1040663C-2B19-357B-FC28-6779903CB8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59" name="正方形/長方形 15158">
                        <a:extLst>
                          <a:ext uri="{FF2B5EF4-FFF2-40B4-BE49-F238E27FC236}">
                            <a16:creationId xmlns:a16="http://schemas.microsoft.com/office/drawing/2014/main" id="{4C1177A4-CA05-1F57-64A4-7F8E255D24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7" name="正方形/長方形 15156">
                      <a:extLst>
                        <a:ext uri="{FF2B5EF4-FFF2-40B4-BE49-F238E27FC236}">
                          <a16:creationId xmlns:a16="http://schemas.microsoft.com/office/drawing/2014/main" id="{A0D3EB91-1696-9DCE-CF1C-257F1FF48C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011" name="グループ化 15010">
                    <a:extLst>
                      <a:ext uri="{FF2B5EF4-FFF2-40B4-BE49-F238E27FC236}">
                        <a16:creationId xmlns:a16="http://schemas.microsoft.com/office/drawing/2014/main" id="{38553C39-A8F6-0404-7B59-1B1B061AA1D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116" name="グループ化 15115">
                      <a:extLst>
                        <a:ext uri="{FF2B5EF4-FFF2-40B4-BE49-F238E27FC236}">
                          <a16:creationId xmlns:a16="http://schemas.microsoft.com/office/drawing/2014/main" id="{1B359093-07C2-6526-B53F-ABD6B198AA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34" name="直線コネクタ 15133">
                        <a:extLst>
                          <a:ext uri="{FF2B5EF4-FFF2-40B4-BE49-F238E27FC236}">
                            <a16:creationId xmlns:a16="http://schemas.microsoft.com/office/drawing/2014/main" id="{B61521E5-9315-F6D2-83B8-039BCBF17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5" name="直線コネクタ 15134">
                        <a:extLst>
                          <a:ext uri="{FF2B5EF4-FFF2-40B4-BE49-F238E27FC236}">
                            <a16:creationId xmlns:a16="http://schemas.microsoft.com/office/drawing/2014/main" id="{1A1E7C87-7149-AE19-5D19-BFA38AEA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6" name="直線コネクタ 15135">
                        <a:extLst>
                          <a:ext uri="{FF2B5EF4-FFF2-40B4-BE49-F238E27FC236}">
                            <a16:creationId xmlns:a16="http://schemas.microsoft.com/office/drawing/2014/main" id="{FDF42CF9-7A8B-5BEA-EE3F-F4DE0EB10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7" name="直線コネクタ 15136">
                        <a:extLst>
                          <a:ext uri="{FF2B5EF4-FFF2-40B4-BE49-F238E27FC236}">
                            <a16:creationId xmlns:a16="http://schemas.microsoft.com/office/drawing/2014/main" id="{3EEA7BB4-129E-BC06-9608-99487493A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8" name="直線コネクタ 15137">
                        <a:extLst>
                          <a:ext uri="{FF2B5EF4-FFF2-40B4-BE49-F238E27FC236}">
                            <a16:creationId xmlns:a16="http://schemas.microsoft.com/office/drawing/2014/main" id="{26997545-EB36-1A4C-1C27-F446B5AAE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9" name="直線コネクタ 15138">
                        <a:extLst>
                          <a:ext uri="{FF2B5EF4-FFF2-40B4-BE49-F238E27FC236}">
                            <a16:creationId xmlns:a16="http://schemas.microsoft.com/office/drawing/2014/main" id="{1478F66D-EF72-8588-1BD2-E2299BA43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0" name="直線コネクタ 15139">
                        <a:extLst>
                          <a:ext uri="{FF2B5EF4-FFF2-40B4-BE49-F238E27FC236}">
                            <a16:creationId xmlns:a16="http://schemas.microsoft.com/office/drawing/2014/main" id="{42F4A5B2-AE4E-BACD-6CC1-3C72B8ABCE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1" name="直線コネクタ 15140">
                        <a:extLst>
                          <a:ext uri="{FF2B5EF4-FFF2-40B4-BE49-F238E27FC236}">
                            <a16:creationId xmlns:a16="http://schemas.microsoft.com/office/drawing/2014/main" id="{C9D44CF7-BFDA-0EF4-9BC7-6701851130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2" name="直線コネクタ 15141">
                        <a:extLst>
                          <a:ext uri="{FF2B5EF4-FFF2-40B4-BE49-F238E27FC236}">
                            <a16:creationId xmlns:a16="http://schemas.microsoft.com/office/drawing/2014/main" id="{17C0C664-86FD-E00D-B784-AA5D7E263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3" name="直線コネクタ 15142">
                        <a:extLst>
                          <a:ext uri="{FF2B5EF4-FFF2-40B4-BE49-F238E27FC236}">
                            <a16:creationId xmlns:a16="http://schemas.microsoft.com/office/drawing/2014/main" id="{00E4E88F-012D-8831-6664-5BA4EB3C47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4" name="直線コネクタ 15143">
                        <a:extLst>
                          <a:ext uri="{FF2B5EF4-FFF2-40B4-BE49-F238E27FC236}">
                            <a16:creationId xmlns:a16="http://schemas.microsoft.com/office/drawing/2014/main" id="{57E7DCDD-03B9-73B8-43E6-856C94EEC2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5" name="直線コネクタ 15144">
                        <a:extLst>
                          <a:ext uri="{FF2B5EF4-FFF2-40B4-BE49-F238E27FC236}">
                            <a16:creationId xmlns:a16="http://schemas.microsoft.com/office/drawing/2014/main" id="{E5C2DF59-0F92-3CD7-68E0-5E2AB470F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6" name="直線コネクタ 15145">
                        <a:extLst>
                          <a:ext uri="{FF2B5EF4-FFF2-40B4-BE49-F238E27FC236}">
                            <a16:creationId xmlns:a16="http://schemas.microsoft.com/office/drawing/2014/main" id="{A8571DFF-C338-CF07-9F28-7AE131367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7" name="直線コネクタ 15146">
                        <a:extLst>
                          <a:ext uri="{FF2B5EF4-FFF2-40B4-BE49-F238E27FC236}">
                            <a16:creationId xmlns:a16="http://schemas.microsoft.com/office/drawing/2014/main" id="{6A6C1002-FC43-01C0-EEC1-D9F5C19CC3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8" name="直線コネクタ 15147">
                        <a:extLst>
                          <a:ext uri="{FF2B5EF4-FFF2-40B4-BE49-F238E27FC236}">
                            <a16:creationId xmlns:a16="http://schemas.microsoft.com/office/drawing/2014/main" id="{9155C456-D8C4-55C3-74A1-FAA3DB4974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9" name="直線コネクタ 15148">
                        <a:extLst>
                          <a:ext uri="{FF2B5EF4-FFF2-40B4-BE49-F238E27FC236}">
                            <a16:creationId xmlns:a16="http://schemas.microsoft.com/office/drawing/2014/main" id="{3E3C06E3-168B-46A4-335C-5A15A5EDA4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17" name="グループ化 15116">
                      <a:extLst>
                        <a:ext uri="{FF2B5EF4-FFF2-40B4-BE49-F238E27FC236}">
                          <a16:creationId xmlns:a16="http://schemas.microsoft.com/office/drawing/2014/main" id="{1D9EBF62-51D9-CB31-517C-9831D2BCB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18" name="直線コネクタ 15117">
                        <a:extLst>
                          <a:ext uri="{FF2B5EF4-FFF2-40B4-BE49-F238E27FC236}">
                            <a16:creationId xmlns:a16="http://schemas.microsoft.com/office/drawing/2014/main" id="{C1068931-06BA-6207-092C-A24661C8F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9" name="直線コネクタ 15118">
                        <a:extLst>
                          <a:ext uri="{FF2B5EF4-FFF2-40B4-BE49-F238E27FC236}">
                            <a16:creationId xmlns:a16="http://schemas.microsoft.com/office/drawing/2014/main" id="{86E50894-653A-D477-921D-14C01B527D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0" name="直線コネクタ 15119">
                        <a:extLst>
                          <a:ext uri="{FF2B5EF4-FFF2-40B4-BE49-F238E27FC236}">
                            <a16:creationId xmlns:a16="http://schemas.microsoft.com/office/drawing/2014/main" id="{E4807707-F84E-B9F2-11C9-DF490E8993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1" name="直線コネクタ 15120">
                        <a:extLst>
                          <a:ext uri="{FF2B5EF4-FFF2-40B4-BE49-F238E27FC236}">
                            <a16:creationId xmlns:a16="http://schemas.microsoft.com/office/drawing/2014/main" id="{35469345-734B-7DE6-E913-82F8EC4282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2" name="直線コネクタ 15121">
                        <a:extLst>
                          <a:ext uri="{FF2B5EF4-FFF2-40B4-BE49-F238E27FC236}">
                            <a16:creationId xmlns:a16="http://schemas.microsoft.com/office/drawing/2014/main" id="{595118D5-A0F8-3B65-55E9-993FE33D79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3" name="直線コネクタ 15122">
                        <a:extLst>
                          <a:ext uri="{FF2B5EF4-FFF2-40B4-BE49-F238E27FC236}">
                            <a16:creationId xmlns:a16="http://schemas.microsoft.com/office/drawing/2014/main" id="{1EB7C9F5-8678-7DD3-AE35-47001CB6CF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4" name="直線コネクタ 15123">
                        <a:extLst>
                          <a:ext uri="{FF2B5EF4-FFF2-40B4-BE49-F238E27FC236}">
                            <a16:creationId xmlns:a16="http://schemas.microsoft.com/office/drawing/2014/main" id="{0D6281B6-6C5B-8DA2-CC1C-F664E9026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5" name="直線コネクタ 15124">
                        <a:extLst>
                          <a:ext uri="{FF2B5EF4-FFF2-40B4-BE49-F238E27FC236}">
                            <a16:creationId xmlns:a16="http://schemas.microsoft.com/office/drawing/2014/main" id="{BBB6E234-4333-845F-847D-D67CFF03FF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6" name="直線コネクタ 15125">
                        <a:extLst>
                          <a:ext uri="{FF2B5EF4-FFF2-40B4-BE49-F238E27FC236}">
                            <a16:creationId xmlns:a16="http://schemas.microsoft.com/office/drawing/2014/main" id="{DB1DB849-1123-BE7F-2E60-69F7CEC10C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7" name="直線コネクタ 15126">
                        <a:extLst>
                          <a:ext uri="{FF2B5EF4-FFF2-40B4-BE49-F238E27FC236}">
                            <a16:creationId xmlns:a16="http://schemas.microsoft.com/office/drawing/2014/main" id="{EB640B79-160F-D5B8-2DAB-B9D66D8DA2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8" name="直線コネクタ 15127">
                        <a:extLst>
                          <a:ext uri="{FF2B5EF4-FFF2-40B4-BE49-F238E27FC236}">
                            <a16:creationId xmlns:a16="http://schemas.microsoft.com/office/drawing/2014/main" id="{ACCE61EC-ACA4-7F0E-FFBD-92DBA7C35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9" name="直線コネクタ 15128">
                        <a:extLst>
                          <a:ext uri="{FF2B5EF4-FFF2-40B4-BE49-F238E27FC236}">
                            <a16:creationId xmlns:a16="http://schemas.microsoft.com/office/drawing/2014/main" id="{BCC8B6E7-FD32-87A2-BEA0-7B1F611BB4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0" name="直線コネクタ 15129">
                        <a:extLst>
                          <a:ext uri="{FF2B5EF4-FFF2-40B4-BE49-F238E27FC236}">
                            <a16:creationId xmlns:a16="http://schemas.microsoft.com/office/drawing/2014/main" id="{AB546404-0246-3BE2-7213-C0F4DE2131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1" name="直線コネクタ 15130">
                        <a:extLst>
                          <a:ext uri="{FF2B5EF4-FFF2-40B4-BE49-F238E27FC236}">
                            <a16:creationId xmlns:a16="http://schemas.microsoft.com/office/drawing/2014/main" id="{D8527677-CACF-E07D-9C1F-4D4BDC7B94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2" name="直線コネクタ 15131">
                        <a:extLst>
                          <a:ext uri="{FF2B5EF4-FFF2-40B4-BE49-F238E27FC236}">
                            <a16:creationId xmlns:a16="http://schemas.microsoft.com/office/drawing/2014/main" id="{5FA0A058-3F00-0825-5ED2-356082605C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3" name="直線コネクタ 15132">
                        <a:extLst>
                          <a:ext uri="{FF2B5EF4-FFF2-40B4-BE49-F238E27FC236}">
                            <a16:creationId xmlns:a16="http://schemas.microsoft.com/office/drawing/2014/main" id="{23D809C4-8AC1-DA7E-AAF4-432CB51E5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2" name="グループ化 15011">
                    <a:extLst>
                      <a:ext uri="{FF2B5EF4-FFF2-40B4-BE49-F238E27FC236}">
                        <a16:creationId xmlns:a16="http://schemas.microsoft.com/office/drawing/2014/main" id="{FF9C553D-05E3-5823-22C2-2023392AF15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82" name="グループ化 15081">
                      <a:extLst>
                        <a:ext uri="{FF2B5EF4-FFF2-40B4-BE49-F238E27FC236}">
                          <a16:creationId xmlns:a16="http://schemas.microsoft.com/office/drawing/2014/main" id="{516F1714-8FC5-B6DC-D011-B569D7E383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00" name="直線コネクタ 15099">
                        <a:extLst>
                          <a:ext uri="{FF2B5EF4-FFF2-40B4-BE49-F238E27FC236}">
                            <a16:creationId xmlns:a16="http://schemas.microsoft.com/office/drawing/2014/main" id="{997901A3-6D3D-4BD4-453E-F1452B0B86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1" name="直線コネクタ 15100">
                        <a:extLst>
                          <a:ext uri="{FF2B5EF4-FFF2-40B4-BE49-F238E27FC236}">
                            <a16:creationId xmlns:a16="http://schemas.microsoft.com/office/drawing/2014/main" id="{FC3A8803-D772-FCB8-5F31-66ABF6BBB6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2" name="直線コネクタ 15101">
                        <a:extLst>
                          <a:ext uri="{FF2B5EF4-FFF2-40B4-BE49-F238E27FC236}">
                            <a16:creationId xmlns:a16="http://schemas.microsoft.com/office/drawing/2014/main" id="{BF5A82E7-112F-7948-6AC1-D9C7AFEAEC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3" name="直線コネクタ 15102">
                        <a:extLst>
                          <a:ext uri="{FF2B5EF4-FFF2-40B4-BE49-F238E27FC236}">
                            <a16:creationId xmlns:a16="http://schemas.microsoft.com/office/drawing/2014/main" id="{6D8FB26C-8968-898B-B570-8E63479390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4" name="直線コネクタ 15103">
                        <a:extLst>
                          <a:ext uri="{FF2B5EF4-FFF2-40B4-BE49-F238E27FC236}">
                            <a16:creationId xmlns:a16="http://schemas.microsoft.com/office/drawing/2014/main" id="{65F2860C-3DAF-9EAA-827C-E0F242B547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5" name="直線コネクタ 15104">
                        <a:extLst>
                          <a:ext uri="{FF2B5EF4-FFF2-40B4-BE49-F238E27FC236}">
                            <a16:creationId xmlns:a16="http://schemas.microsoft.com/office/drawing/2014/main" id="{006B7952-B542-8EF2-BF4B-EE7751F2D9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6" name="直線コネクタ 15105">
                        <a:extLst>
                          <a:ext uri="{FF2B5EF4-FFF2-40B4-BE49-F238E27FC236}">
                            <a16:creationId xmlns:a16="http://schemas.microsoft.com/office/drawing/2014/main" id="{622CAEA5-8316-2DB9-A7D6-8FB91006F7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7" name="直線コネクタ 15106">
                        <a:extLst>
                          <a:ext uri="{FF2B5EF4-FFF2-40B4-BE49-F238E27FC236}">
                            <a16:creationId xmlns:a16="http://schemas.microsoft.com/office/drawing/2014/main" id="{7024F3B9-0EAD-1554-9761-C12CAB6600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8" name="直線コネクタ 15107">
                        <a:extLst>
                          <a:ext uri="{FF2B5EF4-FFF2-40B4-BE49-F238E27FC236}">
                            <a16:creationId xmlns:a16="http://schemas.microsoft.com/office/drawing/2014/main" id="{A14F2995-7D2F-1965-99E0-F8A340FE8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9" name="直線コネクタ 15108">
                        <a:extLst>
                          <a:ext uri="{FF2B5EF4-FFF2-40B4-BE49-F238E27FC236}">
                            <a16:creationId xmlns:a16="http://schemas.microsoft.com/office/drawing/2014/main" id="{F671D80A-5E26-7454-3246-79D25A825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0" name="直線コネクタ 15109">
                        <a:extLst>
                          <a:ext uri="{FF2B5EF4-FFF2-40B4-BE49-F238E27FC236}">
                            <a16:creationId xmlns:a16="http://schemas.microsoft.com/office/drawing/2014/main" id="{2E9761CB-BFB5-F6E0-3AEF-6CCAC3DDBB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1" name="直線コネクタ 15110">
                        <a:extLst>
                          <a:ext uri="{FF2B5EF4-FFF2-40B4-BE49-F238E27FC236}">
                            <a16:creationId xmlns:a16="http://schemas.microsoft.com/office/drawing/2014/main" id="{81219AD9-AA2B-59F9-9D88-CBD13C52DB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2" name="直線コネクタ 15111">
                        <a:extLst>
                          <a:ext uri="{FF2B5EF4-FFF2-40B4-BE49-F238E27FC236}">
                            <a16:creationId xmlns:a16="http://schemas.microsoft.com/office/drawing/2014/main" id="{7BA62A87-10E0-51A6-E82D-8396E56676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3" name="直線コネクタ 15112">
                        <a:extLst>
                          <a:ext uri="{FF2B5EF4-FFF2-40B4-BE49-F238E27FC236}">
                            <a16:creationId xmlns:a16="http://schemas.microsoft.com/office/drawing/2014/main" id="{5A4E1A87-6321-D821-5A2D-ACD4720AF0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4" name="直線コネクタ 15113">
                        <a:extLst>
                          <a:ext uri="{FF2B5EF4-FFF2-40B4-BE49-F238E27FC236}">
                            <a16:creationId xmlns:a16="http://schemas.microsoft.com/office/drawing/2014/main" id="{F22610A2-BB18-9BE1-4F0A-E8D251AB8C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5" name="直線コネクタ 15114">
                        <a:extLst>
                          <a:ext uri="{FF2B5EF4-FFF2-40B4-BE49-F238E27FC236}">
                            <a16:creationId xmlns:a16="http://schemas.microsoft.com/office/drawing/2014/main" id="{50329503-697E-7826-5A82-711D8F93AB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83" name="グループ化 15082">
                      <a:extLst>
                        <a:ext uri="{FF2B5EF4-FFF2-40B4-BE49-F238E27FC236}">
                          <a16:creationId xmlns:a16="http://schemas.microsoft.com/office/drawing/2014/main" id="{089FD0ED-69BD-8A88-CBFA-2FB9F452E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84" name="直線コネクタ 15083">
                        <a:extLst>
                          <a:ext uri="{FF2B5EF4-FFF2-40B4-BE49-F238E27FC236}">
                            <a16:creationId xmlns:a16="http://schemas.microsoft.com/office/drawing/2014/main" id="{DC969577-D64B-D5D8-896A-17B7AB6A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5" name="直線コネクタ 15084">
                        <a:extLst>
                          <a:ext uri="{FF2B5EF4-FFF2-40B4-BE49-F238E27FC236}">
                            <a16:creationId xmlns:a16="http://schemas.microsoft.com/office/drawing/2014/main" id="{98E6CE62-C714-283B-A32E-C5A3D60348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6" name="直線コネクタ 15085">
                        <a:extLst>
                          <a:ext uri="{FF2B5EF4-FFF2-40B4-BE49-F238E27FC236}">
                            <a16:creationId xmlns:a16="http://schemas.microsoft.com/office/drawing/2014/main" id="{3EFAE554-4CA5-1E41-F887-A88C5D06D9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7" name="直線コネクタ 15086">
                        <a:extLst>
                          <a:ext uri="{FF2B5EF4-FFF2-40B4-BE49-F238E27FC236}">
                            <a16:creationId xmlns:a16="http://schemas.microsoft.com/office/drawing/2014/main" id="{1050B5FA-3BAE-02E1-6A60-269911DAA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8" name="直線コネクタ 15087">
                        <a:extLst>
                          <a:ext uri="{FF2B5EF4-FFF2-40B4-BE49-F238E27FC236}">
                            <a16:creationId xmlns:a16="http://schemas.microsoft.com/office/drawing/2014/main" id="{3D0C59F1-2639-E126-C977-125FE7B3C8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9" name="直線コネクタ 15088">
                        <a:extLst>
                          <a:ext uri="{FF2B5EF4-FFF2-40B4-BE49-F238E27FC236}">
                            <a16:creationId xmlns:a16="http://schemas.microsoft.com/office/drawing/2014/main" id="{2CFE261B-E247-8CC0-0DAE-85AA026C22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0" name="直線コネクタ 15089">
                        <a:extLst>
                          <a:ext uri="{FF2B5EF4-FFF2-40B4-BE49-F238E27FC236}">
                            <a16:creationId xmlns:a16="http://schemas.microsoft.com/office/drawing/2014/main" id="{14E9F91C-3A65-E9D4-7F32-75C2047A31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1" name="直線コネクタ 15090">
                        <a:extLst>
                          <a:ext uri="{FF2B5EF4-FFF2-40B4-BE49-F238E27FC236}">
                            <a16:creationId xmlns:a16="http://schemas.microsoft.com/office/drawing/2014/main" id="{B2663DCB-39B2-DCDE-BA1A-09DE5766F0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2" name="直線コネクタ 15091">
                        <a:extLst>
                          <a:ext uri="{FF2B5EF4-FFF2-40B4-BE49-F238E27FC236}">
                            <a16:creationId xmlns:a16="http://schemas.microsoft.com/office/drawing/2014/main" id="{4DC8E405-DEB6-1DBC-6ABF-A76AEC10A2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3" name="直線コネクタ 15092">
                        <a:extLst>
                          <a:ext uri="{FF2B5EF4-FFF2-40B4-BE49-F238E27FC236}">
                            <a16:creationId xmlns:a16="http://schemas.microsoft.com/office/drawing/2014/main" id="{90B69AC1-4B23-521F-A5CF-A4C96C95AC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4" name="直線コネクタ 15093">
                        <a:extLst>
                          <a:ext uri="{FF2B5EF4-FFF2-40B4-BE49-F238E27FC236}">
                            <a16:creationId xmlns:a16="http://schemas.microsoft.com/office/drawing/2014/main" id="{0BA59E42-2174-06C7-B416-32A316CCA6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5" name="直線コネクタ 15094">
                        <a:extLst>
                          <a:ext uri="{FF2B5EF4-FFF2-40B4-BE49-F238E27FC236}">
                            <a16:creationId xmlns:a16="http://schemas.microsoft.com/office/drawing/2014/main" id="{0495400E-5F2A-F8BC-1C3F-41CB432925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6" name="直線コネクタ 15095">
                        <a:extLst>
                          <a:ext uri="{FF2B5EF4-FFF2-40B4-BE49-F238E27FC236}">
                            <a16:creationId xmlns:a16="http://schemas.microsoft.com/office/drawing/2014/main" id="{C864FC08-AD11-DFAF-1CD5-E9365E527C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7" name="直線コネクタ 15096">
                        <a:extLst>
                          <a:ext uri="{FF2B5EF4-FFF2-40B4-BE49-F238E27FC236}">
                            <a16:creationId xmlns:a16="http://schemas.microsoft.com/office/drawing/2014/main" id="{39559018-DFBF-1A37-905F-CDA26FDDE7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8" name="直線コネクタ 15097">
                        <a:extLst>
                          <a:ext uri="{FF2B5EF4-FFF2-40B4-BE49-F238E27FC236}">
                            <a16:creationId xmlns:a16="http://schemas.microsoft.com/office/drawing/2014/main" id="{59A903F9-F4A4-9A51-E26D-A3FA7715F8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9" name="直線コネクタ 15098">
                        <a:extLst>
                          <a:ext uri="{FF2B5EF4-FFF2-40B4-BE49-F238E27FC236}">
                            <a16:creationId xmlns:a16="http://schemas.microsoft.com/office/drawing/2014/main" id="{5AB62DED-0D85-BF9C-BC9A-460A8E2E1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3" name="グループ化 15012">
                    <a:extLst>
                      <a:ext uri="{FF2B5EF4-FFF2-40B4-BE49-F238E27FC236}">
                        <a16:creationId xmlns:a16="http://schemas.microsoft.com/office/drawing/2014/main" id="{5EB05BA8-6852-EC8A-73E3-61CC1C7B208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48" name="グループ化 15047">
                      <a:extLst>
                        <a:ext uri="{FF2B5EF4-FFF2-40B4-BE49-F238E27FC236}">
                          <a16:creationId xmlns:a16="http://schemas.microsoft.com/office/drawing/2014/main" id="{72F5A507-C92C-C5A8-7FBE-402661B5B7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66" name="直線コネクタ 15065">
                        <a:extLst>
                          <a:ext uri="{FF2B5EF4-FFF2-40B4-BE49-F238E27FC236}">
                            <a16:creationId xmlns:a16="http://schemas.microsoft.com/office/drawing/2014/main" id="{7B373EF5-316D-5726-E0D9-378BAF24CB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7" name="直線コネクタ 15066">
                        <a:extLst>
                          <a:ext uri="{FF2B5EF4-FFF2-40B4-BE49-F238E27FC236}">
                            <a16:creationId xmlns:a16="http://schemas.microsoft.com/office/drawing/2014/main" id="{884B4E49-D336-700E-A767-163925BF6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8" name="直線コネクタ 15067">
                        <a:extLst>
                          <a:ext uri="{FF2B5EF4-FFF2-40B4-BE49-F238E27FC236}">
                            <a16:creationId xmlns:a16="http://schemas.microsoft.com/office/drawing/2014/main" id="{544384F0-0A40-5E0F-1821-5266EC7F5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9" name="直線コネクタ 15068">
                        <a:extLst>
                          <a:ext uri="{FF2B5EF4-FFF2-40B4-BE49-F238E27FC236}">
                            <a16:creationId xmlns:a16="http://schemas.microsoft.com/office/drawing/2014/main" id="{473AE74E-A1EF-1092-A54D-8DBF5E0F31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0" name="直線コネクタ 15069">
                        <a:extLst>
                          <a:ext uri="{FF2B5EF4-FFF2-40B4-BE49-F238E27FC236}">
                            <a16:creationId xmlns:a16="http://schemas.microsoft.com/office/drawing/2014/main" id="{1CE3979B-A7B8-C394-0B09-DA069FE3A5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1" name="直線コネクタ 15070">
                        <a:extLst>
                          <a:ext uri="{FF2B5EF4-FFF2-40B4-BE49-F238E27FC236}">
                            <a16:creationId xmlns:a16="http://schemas.microsoft.com/office/drawing/2014/main" id="{4456DFFB-14E7-FD22-938D-72E329AB75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2" name="直線コネクタ 15071">
                        <a:extLst>
                          <a:ext uri="{FF2B5EF4-FFF2-40B4-BE49-F238E27FC236}">
                            <a16:creationId xmlns:a16="http://schemas.microsoft.com/office/drawing/2014/main" id="{D5B76B93-BFE8-9764-4822-9DE5E1D42D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3" name="直線コネクタ 15072">
                        <a:extLst>
                          <a:ext uri="{FF2B5EF4-FFF2-40B4-BE49-F238E27FC236}">
                            <a16:creationId xmlns:a16="http://schemas.microsoft.com/office/drawing/2014/main" id="{3C327E56-38B5-756A-8375-47B82ED4F4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4" name="直線コネクタ 15073">
                        <a:extLst>
                          <a:ext uri="{FF2B5EF4-FFF2-40B4-BE49-F238E27FC236}">
                            <a16:creationId xmlns:a16="http://schemas.microsoft.com/office/drawing/2014/main" id="{C282AB00-2EFD-CAE1-7048-5BC6626123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5" name="直線コネクタ 15074">
                        <a:extLst>
                          <a:ext uri="{FF2B5EF4-FFF2-40B4-BE49-F238E27FC236}">
                            <a16:creationId xmlns:a16="http://schemas.microsoft.com/office/drawing/2014/main" id="{F97F283C-428A-3761-81F3-38630486D6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6" name="直線コネクタ 15075">
                        <a:extLst>
                          <a:ext uri="{FF2B5EF4-FFF2-40B4-BE49-F238E27FC236}">
                            <a16:creationId xmlns:a16="http://schemas.microsoft.com/office/drawing/2014/main" id="{5CBFAB7C-9FAE-EC60-06E2-0060D6A96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7" name="直線コネクタ 15076">
                        <a:extLst>
                          <a:ext uri="{FF2B5EF4-FFF2-40B4-BE49-F238E27FC236}">
                            <a16:creationId xmlns:a16="http://schemas.microsoft.com/office/drawing/2014/main" id="{72B5B1F9-8578-CC27-35C7-07E1174A2C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8" name="直線コネクタ 15077">
                        <a:extLst>
                          <a:ext uri="{FF2B5EF4-FFF2-40B4-BE49-F238E27FC236}">
                            <a16:creationId xmlns:a16="http://schemas.microsoft.com/office/drawing/2014/main" id="{77185C3D-0044-929C-9072-99179BC40B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9" name="直線コネクタ 15078">
                        <a:extLst>
                          <a:ext uri="{FF2B5EF4-FFF2-40B4-BE49-F238E27FC236}">
                            <a16:creationId xmlns:a16="http://schemas.microsoft.com/office/drawing/2014/main" id="{C408739F-7128-1E0E-FAA0-C2DE107B5C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0" name="直線コネクタ 15079">
                        <a:extLst>
                          <a:ext uri="{FF2B5EF4-FFF2-40B4-BE49-F238E27FC236}">
                            <a16:creationId xmlns:a16="http://schemas.microsoft.com/office/drawing/2014/main" id="{AA8ACD05-AF10-9307-522B-6998A8EA9B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1" name="直線コネクタ 15080">
                        <a:extLst>
                          <a:ext uri="{FF2B5EF4-FFF2-40B4-BE49-F238E27FC236}">
                            <a16:creationId xmlns:a16="http://schemas.microsoft.com/office/drawing/2014/main" id="{8491BEAA-DBCA-CA79-2235-604154E313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49" name="グループ化 15048">
                      <a:extLst>
                        <a:ext uri="{FF2B5EF4-FFF2-40B4-BE49-F238E27FC236}">
                          <a16:creationId xmlns:a16="http://schemas.microsoft.com/office/drawing/2014/main" id="{E7350961-9FAB-FF17-85DE-35CBC399CE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50" name="直線コネクタ 15049">
                        <a:extLst>
                          <a:ext uri="{FF2B5EF4-FFF2-40B4-BE49-F238E27FC236}">
                            <a16:creationId xmlns:a16="http://schemas.microsoft.com/office/drawing/2014/main" id="{1D7A0218-013D-266D-2180-9F52828BA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1" name="直線コネクタ 15050">
                        <a:extLst>
                          <a:ext uri="{FF2B5EF4-FFF2-40B4-BE49-F238E27FC236}">
                            <a16:creationId xmlns:a16="http://schemas.microsoft.com/office/drawing/2014/main" id="{CC190747-A426-C75B-F042-6BD8441E1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2" name="直線コネクタ 15051">
                        <a:extLst>
                          <a:ext uri="{FF2B5EF4-FFF2-40B4-BE49-F238E27FC236}">
                            <a16:creationId xmlns:a16="http://schemas.microsoft.com/office/drawing/2014/main" id="{1ACDE20B-025C-D187-E9CB-0BB352949B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3" name="直線コネクタ 15052">
                        <a:extLst>
                          <a:ext uri="{FF2B5EF4-FFF2-40B4-BE49-F238E27FC236}">
                            <a16:creationId xmlns:a16="http://schemas.microsoft.com/office/drawing/2014/main" id="{ECC7D762-0780-46D8-C3D3-26D074188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4" name="直線コネクタ 15053">
                        <a:extLst>
                          <a:ext uri="{FF2B5EF4-FFF2-40B4-BE49-F238E27FC236}">
                            <a16:creationId xmlns:a16="http://schemas.microsoft.com/office/drawing/2014/main" id="{EE99005A-BA10-A146-7DA5-AF5BDEC6F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5" name="直線コネクタ 15054">
                        <a:extLst>
                          <a:ext uri="{FF2B5EF4-FFF2-40B4-BE49-F238E27FC236}">
                            <a16:creationId xmlns:a16="http://schemas.microsoft.com/office/drawing/2014/main" id="{21AD6ED2-0976-3C2B-9BB9-233BCC2D9B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6" name="直線コネクタ 15055">
                        <a:extLst>
                          <a:ext uri="{FF2B5EF4-FFF2-40B4-BE49-F238E27FC236}">
                            <a16:creationId xmlns:a16="http://schemas.microsoft.com/office/drawing/2014/main" id="{ADF55B16-9DD3-DF4A-8456-35575C5787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7" name="直線コネクタ 15056">
                        <a:extLst>
                          <a:ext uri="{FF2B5EF4-FFF2-40B4-BE49-F238E27FC236}">
                            <a16:creationId xmlns:a16="http://schemas.microsoft.com/office/drawing/2014/main" id="{1887165F-6B84-9C30-D555-9D75A446A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8" name="直線コネクタ 15057">
                        <a:extLst>
                          <a:ext uri="{FF2B5EF4-FFF2-40B4-BE49-F238E27FC236}">
                            <a16:creationId xmlns:a16="http://schemas.microsoft.com/office/drawing/2014/main" id="{B0052342-700D-1AEE-0A2D-8946CE8DB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9" name="直線コネクタ 15058">
                        <a:extLst>
                          <a:ext uri="{FF2B5EF4-FFF2-40B4-BE49-F238E27FC236}">
                            <a16:creationId xmlns:a16="http://schemas.microsoft.com/office/drawing/2014/main" id="{26BA54F5-653C-D922-1630-3D74FA2D72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0" name="直線コネクタ 15059">
                        <a:extLst>
                          <a:ext uri="{FF2B5EF4-FFF2-40B4-BE49-F238E27FC236}">
                            <a16:creationId xmlns:a16="http://schemas.microsoft.com/office/drawing/2014/main" id="{1AB041D0-F1E6-CFEF-14A8-D9E15003E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1" name="直線コネクタ 15060">
                        <a:extLst>
                          <a:ext uri="{FF2B5EF4-FFF2-40B4-BE49-F238E27FC236}">
                            <a16:creationId xmlns:a16="http://schemas.microsoft.com/office/drawing/2014/main" id="{53A01197-6FA7-346B-5C45-5E8DBB2E0E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2" name="直線コネクタ 15061">
                        <a:extLst>
                          <a:ext uri="{FF2B5EF4-FFF2-40B4-BE49-F238E27FC236}">
                            <a16:creationId xmlns:a16="http://schemas.microsoft.com/office/drawing/2014/main" id="{8AA55210-8C58-67AE-9918-7742463B10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3" name="直線コネクタ 15062">
                        <a:extLst>
                          <a:ext uri="{FF2B5EF4-FFF2-40B4-BE49-F238E27FC236}">
                            <a16:creationId xmlns:a16="http://schemas.microsoft.com/office/drawing/2014/main" id="{71A4BFCA-B195-148A-7CF8-C7CF3675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4" name="直線コネクタ 15063">
                        <a:extLst>
                          <a:ext uri="{FF2B5EF4-FFF2-40B4-BE49-F238E27FC236}">
                            <a16:creationId xmlns:a16="http://schemas.microsoft.com/office/drawing/2014/main" id="{184D65D1-DABB-5A8B-2CD2-CCC1CBA3AA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5" name="直線コネクタ 15064">
                        <a:extLst>
                          <a:ext uri="{FF2B5EF4-FFF2-40B4-BE49-F238E27FC236}">
                            <a16:creationId xmlns:a16="http://schemas.microsoft.com/office/drawing/2014/main" id="{C24CAD82-1D59-80E6-B2BD-4861CD71CB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4" name="グループ化 15013">
                    <a:extLst>
                      <a:ext uri="{FF2B5EF4-FFF2-40B4-BE49-F238E27FC236}">
                        <a16:creationId xmlns:a16="http://schemas.microsoft.com/office/drawing/2014/main" id="{EF2F3924-866D-04D8-8A4A-65794C8E0E0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32" name="直線コネクタ 15031">
                      <a:extLst>
                        <a:ext uri="{FF2B5EF4-FFF2-40B4-BE49-F238E27FC236}">
                          <a16:creationId xmlns:a16="http://schemas.microsoft.com/office/drawing/2014/main" id="{DCC626E3-1426-A855-6AF9-E740C499EC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3" name="直線コネクタ 15032">
                      <a:extLst>
                        <a:ext uri="{FF2B5EF4-FFF2-40B4-BE49-F238E27FC236}">
                          <a16:creationId xmlns:a16="http://schemas.microsoft.com/office/drawing/2014/main" id="{E9EE3021-7F95-EDFD-1193-E093E314B8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4" name="直線コネクタ 15033">
                      <a:extLst>
                        <a:ext uri="{FF2B5EF4-FFF2-40B4-BE49-F238E27FC236}">
                          <a16:creationId xmlns:a16="http://schemas.microsoft.com/office/drawing/2014/main" id="{F7497F88-2BDE-79E9-88A7-FE2E3E1ABE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5" name="直線コネクタ 15034">
                      <a:extLst>
                        <a:ext uri="{FF2B5EF4-FFF2-40B4-BE49-F238E27FC236}">
                          <a16:creationId xmlns:a16="http://schemas.microsoft.com/office/drawing/2014/main" id="{629776A1-A649-2FF5-CFBF-690BF57237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6" name="直線コネクタ 15035">
                      <a:extLst>
                        <a:ext uri="{FF2B5EF4-FFF2-40B4-BE49-F238E27FC236}">
                          <a16:creationId xmlns:a16="http://schemas.microsoft.com/office/drawing/2014/main" id="{0D9E4ABB-37AB-AAA3-9182-175FFFB21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7" name="直線コネクタ 15036">
                      <a:extLst>
                        <a:ext uri="{FF2B5EF4-FFF2-40B4-BE49-F238E27FC236}">
                          <a16:creationId xmlns:a16="http://schemas.microsoft.com/office/drawing/2014/main" id="{98A540C5-135A-3953-4575-7EBF70F540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8" name="直線コネクタ 15037">
                      <a:extLst>
                        <a:ext uri="{FF2B5EF4-FFF2-40B4-BE49-F238E27FC236}">
                          <a16:creationId xmlns:a16="http://schemas.microsoft.com/office/drawing/2014/main" id="{14A3BC1C-177A-86A6-3320-330A3F64A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9" name="直線コネクタ 15038">
                      <a:extLst>
                        <a:ext uri="{FF2B5EF4-FFF2-40B4-BE49-F238E27FC236}">
                          <a16:creationId xmlns:a16="http://schemas.microsoft.com/office/drawing/2014/main" id="{6198EEDF-A371-CDC8-74CB-F8EF0744BC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0" name="直線コネクタ 15039">
                      <a:extLst>
                        <a:ext uri="{FF2B5EF4-FFF2-40B4-BE49-F238E27FC236}">
                          <a16:creationId xmlns:a16="http://schemas.microsoft.com/office/drawing/2014/main" id="{A18C64E1-E604-6F8B-8737-49710689B1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1" name="直線コネクタ 15040">
                      <a:extLst>
                        <a:ext uri="{FF2B5EF4-FFF2-40B4-BE49-F238E27FC236}">
                          <a16:creationId xmlns:a16="http://schemas.microsoft.com/office/drawing/2014/main" id="{96A6FB8C-86E0-6D64-6AB0-244AC06686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2" name="直線コネクタ 15041">
                      <a:extLst>
                        <a:ext uri="{FF2B5EF4-FFF2-40B4-BE49-F238E27FC236}">
                          <a16:creationId xmlns:a16="http://schemas.microsoft.com/office/drawing/2014/main" id="{4E439BEB-C108-E8FE-4C0B-559057ED3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3" name="直線コネクタ 15042">
                      <a:extLst>
                        <a:ext uri="{FF2B5EF4-FFF2-40B4-BE49-F238E27FC236}">
                          <a16:creationId xmlns:a16="http://schemas.microsoft.com/office/drawing/2014/main" id="{65A74FC8-8F49-03BF-E307-8C32971A6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4" name="直線コネクタ 15043">
                      <a:extLst>
                        <a:ext uri="{FF2B5EF4-FFF2-40B4-BE49-F238E27FC236}">
                          <a16:creationId xmlns:a16="http://schemas.microsoft.com/office/drawing/2014/main" id="{89EF2262-7826-34A7-0CE6-6C02AF0E2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5" name="直線コネクタ 15044">
                      <a:extLst>
                        <a:ext uri="{FF2B5EF4-FFF2-40B4-BE49-F238E27FC236}">
                          <a16:creationId xmlns:a16="http://schemas.microsoft.com/office/drawing/2014/main" id="{626D9E44-FD4F-4E74-D58B-D14AAB15DF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6" name="直線コネクタ 15045">
                      <a:extLst>
                        <a:ext uri="{FF2B5EF4-FFF2-40B4-BE49-F238E27FC236}">
                          <a16:creationId xmlns:a16="http://schemas.microsoft.com/office/drawing/2014/main" id="{6F442C36-029C-3665-8EF0-91D6417787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7" name="直線コネクタ 15046">
                      <a:extLst>
                        <a:ext uri="{FF2B5EF4-FFF2-40B4-BE49-F238E27FC236}">
                          <a16:creationId xmlns:a16="http://schemas.microsoft.com/office/drawing/2014/main" id="{2F142034-0CEF-29D4-57C0-46C935D7BE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15" name="グループ化 15014">
                    <a:extLst>
                      <a:ext uri="{FF2B5EF4-FFF2-40B4-BE49-F238E27FC236}">
                        <a16:creationId xmlns:a16="http://schemas.microsoft.com/office/drawing/2014/main" id="{833C6046-8123-8144-9605-1D46C9749B57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16" name="直線コネクタ 15015">
                      <a:extLst>
                        <a:ext uri="{FF2B5EF4-FFF2-40B4-BE49-F238E27FC236}">
                          <a16:creationId xmlns:a16="http://schemas.microsoft.com/office/drawing/2014/main" id="{051901B1-2EB5-AE24-1368-606561CAAF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7" name="直線コネクタ 15016">
                      <a:extLst>
                        <a:ext uri="{FF2B5EF4-FFF2-40B4-BE49-F238E27FC236}">
                          <a16:creationId xmlns:a16="http://schemas.microsoft.com/office/drawing/2014/main" id="{BF6A3EFB-783C-C5D7-A6A1-939E03AA4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8" name="直線コネクタ 15017">
                      <a:extLst>
                        <a:ext uri="{FF2B5EF4-FFF2-40B4-BE49-F238E27FC236}">
                          <a16:creationId xmlns:a16="http://schemas.microsoft.com/office/drawing/2014/main" id="{A903AB30-9610-3411-B99D-4CA0878C4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9" name="直線コネクタ 15018">
                      <a:extLst>
                        <a:ext uri="{FF2B5EF4-FFF2-40B4-BE49-F238E27FC236}">
                          <a16:creationId xmlns:a16="http://schemas.microsoft.com/office/drawing/2014/main" id="{183AF799-9CA6-76EE-C3CA-D0D838E6F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0" name="直線コネクタ 15019">
                      <a:extLst>
                        <a:ext uri="{FF2B5EF4-FFF2-40B4-BE49-F238E27FC236}">
                          <a16:creationId xmlns:a16="http://schemas.microsoft.com/office/drawing/2014/main" id="{6B4833E8-AA42-BDAA-5F3E-A1BEE98B78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1" name="直線コネクタ 15020">
                      <a:extLst>
                        <a:ext uri="{FF2B5EF4-FFF2-40B4-BE49-F238E27FC236}">
                          <a16:creationId xmlns:a16="http://schemas.microsoft.com/office/drawing/2014/main" id="{8B8ED338-398A-CE6D-C1C7-9CDD5E3EA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2" name="直線コネクタ 15021">
                      <a:extLst>
                        <a:ext uri="{FF2B5EF4-FFF2-40B4-BE49-F238E27FC236}">
                          <a16:creationId xmlns:a16="http://schemas.microsoft.com/office/drawing/2014/main" id="{A92E67A7-48CB-66E7-A7C0-A9DB6AD73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3" name="直線コネクタ 15022">
                      <a:extLst>
                        <a:ext uri="{FF2B5EF4-FFF2-40B4-BE49-F238E27FC236}">
                          <a16:creationId xmlns:a16="http://schemas.microsoft.com/office/drawing/2014/main" id="{5BF738B1-CD05-675F-44B5-2A60405A21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4" name="直線コネクタ 15023">
                      <a:extLst>
                        <a:ext uri="{FF2B5EF4-FFF2-40B4-BE49-F238E27FC236}">
                          <a16:creationId xmlns:a16="http://schemas.microsoft.com/office/drawing/2014/main" id="{A65BC971-CD2C-A4B9-9E3F-5B98FE6662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5" name="直線コネクタ 15024">
                      <a:extLst>
                        <a:ext uri="{FF2B5EF4-FFF2-40B4-BE49-F238E27FC236}">
                          <a16:creationId xmlns:a16="http://schemas.microsoft.com/office/drawing/2014/main" id="{D3927408-0EDF-E409-9B11-64F5BF977A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6" name="直線コネクタ 15025">
                      <a:extLst>
                        <a:ext uri="{FF2B5EF4-FFF2-40B4-BE49-F238E27FC236}">
                          <a16:creationId xmlns:a16="http://schemas.microsoft.com/office/drawing/2014/main" id="{7A27E500-EAD4-2138-51DB-ECB1B833B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7" name="直線コネクタ 15026">
                      <a:extLst>
                        <a:ext uri="{FF2B5EF4-FFF2-40B4-BE49-F238E27FC236}">
                          <a16:creationId xmlns:a16="http://schemas.microsoft.com/office/drawing/2014/main" id="{91996DC7-82EE-C1A5-9915-60CC858E41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8" name="直線コネクタ 15027">
                      <a:extLst>
                        <a:ext uri="{FF2B5EF4-FFF2-40B4-BE49-F238E27FC236}">
                          <a16:creationId xmlns:a16="http://schemas.microsoft.com/office/drawing/2014/main" id="{A9561083-2476-C456-9B3F-3931B7FAB7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9" name="直線コネクタ 15028">
                      <a:extLst>
                        <a:ext uri="{FF2B5EF4-FFF2-40B4-BE49-F238E27FC236}">
                          <a16:creationId xmlns:a16="http://schemas.microsoft.com/office/drawing/2014/main" id="{76F4082F-C3E5-A6D8-92DF-A65EA63F34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0" name="直線コネクタ 15029">
                      <a:extLst>
                        <a:ext uri="{FF2B5EF4-FFF2-40B4-BE49-F238E27FC236}">
                          <a16:creationId xmlns:a16="http://schemas.microsoft.com/office/drawing/2014/main" id="{7F975850-9D9E-D511-20AE-A9E0EA7CDB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1" name="直線コネクタ 15030">
                      <a:extLst>
                        <a:ext uri="{FF2B5EF4-FFF2-40B4-BE49-F238E27FC236}">
                          <a16:creationId xmlns:a16="http://schemas.microsoft.com/office/drawing/2014/main" id="{143D74DC-A066-73D5-8A64-DB03A5F56A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982" name="グループ化 14981">
                  <a:extLst>
                    <a:ext uri="{FF2B5EF4-FFF2-40B4-BE49-F238E27FC236}">
                      <a16:creationId xmlns:a16="http://schemas.microsoft.com/office/drawing/2014/main" id="{65E10477-16FF-DDBB-44B5-72477A96DF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004" name="直線コネクタ 15003">
                    <a:extLst>
                      <a:ext uri="{FF2B5EF4-FFF2-40B4-BE49-F238E27FC236}">
                        <a16:creationId xmlns:a16="http://schemas.microsoft.com/office/drawing/2014/main" id="{A6176E0A-C25D-01FB-535A-0EBF7B264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5" name="直線コネクタ 15004">
                    <a:extLst>
                      <a:ext uri="{FF2B5EF4-FFF2-40B4-BE49-F238E27FC236}">
                        <a16:creationId xmlns:a16="http://schemas.microsoft.com/office/drawing/2014/main" id="{3705D867-114F-7DB6-74E0-B5AFCFF424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6" name="直線コネクタ 15005">
                    <a:extLst>
                      <a:ext uri="{FF2B5EF4-FFF2-40B4-BE49-F238E27FC236}">
                        <a16:creationId xmlns:a16="http://schemas.microsoft.com/office/drawing/2014/main" id="{A6817CB9-444F-BAE7-CAF3-C7C1EE19A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7" name="直線コネクタ 15006">
                    <a:extLst>
                      <a:ext uri="{FF2B5EF4-FFF2-40B4-BE49-F238E27FC236}">
                        <a16:creationId xmlns:a16="http://schemas.microsoft.com/office/drawing/2014/main" id="{0E1F9E58-0841-87C4-5375-5B4E14E316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8" name="直線コネクタ 15007">
                    <a:extLst>
                      <a:ext uri="{FF2B5EF4-FFF2-40B4-BE49-F238E27FC236}">
                        <a16:creationId xmlns:a16="http://schemas.microsoft.com/office/drawing/2014/main" id="{B531BB07-B923-F0A1-73FE-5D9E3379F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9" name="直線コネクタ 15008">
                    <a:extLst>
                      <a:ext uri="{FF2B5EF4-FFF2-40B4-BE49-F238E27FC236}">
                        <a16:creationId xmlns:a16="http://schemas.microsoft.com/office/drawing/2014/main" id="{7DAEBF85-878B-2768-D774-CA7D85774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3" name="グループ化 14982">
                  <a:extLst>
                    <a:ext uri="{FF2B5EF4-FFF2-40B4-BE49-F238E27FC236}">
                      <a16:creationId xmlns:a16="http://schemas.microsoft.com/office/drawing/2014/main" id="{9D484D1C-70FA-2E49-1336-2F8104534F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8" name="直線コネクタ 14997">
                    <a:extLst>
                      <a:ext uri="{FF2B5EF4-FFF2-40B4-BE49-F238E27FC236}">
                        <a16:creationId xmlns:a16="http://schemas.microsoft.com/office/drawing/2014/main" id="{D8252F38-8DB2-0CD1-FB0A-BAD5AEBDC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9" name="直線コネクタ 14998">
                    <a:extLst>
                      <a:ext uri="{FF2B5EF4-FFF2-40B4-BE49-F238E27FC236}">
                        <a16:creationId xmlns:a16="http://schemas.microsoft.com/office/drawing/2014/main" id="{F781F5C6-523C-9ED8-8584-7C5C2F389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0" name="直線コネクタ 14999">
                    <a:extLst>
                      <a:ext uri="{FF2B5EF4-FFF2-40B4-BE49-F238E27FC236}">
                        <a16:creationId xmlns:a16="http://schemas.microsoft.com/office/drawing/2014/main" id="{CE80F273-7926-241E-CA27-603A740190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1" name="直線コネクタ 15000">
                    <a:extLst>
                      <a:ext uri="{FF2B5EF4-FFF2-40B4-BE49-F238E27FC236}">
                        <a16:creationId xmlns:a16="http://schemas.microsoft.com/office/drawing/2014/main" id="{F9726F0A-71B3-0E5C-FDD8-8B639662F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2" name="直線コネクタ 15001">
                    <a:extLst>
                      <a:ext uri="{FF2B5EF4-FFF2-40B4-BE49-F238E27FC236}">
                        <a16:creationId xmlns:a16="http://schemas.microsoft.com/office/drawing/2014/main" id="{E874B29A-297A-DA01-9C74-1BC9979BD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3" name="直線コネクタ 15002">
                    <a:extLst>
                      <a:ext uri="{FF2B5EF4-FFF2-40B4-BE49-F238E27FC236}">
                        <a16:creationId xmlns:a16="http://schemas.microsoft.com/office/drawing/2014/main" id="{DA452D90-E252-BFA6-808B-25BF003A4D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4" name="グループ化 14983">
                  <a:extLst>
                    <a:ext uri="{FF2B5EF4-FFF2-40B4-BE49-F238E27FC236}">
                      <a16:creationId xmlns:a16="http://schemas.microsoft.com/office/drawing/2014/main" id="{160CDDDF-80B6-530F-7B96-71C1E071BB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2" name="直線コネクタ 14991">
                    <a:extLst>
                      <a:ext uri="{FF2B5EF4-FFF2-40B4-BE49-F238E27FC236}">
                        <a16:creationId xmlns:a16="http://schemas.microsoft.com/office/drawing/2014/main" id="{8CD9DCF3-E1BE-7871-1DFF-AEE161AED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3" name="直線コネクタ 14992">
                    <a:extLst>
                      <a:ext uri="{FF2B5EF4-FFF2-40B4-BE49-F238E27FC236}">
                        <a16:creationId xmlns:a16="http://schemas.microsoft.com/office/drawing/2014/main" id="{08142535-5026-31A1-1503-57C1480EDE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4" name="直線コネクタ 14993">
                    <a:extLst>
                      <a:ext uri="{FF2B5EF4-FFF2-40B4-BE49-F238E27FC236}">
                        <a16:creationId xmlns:a16="http://schemas.microsoft.com/office/drawing/2014/main" id="{972E7416-EA72-F803-B3C4-6DFB6450B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5" name="直線コネクタ 14994">
                    <a:extLst>
                      <a:ext uri="{FF2B5EF4-FFF2-40B4-BE49-F238E27FC236}">
                        <a16:creationId xmlns:a16="http://schemas.microsoft.com/office/drawing/2014/main" id="{F773F55E-F11B-13CA-F5D8-D3E598CC3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6" name="直線コネクタ 14995">
                    <a:extLst>
                      <a:ext uri="{FF2B5EF4-FFF2-40B4-BE49-F238E27FC236}">
                        <a16:creationId xmlns:a16="http://schemas.microsoft.com/office/drawing/2014/main" id="{8A505B53-89CE-0360-DD57-555A81AB9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7" name="直線コネクタ 14996">
                    <a:extLst>
                      <a:ext uri="{FF2B5EF4-FFF2-40B4-BE49-F238E27FC236}">
                        <a16:creationId xmlns:a16="http://schemas.microsoft.com/office/drawing/2014/main" id="{7B5C819A-B981-24EC-962A-661A5BAA56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5" name="グループ化 14984">
                  <a:extLst>
                    <a:ext uri="{FF2B5EF4-FFF2-40B4-BE49-F238E27FC236}">
                      <a16:creationId xmlns:a16="http://schemas.microsoft.com/office/drawing/2014/main" id="{20EF1316-7778-E282-1F33-AD6DBED35B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86" name="直線コネクタ 14985">
                    <a:extLst>
                      <a:ext uri="{FF2B5EF4-FFF2-40B4-BE49-F238E27FC236}">
                        <a16:creationId xmlns:a16="http://schemas.microsoft.com/office/drawing/2014/main" id="{C2F990C1-A651-8A7A-2695-C79F309547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7" name="直線コネクタ 14986">
                    <a:extLst>
                      <a:ext uri="{FF2B5EF4-FFF2-40B4-BE49-F238E27FC236}">
                        <a16:creationId xmlns:a16="http://schemas.microsoft.com/office/drawing/2014/main" id="{00C410E0-0BA5-A64B-5666-F7E7B34AE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8" name="直線コネクタ 14987">
                    <a:extLst>
                      <a:ext uri="{FF2B5EF4-FFF2-40B4-BE49-F238E27FC236}">
                        <a16:creationId xmlns:a16="http://schemas.microsoft.com/office/drawing/2014/main" id="{A1838B88-6E40-5402-42C5-5952A62B9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9" name="直線コネクタ 14988">
                    <a:extLst>
                      <a:ext uri="{FF2B5EF4-FFF2-40B4-BE49-F238E27FC236}">
                        <a16:creationId xmlns:a16="http://schemas.microsoft.com/office/drawing/2014/main" id="{4C0F7647-C5A5-87A2-EACF-5F5603F53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0" name="直線コネクタ 14989">
                    <a:extLst>
                      <a:ext uri="{FF2B5EF4-FFF2-40B4-BE49-F238E27FC236}">
                        <a16:creationId xmlns:a16="http://schemas.microsoft.com/office/drawing/2014/main" id="{3C30207D-FBDF-7279-5DC1-DB18FF6598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1" name="直線コネクタ 14990">
                    <a:extLst>
                      <a:ext uri="{FF2B5EF4-FFF2-40B4-BE49-F238E27FC236}">
                        <a16:creationId xmlns:a16="http://schemas.microsoft.com/office/drawing/2014/main" id="{429F820B-6E42-2AD4-4D8E-447F1B03D7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3CEB52C-67C1-D715-6883-4780984B1B13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DD5ED26-AF55-6FC7-ED07-0D92A7F7F54D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788" name="正方形/長方形 14787">
                  <a:extLst>
                    <a:ext uri="{FF2B5EF4-FFF2-40B4-BE49-F238E27FC236}">
                      <a16:creationId xmlns:a16="http://schemas.microsoft.com/office/drawing/2014/main" id="{076B5B86-697D-F818-C93A-03E296847C1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789" name="グループ化 14788">
                  <a:extLst>
                    <a:ext uri="{FF2B5EF4-FFF2-40B4-BE49-F238E27FC236}">
                      <a16:creationId xmlns:a16="http://schemas.microsoft.com/office/drawing/2014/main" id="{10A6D9BC-AAE7-4883-4631-CDAEFB7965C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818" name="グループ化 14817">
                    <a:extLst>
                      <a:ext uri="{FF2B5EF4-FFF2-40B4-BE49-F238E27FC236}">
                        <a16:creationId xmlns:a16="http://schemas.microsoft.com/office/drawing/2014/main" id="{672D5165-88E3-1D7C-FE46-9B5971D8B3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958" name="正方形/長方形 14957">
                      <a:extLst>
                        <a:ext uri="{FF2B5EF4-FFF2-40B4-BE49-F238E27FC236}">
                          <a16:creationId xmlns:a16="http://schemas.microsoft.com/office/drawing/2014/main" id="{E191CF4A-0BB4-09C4-CC96-68B043DA3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59" name="グループ化 14958">
                      <a:extLst>
                        <a:ext uri="{FF2B5EF4-FFF2-40B4-BE49-F238E27FC236}">
                          <a16:creationId xmlns:a16="http://schemas.microsoft.com/office/drawing/2014/main" id="{B3E16A28-0CB1-42C5-DCA0-EC07FBD39E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74" name="正方形/長方形 14973">
                        <a:extLst>
                          <a:ext uri="{FF2B5EF4-FFF2-40B4-BE49-F238E27FC236}">
                            <a16:creationId xmlns:a16="http://schemas.microsoft.com/office/drawing/2014/main" id="{1AEEF9DC-486F-E076-A4D2-6AB09583A06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75" name="正方形/長方形 14974">
                        <a:extLst>
                          <a:ext uri="{FF2B5EF4-FFF2-40B4-BE49-F238E27FC236}">
                            <a16:creationId xmlns:a16="http://schemas.microsoft.com/office/drawing/2014/main" id="{D6B73CEC-CB78-17DF-08A8-AE58276126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960" name="グループ化 14959">
                      <a:extLst>
                        <a:ext uri="{FF2B5EF4-FFF2-40B4-BE49-F238E27FC236}">
                          <a16:creationId xmlns:a16="http://schemas.microsoft.com/office/drawing/2014/main" id="{6943AA4A-3F46-3BBC-6E8C-1D8D9AAEB5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970" name="正方形/長方形 14969">
                        <a:extLst>
                          <a:ext uri="{FF2B5EF4-FFF2-40B4-BE49-F238E27FC236}">
                            <a16:creationId xmlns:a16="http://schemas.microsoft.com/office/drawing/2014/main" id="{2DF82B8A-1803-D561-09B6-FEE626E4F1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971" name="グループ化 14970">
                        <a:extLst>
                          <a:ext uri="{FF2B5EF4-FFF2-40B4-BE49-F238E27FC236}">
                            <a16:creationId xmlns:a16="http://schemas.microsoft.com/office/drawing/2014/main" id="{1EED3292-77A9-2803-2E2A-49F303E184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972" name="正方形/長方形 14971">
                          <a:extLst>
                            <a:ext uri="{FF2B5EF4-FFF2-40B4-BE49-F238E27FC236}">
                              <a16:creationId xmlns:a16="http://schemas.microsoft.com/office/drawing/2014/main" id="{83EC3860-FC90-4354-B78D-83D199037A6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973" name="正方形/長方形 14972">
                          <a:extLst>
                            <a:ext uri="{FF2B5EF4-FFF2-40B4-BE49-F238E27FC236}">
                              <a16:creationId xmlns:a16="http://schemas.microsoft.com/office/drawing/2014/main" id="{CE99745B-3665-DC5F-F32F-493D64ED0C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961" name="正方形/長方形 14960">
                      <a:extLst>
                        <a:ext uri="{FF2B5EF4-FFF2-40B4-BE49-F238E27FC236}">
                          <a16:creationId xmlns:a16="http://schemas.microsoft.com/office/drawing/2014/main" id="{7A9A6F4B-9FC5-F143-EDFE-CD832421B8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2" name="グループ化 14961">
                      <a:extLst>
                        <a:ext uri="{FF2B5EF4-FFF2-40B4-BE49-F238E27FC236}">
                          <a16:creationId xmlns:a16="http://schemas.microsoft.com/office/drawing/2014/main" id="{F0724D5B-7594-8220-D1C6-F75EF4162A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8" name="正方形/長方形 14967">
                        <a:extLst>
                          <a:ext uri="{FF2B5EF4-FFF2-40B4-BE49-F238E27FC236}">
                            <a16:creationId xmlns:a16="http://schemas.microsoft.com/office/drawing/2014/main" id="{8C404EEB-CE9E-9A59-5A13-2BA1705BC9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9" name="正方形/長方形 14968">
                        <a:extLst>
                          <a:ext uri="{FF2B5EF4-FFF2-40B4-BE49-F238E27FC236}">
                            <a16:creationId xmlns:a16="http://schemas.microsoft.com/office/drawing/2014/main" id="{D9A9A473-EA68-B6DB-0A65-0016102D62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3" name="正方形/長方形 14962">
                      <a:extLst>
                        <a:ext uri="{FF2B5EF4-FFF2-40B4-BE49-F238E27FC236}">
                          <a16:creationId xmlns:a16="http://schemas.microsoft.com/office/drawing/2014/main" id="{0460E74A-D262-94C0-CFBC-287F3955D1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4" name="グループ化 14963">
                      <a:extLst>
                        <a:ext uri="{FF2B5EF4-FFF2-40B4-BE49-F238E27FC236}">
                          <a16:creationId xmlns:a16="http://schemas.microsoft.com/office/drawing/2014/main" id="{B2E6B120-CADA-C157-316E-D89ED148D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6" name="正方形/長方形 14965">
                        <a:extLst>
                          <a:ext uri="{FF2B5EF4-FFF2-40B4-BE49-F238E27FC236}">
                            <a16:creationId xmlns:a16="http://schemas.microsoft.com/office/drawing/2014/main" id="{54E96EB2-5254-6F09-CEB4-E59DB3D1E1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7" name="正方形/長方形 14966">
                        <a:extLst>
                          <a:ext uri="{FF2B5EF4-FFF2-40B4-BE49-F238E27FC236}">
                            <a16:creationId xmlns:a16="http://schemas.microsoft.com/office/drawing/2014/main" id="{D1BF4267-2918-A9C0-AE05-42FC4E68E6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5" name="正方形/長方形 14964">
                      <a:extLst>
                        <a:ext uri="{FF2B5EF4-FFF2-40B4-BE49-F238E27FC236}">
                          <a16:creationId xmlns:a16="http://schemas.microsoft.com/office/drawing/2014/main" id="{7FDEF7E6-03E9-4843-23F4-251741208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819" name="グループ化 14818">
                    <a:extLst>
                      <a:ext uri="{FF2B5EF4-FFF2-40B4-BE49-F238E27FC236}">
                        <a16:creationId xmlns:a16="http://schemas.microsoft.com/office/drawing/2014/main" id="{F27459EE-D045-871D-2095-9926903569BE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924" name="グループ化 14923">
                      <a:extLst>
                        <a:ext uri="{FF2B5EF4-FFF2-40B4-BE49-F238E27FC236}">
                          <a16:creationId xmlns:a16="http://schemas.microsoft.com/office/drawing/2014/main" id="{D8D4DC42-9414-2468-1AA3-FD80D4B485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42" name="直線コネクタ 14941">
                        <a:extLst>
                          <a:ext uri="{FF2B5EF4-FFF2-40B4-BE49-F238E27FC236}">
                            <a16:creationId xmlns:a16="http://schemas.microsoft.com/office/drawing/2014/main" id="{EB31A219-6573-FBB9-ACE0-80C6660678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3" name="直線コネクタ 14942">
                        <a:extLst>
                          <a:ext uri="{FF2B5EF4-FFF2-40B4-BE49-F238E27FC236}">
                            <a16:creationId xmlns:a16="http://schemas.microsoft.com/office/drawing/2014/main" id="{FCA78499-1ACA-DEB6-8CBF-9CB6F3411E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4" name="直線コネクタ 14943">
                        <a:extLst>
                          <a:ext uri="{FF2B5EF4-FFF2-40B4-BE49-F238E27FC236}">
                            <a16:creationId xmlns:a16="http://schemas.microsoft.com/office/drawing/2014/main" id="{661D5C97-38BA-8C7E-9CAA-EF8955D1F3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5" name="直線コネクタ 14944">
                        <a:extLst>
                          <a:ext uri="{FF2B5EF4-FFF2-40B4-BE49-F238E27FC236}">
                            <a16:creationId xmlns:a16="http://schemas.microsoft.com/office/drawing/2014/main" id="{5CC7D958-10DA-6938-B9D1-43A03B33CC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6" name="直線コネクタ 14945">
                        <a:extLst>
                          <a:ext uri="{FF2B5EF4-FFF2-40B4-BE49-F238E27FC236}">
                            <a16:creationId xmlns:a16="http://schemas.microsoft.com/office/drawing/2014/main" id="{275451AB-30BC-4527-8A6B-9D9F3E03B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7" name="直線コネクタ 14946">
                        <a:extLst>
                          <a:ext uri="{FF2B5EF4-FFF2-40B4-BE49-F238E27FC236}">
                            <a16:creationId xmlns:a16="http://schemas.microsoft.com/office/drawing/2014/main" id="{215E85F5-594D-FBBD-DC2D-BE7C7CDAA2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8" name="直線コネクタ 14947">
                        <a:extLst>
                          <a:ext uri="{FF2B5EF4-FFF2-40B4-BE49-F238E27FC236}">
                            <a16:creationId xmlns:a16="http://schemas.microsoft.com/office/drawing/2014/main" id="{A8FF64A9-7B8F-5675-A01C-87A4BDB69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9" name="直線コネクタ 14948">
                        <a:extLst>
                          <a:ext uri="{FF2B5EF4-FFF2-40B4-BE49-F238E27FC236}">
                            <a16:creationId xmlns:a16="http://schemas.microsoft.com/office/drawing/2014/main" id="{8A29498C-954A-C5AA-C2CC-7F0FFEDA81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0" name="直線コネクタ 14949">
                        <a:extLst>
                          <a:ext uri="{FF2B5EF4-FFF2-40B4-BE49-F238E27FC236}">
                            <a16:creationId xmlns:a16="http://schemas.microsoft.com/office/drawing/2014/main" id="{7E52DF9D-A829-7686-46FF-6D4DF234C7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1" name="直線コネクタ 14950">
                        <a:extLst>
                          <a:ext uri="{FF2B5EF4-FFF2-40B4-BE49-F238E27FC236}">
                            <a16:creationId xmlns:a16="http://schemas.microsoft.com/office/drawing/2014/main" id="{6E9D91AF-52CB-1257-B93C-FF1339A86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2" name="直線コネクタ 14951">
                        <a:extLst>
                          <a:ext uri="{FF2B5EF4-FFF2-40B4-BE49-F238E27FC236}">
                            <a16:creationId xmlns:a16="http://schemas.microsoft.com/office/drawing/2014/main" id="{07793EED-43BF-7191-FF53-CF2EE64D91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3" name="直線コネクタ 14952">
                        <a:extLst>
                          <a:ext uri="{FF2B5EF4-FFF2-40B4-BE49-F238E27FC236}">
                            <a16:creationId xmlns:a16="http://schemas.microsoft.com/office/drawing/2014/main" id="{7DCB5534-4AEF-A838-644B-E889B2E99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4" name="直線コネクタ 14953">
                        <a:extLst>
                          <a:ext uri="{FF2B5EF4-FFF2-40B4-BE49-F238E27FC236}">
                            <a16:creationId xmlns:a16="http://schemas.microsoft.com/office/drawing/2014/main" id="{C37655AB-CE39-B4EA-D42A-D62EB58EED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5" name="直線コネクタ 14954">
                        <a:extLst>
                          <a:ext uri="{FF2B5EF4-FFF2-40B4-BE49-F238E27FC236}">
                            <a16:creationId xmlns:a16="http://schemas.microsoft.com/office/drawing/2014/main" id="{2C096ACD-62EC-5C4E-8618-4EAAA330A7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6" name="直線コネクタ 14955">
                        <a:extLst>
                          <a:ext uri="{FF2B5EF4-FFF2-40B4-BE49-F238E27FC236}">
                            <a16:creationId xmlns:a16="http://schemas.microsoft.com/office/drawing/2014/main" id="{BFA31F28-4BEB-9CBE-5E77-98BDEA0F5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7" name="直線コネクタ 14956">
                        <a:extLst>
                          <a:ext uri="{FF2B5EF4-FFF2-40B4-BE49-F238E27FC236}">
                            <a16:creationId xmlns:a16="http://schemas.microsoft.com/office/drawing/2014/main" id="{5B110726-CE60-4AB1-3235-6B311FF7F2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925" name="グループ化 14924">
                      <a:extLst>
                        <a:ext uri="{FF2B5EF4-FFF2-40B4-BE49-F238E27FC236}">
                          <a16:creationId xmlns:a16="http://schemas.microsoft.com/office/drawing/2014/main" id="{B87FD438-B24A-5E7E-C15D-CDBB6D1922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26" name="直線コネクタ 14925">
                        <a:extLst>
                          <a:ext uri="{FF2B5EF4-FFF2-40B4-BE49-F238E27FC236}">
                            <a16:creationId xmlns:a16="http://schemas.microsoft.com/office/drawing/2014/main" id="{3D4E762C-AF6B-513E-96D7-218B8C2085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7" name="直線コネクタ 14926">
                        <a:extLst>
                          <a:ext uri="{FF2B5EF4-FFF2-40B4-BE49-F238E27FC236}">
                            <a16:creationId xmlns:a16="http://schemas.microsoft.com/office/drawing/2014/main" id="{BCC7DE61-B4BA-AEC2-5AD6-2D0FE8CBC8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8" name="直線コネクタ 14927">
                        <a:extLst>
                          <a:ext uri="{FF2B5EF4-FFF2-40B4-BE49-F238E27FC236}">
                            <a16:creationId xmlns:a16="http://schemas.microsoft.com/office/drawing/2014/main" id="{94C017F3-81AF-5F33-5E0B-405D03E6A8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9" name="直線コネクタ 14928">
                        <a:extLst>
                          <a:ext uri="{FF2B5EF4-FFF2-40B4-BE49-F238E27FC236}">
                            <a16:creationId xmlns:a16="http://schemas.microsoft.com/office/drawing/2014/main" id="{5FD4F78E-57DF-1A11-35EF-BE78E38F7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0" name="直線コネクタ 14929">
                        <a:extLst>
                          <a:ext uri="{FF2B5EF4-FFF2-40B4-BE49-F238E27FC236}">
                            <a16:creationId xmlns:a16="http://schemas.microsoft.com/office/drawing/2014/main" id="{BC0F2018-BF45-E7B8-810A-B6C600E42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1" name="直線コネクタ 14930">
                        <a:extLst>
                          <a:ext uri="{FF2B5EF4-FFF2-40B4-BE49-F238E27FC236}">
                            <a16:creationId xmlns:a16="http://schemas.microsoft.com/office/drawing/2014/main" id="{8FE48D2E-749B-3E9D-EC44-66283E4437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2" name="直線コネクタ 14931">
                        <a:extLst>
                          <a:ext uri="{FF2B5EF4-FFF2-40B4-BE49-F238E27FC236}">
                            <a16:creationId xmlns:a16="http://schemas.microsoft.com/office/drawing/2014/main" id="{40BAF2B1-2D6B-8692-3F92-D435350E6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3" name="直線コネクタ 14932">
                        <a:extLst>
                          <a:ext uri="{FF2B5EF4-FFF2-40B4-BE49-F238E27FC236}">
                            <a16:creationId xmlns:a16="http://schemas.microsoft.com/office/drawing/2014/main" id="{2077480D-914A-D51C-CE59-E8FD57AFB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4" name="直線コネクタ 14933">
                        <a:extLst>
                          <a:ext uri="{FF2B5EF4-FFF2-40B4-BE49-F238E27FC236}">
                            <a16:creationId xmlns:a16="http://schemas.microsoft.com/office/drawing/2014/main" id="{3EF316A4-B26C-2EDB-B003-294FC9DB2A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5" name="直線コネクタ 14934">
                        <a:extLst>
                          <a:ext uri="{FF2B5EF4-FFF2-40B4-BE49-F238E27FC236}">
                            <a16:creationId xmlns:a16="http://schemas.microsoft.com/office/drawing/2014/main" id="{8E00DF88-F222-6DA6-BB75-EE46B33905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6" name="直線コネクタ 14935">
                        <a:extLst>
                          <a:ext uri="{FF2B5EF4-FFF2-40B4-BE49-F238E27FC236}">
                            <a16:creationId xmlns:a16="http://schemas.microsoft.com/office/drawing/2014/main" id="{42B86A20-D2AA-1C1D-EDC4-770FC24466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7" name="直線コネクタ 14936">
                        <a:extLst>
                          <a:ext uri="{FF2B5EF4-FFF2-40B4-BE49-F238E27FC236}">
                            <a16:creationId xmlns:a16="http://schemas.microsoft.com/office/drawing/2014/main" id="{DE206241-6154-433A-2006-124DE270F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8" name="直線コネクタ 14937">
                        <a:extLst>
                          <a:ext uri="{FF2B5EF4-FFF2-40B4-BE49-F238E27FC236}">
                            <a16:creationId xmlns:a16="http://schemas.microsoft.com/office/drawing/2014/main" id="{2F095EB4-26AD-02EE-61F4-7D43C24DA1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9" name="直線コネクタ 14938">
                        <a:extLst>
                          <a:ext uri="{FF2B5EF4-FFF2-40B4-BE49-F238E27FC236}">
                            <a16:creationId xmlns:a16="http://schemas.microsoft.com/office/drawing/2014/main" id="{86215168-AEC8-2BC7-C10C-22676FB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0" name="直線コネクタ 14939">
                        <a:extLst>
                          <a:ext uri="{FF2B5EF4-FFF2-40B4-BE49-F238E27FC236}">
                            <a16:creationId xmlns:a16="http://schemas.microsoft.com/office/drawing/2014/main" id="{D392050E-1D16-F04B-B63A-77E75685E2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1" name="直線コネクタ 14940">
                        <a:extLst>
                          <a:ext uri="{FF2B5EF4-FFF2-40B4-BE49-F238E27FC236}">
                            <a16:creationId xmlns:a16="http://schemas.microsoft.com/office/drawing/2014/main" id="{23ADEC5B-596A-85B4-3420-90FB5F822D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0" name="グループ化 14819">
                    <a:extLst>
                      <a:ext uri="{FF2B5EF4-FFF2-40B4-BE49-F238E27FC236}">
                        <a16:creationId xmlns:a16="http://schemas.microsoft.com/office/drawing/2014/main" id="{5591DA77-A005-B513-9A18-8009B16191D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90" name="グループ化 14889">
                      <a:extLst>
                        <a:ext uri="{FF2B5EF4-FFF2-40B4-BE49-F238E27FC236}">
                          <a16:creationId xmlns:a16="http://schemas.microsoft.com/office/drawing/2014/main" id="{4A65D628-5E9C-01C3-B15A-BCE968DD94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08" name="直線コネクタ 14907">
                        <a:extLst>
                          <a:ext uri="{FF2B5EF4-FFF2-40B4-BE49-F238E27FC236}">
                            <a16:creationId xmlns:a16="http://schemas.microsoft.com/office/drawing/2014/main" id="{8EC96831-693D-AE4F-EFC3-796BD843C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9" name="直線コネクタ 14908">
                        <a:extLst>
                          <a:ext uri="{FF2B5EF4-FFF2-40B4-BE49-F238E27FC236}">
                            <a16:creationId xmlns:a16="http://schemas.microsoft.com/office/drawing/2014/main" id="{391398FC-1020-526F-754E-B97D94D57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0" name="直線コネクタ 14909">
                        <a:extLst>
                          <a:ext uri="{FF2B5EF4-FFF2-40B4-BE49-F238E27FC236}">
                            <a16:creationId xmlns:a16="http://schemas.microsoft.com/office/drawing/2014/main" id="{8BBBF47F-AC67-167A-FDA8-C0CE1DD7B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1" name="直線コネクタ 14910">
                        <a:extLst>
                          <a:ext uri="{FF2B5EF4-FFF2-40B4-BE49-F238E27FC236}">
                            <a16:creationId xmlns:a16="http://schemas.microsoft.com/office/drawing/2014/main" id="{B48B291C-A0E0-01B3-FCCE-8400AD5C0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2" name="直線コネクタ 14911">
                        <a:extLst>
                          <a:ext uri="{FF2B5EF4-FFF2-40B4-BE49-F238E27FC236}">
                            <a16:creationId xmlns:a16="http://schemas.microsoft.com/office/drawing/2014/main" id="{1873B47A-650F-D2E5-8687-D790CF0778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3" name="直線コネクタ 14912">
                        <a:extLst>
                          <a:ext uri="{FF2B5EF4-FFF2-40B4-BE49-F238E27FC236}">
                            <a16:creationId xmlns:a16="http://schemas.microsoft.com/office/drawing/2014/main" id="{5AC24D84-868D-1161-6676-7A43387CBC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4" name="直線コネクタ 14913">
                        <a:extLst>
                          <a:ext uri="{FF2B5EF4-FFF2-40B4-BE49-F238E27FC236}">
                            <a16:creationId xmlns:a16="http://schemas.microsoft.com/office/drawing/2014/main" id="{0AF2FDDF-E7D3-0178-37C9-1F09D4F680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5" name="直線コネクタ 14914">
                        <a:extLst>
                          <a:ext uri="{FF2B5EF4-FFF2-40B4-BE49-F238E27FC236}">
                            <a16:creationId xmlns:a16="http://schemas.microsoft.com/office/drawing/2014/main" id="{FAA32B24-1BD5-ABBC-4B58-9E7B03D17D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6" name="直線コネクタ 14915">
                        <a:extLst>
                          <a:ext uri="{FF2B5EF4-FFF2-40B4-BE49-F238E27FC236}">
                            <a16:creationId xmlns:a16="http://schemas.microsoft.com/office/drawing/2014/main" id="{B56BC2A5-2DFF-8D80-6197-BF88EB545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7" name="直線コネクタ 14916">
                        <a:extLst>
                          <a:ext uri="{FF2B5EF4-FFF2-40B4-BE49-F238E27FC236}">
                            <a16:creationId xmlns:a16="http://schemas.microsoft.com/office/drawing/2014/main" id="{AFB58349-7A25-CB2A-26F8-FF849B22D0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8" name="直線コネクタ 14917">
                        <a:extLst>
                          <a:ext uri="{FF2B5EF4-FFF2-40B4-BE49-F238E27FC236}">
                            <a16:creationId xmlns:a16="http://schemas.microsoft.com/office/drawing/2014/main" id="{B9C331DF-4731-49A3-7BFB-B18B26651C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9" name="直線コネクタ 14918">
                        <a:extLst>
                          <a:ext uri="{FF2B5EF4-FFF2-40B4-BE49-F238E27FC236}">
                            <a16:creationId xmlns:a16="http://schemas.microsoft.com/office/drawing/2014/main" id="{B609C070-AC17-3A2F-EC48-1BCD69461D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0" name="直線コネクタ 14919">
                        <a:extLst>
                          <a:ext uri="{FF2B5EF4-FFF2-40B4-BE49-F238E27FC236}">
                            <a16:creationId xmlns:a16="http://schemas.microsoft.com/office/drawing/2014/main" id="{ED75168E-C197-8AE0-61CE-3298B4CAA8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1" name="直線コネクタ 14920">
                        <a:extLst>
                          <a:ext uri="{FF2B5EF4-FFF2-40B4-BE49-F238E27FC236}">
                            <a16:creationId xmlns:a16="http://schemas.microsoft.com/office/drawing/2014/main" id="{0164F4F3-9923-61D6-3434-89FE7241C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2" name="直線コネクタ 14921">
                        <a:extLst>
                          <a:ext uri="{FF2B5EF4-FFF2-40B4-BE49-F238E27FC236}">
                            <a16:creationId xmlns:a16="http://schemas.microsoft.com/office/drawing/2014/main" id="{83239DE1-3C86-D84C-195A-5C01F08B35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3" name="直線コネクタ 14922">
                        <a:extLst>
                          <a:ext uri="{FF2B5EF4-FFF2-40B4-BE49-F238E27FC236}">
                            <a16:creationId xmlns:a16="http://schemas.microsoft.com/office/drawing/2014/main" id="{27ED5492-862E-C6AE-EC19-A90BB028D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1" name="グループ化 14890">
                      <a:extLst>
                        <a:ext uri="{FF2B5EF4-FFF2-40B4-BE49-F238E27FC236}">
                          <a16:creationId xmlns:a16="http://schemas.microsoft.com/office/drawing/2014/main" id="{8D313266-E0EC-AEE6-1F37-BED744049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92" name="直線コネクタ 14891">
                        <a:extLst>
                          <a:ext uri="{FF2B5EF4-FFF2-40B4-BE49-F238E27FC236}">
                            <a16:creationId xmlns:a16="http://schemas.microsoft.com/office/drawing/2014/main" id="{6FA4FD63-3B20-67E9-E415-78677D7DF1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3" name="直線コネクタ 14892">
                        <a:extLst>
                          <a:ext uri="{FF2B5EF4-FFF2-40B4-BE49-F238E27FC236}">
                            <a16:creationId xmlns:a16="http://schemas.microsoft.com/office/drawing/2014/main" id="{D79907B6-FAF2-2200-21B4-A8CC6E81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4" name="直線コネクタ 14893">
                        <a:extLst>
                          <a:ext uri="{FF2B5EF4-FFF2-40B4-BE49-F238E27FC236}">
                            <a16:creationId xmlns:a16="http://schemas.microsoft.com/office/drawing/2014/main" id="{10842BBC-4D36-24B1-C127-4EEB4EE6BE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5" name="直線コネクタ 14894">
                        <a:extLst>
                          <a:ext uri="{FF2B5EF4-FFF2-40B4-BE49-F238E27FC236}">
                            <a16:creationId xmlns:a16="http://schemas.microsoft.com/office/drawing/2014/main" id="{D69D9DEE-14DA-F226-DE49-6709E43279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6" name="直線コネクタ 14895">
                        <a:extLst>
                          <a:ext uri="{FF2B5EF4-FFF2-40B4-BE49-F238E27FC236}">
                            <a16:creationId xmlns:a16="http://schemas.microsoft.com/office/drawing/2014/main" id="{2AE78614-6620-F78E-B718-470ADEC7DC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7" name="直線コネクタ 14896">
                        <a:extLst>
                          <a:ext uri="{FF2B5EF4-FFF2-40B4-BE49-F238E27FC236}">
                            <a16:creationId xmlns:a16="http://schemas.microsoft.com/office/drawing/2014/main" id="{ED8DBFB1-BF26-490E-C723-6734241AF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8" name="直線コネクタ 14897">
                        <a:extLst>
                          <a:ext uri="{FF2B5EF4-FFF2-40B4-BE49-F238E27FC236}">
                            <a16:creationId xmlns:a16="http://schemas.microsoft.com/office/drawing/2014/main" id="{719419D2-5517-4B70-62E8-D8B40450D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9" name="直線コネクタ 14898">
                        <a:extLst>
                          <a:ext uri="{FF2B5EF4-FFF2-40B4-BE49-F238E27FC236}">
                            <a16:creationId xmlns:a16="http://schemas.microsoft.com/office/drawing/2014/main" id="{00AEC291-0AE7-3658-C6F7-AB134E575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0" name="直線コネクタ 14899">
                        <a:extLst>
                          <a:ext uri="{FF2B5EF4-FFF2-40B4-BE49-F238E27FC236}">
                            <a16:creationId xmlns:a16="http://schemas.microsoft.com/office/drawing/2014/main" id="{6D068E5B-44CA-704E-1F20-1FA2808BFA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1" name="直線コネクタ 14900">
                        <a:extLst>
                          <a:ext uri="{FF2B5EF4-FFF2-40B4-BE49-F238E27FC236}">
                            <a16:creationId xmlns:a16="http://schemas.microsoft.com/office/drawing/2014/main" id="{D3A1CE07-89AA-B807-3890-218CF4BE6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2" name="直線コネクタ 14901">
                        <a:extLst>
                          <a:ext uri="{FF2B5EF4-FFF2-40B4-BE49-F238E27FC236}">
                            <a16:creationId xmlns:a16="http://schemas.microsoft.com/office/drawing/2014/main" id="{5FC4991C-B123-0405-B78A-82F5F6187B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3" name="直線コネクタ 14902">
                        <a:extLst>
                          <a:ext uri="{FF2B5EF4-FFF2-40B4-BE49-F238E27FC236}">
                            <a16:creationId xmlns:a16="http://schemas.microsoft.com/office/drawing/2014/main" id="{862EEE67-1510-1BB6-4F49-E97E4E185B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4" name="直線コネクタ 14903">
                        <a:extLst>
                          <a:ext uri="{FF2B5EF4-FFF2-40B4-BE49-F238E27FC236}">
                            <a16:creationId xmlns:a16="http://schemas.microsoft.com/office/drawing/2014/main" id="{873F702F-D73A-47D2-3B86-BE5474417D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5" name="直線コネクタ 14904">
                        <a:extLst>
                          <a:ext uri="{FF2B5EF4-FFF2-40B4-BE49-F238E27FC236}">
                            <a16:creationId xmlns:a16="http://schemas.microsoft.com/office/drawing/2014/main" id="{91B75742-278D-0529-C186-CAE4713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6" name="直線コネクタ 14905">
                        <a:extLst>
                          <a:ext uri="{FF2B5EF4-FFF2-40B4-BE49-F238E27FC236}">
                            <a16:creationId xmlns:a16="http://schemas.microsoft.com/office/drawing/2014/main" id="{9BD1F0B6-6A0F-6D06-C371-8D43C0563D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7" name="直線コネクタ 14906">
                        <a:extLst>
                          <a:ext uri="{FF2B5EF4-FFF2-40B4-BE49-F238E27FC236}">
                            <a16:creationId xmlns:a16="http://schemas.microsoft.com/office/drawing/2014/main" id="{C8895208-DF03-414F-B29A-60D5256805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1" name="グループ化 14820">
                    <a:extLst>
                      <a:ext uri="{FF2B5EF4-FFF2-40B4-BE49-F238E27FC236}">
                        <a16:creationId xmlns:a16="http://schemas.microsoft.com/office/drawing/2014/main" id="{F0E49FA5-7B99-D231-F8B9-2AFF7AA5B32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56" name="グループ化 14855">
                      <a:extLst>
                        <a:ext uri="{FF2B5EF4-FFF2-40B4-BE49-F238E27FC236}">
                          <a16:creationId xmlns:a16="http://schemas.microsoft.com/office/drawing/2014/main" id="{325FAF81-587D-19A9-9B54-848C4F43CA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74" name="直線コネクタ 14873">
                        <a:extLst>
                          <a:ext uri="{FF2B5EF4-FFF2-40B4-BE49-F238E27FC236}">
                            <a16:creationId xmlns:a16="http://schemas.microsoft.com/office/drawing/2014/main" id="{87F51821-5427-AD67-161A-3BB1671FD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5" name="直線コネクタ 14874">
                        <a:extLst>
                          <a:ext uri="{FF2B5EF4-FFF2-40B4-BE49-F238E27FC236}">
                            <a16:creationId xmlns:a16="http://schemas.microsoft.com/office/drawing/2014/main" id="{4197B1DD-CF4F-1D01-90DA-3E894470A9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6" name="直線コネクタ 14875">
                        <a:extLst>
                          <a:ext uri="{FF2B5EF4-FFF2-40B4-BE49-F238E27FC236}">
                            <a16:creationId xmlns:a16="http://schemas.microsoft.com/office/drawing/2014/main" id="{06078180-148D-77D2-75FD-39A4373BA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7" name="直線コネクタ 14876">
                        <a:extLst>
                          <a:ext uri="{FF2B5EF4-FFF2-40B4-BE49-F238E27FC236}">
                            <a16:creationId xmlns:a16="http://schemas.microsoft.com/office/drawing/2014/main" id="{65A09123-2987-CD67-D735-40DC06FB25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8" name="直線コネクタ 14877">
                        <a:extLst>
                          <a:ext uri="{FF2B5EF4-FFF2-40B4-BE49-F238E27FC236}">
                            <a16:creationId xmlns:a16="http://schemas.microsoft.com/office/drawing/2014/main" id="{E5004CEC-8EC5-E9BD-22CC-14F2016C0A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9" name="直線コネクタ 14878">
                        <a:extLst>
                          <a:ext uri="{FF2B5EF4-FFF2-40B4-BE49-F238E27FC236}">
                            <a16:creationId xmlns:a16="http://schemas.microsoft.com/office/drawing/2014/main" id="{77721A42-E76A-C07A-2C97-7783A8AD68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0" name="直線コネクタ 14879">
                        <a:extLst>
                          <a:ext uri="{FF2B5EF4-FFF2-40B4-BE49-F238E27FC236}">
                            <a16:creationId xmlns:a16="http://schemas.microsoft.com/office/drawing/2014/main" id="{70E02AA9-A2F6-CACF-B879-D9C12A22FE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1" name="直線コネクタ 14880">
                        <a:extLst>
                          <a:ext uri="{FF2B5EF4-FFF2-40B4-BE49-F238E27FC236}">
                            <a16:creationId xmlns:a16="http://schemas.microsoft.com/office/drawing/2014/main" id="{36E00B11-F505-E743-B464-1B0EB526F5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2" name="直線コネクタ 14881">
                        <a:extLst>
                          <a:ext uri="{FF2B5EF4-FFF2-40B4-BE49-F238E27FC236}">
                            <a16:creationId xmlns:a16="http://schemas.microsoft.com/office/drawing/2014/main" id="{55EC66D8-82DA-848E-A7CD-7F2F909CE0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3" name="直線コネクタ 14882">
                        <a:extLst>
                          <a:ext uri="{FF2B5EF4-FFF2-40B4-BE49-F238E27FC236}">
                            <a16:creationId xmlns:a16="http://schemas.microsoft.com/office/drawing/2014/main" id="{793B940D-325B-BBC3-C9AF-04F13063AD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4" name="直線コネクタ 14883">
                        <a:extLst>
                          <a:ext uri="{FF2B5EF4-FFF2-40B4-BE49-F238E27FC236}">
                            <a16:creationId xmlns:a16="http://schemas.microsoft.com/office/drawing/2014/main" id="{47162EB4-F39E-C297-C437-012E237E2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5" name="直線コネクタ 14884">
                        <a:extLst>
                          <a:ext uri="{FF2B5EF4-FFF2-40B4-BE49-F238E27FC236}">
                            <a16:creationId xmlns:a16="http://schemas.microsoft.com/office/drawing/2014/main" id="{F7659146-2217-A180-3656-540C7766F6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6" name="直線コネクタ 14885">
                        <a:extLst>
                          <a:ext uri="{FF2B5EF4-FFF2-40B4-BE49-F238E27FC236}">
                            <a16:creationId xmlns:a16="http://schemas.microsoft.com/office/drawing/2014/main" id="{21D87B61-A8AC-9D15-DB74-782546EC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7" name="直線コネクタ 14886">
                        <a:extLst>
                          <a:ext uri="{FF2B5EF4-FFF2-40B4-BE49-F238E27FC236}">
                            <a16:creationId xmlns:a16="http://schemas.microsoft.com/office/drawing/2014/main" id="{E1D618AE-61B9-87F2-916B-871D7655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8" name="直線コネクタ 14887">
                        <a:extLst>
                          <a:ext uri="{FF2B5EF4-FFF2-40B4-BE49-F238E27FC236}">
                            <a16:creationId xmlns:a16="http://schemas.microsoft.com/office/drawing/2014/main" id="{E3AC7BD2-1F18-06EA-CF46-10011DDCBD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9" name="直線コネクタ 14888">
                        <a:extLst>
                          <a:ext uri="{FF2B5EF4-FFF2-40B4-BE49-F238E27FC236}">
                            <a16:creationId xmlns:a16="http://schemas.microsoft.com/office/drawing/2014/main" id="{2FF6A9F6-298C-4BEF-2448-12EAAE6D4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7" name="グループ化 14856">
                      <a:extLst>
                        <a:ext uri="{FF2B5EF4-FFF2-40B4-BE49-F238E27FC236}">
                          <a16:creationId xmlns:a16="http://schemas.microsoft.com/office/drawing/2014/main" id="{54764637-3CEF-8338-98E5-CA7A4C4D5F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58" name="直線コネクタ 14857">
                        <a:extLst>
                          <a:ext uri="{FF2B5EF4-FFF2-40B4-BE49-F238E27FC236}">
                            <a16:creationId xmlns:a16="http://schemas.microsoft.com/office/drawing/2014/main" id="{6A7FFEDE-9DF0-94CF-0E04-0011A0F86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59" name="直線コネクタ 14858">
                        <a:extLst>
                          <a:ext uri="{FF2B5EF4-FFF2-40B4-BE49-F238E27FC236}">
                            <a16:creationId xmlns:a16="http://schemas.microsoft.com/office/drawing/2014/main" id="{B629A032-C32B-9657-EC31-44F4AA180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0" name="直線コネクタ 14859">
                        <a:extLst>
                          <a:ext uri="{FF2B5EF4-FFF2-40B4-BE49-F238E27FC236}">
                            <a16:creationId xmlns:a16="http://schemas.microsoft.com/office/drawing/2014/main" id="{9385559F-52BC-3546-FA21-2CF80C4B0C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1" name="直線コネクタ 14860">
                        <a:extLst>
                          <a:ext uri="{FF2B5EF4-FFF2-40B4-BE49-F238E27FC236}">
                            <a16:creationId xmlns:a16="http://schemas.microsoft.com/office/drawing/2014/main" id="{4E3BEDAE-A5BA-69AC-AA21-EF615F0BD4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2" name="直線コネクタ 14861">
                        <a:extLst>
                          <a:ext uri="{FF2B5EF4-FFF2-40B4-BE49-F238E27FC236}">
                            <a16:creationId xmlns:a16="http://schemas.microsoft.com/office/drawing/2014/main" id="{4058F01F-0283-755F-FEE1-0C22C687EB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3" name="直線コネクタ 14862">
                        <a:extLst>
                          <a:ext uri="{FF2B5EF4-FFF2-40B4-BE49-F238E27FC236}">
                            <a16:creationId xmlns:a16="http://schemas.microsoft.com/office/drawing/2014/main" id="{0478AB8B-B42A-E665-DC90-065BA36EE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4" name="直線コネクタ 14863">
                        <a:extLst>
                          <a:ext uri="{FF2B5EF4-FFF2-40B4-BE49-F238E27FC236}">
                            <a16:creationId xmlns:a16="http://schemas.microsoft.com/office/drawing/2014/main" id="{8CBB3046-38DC-6B75-0FE7-26AEBBFA43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5" name="直線コネクタ 14864">
                        <a:extLst>
                          <a:ext uri="{FF2B5EF4-FFF2-40B4-BE49-F238E27FC236}">
                            <a16:creationId xmlns:a16="http://schemas.microsoft.com/office/drawing/2014/main" id="{5D12615D-3341-0D37-BFEB-B77EE0007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6" name="直線コネクタ 14865">
                        <a:extLst>
                          <a:ext uri="{FF2B5EF4-FFF2-40B4-BE49-F238E27FC236}">
                            <a16:creationId xmlns:a16="http://schemas.microsoft.com/office/drawing/2014/main" id="{670D2DA8-5909-7998-682F-51F3937D4E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7" name="直線コネクタ 14866">
                        <a:extLst>
                          <a:ext uri="{FF2B5EF4-FFF2-40B4-BE49-F238E27FC236}">
                            <a16:creationId xmlns:a16="http://schemas.microsoft.com/office/drawing/2014/main" id="{4522BC9B-075C-5C6A-7060-15FD98B27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8" name="直線コネクタ 14867">
                        <a:extLst>
                          <a:ext uri="{FF2B5EF4-FFF2-40B4-BE49-F238E27FC236}">
                            <a16:creationId xmlns:a16="http://schemas.microsoft.com/office/drawing/2014/main" id="{E6F5C37A-B0D0-AE8C-47BB-A9FA077947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9" name="直線コネクタ 14868">
                        <a:extLst>
                          <a:ext uri="{FF2B5EF4-FFF2-40B4-BE49-F238E27FC236}">
                            <a16:creationId xmlns:a16="http://schemas.microsoft.com/office/drawing/2014/main" id="{F49A131D-57C0-DE8A-6DDF-B406526C41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0" name="直線コネクタ 14869">
                        <a:extLst>
                          <a:ext uri="{FF2B5EF4-FFF2-40B4-BE49-F238E27FC236}">
                            <a16:creationId xmlns:a16="http://schemas.microsoft.com/office/drawing/2014/main" id="{1169BAF5-BDEA-4118-EE66-D8EDE405A0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1" name="直線コネクタ 14870">
                        <a:extLst>
                          <a:ext uri="{FF2B5EF4-FFF2-40B4-BE49-F238E27FC236}">
                            <a16:creationId xmlns:a16="http://schemas.microsoft.com/office/drawing/2014/main" id="{1B880A2E-3529-D227-239B-915B8AAC46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2" name="直線コネクタ 14871">
                        <a:extLst>
                          <a:ext uri="{FF2B5EF4-FFF2-40B4-BE49-F238E27FC236}">
                            <a16:creationId xmlns:a16="http://schemas.microsoft.com/office/drawing/2014/main" id="{C295535F-A6FE-8C78-995B-54796B8E3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3" name="直線コネクタ 14872">
                        <a:extLst>
                          <a:ext uri="{FF2B5EF4-FFF2-40B4-BE49-F238E27FC236}">
                            <a16:creationId xmlns:a16="http://schemas.microsoft.com/office/drawing/2014/main" id="{381BB149-A0D4-9FAE-23F3-25F91B868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2" name="グループ化 14821">
                    <a:extLst>
                      <a:ext uri="{FF2B5EF4-FFF2-40B4-BE49-F238E27FC236}">
                        <a16:creationId xmlns:a16="http://schemas.microsoft.com/office/drawing/2014/main" id="{FAF8DEF4-E549-CB18-161F-96446FDC6381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40" name="直線コネクタ 14839">
                      <a:extLst>
                        <a:ext uri="{FF2B5EF4-FFF2-40B4-BE49-F238E27FC236}">
                          <a16:creationId xmlns:a16="http://schemas.microsoft.com/office/drawing/2014/main" id="{9F9DBB9E-5FB2-76AE-55BB-FE9B014FCF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1" name="直線コネクタ 14840">
                      <a:extLst>
                        <a:ext uri="{FF2B5EF4-FFF2-40B4-BE49-F238E27FC236}">
                          <a16:creationId xmlns:a16="http://schemas.microsoft.com/office/drawing/2014/main" id="{5174A696-445A-E2EE-7E1D-496EA0C502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2" name="直線コネクタ 14841">
                      <a:extLst>
                        <a:ext uri="{FF2B5EF4-FFF2-40B4-BE49-F238E27FC236}">
                          <a16:creationId xmlns:a16="http://schemas.microsoft.com/office/drawing/2014/main" id="{C85BB5D0-7FB1-4C0C-3FA8-746C07A86C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3" name="直線コネクタ 14842">
                      <a:extLst>
                        <a:ext uri="{FF2B5EF4-FFF2-40B4-BE49-F238E27FC236}">
                          <a16:creationId xmlns:a16="http://schemas.microsoft.com/office/drawing/2014/main" id="{B126724D-23DC-1224-AF04-CBF2E2377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4" name="直線コネクタ 14843">
                      <a:extLst>
                        <a:ext uri="{FF2B5EF4-FFF2-40B4-BE49-F238E27FC236}">
                          <a16:creationId xmlns:a16="http://schemas.microsoft.com/office/drawing/2014/main" id="{9891ED5C-569C-5434-16CA-DD57C57BBC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5" name="直線コネクタ 14844">
                      <a:extLst>
                        <a:ext uri="{FF2B5EF4-FFF2-40B4-BE49-F238E27FC236}">
                          <a16:creationId xmlns:a16="http://schemas.microsoft.com/office/drawing/2014/main" id="{A6D4BD72-19CA-2A41-1C29-07817EACF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6" name="直線コネクタ 14845">
                      <a:extLst>
                        <a:ext uri="{FF2B5EF4-FFF2-40B4-BE49-F238E27FC236}">
                          <a16:creationId xmlns:a16="http://schemas.microsoft.com/office/drawing/2014/main" id="{5678D272-E803-25EB-5EF8-72F23E6790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7" name="直線コネクタ 14846">
                      <a:extLst>
                        <a:ext uri="{FF2B5EF4-FFF2-40B4-BE49-F238E27FC236}">
                          <a16:creationId xmlns:a16="http://schemas.microsoft.com/office/drawing/2014/main" id="{72440EF9-0700-B693-428E-E40FD377F5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8" name="直線コネクタ 14847">
                      <a:extLst>
                        <a:ext uri="{FF2B5EF4-FFF2-40B4-BE49-F238E27FC236}">
                          <a16:creationId xmlns:a16="http://schemas.microsoft.com/office/drawing/2014/main" id="{B959D8ED-0F88-B98E-6E2C-760DD36674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9" name="直線コネクタ 14848">
                      <a:extLst>
                        <a:ext uri="{FF2B5EF4-FFF2-40B4-BE49-F238E27FC236}">
                          <a16:creationId xmlns:a16="http://schemas.microsoft.com/office/drawing/2014/main" id="{84F507D7-0F47-53E2-9405-1B42A92620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0" name="直線コネクタ 14849">
                      <a:extLst>
                        <a:ext uri="{FF2B5EF4-FFF2-40B4-BE49-F238E27FC236}">
                          <a16:creationId xmlns:a16="http://schemas.microsoft.com/office/drawing/2014/main" id="{A865F2FD-3B5B-CC46-74F3-7180D4A05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1" name="直線コネクタ 14850">
                      <a:extLst>
                        <a:ext uri="{FF2B5EF4-FFF2-40B4-BE49-F238E27FC236}">
                          <a16:creationId xmlns:a16="http://schemas.microsoft.com/office/drawing/2014/main" id="{523A04B9-8CFD-298B-CE0C-B23DA2BD37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2" name="直線コネクタ 14851">
                      <a:extLst>
                        <a:ext uri="{FF2B5EF4-FFF2-40B4-BE49-F238E27FC236}">
                          <a16:creationId xmlns:a16="http://schemas.microsoft.com/office/drawing/2014/main" id="{2F07A678-1502-E2F3-7918-586C951E7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3" name="直線コネクタ 14852">
                      <a:extLst>
                        <a:ext uri="{FF2B5EF4-FFF2-40B4-BE49-F238E27FC236}">
                          <a16:creationId xmlns:a16="http://schemas.microsoft.com/office/drawing/2014/main" id="{0E838EA5-1ADC-0071-EB5B-62608CEDAF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4" name="直線コネクタ 14853">
                      <a:extLst>
                        <a:ext uri="{FF2B5EF4-FFF2-40B4-BE49-F238E27FC236}">
                          <a16:creationId xmlns:a16="http://schemas.microsoft.com/office/drawing/2014/main" id="{21F53AD4-B3E8-F76B-CFB8-1FE8BCCA6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5" name="直線コネクタ 14854">
                      <a:extLst>
                        <a:ext uri="{FF2B5EF4-FFF2-40B4-BE49-F238E27FC236}">
                          <a16:creationId xmlns:a16="http://schemas.microsoft.com/office/drawing/2014/main" id="{5B3293D6-174D-7D9A-D3F3-B9B4DB842B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23" name="グループ化 14822">
                    <a:extLst>
                      <a:ext uri="{FF2B5EF4-FFF2-40B4-BE49-F238E27FC236}">
                        <a16:creationId xmlns:a16="http://schemas.microsoft.com/office/drawing/2014/main" id="{7C1D2015-27AD-FA24-CA58-2AF29A7A9314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24" name="直線コネクタ 14823">
                      <a:extLst>
                        <a:ext uri="{FF2B5EF4-FFF2-40B4-BE49-F238E27FC236}">
                          <a16:creationId xmlns:a16="http://schemas.microsoft.com/office/drawing/2014/main" id="{3A080F5B-57F8-8001-5FF4-C96F0A56B4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5" name="直線コネクタ 14824">
                      <a:extLst>
                        <a:ext uri="{FF2B5EF4-FFF2-40B4-BE49-F238E27FC236}">
                          <a16:creationId xmlns:a16="http://schemas.microsoft.com/office/drawing/2014/main" id="{995C766A-9661-4A2C-E2FC-4531CFB9BB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6" name="直線コネクタ 14825">
                      <a:extLst>
                        <a:ext uri="{FF2B5EF4-FFF2-40B4-BE49-F238E27FC236}">
                          <a16:creationId xmlns:a16="http://schemas.microsoft.com/office/drawing/2014/main" id="{EFCB4ACC-CA38-5EBD-68CF-77883E670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7" name="直線コネクタ 14826">
                      <a:extLst>
                        <a:ext uri="{FF2B5EF4-FFF2-40B4-BE49-F238E27FC236}">
                          <a16:creationId xmlns:a16="http://schemas.microsoft.com/office/drawing/2014/main" id="{FC549A76-6089-09AD-93EE-B4400FB00A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8" name="直線コネクタ 14827">
                      <a:extLst>
                        <a:ext uri="{FF2B5EF4-FFF2-40B4-BE49-F238E27FC236}">
                          <a16:creationId xmlns:a16="http://schemas.microsoft.com/office/drawing/2014/main" id="{BDB7CBC4-C50B-1625-A8C6-BFD54B3E8F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9" name="直線コネクタ 14828">
                      <a:extLst>
                        <a:ext uri="{FF2B5EF4-FFF2-40B4-BE49-F238E27FC236}">
                          <a16:creationId xmlns:a16="http://schemas.microsoft.com/office/drawing/2014/main" id="{7DE0ACAE-3616-F730-E002-0DC2B866EF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0" name="直線コネクタ 14829">
                      <a:extLst>
                        <a:ext uri="{FF2B5EF4-FFF2-40B4-BE49-F238E27FC236}">
                          <a16:creationId xmlns:a16="http://schemas.microsoft.com/office/drawing/2014/main" id="{DA9E12F7-4EA6-6CEF-EC59-DBC6C38A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1" name="直線コネクタ 14830">
                      <a:extLst>
                        <a:ext uri="{FF2B5EF4-FFF2-40B4-BE49-F238E27FC236}">
                          <a16:creationId xmlns:a16="http://schemas.microsoft.com/office/drawing/2014/main" id="{CAA8B3FE-B268-7142-6140-0AA0F9E26A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2" name="直線コネクタ 14831">
                      <a:extLst>
                        <a:ext uri="{FF2B5EF4-FFF2-40B4-BE49-F238E27FC236}">
                          <a16:creationId xmlns:a16="http://schemas.microsoft.com/office/drawing/2014/main" id="{523CA6B7-2C7D-BF13-4B4B-515B48AD5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3" name="直線コネクタ 14832">
                      <a:extLst>
                        <a:ext uri="{FF2B5EF4-FFF2-40B4-BE49-F238E27FC236}">
                          <a16:creationId xmlns:a16="http://schemas.microsoft.com/office/drawing/2014/main" id="{58215FF8-AA41-E174-561C-647AD5AB94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4" name="直線コネクタ 14833">
                      <a:extLst>
                        <a:ext uri="{FF2B5EF4-FFF2-40B4-BE49-F238E27FC236}">
                          <a16:creationId xmlns:a16="http://schemas.microsoft.com/office/drawing/2014/main" id="{2F2596F3-606C-654C-567C-36D83BE14A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5" name="直線コネクタ 14834">
                      <a:extLst>
                        <a:ext uri="{FF2B5EF4-FFF2-40B4-BE49-F238E27FC236}">
                          <a16:creationId xmlns:a16="http://schemas.microsoft.com/office/drawing/2014/main" id="{33B5F408-58B6-D7BC-8EF5-F023272399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6" name="直線コネクタ 14835">
                      <a:extLst>
                        <a:ext uri="{FF2B5EF4-FFF2-40B4-BE49-F238E27FC236}">
                          <a16:creationId xmlns:a16="http://schemas.microsoft.com/office/drawing/2014/main" id="{9CA455E6-488C-94C2-1781-55D9A9B3A7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7" name="直線コネクタ 14836">
                      <a:extLst>
                        <a:ext uri="{FF2B5EF4-FFF2-40B4-BE49-F238E27FC236}">
                          <a16:creationId xmlns:a16="http://schemas.microsoft.com/office/drawing/2014/main" id="{DD15F88D-B65F-BF92-C7C4-026B290B0A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8" name="直線コネクタ 14837">
                      <a:extLst>
                        <a:ext uri="{FF2B5EF4-FFF2-40B4-BE49-F238E27FC236}">
                          <a16:creationId xmlns:a16="http://schemas.microsoft.com/office/drawing/2014/main" id="{B446C116-D010-8B9C-81CF-E051523A1B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9" name="直線コネクタ 14838">
                      <a:extLst>
                        <a:ext uri="{FF2B5EF4-FFF2-40B4-BE49-F238E27FC236}">
                          <a16:creationId xmlns:a16="http://schemas.microsoft.com/office/drawing/2014/main" id="{D3C91A46-8ABB-86C6-BFA3-714BA8C599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790" name="グループ化 14789">
                  <a:extLst>
                    <a:ext uri="{FF2B5EF4-FFF2-40B4-BE49-F238E27FC236}">
                      <a16:creationId xmlns:a16="http://schemas.microsoft.com/office/drawing/2014/main" id="{3CE75F0F-0B66-8FBA-CC1C-B09BDB4DB6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12" name="直線コネクタ 14811">
                    <a:extLst>
                      <a:ext uri="{FF2B5EF4-FFF2-40B4-BE49-F238E27FC236}">
                        <a16:creationId xmlns:a16="http://schemas.microsoft.com/office/drawing/2014/main" id="{70734817-4A7F-4F71-B583-5B5897821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3" name="直線コネクタ 14812">
                    <a:extLst>
                      <a:ext uri="{FF2B5EF4-FFF2-40B4-BE49-F238E27FC236}">
                        <a16:creationId xmlns:a16="http://schemas.microsoft.com/office/drawing/2014/main" id="{BFB04B92-28B9-A66F-8E04-1381A2C5B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4" name="直線コネクタ 14813">
                    <a:extLst>
                      <a:ext uri="{FF2B5EF4-FFF2-40B4-BE49-F238E27FC236}">
                        <a16:creationId xmlns:a16="http://schemas.microsoft.com/office/drawing/2014/main" id="{BC4505EE-CACC-8FD1-C0E3-9D6BBF4CF8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5" name="直線コネクタ 14814">
                    <a:extLst>
                      <a:ext uri="{FF2B5EF4-FFF2-40B4-BE49-F238E27FC236}">
                        <a16:creationId xmlns:a16="http://schemas.microsoft.com/office/drawing/2014/main" id="{019A4AE0-2419-BD7B-536E-0431A12540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6" name="直線コネクタ 14815">
                    <a:extLst>
                      <a:ext uri="{FF2B5EF4-FFF2-40B4-BE49-F238E27FC236}">
                        <a16:creationId xmlns:a16="http://schemas.microsoft.com/office/drawing/2014/main" id="{4F16E3E9-5DC0-E414-579D-A37270E85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7" name="直線コネクタ 14816">
                    <a:extLst>
                      <a:ext uri="{FF2B5EF4-FFF2-40B4-BE49-F238E27FC236}">
                        <a16:creationId xmlns:a16="http://schemas.microsoft.com/office/drawing/2014/main" id="{A08DB694-000A-A4FF-BAAC-0726F0AE6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1" name="グループ化 14790">
                  <a:extLst>
                    <a:ext uri="{FF2B5EF4-FFF2-40B4-BE49-F238E27FC236}">
                      <a16:creationId xmlns:a16="http://schemas.microsoft.com/office/drawing/2014/main" id="{30D470C9-A47F-0BB8-9336-8ED916B5C0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6" name="直線コネクタ 14805">
                    <a:extLst>
                      <a:ext uri="{FF2B5EF4-FFF2-40B4-BE49-F238E27FC236}">
                        <a16:creationId xmlns:a16="http://schemas.microsoft.com/office/drawing/2014/main" id="{73450DF2-A82B-B877-4C41-FBCF4FBE8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7" name="直線コネクタ 14806">
                    <a:extLst>
                      <a:ext uri="{FF2B5EF4-FFF2-40B4-BE49-F238E27FC236}">
                        <a16:creationId xmlns:a16="http://schemas.microsoft.com/office/drawing/2014/main" id="{9E8850E2-04B0-774C-D923-01E852593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8" name="直線コネクタ 14807">
                    <a:extLst>
                      <a:ext uri="{FF2B5EF4-FFF2-40B4-BE49-F238E27FC236}">
                        <a16:creationId xmlns:a16="http://schemas.microsoft.com/office/drawing/2014/main" id="{1DDBC86E-AAF9-7BED-C3C9-DFCF80E352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9" name="直線コネクタ 14808">
                    <a:extLst>
                      <a:ext uri="{FF2B5EF4-FFF2-40B4-BE49-F238E27FC236}">
                        <a16:creationId xmlns:a16="http://schemas.microsoft.com/office/drawing/2014/main" id="{778530F5-C678-FBF6-47BD-2377D68999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0" name="直線コネクタ 14809">
                    <a:extLst>
                      <a:ext uri="{FF2B5EF4-FFF2-40B4-BE49-F238E27FC236}">
                        <a16:creationId xmlns:a16="http://schemas.microsoft.com/office/drawing/2014/main" id="{F61FC318-985F-8C0C-FD56-B2DF7253E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1" name="直線コネクタ 14810">
                    <a:extLst>
                      <a:ext uri="{FF2B5EF4-FFF2-40B4-BE49-F238E27FC236}">
                        <a16:creationId xmlns:a16="http://schemas.microsoft.com/office/drawing/2014/main" id="{5C83217C-9261-BF20-382E-06CDFB90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2" name="グループ化 14791">
                  <a:extLst>
                    <a:ext uri="{FF2B5EF4-FFF2-40B4-BE49-F238E27FC236}">
                      <a16:creationId xmlns:a16="http://schemas.microsoft.com/office/drawing/2014/main" id="{C1881D02-65F4-23DB-303F-DB72CFD888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0" name="直線コネクタ 14799">
                    <a:extLst>
                      <a:ext uri="{FF2B5EF4-FFF2-40B4-BE49-F238E27FC236}">
                        <a16:creationId xmlns:a16="http://schemas.microsoft.com/office/drawing/2014/main" id="{0A5B2348-3B71-ED3B-0B85-C282602522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1" name="直線コネクタ 14800">
                    <a:extLst>
                      <a:ext uri="{FF2B5EF4-FFF2-40B4-BE49-F238E27FC236}">
                        <a16:creationId xmlns:a16="http://schemas.microsoft.com/office/drawing/2014/main" id="{8D4DBFBA-9A04-5A7E-8AAC-878D83E7D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2" name="直線コネクタ 14801">
                    <a:extLst>
                      <a:ext uri="{FF2B5EF4-FFF2-40B4-BE49-F238E27FC236}">
                        <a16:creationId xmlns:a16="http://schemas.microsoft.com/office/drawing/2014/main" id="{FF55A07C-2190-00EE-32A5-29255AE07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3" name="直線コネクタ 14802">
                    <a:extLst>
                      <a:ext uri="{FF2B5EF4-FFF2-40B4-BE49-F238E27FC236}">
                        <a16:creationId xmlns:a16="http://schemas.microsoft.com/office/drawing/2014/main" id="{0B561F9D-F64D-51E4-339C-B77A218099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4" name="直線コネクタ 14803">
                    <a:extLst>
                      <a:ext uri="{FF2B5EF4-FFF2-40B4-BE49-F238E27FC236}">
                        <a16:creationId xmlns:a16="http://schemas.microsoft.com/office/drawing/2014/main" id="{124582D6-06B5-0CB5-6F8D-420B2FA99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5" name="直線コネクタ 14804">
                    <a:extLst>
                      <a:ext uri="{FF2B5EF4-FFF2-40B4-BE49-F238E27FC236}">
                        <a16:creationId xmlns:a16="http://schemas.microsoft.com/office/drawing/2014/main" id="{2823BC28-BCA4-821B-7AE5-181B752B8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3" name="グループ化 14792">
                  <a:extLst>
                    <a:ext uri="{FF2B5EF4-FFF2-40B4-BE49-F238E27FC236}">
                      <a16:creationId xmlns:a16="http://schemas.microsoft.com/office/drawing/2014/main" id="{993DE1F1-59B1-73AE-61A5-552765337B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794" name="直線コネクタ 14793">
                    <a:extLst>
                      <a:ext uri="{FF2B5EF4-FFF2-40B4-BE49-F238E27FC236}">
                        <a16:creationId xmlns:a16="http://schemas.microsoft.com/office/drawing/2014/main" id="{78BE506C-F7F6-1405-9E1F-79F210304D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5" name="直線コネクタ 14794">
                    <a:extLst>
                      <a:ext uri="{FF2B5EF4-FFF2-40B4-BE49-F238E27FC236}">
                        <a16:creationId xmlns:a16="http://schemas.microsoft.com/office/drawing/2014/main" id="{28CB7748-F584-4C9D-884F-1E2D2F813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6" name="直線コネクタ 14795">
                    <a:extLst>
                      <a:ext uri="{FF2B5EF4-FFF2-40B4-BE49-F238E27FC236}">
                        <a16:creationId xmlns:a16="http://schemas.microsoft.com/office/drawing/2014/main" id="{A0324AB8-E55D-E663-7430-A008820F6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7" name="直線コネクタ 14796">
                    <a:extLst>
                      <a:ext uri="{FF2B5EF4-FFF2-40B4-BE49-F238E27FC236}">
                        <a16:creationId xmlns:a16="http://schemas.microsoft.com/office/drawing/2014/main" id="{225F2122-2D6C-7A81-204F-894FB90E4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8" name="直線コネクタ 14797">
                    <a:extLst>
                      <a:ext uri="{FF2B5EF4-FFF2-40B4-BE49-F238E27FC236}">
                        <a16:creationId xmlns:a16="http://schemas.microsoft.com/office/drawing/2014/main" id="{A88EAF6A-1BFB-B9AF-B107-DA3E4A3F2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9" name="直線コネクタ 14798">
                    <a:extLst>
                      <a:ext uri="{FF2B5EF4-FFF2-40B4-BE49-F238E27FC236}">
                        <a16:creationId xmlns:a16="http://schemas.microsoft.com/office/drawing/2014/main" id="{A4022278-FC55-9D7C-18D8-30D955F81E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B39125B-C282-80D7-70BC-ECBC8137534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6795" name="正方形/長方形 6794">
                  <a:extLst>
                    <a:ext uri="{FF2B5EF4-FFF2-40B4-BE49-F238E27FC236}">
                      <a16:creationId xmlns:a16="http://schemas.microsoft.com/office/drawing/2014/main" id="{AB3FC116-5AF8-BD13-C3E5-9960FF0161D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6796" name="グループ化 6795">
                  <a:extLst>
                    <a:ext uri="{FF2B5EF4-FFF2-40B4-BE49-F238E27FC236}">
                      <a16:creationId xmlns:a16="http://schemas.microsoft.com/office/drawing/2014/main" id="{AD35AB1E-337C-FE65-46BA-768D962E57C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6842" name="グループ化 6841">
                    <a:extLst>
                      <a:ext uri="{FF2B5EF4-FFF2-40B4-BE49-F238E27FC236}">
                        <a16:creationId xmlns:a16="http://schemas.microsoft.com/office/drawing/2014/main" id="{EB56CF7B-5B7E-139F-A3D7-5EE97DC1F9E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770" name="正方形/長方形 14769">
                      <a:extLst>
                        <a:ext uri="{FF2B5EF4-FFF2-40B4-BE49-F238E27FC236}">
                          <a16:creationId xmlns:a16="http://schemas.microsoft.com/office/drawing/2014/main" id="{1659E4E7-B4B5-E2AE-1E0C-CC7D3EEE6F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1" name="グループ化 14770">
                      <a:extLst>
                        <a:ext uri="{FF2B5EF4-FFF2-40B4-BE49-F238E27FC236}">
                          <a16:creationId xmlns:a16="http://schemas.microsoft.com/office/drawing/2014/main" id="{A4C722DB-FE70-82B0-71BB-60B1918A74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6" name="正方形/長方形 14785">
                        <a:extLst>
                          <a:ext uri="{FF2B5EF4-FFF2-40B4-BE49-F238E27FC236}">
                            <a16:creationId xmlns:a16="http://schemas.microsoft.com/office/drawing/2014/main" id="{790DF39F-24D6-F6EF-1C83-DA07FD093E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7" name="正方形/長方形 14786">
                        <a:extLst>
                          <a:ext uri="{FF2B5EF4-FFF2-40B4-BE49-F238E27FC236}">
                            <a16:creationId xmlns:a16="http://schemas.microsoft.com/office/drawing/2014/main" id="{64C31274-8911-952C-386F-A96E765A54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772" name="グループ化 14771">
                      <a:extLst>
                        <a:ext uri="{FF2B5EF4-FFF2-40B4-BE49-F238E27FC236}">
                          <a16:creationId xmlns:a16="http://schemas.microsoft.com/office/drawing/2014/main" id="{E0E2974B-AF03-C6E2-EE1D-A2EE8F8703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782" name="正方形/長方形 14781">
                        <a:extLst>
                          <a:ext uri="{FF2B5EF4-FFF2-40B4-BE49-F238E27FC236}">
                            <a16:creationId xmlns:a16="http://schemas.microsoft.com/office/drawing/2014/main" id="{D440DF22-B8BF-5F28-31AF-9FC9EFAAB91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783" name="グループ化 14782">
                        <a:extLst>
                          <a:ext uri="{FF2B5EF4-FFF2-40B4-BE49-F238E27FC236}">
                            <a16:creationId xmlns:a16="http://schemas.microsoft.com/office/drawing/2014/main" id="{E1D2A8DE-EC8B-1650-D48A-3681036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784" name="正方形/長方形 14783">
                          <a:extLst>
                            <a:ext uri="{FF2B5EF4-FFF2-40B4-BE49-F238E27FC236}">
                              <a16:creationId xmlns:a16="http://schemas.microsoft.com/office/drawing/2014/main" id="{6D65FA53-25DC-78A6-D278-F2FE1BB2EDE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785" name="正方形/長方形 14784">
                          <a:extLst>
                            <a:ext uri="{FF2B5EF4-FFF2-40B4-BE49-F238E27FC236}">
                              <a16:creationId xmlns:a16="http://schemas.microsoft.com/office/drawing/2014/main" id="{7F364F57-1BB7-3E81-600B-238486C7B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773" name="正方形/長方形 14772">
                      <a:extLst>
                        <a:ext uri="{FF2B5EF4-FFF2-40B4-BE49-F238E27FC236}">
                          <a16:creationId xmlns:a16="http://schemas.microsoft.com/office/drawing/2014/main" id="{B07F9289-1DEF-C06E-0020-C642B1E314B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4" name="グループ化 14773">
                      <a:extLst>
                        <a:ext uri="{FF2B5EF4-FFF2-40B4-BE49-F238E27FC236}">
                          <a16:creationId xmlns:a16="http://schemas.microsoft.com/office/drawing/2014/main" id="{41524D67-A298-2C43-FA43-05AEDDA8EF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0" name="正方形/長方形 14779">
                        <a:extLst>
                          <a:ext uri="{FF2B5EF4-FFF2-40B4-BE49-F238E27FC236}">
                            <a16:creationId xmlns:a16="http://schemas.microsoft.com/office/drawing/2014/main" id="{F3F283B6-90C9-3F59-B766-8A78C260D3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1" name="正方形/長方形 14780">
                        <a:extLst>
                          <a:ext uri="{FF2B5EF4-FFF2-40B4-BE49-F238E27FC236}">
                            <a16:creationId xmlns:a16="http://schemas.microsoft.com/office/drawing/2014/main" id="{4D79FCAD-092C-6F36-28B0-EC2BC197CC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5" name="正方形/長方形 14774">
                      <a:extLst>
                        <a:ext uri="{FF2B5EF4-FFF2-40B4-BE49-F238E27FC236}">
                          <a16:creationId xmlns:a16="http://schemas.microsoft.com/office/drawing/2014/main" id="{3D3B8A3B-09AB-574B-5DE1-BCC6D1ACE8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6" name="グループ化 14775">
                      <a:extLst>
                        <a:ext uri="{FF2B5EF4-FFF2-40B4-BE49-F238E27FC236}">
                          <a16:creationId xmlns:a16="http://schemas.microsoft.com/office/drawing/2014/main" id="{CFFF5AB3-575D-FBFB-68A0-3D55BBDF1E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78" name="正方形/長方形 14777">
                        <a:extLst>
                          <a:ext uri="{FF2B5EF4-FFF2-40B4-BE49-F238E27FC236}">
                            <a16:creationId xmlns:a16="http://schemas.microsoft.com/office/drawing/2014/main" id="{B2365B02-B2EA-61A6-2454-C34DDDDEA2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79" name="正方形/長方形 14778">
                        <a:extLst>
                          <a:ext uri="{FF2B5EF4-FFF2-40B4-BE49-F238E27FC236}">
                            <a16:creationId xmlns:a16="http://schemas.microsoft.com/office/drawing/2014/main" id="{5023F26A-CC9E-C393-73FE-701D44D79C7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7" name="正方形/長方形 14776">
                      <a:extLst>
                        <a:ext uri="{FF2B5EF4-FFF2-40B4-BE49-F238E27FC236}">
                          <a16:creationId xmlns:a16="http://schemas.microsoft.com/office/drawing/2014/main" id="{AED10F7C-CA07-A21B-2439-5C0F508C00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6843" name="グループ化 6842">
                    <a:extLst>
                      <a:ext uri="{FF2B5EF4-FFF2-40B4-BE49-F238E27FC236}">
                        <a16:creationId xmlns:a16="http://schemas.microsoft.com/office/drawing/2014/main" id="{F2C16FFA-E05E-E9B6-74F6-383DEA51A77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736" name="グループ化 14735">
                      <a:extLst>
                        <a:ext uri="{FF2B5EF4-FFF2-40B4-BE49-F238E27FC236}">
                          <a16:creationId xmlns:a16="http://schemas.microsoft.com/office/drawing/2014/main" id="{361BE64A-9490-EE33-B591-9E3C37BAE1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54" name="直線コネクタ 14753">
                        <a:extLst>
                          <a:ext uri="{FF2B5EF4-FFF2-40B4-BE49-F238E27FC236}">
                            <a16:creationId xmlns:a16="http://schemas.microsoft.com/office/drawing/2014/main" id="{D7115E2E-DA14-B069-E471-3F022A784E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5" name="直線コネクタ 14754">
                        <a:extLst>
                          <a:ext uri="{FF2B5EF4-FFF2-40B4-BE49-F238E27FC236}">
                            <a16:creationId xmlns:a16="http://schemas.microsoft.com/office/drawing/2014/main" id="{A9FB907E-BA87-CBD5-98A4-08F731D2FE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6" name="直線コネクタ 14755">
                        <a:extLst>
                          <a:ext uri="{FF2B5EF4-FFF2-40B4-BE49-F238E27FC236}">
                            <a16:creationId xmlns:a16="http://schemas.microsoft.com/office/drawing/2014/main" id="{CBE604C7-DF56-6649-9418-0DFC2040C8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7" name="直線コネクタ 14756">
                        <a:extLst>
                          <a:ext uri="{FF2B5EF4-FFF2-40B4-BE49-F238E27FC236}">
                            <a16:creationId xmlns:a16="http://schemas.microsoft.com/office/drawing/2014/main" id="{E28DD05A-3E17-E856-BD87-FE3BBF9EF6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8" name="直線コネクタ 14757">
                        <a:extLst>
                          <a:ext uri="{FF2B5EF4-FFF2-40B4-BE49-F238E27FC236}">
                            <a16:creationId xmlns:a16="http://schemas.microsoft.com/office/drawing/2014/main" id="{A3B12A59-7B6E-17C7-2DE5-1F11BE5C79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9" name="直線コネクタ 14758">
                        <a:extLst>
                          <a:ext uri="{FF2B5EF4-FFF2-40B4-BE49-F238E27FC236}">
                            <a16:creationId xmlns:a16="http://schemas.microsoft.com/office/drawing/2014/main" id="{0713AC8E-9207-4E46-C37C-7E6E3CF5D0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0" name="直線コネクタ 14759">
                        <a:extLst>
                          <a:ext uri="{FF2B5EF4-FFF2-40B4-BE49-F238E27FC236}">
                            <a16:creationId xmlns:a16="http://schemas.microsoft.com/office/drawing/2014/main" id="{23CAFEE3-57B4-7153-DE42-8A99B5C178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1" name="直線コネクタ 14760">
                        <a:extLst>
                          <a:ext uri="{FF2B5EF4-FFF2-40B4-BE49-F238E27FC236}">
                            <a16:creationId xmlns:a16="http://schemas.microsoft.com/office/drawing/2014/main" id="{5F253BA1-A08F-30E1-5094-4194F0A1F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2" name="直線コネクタ 14761">
                        <a:extLst>
                          <a:ext uri="{FF2B5EF4-FFF2-40B4-BE49-F238E27FC236}">
                            <a16:creationId xmlns:a16="http://schemas.microsoft.com/office/drawing/2014/main" id="{3CEAE39B-44BF-D6F3-FA0C-A0FA426CC7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3" name="直線コネクタ 14762">
                        <a:extLst>
                          <a:ext uri="{FF2B5EF4-FFF2-40B4-BE49-F238E27FC236}">
                            <a16:creationId xmlns:a16="http://schemas.microsoft.com/office/drawing/2014/main" id="{C9917896-7F3E-86EA-F057-D659CF9FC4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4" name="直線コネクタ 14763">
                        <a:extLst>
                          <a:ext uri="{FF2B5EF4-FFF2-40B4-BE49-F238E27FC236}">
                            <a16:creationId xmlns:a16="http://schemas.microsoft.com/office/drawing/2014/main" id="{E9938896-1E8B-7F97-EF7B-8447C5860F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5" name="直線コネクタ 14764">
                        <a:extLst>
                          <a:ext uri="{FF2B5EF4-FFF2-40B4-BE49-F238E27FC236}">
                            <a16:creationId xmlns:a16="http://schemas.microsoft.com/office/drawing/2014/main" id="{38ECD127-CE5B-A249-E28C-D73C68F996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6" name="直線コネクタ 14765">
                        <a:extLst>
                          <a:ext uri="{FF2B5EF4-FFF2-40B4-BE49-F238E27FC236}">
                            <a16:creationId xmlns:a16="http://schemas.microsoft.com/office/drawing/2014/main" id="{8205506C-AB99-A0FC-6C73-D1DF7493CA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7" name="直線コネクタ 14766">
                        <a:extLst>
                          <a:ext uri="{FF2B5EF4-FFF2-40B4-BE49-F238E27FC236}">
                            <a16:creationId xmlns:a16="http://schemas.microsoft.com/office/drawing/2014/main" id="{2D20EA17-FCE1-51CC-985B-1C02CAF741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8" name="直線コネクタ 14767">
                        <a:extLst>
                          <a:ext uri="{FF2B5EF4-FFF2-40B4-BE49-F238E27FC236}">
                            <a16:creationId xmlns:a16="http://schemas.microsoft.com/office/drawing/2014/main" id="{CD5ED75E-BA60-DE18-C954-E48BA0EBE0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9" name="直線コネクタ 14768">
                        <a:extLst>
                          <a:ext uri="{FF2B5EF4-FFF2-40B4-BE49-F238E27FC236}">
                            <a16:creationId xmlns:a16="http://schemas.microsoft.com/office/drawing/2014/main" id="{DB95F15A-D6F0-1569-F960-FEC16DDA6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37" name="グループ化 14736">
                      <a:extLst>
                        <a:ext uri="{FF2B5EF4-FFF2-40B4-BE49-F238E27FC236}">
                          <a16:creationId xmlns:a16="http://schemas.microsoft.com/office/drawing/2014/main" id="{9F5EE600-BD44-643D-7EA7-47EEE7385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38" name="直線コネクタ 14737">
                        <a:extLst>
                          <a:ext uri="{FF2B5EF4-FFF2-40B4-BE49-F238E27FC236}">
                            <a16:creationId xmlns:a16="http://schemas.microsoft.com/office/drawing/2014/main" id="{8D821204-117E-916C-D1DA-7721AF69EC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9" name="直線コネクタ 14738">
                        <a:extLst>
                          <a:ext uri="{FF2B5EF4-FFF2-40B4-BE49-F238E27FC236}">
                            <a16:creationId xmlns:a16="http://schemas.microsoft.com/office/drawing/2014/main" id="{BE48E915-8064-4C6E-43FA-1355D2B8F8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0" name="直線コネクタ 14739">
                        <a:extLst>
                          <a:ext uri="{FF2B5EF4-FFF2-40B4-BE49-F238E27FC236}">
                            <a16:creationId xmlns:a16="http://schemas.microsoft.com/office/drawing/2014/main" id="{5A6ED68C-A2A7-1C95-5C75-5B0DD537C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1" name="直線コネクタ 14740">
                        <a:extLst>
                          <a:ext uri="{FF2B5EF4-FFF2-40B4-BE49-F238E27FC236}">
                            <a16:creationId xmlns:a16="http://schemas.microsoft.com/office/drawing/2014/main" id="{78D64A62-3BD3-E566-2A7C-9685B0CEBB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2" name="直線コネクタ 14741">
                        <a:extLst>
                          <a:ext uri="{FF2B5EF4-FFF2-40B4-BE49-F238E27FC236}">
                            <a16:creationId xmlns:a16="http://schemas.microsoft.com/office/drawing/2014/main" id="{AFB6E34E-F396-6E95-7E37-30CAFDEC50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3" name="直線コネクタ 14742">
                        <a:extLst>
                          <a:ext uri="{FF2B5EF4-FFF2-40B4-BE49-F238E27FC236}">
                            <a16:creationId xmlns:a16="http://schemas.microsoft.com/office/drawing/2014/main" id="{7C2EDF14-8922-E494-43FA-E862654962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4" name="直線コネクタ 14743">
                        <a:extLst>
                          <a:ext uri="{FF2B5EF4-FFF2-40B4-BE49-F238E27FC236}">
                            <a16:creationId xmlns:a16="http://schemas.microsoft.com/office/drawing/2014/main" id="{B41F7682-508A-7A93-33AC-80010E5B69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5" name="直線コネクタ 14744">
                        <a:extLst>
                          <a:ext uri="{FF2B5EF4-FFF2-40B4-BE49-F238E27FC236}">
                            <a16:creationId xmlns:a16="http://schemas.microsoft.com/office/drawing/2014/main" id="{9900E0CF-6707-3B76-CD0D-F2D261A8BF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6" name="直線コネクタ 14745">
                        <a:extLst>
                          <a:ext uri="{FF2B5EF4-FFF2-40B4-BE49-F238E27FC236}">
                            <a16:creationId xmlns:a16="http://schemas.microsoft.com/office/drawing/2014/main" id="{829FCF2A-772B-4252-13EC-BF9FC6F30D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7" name="直線コネクタ 14746">
                        <a:extLst>
                          <a:ext uri="{FF2B5EF4-FFF2-40B4-BE49-F238E27FC236}">
                            <a16:creationId xmlns:a16="http://schemas.microsoft.com/office/drawing/2014/main" id="{DE282957-F640-C799-3BA9-EC466D4D47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8" name="直線コネクタ 14747">
                        <a:extLst>
                          <a:ext uri="{FF2B5EF4-FFF2-40B4-BE49-F238E27FC236}">
                            <a16:creationId xmlns:a16="http://schemas.microsoft.com/office/drawing/2014/main" id="{D038FB70-047E-AE60-0E64-571358367F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9" name="直線コネクタ 14748">
                        <a:extLst>
                          <a:ext uri="{FF2B5EF4-FFF2-40B4-BE49-F238E27FC236}">
                            <a16:creationId xmlns:a16="http://schemas.microsoft.com/office/drawing/2014/main" id="{25925B8A-E692-DFA1-A63B-372952D0EA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0" name="直線コネクタ 14749">
                        <a:extLst>
                          <a:ext uri="{FF2B5EF4-FFF2-40B4-BE49-F238E27FC236}">
                            <a16:creationId xmlns:a16="http://schemas.microsoft.com/office/drawing/2014/main" id="{060BC4FE-A087-73B0-201B-E92427402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1" name="直線コネクタ 14750">
                        <a:extLst>
                          <a:ext uri="{FF2B5EF4-FFF2-40B4-BE49-F238E27FC236}">
                            <a16:creationId xmlns:a16="http://schemas.microsoft.com/office/drawing/2014/main" id="{BD35FA8E-600C-2E19-01E7-3EE2F58E00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2" name="直線コネクタ 14751">
                        <a:extLst>
                          <a:ext uri="{FF2B5EF4-FFF2-40B4-BE49-F238E27FC236}">
                            <a16:creationId xmlns:a16="http://schemas.microsoft.com/office/drawing/2014/main" id="{33378971-B789-4DEF-046A-9B8484809E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3" name="直線コネクタ 14752">
                        <a:extLst>
                          <a:ext uri="{FF2B5EF4-FFF2-40B4-BE49-F238E27FC236}">
                            <a16:creationId xmlns:a16="http://schemas.microsoft.com/office/drawing/2014/main" id="{96341AE9-66AC-88AA-C668-20D6053E7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4" name="グループ化 6843">
                    <a:extLst>
                      <a:ext uri="{FF2B5EF4-FFF2-40B4-BE49-F238E27FC236}">
                        <a16:creationId xmlns:a16="http://schemas.microsoft.com/office/drawing/2014/main" id="{3E234A3F-BF48-252D-09CB-543DA1E3482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930" name="グループ化 6929">
                      <a:extLst>
                        <a:ext uri="{FF2B5EF4-FFF2-40B4-BE49-F238E27FC236}">
                          <a16:creationId xmlns:a16="http://schemas.microsoft.com/office/drawing/2014/main" id="{39142C55-2588-C23A-CD73-5EF5A3588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20" name="直線コネクタ 14719">
                        <a:extLst>
                          <a:ext uri="{FF2B5EF4-FFF2-40B4-BE49-F238E27FC236}">
                            <a16:creationId xmlns:a16="http://schemas.microsoft.com/office/drawing/2014/main" id="{551FD085-F142-FBB1-7607-54813E969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1" name="直線コネクタ 14720">
                        <a:extLst>
                          <a:ext uri="{FF2B5EF4-FFF2-40B4-BE49-F238E27FC236}">
                            <a16:creationId xmlns:a16="http://schemas.microsoft.com/office/drawing/2014/main" id="{E0F9458B-6529-BB11-52D8-7780E6646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2" name="直線コネクタ 14721">
                        <a:extLst>
                          <a:ext uri="{FF2B5EF4-FFF2-40B4-BE49-F238E27FC236}">
                            <a16:creationId xmlns:a16="http://schemas.microsoft.com/office/drawing/2014/main" id="{E8A4F118-3C34-4FD5-A5A9-B085A8C422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3" name="直線コネクタ 14722">
                        <a:extLst>
                          <a:ext uri="{FF2B5EF4-FFF2-40B4-BE49-F238E27FC236}">
                            <a16:creationId xmlns:a16="http://schemas.microsoft.com/office/drawing/2014/main" id="{FF4B8A56-7166-4052-98F0-25284F8E8B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4" name="直線コネクタ 14723">
                        <a:extLst>
                          <a:ext uri="{FF2B5EF4-FFF2-40B4-BE49-F238E27FC236}">
                            <a16:creationId xmlns:a16="http://schemas.microsoft.com/office/drawing/2014/main" id="{4DB16FB1-8A71-3895-3E46-0B37B50716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5" name="直線コネクタ 14724">
                        <a:extLst>
                          <a:ext uri="{FF2B5EF4-FFF2-40B4-BE49-F238E27FC236}">
                            <a16:creationId xmlns:a16="http://schemas.microsoft.com/office/drawing/2014/main" id="{70878AFC-8EA0-B519-FFDB-F7DF5CBB10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6" name="直線コネクタ 14725">
                        <a:extLst>
                          <a:ext uri="{FF2B5EF4-FFF2-40B4-BE49-F238E27FC236}">
                            <a16:creationId xmlns:a16="http://schemas.microsoft.com/office/drawing/2014/main" id="{C80765CC-CE1B-D203-3644-E26321B83F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7" name="直線コネクタ 14726">
                        <a:extLst>
                          <a:ext uri="{FF2B5EF4-FFF2-40B4-BE49-F238E27FC236}">
                            <a16:creationId xmlns:a16="http://schemas.microsoft.com/office/drawing/2014/main" id="{BF2BBA47-E93C-9E5E-EF46-226CD1F98B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8" name="直線コネクタ 14727">
                        <a:extLst>
                          <a:ext uri="{FF2B5EF4-FFF2-40B4-BE49-F238E27FC236}">
                            <a16:creationId xmlns:a16="http://schemas.microsoft.com/office/drawing/2014/main" id="{430E2831-74CA-E0A9-3A2F-8050F7093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9" name="直線コネクタ 14728">
                        <a:extLst>
                          <a:ext uri="{FF2B5EF4-FFF2-40B4-BE49-F238E27FC236}">
                            <a16:creationId xmlns:a16="http://schemas.microsoft.com/office/drawing/2014/main" id="{81D31E57-11E7-E218-6F21-77F73BE818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0" name="直線コネクタ 14729">
                        <a:extLst>
                          <a:ext uri="{FF2B5EF4-FFF2-40B4-BE49-F238E27FC236}">
                            <a16:creationId xmlns:a16="http://schemas.microsoft.com/office/drawing/2014/main" id="{9BF37EB2-F522-114D-A822-B0589BD00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1" name="直線コネクタ 14730">
                        <a:extLst>
                          <a:ext uri="{FF2B5EF4-FFF2-40B4-BE49-F238E27FC236}">
                            <a16:creationId xmlns:a16="http://schemas.microsoft.com/office/drawing/2014/main" id="{F6CAEF08-A8A4-8862-A4AE-52AC406DB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2" name="直線コネクタ 14731">
                        <a:extLst>
                          <a:ext uri="{FF2B5EF4-FFF2-40B4-BE49-F238E27FC236}">
                            <a16:creationId xmlns:a16="http://schemas.microsoft.com/office/drawing/2014/main" id="{51E010B4-FBB8-A973-C0A2-815757D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3" name="直線コネクタ 14732">
                        <a:extLst>
                          <a:ext uri="{FF2B5EF4-FFF2-40B4-BE49-F238E27FC236}">
                            <a16:creationId xmlns:a16="http://schemas.microsoft.com/office/drawing/2014/main" id="{BDDCA7ED-AB0B-2B09-9400-C7D5292CE9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4" name="直線コネクタ 14733">
                        <a:extLst>
                          <a:ext uri="{FF2B5EF4-FFF2-40B4-BE49-F238E27FC236}">
                            <a16:creationId xmlns:a16="http://schemas.microsoft.com/office/drawing/2014/main" id="{95303EB5-3B5D-3BD7-E4F7-1A45A98A93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5" name="直線コネクタ 14734">
                        <a:extLst>
                          <a:ext uri="{FF2B5EF4-FFF2-40B4-BE49-F238E27FC236}">
                            <a16:creationId xmlns:a16="http://schemas.microsoft.com/office/drawing/2014/main" id="{B5DCF2EE-7DCC-10ED-AC6B-8A44B5ACC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931" name="グループ化 6930">
                      <a:extLst>
                        <a:ext uri="{FF2B5EF4-FFF2-40B4-BE49-F238E27FC236}">
                          <a16:creationId xmlns:a16="http://schemas.microsoft.com/office/drawing/2014/main" id="{55CD266C-D8BB-B6F1-4191-76A2C8D37A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32" name="直線コネクタ 6931">
                        <a:extLst>
                          <a:ext uri="{FF2B5EF4-FFF2-40B4-BE49-F238E27FC236}">
                            <a16:creationId xmlns:a16="http://schemas.microsoft.com/office/drawing/2014/main" id="{07004060-217A-B2F4-9BCC-69365F2507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5" name="直線コネクタ 6934">
                        <a:extLst>
                          <a:ext uri="{FF2B5EF4-FFF2-40B4-BE49-F238E27FC236}">
                            <a16:creationId xmlns:a16="http://schemas.microsoft.com/office/drawing/2014/main" id="{5ED194A5-1492-DE6E-0573-E478D13ED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6" name="直線コネクタ 6935">
                        <a:extLst>
                          <a:ext uri="{FF2B5EF4-FFF2-40B4-BE49-F238E27FC236}">
                            <a16:creationId xmlns:a16="http://schemas.microsoft.com/office/drawing/2014/main" id="{A8D86ED4-3ED0-0D11-6136-2017EC9A39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7" name="直線コネクタ 6936">
                        <a:extLst>
                          <a:ext uri="{FF2B5EF4-FFF2-40B4-BE49-F238E27FC236}">
                            <a16:creationId xmlns:a16="http://schemas.microsoft.com/office/drawing/2014/main" id="{2E83F149-48BD-DFC8-A982-08E4390CD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8" name="直線コネクタ 6937">
                        <a:extLst>
                          <a:ext uri="{FF2B5EF4-FFF2-40B4-BE49-F238E27FC236}">
                            <a16:creationId xmlns:a16="http://schemas.microsoft.com/office/drawing/2014/main" id="{F16A999D-8548-6866-5308-0F45A8117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9" name="直線コネクタ 6938">
                        <a:extLst>
                          <a:ext uri="{FF2B5EF4-FFF2-40B4-BE49-F238E27FC236}">
                            <a16:creationId xmlns:a16="http://schemas.microsoft.com/office/drawing/2014/main" id="{90DEAAC7-74D2-6E62-CA2A-CB288DBB2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0" name="直線コネクタ 6939">
                        <a:extLst>
                          <a:ext uri="{FF2B5EF4-FFF2-40B4-BE49-F238E27FC236}">
                            <a16:creationId xmlns:a16="http://schemas.microsoft.com/office/drawing/2014/main" id="{0F638D18-55A6-6A6E-8623-15EE4A4946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1" name="直線コネクタ 6940">
                        <a:extLst>
                          <a:ext uri="{FF2B5EF4-FFF2-40B4-BE49-F238E27FC236}">
                            <a16:creationId xmlns:a16="http://schemas.microsoft.com/office/drawing/2014/main" id="{EE800DF3-953E-BBCB-2282-0848D1779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2" name="直線コネクタ 6941">
                        <a:extLst>
                          <a:ext uri="{FF2B5EF4-FFF2-40B4-BE49-F238E27FC236}">
                            <a16:creationId xmlns:a16="http://schemas.microsoft.com/office/drawing/2014/main" id="{68A6ACA1-2450-3C6C-39BD-4FA6C1A1F3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3" name="直線コネクタ 6942">
                        <a:extLst>
                          <a:ext uri="{FF2B5EF4-FFF2-40B4-BE49-F238E27FC236}">
                            <a16:creationId xmlns:a16="http://schemas.microsoft.com/office/drawing/2014/main" id="{6BBFE236-A639-7A4F-5877-B42231F9E3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4" name="直線コネクタ 6943">
                        <a:extLst>
                          <a:ext uri="{FF2B5EF4-FFF2-40B4-BE49-F238E27FC236}">
                            <a16:creationId xmlns:a16="http://schemas.microsoft.com/office/drawing/2014/main" id="{6CA07F7C-A81F-0F45-280F-9991C29B3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5" name="直線コネクタ 6944">
                        <a:extLst>
                          <a:ext uri="{FF2B5EF4-FFF2-40B4-BE49-F238E27FC236}">
                            <a16:creationId xmlns:a16="http://schemas.microsoft.com/office/drawing/2014/main" id="{2C296810-01A2-E00D-B9C3-5AD2D8FD2E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6" name="直線コネクタ 6945">
                        <a:extLst>
                          <a:ext uri="{FF2B5EF4-FFF2-40B4-BE49-F238E27FC236}">
                            <a16:creationId xmlns:a16="http://schemas.microsoft.com/office/drawing/2014/main" id="{55051F7B-EEAE-7ECA-42FB-0ADEEECBC6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7" name="直線コネクタ 6946">
                        <a:extLst>
                          <a:ext uri="{FF2B5EF4-FFF2-40B4-BE49-F238E27FC236}">
                            <a16:creationId xmlns:a16="http://schemas.microsoft.com/office/drawing/2014/main" id="{3E1496AF-4F23-716C-2FC5-542EFBFBC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8" name="直線コネクタ 6947">
                        <a:extLst>
                          <a:ext uri="{FF2B5EF4-FFF2-40B4-BE49-F238E27FC236}">
                            <a16:creationId xmlns:a16="http://schemas.microsoft.com/office/drawing/2014/main" id="{9C889F91-A62C-2D9F-E4B7-ECDCED89F8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75" name="直線コネクタ 6974">
                        <a:extLst>
                          <a:ext uri="{FF2B5EF4-FFF2-40B4-BE49-F238E27FC236}">
                            <a16:creationId xmlns:a16="http://schemas.microsoft.com/office/drawing/2014/main" id="{E8F7364F-2983-7C7D-F842-3427016D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5" name="グループ化 6844">
                    <a:extLst>
                      <a:ext uri="{FF2B5EF4-FFF2-40B4-BE49-F238E27FC236}">
                        <a16:creationId xmlns:a16="http://schemas.microsoft.com/office/drawing/2014/main" id="{B30466EA-A530-00C7-211E-FAE12428812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1440" name="グループ化 11439">
                      <a:extLst>
                        <a:ext uri="{FF2B5EF4-FFF2-40B4-BE49-F238E27FC236}">
                          <a16:creationId xmlns:a16="http://schemas.microsoft.com/office/drawing/2014/main" id="{9036C589-A15F-F6E1-2D7B-35B710A593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14" name="直線コネクタ 6913">
                        <a:extLst>
                          <a:ext uri="{FF2B5EF4-FFF2-40B4-BE49-F238E27FC236}">
                            <a16:creationId xmlns:a16="http://schemas.microsoft.com/office/drawing/2014/main" id="{E56F0566-AD4D-9CBF-DFB7-09EE721D02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5" name="直線コネクタ 6914">
                        <a:extLst>
                          <a:ext uri="{FF2B5EF4-FFF2-40B4-BE49-F238E27FC236}">
                            <a16:creationId xmlns:a16="http://schemas.microsoft.com/office/drawing/2014/main" id="{9F00A38D-D525-7308-1BDF-F77422454F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6" name="直線コネクタ 6915">
                        <a:extLst>
                          <a:ext uri="{FF2B5EF4-FFF2-40B4-BE49-F238E27FC236}">
                            <a16:creationId xmlns:a16="http://schemas.microsoft.com/office/drawing/2014/main" id="{2426F5B2-A9DC-4A78-D2D7-399300A9CC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7" name="直線コネクタ 6916">
                        <a:extLst>
                          <a:ext uri="{FF2B5EF4-FFF2-40B4-BE49-F238E27FC236}">
                            <a16:creationId xmlns:a16="http://schemas.microsoft.com/office/drawing/2014/main" id="{67C30036-F878-43B7-B379-C76B1A2EBC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8" name="直線コネクタ 6917">
                        <a:extLst>
                          <a:ext uri="{FF2B5EF4-FFF2-40B4-BE49-F238E27FC236}">
                            <a16:creationId xmlns:a16="http://schemas.microsoft.com/office/drawing/2014/main" id="{D96AF708-3897-DD0B-B458-BE780163AC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9" name="直線コネクタ 6918">
                        <a:extLst>
                          <a:ext uri="{FF2B5EF4-FFF2-40B4-BE49-F238E27FC236}">
                            <a16:creationId xmlns:a16="http://schemas.microsoft.com/office/drawing/2014/main" id="{32DB2D14-04B7-537D-6101-BCE8B30241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0" name="直線コネクタ 6919">
                        <a:extLst>
                          <a:ext uri="{FF2B5EF4-FFF2-40B4-BE49-F238E27FC236}">
                            <a16:creationId xmlns:a16="http://schemas.microsoft.com/office/drawing/2014/main" id="{F86B2B1E-9195-512B-5D57-EBF6794A2A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1" name="直線コネクタ 6920">
                        <a:extLst>
                          <a:ext uri="{FF2B5EF4-FFF2-40B4-BE49-F238E27FC236}">
                            <a16:creationId xmlns:a16="http://schemas.microsoft.com/office/drawing/2014/main" id="{018C5E84-E2D8-2A89-F20B-B9C2266B74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2" name="直線コネクタ 6921">
                        <a:extLst>
                          <a:ext uri="{FF2B5EF4-FFF2-40B4-BE49-F238E27FC236}">
                            <a16:creationId xmlns:a16="http://schemas.microsoft.com/office/drawing/2014/main" id="{9EE4A21B-F071-2B75-BB69-3C61CB6A8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3" name="直線コネクタ 6922">
                        <a:extLst>
                          <a:ext uri="{FF2B5EF4-FFF2-40B4-BE49-F238E27FC236}">
                            <a16:creationId xmlns:a16="http://schemas.microsoft.com/office/drawing/2014/main" id="{5C06AD01-85FA-EBC1-A7C1-5EAB49D2C3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4" name="直線コネクタ 6923">
                        <a:extLst>
                          <a:ext uri="{FF2B5EF4-FFF2-40B4-BE49-F238E27FC236}">
                            <a16:creationId xmlns:a16="http://schemas.microsoft.com/office/drawing/2014/main" id="{061B20DE-2407-6E59-9248-FD69ECDF47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5" name="直線コネクタ 6924">
                        <a:extLst>
                          <a:ext uri="{FF2B5EF4-FFF2-40B4-BE49-F238E27FC236}">
                            <a16:creationId xmlns:a16="http://schemas.microsoft.com/office/drawing/2014/main" id="{51529725-177D-BE15-AC43-A650D3DC3F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6" name="直線コネクタ 6925">
                        <a:extLst>
                          <a:ext uri="{FF2B5EF4-FFF2-40B4-BE49-F238E27FC236}">
                            <a16:creationId xmlns:a16="http://schemas.microsoft.com/office/drawing/2014/main" id="{44C0106D-DA59-0E71-1434-3BBCF9BE03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7" name="直線コネクタ 6926">
                        <a:extLst>
                          <a:ext uri="{FF2B5EF4-FFF2-40B4-BE49-F238E27FC236}">
                            <a16:creationId xmlns:a16="http://schemas.microsoft.com/office/drawing/2014/main" id="{A06773F3-13F4-A282-9605-B6CED3D28D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8" name="直線コネクタ 6927">
                        <a:extLst>
                          <a:ext uri="{FF2B5EF4-FFF2-40B4-BE49-F238E27FC236}">
                            <a16:creationId xmlns:a16="http://schemas.microsoft.com/office/drawing/2014/main" id="{7640D85F-8D7D-9B5C-85EF-CA32E463B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9" name="直線コネクタ 6928">
                        <a:extLst>
                          <a:ext uri="{FF2B5EF4-FFF2-40B4-BE49-F238E27FC236}">
                            <a16:creationId xmlns:a16="http://schemas.microsoft.com/office/drawing/2014/main" id="{DD3A7184-7830-76A7-1E22-D5D6543298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41" name="グループ化 11440">
                      <a:extLst>
                        <a:ext uri="{FF2B5EF4-FFF2-40B4-BE49-F238E27FC236}">
                          <a16:creationId xmlns:a16="http://schemas.microsoft.com/office/drawing/2014/main" id="{DEA993B5-4553-5A24-80C2-E8E4C34DD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442" name="直線コネクタ 11441">
                        <a:extLst>
                          <a:ext uri="{FF2B5EF4-FFF2-40B4-BE49-F238E27FC236}">
                            <a16:creationId xmlns:a16="http://schemas.microsoft.com/office/drawing/2014/main" id="{8A4B2889-F554-7057-EC72-D1B1C2C4A1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3" name="直線コネクタ 11442">
                        <a:extLst>
                          <a:ext uri="{FF2B5EF4-FFF2-40B4-BE49-F238E27FC236}">
                            <a16:creationId xmlns:a16="http://schemas.microsoft.com/office/drawing/2014/main" id="{14415722-971C-6042-E541-67F76C2B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4" name="直線コネクタ 11443">
                        <a:extLst>
                          <a:ext uri="{FF2B5EF4-FFF2-40B4-BE49-F238E27FC236}">
                            <a16:creationId xmlns:a16="http://schemas.microsoft.com/office/drawing/2014/main" id="{CD8013AF-61B0-30F5-1963-4F7278B9AD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5" name="直線コネクタ 11444">
                        <a:extLst>
                          <a:ext uri="{FF2B5EF4-FFF2-40B4-BE49-F238E27FC236}">
                            <a16:creationId xmlns:a16="http://schemas.microsoft.com/office/drawing/2014/main" id="{81E14A9C-1ED1-90EB-0420-A4D33DE3AB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6" name="直線コネクタ 11445">
                        <a:extLst>
                          <a:ext uri="{FF2B5EF4-FFF2-40B4-BE49-F238E27FC236}">
                            <a16:creationId xmlns:a16="http://schemas.microsoft.com/office/drawing/2014/main" id="{12ADD757-5B36-891E-FCA3-20D7B2610E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7" name="直線コネクタ 11446">
                        <a:extLst>
                          <a:ext uri="{FF2B5EF4-FFF2-40B4-BE49-F238E27FC236}">
                            <a16:creationId xmlns:a16="http://schemas.microsoft.com/office/drawing/2014/main" id="{3867C797-0D9C-5761-10A3-26FCACD0FA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8" name="直線コネクタ 11447">
                        <a:extLst>
                          <a:ext uri="{FF2B5EF4-FFF2-40B4-BE49-F238E27FC236}">
                            <a16:creationId xmlns:a16="http://schemas.microsoft.com/office/drawing/2014/main" id="{81AACC0F-EB6E-CC51-64D2-A4C203300C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9" name="直線コネクタ 11448">
                        <a:extLst>
                          <a:ext uri="{FF2B5EF4-FFF2-40B4-BE49-F238E27FC236}">
                            <a16:creationId xmlns:a16="http://schemas.microsoft.com/office/drawing/2014/main" id="{4BC26315-DD9C-501C-1584-E6F9BA03C6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0" name="直線コネクタ 11449">
                        <a:extLst>
                          <a:ext uri="{FF2B5EF4-FFF2-40B4-BE49-F238E27FC236}">
                            <a16:creationId xmlns:a16="http://schemas.microsoft.com/office/drawing/2014/main" id="{48C09A7B-11FB-A84D-9C6F-6A0110A60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1" name="直線コネクタ 11450">
                        <a:extLst>
                          <a:ext uri="{FF2B5EF4-FFF2-40B4-BE49-F238E27FC236}">
                            <a16:creationId xmlns:a16="http://schemas.microsoft.com/office/drawing/2014/main" id="{03DCC448-491C-8BF9-8A90-F378E21E1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2" name="直線コネクタ 11451">
                        <a:extLst>
                          <a:ext uri="{FF2B5EF4-FFF2-40B4-BE49-F238E27FC236}">
                            <a16:creationId xmlns:a16="http://schemas.microsoft.com/office/drawing/2014/main" id="{773160B0-7CE3-0750-5984-9B0879B99F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3" name="直線コネクタ 11452">
                        <a:extLst>
                          <a:ext uri="{FF2B5EF4-FFF2-40B4-BE49-F238E27FC236}">
                            <a16:creationId xmlns:a16="http://schemas.microsoft.com/office/drawing/2014/main" id="{0B9EA290-F2B7-8304-17C8-2EF05DE8CF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4" name="直線コネクタ 11453">
                        <a:extLst>
                          <a:ext uri="{FF2B5EF4-FFF2-40B4-BE49-F238E27FC236}">
                            <a16:creationId xmlns:a16="http://schemas.microsoft.com/office/drawing/2014/main" id="{7EC50F80-02F8-EDDA-E466-8A6D93121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5" name="直線コネクタ 11454">
                        <a:extLst>
                          <a:ext uri="{FF2B5EF4-FFF2-40B4-BE49-F238E27FC236}">
                            <a16:creationId xmlns:a16="http://schemas.microsoft.com/office/drawing/2014/main" id="{2A02AEA1-2841-B04F-1CF6-C5FE71076B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2" name="直線コネクタ 6911">
                        <a:extLst>
                          <a:ext uri="{FF2B5EF4-FFF2-40B4-BE49-F238E27FC236}">
                            <a16:creationId xmlns:a16="http://schemas.microsoft.com/office/drawing/2014/main" id="{69019DAF-E69E-7C11-1467-E69E721A5B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3" name="直線コネクタ 6912">
                        <a:extLst>
                          <a:ext uri="{FF2B5EF4-FFF2-40B4-BE49-F238E27FC236}">
                            <a16:creationId xmlns:a16="http://schemas.microsoft.com/office/drawing/2014/main" id="{BEB5FC05-FBD7-17DF-3BDF-A694A825AA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6" name="グループ化 6845">
                    <a:extLst>
                      <a:ext uri="{FF2B5EF4-FFF2-40B4-BE49-F238E27FC236}">
                        <a16:creationId xmlns:a16="http://schemas.microsoft.com/office/drawing/2014/main" id="{ECD90E48-D0DF-4E3B-7E77-9F77BBF665FE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24" name="直線コネクタ 11423">
                      <a:extLst>
                        <a:ext uri="{FF2B5EF4-FFF2-40B4-BE49-F238E27FC236}">
                          <a16:creationId xmlns:a16="http://schemas.microsoft.com/office/drawing/2014/main" id="{B3393641-8CC3-8CAC-24EF-D724E8D654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5" name="直線コネクタ 11424">
                      <a:extLst>
                        <a:ext uri="{FF2B5EF4-FFF2-40B4-BE49-F238E27FC236}">
                          <a16:creationId xmlns:a16="http://schemas.microsoft.com/office/drawing/2014/main" id="{1E3BBF74-3DD3-E351-803B-99FEE7C6C8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6" name="直線コネクタ 11425">
                      <a:extLst>
                        <a:ext uri="{FF2B5EF4-FFF2-40B4-BE49-F238E27FC236}">
                          <a16:creationId xmlns:a16="http://schemas.microsoft.com/office/drawing/2014/main" id="{16324709-8C39-D0E5-A44B-AAD113D721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7" name="直線コネクタ 11426">
                      <a:extLst>
                        <a:ext uri="{FF2B5EF4-FFF2-40B4-BE49-F238E27FC236}">
                          <a16:creationId xmlns:a16="http://schemas.microsoft.com/office/drawing/2014/main" id="{2D4D3165-BAB3-4731-A9D9-91CB93FCF8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8" name="直線コネクタ 11427">
                      <a:extLst>
                        <a:ext uri="{FF2B5EF4-FFF2-40B4-BE49-F238E27FC236}">
                          <a16:creationId xmlns:a16="http://schemas.microsoft.com/office/drawing/2014/main" id="{E038C9E8-53EE-F084-DDD5-8BC69A72BA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9" name="直線コネクタ 11428">
                      <a:extLst>
                        <a:ext uri="{FF2B5EF4-FFF2-40B4-BE49-F238E27FC236}">
                          <a16:creationId xmlns:a16="http://schemas.microsoft.com/office/drawing/2014/main" id="{DDA0FEA7-096D-B192-3574-127414918D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0" name="直線コネクタ 11429">
                      <a:extLst>
                        <a:ext uri="{FF2B5EF4-FFF2-40B4-BE49-F238E27FC236}">
                          <a16:creationId xmlns:a16="http://schemas.microsoft.com/office/drawing/2014/main" id="{D15642C9-2D37-B2A2-57DF-121D085FBD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1" name="直線コネクタ 11430">
                      <a:extLst>
                        <a:ext uri="{FF2B5EF4-FFF2-40B4-BE49-F238E27FC236}">
                          <a16:creationId xmlns:a16="http://schemas.microsoft.com/office/drawing/2014/main" id="{DD80147F-5736-0681-D8D3-58023AD75A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2" name="直線コネクタ 11431">
                      <a:extLst>
                        <a:ext uri="{FF2B5EF4-FFF2-40B4-BE49-F238E27FC236}">
                          <a16:creationId xmlns:a16="http://schemas.microsoft.com/office/drawing/2014/main" id="{43F0AF98-129A-B1D2-F393-0AAE06D7F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3" name="直線コネクタ 11432">
                      <a:extLst>
                        <a:ext uri="{FF2B5EF4-FFF2-40B4-BE49-F238E27FC236}">
                          <a16:creationId xmlns:a16="http://schemas.microsoft.com/office/drawing/2014/main" id="{AB59C96A-A12D-85C9-2FA4-526C830325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4" name="直線コネクタ 11433">
                      <a:extLst>
                        <a:ext uri="{FF2B5EF4-FFF2-40B4-BE49-F238E27FC236}">
                          <a16:creationId xmlns:a16="http://schemas.microsoft.com/office/drawing/2014/main" id="{F86BF243-88A4-C34A-34D8-82D7C6CE98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5" name="直線コネクタ 11434">
                      <a:extLst>
                        <a:ext uri="{FF2B5EF4-FFF2-40B4-BE49-F238E27FC236}">
                          <a16:creationId xmlns:a16="http://schemas.microsoft.com/office/drawing/2014/main" id="{3538EEF4-39FC-A5D7-D17B-3273E32182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6" name="直線コネクタ 11435">
                      <a:extLst>
                        <a:ext uri="{FF2B5EF4-FFF2-40B4-BE49-F238E27FC236}">
                          <a16:creationId xmlns:a16="http://schemas.microsoft.com/office/drawing/2014/main" id="{F26F9DBE-FF29-04E7-8DC6-6089D8EFF5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7" name="直線コネクタ 11436">
                      <a:extLst>
                        <a:ext uri="{FF2B5EF4-FFF2-40B4-BE49-F238E27FC236}">
                          <a16:creationId xmlns:a16="http://schemas.microsoft.com/office/drawing/2014/main" id="{6C44A7E6-E1C9-91A9-176F-05E7A4373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8" name="直線コネクタ 11437">
                      <a:extLst>
                        <a:ext uri="{FF2B5EF4-FFF2-40B4-BE49-F238E27FC236}">
                          <a16:creationId xmlns:a16="http://schemas.microsoft.com/office/drawing/2014/main" id="{4D2D300B-20A2-8D1D-1CAB-FAEFA7BC95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9" name="直線コネクタ 11438">
                      <a:extLst>
                        <a:ext uri="{FF2B5EF4-FFF2-40B4-BE49-F238E27FC236}">
                          <a16:creationId xmlns:a16="http://schemas.microsoft.com/office/drawing/2014/main" id="{A024A767-1F03-BB09-5A03-BA2E8D1DCA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47" name="グループ化 6846">
                    <a:extLst>
                      <a:ext uri="{FF2B5EF4-FFF2-40B4-BE49-F238E27FC236}">
                        <a16:creationId xmlns:a16="http://schemas.microsoft.com/office/drawing/2014/main" id="{153E3951-E705-4E26-B6D9-7043E7EE95CE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05" name="直線コネクタ 11404">
                      <a:extLst>
                        <a:ext uri="{FF2B5EF4-FFF2-40B4-BE49-F238E27FC236}">
                          <a16:creationId xmlns:a16="http://schemas.microsoft.com/office/drawing/2014/main" id="{57DEBE9E-46D8-581A-64CD-E0CB9BB3D5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09" name="直線コネクタ 11408">
                      <a:extLst>
                        <a:ext uri="{FF2B5EF4-FFF2-40B4-BE49-F238E27FC236}">
                          <a16:creationId xmlns:a16="http://schemas.microsoft.com/office/drawing/2014/main" id="{E93CF98F-692D-F1D4-B8B4-E14540D8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0" name="直線コネクタ 11409">
                      <a:extLst>
                        <a:ext uri="{FF2B5EF4-FFF2-40B4-BE49-F238E27FC236}">
                          <a16:creationId xmlns:a16="http://schemas.microsoft.com/office/drawing/2014/main" id="{EAB3F0A0-C4F1-0FDB-131D-9C57D44203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1" name="直線コネクタ 11410">
                      <a:extLst>
                        <a:ext uri="{FF2B5EF4-FFF2-40B4-BE49-F238E27FC236}">
                          <a16:creationId xmlns:a16="http://schemas.microsoft.com/office/drawing/2014/main" id="{2650938B-F677-09FF-DEF0-D7E4C40D87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2" name="直線コネクタ 11411">
                      <a:extLst>
                        <a:ext uri="{FF2B5EF4-FFF2-40B4-BE49-F238E27FC236}">
                          <a16:creationId xmlns:a16="http://schemas.microsoft.com/office/drawing/2014/main" id="{4353CEBE-32E5-5216-FAC7-980C5CBAC5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3" name="直線コネクタ 11412">
                      <a:extLst>
                        <a:ext uri="{FF2B5EF4-FFF2-40B4-BE49-F238E27FC236}">
                          <a16:creationId xmlns:a16="http://schemas.microsoft.com/office/drawing/2014/main" id="{1DE2A1D4-C095-89DD-16CC-11BD4B77FD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4" name="直線コネクタ 11413">
                      <a:extLst>
                        <a:ext uri="{FF2B5EF4-FFF2-40B4-BE49-F238E27FC236}">
                          <a16:creationId xmlns:a16="http://schemas.microsoft.com/office/drawing/2014/main" id="{8EE0F715-D457-2F88-5E04-999CBB611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5" name="直線コネクタ 11414">
                      <a:extLst>
                        <a:ext uri="{FF2B5EF4-FFF2-40B4-BE49-F238E27FC236}">
                          <a16:creationId xmlns:a16="http://schemas.microsoft.com/office/drawing/2014/main" id="{CBED0AE7-070A-A0DA-2EAF-39687B8B44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6" name="直線コネクタ 11415">
                      <a:extLst>
                        <a:ext uri="{FF2B5EF4-FFF2-40B4-BE49-F238E27FC236}">
                          <a16:creationId xmlns:a16="http://schemas.microsoft.com/office/drawing/2014/main" id="{28A493E8-5269-40F4-29C6-82B993968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7" name="直線コネクタ 11416">
                      <a:extLst>
                        <a:ext uri="{FF2B5EF4-FFF2-40B4-BE49-F238E27FC236}">
                          <a16:creationId xmlns:a16="http://schemas.microsoft.com/office/drawing/2014/main" id="{7D7F769A-3F20-8FD4-1AF8-0CAD8D805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8" name="直線コネクタ 11417">
                      <a:extLst>
                        <a:ext uri="{FF2B5EF4-FFF2-40B4-BE49-F238E27FC236}">
                          <a16:creationId xmlns:a16="http://schemas.microsoft.com/office/drawing/2014/main" id="{CD6107ED-83C0-B2A6-03A7-30CAA3B2E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9" name="直線コネクタ 11418">
                      <a:extLst>
                        <a:ext uri="{FF2B5EF4-FFF2-40B4-BE49-F238E27FC236}">
                          <a16:creationId xmlns:a16="http://schemas.microsoft.com/office/drawing/2014/main" id="{C3958CBE-E06B-ACE3-240E-703187DA9F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0" name="直線コネクタ 11419">
                      <a:extLst>
                        <a:ext uri="{FF2B5EF4-FFF2-40B4-BE49-F238E27FC236}">
                          <a16:creationId xmlns:a16="http://schemas.microsoft.com/office/drawing/2014/main" id="{B27D2D94-3E94-223E-65A0-6CBD213B4A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1" name="直線コネクタ 11420">
                      <a:extLst>
                        <a:ext uri="{FF2B5EF4-FFF2-40B4-BE49-F238E27FC236}">
                          <a16:creationId xmlns:a16="http://schemas.microsoft.com/office/drawing/2014/main" id="{2B7DD32F-A693-92B1-5BE2-250198D8F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2" name="直線コネクタ 11421">
                      <a:extLst>
                        <a:ext uri="{FF2B5EF4-FFF2-40B4-BE49-F238E27FC236}">
                          <a16:creationId xmlns:a16="http://schemas.microsoft.com/office/drawing/2014/main" id="{821443AE-2915-E550-C3A4-D0F2FAC1AC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3" name="直線コネクタ 11422">
                      <a:extLst>
                        <a:ext uri="{FF2B5EF4-FFF2-40B4-BE49-F238E27FC236}">
                          <a16:creationId xmlns:a16="http://schemas.microsoft.com/office/drawing/2014/main" id="{9E5F1FA0-7F3D-9660-3272-6C1BF3CFA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97" name="グループ化 6796">
                  <a:extLst>
                    <a:ext uri="{FF2B5EF4-FFF2-40B4-BE49-F238E27FC236}">
                      <a16:creationId xmlns:a16="http://schemas.microsoft.com/office/drawing/2014/main" id="{8960A1E1-085A-FFFA-861B-8C6719D7D8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6" name="直線コネクタ 6835">
                    <a:extLst>
                      <a:ext uri="{FF2B5EF4-FFF2-40B4-BE49-F238E27FC236}">
                        <a16:creationId xmlns:a16="http://schemas.microsoft.com/office/drawing/2014/main" id="{94334450-0102-957F-61C7-753F722AA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7" name="直線コネクタ 6836">
                    <a:extLst>
                      <a:ext uri="{FF2B5EF4-FFF2-40B4-BE49-F238E27FC236}">
                        <a16:creationId xmlns:a16="http://schemas.microsoft.com/office/drawing/2014/main" id="{A0AF9C95-C178-3F88-C829-77DBA80D8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8" name="直線コネクタ 6837">
                    <a:extLst>
                      <a:ext uri="{FF2B5EF4-FFF2-40B4-BE49-F238E27FC236}">
                        <a16:creationId xmlns:a16="http://schemas.microsoft.com/office/drawing/2014/main" id="{534799D1-BD26-9404-560A-6D19900C7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9" name="直線コネクタ 6838">
                    <a:extLst>
                      <a:ext uri="{FF2B5EF4-FFF2-40B4-BE49-F238E27FC236}">
                        <a16:creationId xmlns:a16="http://schemas.microsoft.com/office/drawing/2014/main" id="{792AFBCC-0A82-3669-5FBB-DD21776FEB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0" name="直線コネクタ 6839">
                    <a:extLst>
                      <a:ext uri="{FF2B5EF4-FFF2-40B4-BE49-F238E27FC236}">
                        <a16:creationId xmlns:a16="http://schemas.microsoft.com/office/drawing/2014/main" id="{354044E0-35B8-619B-F467-BC4A5D82D8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1" name="直線コネクタ 6840">
                    <a:extLst>
                      <a:ext uri="{FF2B5EF4-FFF2-40B4-BE49-F238E27FC236}">
                        <a16:creationId xmlns:a16="http://schemas.microsoft.com/office/drawing/2014/main" id="{E4DFDB71-DDA8-81CA-C61D-30B1B897D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5" name="グループ化 6814">
                  <a:extLst>
                    <a:ext uri="{FF2B5EF4-FFF2-40B4-BE49-F238E27FC236}">
                      <a16:creationId xmlns:a16="http://schemas.microsoft.com/office/drawing/2014/main" id="{D6D2A098-ADAF-5199-15EF-E715654E60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0" name="直線コネクタ 6829">
                    <a:extLst>
                      <a:ext uri="{FF2B5EF4-FFF2-40B4-BE49-F238E27FC236}">
                        <a16:creationId xmlns:a16="http://schemas.microsoft.com/office/drawing/2014/main" id="{F9627060-1888-CA0C-DFB1-09D7EB22B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1" name="直線コネクタ 6830">
                    <a:extLst>
                      <a:ext uri="{FF2B5EF4-FFF2-40B4-BE49-F238E27FC236}">
                        <a16:creationId xmlns:a16="http://schemas.microsoft.com/office/drawing/2014/main" id="{33AC4729-3972-E0D0-4C51-5BAE83492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2" name="直線コネクタ 6831">
                    <a:extLst>
                      <a:ext uri="{FF2B5EF4-FFF2-40B4-BE49-F238E27FC236}">
                        <a16:creationId xmlns:a16="http://schemas.microsoft.com/office/drawing/2014/main" id="{7A37C6EC-B1B1-6520-F04D-CD4EF0D47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3" name="直線コネクタ 6832">
                    <a:extLst>
                      <a:ext uri="{FF2B5EF4-FFF2-40B4-BE49-F238E27FC236}">
                        <a16:creationId xmlns:a16="http://schemas.microsoft.com/office/drawing/2014/main" id="{84E6CD17-6EAA-747E-C9E3-723075410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4" name="直線コネクタ 6833">
                    <a:extLst>
                      <a:ext uri="{FF2B5EF4-FFF2-40B4-BE49-F238E27FC236}">
                        <a16:creationId xmlns:a16="http://schemas.microsoft.com/office/drawing/2014/main" id="{5BFC21D4-03AC-1231-0AC3-D6D79CC16E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5" name="直線コネクタ 6834">
                    <a:extLst>
                      <a:ext uri="{FF2B5EF4-FFF2-40B4-BE49-F238E27FC236}">
                        <a16:creationId xmlns:a16="http://schemas.microsoft.com/office/drawing/2014/main" id="{6661B457-2FC6-049E-E9CC-07398CA78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6" name="グループ化 6815">
                  <a:extLst>
                    <a:ext uri="{FF2B5EF4-FFF2-40B4-BE49-F238E27FC236}">
                      <a16:creationId xmlns:a16="http://schemas.microsoft.com/office/drawing/2014/main" id="{536FB72E-CA3F-68E4-1F73-8AE797582E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24" name="直線コネクタ 6823">
                    <a:extLst>
                      <a:ext uri="{FF2B5EF4-FFF2-40B4-BE49-F238E27FC236}">
                        <a16:creationId xmlns:a16="http://schemas.microsoft.com/office/drawing/2014/main" id="{672BCF5D-02B3-0271-AC25-51ACF43E64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5" name="直線コネクタ 6824">
                    <a:extLst>
                      <a:ext uri="{FF2B5EF4-FFF2-40B4-BE49-F238E27FC236}">
                        <a16:creationId xmlns:a16="http://schemas.microsoft.com/office/drawing/2014/main" id="{9ABA2179-0574-2B0F-58C0-9EED89FFF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6" name="直線コネクタ 6825">
                    <a:extLst>
                      <a:ext uri="{FF2B5EF4-FFF2-40B4-BE49-F238E27FC236}">
                        <a16:creationId xmlns:a16="http://schemas.microsoft.com/office/drawing/2014/main" id="{A5C5837B-F0F0-6D7B-CE6B-4C4C0B48B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7" name="直線コネクタ 6826">
                    <a:extLst>
                      <a:ext uri="{FF2B5EF4-FFF2-40B4-BE49-F238E27FC236}">
                        <a16:creationId xmlns:a16="http://schemas.microsoft.com/office/drawing/2014/main" id="{89477368-F6AF-3511-529A-1C8CFFAFF3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8" name="直線コネクタ 6827">
                    <a:extLst>
                      <a:ext uri="{FF2B5EF4-FFF2-40B4-BE49-F238E27FC236}">
                        <a16:creationId xmlns:a16="http://schemas.microsoft.com/office/drawing/2014/main" id="{0A0AC11E-C3E6-835B-4744-DD6CA8FE4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9" name="直線コネクタ 6828">
                    <a:extLst>
                      <a:ext uri="{FF2B5EF4-FFF2-40B4-BE49-F238E27FC236}">
                        <a16:creationId xmlns:a16="http://schemas.microsoft.com/office/drawing/2014/main" id="{BF744D57-EF36-84A4-49C4-871A7B41C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7" name="グループ化 6816">
                  <a:extLst>
                    <a:ext uri="{FF2B5EF4-FFF2-40B4-BE49-F238E27FC236}">
                      <a16:creationId xmlns:a16="http://schemas.microsoft.com/office/drawing/2014/main" id="{24E58F07-2B62-5F6E-193F-1BCB9181787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18" name="直線コネクタ 6817">
                    <a:extLst>
                      <a:ext uri="{FF2B5EF4-FFF2-40B4-BE49-F238E27FC236}">
                        <a16:creationId xmlns:a16="http://schemas.microsoft.com/office/drawing/2014/main" id="{85F6D966-9266-3DDB-437A-5AE9EE29A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9" name="直線コネクタ 6818">
                    <a:extLst>
                      <a:ext uri="{FF2B5EF4-FFF2-40B4-BE49-F238E27FC236}">
                        <a16:creationId xmlns:a16="http://schemas.microsoft.com/office/drawing/2014/main" id="{AF1186F7-C170-1E09-B2FD-BD9BFA9D9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0" name="直線コネクタ 6819">
                    <a:extLst>
                      <a:ext uri="{FF2B5EF4-FFF2-40B4-BE49-F238E27FC236}">
                        <a16:creationId xmlns:a16="http://schemas.microsoft.com/office/drawing/2014/main" id="{6586AE1A-FB2B-4FA5-DD16-C6AC3AF0CC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1" name="直線コネクタ 6820">
                    <a:extLst>
                      <a:ext uri="{FF2B5EF4-FFF2-40B4-BE49-F238E27FC236}">
                        <a16:creationId xmlns:a16="http://schemas.microsoft.com/office/drawing/2014/main" id="{2BCCE7DA-2344-29AB-F13F-F826722E3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2" name="直線コネクタ 6821">
                    <a:extLst>
                      <a:ext uri="{FF2B5EF4-FFF2-40B4-BE49-F238E27FC236}">
                        <a16:creationId xmlns:a16="http://schemas.microsoft.com/office/drawing/2014/main" id="{50E82CFD-E633-7D74-1622-28005CDBD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3" name="直線コネクタ 6822">
                    <a:extLst>
                      <a:ext uri="{FF2B5EF4-FFF2-40B4-BE49-F238E27FC236}">
                        <a16:creationId xmlns:a16="http://schemas.microsoft.com/office/drawing/2014/main" id="{4038351B-02CA-2763-7FCA-796450BAE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5AA5681-655F-68A1-A573-4901C5F6AA0D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0BF403C9-1BD1-B534-8604-27BCA244E5D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366" name="グループ化 1365">
                  <a:extLst>
                    <a:ext uri="{FF2B5EF4-FFF2-40B4-BE49-F238E27FC236}">
                      <a16:creationId xmlns:a16="http://schemas.microsoft.com/office/drawing/2014/main" id="{51974D7B-B2C3-7945-5569-288E48C1BDA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08" name="グループ化 1407">
                    <a:extLst>
                      <a:ext uri="{FF2B5EF4-FFF2-40B4-BE49-F238E27FC236}">
                        <a16:creationId xmlns:a16="http://schemas.microsoft.com/office/drawing/2014/main" id="{48721862-61BC-0B30-3ED1-82963FEBEB5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1358" name="正方形/長方形 11357">
                      <a:extLst>
                        <a:ext uri="{FF2B5EF4-FFF2-40B4-BE49-F238E27FC236}">
                          <a16:creationId xmlns:a16="http://schemas.microsoft.com/office/drawing/2014/main" id="{029A7162-18E3-2E4C-F2E3-5C41BDB331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59" name="グループ化 11358">
                      <a:extLst>
                        <a:ext uri="{FF2B5EF4-FFF2-40B4-BE49-F238E27FC236}">
                          <a16:creationId xmlns:a16="http://schemas.microsoft.com/office/drawing/2014/main" id="{6940419F-C331-D629-509D-F3A5EFA45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6793" name="正方形/長方形 6792">
                        <a:extLst>
                          <a:ext uri="{FF2B5EF4-FFF2-40B4-BE49-F238E27FC236}">
                            <a16:creationId xmlns:a16="http://schemas.microsoft.com/office/drawing/2014/main" id="{0F8517A6-63E3-FFB5-7190-0C5BBBE78A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6794" name="正方形/長方形 6793">
                        <a:extLst>
                          <a:ext uri="{FF2B5EF4-FFF2-40B4-BE49-F238E27FC236}">
                            <a16:creationId xmlns:a16="http://schemas.microsoft.com/office/drawing/2014/main" id="{A676357A-7568-2EEF-D0D4-F91A8562F9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1360" name="グループ化 11359">
                      <a:extLst>
                        <a:ext uri="{FF2B5EF4-FFF2-40B4-BE49-F238E27FC236}">
                          <a16:creationId xmlns:a16="http://schemas.microsoft.com/office/drawing/2014/main" id="{FECE3E9B-3CF9-6BBA-DB0A-582B608A6E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1370" name="正方形/長方形 11369">
                        <a:extLst>
                          <a:ext uri="{FF2B5EF4-FFF2-40B4-BE49-F238E27FC236}">
                            <a16:creationId xmlns:a16="http://schemas.microsoft.com/office/drawing/2014/main" id="{1F51E469-5DEB-6101-268E-65796DBC47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1371" name="グループ化 11370">
                        <a:extLst>
                          <a:ext uri="{FF2B5EF4-FFF2-40B4-BE49-F238E27FC236}">
                            <a16:creationId xmlns:a16="http://schemas.microsoft.com/office/drawing/2014/main" id="{083A736E-5F37-D810-2A73-EF286C6FCD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1372" name="正方形/長方形 11371">
                          <a:extLst>
                            <a:ext uri="{FF2B5EF4-FFF2-40B4-BE49-F238E27FC236}">
                              <a16:creationId xmlns:a16="http://schemas.microsoft.com/office/drawing/2014/main" id="{128DF9C5-BBAB-F30F-85B8-B862DD86F94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6792" name="正方形/長方形 6791">
                          <a:extLst>
                            <a:ext uri="{FF2B5EF4-FFF2-40B4-BE49-F238E27FC236}">
                              <a16:creationId xmlns:a16="http://schemas.microsoft.com/office/drawing/2014/main" id="{9BD7519F-DCB5-688F-5172-0F1B97E98FC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1361" name="正方形/長方形 11360">
                      <a:extLst>
                        <a:ext uri="{FF2B5EF4-FFF2-40B4-BE49-F238E27FC236}">
                          <a16:creationId xmlns:a16="http://schemas.microsoft.com/office/drawing/2014/main" id="{6AADF129-0F4C-50D0-0739-CC63FE66B7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2" name="グループ化 11361">
                      <a:extLst>
                        <a:ext uri="{FF2B5EF4-FFF2-40B4-BE49-F238E27FC236}">
                          <a16:creationId xmlns:a16="http://schemas.microsoft.com/office/drawing/2014/main" id="{4D64CDC5-BF0D-41DB-92B4-D0CCA98E7D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8" name="正方形/長方形 11367">
                        <a:extLst>
                          <a:ext uri="{FF2B5EF4-FFF2-40B4-BE49-F238E27FC236}">
                            <a16:creationId xmlns:a16="http://schemas.microsoft.com/office/drawing/2014/main" id="{B7B6A6E6-6E1C-C3A4-5ED2-FE44F9943E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9" name="正方形/長方形 11368">
                        <a:extLst>
                          <a:ext uri="{FF2B5EF4-FFF2-40B4-BE49-F238E27FC236}">
                            <a16:creationId xmlns:a16="http://schemas.microsoft.com/office/drawing/2014/main" id="{D45F27FD-1826-EA4C-9C86-D48AF529D04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3" name="正方形/長方形 11362">
                      <a:extLst>
                        <a:ext uri="{FF2B5EF4-FFF2-40B4-BE49-F238E27FC236}">
                          <a16:creationId xmlns:a16="http://schemas.microsoft.com/office/drawing/2014/main" id="{9716DE4A-7100-864A-A8BB-7B3D57C69E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4" name="グループ化 11363">
                      <a:extLst>
                        <a:ext uri="{FF2B5EF4-FFF2-40B4-BE49-F238E27FC236}">
                          <a16:creationId xmlns:a16="http://schemas.microsoft.com/office/drawing/2014/main" id="{596EA072-2925-58BD-7CBC-12104F57D4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6" name="正方形/長方形 11365">
                        <a:extLst>
                          <a:ext uri="{FF2B5EF4-FFF2-40B4-BE49-F238E27FC236}">
                            <a16:creationId xmlns:a16="http://schemas.microsoft.com/office/drawing/2014/main" id="{2E021B65-9ACB-EE4A-F51E-8355DC7C70B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7" name="正方形/長方形 11366">
                        <a:extLst>
                          <a:ext uri="{FF2B5EF4-FFF2-40B4-BE49-F238E27FC236}">
                            <a16:creationId xmlns:a16="http://schemas.microsoft.com/office/drawing/2014/main" id="{0E3F05B9-0FDD-7AE3-38D1-A54D4A081A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5" name="正方形/長方形 11364">
                      <a:extLst>
                        <a:ext uri="{FF2B5EF4-FFF2-40B4-BE49-F238E27FC236}">
                          <a16:creationId xmlns:a16="http://schemas.microsoft.com/office/drawing/2014/main" id="{2C0B2CC9-3C48-0ABE-34DE-9E5085844D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09" name="グループ化 1408">
                    <a:extLst>
                      <a:ext uri="{FF2B5EF4-FFF2-40B4-BE49-F238E27FC236}">
                        <a16:creationId xmlns:a16="http://schemas.microsoft.com/office/drawing/2014/main" id="{F82EC893-E116-3AFD-FBE7-402697BF484B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770" name="グループ化 6769">
                      <a:extLst>
                        <a:ext uri="{FF2B5EF4-FFF2-40B4-BE49-F238E27FC236}">
                          <a16:creationId xmlns:a16="http://schemas.microsoft.com/office/drawing/2014/main" id="{01D18157-6B39-8967-FD7C-E887217F2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342" name="直線コネクタ 11341">
                        <a:extLst>
                          <a:ext uri="{FF2B5EF4-FFF2-40B4-BE49-F238E27FC236}">
                            <a16:creationId xmlns:a16="http://schemas.microsoft.com/office/drawing/2014/main" id="{62A748B4-89D3-57C3-CB44-ACD58F5CA1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3" name="直線コネクタ 11342">
                        <a:extLst>
                          <a:ext uri="{FF2B5EF4-FFF2-40B4-BE49-F238E27FC236}">
                            <a16:creationId xmlns:a16="http://schemas.microsoft.com/office/drawing/2014/main" id="{7709C177-4A0B-B627-A0D9-5975890369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4" name="直線コネクタ 11343">
                        <a:extLst>
                          <a:ext uri="{FF2B5EF4-FFF2-40B4-BE49-F238E27FC236}">
                            <a16:creationId xmlns:a16="http://schemas.microsoft.com/office/drawing/2014/main" id="{094D5DE5-BF39-47DD-C184-6A3028FE3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5" name="直線コネクタ 11344">
                        <a:extLst>
                          <a:ext uri="{FF2B5EF4-FFF2-40B4-BE49-F238E27FC236}">
                            <a16:creationId xmlns:a16="http://schemas.microsoft.com/office/drawing/2014/main" id="{B944DAC0-C61B-045F-DE49-400FB758A2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6" name="直線コネクタ 11345">
                        <a:extLst>
                          <a:ext uri="{FF2B5EF4-FFF2-40B4-BE49-F238E27FC236}">
                            <a16:creationId xmlns:a16="http://schemas.microsoft.com/office/drawing/2014/main" id="{64831FF7-23C2-2008-E0A1-54E51A939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7" name="直線コネクタ 11346">
                        <a:extLst>
                          <a:ext uri="{FF2B5EF4-FFF2-40B4-BE49-F238E27FC236}">
                            <a16:creationId xmlns:a16="http://schemas.microsoft.com/office/drawing/2014/main" id="{3C7E263A-CA55-D11C-43AF-EC8662951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8" name="直線コネクタ 11347">
                        <a:extLst>
                          <a:ext uri="{FF2B5EF4-FFF2-40B4-BE49-F238E27FC236}">
                            <a16:creationId xmlns:a16="http://schemas.microsoft.com/office/drawing/2014/main" id="{60CA18F9-CFEE-82BF-C981-87FF635E2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9" name="直線コネクタ 11348">
                        <a:extLst>
                          <a:ext uri="{FF2B5EF4-FFF2-40B4-BE49-F238E27FC236}">
                            <a16:creationId xmlns:a16="http://schemas.microsoft.com/office/drawing/2014/main" id="{D81E932D-AAB6-D787-92F7-33190AE7D3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0" name="直線コネクタ 11349">
                        <a:extLst>
                          <a:ext uri="{FF2B5EF4-FFF2-40B4-BE49-F238E27FC236}">
                            <a16:creationId xmlns:a16="http://schemas.microsoft.com/office/drawing/2014/main" id="{42B6D533-8A19-67D7-6BD3-008E150AA5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1" name="直線コネクタ 11350">
                        <a:extLst>
                          <a:ext uri="{FF2B5EF4-FFF2-40B4-BE49-F238E27FC236}">
                            <a16:creationId xmlns:a16="http://schemas.microsoft.com/office/drawing/2014/main" id="{9ED142E6-A4C9-F87A-F498-EF9BBDC9A2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2" name="直線コネクタ 11351">
                        <a:extLst>
                          <a:ext uri="{FF2B5EF4-FFF2-40B4-BE49-F238E27FC236}">
                            <a16:creationId xmlns:a16="http://schemas.microsoft.com/office/drawing/2014/main" id="{E20DAD6D-7BD6-2BAA-D6CF-207E94F28F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3" name="直線コネクタ 11352">
                        <a:extLst>
                          <a:ext uri="{FF2B5EF4-FFF2-40B4-BE49-F238E27FC236}">
                            <a16:creationId xmlns:a16="http://schemas.microsoft.com/office/drawing/2014/main" id="{0D64CEE2-B8B1-B802-64B2-42937617CC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4" name="直線コネクタ 11353">
                        <a:extLst>
                          <a:ext uri="{FF2B5EF4-FFF2-40B4-BE49-F238E27FC236}">
                            <a16:creationId xmlns:a16="http://schemas.microsoft.com/office/drawing/2014/main" id="{9938DA86-E0A9-48A0-4D86-964B0275A1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5" name="直線コネクタ 11354">
                        <a:extLst>
                          <a:ext uri="{FF2B5EF4-FFF2-40B4-BE49-F238E27FC236}">
                            <a16:creationId xmlns:a16="http://schemas.microsoft.com/office/drawing/2014/main" id="{B480F1ED-69A5-0B87-7F7C-94E1255A0D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6" name="直線コネクタ 11355">
                        <a:extLst>
                          <a:ext uri="{FF2B5EF4-FFF2-40B4-BE49-F238E27FC236}">
                            <a16:creationId xmlns:a16="http://schemas.microsoft.com/office/drawing/2014/main" id="{693C7C96-BAC1-4F71-5113-8AEAB10FF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7" name="直線コネクタ 11356">
                        <a:extLst>
                          <a:ext uri="{FF2B5EF4-FFF2-40B4-BE49-F238E27FC236}">
                            <a16:creationId xmlns:a16="http://schemas.microsoft.com/office/drawing/2014/main" id="{2D341F73-DC42-0A8D-8460-3A54A089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71" name="グループ化 6770">
                      <a:extLst>
                        <a:ext uri="{FF2B5EF4-FFF2-40B4-BE49-F238E27FC236}">
                          <a16:creationId xmlns:a16="http://schemas.microsoft.com/office/drawing/2014/main" id="{95D4E354-6741-338F-283F-406E3DA4EC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772" name="直線コネクタ 6771">
                        <a:extLst>
                          <a:ext uri="{FF2B5EF4-FFF2-40B4-BE49-F238E27FC236}">
                            <a16:creationId xmlns:a16="http://schemas.microsoft.com/office/drawing/2014/main" id="{ACB2FC1A-A965-559B-E486-78135CFD69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73" name="直線コネクタ 6772">
                        <a:extLst>
                          <a:ext uri="{FF2B5EF4-FFF2-40B4-BE49-F238E27FC236}">
                            <a16:creationId xmlns:a16="http://schemas.microsoft.com/office/drawing/2014/main" id="{C6B9A627-3C4C-FFBA-FAAC-D742A3D4B4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8" name="直線コネクタ 11327">
                        <a:extLst>
                          <a:ext uri="{FF2B5EF4-FFF2-40B4-BE49-F238E27FC236}">
                            <a16:creationId xmlns:a16="http://schemas.microsoft.com/office/drawing/2014/main" id="{EF2657FC-63E6-3BDB-324A-B3F8402F37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9" name="直線コネクタ 11328">
                        <a:extLst>
                          <a:ext uri="{FF2B5EF4-FFF2-40B4-BE49-F238E27FC236}">
                            <a16:creationId xmlns:a16="http://schemas.microsoft.com/office/drawing/2014/main" id="{78559C96-31A4-66EE-B744-84FDB0B618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0" name="直線コネクタ 11329">
                        <a:extLst>
                          <a:ext uri="{FF2B5EF4-FFF2-40B4-BE49-F238E27FC236}">
                            <a16:creationId xmlns:a16="http://schemas.microsoft.com/office/drawing/2014/main" id="{F60D8C27-BDEA-0E9E-6B75-45CBA0FA64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1" name="直線コネクタ 11330">
                        <a:extLst>
                          <a:ext uri="{FF2B5EF4-FFF2-40B4-BE49-F238E27FC236}">
                            <a16:creationId xmlns:a16="http://schemas.microsoft.com/office/drawing/2014/main" id="{B8CFEC03-B9F0-8955-1AE9-B71EC3910B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2" name="直線コネクタ 11331">
                        <a:extLst>
                          <a:ext uri="{FF2B5EF4-FFF2-40B4-BE49-F238E27FC236}">
                            <a16:creationId xmlns:a16="http://schemas.microsoft.com/office/drawing/2014/main" id="{0B3AE403-3FE7-BCB0-D1F9-DFF5C0D359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3" name="直線コネクタ 11332">
                        <a:extLst>
                          <a:ext uri="{FF2B5EF4-FFF2-40B4-BE49-F238E27FC236}">
                            <a16:creationId xmlns:a16="http://schemas.microsoft.com/office/drawing/2014/main" id="{41D45210-B906-0A16-3D90-7B1C32BE23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4" name="直線コネクタ 11333">
                        <a:extLst>
                          <a:ext uri="{FF2B5EF4-FFF2-40B4-BE49-F238E27FC236}">
                            <a16:creationId xmlns:a16="http://schemas.microsoft.com/office/drawing/2014/main" id="{036F16E8-A3AE-3CA1-DA0A-38D246895F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5" name="直線コネクタ 11334">
                        <a:extLst>
                          <a:ext uri="{FF2B5EF4-FFF2-40B4-BE49-F238E27FC236}">
                            <a16:creationId xmlns:a16="http://schemas.microsoft.com/office/drawing/2014/main" id="{5C0616A7-C12E-230D-8DB6-57993A9EE7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6" name="直線コネクタ 11335">
                        <a:extLst>
                          <a:ext uri="{FF2B5EF4-FFF2-40B4-BE49-F238E27FC236}">
                            <a16:creationId xmlns:a16="http://schemas.microsoft.com/office/drawing/2014/main" id="{CBAD2C5C-5C0B-ADDF-9997-68C7C41E7B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7" name="直線コネクタ 11336">
                        <a:extLst>
                          <a:ext uri="{FF2B5EF4-FFF2-40B4-BE49-F238E27FC236}">
                            <a16:creationId xmlns:a16="http://schemas.microsoft.com/office/drawing/2014/main" id="{A1C4B1EF-00FC-ED3B-62F5-6E55597FB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8" name="直線コネクタ 11337">
                        <a:extLst>
                          <a:ext uri="{FF2B5EF4-FFF2-40B4-BE49-F238E27FC236}">
                            <a16:creationId xmlns:a16="http://schemas.microsoft.com/office/drawing/2014/main" id="{AD9D1037-DBC3-D0DE-FDB2-3D0A39C722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9" name="直線コネクタ 11338">
                        <a:extLst>
                          <a:ext uri="{FF2B5EF4-FFF2-40B4-BE49-F238E27FC236}">
                            <a16:creationId xmlns:a16="http://schemas.microsoft.com/office/drawing/2014/main" id="{B45535F4-1488-1435-A280-A9BE37752F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0" name="直線コネクタ 11339">
                        <a:extLst>
                          <a:ext uri="{FF2B5EF4-FFF2-40B4-BE49-F238E27FC236}">
                            <a16:creationId xmlns:a16="http://schemas.microsoft.com/office/drawing/2014/main" id="{FB0E7129-5F9D-5C9E-4999-102404DC28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1" name="直線コネクタ 11340">
                        <a:extLst>
                          <a:ext uri="{FF2B5EF4-FFF2-40B4-BE49-F238E27FC236}">
                            <a16:creationId xmlns:a16="http://schemas.microsoft.com/office/drawing/2014/main" id="{4D5E124B-DE58-BC31-883F-A3D417F8C4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0" name="グループ化 1409">
                    <a:extLst>
                      <a:ext uri="{FF2B5EF4-FFF2-40B4-BE49-F238E27FC236}">
                        <a16:creationId xmlns:a16="http://schemas.microsoft.com/office/drawing/2014/main" id="{EEA3A76C-873A-0A33-57F8-4AFBBAB85C6A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34" name="グループ化 6633">
                      <a:extLst>
                        <a:ext uri="{FF2B5EF4-FFF2-40B4-BE49-F238E27FC236}">
                          <a16:creationId xmlns:a16="http://schemas.microsoft.com/office/drawing/2014/main" id="{9C3A2998-136B-36E7-06B7-411E89B50E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52" name="直線コネクタ 6651">
                        <a:extLst>
                          <a:ext uri="{FF2B5EF4-FFF2-40B4-BE49-F238E27FC236}">
                            <a16:creationId xmlns:a16="http://schemas.microsoft.com/office/drawing/2014/main" id="{2FDA238D-4304-8615-2A05-DDD3004892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8" name="直線コネクタ 6657">
                        <a:extLst>
                          <a:ext uri="{FF2B5EF4-FFF2-40B4-BE49-F238E27FC236}">
                            <a16:creationId xmlns:a16="http://schemas.microsoft.com/office/drawing/2014/main" id="{4AE870F5-1DA3-B7B7-6FA0-A15F618CE3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直線コネクタ 6738">
                        <a:extLst>
                          <a:ext uri="{FF2B5EF4-FFF2-40B4-BE49-F238E27FC236}">
                            <a16:creationId xmlns:a16="http://schemas.microsoft.com/office/drawing/2014/main" id="{2D3D9B7F-67CD-CD6C-BE3D-364611C5BF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直線コネクタ 6739">
                        <a:extLst>
                          <a:ext uri="{FF2B5EF4-FFF2-40B4-BE49-F238E27FC236}">
                            <a16:creationId xmlns:a16="http://schemas.microsoft.com/office/drawing/2014/main" id="{FCD8D0CA-D402-9440-01F0-9420FFD96F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8" name="直線コネクタ 6757">
                        <a:extLst>
                          <a:ext uri="{FF2B5EF4-FFF2-40B4-BE49-F238E27FC236}">
                            <a16:creationId xmlns:a16="http://schemas.microsoft.com/office/drawing/2014/main" id="{33AD680D-C544-B2A4-FCA0-8718E66D43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9" name="直線コネクタ 6758">
                        <a:extLst>
                          <a:ext uri="{FF2B5EF4-FFF2-40B4-BE49-F238E27FC236}">
                            <a16:creationId xmlns:a16="http://schemas.microsoft.com/office/drawing/2014/main" id="{68058A10-25AD-AB33-7FF2-CF16B1BAA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0" name="直線コネクタ 6759">
                        <a:extLst>
                          <a:ext uri="{FF2B5EF4-FFF2-40B4-BE49-F238E27FC236}">
                            <a16:creationId xmlns:a16="http://schemas.microsoft.com/office/drawing/2014/main" id="{649ABC9F-FA0B-3A26-DF8A-AE104E43C6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1" name="直線コネクタ 6760">
                        <a:extLst>
                          <a:ext uri="{FF2B5EF4-FFF2-40B4-BE49-F238E27FC236}">
                            <a16:creationId xmlns:a16="http://schemas.microsoft.com/office/drawing/2014/main" id="{82322C52-C7EF-DE87-1F1F-4C14985CE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2" name="直線コネクタ 6761">
                        <a:extLst>
                          <a:ext uri="{FF2B5EF4-FFF2-40B4-BE49-F238E27FC236}">
                            <a16:creationId xmlns:a16="http://schemas.microsoft.com/office/drawing/2014/main" id="{0CBD1CC4-7CFE-CE2D-2BEF-754256320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3" name="直線コネクタ 6762">
                        <a:extLst>
                          <a:ext uri="{FF2B5EF4-FFF2-40B4-BE49-F238E27FC236}">
                            <a16:creationId xmlns:a16="http://schemas.microsoft.com/office/drawing/2014/main" id="{C4EA58AF-4403-5179-E5F0-F60B3075F3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4" name="直線コネクタ 6763">
                        <a:extLst>
                          <a:ext uri="{FF2B5EF4-FFF2-40B4-BE49-F238E27FC236}">
                            <a16:creationId xmlns:a16="http://schemas.microsoft.com/office/drawing/2014/main" id="{689FAF97-9540-786F-6467-80DE804CBB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5" name="直線コネクタ 6764">
                        <a:extLst>
                          <a:ext uri="{FF2B5EF4-FFF2-40B4-BE49-F238E27FC236}">
                            <a16:creationId xmlns:a16="http://schemas.microsoft.com/office/drawing/2014/main" id="{D907C94F-B134-D03E-5A48-E57CD83CB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6" name="直線コネクタ 6765">
                        <a:extLst>
                          <a:ext uri="{FF2B5EF4-FFF2-40B4-BE49-F238E27FC236}">
                            <a16:creationId xmlns:a16="http://schemas.microsoft.com/office/drawing/2014/main" id="{5AB95BE0-AF8E-E59F-36F8-A6E017B606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7" name="直線コネクタ 6766">
                        <a:extLst>
                          <a:ext uri="{FF2B5EF4-FFF2-40B4-BE49-F238E27FC236}">
                            <a16:creationId xmlns:a16="http://schemas.microsoft.com/office/drawing/2014/main" id="{FA4543E0-1E4F-59E8-752A-1AD317DDBE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8" name="直線コネクタ 6767">
                        <a:extLst>
                          <a:ext uri="{FF2B5EF4-FFF2-40B4-BE49-F238E27FC236}">
                            <a16:creationId xmlns:a16="http://schemas.microsoft.com/office/drawing/2014/main" id="{2AAC7F98-AC28-AD23-87CC-907CC1E8E4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9" name="直線コネクタ 6768">
                        <a:extLst>
                          <a:ext uri="{FF2B5EF4-FFF2-40B4-BE49-F238E27FC236}">
                            <a16:creationId xmlns:a16="http://schemas.microsoft.com/office/drawing/2014/main" id="{E595AA50-6EBB-A208-ED09-6CDE8C4C6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35" name="グループ化 6634">
                      <a:extLst>
                        <a:ext uri="{FF2B5EF4-FFF2-40B4-BE49-F238E27FC236}">
                          <a16:creationId xmlns:a16="http://schemas.microsoft.com/office/drawing/2014/main" id="{0DBFBDDA-E971-453A-EF2C-B14B0360DE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36" name="直線コネクタ 6635">
                        <a:extLst>
                          <a:ext uri="{FF2B5EF4-FFF2-40B4-BE49-F238E27FC236}">
                            <a16:creationId xmlns:a16="http://schemas.microsoft.com/office/drawing/2014/main" id="{922CA427-9F11-5315-B80F-B123381E1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7" name="直線コネクタ 6636">
                        <a:extLst>
                          <a:ext uri="{FF2B5EF4-FFF2-40B4-BE49-F238E27FC236}">
                            <a16:creationId xmlns:a16="http://schemas.microsoft.com/office/drawing/2014/main" id="{DB1BE412-9D41-B926-4E8C-3052951F8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8" name="直線コネクタ 6637">
                        <a:extLst>
                          <a:ext uri="{FF2B5EF4-FFF2-40B4-BE49-F238E27FC236}">
                            <a16:creationId xmlns:a16="http://schemas.microsoft.com/office/drawing/2014/main" id="{32BD7761-A07D-D08C-52CE-DF4DB49E5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9" name="直線コネクタ 6638">
                        <a:extLst>
                          <a:ext uri="{FF2B5EF4-FFF2-40B4-BE49-F238E27FC236}">
                            <a16:creationId xmlns:a16="http://schemas.microsoft.com/office/drawing/2014/main" id="{6CC89FE5-F1B9-BD62-CFD7-B9928F8D9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0" name="直線コネクタ 6639">
                        <a:extLst>
                          <a:ext uri="{FF2B5EF4-FFF2-40B4-BE49-F238E27FC236}">
                            <a16:creationId xmlns:a16="http://schemas.microsoft.com/office/drawing/2014/main" id="{0E0B8C26-370A-C085-EC03-F3D2347708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1" name="直線コネクタ 6640">
                        <a:extLst>
                          <a:ext uri="{FF2B5EF4-FFF2-40B4-BE49-F238E27FC236}">
                            <a16:creationId xmlns:a16="http://schemas.microsoft.com/office/drawing/2014/main" id="{4846A340-9601-08E4-8736-6947C85F99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2" name="直線コネクタ 6641">
                        <a:extLst>
                          <a:ext uri="{FF2B5EF4-FFF2-40B4-BE49-F238E27FC236}">
                            <a16:creationId xmlns:a16="http://schemas.microsoft.com/office/drawing/2014/main" id="{C9C8B9A3-C143-785F-D33B-25188622A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3" name="直線コネクタ 6642">
                        <a:extLst>
                          <a:ext uri="{FF2B5EF4-FFF2-40B4-BE49-F238E27FC236}">
                            <a16:creationId xmlns:a16="http://schemas.microsoft.com/office/drawing/2014/main" id="{B807C02C-D8B7-41E8-5E62-E8CC7383EB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4" name="直線コネクタ 6643">
                        <a:extLst>
                          <a:ext uri="{FF2B5EF4-FFF2-40B4-BE49-F238E27FC236}">
                            <a16:creationId xmlns:a16="http://schemas.microsoft.com/office/drawing/2014/main" id="{FDB1FDB2-F940-0175-EEB8-EF45580439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5" name="直線コネクタ 6644">
                        <a:extLst>
                          <a:ext uri="{FF2B5EF4-FFF2-40B4-BE49-F238E27FC236}">
                            <a16:creationId xmlns:a16="http://schemas.microsoft.com/office/drawing/2014/main" id="{68CBA241-A874-25C9-9C2C-3FEC777058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6" name="直線コネクタ 6645">
                        <a:extLst>
                          <a:ext uri="{FF2B5EF4-FFF2-40B4-BE49-F238E27FC236}">
                            <a16:creationId xmlns:a16="http://schemas.microsoft.com/office/drawing/2014/main" id="{14FADEE6-AEA0-AD1A-857A-484E54438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7" name="直線コネクタ 6646">
                        <a:extLst>
                          <a:ext uri="{FF2B5EF4-FFF2-40B4-BE49-F238E27FC236}">
                            <a16:creationId xmlns:a16="http://schemas.microsoft.com/office/drawing/2014/main" id="{F188C3DC-C90C-0E2A-D43E-C2B25E167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8" name="直線コネクタ 6647">
                        <a:extLst>
                          <a:ext uri="{FF2B5EF4-FFF2-40B4-BE49-F238E27FC236}">
                            <a16:creationId xmlns:a16="http://schemas.microsoft.com/office/drawing/2014/main" id="{FAA5D15E-0D7D-7597-D97E-9AFA22087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9" name="直線コネクタ 6648">
                        <a:extLst>
                          <a:ext uri="{FF2B5EF4-FFF2-40B4-BE49-F238E27FC236}">
                            <a16:creationId xmlns:a16="http://schemas.microsoft.com/office/drawing/2014/main" id="{1C063334-3D73-24DE-1348-DB17CA51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0" name="直線コネクタ 6649">
                        <a:extLst>
                          <a:ext uri="{FF2B5EF4-FFF2-40B4-BE49-F238E27FC236}">
                            <a16:creationId xmlns:a16="http://schemas.microsoft.com/office/drawing/2014/main" id="{B23986A0-9034-D07D-4C70-A1D568645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直線コネクタ 6650">
                        <a:extLst>
                          <a:ext uri="{FF2B5EF4-FFF2-40B4-BE49-F238E27FC236}">
                            <a16:creationId xmlns:a16="http://schemas.microsoft.com/office/drawing/2014/main" id="{8339BCB1-72C1-F733-8F08-3D5035315B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1" name="グループ化 1410">
                    <a:extLst>
                      <a:ext uri="{FF2B5EF4-FFF2-40B4-BE49-F238E27FC236}">
                        <a16:creationId xmlns:a16="http://schemas.microsoft.com/office/drawing/2014/main" id="{BC76CF09-3903-EC49-1E04-77B7106F945A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00" name="グループ化 6599">
                      <a:extLst>
                        <a:ext uri="{FF2B5EF4-FFF2-40B4-BE49-F238E27FC236}">
                          <a16:creationId xmlns:a16="http://schemas.microsoft.com/office/drawing/2014/main" id="{C97D0DE1-8889-8785-AE74-C21BD0B15D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18" name="直線コネクタ 6617">
                        <a:extLst>
                          <a:ext uri="{FF2B5EF4-FFF2-40B4-BE49-F238E27FC236}">
                            <a16:creationId xmlns:a16="http://schemas.microsoft.com/office/drawing/2014/main" id="{038AFA6B-E765-D0C1-919A-ED145AA78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9" name="直線コネクタ 6618">
                        <a:extLst>
                          <a:ext uri="{FF2B5EF4-FFF2-40B4-BE49-F238E27FC236}">
                            <a16:creationId xmlns:a16="http://schemas.microsoft.com/office/drawing/2014/main" id="{417E1C22-54C4-9B4C-CB98-C099F95074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0" name="直線コネクタ 6619">
                        <a:extLst>
                          <a:ext uri="{FF2B5EF4-FFF2-40B4-BE49-F238E27FC236}">
                            <a16:creationId xmlns:a16="http://schemas.microsoft.com/office/drawing/2014/main" id="{5D584358-7A37-A8A6-4C76-02C1AEE523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1" name="直線コネクタ 6620">
                        <a:extLst>
                          <a:ext uri="{FF2B5EF4-FFF2-40B4-BE49-F238E27FC236}">
                            <a16:creationId xmlns:a16="http://schemas.microsoft.com/office/drawing/2014/main" id="{ADBFC4F6-8D6C-2B5D-709F-F2D31D2E5A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2" name="直線コネクタ 6621">
                        <a:extLst>
                          <a:ext uri="{FF2B5EF4-FFF2-40B4-BE49-F238E27FC236}">
                            <a16:creationId xmlns:a16="http://schemas.microsoft.com/office/drawing/2014/main" id="{3D27A1FF-C9C4-A8ED-D9A8-0F6CA6D3A3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3" name="直線コネクタ 6622">
                        <a:extLst>
                          <a:ext uri="{FF2B5EF4-FFF2-40B4-BE49-F238E27FC236}">
                            <a16:creationId xmlns:a16="http://schemas.microsoft.com/office/drawing/2014/main" id="{A2A08564-A084-F5DC-73AA-6517B0E30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4" name="直線コネクタ 6623">
                        <a:extLst>
                          <a:ext uri="{FF2B5EF4-FFF2-40B4-BE49-F238E27FC236}">
                            <a16:creationId xmlns:a16="http://schemas.microsoft.com/office/drawing/2014/main" id="{FF18D1A3-267C-9E8C-248A-ECEE07A1AE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5" name="直線コネクタ 6624">
                        <a:extLst>
                          <a:ext uri="{FF2B5EF4-FFF2-40B4-BE49-F238E27FC236}">
                            <a16:creationId xmlns:a16="http://schemas.microsoft.com/office/drawing/2014/main" id="{0B7F6C61-E668-0ADA-9CEC-3DAFBD874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6" name="直線コネクタ 6625">
                        <a:extLst>
                          <a:ext uri="{FF2B5EF4-FFF2-40B4-BE49-F238E27FC236}">
                            <a16:creationId xmlns:a16="http://schemas.microsoft.com/office/drawing/2014/main" id="{26F6356B-43DE-F3D1-F02D-4E7BD020CB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7" name="直線コネクタ 6626">
                        <a:extLst>
                          <a:ext uri="{FF2B5EF4-FFF2-40B4-BE49-F238E27FC236}">
                            <a16:creationId xmlns:a16="http://schemas.microsoft.com/office/drawing/2014/main" id="{230E8046-3C75-5037-0003-F45BE51169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8" name="直線コネクタ 6627">
                        <a:extLst>
                          <a:ext uri="{FF2B5EF4-FFF2-40B4-BE49-F238E27FC236}">
                            <a16:creationId xmlns:a16="http://schemas.microsoft.com/office/drawing/2014/main" id="{76F85077-6D97-45DC-1BE0-406C32DCB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9" name="直線コネクタ 6628">
                        <a:extLst>
                          <a:ext uri="{FF2B5EF4-FFF2-40B4-BE49-F238E27FC236}">
                            <a16:creationId xmlns:a16="http://schemas.microsoft.com/office/drawing/2014/main" id="{A72F1F9E-6A30-9700-15D4-200DF459B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0" name="直線コネクタ 6629">
                        <a:extLst>
                          <a:ext uri="{FF2B5EF4-FFF2-40B4-BE49-F238E27FC236}">
                            <a16:creationId xmlns:a16="http://schemas.microsoft.com/office/drawing/2014/main" id="{1D7453A8-BE13-CFC4-214F-AF09E968B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1" name="直線コネクタ 6630">
                        <a:extLst>
                          <a:ext uri="{FF2B5EF4-FFF2-40B4-BE49-F238E27FC236}">
                            <a16:creationId xmlns:a16="http://schemas.microsoft.com/office/drawing/2014/main" id="{2F1C48AF-81CB-06D8-99BD-687C146799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2" name="直線コネクタ 6631">
                        <a:extLst>
                          <a:ext uri="{FF2B5EF4-FFF2-40B4-BE49-F238E27FC236}">
                            <a16:creationId xmlns:a16="http://schemas.microsoft.com/office/drawing/2014/main" id="{7CBB801D-69DB-7DE4-8D54-6C171740D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3" name="直線コネクタ 6632">
                        <a:extLst>
                          <a:ext uri="{FF2B5EF4-FFF2-40B4-BE49-F238E27FC236}">
                            <a16:creationId xmlns:a16="http://schemas.microsoft.com/office/drawing/2014/main" id="{B8064924-24C0-A64F-B79A-35D7C1FB4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01" name="グループ化 6600">
                      <a:extLst>
                        <a:ext uri="{FF2B5EF4-FFF2-40B4-BE49-F238E27FC236}">
                          <a16:creationId xmlns:a16="http://schemas.microsoft.com/office/drawing/2014/main" id="{1B0B8AB1-567F-DE98-AA79-11808D5428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02" name="直線コネクタ 6601">
                        <a:extLst>
                          <a:ext uri="{FF2B5EF4-FFF2-40B4-BE49-F238E27FC236}">
                            <a16:creationId xmlns:a16="http://schemas.microsoft.com/office/drawing/2014/main" id="{A3984595-FA7A-D572-9C7C-7F8A5665CB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3" name="直線コネクタ 6602">
                        <a:extLst>
                          <a:ext uri="{FF2B5EF4-FFF2-40B4-BE49-F238E27FC236}">
                            <a16:creationId xmlns:a16="http://schemas.microsoft.com/office/drawing/2014/main" id="{8A01E8CB-AE36-EF86-3902-4DB5755F2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4" name="直線コネクタ 6603">
                        <a:extLst>
                          <a:ext uri="{FF2B5EF4-FFF2-40B4-BE49-F238E27FC236}">
                            <a16:creationId xmlns:a16="http://schemas.microsoft.com/office/drawing/2014/main" id="{E7AAA8D7-3D99-7286-649E-2E0904DBC4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5" name="直線コネクタ 6604">
                        <a:extLst>
                          <a:ext uri="{FF2B5EF4-FFF2-40B4-BE49-F238E27FC236}">
                            <a16:creationId xmlns:a16="http://schemas.microsoft.com/office/drawing/2014/main" id="{B8AB3D34-27E5-74F9-0B81-EDADB9444B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6" name="直線コネクタ 6605">
                        <a:extLst>
                          <a:ext uri="{FF2B5EF4-FFF2-40B4-BE49-F238E27FC236}">
                            <a16:creationId xmlns:a16="http://schemas.microsoft.com/office/drawing/2014/main" id="{BB9369D1-9DDF-156B-11BA-4A7E2A5F2A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7" name="直線コネクタ 6606">
                        <a:extLst>
                          <a:ext uri="{FF2B5EF4-FFF2-40B4-BE49-F238E27FC236}">
                            <a16:creationId xmlns:a16="http://schemas.microsoft.com/office/drawing/2014/main" id="{3ADDFA64-4631-554B-D8CA-B08A1BBF6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8" name="直線コネクタ 6607">
                        <a:extLst>
                          <a:ext uri="{FF2B5EF4-FFF2-40B4-BE49-F238E27FC236}">
                            <a16:creationId xmlns:a16="http://schemas.microsoft.com/office/drawing/2014/main" id="{A223FCD9-6BC6-A00D-4BF8-939BB9A195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9" name="直線コネクタ 6608">
                        <a:extLst>
                          <a:ext uri="{FF2B5EF4-FFF2-40B4-BE49-F238E27FC236}">
                            <a16:creationId xmlns:a16="http://schemas.microsoft.com/office/drawing/2014/main" id="{1E419A6D-6325-1921-47D7-5D1CC08809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0" name="直線コネクタ 6609">
                        <a:extLst>
                          <a:ext uri="{FF2B5EF4-FFF2-40B4-BE49-F238E27FC236}">
                            <a16:creationId xmlns:a16="http://schemas.microsoft.com/office/drawing/2014/main" id="{2825C9AA-0F4D-E083-7733-5218D54545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1" name="直線コネクタ 6610">
                        <a:extLst>
                          <a:ext uri="{FF2B5EF4-FFF2-40B4-BE49-F238E27FC236}">
                            <a16:creationId xmlns:a16="http://schemas.microsoft.com/office/drawing/2014/main" id="{B71D9A49-839F-765B-B55A-424716DEE8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2" name="直線コネクタ 6611">
                        <a:extLst>
                          <a:ext uri="{FF2B5EF4-FFF2-40B4-BE49-F238E27FC236}">
                            <a16:creationId xmlns:a16="http://schemas.microsoft.com/office/drawing/2014/main" id="{54EB8164-1B67-0CC2-A01E-8B8544012D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3" name="直線コネクタ 6612">
                        <a:extLst>
                          <a:ext uri="{FF2B5EF4-FFF2-40B4-BE49-F238E27FC236}">
                            <a16:creationId xmlns:a16="http://schemas.microsoft.com/office/drawing/2014/main" id="{8C8DE649-DD0C-7A57-57F9-F24786257E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4" name="直線コネクタ 6613">
                        <a:extLst>
                          <a:ext uri="{FF2B5EF4-FFF2-40B4-BE49-F238E27FC236}">
                            <a16:creationId xmlns:a16="http://schemas.microsoft.com/office/drawing/2014/main" id="{788B6C9E-960C-195F-3C96-313B951C3F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5" name="直線コネクタ 6614">
                        <a:extLst>
                          <a:ext uri="{FF2B5EF4-FFF2-40B4-BE49-F238E27FC236}">
                            <a16:creationId xmlns:a16="http://schemas.microsoft.com/office/drawing/2014/main" id="{C96ECF99-104A-60BD-85E3-554D5C571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6" name="直線コネクタ 6615">
                        <a:extLst>
                          <a:ext uri="{FF2B5EF4-FFF2-40B4-BE49-F238E27FC236}">
                            <a16:creationId xmlns:a16="http://schemas.microsoft.com/office/drawing/2014/main" id="{F2181929-662E-9CFA-6675-D79FF3C13E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7" name="直線コネクタ 6616">
                        <a:extLst>
                          <a:ext uri="{FF2B5EF4-FFF2-40B4-BE49-F238E27FC236}">
                            <a16:creationId xmlns:a16="http://schemas.microsoft.com/office/drawing/2014/main" id="{2B97063B-2CF8-472C-C605-0E631C1B6D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2" name="グループ化 1411">
                    <a:extLst>
                      <a:ext uri="{FF2B5EF4-FFF2-40B4-BE49-F238E27FC236}">
                        <a16:creationId xmlns:a16="http://schemas.microsoft.com/office/drawing/2014/main" id="{294ED08D-11C4-DFC7-7495-F5CC51CE530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64" name="直線コネクタ 1463">
                      <a:extLst>
                        <a:ext uri="{FF2B5EF4-FFF2-40B4-BE49-F238E27FC236}">
                          <a16:creationId xmlns:a16="http://schemas.microsoft.com/office/drawing/2014/main" id="{7545B5DC-5A5C-9FE6-07F7-A46CE4816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5" name="直線コネクタ 1464">
                      <a:extLst>
                        <a:ext uri="{FF2B5EF4-FFF2-40B4-BE49-F238E27FC236}">
                          <a16:creationId xmlns:a16="http://schemas.microsoft.com/office/drawing/2014/main" id="{38D4D632-6139-7FBB-FFE3-239F72BE29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6" name="直線コネクタ 1465">
                      <a:extLst>
                        <a:ext uri="{FF2B5EF4-FFF2-40B4-BE49-F238E27FC236}">
                          <a16:creationId xmlns:a16="http://schemas.microsoft.com/office/drawing/2014/main" id="{4AE56CE0-5A66-1031-7F11-CB9783260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7" name="直線コネクタ 1466">
                      <a:extLst>
                        <a:ext uri="{FF2B5EF4-FFF2-40B4-BE49-F238E27FC236}">
                          <a16:creationId xmlns:a16="http://schemas.microsoft.com/office/drawing/2014/main" id="{419A9FB1-8762-A683-B758-5E88486F71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8" name="直線コネクタ 1467">
                      <a:extLst>
                        <a:ext uri="{FF2B5EF4-FFF2-40B4-BE49-F238E27FC236}">
                          <a16:creationId xmlns:a16="http://schemas.microsoft.com/office/drawing/2014/main" id="{78B26451-CDB5-1F66-2CFE-CF7F483FC1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9" name="直線コネクタ 1468">
                      <a:extLst>
                        <a:ext uri="{FF2B5EF4-FFF2-40B4-BE49-F238E27FC236}">
                          <a16:creationId xmlns:a16="http://schemas.microsoft.com/office/drawing/2014/main" id="{7EE59FDA-1066-47E3-A007-61E9549B99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0" name="直線コネクタ 1469">
                      <a:extLst>
                        <a:ext uri="{FF2B5EF4-FFF2-40B4-BE49-F238E27FC236}">
                          <a16:creationId xmlns:a16="http://schemas.microsoft.com/office/drawing/2014/main" id="{8DB2D16F-24A8-077F-00F4-EAFDFC37E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1" name="直線コネクタ 1470">
                      <a:extLst>
                        <a:ext uri="{FF2B5EF4-FFF2-40B4-BE49-F238E27FC236}">
                          <a16:creationId xmlns:a16="http://schemas.microsoft.com/office/drawing/2014/main" id="{217EA179-0F03-F89F-F5DB-876EB48202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2" name="直線コネクタ 6591">
                      <a:extLst>
                        <a:ext uri="{FF2B5EF4-FFF2-40B4-BE49-F238E27FC236}">
                          <a16:creationId xmlns:a16="http://schemas.microsoft.com/office/drawing/2014/main" id="{E02C2739-490B-F111-671A-736D178003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3" name="直線コネクタ 6592">
                      <a:extLst>
                        <a:ext uri="{FF2B5EF4-FFF2-40B4-BE49-F238E27FC236}">
                          <a16:creationId xmlns:a16="http://schemas.microsoft.com/office/drawing/2014/main" id="{213348AF-CE9B-1D57-8ED2-6694E0559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4" name="直線コネクタ 6593">
                      <a:extLst>
                        <a:ext uri="{FF2B5EF4-FFF2-40B4-BE49-F238E27FC236}">
                          <a16:creationId xmlns:a16="http://schemas.microsoft.com/office/drawing/2014/main" id="{CEF55654-1494-AB9A-13ED-9111800B9B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5" name="直線コネクタ 6594">
                      <a:extLst>
                        <a:ext uri="{FF2B5EF4-FFF2-40B4-BE49-F238E27FC236}">
                          <a16:creationId xmlns:a16="http://schemas.microsoft.com/office/drawing/2014/main" id="{52D8066E-B59F-C6FD-0714-594E9BED1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6" name="直線コネクタ 6595">
                      <a:extLst>
                        <a:ext uri="{FF2B5EF4-FFF2-40B4-BE49-F238E27FC236}">
                          <a16:creationId xmlns:a16="http://schemas.microsoft.com/office/drawing/2014/main" id="{BD055B20-9BE3-4D6C-92AC-A6F946E076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7" name="直線コネクタ 6596">
                      <a:extLst>
                        <a:ext uri="{FF2B5EF4-FFF2-40B4-BE49-F238E27FC236}">
                          <a16:creationId xmlns:a16="http://schemas.microsoft.com/office/drawing/2014/main" id="{A51881A9-ED59-F7B4-87A4-18E7F56050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8" name="直線コネクタ 6597">
                      <a:extLst>
                        <a:ext uri="{FF2B5EF4-FFF2-40B4-BE49-F238E27FC236}">
                          <a16:creationId xmlns:a16="http://schemas.microsoft.com/office/drawing/2014/main" id="{65B0579B-1C88-2D3E-226A-BCB9630C7A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9" name="直線コネクタ 6598">
                      <a:extLst>
                        <a:ext uri="{FF2B5EF4-FFF2-40B4-BE49-F238E27FC236}">
                          <a16:creationId xmlns:a16="http://schemas.microsoft.com/office/drawing/2014/main" id="{CFE90173-5506-C83C-FC1D-0CCD0A119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3" name="グループ化 1412">
                    <a:extLst>
                      <a:ext uri="{FF2B5EF4-FFF2-40B4-BE49-F238E27FC236}">
                        <a16:creationId xmlns:a16="http://schemas.microsoft.com/office/drawing/2014/main" id="{525AAB9E-BA9F-A5ED-B469-A31F0B7973A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14" name="直線コネクタ 1413">
                      <a:extLst>
                        <a:ext uri="{FF2B5EF4-FFF2-40B4-BE49-F238E27FC236}">
                          <a16:creationId xmlns:a16="http://schemas.microsoft.com/office/drawing/2014/main" id="{FFD977CF-0E3B-14FE-1A9D-C2CEBAE366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直線コネクタ 1414">
                      <a:extLst>
                        <a:ext uri="{FF2B5EF4-FFF2-40B4-BE49-F238E27FC236}">
                          <a16:creationId xmlns:a16="http://schemas.microsoft.com/office/drawing/2014/main" id="{420BBECE-4A21-6053-C227-45E6215EBE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0" name="直線コネクタ 1449">
                      <a:extLst>
                        <a:ext uri="{FF2B5EF4-FFF2-40B4-BE49-F238E27FC236}">
                          <a16:creationId xmlns:a16="http://schemas.microsoft.com/office/drawing/2014/main" id="{995998E3-9BB3-E670-38FA-B9D4FDF8AD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1" name="直線コネクタ 1450">
                      <a:extLst>
                        <a:ext uri="{FF2B5EF4-FFF2-40B4-BE49-F238E27FC236}">
                          <a16:creationId xmlns:a16="http://schemas.microsoft.com/office/drawing/2014/main" id="{F24F8CC8-EC9E-B9D8-DD62-A5E88C55C5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2" name="直線コネクタ 1451">
                      <a:extLst>
                        <a:ext uri="{FF2B5EF4-FFF2-40B4-BE49-F238E27FC236}">
                          <a16:creationId xmlns:a16="http://schemas.microsoft.com/office/drawing/2014/main" id="{0EBF2CDE-C703-8350-D9D3-9420D14983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3" name="直線コネクタ 1452">
                      <a:extLst>
                        <a:ext uri="{FF2B5EF4-FFF2-40B4-BE49-F238E27FC236}">
                          <a16:creationId xmlns:a16="http://schemas.microsoft.com/office/drawing/2014/main" id="{4D80B079-81D5-60E5-28A5-723DB013DC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4" name="直線コネクタ 1453">
                      <a:extLst>
                        <a:ext uri="{FF2B5EF4-FFF2-40B4-BE49-F238E27FC236}">
                          <a16:creationId xmlns:a16="http://schemas.microsoft.com/office/drawing/2014/main" id="{4AF91D1E-7A49-E24E-B89E-B38E77B113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5" name="直線コネクタ 1454">
                      <a:extLst>
                        <a:ext uri="{FF2B5EF4-FFF2-40B4-BE49-F238E27FC236}">
                          <a16:creationId xmlns:a16="http://schemas.microsoft.com/office/drawing/2014/main" id="{CB6447A4-DB9D-C814-4E6F-0A367EF77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6" name="直線コネクタ 1455">
                      <a:extLst>
                        <a:ext uri="{FF2B5EF4-FFF2-40B4-BE49-F238E27FC236}">
                          <a16:creationId xmlns:a16="http://schemas.microsoft.com/office/drawing/2014/main" id="{14119D12-229A-813F-5D55-4957257647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7" name="直線コネクタ 1456">
                      <a:extLst>
                        <a:ext uri="{FF2B5EF4-FFF2-40B4-BE49-F238E27FC236}">
                          <a16:creationId xmlns:a16="http://schemas.microsoft.com/office/drawing/2014/main" id="{6E6428D8-3C92-E559-C554-810435A734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8" name="直線コネクタ 1457">
                      <a:extLst>
                        <a:ext uri="{FF2B5EF4-FFF2-40B4-BE49-F238E27FC236}">
                          <a16:creationId xmlns:a16="http://schemas.microsoft.com/office/drawing/2014/main" id="{7AE47409-1F9A-BB9B-6DE3-F9E3ABCDF6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9" name="直線コネクタ 1458">
                      <a:extLst>
                        <a:ext uri="{FF2B5EF4-FFF2-40B4-BE49-F238E27FC236}">
                          <a16:creationId xmlns:a16="http://schemas.microsoft.com/office/drawing/2014/main" id="{BC080845-E323-B27D-01BE-B1F290E715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0" name="直線コネクタ 1459">
                      <a:extLst>
                        <a:ext uri="{FF2B5EF4-FFF2-40B4-BE49-F238E27FC236}">
                          <a16:creationId xmlns:a16="http://schemas.microsoft.com/office/drawing/2014/main" id="{F35F2FCE-48FD-5421-5F66-072C1D3FD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1" name="直線コネクタ 1460">
                      <a:extLst>
                        <a:ext uri="{FF2B5EF4-FFF2-40B4-BE49-F238E27FC236}">
                          <a16:creationId xmlns:a16="http://schemas.microsoft.com/office/drawing/2014/main" id="{9764A726-9DE7-0E1A-4971-C34964B3C1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2" name="直線コネクタ 1461">
                      <a:extLst>
                        <a:ext uri="{FF2B5EF4-FFF2-40B4-BE49-F238E27FC236}">
                          <a16:creationId xmlns:a16="http://schemas.microsoft.com/office/drawing/2014/main" id="{E0BBF9FA-BBD1-5AED-C8F1-E4D25550D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3" name="直線コネクタ 1462">
                      <a:extLst>
                        <a:ext uri="{FF2B5EF4-FFF2-40B4-BE49-F238E27FC236}">
                          <a16:creationId xmlns:a16="http://schemas.microsoft.com/office/drawing/2014/main" id="{743A2E57-5064-6305-32D5-7D3E70213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67" name="グループ化 1366">
                  <a:extLst>
                    <a:ext uri="{FF2B5EF4-FFF2-40B4-BE49-F238E27FC236}">
                      <a16:creationId xmlns:a16="http://schemas.microsoft.com/office/drawing/2014/main" id="{1F196BDB-C27F-27CE-BEB5-7AE088C905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02" name="直線コネクタ 1401">
                    <a:extLst>
                      <a:ext uri="{FF2B5EF4-FFF2-40B4-BE49-F238E27FC236}">
                        <a16:creationId xmlns:a16="http://schemas.microsoft.com/office/drawing/2014/main" id="{CB43F247-4A75-189F-46D3-05AC42557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直線コネクタ 1402">
                    <a:extLst>
                      <a:ext uri="{FF2B5EF4-FFF2-40B4-BE49-F238E27FC236}">
                        <a16:creationId xmlns:a16="http://schemas.microsoft.com/office/drawing/2014/main" id="{44C0E475-3D54-D73B-4BC2-55015ABFFE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直線コネクタ 1403">
                    <a:extLst>
                      <a:ext uri="{FF2B5EF4-FFF2-40B4-BE49-F238E27FC236}">
                        <a16:creationId xmlns:a16="http://schemas.microsoft.com/office/drawing/2014/main" id="{D55F32F4-13E4-3925-8459-94242D688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直線コネクタ 1404">
                    <a:extLst>
                      <a:ext uri="{FF2B5EF4-FFF2-40B4-BE49-F238E27FC236}">
                        <a16:creationId xmlns:a16="http://schemas.microsoft.com/office/drawing/2014/main" id="{F4877FA5-4B82-086B-459E-903732536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直線コネクタ 1405">
                    <a:extLst>
                      <a:ext uri="{FF2B5EF4-FFF2-40B4-BE49-F238E27FC236}">
                        <a16:creationId xmlns:a16="http://schemas.microsoft.com/office/drawing/2014/main" id="{D354F1D3-8BF4-6534-2B51-EDC46CEAD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直線コネクタ 1406">
                    <a:extLst>
                      <a:ext uri="{FF2B5EF4-FFF2-40B4-BE49-F238E27FC236}">
                        <a16:creationId xmlns:a16="http://schemas.microsoft.com/office/drawing/2014/main" id="{F79DD964-8AD7-1B77-4624-8F83A00DC8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8" name="グループ化 1367">
                  <a:extLst>
                    <a:ext uri="{FF2B5EF4-FFF2-40B4-BE49-F238E27FC236}">
                      <a16:creationId xmlns:a16="http://schemas.microsoft.com/office/drawing/2014/main" id="{96044B6E-9EF0-3819-18AD-996E15F439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9" name="直線コネクタ 1388">
                    <a:extLst>
                      <a:ext uri="{FF2B5EF4-FFF2-40B4-BE49-F238E27FC236}">
                        <a16:creationId xmlns:a16="http://schemas.microsoft.com/office/drawing/2014/main" id="{E5812E5A-C925-135E-F60A-81FD137D7A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直線コネクタ 1389">
                    <a:extLst>
                      <a:ext uri="{FF2B5EF4-FFF2-40B4-BE49-F238E27FC236}">
                        <a16:creationId xmlns:a16="http://schemas.microsoft.com/office/drawing/2014/main" id="{C35B8298-8675-5063-3AD6-E5627A338D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直線コネクタ 1397">
                    <a:extLst>
                      <a:ext uri="{FF2B5EF4-FFF2-40B4-BE49-F238E27FC236}">
                        <a16:creationId xmlns:a16="http://schemas.microsoft.com/office/drawing/2014/main" id="{454A03B3-3491-BFB5-1E4C-044054D4F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直線コネクタ 1398">
                    <a:extLst>
                      <a:ext uri="{FF2B5EF4-FFF2-40B4-BE49-F238E27FC236}">
                        <a16:creationId xmlns:a16="http://schemas.microsoft.com/office/drawing/2014/main" id="{0554404F-DA3E-E2E8-F089-74D2B034D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直線コネクタ 1399">
                    <a:extLst>
                      <a:ext uri="{FF2B5EF4-FFF2-40B4-BE49-F238E27FC236}">
                        <a16:creationId xmlns:a16="http://schemas.microsoft.com/office/drawing/2014/main" id="{45A85C2A-5F4B-DDD8-B552-7189AC732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直線コネクタ 1400">
                    <a:extLst>
                      <a:ext uri="{FF2B5EF4-FFF2-40B4-BE49-F238E27FC236}">
                        <a16:creationId xmlns:a16="http://schemas.microsoft.com/office/drawing/2014/main" id="{E1EBB4DA-15AA-7C58-352B-95C029446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0" name="グループ化 1369">
                  <a:extLst>
                    <a:ext uri="{FF2B5EF4-FFF2-40B4-BE49-F238E27FC236}">
                      <a16:creationId xmlns:a16="http://schemas.microsoft.com/office/drawing/2014/main" id="{9F5A10A7-C7FB-B8C6-0562-D8A68E4230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2" name="直線コネクタ 1381">
                    <a:extLst>
                      <a:ext uri="{FF2B5EF4-FFF2-40B4-BE49-F238E27FC236}">
                        <a16:creationId xmlns:a16="http://schemas.microsoft.com/office/drawing/2014/main" id="{2C690F61-6E4C-0E83-B4CD-59E7B02E0D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直線コネクタ 1382">
                    <a:extLst>
                      <a:ext uri="{FF2B5EF4-FFF2-40B4-BE49-F238E27FC236}">
                        <a16:creationId xmlns:a16="http://schemas.microsoft.com/office/drawing/2014/main" id="{D28DFCF8-7B2F-8960-DE0A-DC5E4821C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直線コネクタ 1383">
                    <a:extLst>
                      <a:ext uri="{FF2B5EF4-FFF2-40B4-BE49-F238E27FC236}">
                        <a16:creationId xmlns:a16="http://schemas.microsoft.com/office/drawing/2014/main" id="{C32FBF19-98F3-57CF-349E-74AF23B09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直線コネクタ 1384">
                    <a:extLst>
                      <a:ext uri="{FF2B5EF4-FFF2-40B4-BE49-F238E27FC236}">
                        <a16:creationId xmlns:a16="http://schemas.microsoft.com/office/drawing/2014/main" id="{0B2EEC3F-6FE7-03CB-EF9B-00E46228A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直線コネクタ 1385">
                    <a:extLst>
                      <a:ext uri="{FF2B5EF4-FFF2-40B4-BE49-F238E27FC236}">
                        <a16:creationId xmlns:a16="http://schemas.microsoft.com/office/drawing/2014/main" id="{F9CE1DE8-7EF3-6F58-4002-B086C50AB6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直線コネクタ 1387">
                    <a:extLst>
                      <a:ext uri="{FF2B5EF4-FFF2-40B4-BE49-F238E27FC236}">
                        <a16:creationId xmlns:a16="http://schemas.microsoft.com/office/drawing/2014/main" id="{0C371880-B615-7E89-4BC3-3F372A667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1" name="グループ化 1370">
                  <a:extLst>
                    <a:ext uri="{FF2B5EF4-FFF2-40B4-BE49-F238E27FC236}">
                      <a16:creationId xmlns:a16="http://schemas.microsoft.com/office/drawing/2014/main" id="{40153183-AB3A-ADCC-8904-3BD27AFCE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73" name="直線コネクタ 1372">
                    <a:extLst>
                      <a:ext uri="{FF2B5EF4-FFF2-40B4-BE49-F238E27FC236}">
                        <a16:creationId xmlns:a16="http://schemas.microsoft.com/office/drawing/2014/main" id="{D923AB91-E107-7FB5-1475-055E73C98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4" name="直線コネクタ 1373">
                    <a:extLst>
                      <a:ext uri="{FF2B5EF4-FFF2-40B4-BE49-F238E27FC236}">
                        <a16:creationId xmlns:a16="http://schemas.microsoft.com/office/drawing/2014/main" id="{B4DD704B-2035-87DF-3A96-6E3E5D976E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直線コネクタ 1375">
                    <a:extLst>
                      <a:ext uri="{FF2B5EF4-FFF2-40B4-BE49-F238E27FC236}">
                        <a16:creationId xmlns:a16="http://schemas.microsoft.com/office/drawing/2014/main" id="{6EC1358D-FE1D-8D22-92BB-AEFE267A9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直線コネクタ 1376">
                    <a:extLst>
                      <a:ext uri="{FF2B5EF4-FFF2-40B4-BE49-F238E27FC236}">
                        <a16:creationId xmlns:a16="http://schemas.microsoft.com/office/drawing/2014/main" id="{B7454653-11FF-254E-85CE-98CF74B2E7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直線コネクタ 1378">
                    <a:extLst>
                      <a:ext uri="{FF2B5EF4-FFF2-40B4-BE49-F238E27FC236}">
                        <a16:creationId xmlns:a16="http://schemas.microsoft.com/office/drawing/2014/main" id="{66CB994C-F23D-F6B5-927C-E8F4905F3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直線コネクタ 1380">
                    <a:extLst>
                      <a:ext uri="{FF2B5EF4-FFF2-40B4-BE49-F238E27FC236}">
                        <a16:creationId xmlns:a16="http://schemas.microsoft.com/office/drawing/2014/main" id="{80B41C70-8711-07AB-9D1A-EAC60B1E0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6C4721FB-EFF5-2E51-A3B8-DE8FFE9D9E9F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605684FB-1473-1E65-4434-68786D3B279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F6D4F45E-E59A-50FC-E7A0-B17F219EE8A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40" name="グループ化 39">
                    <a:extLst>
                      <a:ext uri="{FF2B5EF4-FFF2-40B4-BE49-F238E27FC236}">
                        <a16:creationId xmlns:a16="http://schemas.microsoft.com/office/drawing/2014/main" id="{5C9E2148-FE89-5B0A-A68E-30BCFFF7277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347" name="正方形/長方形 1346">
                      <a:extLst>
                        <a:ext uri="{FF2B5EF4-FFF2-40B4-BE49-F238E27FC236}">
                          <a16:creationId xmlns:a16="http://schemas.microsoft.com/office/drawing/2014/main" id="{ABD25EE9-F37F-5289-4901-C27F075E5F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48" name="グループ化 1347">
                      <a:extLst>
                        <a:ext uri="{FF2B5EF4-FFF2-40B4-BE49-F238E27FC236}">
                          <a16:creationId xmlns:a16="http://schemas.microsoft.com/office/drawing/2014/main" id="{496EC58B-20FB-1E55-451E-11196D2D82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63" name="正方形/長方形 1362">
                        <a:extLst>
                          <a:ext uri="{FF2B5EF4-FFF2-40B4-BE49-F238E27FC236}">
                            <a16:creationId xmlns:a16="http://schemas.microsoft.com/office/drawing/2014/main" id="{501B574A-1937-7EA3-02A4-34A85A82C7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64" name="正方形/長方形 1363">
                        <a:extLst>
                          <a:ext uri="{FF2B5EF4-FFF2-40B4-BE49-F238E27FC236}">
                            <a16:creationId xmlns:a16="http://schemas.microsoft.com/office/drawing/2014/main" id="{37D23E2A-AB2E-2097-6712-4FB92681E91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349" name="グループ化 1348">
                      <a:extLst>
                        <a:ext uri="{FF2B5EF4-FFF2-40B4-BE49-F238E27FC236}">
                          <a16:creationId xmlns:a16="http://schemas.microsoft.com/office/drawing/2014/main" id="{D921A9A0-5185-BDB1-BF36-6594A2F65D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359" name="正方形/長方形 1358">
                        <a:extLst>
                          <a:ext uri="{FF2B5EF4-FFF2-40B4-BE49-F238E27FC236}">
                            <a16:creationId xmlns:a16="http://schemas.microsoft.com/office/drawing/2014/main" id="{0152561A-4A47-CD21-3D1A-DACB71F9D1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360" name="グループ化 1359">
                        <a:extLst>
                          <a:ext uri="{FF2B5EF4-FFF2-40B4-BE49-F238E27FC236}">
                            <a16:creationId xmlns:a16="http://schemas.microsoft.com/office/drawing/2014/main" id="{3E30E707-A4BF-510D-A932-FF410B7349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361" name="正方形/長方形 1360">
                          <a:extLst>
                            <a:ext uri="{FF2B5EF4-FFF2-40B4-BE49-F238E27FC236}">
                              <a16:creationId xmlns:a16="http://schemas.microsoft.com/office/drawing/2014/main" id="{FF61099F-65AF-6573-FA06-EF7AC5469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362" name="正方形/長方形 1361">
                          <a:extLst>
                            <a:ext uri="{FF2B5EF4-FFF2-40B4-BE49-F238E27FC236}">
                              <a16:creationId xmlns:a16="http://schemas.microsoft.com/office/drawing/2014/main" id="{10275D2C-B4D4-2AD3-9A1B-82C6970851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350" name="正方形/長方形 1349">
                      <a:extLst>
                        <a:ext uri="{FF2B5EF4-FFF2-40B4-BE49-F238E27FC236}">
                          <a16:creationId xmlns:a16="http://schemas.microsoft.com/office/drawing/2014/main" id="{13C08258-D775-5120-11E1-CB5A17AAEF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1" name="グループ化 1350">
                      <a:extLst>
                        <a:ext uri="{FF2B5EF4-FFF2-40B4-BE49-F238E27FC236}">
                          <a16:creationId xmlns:a16="http://schemas.microsoft.com/office/drawing/2014/main" id="{BE8D150B-A70F-B4AB-D1CF-15E0EED4AB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7" name="正方形/長方形 1356">
                        <a:extLst>
                          <a:ext uri="{FF2B5EF4-FFF2-40B4-BE49-F238E27FC236}">
                            <a16:creationId xmlns:a16="http://schemas.microsoft.com/office/drawing/2014/main" id="{F13C02A7-5D29-465A-9177-BF786C7D372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8" name="正方形/長方形 1357">
                        <a:extLst>
                          <a:ext uri="{FF2B5EF4-FFF2-40B4-BE49-F238E27FC236}">
                            <a16:creationId xmlns:a16="http://schemas.microsoft.com/office/drawing/2014/main" id="{63080756-5A69-B6ED-7086-6CFC1C20A7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2" name="正方形/長方形 1351">
                      <a:extLst>
                        <a:ext uri="{FF2B5EF4-FFF2-40B4-BE49-F238E27FC236}">
                          <a16:creationId xmlns:a16="http://schemas.microsoft.com/office/drawing/2014/main" id="{86F64290-7721-5113-4147-895E45A2494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3" name="グループ化 1352">
                      <a:extLst>
                        <a:ext uri="{FF2B5EF4-FFF2-40B4-BE49-F238E27FC236}">
                          <a16:creationId xmlns:a16="http://schemas.microsoft.com/office/drawing/2014/main" id="{9D6449F5-27FE-1FD0-0D16-E7E1B5087B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5" name="正方形/長方形 1354">
                        <a:extLst>
                          <a:ext uri="{FF2B5EF4-FFF2-40B4-BE49-F238E27FC236}">
                            <a16:creationId xmlns:a16="http://schemas.microsoft.com/office/drawing/2014/main" id="{E8566638-7CEE-DE96-A6F1-56E87B6A0D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6" name="正方形/長方形 1355">
                        <a:extLst>
                          <a:ext uri="{FF2B5EF4-FFF2-40B4-BE49-F238E27FC236}">
                            <a16:creationId xmlns:a16="http://schemas.microsoft.com/office/drawing/2014/main" id="{D7E34763-0FDC-0862-5E60-4B2846D628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4" name="正方形/長方形 1353">
                      <a:extLst>
                        <a:ext uri="{FF2B5EF4-FFF2-40B4-BE49-F238E27FC236}">
                          <a16:creationId xmlns:a16="http://schemas.microsoft.com/office/drawing/2014/main" id="{EDF86021-3568-57AA-60F1-B7A7DE1EF5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C1AEF243-09EC-2B7D-8334-40390470502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484" name="グループ化 14483">
                      <a:extLst>
                        <a:ext uri="{FF2B5EF4-FFF2-40B4-BE49-F238E27FC236}">
                          <a16:creationId xmlns:a16="http://schemas.microsoft.com/office/drawing/2014/main" id="{9E15E232-C919-E02F-E689-3BE4816C6F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502" name="直線コネクタ 14501">
                        <a:extLst>
                          <a:ext uri="{FF2B5EF4-FFF2-40B4-BE49-F238E27FC236}">
                            <a16:creationId xmlns:a16="http://schemas.microsoft.com/office/drawing/2014/main" id="{3D8A4FEF-55B7-822D-A7EC-1C5533819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3" name="直線コネクタ 14502">
                        <a:extLst>
                          <a:ext uri="{FF2B5EF4-FFF2-40B4-BE49-F238E27FC236}">
                            <a16:creationId xmlns:a16="http://schemas.microsoft.com/office/drawing/2014/main" id="{BF2CE579-C356-CFA4-AAB0-6F599B2E36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4" name="直線コネクタ 14503">
                        <a:extLst>
                          <a:ext uri="{FF2B5EF4-FFF2-40B4-BE49-F238E27FC236}">
                            <a16:creationId xmlns:a16="http://schemas.microsoft.com/office/drawing/2014/main" id="{56DF22E7-0A00-2B64-B892-55099FD343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5" name="直線コネクタ 14504">
                        <a:extLst>
                          <a:ext uri="{FF2B5EF4-FFF2-40B4-BE49-F238E27FC236}">
                            <a16:creationId xmlns:a16="http://schemas.microsoft.com/office/drawing/2014/main" id="{DFE4AFBB-702D-05CD-6CBA-EAB33E306D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9" name="直線コネクタ 14508">
                        <a:extLst>
                          <a:ext uri="{FF2B5EF4-FFF2-40B4-BE49-F238E27FC236}">
                            <a16:creationId xmlns:a16="http://schemas.microsoft.com/office/drawing/2014/main" id="{6AC5456D-DECF-B18F-45F3-46897E9C7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2" name="直線コネクタ 14521">
                        <a:extLst>
                          <a:ext uri="{FF2B5EF4-FFF2-40B4-BE49-F238E27FC236}">
                            <a16:creationId xmlns:a16="http://schemas.microsoft.com/office/drawing/2014/main" id="{648B808B-200B-58FB-4FFF-FBB92F935D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3" name="直線コネクタ 14522">
                        <a:extLst>
                          <a:ext uri="{FF2B5EF4-FFF2-40B4-BE49-F238E27FC236}">
                            <a16:creationId xmlns:a16="http://schemas.microsoft.com/office/drawing/2014/main" id="{1FB644A3-0453-ADAD-84D0-6BACDEE01F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5" name="直線コネクタ 14524">
                        <a:extLst>
                          <a:ext uri="{FF2B5EF4-FFF2-40B4-BE49-F238E27FC236}">
                            <a16:creationId xmlns:a16="http://schemas.microsoft.com/office/drawing/2014/main" id="{4E46B8CF-D2D7-CE17-3353-4BB6D1059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5" name="直線コネクタ 14714">
                        <a:extLst>
                          <a:ext uri="{FF2B5EF4-FFF2-40B4-BE49-F238E27FC236}">
                            <a16:creationId xmlns:a16="http://schemas.microsoft.com/office/drawing/2014/main" id="{1B0AA591-1FE4-16BE-359D-5AAAA5157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6" name="直線コネクタ 14715">
                        <a:extLst>
                          <a:ext uri="{FF2B5EF4-FFF2-40B4-BE49-F238E27FC236}">
                            <a16:creationId xmlns:a16="http://schemas.microsoft.com/office/drawing/2014/main" id="{6C83047F-0D78-5E23-6DCF-81FF52674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7" name="直線コネクタ 14716">
                        <a:extLst>
                          <a:ext uri="{FF2B5EF4-FFF2-40B4-BE49-F238E27FC236}">
                            <a16:creationId xmlns:a16="http://schemas.microsoft.com/office/drawing/2014/main" id="{22304E39-CA8C-E3B4-36E6-15DB47C74A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8" name="直線コネクタ 14717">
                        <a:extLst>
                          <a:ext uri="{FF2B5EF4-FFF2-40B4-BE49-F238E27FC236}">
                            <a16:creationId xmlns:a16="http://schemas.microsoft.com/office/drawing/2014/main" id="{482FF560-3738-A4A8-4888-E84DB0BFEF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9" name="直線コネクタ 14718">
                        <a:extLst>
                          <a:ext uri="{FF2B5EF4-FFF2-40B4-BE49-F238E27FC236}">
                            <a16:creationId xmlns:a16="http://schemas.microsoft.com/office/drawing/2014/main" id="{24E93795-BC9D-8368-2C8A-629ADD14CA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4" name="直線コネクタ 1343">
                        <a:extLst>
                          <a:ext uri="{FF2B5EF4-FFF2-40B4-BE49-F238E27FC236}">
                            <a16:creationId xmlns:a16="http://schemas.microsoft.com/office/drawing/2014/main" id="{FCB86CAE-F082-D187-F51C-E0C1AB2F9B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5" name="直線コネクタ 1344">
                        <a:extLst>
                          <a:ext uri="{FF2B5EF4-FFF2-40B4-BE49-F238E27FC236}">
                            <a16:creationId xmlns:a16="http://schemas.microsoft.com/office/drawing/2014/main" id="{DF626AE6-BEA4-5C46-8039-5BAD7735F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6" name="直線コネクタ 1345">
                        <a:extLst>
                          <a:ext uri="{FF2B5EF4-FFF2-40B4-BE49-F238E27FC236}">
                            <a16:creationId xmlns:a16="http://schemas.microsoft.com/office/drawing/2014/main" id="{332E28A7-2EFB-A374-67EE-30DD8E365D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485" name="グループ化 14484">
                      <a:extLst>
                        <a:ext uri="{FF2B5EF4-FFF2-40B4-BE49-F238E27FC236}">
                          <a16:creationId xmlns:a16="http://schemas.microsoft.com/office/drawing/2014/main" id="{39E755F2-161F-E88F-146E-3801621E9B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86" name="直線コネクタ 14485">
                        <a:extLst>
                          <a:ext uri="{FF2B5EF4-FFF2-40B4-BE49-F238E27FC236}">
                            <a16:creationId xmlns:a16="http://schemas.microsoft.com/office/drawing/2014/main" id="{DAFC1642-2AD1-492C-DD82-88C13E0C6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7" name="直線コネクタ 14486">
                        <a:extLst>
                          <a:ext uri="{FF2B5EF4-FFF2-40B4-BE49-F238E27FC236}">
                            <a16:creationId xmlns:a16="http://schemas.microsoft.com/office/drawing/2014/main" id="{5B551F99-4787-8160-0B45-A4BA0AEB8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8" name="直線コネクタ 14487">
                        <a:extLst>
                          <a:ext uri="{FF2B5EF4-FFF2-40B4-BE49-F238E27FC236}">
                            <a16:creationId xmlns:a16="http://schemas.microsoft.com/office/drawing/2014/main" id="{CD85D28F-EFDD-80DD-B8CE-870DF3A964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9" name="直線コネクタ 14488">
                        <a:extLst>
                          <a:ext uri="{FF2B5EF4-FFF2-40B4-BE49-F238E27FC236}">
                            <a16:creationId xmlns:a16="http://schemas.microsoft.com/office/drawing/2014/main" id="{8A9807BD-1A08-851E-331F-49299A02F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0" name="直線コネクタ 14489">
                        <a:extLst>
                          <a:ext uri="{FF2B5EF4-FFF2-40B4-BE49-F238E27FC236}">
                            <a16:creationId xmlns:a16="http://schemas.microsoft.com/office/drawing/2014/main" id="{31D798A4-26D7-D87A-CEB5-CA7DF95744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1" name="直線コネクタ 14490">
                        <a:extLst>
                          <a:ext uri="{FF2B5EF4-FFF2-40B4-BE49-F238E27FC236}">
                            <a16:creationId xmlns:a16="http://schemas.microsoft.com/office/drawing/2014/main" id="{8A126FEA-5D85-A53C-D8F8-10AEEB383F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2" name="直線コネクタ 14491">
                        <a:extLst>
                          <a:ext uri="{FF2B5EF4-FFF2-40B4-BE49-F238E27FC236}">
                            <a16:creationId xmlns:a16="http://schemas.microsoft.com/office/drawing/2014/main" id="{087AC2FD-1F36-9C92-6686-05EA6C8434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3" name="直線コネクタ 14492">
                        <a:extLst>
                          <a:ext uri="{FF2B5EF4-FFF2-40B4-BE49-F238E27FC236}">
                            <a16:creationId xmlns:a16="http://schemas.microsoft.com/office/drawing/2014/main" id="{47651479-C7D3-944B-5E07-DCF60C960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4" name="直線コネクタ 14493">
                        <a:extLst>
                          <a:ext uri="{FF2B5EF4-FFF2-40B4-BE49-F238E27FC236}">
                            <a16:creationId xmlns:a16="http://schemas.microsoft.com/office/drawing/2014/main" id="{8A976F6C-56BE-5015-DB71-7909358C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5" name="直線コネクタ 14494">
                        <a:extLst>
                          <a:ext uri="{FF2B5EF4-FFF2-40B4-BE49-F238E27FC236}">
                            <a16:creationId xmlns:a16="http://schemas.microsoft.com/office/drawing/2014/main" id="{C8F5C43C-E37B-E573-C597-B9B87D3E44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6" name="直線コネクタ 14495">
                        <a:extLst>
                          <a:ext uri="{FF2B5EF4-FFF2-40B4-BE49-F238E27FC236}">
                            <a16:creationId xmlns:a16="http://schemas.microsoft.com/office/drawing/2014/main" id="{4E536671-6D56-FB86-DFBF-B68A2B6AFE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7" name="直線コネクタ 14496">
                        <a:extLst>
                          <a:ext uri="{FF2B5EF4-FFF2-40B4-BE49-F238E27FC236}">
                            <a16:creationId xmlns:a16="http://schemas.microsoft.com/office/drawing/2014/main" id="{4D33E2DF-C28D-AAC5-945D-41EF701F48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8" name="直線コネクタ 14497">
                        <a:extLst>
                          <a:ext uri="{FF2B5EF4-FFF2-40B4-BE49-F238E27FC236}">
                            <a16:creationId xmlns:a16="http://schemas.microsoft.com/office/drawing/2014/main" id="{B3544172-092D-8D3D-F0B3-E9E0C5758C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9" name="直線コネクタ 14498">
                        <a:extLst>
                          <a:ext uri="{FF2B5EF4-FFF2-40B4-BE49-F238E27FC236}">
                            <a16:creationId xmlns:a16="http://schemas.microsoft.com/office/drawing/2014/main" id="{709D4D07-4468-900D-7BD5-507264800D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0" name="直線コネクタ 14499">
                        <a:extLst>
                          <a:ext uri="{FF2B5EF4-FFF2-40B4-BE49-F238E27FC236}">
                            <a16:creationId xmlns:a16="http://schemas.microsoft.com/office/drawing/2014/main" id="{9696881B-4DDE-24B7-002D-ECBA78AFEE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1" name="直線コネクタ 14500">
                        <a:extLst>
                          <a:ext uri="{FF2B5EF4-FFF2-40B4-BE49-F238E27FC236}">
                            <a16:creationId xmlns:a16="http://schemas.microsoft.com/office/drawing/2014/main" id="{B32BDF61-6C2F-8EED-6135-2852C37FB8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1753A63D-1826-8960-B1DC-1F3D2461B2B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906" name="グループ化 9905">
                      <a:extLst>
                        <a:ext uri="{FF2B5EF4-FFF2-40B4-BE49-F238E27FC236}">
                          <a16:creationId xmlns:a16="http://schemas.microsoft.com/office/drawing/2014/main" id="{FBF408C3-53BB-CC06-6A7A-2C45F05577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68" name="直線コネクタ 14467">
                        <a:extLst>
                          <a:ext uri="{FF2B5EF4-FFF2-40B4-BE49-F238E27FC236}">
                            <a16:creationId xmlns:a16="http://schemas.microsoft.com/office/drawing/2014/main" id="{01FC3FD5-9267-E8A3-D982-2189ACC9AA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9" name="直線コネクタ 14468">
                        <a:extLst>
                          <a:ext uri="{FF2B5EF4-FFF2-40B4-BE49-F238E27FC236}">
                            <a16:creationId xmlns:a16="http://schemas.microsoft.com/office/drawing/2014/main" id="{B2D56533-49B7-2163-BD21-D729754FD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0" name="直線コネクタ 14469">
                        <a:extLst>
                          <a:ext uri="{FF2B5EF4-FFF2-40B4-BE49-F238E27FC236}">
                            <a16:creationId xmlns:a16="http://schemas.microsoft.com/office/drawing/2014/main" id="{DA6F2BAA-40E4-7963-5DC8-D7E388E63A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1" name="直線コネクタ 14470">
                        <a:extLst>
                          <a:ext uri="{FF2B5EF4-FFF2-40B4-BE49-F238E27FC236}">
                            <a16:creationId xmlns:a16="http://schemas.microsoft.com/office/drawing/2014/main" id="{0F0A7059-6045-BD10-B290-860F1A63C8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2" name="直線コネクタ 14471">
                        <a:extLst>
                          <a:ext uri="{FF2B5EF4-FFF2-40B4-BE49-F238E27FC236}">
                            <a16:creationId xmlns:a16="http://schemas.microsoft.com/office/drawing/2014/main" id="{1420C01E-389E-FEC0-618C-4708A97D05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3" name="直線コネクタ 14472">
                        <a:extLst>
                          <a:ext uri="{FF2B5EF4-FFF2-40B4-BE49-F238E27FC236}">
                            <a16:creationId xmlns:a16="http://schemas.microsoft.com/office/drawing/2014/main" id="{F8B00151-5107-1FC0-BE90-A1A0DE1DA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4" name="直線コネクタ 14473">
                        <a:extLst>
                          <a:ext uri="{FF2B5EF4-FFF2-40B4-BE49-F238E27FC236}">
                            <a16:creationId xmlns:a16="http://schemas.microsoft.com/office/drawing/2014/main" id="{D722A4C1-A39B-20CC-6EC8-6966264AD4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5" name="直線コネクタ 14474">
                        <a:extLst>
                          <a:ext uri="{FF2B5EF4-FFF2-40B4-BE49-F238E27FC236}">
                            <a16:creationId xmlns:a16="http://schemas.microsoft.com/office/drawing/2014/main" id="{9FB3A3A3-C9EC-B8BD-0516-C4CB11534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6" name="直線コネクタ 14475">
                        <a:extLst>
                          <a:ext uri="{FF2B5EF4-FFF2-40B4-BE49-F238E27FC236}">
                            <a16:creationId xmlns:a16="http://schemas.microsoft.com/office/drawing/2014/main" id="{E9CFEB5D-BD16-9D7C-27B6-F0F0DA109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7" name="直線コネクタ 14476">
                        <a:extLst>
                          <a:ext uri="{FF2B5EF4-FFF2-40B4-BE49-F238E27FC236}">
                            <a16:creationId xmlns:a16="http://schemas.microsoft.com/office/drawing/2014/main" id="{330C615C-FB76-2258-1A44-942D7BE4C0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8" name="直線コネクタ 14477">
                        <a:extLst>
                          <a:ext uri="{FF2B5EF4-FFF2-40B4-BE49-F238E27FC236}">
                            <a16:creationId xmlns:a16="http://schemas.microsoft.com/office/drawing/2014/main" id="{D6DD9272-685D-D017-387C-05B2C3D8F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9" name="直線コネクタ 14478">
                        <a:extLst>
                          <a:ext uri="{FF2B5EF4-FFF2-40B4-BE49-F238E27FC236}">
                            <a16:creationId xmlns:a16="http://schemas.microsoft.com/office/drawing/2014/main" id="{41A8F90E-F2FF-B038-51FE-754547EC84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0" name="直線コネクタ 14479">
                        <a:extLst>
                          <a:ext uri="{FF2B5EF4-FFF2-40B4-BE49-F238E27FC236}">
                            <a16:creationId xmlns:a16="http://schemas.microsoft.com/office/drawing/2014/main" id="{9F412FA6-C36A-DB9B-EC83-88F3D5FD6F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1" name="直線コネクタ 14480">
                        <a:extLst>
                          <a:ext uri="{FF2B5EF4-FFF2-40B4-BE49-F238E27FC236}">
                            <a16:creationId xmlns:a16="http://schemas.microsoft.com/office/drawing/2014/main" id="{9834D60A-A553-C0BB-EC9F-057FA52A18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2" name="直線コネクタ 14481">
                        <a:extLst>
                          <a:ext uri="{FF2B5EF4-FFF2-40B4-BE49-F238E27FC236}">
                            <a16:creationId xmlns:a16="http://schemas.microsoft.com/office/drawing/2014/main" id="{984CE2CE-B86E-68A9-2674-06AD35B76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3" name="直線コネクタ 14482">
                        <a:extLst>
                          <a:ext uri="{FF2B5EF4-FFF2-40B4-BE49-F238E27FC236}">
                            <a16:creationId xmlns:a16="http://schemas.microsoft.com/office/drawing/2014/main" id="{E0839A6C-8870-DB0E-B5FF-85960BF8E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907" name="グループ化 9906">
                      <a:extLst>
                        <a:ext uri="{FF2B5EF4-FFF2-40B4-BE49-F238E27FC236}">
                          <a16:creationId xmlns:a16="http://schemas.microsoft.com/office/drawing/2014/main" id="{E37E1399-809B-075D-3AB4-88C2F1787F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908" name="直線コネクタ 9907">
                        <a:extLst>
                          <a:ext uri="{FF2B5EF4-FFF2-40B4-BE49-F238E27FC236}">
                            <a16:creationId xmlns:a16="http://schemas.microsoft.com/office/drawing/2014/main" id="{EAB82342-F093-6F60-5254-C6BC78D69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9" name="直線コネクタ 9908">
                        <a:extLst>
                          <a:ext uri="{FF2B5EF4-FFF2-40B4-BE49-F238E27FC236}">
                            <a16:creationId xmlns:a16="http://schemas.microsoft.com/office/drawing/2014/main" id="{08C24713-D358-1F50-1344-1BE17D699E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0" name="直線コネクタ 9909">
                        <a:extLst>
                          <a:ext uri="{FF2B5EF4-FFF2-40B4-BE49-F238E27FC236}">
                            <a16:creationId xmlns:a16="http://schemas.microsoft.com/office/drawing/2014/main" id="{4C45FB56-347E-33A4-6AB9-FC1054A95A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1" name="直線コネクタ 9910">
                        <a:extLst>
                          <a:ext uri="{FF2B5EF4-FFF2-40B4-BE49-F238E27FC236}">
                            <a16:creationId xmlns:a16="http://schemas.microsoft.com/office/drawing/2014/main" id="{71638333-4F39-4918-49DA-F81B171385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2" name="直線コネクタ 9911">
                        <a:extLst>
                          <a:ext uri="{FF2B5EF4-FFF2-40B4-BE49-F238E27FC236}">
                            <a16:creationId xmlns:a16="http://schemas.microsoft.com/office/drawing/2014/main" id="{8C5FBBA0-6C1E-8E4C-9D6D-EAEF2FEBD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3" name="直線コネクタ 9912">
                        <a:extLst>
                          <a:ext uri="{FF2B5EF4-FFF2-40B4-BE49-F238E27FC236}">
                            <a16:creationId xmlns:a16="http://schemas.microsoft.com/office/drawing/2014/main" id="{9C906E06-3945-7AD9-7E81-F41B25A9A4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4" name="直線コネクタ 9913">
                        <a:extLst>
                          <a:ext uri="{FF2B5EF4-FFF2-40B4-BE49-F238E27FC236}">
                            <a16:creationId xmlns:a16="http://schemas.microsoft.com/office/drawing/2014/main" id="{D14ADFFA-F7D7-91EC-E902-8BF84A5842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5" name="直線コネクタ 9914">
                        <a:extLst>
                          <a:ext uri="{FF2B5EF4-FFF2-40B4-BE49-F238E27FC236}">
                            <a16:creationId xmlns:a16="http://schemas.microsoft.com/office/drawing/2014/main" id="{CFCB2CC2-18F1-D45E-27A0-3547B1EB3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6" name="直線コネクタ 9915">
                        <a:extLst>
                          <a:ext uri="{FF2B5EF4-FFF2-40B4-BE49-F238E27FC236}">
                            <a16:creationId xmlns:a16="http://schemas.microsoft.com/office/drawing/2014/main" id="{52EFBF13-823B-2D76-E9C3-16120937AA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7" name="直線コネクタ 9916">
                        <a:extLst>
                          <a:ext uri="{FF2B5EF4-FFF2-40B4-BE49-F238E27FC236}">
                            <a16:creationId xmlns:a16="http://schemas.microsoft.com/office/drawing/2014/main" id="{7661C234-B258-CDDD-2EAD-A0ED73A196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8" name="直線コネクタ 9917">
                        <a:extLst>
                          <a:ext uri="{FF2B5EF4-FFF2-40B4-BE49-F238E27FC236}">
                            <a16:creationId xmlns:a16="http://schemas.microsoft.com/office/drawing/2014/main" id="{5588A708-BBE9-25DD-8666-83CA0D5EDE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9" name="直線コネクタ 9918">
                        <a:extLst>
                          <a:ext uri="{FF2B5EF4-FFF2-40B4-BE49-F238E27FC236}">
                            <a16:creationId xmlns:a16="http://schemas.microsoft.com/office/drawing/2014/main" id="{A0FE635D-3D84-C64B-68BA-F49110D723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4" name="直線コネクタ 14463">
                        <a:extLst>
                          <a:ext uri="{FF2B5EF4-FFF2-40B4-BE49-F238E27FC236}">
                            <a16:creationId xmlns:a16="http://schemas.microsoft.com/office/drawing/2014/main" id="{97DADC07-C8FE-FA93-5630-CFA3E2C03F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5" name="直線コネクタ 14464">
                        <a:extLst>
                          <a:ext uri="{FF2B5EF4-FFF2-40B4-BE49-F238E27FC236}">
                            <a16:creationId xmlns:a16="http://schemas.microsoft.com/office/drawing/2014/main" id="{8B77FE0B-5747-E793-058B-4EE748DDE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6" name="直線コネクタ 14465">
                        <a:extLst>
                          <a:ext uri="{FF2B5EF4-FFF2-40B4-BE49-F238E27FC236}">
                            <a16:creationId xmlns:a16="http://schemas.microsoft.com/office/drawing/2014/main" id="{A9F68B20-BBBA-A8B7-C424-99BEA43581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7" name="直線コネクタ 14466">
                        <a:extLst>
                          <a:ext uri="{FF2B5EF4-FFF2-40B4-BE49-F238E27FC236}">
                            <a16:creationId xmlns:a16="http://schemas.microsoft.com/office/drawing/2014/main" id="{A68D1118-4B56-87B1-1B29-9BBBB6E7A1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8043B0B2-45B4-09FE-E8D5-B4EA87CB5E2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872" name="グループ化 9871">
                      <a:extLst>
                        <a:ext uri="{FF2B5EF4-FFF2-40B4-BE49-F238E27FC236}">
                          <a16:creationId xmlns:a16="http://schemas.microsoft.com/office/drawing/2014/main" id="{CB34A7E6-CFD2-8A12-B860-57093A8DB7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90" name="直線コネクタ 9889">
                        <a:extLst>
                          <a:ext uri="{FF2B5EF4-FFF2-40B4-BE49-F238E27FC236}">
                            <a16:creationId xmlns:a16="http://schemas.microsoft.com/office/drawing/2014/main" id="{532D901E-554D-9C1D-6F2F-6F9B7B0065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1" name="直線コネクタ 9890">
                        <a:extLst>
                          <a:ext uri="{FF2B5EF4-FFF2-40B4-BE49-F238E27FC236}">
                            <a16:creationId xmlns:a16="http://schemas.microsoft.com/office/drawing/2014/main" id="{01798A4F-0DE3-BB79-5D12-CEF149CC79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2" name="直線コネクタ 9891">
                        <a:extLst>
                          <a:ext uri="{FF2B5EF4-FFF2-40B4-BE49-F238E27FC236}">
                            <a16:creationId xmlns:a16="http://schemas.microsoft.com/office/drawing/2014/main" id="{9D7BE197-F6C0-64B8-973B-65D61AA0CB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3" name="直線コネクタ 9892">
                        <a:extLst>
                          <a:ext uri="{FF2B5EF4-FFF2-40B4-BE49-F238E27FC236}">
                            <a16:creationId xmlns:a16="http://schemas.microsoft.com/office/drawing/2014/main" id="{090F5700-8008-10C4-DEE9-68A7F58C83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4" name="直線コネクタ 9893">
                        <a:extLst>
                          <a:ext uri="{FF2B5EF4-FFF2-40B4-BE49-F238E27FC236}">
                            <a16:creationId xmlns:a16="http://schemas.microsoft.com/office/drawing/2014/main" id="{A32A118A-FEA9-CD65-334B-48DB7C240C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5" name="直線コネクタ 9894">
                        <a:extLst>
                          <a:ext uri="{FF2B5EF4-FFF2-40B4-BE49-F238E27FC236}">
                            <a16:creationId xmlns:a16="http://schemas.microsoft.com/office/drawing/2014/main" id="{816A5B77-98B4-B9B7-1DB8-DC0093D348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6" name="直線コネクタ 9895">
                        <a:extLst>
                          <a:ext uri="{FF2B5EF4-FFF2-40B4-BE49-F238E27FC236}">
                            <a16:creationId xmlns:a16="http://schemas.microsoft.com/office/drawing/2014/main" id="{B67D97BA-B7D0-A759-C00D-3693B5866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7" name="直線コネクタ 9896">
                        <a:extLst>
                          <a:ext uri="{FF2B5EF4-FFF2-40B4-BE49-F238E27FC236}">
                            <a16:creationId xmlns:a16="http://schemas.microsoft.com/office/drawing/2014/main" id="{042310FB-9C33-0138-04B3-F50B96FEC0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8" name="直線コネクタ 9897">
                        <a:extLst>
                          <a:ext uri="{FF2B5EF4-FFF2-40B4-BE49-F238E27FC236}">
                            <a16:creationId xmlns:a16="http://schemas.microsoft.com/office/drawing/2014/main" id="{7E6A4D67-01C2-4865-BA45-62E18708F4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9" name="直線コネクタ 9898">
                        <a:extLst>
                          <a:ext uri="{FF2B5EF4-FFF2-40B4-BE49-F238E27FC236}">
                            <a16:creationId xmlns:a16="http://schemas.microsoft.com/office/drawing/2014/main" id="{B6EC46CB-094B-060A-D019-16B524CA53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0" name="直線コネクタ 9899">
                        <a:extLst>
                          <a:ext uri="{FF2B5EF4-FFF2-40B4-BE49-F238E27FC236}">
                            <a16:creationId xmlns:a16="http://schemas.microsoft.com/office/drawing/2014/main" id="{322E9654-FF4B-5CC1-9B76-10C8C7413E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1" name="直線コネクタ 9900">
                        <a:extLst>
                          <a:ext uri="{FF2B5EF4-FFF2-40B4-BE49-F238E27FC236}">
                            <a16:creationId xmlns:a16="http://schemas.microsoft.com/office/drawing/2014/main" id="{FD1C1414-4638-C70A-9C41-C36348357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2" name="直線コネクタ 9901">
                        <a:extLst>
                          <a:ext uri="{FF2B5EF4-FFF2-40B4-BE49-F238E27FC236}">
                            <a16:creationId xmlns:a16="http://schemas.microsoft.com/office/drawing/2014/main" id="{375B9AC1-457D-807B-D233-4B1F5C06FE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3" name="直線コネクタ 9902">
                        <a:extLst>
                          <a:ext uri="{FF2B5EF4-FFF2-40B4-BE49-F238E27FC236}">
                            <a16:creationId xmlns:a16="http://schemas.microsoft.com/office/drawing/2014/main" id="{F7DB1CDF-2B7B-E6FB-5E90-21EC43AC46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4" name="直線コネクタ 9903">
                        <a:extLst>
                          <a:ext uri="{FF2B5EF4-FFF2-40B4-BE49-F238E27FC236}">
                            <a16:creationId xmlns:a16="http://schemas.microsoft.com/office/drawing/2014/main" id="{C6FBE8BE-F878-D205-DBAF-6A3C92D3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5" name="直線コネクタ 9904">
                        <a:extLst>
                          <a:ext uri="{FF2B5EF4-FFF2-40B4-BE49-F238E27FC236}">
                            <a16:creationId xmlns:a16="http://schemas.microsoft.com/office/drawing/2014/main" id="{B4D266DD-9C66-1436-0D1A-902E27387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73" name="グループ化 9872">
                      <a:extLst>
                        <a:ext uri="{FF2B5EF4-FFF2-40B4-BE49-F238E27FC236}">
                          <a16:creationId xmlns:a16="http://schemas.microsoft.com/office/drawing/2014/main" id="{105D1758-257B-7E89-B8D6-788F7BEF78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74" name="直線コネクタ 9873">
                        <a:extLst>
                          <a:ext uri="{FF2B5EF4-FFF2-40B4-BE49-F238E27FC236}">
                            <a16:creationId xmlns:a16="http://schemas.microsoft.com/office/drawing/2014/main" id="{102B80FC-F808-7DA4-798D-23B261AFEF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5" name="直線コネクタ 9874">
                        <a:extLst>
                          <a:ext uri="{FF2B5EF4-FFF2-40B4-BE49-F238E27FC236}">
                            <a16:creationId xmlns:a16="http://schemas.microsoft.com/office/drawing/2014/main" id="{CC3DA11E-6856-6B50-3E3C-E9EA3E7DA3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6" name="直線コネクタ 9875">
                        <a:extLst>
                          <a:ext uri="{FF2B5EF4-FFF2-40B4-BE49-F238E27FC236}">
                            <a16:creationId xmlns:a16="http://schemas.microsoft.com/office/drawing/2014/main" id="{70F57348-4844-B611-A754-BAC420C274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7" name="直線コネクタ 9876">
                        <a:extLst>
                          <a:ext uri="{FF2B5EF4-FFF2-40B4-BE49-F238E27FC236}">
                            <a16:creationId xmlns:a16="http://schemas.microsoft.com/office/drawing/2014/main" id="{CDD0510F-0CB1-56CA-85CD-7A71ECBE0D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8" name="直線コネクタ 9877">
                        <a:extLst>
                          <a:ext uri="{FF2B5EF4-FFF2-40B4-BE49-F238E27FC236}">
                            <a16:creationId xmlns:a16="http://schemas.microsoft.com/office/drawing/2014/main" id="{60F0A7F8-7E91-A86A-4DCF-0D34A03AB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9" name="直線コネクタ 9878">
                        <a:extLst>
                          <a:ext uri="{FF2B5EF4-FFF2-40B4-BE49-F238E27FC236}">
                            <a16:creationId xmlns:a16="http://schemas.microsoft.com/office/drawing/2014/main" id="{C56B8432-4350-2F1C-3238-698BD0CC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0" name="直線コネクタ 9879">
                        <a:extLst>
                          <a:ext uri="{FF2B5EF4-FFF2-40B4-BE49-F238E27FC236}">
                            <a16:creationId xmlns:a16="http://schemas.microsoft.com/office/drawing/2014/main" id="{4C98C3E4-BB86-5D39-EE67-38F3E30EB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1" name="直線コネクタ 9880">
                        <a:extLst>
                          <a:ext uri="{FF2B5EF4-FFF2-40B4-BE49-F238E27FC236}">
                            <a16:creationId xmlns:a16="http://schemas.microsoft.com/office/drawing/2014/main" id="{292A3281-B398-E658-581B-8ACF31B2CA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2" name="直線コネクタ 9881">
                        <a:extLst>
                          <a:ext uri="{FF2B5EF4-FFF2-40B4-BE49-F238E27FC236}">
                            <a16:creationId xmlns:a16="http://schemas.microsoft.com/office/drawing/2014/main" id="{50214BA6-709C-A6D9-C647-F1656552B9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3" name="直線コネクタ 9882">
                        <a:extLst>
                          <a:ext uri="{FF2B5EF4-FFF2-40B4-BE49-F238E27FC236}">
                            <a16:creationId xmlns:a16="http://schemas.microsoft.com/office/drawing/2014/main" id="{EBF176C9-D46E-9504-85D2-CB50E235BB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4" name="直線コネクタ 9883">
                        <a:extLst>
                          <a:ext uri="{FF2B5EF4-FFF2-40B4-BE49-F238E27FC236}">
                            <a16:creationId xmlns:a16="http://schemas.microsoft.com/office/drawing/2014/main" id="{8D9BE3EF-6FF7-7B71-CFF0-652DB4C76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5" name="直線コネクタ 9884">
                        <a:extLst>
                          <a:ext uri="{FF2B5EF4-FFF2-40B4-BE49-F238E27FC236}">
                            <a16:creationId xmlns:a16="http://schemas.microsoft.com/office/drawing/2014/main" id="{C2FEEBA3-5127-047D-27F4-1554F11755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6" name="直線コネクタ 9885">
                        <a:extLst>
                          <a:ext uri="{FF2B5EF4-FFF2-40B4-BE49-F238E27FC236}">
                            <a16:creationId xmlns:a16="http://schemas.microsoft.com/office/drawing/2014/main" id="{49AF0595-321B-A9CA-A4C7-BD31E0E115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7" name="直線コネクタ 9886">
                        <a:extLst>
                          <a:ext uri="{FF2B5EF4-FFF2-40B4-BE49-F238E27FC236}">
                            <a16:creationId xmlns:a16="http://schemas.microsoft.com/office/drawing/2014/main" id="{C7226142-3016-5EDC-1D0E-F826E6771D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8" name="直線コネクタ 9887">
                        <a:extLst>
                          <a:ext uri="{FF2B5EF4-FFF2-40B4-BE49-F238E27FC236}">
                            <a16:creationId xmlns:a16="http://schemas.microsoft.com/office/drawing/2014/main" id="{294FDC2C-3FA3-7539-2AD6-815E2DBE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9" name="直線コネクタ 9888">
                        <a:extLst>
                          <a:ext uri="{FF2B5EF4-FFF2-40B4-BE49-F238E27FC236}">
                            <a16:creationId xmlns:a16="http://schemas.microsoft.com/office/drawing/2014/main" id="{619EAD85-62ED-B2B9-60F7-D257375418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842CB828-1F81-4B15-1460-EFB2BD6881F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62" name="直線コネクタ 61">
                      <a:extLst>
                        <a:ext uri="{FF2B5EF4-FFF2-40B4-BE49-F238E27FC236}">
                          <a16:creationId xmlns:a16="http://schemas.microsoft.com/office/drawing/2014/main" id="{285F2618-A1B4-CC05-FA12-DF53765349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>
                      <a:extLst>
                        <a:ext uri="{FF2B5EF4-FFF2-40B4-BE49-F238E27FC236}">
                          <a16:creationId xmlns:a16="http://schemas.microsoft.com/office/drawing/2014/main" id="{9A8DF16A-AB26-AA73-7F9C-4EB2D052D9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8" name="直線コネクタ 9857">
                      <a:extLst>
                        <a:ext uri="{FF2B5EF4-FFF2-40B4-BE49-F238E27FC236}">
                          <a16:creationId xmlns:a16="http://schemas.microsoft.com/office/drawing/2014/main" id="{0ACB3397-753E-97F4-5BF6-BCB8D424F1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9" name="直線コネクタ 9858">
                      <a:extLst>
                        <a:ext uri="{FF2B5EF4-FFF2-40B4-BE49-F238E27FC236}">
                          <a16:creationId xmlns:a16="http://schemas.microsoft.com/office/drawing/2014/main" id="{141A0E87-ED80-DA21-D84E-BE3457F27C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0" name="直線コネクタ 9859">
                      <a:extLst>
                        <a:ext uri="{FF2B5EF4-FFF2-40B4-BE49-F238E27FC236}">
                          <a16:creationId xmlns:a16="http://schemas.microsoft.com/office/drawing/2014/main" id="{0F0F115D-8AC2-9D18-5A63-B28CE95861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1" name="直線コネクタ 9860">
                      <a:extLst>
                        <a:ext uri="{FF2B5EF4-FFF2-40B4-BE49-F238E27FC236}">
                          <a16:creationId xmlns:a16="http://schemas.microsoft.com/office/drawing/2014/main" id="{FD94C0B4-CE24-921F-A30B-59395F3E4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2" name="直線コネクタ 9861">
                      <a:extLst>
                        <a:ext uri="{FF2B5EF4-FFF2-40B4-BE49-F238E27FC236}">
                          <a16:creationId xmlns:a16="http://schemas.microsoft.com/office/drawing/2014/main" id="{F3F29EF6-AD5D-84A9-D47C-FFC850DFDD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3" name="直線コネクタ 9862">
                      <a:extLst>
                        <a:ext uri="{FF2B5EF4-FFF2-40B4-BE49-F238E27FC236}">
                          <a16:creationId xmlns:a16="http://schemas.microsoft.com/office/drawing/2014/main" id="{CB69EA02-4804-F8A4-A6C4-204CC1154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4" name="直線コネクタ 9863">
                      <a:extLst>
                        <a:ext uri="{FF2B5EF4-FFF2-40B4-BE49-F238E27FC236}">
                          <a16:creationId xmlns:a16="http://schemas.microsoft.com/office/drawing/2014/main" id="{A707098E-29CF-7DF8-C9C8-9E49EEF33C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5" name="直線コネクタ 9864">
                      <a:extLst>
                        <a:ext uri="{FF2B5EF4-FFF2-40B4-BE49-F238E27FC236}">
                          <a16:creationId xmlns:a16="http://schemas.microsoft.com/office/drawing/2014/main" id="{3880F86D-99DB-07CB-DCEF-1CB6487E5F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6" name="直線コネクタ 9865">
                      <a:extLst>
                        <a:ext uri="{FF2B5EF4-FFF2-40B4-BE49-F238E27FC236}">
                          <a16:creationId xmlns:a16="http://schemas.microsoft.com/office/drawing/2014/main" id="{3B292392-9F58-43E1-70D6-83E4171C9A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7" name="直線コネクタ 9866">
                      <a:extLst>
                        <a:ext uri="{FF2B5EF4-FFF2-40B4-BE49-F238E27FC236}">
                          <a16:creationId xmlns:a16="http://schemas.microsoft.com/office/drawing/2014/main" id="{8A51CDDF-106B-2472-DF64-36E4B31229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8" name="直線コネクタ 9867">
                      <a:extLst>
                        <a:ext uri="{FF2B5EF4-FFF2-40B4-BE49-F238E27FC236}">
                          <a16:creationId xmlns:a16="http://schemas.microsoft.com/office/drawing/2014/main" id="{75A16051-6954-8A7E-FF67-F0247EE6A0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9" name="直線コネクタ 9868">
                      <a:extLst>
                        <a:ext uri="{FF2B5EF4-FFF2-40B4-BE49-F238E27FC236}">
                          <a16:creationId xmlns:a16="http://schemas.microsoft.com/office/drawing/2014/main" id="{F5155DCB-BFDC-1D38-EC2A-68AD26446F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0" name="直線コネクタ 9869">
                      <a:extLst>
                        <a:ext uri="{FF2B5EF4-FFF2-40B4-BE49-F238E27FC236}">
                          <a16:creationId xmlns:a16="http://schemas.microsoft.com/office/drawing/2014/main" id="{6DB718FC-B8FF-4FC1-0CD1-F3CDB43BF5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1" name="直線コネクタ 9870">
                      <a:extLst>
                        <a:ext uri="{FF2B5EF4-FFF2-40B4-BE49-F238E27FC236}">
                          <a16:creationId xmlns:a16="http://schemas.microsoft.com/office/drawing/2014/main" id="{A21DA9CF-441C-D5FB-1CA1-0E8B107A2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66E8B693-E397-C7E1-BC74-5132161C0E6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46" name="直線コネクタ 45">
                      <a:extLst>
                        <a:ext uri="{FF2B5EF4-FFF2-40B4-BE49-F238E27FC236}">
                          <a16:creationId xmlns:a16="http://schemas.microsoft.com/office/drawing/2014/main" id="{F8AD5B18-42E3-7926-ED97-23CBEFB54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>
                      <a:extLst>
                        <a:ext uri="{FF2B5EF4-FFF2-40B4-BE49-F238E27FC236}">
                          <a16:creationId xmlns:a16="http://schemas.microsoft.com/office/drawing/2014/main" id="{B1513B0B-F75A-6BE4-432D-5B4D9D1B94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コネクタ 47">
                      <a:extLst>
                        <a:ext uri="{FF2B5EF4-FFF2-40B4-BE49-F238E27FC236}">
                          <a16:creationId xmlns:a16="http://schemas.microsoft.com/office/drawing/2014/main" id="{CA2D787F-593D-DE35-D764-6F0ACA2402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>
                      <a:extLst>
                        <a:ext uri="{FF2B5EF4-FFF2-40B4-BE49-F238E27FC236}">
                          <a16:creationId xmlns:a16="http://schemas.microsoft.com/office/drawing/2014/main" id="{E92F5C9C-18A0-A78E-534D-14BC60B00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>
                      <a:extLst>
                        <a:ext uri="{FF2B5EF4-FFF2-40B4-BE49-F238E27FC236}">
                          <a16:creationId xmlns:a16="http://schemas.microsoft.com/office/drawing/2014/main" id="{550CB342-84F3-F435-4BEA-483873B78B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>
                      <a:extLst>
                        <a:ext uri="{FF2B5EF4-FFF2-40B4-BE49-F238E27FC236}">
                          <a16:creationId xmlns:a16="http://schemas.microsoft.com/office/drawing/2014/main" id="{4A5CE856-C80E-E9E8-69B9-05E6A6096E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>
                      <a:extLst>
                        <a:ext uri="{FF2B5EF4-FFF2-40B4-BE49-F238E27FC236}">
                          <a16:creationId xmlns:a16="http://schemas.microsoft.com/office/drawing/2014/main" id="{6577868B-E568-B29F-660D-7A20B7B91B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>
                      <a:extLst>
                        <a:ext uri="{FF2B5EF4-FFF2-40B4-BE49-F238E27FC236}">
                          <a16:creationId xmlns:a16="http://schemas.microsoft.com/office/drawing/2014/main" id="{DA66A8F6-0EEB-E7C5-DB1F-5AA37A155F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>
                      <a:extLst>
                        <a:ext uri="{FF2B5EF4-FFF2-40B4-BE49-F238E27FC236}">
                          <a16:creationId xmlns:a16="http://schemas.microsoft.com/office/drawing/2014/main" id="{ED33FA5B-BDDE-B5DF-8D14-F0B39DC63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54">
                      <a:extLst>
                        <a:ext uri="{FF2B5EF4-FFF2-40B4-BE49-F238E27FC236}">
                          <a16:creationId xmlns:a16="http://schemas.microsoft.com/office/drawing/2014/main" id="{116847DB-F8FC-2D30-E30E-E458108B3B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55">
                      <a:extLst>
                        <a:ext uri="{FF2B5EF4-FFF2-40B4-BE49-F238E27FC236}">
                          <a16:creationId xmlns:a16="http://schemas.microsoft.com/office/drawing/2014/main" id="{519D764D-81B6-6500-8CA7-0E6D84EBD8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線コネクタ 56">
                      <a:extLst>
                        <a:ext uri="{FF2B5EF4-FFF2-40B4-BE49-F238E27FC236}">
                          <a16:creationId xmlns:a16="http://schemas.microsoft.com/office/drawing/2014/main" id="{22F8CCA6-EC7E-F0ED-B63C-A591BD61C0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>
                      <a:extLst>
                        <a:ext uri="{FF2B5EF4-FFF2-40B4-BE49-F238E27FC236}">
                          <a16:creationId xmlns:a16="http://schemas.microsoft.com/office/drawing/2014/main" id="{F41D82C0-A11C-53D4-18C2-49B47F0B0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線コネクタ 58">
                      <a:extLst>
                        <a:ext uri="{FF2B5EF4-FFF2-40B4-BE49-F238E27FC236}">
                          <a16:creationId xmlns:a16="http://schemas.microsoft.com/office/drawing/2014/main" id="{56262751-D7BD-9E92-C0E6-44CA8E9C8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>
                      <a:extLst>
                        <a:ext uri="{FF2B5EF4-FFF2-40B4-BE49-F238E27FC236}">
                          <a16:creationId xmlns:a16="http://schemas.microsoft.com/office/drawing/2014/main" id="{5DCAB341-9A7A-EA2F-A91F-B3275F58EB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>
                      <a:extLst>
                        <a:ext uri="{FF2B5EF4-FFF2-40B4-BE49-F238E27FC236}">
                          <a16:creationId xmlns:a16="http://schemas.microsoft.com/office/drawing/2014/main" id="{84C86519-6CEB-19C1-A82F-AD4C28568E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74F57253-216F-8FAF-6D17-E944385A44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FD6C31F7-6A6C-0418-3B11-2D94394B92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981B23ED-8295-5642-3CE9-D5F06B0800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EE6AF1DC-ECB0-E9ED-7B12-BD660A1AE7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9A3BBC59-E3A5-B8CF-B844-2E0C563A73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E9188125-AEB5-107F-39C6-684E35FDF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960D6744-2F0D-29FF-A931-5DB20876D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0A0F2B45-4574-454B-8A72-0E5B4D0FB7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79BC813A-EF8C-F737-32E9-BB59A32CD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>
                    <a:extLst>
                      <a:ext uri="{FF2B5EF4-FFF2-40B4-BE49-F238E27FC236}">
                        <a16:creationId xmlns:a16="http://schemas.microsoft.com/office/drawing/2014/main" id="{DF68876F-C0BF-73EC-5886-618FE8D20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8335FC35-1CFA-DD80-A25A-4B1F65DC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9D5DC28D-6CC5-B067-396D-B3059A8623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B0944E05-3725-EAF6-CB5F-888AD88FE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C76FF040-FC0E-B572-B7B9-90F04CD780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528C2053-869B-9F4E-8779-92461FCB77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2" name="直線コネクタ 21">
                    <a:extLst>
                      <a:ext uri="{FF2B5EF4-FFF2-40B4-BE49-F238E27FC236}">
                        <a16:creationId xmlns:a16="http://schemas.microsoft.com/office/drawing/2014/main" id="{B44DC4A9-74A9-4A80-447D-BA33D56B7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5F1C9B27-5D02-36A1-6242-DF62D2093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9943F5B7-98D5-DB52-C5B6-0ECAE8D1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71981C40-B670-A6D2-9C07-A13E7F6B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29A592A9-40E1-BEDE-6F51-CB2C060880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E4520A83-8D78-9224-B746-9E2C23BAF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55862312-DF73-2B56-2F99-8C1F67C492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8851EBC6-15DD-B9FD-F9D6-5E04F73E8C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3629B3A5-4C47-4FDC-8BEB-271FC0CFD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3DEFB988-9551-2593-52B0-E4F859868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9CA9C6E1-493E-7A42-3FD0-CB96C0488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B439BE5A-91C8-21F9-CA8A-375145839B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00657A4D-E966-8169-66DE-E494F0EB41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5736" name="直線矢印コネクタ 15735">
            <a:extLst>
              <a:ext uri="{FF2B5EF4-FFF2-40B4-BE49-F238E27FC236}">
                <a16:creationId xmlns:a16="http://schemas.microsoft.com/office/drawing/2014/main" id="{04AB2686-8C58-D963-D635-8F79224A03A4}"/>
              </a:ext>
            </a:extLst>
          </p:cNvPr>
          <p:cNvCxnSpPr>
            <a:cxnSpLocks/>
          </p:cNvCxnSpPr>
          <p:nvPr/>
        </p:nvCxnSpPr>
        <p:spPr>
          <a:xfrm>
            <a:off x="10078927" y="3883073"/>
            <a:ext cx="887891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37" name="テキスト ボックス 15736">
            <a:extLst>
              <a:ext uri="{FF2B5EF4-FFF2-40B4-BE49-F238E27FC236}">
                <a16:creationId xmlns:a16="http://schemas.microsoft.com/office/drawing/2014/main" id="{288A4D75-EC8D-33B9-D26D-F39D7F624BA9}"/>
              </a:ext>
            </a:extLst>
          </p:cNvPr>
          <p:cNvSpPr txBox="1"/>
          <p:nvPr/>
        </p:nvSpPr>
        <p:spPr>
          <a:xfrm>
            <a:off x="9974612" y="3459890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21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9829" name="直線矢印コネクタ 9828">
            <a:extLst>
              <a:ext uri="{FF2B5EF4-FFF2-40B4-BE49-F238E27FC236}">
                <a16:creationId xmlns:a16="http://schemas.microsoft.com/office/drawing/2014/main" id="{C66427EF-A6C7-AA3C-4B54-4E945B213913}"/>
              </a:ext>
            </a:extLst>
          </p:cNvPr>
          <p:cNvCxnSpPr>
            <a:cxnSpLocks/>
          </p:cNvCxnSpPr>
          <p:nvPr/>
        </p:nvCxnSpPr>
        <p:spPr>
          <a:xfrm>
            <a:off x="3505917" y="1785163"/>
            <a:ext cx="9620445" cy="0"/>
          </a:xfrm>
          <a:prstGeom prst="straightConnector1">
            <a:avLst/>
          </a:prstGeom>
          <a:ln w="15875"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45" name="グループ化 18344">
            <a:extLst>
              <a:ext uri="{FF2B5EF4-FFF2-40B4-BE49-F238E27FC236}">
                <a16:creationId xmlns:a16="http://schemas.microsoft.com/office/drawing/2014/main" id="{58079483-27CF-C725-6C6D-3E078B9E48B0}"/>
              </a:ext>
            </a:extLst>
          </p:cNvPr>
          <p:cNvGrpSpPr/>
          <p:nvPr/>
        </p:nvGrpSpPr>
        <p:grpSpPr>
          <a:xfrm>
            <a:off x="10093784" y="3928952"/>
            <a:ext cx="873033" cy="1349233"/>
            <a:chOff x="8673496" y="3918587"/>
            <a:chExt cx="792000" cy="1224000"/>
          </a:xfrm>
        </p:grpSpPr>
        <p:sp>
          <p:nvSpPr>
            <p:cNvPr id="14527" name="正方形/長方形 14526">
              <a:extLst>
                <a:ext uri="{FF2B5EF4-FFF2-40B4-BE49-F238E27FC236}">
                  <a16:creationId xmlns:a16="http://schemas.microsoft.com/office/drawing/2014/main" id="{B5ECA079-79A4-924C-E280-ADA67E377502}"/>
                </a:ext>
              </a:extLst>
            </p:cNvPr>
            <p:cNvSpPr>
              <a:spLocks/>
            </p:cNvSpPr>
            <p:nvPr/>
          </p:nvSpPr>
          <p:spPr>
            <a:xfrm>
              <a:off x="8673496" y="3918587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4" name="正方形/長方形 9833">
              <a:extLst>
                <a:ext uri="{FF2B5EF4-FFF2-40B4-BE49-F238E27FC236}">
                  <a16:creationId xmlns:a16="http://schemas.microsoft.com/office/drawing/2014/main" id="{4FAF5819-D52B-66C7-F3BE-24E6869DA1A9}"/>
                </a:ext>
              </a:extLst>
            </p:cNvPr>
            <p:cNvSpPr>
              <a:spLocks/>
            </p:cNvSpPr>
            <p:nvPr/>
          </p:nvSpPr>
          <p:spPr>
            <a:xfrm>
              <a:off x="8709496" y="3954587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9837" name="グループ化 9836">
            <a:extLst>
              <a:ext uri="{FF2B5EF4-FFF2-40B4-BE49-F238E27FC236}">
                <a16:creationId xmlns:a16="http://schemas.microsoft.com/office/drawing/2014/main" id="{7054EE34-62AB-60B8-24CE-7FA69C55562A}"/>
              </a:ext>
            </a:extLst>
          </p:cNvPr>
          <p:cNvGrpSpPr/>
          <p:nvPr/>
        </p:nvGrpSpPr>
        <p:grpSpPr>
          <a:xfrm>
            <a:off x="10309391" y="5414173"/>
            <a:ext cx="476200" cy="1349233"/>
            <a:chOff x="6065243" y="5459707"/>
            <a:chExt cx="432000" cy="1224000"/>
          </a:xfrm>
        </p:grpSpPr>
        <p:sp>
          <p:nvSpPr>
            <p:cNvPr id="9835" name="正方形/長方形 9834">
              <a:extLst>
                <a:ext uri="{FF2B5EF4-FFF2-40B4-BE49-F238E27FC236}">
                  <a16:creationId xmlns:a16="http://schemas.microsoft.com/office/drawing/2014/main" id="{1CC7F9F3-3427-EEAE-49CA-C87CCAE4428E}"/>
                </a:ext>
              </a:extLst>
            </p:cNvPr>
            <p:cNvSpPr>
              <a:spLocks/>
            </p:cNvSpPr>
            <p:nvPr/>
          </p:nvSpPr>
          <p:spPr>
            <a:xfrm>
              <a:off x="6065243" y="5459707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6" name="正方形/長方形 9835">
              <a:extLst>
                <a:ext uri="{FF2B5EF4-FFF2-40B4-BE49-F238E27FC236}">
                  <a16:creationId xmlns:a16="http://schemas.microsoft.com/office/drawing/2014/main" id="{C492BDEF-697B-95E1-9D98-0179E005B7D3}"/>
                </a:ext>
              </a:extLst>
            </p:cNvPr>
            <p:cNvSpPr>
              <a:spLocks/>
            </p:cNvSpPr>
            <p:nvPr/>
          </p:nvSpPr>
          <p:spPr>
            <a:xfrm>
              <a:off x="6101243" y="5495707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cxnSp>
        <p:nvCxnSpPr>
          <p:cNvPr id="1392" name="直線矢印コネクタ 1391">
            <a:extLst>
              <a:ext uri="{FF2B5EF4-FFF2-40B4-BE49-F238E27FC236}">
                <a16:creationId xmlns:a16="http://schemas.microsoft.com/office/drawing/2014/main" id="{375E232A-23F5-C887-4CC4-D2EB2047AD38}"/>
              </a:ext>
            </a:extLst>
          </p:cNvPr>
          <p:cNvCxnSpPr>
            <a:cxnSpLocks/>
          </p:cNvCxnSpPr>
          <p:nvPr/>
        </p:nvCxnSpPr>
        <p:spPr>
          <a:xfrm>
            <a:off x="1013168" y="3568166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1" name="正方形/長方形 1440">
            <a:extLst>
              <a:ext uri="{FF2B5EF4-FFF2-40B4-BE49-F238E27FC236}">
                <a16:creationId xmlns:a16="http://schemas.microsoft.com/office/drawing/2014/main" id="{E93627BD-33B7-BCF8-9F45-4ADB67716209}"/>
              </a:ext>
            </a:extLst>
          </p:cNvPr>
          <p:cNvSpPr/>
          <p:nvPr/>
        </p:nvSpPr>
        <p:spPr>
          <a:xfrm>
            <a:off x="1009668" y="5052307"/>
            <a:ext cx="6428700" cy="1034302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84" dirty="0"/>
              <a:t>Each chip is directly connected to SH</a:t>
            </a:r>
            <a:endParaRPr kumimoji="1" lang="ja-JP" altLang="en-US" sz="1984" dirty="0"/>
          </a:p>
        </p:txBody>
      </p:sp>
      <p:grpSp>
        <p:nvGrpSpPr>
          <p:cNvPr id="1372" name="グループ化 1371">
            <a:extLst>
              <a:ext uri="{FF2B5EF4-FFF2-40B4-BE49-F238E27FC236}">
                <a16:creationId xmlns:a16="http://schemas.microsoft.com/office/drawing/2014/main" id="{F87CEE34-8A10-82C2-7195-86E9E4BD8888}"/>
              </a:ext>
            </a:extLst>
          </p:cNvPr>
          <p:cNvGrpSpPr/>
          <p:nvPr/>
        </p:nvGrpSpPr>
        <p:grpSpPr>
          <a:xfrm>
            <a:off x="1399663" y="3703074"/>
            <a:ext cx="873258" cy="1349233"/>
            <a:chOff x="8033489" y="3866140"/>
            <a:chExt cx="792000" cy="1224000"/>
          </a:xfrm>
        </p:grpSpPr>
        <p:sp>
          <p:nvSpPr>
            <p:cNvPr id="1375" name="正方形/長方形 1374">
              <a:extLst>
                <a:ext uri="{FF2B5EF4-FFF2-40B4-BE49-F238E27FC236}">
                  <a16:creationId xmlns:a16="http://schemas.microsoft.com/office/drawing/2014/main" id="{38DFE209-2F63-0B5A-99EB-BFBB8DEC397A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78" name="正方形/長方形 1377">
              <a:extLst>
                <a:ext uri="{FF2B5EF4-FFF2-40B4-BE49-F238E27FC236}">
                  <a16:creationId xmlns:a16="http://schemas.microsoft.com/office/drawing/2014/main" id="{07B02F34-7418-0F57-0EDE-A29753F5E73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2" name="グループ化 1421">
            <a:extLst>
              <a:ext uri="{FF2B5EF4-FFF2-40B4-BE49-F238E27FC236}">
                <a16:creationId xmlns:a16="http://schemas.microsoft.com/office/drawing/2014/main" id="{774C88E4-A56B-0066-E0DE-FD655DBF4DE8}"/>
              </a:ext>
            </a:extLst>
          </p:cNvPr>
          <p:cNvGrpSpPr/>
          <p:nvPr/>
        </p:nvGrpSpPr>
        <p:grpSpPr>
          <a:xfrm>
            <a:off x="2982975" y="3703074"/>
            <a:ext cx="873258" cy="1349233"/>
            <a:chOff x="8033486" y="3866140"/>
            <a:chExt cx="792000" cy="1224000"/>
          </a:xfrm>
        </p:grpSpPr>
        <p:sp>
          <p:nvSpPr>
            <p:cNvPr id="1423" name="正方形/長方形 1422">
              <a:extLst>
                <a:ext uri="{FF2B5EF4-FFF2-40B4-BE49-F238E27FC236}">
                  <a16:creationId xmlns:a16="http://schemas.microsoft.com/office/drawing/2014/main" id="{B419A87F-2624-B076-2970-E870CF3F5C47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4" name="正方形/長方形 1423">
              <a:extLst>
                <a:ext uri="{FF2B5EF4-FFF2-40B4-BE49-F238E27FC236}">
                  <a16:creationId xmlns:a16="http://schemas.microsoft.com/office/drawing/2014/main" id="{ED735785-143C-22EB-7661-398C76356CB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1" name="グループ化 1430">
            <a:extLst>
              <a:ext uri="{FF2B5EF4-FFF2-40B4-BE49-F238E27FC236}">
                <a16:creationId xmlns:a16="http://schemas.microsoft.com/office/drawing/2014/main" id="{A4AB660E-CE44-D8AE-E1FC-28A73B4A1EDD}"/>
              </a:ext>
            </a:extLst>
          </p:cNvPr>
          <p:cNvGrpSpPr/>
          <p:nvPr/>
        </p:nvGrpSpPr>
        <p:grpSpPr>
          <a:xfrm>
            <a:off x="4569941" y="3703074"/>
            <a:ext cx="873258" cy="1349233"/>
            <a:chOff x="8033486" y="3866140"/>
            <a:chExt cx="792000" cy="1224000"/>
          </a:xfrm>
        </p:grpSpPr>
        <p:sp>
          <p:nvSpPr>
            <p:cNvPr id="1432" name="正方形/長方形 1431">
              <a:extLst>
                <a:ext uri="{FF2B5EF4-FFF2-40B4-BE49-F238E27FC236}">
                  <a16:creationId xmlns:a16="http://schemas.microsoft.com/office/drawing/2014/main" id="{EA584AE8-4316-B1EA-F23D-8E2EB69100A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3" name="正方形/長方形 1432">
              <a:extLst>
                <a:ext uri="{FF2B5EF4-FFF2-40B4-BE49-F238E27FC236}">
                  <a16:creationId xmlns:a16="http://schemas.microsoft.com/office/drawing/2014/main" id="{659BAD52-AE80-9225-348C-02A8473E4C6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E76921DA-E01A-EE58-FF3D-A5B4D3820FFE}"/>
              </a:ext>
            </a:extLst>
          </p:cNvPr>
          <p:cNvGrpSpPr/>
          <p:nvPr/>
        </p:nvGrpSpPr>
        <p:grpSpPr>
          <a:xfrm>
            <a:off x="6154660" y="3703074"/>
            <a:ext cx="873258" cy="1349233"/>
            <a:chOff x="8033486" y="3866140"/>
            <a:chExt cx="792000" cy="1224000"/>
          </a:xfrm>
        </p:grpSpPr>
        <p:sp>
          <p:nvSpPr>
            <p:cNvPr id="1435" name="正方形/長方形 1434">
              <a:extLst>
                <a:ext uri="{FF2B5EF4-FFF2-40B4-BE49-F238E27FC236}">
                  <a16:creationId xmlns:a16="http://schemas.microsoft.com/office/drawing/2014/main" id="{661AC362-5020-AF02-4708-6706886D2988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6" name="正方形/長方形 1435">
              <a:extLst>
                <a:ext uri="{FF2B5EF4-FFF2-40B4-BE49-F238E27FC236}">
                  <a16:creationId xmlns:a16="http://schemas.microsoft.com/office/drawing/2014/main" id="{135599C1-1CFE-C222-1992-5B0183D2257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7" name="グループ化 1436">
            <a:extLst>
              <a:ext uri="{FF2B5EF4-FFF2-40B4-BE49-F238E27FC236}">
                <a16:creationId xmlns:a16="http://schemas.microsoft.com/office/drawing/2014/main" id="{ECE91978-DA83-8468-9919-D81411D94ABE}"/>
              </a:ext>
            </a:extLst>
          </p:cNvPr>
          <p:cNvGrpSpPr/>
          <p:nvPr/>
        </p:nvGrpSpPr>
        <p:grpSpPr>
          <a:xfrm>
            <a:off x="6953663" y="3703074"/>
            <a:ext cx="476322" cy="1349233"/>
            <a:chOff x="230091" y="4167755"/>
            <a:chExt cx="432000" cy="1224000"/>
          </a:xfrm>
        </p:grpSpPr>
        <p:sp>
          <p:nvSpPr>
            <p:cNvPr id="1438" name="正方形/長方形 1437">
              <a:extLst>
                <a:ext uri="{FF2B5EF4-FFF2-40B4-BE49-F238E27FC236}">
                  <a16:creationId xmlns:a16="http://schemas.microsoft.com/office/drawing/2014/main" id="{1D50EAD4-809D-C2C5-A325-F0D254D81FC0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9" name="正方形/長方形 1438">
              <a:extLst>
                <a:ext uri="{FF2B5EF4-FFF2-40B4-BE49-F238E27FC236}">
                  <a16:creationId xmlns:a16="http://schemas.microsoft.com/office/drawing/2014/main" id="{298D20B6-9B2A-5441-794D-A7155680CF12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B97F614F-9BBE-EC0A-717D-4EBD2FF0CFE7}"/>
              </a:ext>
            </a:extLst>
          </p:cNvPr>
          <p:cNvGrpSpPr/>
          <p:nvPr/>
        </p:nvGrpSpPr>
        <p:grpSpPr>
          <a:xfrm>
            <a:off x="1009670" y="3703074"/>
            <a:ext cx="476322" cy="1349233"/>
            <a:chOff x="230091" y="4167755"/>
            <a:chExt cx="432000" cy="1224000"/>
          </a:xfrm>
        </p:grpSpPr>
        <p:sp>
          <p:nvSpPr>
            <p:cNvPr id="14518" name="正方形/長方形 14517">
              <a:extLst>
                <a:ext uri="{FF2B5EF4-FFF2-40B4-BE49-F238E27FC236}">
                  <a16:creationId xmlns:a16="http://schemas.microsoft.com/office/drawing/2014/main" id="{02FB5998-97E6-DB3C-E167-B3C213B74A25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521" name="正方形/長方形 14520">
              <a:extLst>
                <a:ext uri="{FF2B5EF4-FFF2-40B4-BE49-F238E27FC236}">
                  <a16:creationId xmlns:a16="http://schemas.microsoft.com/office/drawing/2014/main" id="{B0476B07-16E3-FCE2-B753-5AD403189A25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8" name="グループ化 1417">
            <a:extLst>
              <a:ext uri="{FF2B5EF4-FFF2-40B4-BE49-F238E27FC236}">
                <a16:creationId xmlns:a16="http://schemas.microsoft.com/office/drawing/2014/main" id="{F392E3C3-AB40-798A-7451-30E85111C44E}"/>
              </a:ext>
            </a:extLst>
          </p:cNvPr>
          <p:cNvGrpSpPr/>
          <p:nvPr/>
        </p:nvGrpSpPr>
        <p:grpSpPr>
          <a:xfrm>
            <a:off x="2198876" y="3703074"/>
            <a:ext cx="873258" cy="1349233"/>
            <a:chOff x="4639367" y="5587791"/>
            <a:chExt cx="792000" cy="1224000"/>
          </a:xfrm>
        </p:grpSpPr>
        <p:sp>
          <p:nvSpPr>
            <p:cNvPr id="14714" name="正方形/長方形 14713">
              <a:extLst>
                <a:ext uri="{FF2B5EF4-FFF2-40B4-BE49-F238E27FC236}">
                  <a16:creationId xmlns:a16="http://schemas.microsoft.com/office/drawing/2014/main" id="{33A76D3E-FACC-1D10-4B49-54AFBB8A9869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69" name="正方形/長方形 1368">
              <a:extLst>
                <a:ext uri="{FF2B5EF4-FFF2-40B4-BE49-F238E27FC236}">
                  <a16:creationId xmlns:a16="http://schemas.microsoft.com/office/drawing/2014/main" id="{4089F833-2AE9-2CFE-A20B-C4005FA38FB2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7845E4B6-BBBA-A7D1-BD2D-2A86D5F3B817}"/>
              </a:ext>
            </a:extLst>
          </p:cNvPr>
          <p:cNvGrpSpPr/>
          <p:nvPr/>
        </p:nvGrpSpPr>
        <p:grpSpPr>
          <a:xfrm>
            <a:off x="3782186" y="3703074"/>
            <a:ext cx="873258" cy="1349233"/>
            <a:chOff x="4639367" y="5587791"/>
            <a:chExt cx="792000" cy="1224000"/>
          </a:xfrm>
        </p:grpSpPr>
        <p:sp>
          <p:nvSpPr>
            <p:cNvPr id="1420" name="正方形/長方形 1419">
              <a:extLst>
                <a:ext uri="{FF2B5EF4-FFF2-40B4-BE49-F238E27FC236}">
                  <a16:creationId xmlns:a16="http://schemas.microsoft.com/office/drawing/2014/main" id="{B7D5DE25-76B9-3744-0936-00105ACAD99E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1" name="正方形/長方形 1420">
              <a:extLst>
                <a:ext uri="{FF2B5EF4-FFF2-40B4-BE49-F238E27FC236}">
                  <a16:creationId xmlns:a16="http://schemas.microsoft.com/office/drawing/2014/main" id="{5B9DFFD0-84B0-5B4C-C9A4-DC273E26F6AC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96B33E95-E180-1677-67CF-47E5696A6C0D}"/>
              </a:ext>
            </a:extLst>
          </p:cNvPr>
          <p:cNvGrpSpPr/>
          <p:nvPr/>
        </p:nvGrpSpPr>
        <p:grpSpPr>
          <a:xfrm>
            <a:off x="5369155" y="3703074"/>
            <a:ext cx="873258" cy="1349233"/>
            <a:chOff x="4639367" y="5587791"/>
            <a:chExt cx="792000" cy="1224000"/>
          </a:xfrm>
        </p:grpSpPr>
        <p:sp>
          <p:nvSpPr>
            <p:cNvPr id="1429" name="正方形/長方形 1428">
              <a:extLst>
                <a:ext uri="{FF2B5EF4-FFF2-40B4-BE49-F238E27FC236}">
                  <a16:creationId xmlns:a16="http://schemas.microsoft.com/office/drawing/2014/main" id="{AA09AAEF-E3B2-47A6-6393-AEB7073067B3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0" name="正方形/長方形 1429">
              <a:extLst>
                <a:ext uri="{FF2B5EF4-FFF2-40B4-BE49-F238E27FC236}">
                  <a16:creationId xmlns:a16="http://schemas.microsoft.com/office/drawing/2014/main" id="{DDF173DA-0716-78A1-6273-174E28F8CE80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9828" name="正方形/長方形 9827">
            <a:extLst>
              <a:ext uri="{FF2B5EF4-FFF2-40B4-BE49-F238E27FC236}">
                <a16:creationId xmlns:a16="http://schemas.microsoft.com/office/drawing/2014/main" id="{EA45A532-DE27-E08A-25A8-A22C6724A7E6}"/>
              </a:ext>
            </a:extLst>
          </p:cNvPr>
          <p:cNvSpPr/>
          <p:nvPr/>
        </p:nvSpPr>
        <p:spPr>
          <a:xfrm>
            <a:off x="1254145" y="1882910"/>
            <a:ext cx="1965193" cy="10633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9830" name="テキスト ボックス 9829">
            <a:extLst>
              <a:ext uri="{FF2B5EF4-FFF2-40B4-BE49-F238E27FC236}">
                <a16:creationId xmlns:a16="http://schemas.microsoft.com/office/drawing/2014/main" id="{C5F77CBD-7996-1F76-70F0-5EF712AEF071}"/>
              </a:ext>
            </a:extLst>
          </p:cNvPr>
          <p:cNvSpPr txBox="1"/>
          <p:nvPr/>
        </p:nvSpPr>
        <p:spPr>
          <a:xfrm>
            <a:off x="1176959" y="1505322"/>
            <a:ext cx="207198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Service Hybrid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46" name="直線矢印コネクタ 18345">
            <a:extLst>
              <a:ext uri="{FF2B5EF4-FFF2-40B4-BE49-F238E27FC236}">
                <a16:creationId xmlns:a16="http://schemas.microsoft.com/office/drawing/2014/main" id="{1D34E0BC-E291-DA68-0CA1-E92365845B63}"/>
              </a:ext>
            </a:extLst>
          </p:cNvPr>
          <p:cNvCxnSpPr>
            <a:cxnSpLocks/>
          </p:cNvCxnSpPr>
          <p:nvPr/>
        </p:nvCxnSpPr>
        <p:spPr>
          <a:xfrm>
            <a:off x="10021572" y="3928952"/>
            <a:ext cx="0" cy="1366551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48" name="テキスト ボックス 18347">
            <a:extLst>
              <a:ext uri="{FF2B5EF4-FFF2-40B4-BE49-F238E27FC236}">
                <a16:creationId xmlns:a16="http://schemas.microsoft.com/office/drawing/2014/main" id="{E82480A7-7B8D-82AF-BCA6-37CDFA706589}"/>
              </a:ext>
            </a:extLst>
          </p:cNvPr>
          <p:cNvSpPr txBox="1"/>
          <p:nvPr/>
        </p:nvSpPr>
        <p:spPr>
          <a:xfrm rot="16200000">
            <a:off x="9171870" y="4383981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33</a:t>
            </a:r>
            <a:r>
              <a:rPr kumimoji="1" lang="en-US" altLang="ja-JP" sz="1984" dirty="0">
                <a:latin typeface="Avenir Book" panose="02000503020000020003" pitchFamily="2" charset="0"/>
              </a:rPr>
              <a:t>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52" name="正方形/長方形 18351">
            <a:extLst>
              <a:ext uri="{FF2B5EF4-FFF2-40B4-BE49-F238E27FC236}">
                <a16:creationId xmlns:a16="http://schemas.microsoft.com/office/drawing/2014/main" id="{7BEEF09E-87DE-F9A5-777B-AD0A0DF6BB26}"/>
              </a:ext>
            </a:extLst>
          </p:cNvPr>
          <p:cNvSpPr/>
          <p:nvPr/>
        </p:nvSpPr>
        <p:spPr>
          <a:xfrm>
            <a:off x="2364331" y="2035697"/>
            <a:ext cx="753375" cy="526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lpGBT</a:t>
            </a:r>
            <a:endParaRPr kumimoji="1" lang="ja-JP" altLang="en-US" sz="1213"/>
          </a:p>
        </p:txBody>
      </p:sp>
      <p:cxnSp>
        <p:nvCxnSpPr>
          <p:cNvPr id="18354" name="直線矢印コネクタ 18353">
            <a:extLst>
              <a:ext uri="{FF2B5EF4-FFF2-40B4-BE49-F238E27FC236}">
                <a16:creationId xmlns:a16="http://schemas.microsoft.com/office/drawing/2014/main" id="{2AF70887-B821-1065-C79D-62B23D47E036}"/>
              </a:ext>
            </a:extLst>
          </p:cNvPr>
          <p:cNvCxnSpPr/>
          <p:nvPr/>
        </p:nvCxnSpPr>
        <p:spPr>
          <a:xfrm flipH="1">
            <a:off x="3146773" y="211516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5" name="直線矢印コネクタ 18354">
            <a:extLst>
              <a:ext uri="{FF2B5EF4-FFF2-40B4-BE49-F238E27FC236}">
                <a16:creationId xmlns:a16="http://schemas.microsoft.com/office/drawing/2014/main" id="{8106DDEE-C3B7-500F-7A4A-EA3E70C26604}"/>
              </a:ext>
            </a:extLst>
          </p:cNvPr>
          <p:cNvCxnSpPr/>
          <p:nvPr/>
        </p:nvCxnSpPr>
        <p:spPr>
          <a:xfrm flipH="1">
            <a:off x="3146772" y="220461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6" name="直線矢印コネクタ 18355">
            <a:extLst>
              <a:ext uri="{FF2B5EF4-FFF2-40B4-BE49-F238E27FC236}">
                <a16:creationId xmlns:a16="http://schemas.microsoft.com/office/drawing/2014/main" id="{6A7D1E78-AA71-ACA3-EFD2-3A22AC710763}"/>
              </a:ext>
            </a:extLst>
          </p:cNvPr>
          <p:cNvCxnSpPr/>
          <p:nvPr/>
        </p:nvCxnSpPr>
        <p:spPr>
          <a:xfrm flipH="1">
            <a:off x="3146772" y="2299028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7" name="直線矢印コネクタ 18356">
            <a:extLst>
              <a:ext uri="{FF2B5EF4-FFF2-40B4-BE49-F238E27FC236}">
                <a16:creationId xmlns:a16="http://schemas.microsoft.com/office/drawing/2014/main" id="{02242930-64D8-5AC2-4047-FB1270ED1469}"/>
              </a:ext>
            </a:extLst>
          </p:cNvPr>
          <p:cNvCxnSpPr/>
          <p:nvPr/>
        </p:nvCxnSpPr>
        <p:spPr>
          <a:xfrm flipH="1">
            <a:off x="3146772" y="240084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8" name="直線矢印コネクタ 18357">
            <a:extLst>
              <a:ext uri="{FF2B5EF4-FFF2-40B4-BE49-F238E27FC236}">
                <a16:creationId xmlns:a16="http://schemas.microsoft.com/office/drawing/2014/main" id="{3718603F-2432-ECA0-3C1C-A0B4C89EAAD9}"/>
              </a:ext>
            </a:extLst>
          </p:cNvPr>
          <p:cNvCxnSpPr/>
          <p:nvPr/>
        </p:nvCxnSpPr>
        <p:spPr>
          <a:xfrm flipH="1">
            <a:off x="3146772" y="2503670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59" name="正方形/長方形 18358">
            <a:extLst>
              <a:ext uri="{FF2B5EF4-FFF2-40B4-BE49-F238E27FC236}">
                <a16:creationId xmlns:a16="http://schemas.microsoft.com/office/drawing/2014/main" id="{DE98135B-6B50-0C42-5773-B6B27B118E9A}"/>
              </a:ext>
            </a:extLst>
          </p:cNvPr>
          <p:cNvSpPr/>
          <p:nvPr/>
        </p:nvSpPr>
        <p:spPr>
          <a:xfrm>
            <a:off x="1406269" y="2149208"/>
            <a:ext cx="607600" cy="299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VTRx</a:t>
            </a:r>
            <a:endParaRPr kumimoji="1" lang="ja-JP" altLang="en-US" sz="1213"/>
          </a:p>
        </p:txBody>
      </p:sp>
      <p:cxnSp>
        <p:nvCxnSpPr>
          <p:cNvPr id="18360" name="直線矢印コネクタ 18359">
            <a:extLst>
              <a:ext uri="{FF2B5EF4-FFF2-40B4-BE49-F238E27FC236}">
                <a16:creationId xmlns:a16="http://schemas.microsoft.com/office/drawing/2014/main" id="{000D68D4-97B6-6F10-4C3B-315360A3C02D}"/>
              </a:ext>
            </a:extLst>
          </p:cNvPr>
          <p:cNvCxnSpPr/>
          <p:nvPr/>
        </p:nvCxnSpPr>
        <p:spPr>
          <a:xfrm flipH="1">
            <a:off x="2013870" y="2255382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61" name="直線矢印コネクタ 18360">
            <a:extLst>
              <a:ext uri="{FF2B5EF4-FFF2-40B4-BE49-F238E27FC236}">
                <a16:creationId xmlns:a16="http://schemas.microsoft.com/office/drawing/2014/main" id="{47024B7A-C1A7-2B10-85EE-C8811B0B9818}"/>
              </a:ext>
            </a:extLst>
          </p:cNvPr>
          <p:cNvCxnSpPr/>
          <p:nvPr/>
        </p:nvCxnSpPr>
        <p:spPr>
          <a:xfrm flipH="1">
            <a:off x="2034232" y="236228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65" name="グループ化 18364">
            <a:extLst>
              <a:ext uri="{FF2B5EF4-FFF2-40B4-BE49-F238E27FC236}">
                <a16:creationId xmlns:a16="http://schemas.microsoft.com/office/drawing/2014/main" id="{CC959BDA-AA34-8185-1C17-899724342D47}"/>
              </a:ext>
            </a:extLst>
          </p:cNvPr>
          <p:cNvGrpSpPr/>
          <p:nvPr/>
        </p:nvGrpSpPr>
        <p:grpSpPr>
          <a:xfrm>
            <a:off x="436865" y="2255385"/>
            <a:ext cx="947179" cy="106860"/>
            <a:chOff x="894320" y="2751292"/>
            <a:chExt cx="310709" cy="96982"/>
          </a:xfrm>
        </p:grpSpPr>
        <p:cxnSp>
          <p:nvCxnSpPr>
            <p:cNvPr id="18363" name="直線矢印コネクタ 18362">
              <a:extLst>
                <a:ext uri="{FF2B5EF4-FFF2-40B4-BE49-F238E27FC236}">
                  <a16:creationId xmlns:a16="http://schemas.microsoft.com/office/drawing/2014/main" id="{B15A9115-6E7E-04AF-A575-E98E8D77B3F9}"/>
                </a:ext>
              </a:extLst>
            </p:cNvPr>
            <p:cNvCxnSpPr/>
            <p:nvPr/>
          </p:nvCxnSpPr>
          <p:spPr>
            <a:xfrm flipH="1">
              <a:off x="894320" y="2751292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64" name="直線矢印コネクタ 18363">
              <a:extLst>
                <a:ext uri="{FF2B5EF4-FFF2-40B4-BE49-F238E27FC236}">
                  <a16:creationId xmlns:a16="http://schemas.microsoft.com/office/drawing/2014/main" id="{78BCB0A2-F32C-6434-CB5B-D0A35B4F8DA3}"/>
                </a:ext>
              </a:extLst>
            </p:cNvPr>
            <p:cNvCxnSpPr/>
            <p:nvPr/>
          </p:nvCxnSpPr>
          <p:spPr>
            <a:xfrm flipH="1">
              <a:off x="912792" y="2848274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66" name="円/楕円 18365">
            <a:extLst>
              <a:ext uri="{FF2B5EF4-FFF2-40B4-BE49-F238E27FC236}">
                <a16:creationId xmlns:a16="http://schemas.microsoft.com/office/drawing/2014/main" id="{79D8747E-003C-B0D7-B446-286F5638FA08}"/>
              </a:ext>
            </a:extLst>
          </p:cNvPr>
          <p:cNvSpPr>
            <a:spLocks noChangeAspect="1"/>
          </p:cNvSpPr>
          <p:nvPr/>
        </p:nvSpPr>
        <p:spPr>
          <a:xfrm>
            <a:off x="895467" y="2134943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7" name="円/楕円 18366">
            <a:extLst>
              <a:ext uri="{FF2B5EF4-FFF2-40B4-BE49-F238E27FC236}">
                <a16:creationId xmlns:a16="http://schemas.microsoft.com/office/drawing/2014/main" id="{DCB0F551-E22A-4BAA-DC90-081A163A618F}"/>
              </a:ext>
            </a:extLst>
          </p:cNvPr>
          <p:cNvSpPr>
            <a:spLocks noChangeAspect="1"/>
          </p:cNvSpPr>
          <p:nvPr/>
        </p:nvSpPr>
        <p:spPr>
          <a:xfrm>
            <a:off x="895467" y="2364104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8" name="テキスト ボックス 18367">
            <a:extLst>
              <a:ext uri="{FF2B5EF4-FFF2-40B4-BE49-F238E27FC236}">
                <a16:creationId xmlns:a16="http://schemas.microsoft.com/office/drawing/2014/main" id="{89012FB2-1B0D-83C4-1F45-1B0259B6EE94}"/>
              </a:ext>
            </a:extLst>
          </p:cNvPr>
          <p:cNvSpPr txBox="1"/>
          <p:nvPr/>
        </p:nvSpPr>
        <p:spPr>
          <a:xfrm>
            <a:off x="2429595" y="2505330"/>
            <a:ext cx="6733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x4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70" name="正方形/長方形 18369">
            <a:extLst>
              <a:ext uri="{FF2B5EF4-FFF2-40B4-BE49-F238E27FC236}">
                <a16:creationId xmlns:a16="http://schemas.microsoft.com/office/drawing/2014/main" id="{53DBE886-6031-5B21-B06D-7A010FB32BD3}"/>
              </a:ext>
            </a:extLst>
          </p:cNvPr>
          <p:cNvSpPr>
            <a:spLocks/>
          </p:cNvSpPr>
          <p:nvPr/>
        </p:nvSpPr>
        <p:spPr>
          <a:xfrm>
            <a:off x="1661920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81" name="テキスト ボックス 18380">
            <a:extLst>
              <a:ext uri="{FF2B5EF4-FFF2-40B4-BE49-F238E27FC236}">
                <a16:creationId xmlns:a16="http://schemas.microsoft.com/office/drawing/2014/main" id="{63F1F9DB-1782-78E9-6407-5BE1B69ADBF0}"/>
              </a:ext>
            </a:extLst>
          </p:cNvPr>
          <p:cNvSpPr txBox="1"/>
          <p:nvPr/>
        </p:nvSpPr>
        <p:spPr>
          <a:xfrm>
            <a:off x="6065293" y="6044552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82" name="テキスト ボックス 18381">
            <a:extLst>
              <a:ext uri="{FF2B5EF4-FFF2-40B4-BE49-F238E27FC236}">
                <a16:creationId xmlns:a16="http://schemas.microsoft.com/office/drawing/2014/main" id="{5D9FA6A1-0FCB-40CA-15EF-5F857FF65C0F}"/>
              </a:ext>
            </a:extLst>
          </p:cNvPr>
          <p:cNvSpPr txBox="1"/>
          <p:nvPr/>
        </p:nvSpPr>
        <p:spPr>
          <a:xfrm>
            <a:off x="4309554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83" name="テキスト ボックス 18382">
            <a:extLst>
              <a:ext uri="{FF2B5EF4-FFF2-40B4-BE49-F238E27FC236}">
                <a16:creationId xmlns:a16="http://schemas.microsoft.com/office/drawing/2014/main" id="{F0644C0D-2E08-4FDD-E0D0-92FB88BD6635}"/>
              </a:ext>
            </a:extLst>
          </p:cNvPr>
          <p:cNvSpPr txBox="1"/>
          <p:nvPr/>
        </p:nvSpPr>
        <p:spPr>
          <a:xfrm>
            <a:off x="798075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84" name="テキスト ボックス 18383">
            <a:extLst>
              <a:ext uri="{FF2B5EF4-FFF2-40B4-BE49-F238E27FC236}">
                <a16:creationId xmlns:a16="http://schemas.microsoft.com/office/drawing/2014/main" id="{F5C57A90-0D7E-A928-BAD1-695C303E1936}"/>
              </a:ext>
            </a:extLst>
          </p:cNvPr>
          <p:cNvSpPr txBox="1"/>
          <p:nvPr/>
        </p:nvSpPr>
        <p:spPr>
          <a:xfrm>
            <a:off x="2553815" y="6044552"/>
            <a:ext cx="165780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latin typeface="Avenir Next" panose="020B0503020202020204" pitchFamily="34" charset="0"/>
              </a:rPr>
              <a:t>FCFD</a:t>
            </a:r>
          </a:p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 dirty="0">
              <a:latin typeface="Avenir Next" panose="020B0503020202020204" pitchFamily="34" charset="0"/>
            </a:endParaRPr>
          </a:p>
        </p:txBody>
      </p:sp>
      <p:sp>
        <p:nvSpPr>
          <p:cNvPr id="18385" name="テキスト ボックス 18384">
            <a:extLst>
              <a:ext uri="{FF2B5EF4-FFF2-40B4-BE49-F238E27FC236}">
                <a16:creationId xmlns:a16="http://schemas.microsoft.com/office/drawing/2014/main" id="{8AE10FE8-C99B-D9C6-1C86-22E372C9AAEA}"/>
              </a:ext>
            </a:extLst>
          </p:cNvPr>
          <p:cNvSpPr txBox="1"/>
          <p:nvPr/>
        </p:nvSpPr>
        <p:spPr>
          <a:xfrm>
            <a:off x="1400407" y="6588540"/>
            <a:ext cx="565422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dirty="0">
                <a:latin typeface="Avenir Book" panose="02000503020000020003" pitchFamily="2" charset="0"/>
              </a:rPr>
              <a:t>/</a:t>
            </a:r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baseline="-25000" dirty="0">
                <a:latin typeface="Avenir Book" panose="02000503020000020003" pitchFamily="2" charset="0"/>
              </a:rPr>
              <a:t>0</a:t>
            </a:r>
            <a:r>
              <a:rPr kumimoji="1" lang="en-US" altLang="ja-JP" sz="2205" dirty="0">
                <a:latin typeface="Avenir Book" panose="02000503020000020003" pitchFamily="2" charset="0"/>
              </a:rPr>
              <a:t> &lt; 3% (including support structure)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8386" name="正方形/長方形 18385">
            <a:extLst>
              <a:ext uri="{FF2B5EF4-FFF2-40B4-BE49-F238E27FC236}">
                <a16:creationId xmlns:a16="http://schemas.microsoft.com/office/drawing/2014/main" id="{ED39CA27-7558-AA82-A40F-10AE6ADB31A4}"/>
              </a:ext>
            </a:extLst>
          </p:cNvPr>
          <p:cNvSpPr/>
          <p:nvPr/>
        </p:nvSpPr>
        <p:spPr>
          <a:xfrm>
            <a:off x="1378270" y="2539476"/>
            <a:ext cx="682247" cy="2499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DCDC</a:t>
            </a:r>
            <a:endParaRPr kumimoji="1" lang="ja-JP" altLang="en-US" sz="1213"/>
          </a:p>
        </p:txBody>
      </p:sp>
      <p:sp>
        <p:nvSpPr>
          <p:cNvPr id="18387" name="正方形/長方形 18386">
            <a:extLst>
              <a:ext uri="{FF2B5EF4-FFF2-40B4-BE49-F238E27FC236}">
                <a16:creationId xmlns:a16="http://schemas.microsoft.com/office/drawing/2014/main" id="{662D7658-B4A9-1404-9462-A4ED7EFB3445}"/>
              </a:ext>
            </a:extLst>
          </p:cNvPr>
          <p:cNvSpPr/>
          <p:nvPr/>
        </p:nvSpPr>
        <p:spPr>
          <a:xfrm rot="16200000">
            <a:off x="-277889" y="2211909"/>
            <a:ext cx="1149514" cy="316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Backend</a:t>
            </a:r>
            <a:endParaRPr kumimoji="1" lang="ja-JP" altLang="en-US" sz="1213"/>
          </a:p>
        </p:txBody>
      </p:sp>
      <p:sp>
        <p:nvSpPr>
          <p:cNvPr id="18388" name="テキスト ボックス 18387">
            <a:extLst>
              <a:ext uri="{FF2B5EF4-FFF2-40B4-BE49-F238E27FC236}">
                <a16:creationId xmlns:a16="http://schemas.microsoft.com/office/drawing/2014/main" id="{BD23CBAE-B4A1-E395-084D-436B3A360447}"/>
              </a:ext>
            </a:extLst>
          </p:cNvPr>
          <p:cNvSpPr txBox="1"/>
          <p:nvPr/>
        </p:nvSpPr>
        <p:spPr>
          <a:xfrm>
            <a:off x="5515247" y="2756741"/>
            <a:ext cx="544761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32 (front-side) + 32 (back-side) = 64 FCFD</a:t>
            </a:r>
            <a:endParaRPr kumimoji="1" lang="ja-JP" altLang="en-US" sz="1984" dirty="0">
              <a:latin typeface="Avenir Book" panose="02000503020000020003" pitchFamily="2" charset="0"/>
            </a:endParaRPr>
          </a:p>
        </p:txBody>
      </p:sp>
      <p:cxnSp>
        <p:nvCxnSpPr>
          <p:cNvPr id="18390" name="直線矢印コネクタ 18389">
            <a:extLst>
              <a:ext uri="{FF2B5EF4-FFF2-40B4-BE49-F238E27FC236}">
                <a16:creationId xmlns:a16="http://schemas.microsoft.com/office/drawing/2014/main" id="{2A9EC08E-86DA-4FE7-B856-33D09395A9BD}"/>
              </a:ext>
            </a:extLst>
          </p:cNvPr>
          <p:cNvCxnSpPr>
            <a:cxnSpLocks/>
          </p:cNvCxnSpPr>
          <p:nvPr/>
        </p:nvCxnSpPr>
        <p:spPr>
          <a:xfrm>
            <a:off x="888068" y="3740115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92" name="テキスト ボックス 18391">
            <a:extLst>
              <a:ext uri="{FF2B5EF4-FFF2-40B4-BE49-F238E27FC236}">
                <a16:creationId xmlns:a16="http://schemas.microsoft.com/office/drawing/2014/main" id="{08925FC3-A95B-42E0-611F-C52488B896CA}"/>
              </a:ext>
            </a:extLst>
          </p:cNvPr>
          <p:cNvSpPr txBox="1"/>
          <p:nvPr/>
        </p:nvSpPr>
        <p:spPr>
          <a:xfrm rot="16200000">
            <a:off x="-371832" y="4768885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07" name="正方形/長方形 18306">
            <a:extLst>
              <a:ext uri="{FF2B5EF4-FFF2-40B4-BE49-F238E27FC236}">
                <a16:creationId xmlns:a16="http://schemas.microsoft.com/office/drawing/2014/main" id="{49FAD099-425D-6D8A-7288-C8F7AB09B39C}"/>
              </a:ext>
            </a:extLst>
          </p:cNvPr>
          <p:cNvSpPr>
            <a:spLocks/>
          </p:cNvSpPr>
          <p:nvPr/>
        </p:nvSpPr>
        <p:spPr>
          <a:xfrm>
            <a:off x="3249138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8" name="正方形/長方形 18307">
            <a:extLst>
              <a:ext uri="{FF2B5EF4-FFF2-40B4-BE49-F238E27FC236}">
                <a16:creationId xmlns:a16="http://schemas.microsoft.com/office/drawing/2014/main" id="{4109BE0C-B1C6-A268-1AD6-2323297AFE13}"/>
              </a:ext>
            </a:extLst>
          </p:cNvPr>
          <p:cNvSpPr>
            <a:spLocks/>
          </p:cNvSpPr>
          <p:nvPr/>
        </p:nvSpPr>
        <p:spPr>
          <a:xfrm>
            <a:off x="4827942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9" name="正方形/長方形 18308">
            <a:extLst>
              <a:ext uri="{FF2B5EF4-FFF2-40B4-BE49-F238E27FC236}">
                <a16:creationId xmlns:a16="http://schemas.microsoft.com/office/drawing/2014/main" id="{9E5E1316-BB0B-D559-ABAD-D537EB36899F}"/>
              </a:ext>
            </a:extLst>
          </p:cNvPr>
          <p:cNvSpPr>
            <a:spLocks/>
          </p:cNvSpPr>
          <p:nvPr/>
        </p:nvSpPr>
        <p:spPr>
          <a:xfrm>
            <a:off x="6447821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5" name="スライド番号プレースホルダー 18304">
            <a:extLst>
              <a:ext uri="{FF2B5EF4-FFF2-40B4-BE49-F238E27FC236}">
                <a16:creationId xmlns:a16="http://schemas.microsoft.com/office/drawing/2014/main" id="{9CA3F4BE-D347-833B-5CB4-C74D600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/>
          </a:p>
        </p:txBody>
      </p:sp>
      <p:cxnSp>
        <p:nvCxnSpPr>
          <p:cNvPr id="18306" name="Connector: Elbow 18305">
            <a:extLst>
              <a:ext uri="{FF2B5EF4-FFF2-40B4-BE49-F238E27FC236}">
                <a16:creationId xmlns:a16="http://schemas.microsoft.com/office/drawing/2014/main" id="{8C3DE55B-A756-609D-4E0F-A9625A05C10A}"/>
              </a:ext>
            </a:extLst>
          </p:cNvPr>
          <p:cNvCxnSpPr>
            <a:cxnSpLocks/>
          </p:cNvCxnSpPr>
          <p:nvPr/>
        </p:nvCxnSpPr>
        <p:spPr>
          <a:xfrm rot="5400000">
            <a:off x="5387886" y="622673"/>
            <a:ext cx="217145" cy="3876890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10" name="Connector: Elbow 18309">
            <a:extLst>
              <a:ext uri="{FF2B5EF4-FFF2-40B4-BE49-F238E27FC236}">
                <a16:creationId xmlns:a16="http://schemas.microsoft.com/office/drawing/2014/main" id="{7697BDF7-1F41-AFA9-D93E-B663C1AC73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49339" y="5005333"/>
            <a:ext cx="5527366" cy="671432"/>
          </a:xfrm>
          <a:prstGeom prst="bentConnector3">
            <a:avLst>
              <a:gd name="adj1" fmla="val -532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7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214F-E685-2961-3E1B-5B6635F91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2" name="グループ化 1371">
            <a:extLst>
              <a:ext uri="{FF2B5EF4-FFF2-40B4-BE49-F238E27FC236}">
                <a16:creationId xmlns:a16="http://schemas.microsoft.com/office/drawing/2014/main" id="{04EF6DF7-75F9-71AE-06FA-02714F2F165E}"/>
              </a:ext>
            </a:extLst>
          </p:cNvPr>
          <p:cNvGrpSpPr/>
          <p:nvPr/>
        </p:nvGrpSpPr>
        <p:grpSpPr>
          <a:xfrm>
            <a:off x="986107" y="3738995"/>
            <a:ext cx="6443875" cy="2027021"/>
            <a:chOff x="8033489" y="3866140"/>
            <a:chExt cx="792000" cy="1224000"/>
          </a:xfrm>
        </p:grpSpPr>
        <p:sp>
          <p:nvSpPr>
            <p:cNvPr id="18323" name="正方形/長方形 1374">
              <a:extLst>
                <a:ext uri="{FF2B5EF4-FFF2-40B4-BE49-F238E27FC236}">
                  <a16:creationId xmlns:a16="http://schemas.microsoft.com/office/drawing/2014/main" id="{86976294-92DF-A650-2A81-9C6B559EDC35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24" name="正方形/長方形 1377">
              <a:extLst>
                <a:ext uri="{FF2B5EF4-FFF2-40B4-BE49-F238E27FC236}">
                  <a16:creationId xmlns:a16="http://schemas.microsoft.com/office/drawing/2014/main" id="{46B233FF-B080-AFFD-7C79-22090C065C11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9826" name="正方形/長方形 9825">
            <a:extLst>
              <a:ext uri="{FF2B5EF4-FFF2-40B4-BE49-F238E27FC236}">
                <a16:creationId xmlns:a16="http://schemas.microsoft.com/office/drawing/2014/main" id="{F7475130-A9B7-2AC7-53E1-845267D78087}"/>
              </a:ext>
            </a:extLst>
          </p:cNvPr>
          <p:cNvSpPr/>
          <p:nvPr/>
        </p:nvSpPr>
        <p:spPr>
          <a:xfrm>
            <a:off x="3505916" y="1882912"/>
            <a:ext cx="9756884" cy="8449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3F6CB3-255C-2F3F-20C7-CD9A7572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402483"/>
            <a:ext cx="12136659" cy="1036856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Data Transmission – using concentrator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8311" name="グループ化 8310">
            <a:extLst>
              <a:ext uri="{FF2B5EF4-FFF2-40B4-BE49-F238E27FC236}">
                <a16:creationId xmlns:a16="http://schemas.microsoft.com/office/drawing/2014/main" id="{AA91F6B8-64F4-927A-1639-39CB5868313F}"/>
              </a:ext>
            </a:extLst>
          </p:cNvPr>
          <p:cNvGrpSpPr/>
          <p:nvPr/>
        </p:nvGrpSpPr>
        <p:grpSpPr>
          <a:xfrm flipV="1">
            <a:off x="3506948" y="1887571"/>
            <a:ext cx="9607054" cy="419911"/>
            <a:chOff x="1542468" y="3429000"/>
            <a:chExt cx="10516993" cy="462792"/>
          </a:xfrm>
        </p:grpSpPr>
        <p:grpSp>
          <p:nvGrpSpPr>
            <p:cNvPr id="8312" name="グループ化 8311">
              <a:extLst>
                <a:ext uri="{FF2B5EF4-FFF2-40B4-BE49-F238E27FC236}">
                  <a16:creationId xmlns:a16="http://schemas.microsoft.com/office/drawing/2014/main" id="{4BAD73E4-D119-5BF4-6769-2490030BC202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9070" name="グループ化 9069">
                <a:extLst>
                  <a:ext uri="{FF2B5EF4-FFF2-40B4-BE49-F238E27FC236}">
                    <a16:creationId xmlns:a16="http://schemas.microsoft.com/office/drawing/2014/main" id="{8976C25C-3B55-7E73-7F06-D7AFDA05D86B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638" name="正方形/長方形 9637">
                  <a:extLst>
                    <a:ext uri="{FF2B5EF4-FFF2-40B4-BE49-F238E27FC236}">
                      <a16:creationId xmlns:a16="http://schemas.microsoft.com/office/drawing/2014/main" id="{99BC5BBD-ECF9-A4C2-76C6-2B76C43992B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639" name="グループ化 9638">
                  <a:extLst>
                    <a:ext uri="{FF2B5EF4-FFF2-40B4-BE49-F238E27FC236}">
                      <a16:creationId xmlns:a16="http://schemas.microsoft.com/office/drawing/2014/main" id="{C0F3722B-78C9-BC76-A3D2-4929E6D2202A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668" name="グループ化 9667">
                    <a:extLst>
                      <a:ext uri="{FF2B5EF4-FFF2-40B4-BE49-F238E27FC236}">
                        <a16:creationId xmlns:a16="http://schemas.microsoft.com/office/drawing/2014/main" id="{EC72758A-6921-0D55-A186-4664BCC4DCC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808" name="正方形/長方形 9807">
                      <a:extLst>
                        <a:ext uri="{FF2B5EF4-FFF2-40B4-BE49-F238E27FC236}">
                          <a16:creationId xmlns:a16="http://schemas.microsoft.com/office/drawing/2014/main" id="{18936EFA-1FA5-03F7-D87D-64E3AD0C97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09" name="グループ化 9808">
                      <a:extLst>
                        <a:ext uri="{FF2B5EF4-FFF2-40B4-BE49-F238E27FC236}">
                          <a16:creationId xmlns:a16="http://schemas.microsoft.com/office/drawing/2014/main" id="{E6E83DC6-C66B-F8F2-AACC-10CC2B3A64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24" name="正方形/長方形 9823">
                        <a:extLst>
                          <a:ext uri="{FF2B5EF4-FFF2-40B4-BE49-F238E27FC236}">
                            <a16:creationId xmlns:a16="http://schemas.microsoft.com/office/drawing/2014/main" id="{4A9CA9D4-6E50-DE30-0F76-B378C812A28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25" name="正方形/長方形 9824">
                        <a:extLst>
                          <a:ext uri="{FF2B5EF4-FFF2-40B4-BE49-F238E27FC236}">
                            <a16:creationId xmlns:a16="http://schemas.microsoft.com/office/drawing/2014/main" id="{42B4FAF6-E92F-7264-78EF-60779C00E71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810" name="グループ化 9809">
                      <a:extLst>
                        <a:ext uri="{FF2B5EF4-FFF2-40B4-BE49-F238E27FC236}">
                          <a16:creationId xmlns:a16="http://schemas.microsoft.com/office/drawing/2014/main" id="{A9363CED-2EA1-99B8-2795-2954CE331C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820" name="正方形/長方形 9819">
                        <a:extLst>
                          <a:ext uri="{FF2B5EF4-FFF2-40B4-BE49-F238E27FC236}">
                            <a16:creationId xmlns:a16="http://schemas.microsoft.com/office/drawing/2014/main" id="{3BF65E72-395B-27B4-ACF6-18BC9DAEDA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821" name="グループ化 9820">
                        <a:extLst>
                          <a:ext uri="{FF2B5EF4-FFF2-40B4-BE49-F238E27FC236}">
                            <a16:creationId xmlns:a16="http://schemas.microsoft.com/office/drawing/2014/main" id="{1671DB37-96C7-F004-224D-688245D923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822" name="正方形/長方形 9821">
                          <a:extLst>
                            <a:ext uri="{FF2B5EF4-FFF2-40B4-BE49-F238E27FC236}">
                              <a16:creationId xmlns:a16="http://schemas.microsoft.com/office/drawing/2014/main" id="{BC662925-174D-78A0-BFBE-A99FDB778EB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823" name="正方形/長方形 9822">
                          <a:extLst>
                            <a:ext uri="{FF2B5EF4-FFF2-40B4-BE49-F238E27FC236}">
                              <a16:creationId xmlns:a16="http://schemas.microsoft.com/office/drawing/2014/main" id="{7A013E29-5DC4-7BBD-CDCE-033BE286D88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811" name="正方形/長方形 9810">
                      <a:extLst>
                        <a:ext uri="{FF2B5EF4-FFF2-40B4-BE49-F238E27FC236}">
                          <a16:creationId xmlns:a16="http://schemas.microsoft.com/office/drawing/2014/main" id="{B443125C-C767-A683-C657-C29D12BF34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2" name="グループ化 9811">
                      <a:extLst>
                        <a:ext uri="{FF2B5EF4-FFF2-40B4-BE49-F238E27FC236}">
                          <a16:creationId xmlns:a16="http://schemas.microsoft.com/office/drawing/2014/main" id="{E479FD6B-5AE6-9371-C523-DF662FF838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8" name="正方形/長方形 9817">
                        <a:extLst>
                          <a:ext uri="{FF2B5EF4-FFF2-40B4-BE49-F238E27FC236}">
                            <a16:creationId xmlns:a16="http://schemas.microsoft.com/office/drawing/2014/main" id="{7A1A40F2-11C8-26B8-8E18-8F3E8464BE6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9" name="正方形/長方形 9818">
                        <a:extLst>
                          <a:ext uri="{FF2B5EF4-FFF2-40B4-BE49-F238E27FC236}">
                            <a16:creationId xmlns:a16="http://schemas.microsoft.com/office/drawing/2014/main" id="{EFB511EC-9B73-70CA-AE07-F964C25820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3" name="正方形/長方形 9812">
                      <a:extLst>
                        <a:ext uri="{FF2B5EF4-FFF2-40B4-BE49-F238E27FC236}">
                          <a16:creationId xmlns:a16="http://schemas.microsoft.com/office/drawing/2014/main" id="{77B391FC-DF91-B130-E15B-913AB3696F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4" name="グループ化 9813">
                      <a:extLst>
                        <a:ext uri="{FF2B5EF4-FFF2-40B4-BE49-F238E27FC236}">
                          <a16:creationId xmlns:a16="http://schemas.microsoft.com/office/drawing/2014/main" id="{C49D5D2C-98F4-CAEC-EE43-CDA79BD548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6" name="正方形/長方形 9815">
                        <a:extLst>
                          <a:ext uri="{FF2B5EF4-FFF2-40B4-BE49-F238E27FC236}">
                            <a16:creationId xmlns:a16="http://schemas.microsoft.com/office/drawing/2014/main" id="{47337941-BB20-5659-14F8-B8A7819EA2F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7" name="正方形/長方形 9816">
                        <a:extLst>
                          <a:ext uri="{FF2B5EF4-FFF2-40B4-BE49-F238E27FC236}">
                            <a16:creationId xmlns:a16="http://schemas.microsoft.com/office/drawing/2014/main" id="{80CEF2BF-A3C3-64E6-2E75-5B4231557E9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5" name="正方形/長方形 9814">
                      <a:extLst>
                        <a:ext uri="{FF2B5EF4-FFF2-40B4-BE49-F238E27FC236}">
                          <a16:creationId xmlns:a16="http://schemas.microsoft.com/office/drawing/2014/main" id="{E8C797D2-2158-65E7-B253-638B72CE35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669" name="グループ化 9668">
                    <a:extLst>
                      <a:ext uri="{FF2B5EF4-FFF2-40B4-BE49-F238E27FC236}">
                        <a16:creationId xmlns:a16="http://schemas.microsoft.com/office/drawing/2014/main" id="{D603FA47-CFCD-E2DF-62C9-9E2EA6D1E8F5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74" name="グループ化 9773">
                      <a:extLst>
                        <a:ext uri="{FF2B5EF4-FFF2-40B4-BE49-F238E27FC236}">
                          <a16:creationId xmlns:a16="http://schemas.microsoft.com/office/drawing/2014/main" id="{5D40C818-760C-BE35-E539-5766FCE5E8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92" name="直線コネクタ 9791">
                        <a:extLst>
                          <a:ext uri="{FF2B5EF4-FFF2-40B4-BE49-F238E27FC236}">
                            <a16:creationId xmlns:a16="http://schemas.microsoft.com/office/drawing/2014/main" id="{AE06C22C-9061-F51F-5BC5-9A8A449A2B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3" name="直線コネクタ 9792">
                        <a:extLst>
                          <a:ext uri="{FF2B5EF4-FFF2-40B4-BE49-F238E27FC236}">
                            <a16:creationId xmlns:a16="http://schemas.microsoft.com/office/drawing/2014/main" id="{F4FB4C86-808C-8B1B-E913-13FDC14353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4" name="直線コネクタ 9793">
                        <a:extLst>
                          <a:ext uri="{FF2B5EF4-FFF2-40B4-BE49-F238E27FC236}">
                            <a16:creationId xmlns:a16="http://schemas.microsoft.com/office/drawing/2014/main" id="{E95606C1-ECC8-2668-6095-A75A8F4C59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5" name="直線コネクタ 9794">
                        <a:extLst>
                          <a:ext uri="{FF2B5EF4-FFF2-40B4-BE49-F238E27FC236}">
                            <a16:creationId xmlns:a16="http://schemas.microsoft.com/office/drawing/2014/main" id="{ED7975C7-AACF-EF7E-C826-C625027B51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6" name="直線コネクタ 9795">
                        <a:extLst>
                          <a:ext uri="{FF2B5EF4-FFF2-40B4-BE49-F238E27FC236}">
                            <a16:creationId xmlns:a16="http://schemas.microsoft.com/office/drawing/2014/main" id="{FD4E868D-8D2E-7FD7-A212-CC636397F6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7" name="直線コネクタ 9796">
                        <a:extLst>
                          <a:ext uri="{FF2B5EF4-FFF2-40B4-BE49-F238E27FC236}">
                            <a16:creationId xmlns:a16="http://schemas.microsoft.com/office/drawing/2014/main" id="{9944857C-1C08-CA5A-EB70-B0C3236C20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8" name="直線コネクタ 9797">
                        <a:extLst>
                          <a:ext uri="{FF2B5EF4-FFF2-40B4-BE49-F238E27FC236}">
                            <a16:creationId xmlns:a16="http://schemas.microsoft.com/office/drawing/2014/main" id="{9E42D532-B056-D335-C21A-C478DD3964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9" name="直線コネクタ 9798">
                        <a:extLst>
                          <a:ext uri="{FF2B5EF4-FFF2-40B4-BE49-F238E27FC236}">
                            <a16:creationId xmlns:a16="http://schemas.microsoft.com/office/drawing/2014/main" id="{A5C81D6B-0D14-9BCD-27A6-81E451769B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0" name="直線コネクタ 9799">
                        <a:extLst>
                          <a:ext uri="{FF2B5EF4-FFF2-40B4-BE49-F238E27FC236}">
                            <a16:creationId xmlns:a16="http://schemas.microsoft.com/office/drawing/2014/main" id="{04A1C061-FEFC-5362-AE68-DEC5DF72A9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1" name="直線コネクタ 9800">
                        <a:extLst>
                          <a:ext uri="{FF2B5EF4-FFF2-40B4-BE49-F238E27FC236}">
                            <a16:creationId xmlns:a16="http://schemas.microsoft.com/office/drawing/2014/main" id="{99EDA14C-001F-5E47-3E51-48C79661E3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2" name="直線コネクタ 9801">
                        <a:extLst>
                          <a:ext uri="{FF2B5EF4-FFF2-40B4-BE49-F238E27FC236}">
                            <a16:creationId xmlns:a16="http://schemas.microsoft.com/office/drawing/2014/main" id="{EDC2C801-98E7-95AC-A4A2-3C0BDC43CA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3" name="直線コネクタ 9802">
                        <a:extLst>
                          <a:ext uri="{FF2B5EF4-FFF2-40B4-BE49-F238E27FC236}">
                            <a16:creationId xmlns:a16="http://schemas.microsoft.com/office/drawing/2014/main" id="{27BB6467-F7D4-8FB4-5079-947D7D1EB6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4" name="直線コネクタ 9803">
                        <a:extLst>
                          <a:ext uri="{FF2B5EF4-FFF2-40B4-BE49-F238E27FC236}">
                            <a16:creationId xmlns:a16="http://schemas.microsoft.com/office/drawing/2014/main" id="{085DABF3-8B3E-CFBA-B98B-DD5C919698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5" name="直線コネクタ 9804">
                        <a:extLst>
                          <a:ext uri="{FF2B5EF4-FFF2-40B4-BE49-F238E27FC236}">
                            <a16:creationId xmlns:a16="http://schemas.microsoft.com/office/drawing/2014/main" id="{05DE96DE-D67D-DACD-26FC-77C70C00D5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6" name="直線コネクタ 9805">
                        <a:extLst>
                          <a:ext uri="{FF2B5EF4-FFF2-40B4-BE49-F238E27FC236}">
                            <a16:creationId xmlns:a16="http://schemas.microsoft.com/office/drawing/2014/main" id="{7D1CDBE8-16F8-51B9-F201-14E9BC5A8F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7" name="直線コネクタ 9806">
                        <a:extLst>
                          <a:ext uri="{FF2B5EF4-FFF2-40B4-BE49-F238E27FC236}">
                            <a16:creationId xmlns:a16="http://schemas.microsoft.com/office/drawing/2014/main" id="{21B17D98-0303-960B-85FA-706B374517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75" name="グループ化 9774">
                      <a:extLst>
                        <a:ext uri="{FF2B5EF4-FFF2-40B4-BE49-F238E27FC236}">
                          <a16:creationId xmlns:a16="http://schemas.microsoft.com/office/drawing/2014/main" id="{33C0065F-9A5D-91B8-8DC6-7807ADDE2D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76" name="直線コネクタ 9775">
                        <a:extLst>
                          <a:ext uri="{FF2B5EF4-FFF2-40B4-BE49-F238E27FC236}">
                            <a16:creationId xmlns:a16="http://schemas.microsoft.com/office/drawing/2014/main" id="{B1BB7F25-5CF5-3C69-3971-42325C9A6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7" name="直線コネクタ 9776">
                        <a:extLst>
                          <a:ext uri="{FF2B5EF4-FFF2-40B4-BE49-F238E27FC236}">
                            <a16:creationId xmlns:a16="http://schemas.microsoft.com/office/drawing/2014/main" id="{64C60136-0195-7788-E057-D9054C3789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8" name="直線コネクタ 9777">
                        <a:extLst>
                          <a:ext uri="{FF2B5EF4-FFF2-40B4-BE49-F238E27FC236}">
                            <a16:creationId xmlns:a16="http://schemas.microsoft.com/office/drawing/2014/main" id="{4160EA16-DC8A-D42C-F478-FCF64D044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9" name="直線コネクタ 9778">
                        <a:extLst>
                          <a:ext uri="{FF2B5EF4-FFF2-40B4-BE49-F238E27FC236}">
                            <a16:creationId xmlns:a16="http://schemas.microsoft.com/office/drawing/2014/main" id="{5878A3AE-B822-A228-EF2A-1EDFADAD9F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0" name="直線コネクタ 9779">
                        <a:extLst>
                          <a:ext uri="{FF2B5EF4-FFF2-40B4-BE49-F238E27FC236}">
                            <a16:creationId xmlns:a16="http://schemas.microsoft.com/office/drawing/2014/main" id="{4558F7C0-1A5B-C5CC-D9F9-99B0ED0EA6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1" name="直線コネクタ 9780">
                        <a:extLst>
                          <a:ext uri="{FF2B5EF4-FFF2-40B4-BE49-F238E27FC236}">
                            <a16:creationId xmlns:a16="http://schemas.microsoft.com/office/drawing/2014/main" id="{B03B1775-C425-5C99-B2C2-E6B5D76DEE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2" name="直線コネクタ 9781">
                        <a:extLst>
                          <a:ext uri="{FF2B5EF4-FFF2-40B4-BE49-F238E27FC236}">
                            <a16:creationId xmlns:a16="http://schemas.microsoft.com/office/drawing/2014/main" id="{CDB36F4B-EECF-17A6-0CC9-9D63BBC4D9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3" name="直線コネクタ 9782">
                        <a:extLst>
                          <a:ext uri="{FF2B5EF4-FFF2-40B4-BE49-F238E27FC236}">
                            <a16:creationId xmlns:a16="http://schemas.microsoft.com/office/drawing/2014/main" id="{E5E7B62D-24A4-37D5-A4B2-72D926FEBC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4" name="直線コネクタ 9783">
                        <a:extLst>
                          <a:ext uri="{FF2B5EF4-FFF2-40B4-BE49-F238E27FC236}">
                            <a16:creationId xmlns:a16="http://schemas.microsoft.com/office/drawing/2014/main" id="{3B848529-714D-48C9-F67E-8AEB21266B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5" name="直線コネクタ 9784">
                        <a:extLst>
                          <a:ext uri="{FF2B5EF4-FFF2-40B4-BE49-F238E27FC236}">
                            <a16:creationId xmlns:a16="http://schemas.microsoft.com/office/drawing/2014/main" id="{AACC8E6C-172F-45D6-8539-B10B8140AA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6" name="直線コネクタ 9785">
                        <a:extLst>
                          <a:ext uri="{FF2B5EF4-FFF2-40B4-BE49-F238E27FC236}">
                            <a16:creationId xmlns:a16="http://schemas.microsoft.com/office/drawing/2014/main" id="{4303C2A0-DA7A-EEB0-5A0F-0502D9E66A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7" name="直線コネクタ 9786">
                        <a:extLst>
                          <a:ext uri="{FF2B5EF4-FFF2-40B4-BE49-F238E27FC236}">
                            <a16:creationId xmlns:a16="http://schemas.microsoft.com/office/drawing/2014/main" id="{F8E37E9B-4F93-7068-CC7C-9652E4BECA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8" name="直線コネクタ 9787">
                        <a:extLst>
                          <a:ext uri="{FF2B5EF4-FFF2-40B4-BE49-F238E27FC236}">
                            <a16:creationId xmlns:a16="http://schemas.microsoft.com/office/drawing/2014/main" id="{E37AECD8-90E4-1F86-4481-CC77018A38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9" name="直線コネクタ 9788">
                        <a:extLst>
                          <a:ext uri="{FF2B5EF4-FFF2-40B4-BE49-F238E27FC236}">
                            <a16:creationId xmlns:a16="http://schemas.microsoft.com/office/drawing/2014/main" id="{550A47A5-A738-6EBD-2831-FCF991AFD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0" name="直線コネクタ 9789">
                        <a:extLst>
                          <a:ext uri="{FF2B5EF4-FFF2-40B4-BE49-F238E27FC236}">
                            <a16:creationId xmlns:a16="http://schemas.microsoft.com/office/drawing/2014/main" id="{A1A5EA42-E97A-CAA3-E594-DA71F588A1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1" name="直線コネクタ 9790">
                        <a:extLst>
                          <a:ext uri="{FF2B5EF4-FFF2-40B4-BE49-F238E27FC236}">
                            <a16:creationId xmlns:a16="http://schemas.microsoft.com/office/drawing/2014/main" id="{F3854E55-7A40-ADD3-A9C3-7745C8CD57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0" name="グループ化 9669">
                    <a:extLst>
                      <a:ext uri="{FF2B5EF4-FFF2-40B4-BE49-F238E27FC236}">
                        <a16:creationId xmlns:a16="http://schemas.microsoft.com/office/drawing/2014/main" id="{E6948326-3B23-79AA-0F39-F24C0C322694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40" name="グループ化 9739">
                      <a:extLst>
                        <a:ext uri="{FF2B5EF4-FFF2-40B4-BE49-F238E27FC236}">
                          <a16:creationId xmlns:a16="http://schemas.microsoft.com/office/drawing/2014/main" id="{6DC43427-2741-2B35-3D03-A9A60A0ECE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58" name="直線コネクタ 9757">
                        <a:extLst>
                          <a:ext uri="{FF2B5EF4-FFF2-40B4-BE49-F238E27FC236}">
                            <a16:creationId xmlns:a16="http://schemas.microsoft.com/office/drawing/2014/main" id="{75C4497B-E6B4-40EC-3D74-87F472868C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9" name="直線コネクタ 9758">
                        <a:extLst>
                          <a:ext uri="{FF2B5EF4-FFF2-40B4-BE49-F238E27FC236}">
                            <a16:creationId xmlns:a16="http://schemas.microsoft.com/office/drawing/2014/main" id="{A35C69DE-593B-3887-D616-FEEEF7898D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0" name="直線コネクタ 9759">
                        <a:extLst>
                          <a:ext uri="{FF2B5EF4-FFF2-40B4-BE49-F238E27FC236}">
                            <a16:creationId xmlns:a16="http://schemas.microsoft.com/office/drawing/2014/main" id="{80EDEB6C-845A-F8C9-4170-89C9436354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1" name="直線コネクタ 9760">
                        <a:extLst>
                          <a:ext uri="{FF2B5EF4-FFF2-40B4-BE49-F238E27FC236}">
                            <a16:creationId xmlns:a16="http://schemas.microsoft.com/office/drawing/2014/main" id="{15328AEA-D7F8-3E04-DF0E-6AA19E45BF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2" name="直線コネクタ 9761">
                        <a:extLst>
                          <a:ext uri="{FF2B5EF4-FFF2-40B4-BE49-F238E27FC236}">
                            <a16:creationId xmlns:a16="http://schemas.microsoft.com/office/drawing/2014/main" id="{5B9AE36F-2791-A0DA-0BF5-571755988D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3" name="直線コネクタ 9762">
                        <a:extLst>
                          <a:ext uri="{FF2B5EF4-FFF2-40B4-BE49-F238E27FC236}">
                            <a16:creationId xmlns:a16="http://schemas.microsoft.com/office/drawing/2014/main" id="{1C3E183C-745A-6682-BFAD-92526C2E5B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4" name="直線コネクタ 9763">
                        <a:extLst>
                          <a:ext uri="{FF2B5EF4-FFF2-40B4-BE49-F238E27FC236}">
                            <a16:creationId xmlns:a16="http://schemas.microsoft.com/office/drawing/2014/main" id="{D3834C68-FAF9-B2B5-BCD4-CA2DAB3CAB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5" name="直線コネクタ 9764">
                        <a:extLst>
                          <a:ext uri="{FF2B5EF4-FFF2-40B4-BE49-F238E27FC236}">
                            <a16:creationId xmlns:a16="http://schemas.microsoft.com/office/drawing/2014/main" id="{9CC6B5D2-3928-7E27-E8FD-2062C897D3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6" name="直線コネクタ 9765">
                        <a:extLst>
                          <a:ext uri="{FF2B5EF4-FFF2-40B4-BE49-F238E27FC236}">
                            <a16:creationId xmlns:a16="http://schemas.microsoft.com/office/drawing/2014/main" id="{237BB394-7288-F732-AC25-0BF60BFE67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7" name="直線コネクタ 9766">
                        <a:extLst>
                          <a:ext uri="{FF2B5EF4-FFF2-40B4-BE49-F238E27FC236}">
                            <a16:creationId xmlns:a16="http://schemas.microsoft.com/office/drawing/2014/main" id="{0DB22EB9-7817-24D7-91E5-9DF1544A55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8" name="直線コネクタ 9767">
                        <a:extLst>
                          <a:ext uri="{FF2B5EF4-FFF2-40B4-BE49-F238E27FC236}">
                            <a16:creationId xmlns:a16="http://schemas.microsoft.com/office/drawing/2014/main" id="{C4E417E7-BD4B-704B-3A2F-F68BEE77BC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9" name="直線コネクタ 9768">
                        <a:extLst>
                          <a:ext uri="{FF2B5EF4-FFF2-40B4-BE49-F238E27FC236}">
                            <a16:creationId xmlns:a16="http://schemas.microsoft.com/office/drawing/2014/main" id="{B8BAC8E6-3E6B-1EC3-58C3-289A941BD1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0" name="直線コネクタ 9769">
                        <a:extLst>
                          <a:ext uri="{FF2B5EF4-FFF2-40B4-BE49-F238E27FC236}">
                            <a16:creationId xmlns:a16="http://schemas.microsoft.com/office/drawing/2014/main" id="{62B8317E-87D9-A1DF-79B5-4AE8E9851C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1" name="直線コネクタ 9770">
                        <a:extLst>
                          <a:ext uri="{FF2B5EF4-FFF2-40B4-BE49-F238E27FC236}">
                            <a16:creationId xmlns:a16="http://schemas.microsoft.com/office/drawing/2014/main" id="{0EE295C4-CE28-9204-4035-9EC9A72861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2" name="直線コネクタ 9771">
                        <a:extLst>
                          <a:ext uri="{FF2B5EF4-FFF2-40B4-BE49-F238E27FC236}">
                            <a16:creationId xmlns:a16="http://schemas.microsoft.com/office/drawing/2014/main" id="{D53AF21E-7E75-EE71-7AEB-F306B08DFD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3" name="直線コネクタ 9772">
                        <a:extLst>
                          <a:ext uri="{FF2B5EF4-FFF2-40B4-BE49-F238E27FC236}">
                            <a16:creationId xmlns:a16="http://schemas.microsoft.com/office/drawing/2014/main" id="{F5BEB325-4D43-836F-DB27-1760C80E2C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41" name="グループ化 9740">
                      <a:extLst>
                        <a:ext uri="{FF2B5EF4-FFF2-40B4-BE49-F238E27FC236}">
                          <a16:creationId xmlns:a16="http://schemas.microsoft.com/office/drawing/2014/main" id="{BB8DB65D-107D-75AA-C48A-F5273A89DF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42" name="直線コネクタ 9741">
                        <a:extLst>
                          <a:ext uri="{FF2B5EF4-FFF2-40B4-BE49-F238E27FC236}">
                            <a16:creationId xmlns:a16="http://schemas.microsoft.com/office/drawing/2014/main" id="{C6B76459-B15E-2BEE-ADAB-DEBFC82EFC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3" name="直線コネクタ 9742">
                        <a:extLst>
                          <a:ext uri="{FF2B5EF4-FFF2-40B4-BE49-F238E27FC236}">
                            <a16:creationId xmlns:a16="http://schemas.microsoft.com/office/drawing/2014/main" id="{2360F6C7-5471-794D-42D2-12EF7D65A9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4" name="直線コネクタ 9743">
                        <a:extLst>
                          <a:ext uri="{FF2B5EF4-FFF2-40B4-BE49-F238E27FC236}">
                            <a16:creationId xmlns:a16="http://schemas.microsoft.com/office/drawing/2014/main" id="{93F714B0-F39D-E2E3-B49B-23BB49238A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5" name="直線コネクタ 9744">
                        <a:extLst>
                          <a:ext uri="{FF2B5EF4-FFF2-40B4-BE49-F238E27FC236}">
                            <a16:creationId xmlns:a16="http://schemas.microsoft.com/office/drawing/2014/main" id="{D37D6082-359E-4324-353E-6890655542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6" name="直線コネクタ 9745">
                        <a:extLst>
                          <a:ext uri="{FF2B5EF4-FFF2-40B4-BE49-F238E27FC236}">
                            <a16:creationId xmlns:a16="http://schemas.microsoft.com/office/drawing/2014/main" id="{549D3CCF-6089-77D6-C6AE-6B7BD87D95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7" name="直線コネクタ 9746">
                        <a:extLst>
                          <a:ext uri="{FF2B5EF4-FFF2-40B4-BE49-F238E27FC236}">
                            <a16:creationId xmlns:a16="http://schemas.microsoft.com/office/drawing/2014/main" id="{F3566F91-413C-8E48-3C65-B4D59783EE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8" name="直線コネクタ 9747">
                        <a:extLst>
                          <a:ext uri="{FF2B5EF4-FFF2-40B4-BE49-F238E27FC236}">
                            <a16:creationId xmlns:a16="http://schemas.microsoft.com/office/drawing/2014/main" id="{B1282A0C-686B-EEC6-213E-3D5A6F3621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9" name="直線コネクタ 9748">
                        <a:extLst>
                          <a:ext uri="{FF2B5EF4-FFF2-40B4-BE49-F238E27FC236}">
                            <a16:creationId xmlns:a16="http://schemas.microsoft.com/office/drawing/2014/main" id="{2BFD868D-F93A-FF12-C361-675BED5AB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0" name="直線コネクタ 9749">
                        <a:extLst>
                          <a:ext uri="{FF2B5EF4-FFF2-40B4-BE49-F238E27FC236}">
                            <a16:creationId xmlns:a16="http://schemas.microsoft.com/office/drawing/2014/main" id="{53293C9E-2750-3B95-56DA-5423DAF061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1" name="直線コネクタ 9750">
                        <a:extLst>
                          <a:ext uri="{FF2B5EF4-FFF2-40B4-BE49-F238E27FC236}">
                            <a16:creationId xmlns:a16="http://schemas.microsoft.com/office/drawing/2014/main" id="{5D607538-235C-EEF7-09FF-D8E9FA4001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2" name="直線コネクタ 9751">
                        <a:extLst>
                          <a:ext uri="{FF2B5EF4-FFF2-40B4-BE49-F238E27FC236}">
                            <a16:creationId xmlns:a16="http://schemas.microsoft.com/office/drawing/2014/main" id="{D895555C-3C24-4F7E-E8EA-D04D51D1D2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3" name="直線コネクタ 9752">
                        <a:extLst>
                          <a:ext uri="{FF2B5EF4-FFF2-40B4-BE49-F238E27FC236}">
                            <a16:creationId xmlns:a16="http://schemas.microsoft.com/office/drawing/2014/main" id="{F86A01A3-EC97-4E9D-6255-F20B2CDFB2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4" name="直線コネクタ 9753">
                        <a:extLst>
                          <a:ext uri="{FF2B5EF4-FFF2-40B4-BE49-F238E27FC236}">
                            <a16:creationId xmlns:a16="http://schemas.microsoft.com/office/drawing/2014/main" id="{280DB16A-24BB-CF8F-3C33-D3D54561DB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5" name="直線コネクタ 9754">
                        <a:extLst>
                          <a:ext uri="{FF2B5EF4-FFF2-40B4-BE49-F238E27FC236}">
                            <a16:creationId xmlns:a16="http://schemas.microsoft.com/office/drawing/2014/main" id="{8EBD05C8-5C50-9D5D-3BA1-33F57360C5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6" name="直線コネクタ 9755">
                        <a:extLst>
                          <a:ext uri="{FF2B5EF4-FFF2-40B4-BE49-F238E27FC236}">
                            <a16:creationId xmlns:a16="http://schemas.microsoft.com/office/drawing/2014/main" id="{6547B107-8A33-5F57-ACFE-348991B60C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7" name="直線コネクタ 9756">
                        <a:extLst>
                          <a:ext uri="{FF2B5EF4-FFF2-40B4-BE49-F238E27FC236}">
                            <a16:creationId xmlns:a16="http://schemas.microsoft.com/office/drawing/2014/main" id="{5B0A240E-1715-4D99-1E8B-48776402E1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1" name="グループ化 9670">
                    <a:extLst>
                      <a:ext uri="{FF2B5EF4-FFF2-40B4-BE49-F238E27FC236}">
                        <a16:creationId xmlns:a16="http://schemas.microsoft.com/office/drawing/2014/main" id="{A3B13284-1F6F-9104-4E48-FE79A3CCBA9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06" name="グループ化 9705">
                      <a:extLst>
                        <a:ext uri="{FF2B5EF4-FFF2-40B4-BE49-F238E27FC236}">
                          <a16:creationId xmlns:a16="http://schemas.microsoft.com/office/drawing/2014/main" id="{1DCCEE68-4DCD-5B5A-006D-8BDE8C64FE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24" name="直線コネクタ 9723">
                        <a:extLst>
                          <a:ext uri="{FF2B5EF4-FFF2-40B4-BE49-F238E27FC236}">
                            <a16:creationId xmlns:a16="http://schemas.microsoft.com/office/drawing/2014/main" id="{1899DEF0-4B2F-38C1-54B9-E6734C67C2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5" name="直線コネクタ 9724">
                        <a:extLst>
                          <a:ext uri="{FF2B5EF4-FFF2-40B4-BE49-F238E27FC236}">
                            <a16:creationId xmlns:a16="http://schemas.microsoft.com/office/drawing/2014/main" id="{17E43C93-CE47-FFDD-3924-12F1CA2937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6" name="直線コネクタ 9725">
                        <a:extLst>
                          <a:ext uri="{FF2B5EF4-FFF2-40B4-BE49-F238E27FC236}">
                            <a16:creationId xmlns:a16="http://schemas.microsoft.com/office/drawing/2014/main" id="{83CDBBB3-FE4E-0C5B-2B77-33F3FDB59A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7" name="直線コネクタ 9726">
                        <a:extLst>
                          <a:ext uri="{FF2B5EF4-FFF2-40B4-BE49-F238E27FC236}">
                            <a16:creationId xmlns:a16="http://schemas.microsoft.com/office/drawing/2014/main" id="{DCAE5911-0F4A-D05C-CE72-8613F99EEF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8" name="直線コネクタ 9727">
                        <a:extLst>
                          <a:ext uri="{FF2B5EF4-FFF2-40B4-BE49-F238E27FC236}">
                            <a16:creationId xmlns:a16="http://schemas.microsoft.com/office/drawing/2014/main" id="{5613F5C9-3CC4-FEDE-4AA1-DAA6BB4471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9" name="直線コネクタ 9728">
                        <a:extLst>
                          <a:ext uri="{FF2B5EF4-FFF2-40B4-BE49-F238E27FC236}">
                            <a16:creationId xmlns:a16="http://schemas.microsoft.com/office/drawing/2014/main" id="{1B558ACA-AD3B-A661-1519-B0F2B7B510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0" name="直線コネクタ 9729">
                        <a:extLst>
                          <a:ext uri="{FF2B5EF4-FFF2-40B4-BE49-F238E27FC236}">
                            <a16:creationId xmlns:a16="http://schemas.microsoft.com/office/drawing/2014/main" id="{6DF42DBA-1745-71D6-5B81-B7A7BE216B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1" name="直線コネクタ 9730">
                        <a:extLst>
                          <a:ext uri="{FF2B5EF4-FFF2-40B4-BE49-F238E27FC236}">
                            <a16:creationId xmlns:a16="http://schemas.microsoft.com/office/drawing/2014/main" id="{525E1C06-A444-1551-BC42-00E73606E4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2" name="直線コネクタ 9731">
                        <a:extLst>
                          <a:ext uri="{FF2B5EF4-FFF2-40B4-BE49-F238E27FC236}">
                            <a16:creationId xmlns:a16="http://schemas.microsoft.com/office/drawing/2014/main" id="{422F34DA-7865-7C09-B935-D7E8B1FB5D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3" name="直線コネクタ 9732">
                        <a:extLst>
                          <a:ext uri="{FF2B5EF4-FFF2-40B4-BE49-F238E27FC236}">
                            <a16:creationId xmlns:a16="http://schemas.microsoft.com/office/drawing/2014/main" id="{09369197-F1A9-2E5C-291C-790BF03CF4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4" name="直線コネクタ 9733">
                        <a:extLst>
                          <a:ext uri="{FF2B5EF4-FFF2-40B4-BE49-F238E27FC236}">
                            <a16:creationId xmlns:a16="http://schemas.microsoft.com/office/drawing/2014/main" id="{A0BA8BF2-8C73-8FB9-901C-57C2399856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5" name="直線コネクタ 9734">
                        <a:extLst>
                          <a:ext uri="{FF2B5EF4-FFF2-40B4-BE49-F238E27FC236}">
                            <a16:creationId xmlns:a16="http://schemas.microsoft.com/office/drawing/2014/main" id="{DB3EE56A-2563-6230-E7CA-028629A408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6" name="直線コネクタ 9735">
                        <a:extLst>
                          <a:ext uri="{FF2B5EF4-FFF2-40B4-BE49-F238E27FC236}">
                            <a16:creationId xmlns:a16="http://schemas.microsoft.com/office/drawing/2014/main" id="{39F459F1-C54F-DFC5-9BA9-E5C3DB940C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7" name="直線コネクタ 9736">
                        <a:extLst>
                          <a:ext uri="{FF2B5EF4-FFF2-40B4-BE49-F238E27FC236}">
                            <a16:creationId xmlns:a16="http://schemas.microsoft.com/office/drawing/2014/main" id="{F8CB57C4-7132-7F0F-FC9D-3BE7BEF7A6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8" name="直線コネクタ 9737">
                        <a:extLst>
                          <a:ext uri="{FF2B5EF4-FFF2-40B4-BE49-F238E27FC236}">
                            <a16:creationId xmlns:a16="http://schemas.microsoft.com/office/drawing/2014/main" id="{AE27C787-3A19-6757-7066-D1010BA5F6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9" name="直線コネクタ 9738">
                        <a:extLst>
                          <a:ext uri="{FF2B5EF4-FFF2-40B4-BE49-F238E27FC236}">
                            <a16:creationId xmlns:a16="http://schemas.microsoft.com/office/drawing/2014/main" id="{1A170435-762E-1FB7-5CD7-482CEEBAF1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07" name="グループ化 9706">
                      <a:extLst>
                        <a:ext uri="{FF2B5EF4-FFF2-40B4-BE49-F238E27FC236}">
                          <a16:creationId xmlns:a16="http://schemas.microsoft.com/office/drawing/2014/main" id="{5CEEA934-5343-9C2D-61EB-855496C705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08" name="直線コネクタ 9707">
                        <a:extLst>
                          <a:ext uri="{FF2B5EF4-FFF2-40B4-BE49-F238E27FC236}">
                            <a16:creationId xmlns:a16="http://schemas.microsoft.com/office/drawing/2014/main" id="{1AF12A58-207B-E467-CAE8-7CA67150E2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9" name="直線コネクタ 9708">
                        <a:extLst>
                          <a:ext uri="{FF2B5EF4-FFF2-40B4-BE49-F238E27FC236}">
                            <a16:creationId xmlns:a16="http://schemas.microsoft.com/office/drawing/2014/main" id="{471969AF-93BA-1B0C-E6F5-B27C893875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0" name="直線コネクタ 9709">
                        <a:extLst>
                          <a:ext uri="{FF2B5EF4-FFF2-40B4-BE49-F238E27FC236}">
                            <a16:creationId xmlns:a16="http://schemas.microsoft.com/office/drawing/2014/main" id="{E2F397F2-FB48-15A5-D6FD-1F000183A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1" name="直線コネクタ 9710">
                        <a:extLst>
                          <a:ext uri="{FF2B5EF4-FFF2-40B4-BE49-F238E27FC236}">
                            <a16:creationId xmlns:a16="http://schemas.microsoft.com/office/drawing/2014/main" id="{200C4D9D-CBA8-3C00-60CA-FCC78BF66E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2" name="直線コネクタ 9711">
                        <a:extLst>
                          <a:ext uri="{FF2B5EF4-FFF2-40B4-BE49-F238E27FC236}">
                            <a16:creationId xmlns:a16="http://schemas.microsoft.com/office/drawing/2014/main" id="{BFE44C9F-14C1-A61A-260A-37D135223F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3" name="直線コネクタ 9712">
                        <a:extLst>
                          <a:ext uri="{FF2B5EF4-FFF2-40B4-BE49-F238E27FC236}">
                            <a16:creationId xmlns:a16="http://schemas.microsoft.com/office/drawing/2014/main" id="{ABEF27DD-AC95-2FA9-44FC-DD2954D64F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4" name="直線コネクタ 9713">
                        <a:extLst>
                          <a:ext uri="{FF2B5EF4-FFF2-40B4-BE49-F238E27FC236}">
                            <a16:creationId xmlns:a16="http://schemas.microsoft.com/office/drawing/2014/main" id="{9712229D-57EC-A45B-C03C-E93BBB5CC1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5" name="直線コネクタ 9714">
                        <a:extLst>
                          <a:ext uri="{FF2B5EF4-FFF2-40B4-BE49-F238E27FC236}">
                            <a16:creationId xmlns:a16="http://schemas.microsoft.com/office/drawing/2014/main" id="{87C575BB-59AD-E6AA-6958-9D391F0771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6" name="直線コネクタ 9715">
                        <a:extLst>
                          <a:ext uri="{FF2B5EF4-FFF2-40B4-BE49-F238E27FC236}">
                            <a16:creationId xmlns:a16="http://schemas.microsoft.com/office/drawing/2014/main" id="{1F231B3B-7D0A-A993-F3E8-6240EA379F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7" name="直線コネクタ 9716">
                        <a:extLst>
                          <a:ext uri="{FF2B5EF4-FFF2-40B4-BE49-F238E27FC236}">
                            <a16:creationId xmlns:a16="http://schemas.microsoft.com/office/drawing/2014/main" id="{38E43090-1FAA-9C1A-AEA1-C23C0C850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8" name="直線コネクタ 9717">
                        <a:extLst>
                          <a:ext uri="{FF2B5EF4-FFF2-40B4-BE49-F238E27FC236}">
                            <a16:creationId xmlns:a16="http://schemas.microsoft.com/office/drawing/2014/main" id="{F4775407-A2F4-4846-C014-8859359BC1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9" name="直線コネクタ 9718">
                        <a:extLst>
                          <a:ext uri="{FF2B5EF4-FFF2-40B4-BE49-F238E27FC236}">
                            <a16:creationId xmlns:a16="http://schemas.microsoft.com/office/drawing/2014/main" id="{48CC4956-6BC5-0187-EC3F-F4218FF83C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0" name="直線コネクタ 9719">
                        <a:extLst>
                          <a:ext uri="{FF2B5EF4-FFF2-40B4-BE49-F238E27FC236}">
                            <a16:creationId xmlns:a16="http://schemas.microsoft.com/office/drawing/2014/main" id="{71C62B1C-2C96-7D46-BD13-6CF7BFFB88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1" name="直線コネクタ 9720">
                        <a:extLst>
                          <a:ext uri="{FF2B5EF4-FFF2-40B4-BE49-F238E27FC236}">
                            <a16:creationId xmlns:a16="http://schemas.microsoft.com/office/drawing/2014/main" id="{81B19475-F7C4-0F3C-3239-08D195FE49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2" name="直線コネクタ 9721">
                        <a:extLst>
                          <a:ext uri="{FF2B5EF4-FFF2-40B4-BE49-F238E27FC236}">
                            <a16:creationId xmlns:a16="http://schemas.microsoft.com/office/drawing/2014/main" id="{7FDEE44F-4273-7FD5-7879-03893EE84D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3" name="直線コネクタ 9722">
                        <a:extLst>
                          <a:ext uri="{FF2B5EF4-FFF2-40B4-BE49-F238E27FC236}">
                            <a16:creationId xmlns:a16="http://schemas.microsoft.com/office/drawing/2014/main" id="{26D1658E-595B-A4E4-A7D1-24420794F0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2" name="グループ化 9671">
                    <a:extLst>
                      <a:ext uri="{FF2B5EF4-FFF2-40B4-BE49-F238E27FC236}">
                        <a16:creationId xmlns:a16="http://schemas.microsoft.com/office/drawing/2014/main" id="{7302E0F0-000E-6B65-8E57-9CBC5E23348C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90" name="直線コネクタ 9689">
                      <a:extLst>
                        <a:ext uri="{FF2B5EF4-FFF2-40B4-BE49-F238E27FC236}">
                          <a16:creationId xmlns:a16="http://schemas.microsoft.com/office/drawing/2014/main" id="{FDAD77E9-DEE2-7B6A-7CE9-8C88A12513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1" name="直線コネクタ 9690">
                      <a:extLst>
                        <a:ext uri="{FF2B5EF4-FFF2-40B4-BE49-F238E27FC236}">
                          <a16:creationId xmlns:a16="http://schemas.microsoft.com/office/drawing/2014/main" id="{90E654FA-B6D6-DCAC-CA1D-90057AD65D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2" name="直線コネクタ 9691">
                      <a:extLst>
                        <a:ext uri="{FF2B5EF4-FFF2-40B4-BE49-F238E27FC236}">
                          <a16:creationId xmlns:a16="http://schemas.microsoft.com/office/drawing/2014/main" id="{94836B18-0C77-B6CF-4D06-4D517B2A5B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3" name="直線コネクタ 9692">
                      <a:extLst>
                        <a:ext uri="{FF2B5EF4-FFF2-40B4-BE49-F238E27FC236}">
                          <a16:creationId xmlns:a16="http://schemas.microsoft.com/office/drawing/2014/main" id="{3A0D1BCE-7E3D-17EB-6F31-DA6FC38643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4" name="直線コネクタ 9693">
                      <a:extLst>
                        <a:ext uri="{FF2B5EF4-FFF2-40B4-BE49-F238E27FC236}">
                          <a16:creationId xmlns:a16="http://schemas.microsoft.com/office/drawing/2014/main" id="{A4EDE008-C8F9-E09D-156F-43F4648C3E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5" name="直線コネクタ 9694">
                      <a:extLst>
                        <a:ext uri="{FF2B5EF4-FFF2-40B4-BE49-F238E27FC236}">
                          <a16:creationId xmlns:a16="http://schemas.microsoft.com/office/drawing/2014/main" id="{2B935DB1-DB18-6CA3-DA5B-8E554AECF7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6" name="直線コネクタ 9695">
                      <a:extLst>
                        <a:ext uri="{FF2B5EF4-FFF2-40B4-BE49-F238E27FC236}">
                          <a16:creationId xmlns:a16="http://schemas.microsoft.com/office/drawing/2014/main" id="{A472C907-D9BE-984B-7297-DFB9D1436A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7" name="直線コネクタ 9696">
                      <a:extLst>
                        <a:ext uri="{FF2B5EF4-FFF2-40B4-BE49-F238E27FC236}">
                          <a16:creationId xmlns:a16="http://schemas.microsoft.com/office/drawing/2014/main" id="{EE7CD8C7-D499-A61C-F489-AA4ADBC70D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8" name="直線コネクタ 9697">
                      <a:extLst>
                        <a:ext uri="{FF2B5EF4-FFF2-40B4-BE49-F238E27FC236}">
                          <a16:creationId xmlns:a16="http://schemas.microsoft.com/office/drawing/2014/main" id="{7C4C7EF3-871C-F3A7-4896-A710885656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9" name="直線コネクタ 9698">
                      <a:extLst>
                        <a:ext uri="{FF2B5EF4-FFF2-40B4-BE49-F238E27FC236}">
                          <a16:creationId xmlns:a16="http://schemas.microsoft.com/office/drawing/2014/main" id="{C6E4B886-E4ED-3AE6-AFCE-8907E81F43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0" name="直線コネクタ 9699">
                      <a:extLst>
                        <a:ext uri="{FF2B5EF4-FFF2-40B4-BE49-F238E27FC236}">
                          <a16:creationId xmlns:a16="http://schemas.microsoft.com/office/drawing/2014/main" id="{A7F34A1A-E731-5CFE-FACD-6D186B8350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1" name="直線コネクタ 9700">
                      <a:extLst>
                        <a:ext uri="{FF2B5EF4-FFF2-40B4-BE49-F238E27FC236}">
                          <a16:creationId xmlns:a16="http://schemas.microsoft.com/office/drawing/2014/main" id="{F2BB8669-4BB5-A2B5-17A5-044F495EBD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2" name="直線コネクタ 9701">
                      <a:extLst>
                        <a:ext uri="{FF2B5EF4-FFF2-40B4-BE49-F238E27FC236}">
                          <a16:creationId xmlns:a16="http://schemas.microsoft.com/office/drawing/2014/main" id="{60050B28-1175-048D-E9AD-38A7AA1D40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3" name="直線コネクタ 9702">
                      <a:extLst>
                        <a:ext uri="{FF2B5EF4-FFF2-40B4-BE49-F238E27FC236}">
                          <a16:creationId xmlns:a16="http://schemas.microsoft.com/office/drawing/2014/main" id="{C8ED64E3-A62F-BA90-9509-6BFC6EBC2A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4" name="直線コネクタ 9703">
                      <a:extLst>
                        <a:ext uri="{FF2B5EF4-FFF2-40B4-BE49-F238E27FC236}">
                          <a16:creationId xmlns:a16="http://schemas.microsoft.com/office/drawing/2014/main" id="{8C821EAB-7BE1-6CCE-B783-FC9C3C4BAE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5" name="直線コネクタ 9704">
                      <a:extLst>
                        <a:ext uri="{FF2B5EF4-FFF2-40B4-BE49-F238E27FC236}">
                          <a16:creationId xmlns:a16="http://schemas.microsoft.com/office/drawing/2014/main" id="{4046B46E-735C-FBE9-DC4C-B34BB3ADCD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73" name="グループ化 9672">
                    <a:extLst>
                      <a:ext uri="{FF2B5EF4-FFF2-40B4-BE49-F238E27FC236}">
                        <a16:creationId xmlns:a16="http://schemas.microsoft.com/office/drawing/2014/main" id="{3DF306CE-F54D-2293-7DC6-BFE2C4B94D5F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74" name="直線コネクタ 9673">
                      <a:extLst>
                        <a:ext uri="{FF2B5EF4-FFF2-40B4-BE49-F238E27FC236}">
                          <a16:creationId xmlns:a16="http://schemas.microsoft.com/office/drawing/2014/main" id="{83324865-52F7-D046-134E-538FCD6774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5" name="直線コネクタ 9674">
                      <a:extLst>
                        <a:ext uri="{FF2B5EF4-FFF2-40B4-BE49-F238E27FC236}">
                          <a16:creationId xmlns:a16="http://schemas.microsoft.com/office/drawing/2014/main" id="{FC7125EC-6735-C970-ADA4-44BB9ED4CF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6" name="直線コネクタ 9675">
                      <a:extLst>
                        <a:ext uri="{FF2B5EF4-FFF2-40B4-BE49-F238E27FC236}">
                          <a16:creationId xmlns:a16="http://schemas.microsoft.com/office/drawing/2014/main" id="{3BE8B1A7-1206-E866-3612-F1CD93CC5E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7" name="直線コネクタ 9676">
                      <a:extLst>
                        <a:ext uri="{FF2B5EF4-FFF2-40B4-BE49-F238E27FC236}">
                          <a16:creationId xmlns:a16="http://schemas.microsoft.com/office/drawing/2014/main" id="{869A5189-CC6A-336F-345D-84FF45A50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8" name="直線コネクタ 9677">
                      <a:extLst>
                        <a:ext uri="{FF2B5EF4-FFF2-40B4-BE49-F238E27FC236}">
                          <a16:creationId xmlns:a16="http://schemas.microsoft.com/office/drawing/2014/main" id="{5AA226C0-2150-4186-E926-7D7D6AAE7F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9" name="直線コネクタ 9678">
                      <a:extLst>
                        <a:ext uri="{FF2B5EF4-FFF2-40B4-BE49-F238E27FC236}">
                          <a16:creationId xmlns:a16="http://schemas.microsoft.com/office/drawing/2014/main" id="{CD342E3B-601F-0D8B-6BCF-8772ED794D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0" name="直線コネクタ 9679">
                      <a:extLst>
                        <a:ext uri="{FF2B5EF4-FFF2-40B4-BE49-F238E27FC236}">
                          <a16:creationId xmlns:a16="http://schemas.microsoft.com/office/drawing/2014/main" id="{21AB23F3-92B1-A9D9-C258-33D2AF3E62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1" name="直線コネクタ 9680">
                      <a:extLst>
                        <a:ext uri="{FF2B5EF4-FFF2-40B4-BE49-F238E27FC236}">
                          <a16:creationId xmlns:a16="http://schemas.microsoft.com/office/drawing/2014/main" id="{25BBAC9C-EF6A-5BB7-230A-B4DCA67271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2" name="直線コネクタ 9681">
                      <a:extLst>
                        <a:ext uri="{FF2B5EF4-FFF2-40B4-BE49-F238E27FC236}">
                          <a16:creationId xmlns:a16="http://schemas.microsoft.com/office/drawing/2014/main" id="{A4D6587B-0481-54CD-58E4-19A3E156F1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3" name="直線コネクタ 9682">
                      <a:extLst>
                        <a:ext uri="{FF2B5EF4-FFF2-40B4-BE49-F238E27FC236}">
                          <a16:creationId xmlns:a16="http://schemas.microsoft.com/office/drawing/2014/main" id="{0BDB17AD-59B8-C403-BEA3-11AA9BD6EA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4" name="直線コネクタ 9683">
                      <a:extLst>
                        <a:ext uri="{FF2B5EF4-FFF2-40B4-BE49-F238E27FC236}">
                          <a16:creationId xmlns:a16="http://schemas.microsoft.com/office/drawing/2014/main" id="{5C3E87C5-193F-60E2-507D-4823A09B80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5" name="直線コネクタ 9684">
                      <a:extLst>
                        <a:ext uri="{FF2B5EF4-FFF2-40B4-BE49-F238E27FC236}">
                          <a16:creationId xmlns:a16="http://schemas.microsoft.com/office/drawing/2014/main" id="{5EE243F0-BA50-58BC-05E5-4785B9210F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6" name="直線コネクタ 9685">
                      <a:extLst>
                        <a:ext uri="{FF2B5EF4-FFF2-40B4-BE49-F238E27FC236}">
                          <a16:creationId xmlns:a16="http://schemas.microsoft.com/office/drawing/2014/main" id="{27B77D73-3A6E-3398-B2D7-8174BC0EA7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7" name="直線コネクタ 9686">
                      <a:extLst>
                        <a:ext uri="{FF2B5EF4-FFF2-40B4-BE49-F238E27FC236}">
                          <a16:creationId xmlns:a16="http://schemas.microsoft.com/office/drawing/2014/main" id="{D7732C84-12F2-3D5D-5251-90750CAC50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8" name="直線コネクタ 9687">
                      <a:extLst>
                        <a:ext uri="{FF2B5EF4-FFF2-40B4-BE49-F238E27FC236}">
                          <a16:creationId xmlns:a16="http://schemas.microsoft.com/office/drawing/2014/main" id="{C6636FE8-D1C3-59A2-6D1D-279487D53E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9" name="直線コネクタ 9688">
                      <a:extLst>
                        <a:ext uri="{FF2B5EF4-FFF2-40B4-BE49-F238E27FC236}">
                          <a16:creationId xmlns:a16="http://schemas.microsoft.com/office/drawing/2014/main" id="{A6CFCD81-46E7-FBC6-ACC2-B5DC2360E0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640" name="グループ化 9639">
                  <a:extLst>
                    <a:ext uri="{FF2B5EF4-FFF2-40B4-BE49-F238E27FC236}">
                      <a16:creationId xmlns:a16="http://schemas.microsoft.com/office/drawing/2014/main" id="{D3FD0D38-89F1-C55B-DC63-222D5B6AD3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62" name="直線コネクタ 9661">
                    <a:extLst>
                      <a:ext uri="{FF2B5EF4-FFF2-40B4-BE49-F238E27FC236}">
                        <a16:creationId xmlns:a16="http://schemas.microsoft.com/office/drawing/2014/main" id="{F2501530-94BE-AC30-5F9B-09CB7ACA5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3" name="直線コネクタ 9662">
                    <a:extLst>
                      <a:ext uri="{FF2B5EF4-FFF2-40B4-BE49-F238E27FC236}">
                        <a16:creationId xmlns:a16="http://schemas.microsoft.com/office/drawing/2014/main" id="{0A10F8CB-A53B-7009-AB48-17EC97093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4" name="直線コネクタ 9663">
                    <a:extLst>
                      <a:ext uri="{FF2B5EF4-FFF2-40B4-BE49-F238E27FC236}">
                        <a16:creationId xmlns:a16="http://schemas.microsoft.com/office/drawing/2014/main" id="{02C72794-732A-0F4B-16C9-D42B073DF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5" name="直線コネクタ 9664">
                    <a:extLst>
                      <a:ext uri="{FF2B5EF4-FFF2-40B4-BE49-F238E27FC236}">
                        <a16:creationId xmlns:a16="http://schemas.microsoft.com/office/drawing/2014/main" id="{08503945-2E54-0832-C5FF-AB9D76A13A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6" name="直線コネクタ 9665">
                    <a:extLst>
                      <a:ext uri="{FF2B5EF4-FFF2-40B4-BE49-F238E27FC236}">
                        <a16:creationId xmlns:a16="http://schemas.microsoft.com/office/drawing/2014/main" id="{3CFE7DEB-9816-24BA-0177-9618C1D00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7" name="直線コネクタ 9666">
                    <a:extLst>
                      <a:ext uri="{FF2B5EF4-FFF2-40B4-BE49-F238E27FC236}">
                        <a16:creationId xmlns:a16="http://schemas.microsoft.com/office/drawing/2014/main" id="{3B2B4734-4A06-268D-CD49-00ADFD97C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1" name="グループ化 9640">
                  <a:extLst>
                    <a:ext uri="{FF2B5EF4-FFF2-40B4-BE49-F238E27FC236}">
                      <a16:creationId xmlns:a16="http://schemas.microsoft.com/office/drawing/2014/main" id="{C8535C4B-1176-643F-B927-FD7238D6C6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6" name="直線コネクタ 9655">
                    <a:extLst>
                      <a:ext uri="{FF2B5EF4-FFF2-40B4-BE49-F238E27FC236}">
                        <a16:creationId xmlns:a16="http://schemas.microsoft.com/office/drawing/2014/main" id="{0A6687D3-E26D-65CE-F090-C6272B0D1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7" name="直線コネクタ 9656">
                    <a:extLst>
                      <a:ext uri="{FF2B5EF4-FFF2-40B4-BE49-F238E27FC236}">
                        <a16:creationId xmlns:a16="http://schemas.microsoft.com/office/drawing/2014/main" id="{012B3007-3BFB-0038-6462-2D80ABDB8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8" name="直線コネクタ 9657">
                    <a:extLst>
                      <a:ext uri="{FF2B5EF4-FFF2-40B4-BE49-F238E27FC236}">
                        <a16:creationId xmlns:a16="http://schemas.microsoft.com/office/drawing/2014/main" id="{1727E455-E7EC-14D2-C7C9-3EAEFC920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9" name="直線コネクタ 9658">
                    <a:extLst>
                      <a:ext uri="{FF2B5EF4-FFF2-40B4-BE49-F238E27FC236}">
                        <a16:creationId xmlns:a16="http://schemas.microsoft.com/office/drawing/2014/main" id="{236407F8-C420-90BA-D849-1B0F3F399D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0" name="直線コネクタ 9659">
                    <a:extLst>
                      <a:ext uri="{FF2B5EF4-FFF2-40B4-BE49-F238E27FC236}">
                        <a16:creationId xmlns:a16="http://schemas.microsoft.com/office/drawing/2014/main" id="{E4847DB9-FA0C-85E4-481D-A9DCB860B7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1" name="直線コネクタ 9660">
                    <a:extLst>
                      <a:ext uri="{FF2B5EF4-FFF2-40B4-BE49-F238E27FC236}">
                        <a16:creationId xmlns:a16="http://schemas.microsoft.com/office/drawing/2014/main" id="{31BBC09B-C285-FE71-7F7C-12D7C6E28D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2" name="グループ化 9641">
                  <a:extLst>
                    <a:ext uri="{FF2B5EF4-FFF2-40B4-BE49-F238E27FC236}">
                      <a16:creationId xmlns:a16="http://schemas.microsoft.com/office/drawing/2014/main" id="{3FBB1B92-04D1-AE47-78A0-D0D6FF3F871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0" name="直線コネクタ 9649">
                    <a:extLst>
                      <a:ext uri="{FF2B5EF4-FFF2-40B4-BE49-F238E27FC236}">
                        <a16:creationId xmlns:a16="http://schemas.microsoft.com/office/drawing/2014/main" id="{02A6E33A-373B-A4FE-C7B6-3483342740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1" name="直線コネクタ 9650">
                    <a:extLst>
                      <a:ext uri="{FF2B5EF4-FFF2-40B4-BE49-F238E27FC236}">
                        <a16:creationId xmlns:a16="http://schemas.microsoft.com/office/drawing/2014/main" id="{5B48A52F-AABA-87C5-4948-1EBFDA1FFF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2" name="直線コネクタ 9651">
                    <a:extLst>
                      <a:ext uri="{FF2B5EF4-FFF2-40B4-BE49-F238E27FC236}">
                        <a16:creationId xmlns:a16="http://schemas.microsoft.com/office/drawing/2014/main" id="{96C15116-BF41-5EEE-56C6-B48EF97932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3" name="直線コネクタ 9652">
                    <a:extLst>
                      <a:ext uri="{FF2B5EF4-FFF2-40B4-BE49-F238E27FC236}">
                        <a16:creationId xmlns:a16="http://schemas.microsoft.com/office/drawing/2014/main" id="{2CB8956A-B7BC-43F0-D384-179B9976F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4" name="直線コネクタ 9653">
                    <a:extLst>
                      <a:ext uri="{FF2B5EF4-FFF2-40B4-BE49-F238E27FC236}">
                        <a16:creationId xmlns:a16="http://schemas.microsoft.com/office/drawing/2014/main" id="{5B7AFADC-8922-0C7D-C413-62D93B990D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5" name="直線コネクタ 9654">
                    <a:extLst>
                      <a:ext uri="{FF2B5EF4-FFF2-40B4-BE49-F238E27FC236}">
                        <a16:creationId xmlns:a16="http://schemas.microsoft.com/office/drawing/2014/main" id="{E91C45EB-1FE3-5825-7D99-C63A67D773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3" name="グループ化 9642">
                  <a:extLst>
                    <a:ext uri="{FF2B5EF4-FFF2-40B4-BE49-F238E27FC236}">
                      <a16:creationId xmlns:a16="http://schemas.microsoft.com/office/drawing/2014/main" id="{8574E24E-7344-5666-E201-8206819FF1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44" name="直線コネクタ 9643">
                    <a:extLst>
                      <a:ext uri="{FF2B5EF4-FFF2-40B4-BE49-F238E27FC236}">
                        <a16:creationId xmlns:a16="http://schemas.microsoft.com/office/drawing/2014/main" id="{0F1A17E0-567B-C5BB-DCB9-35BBE39893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5" name="直線コネクタ 9644">
                    <a:extLst>
                      <a:ext uri="{FF2B5EF4-FFF2-40B4-BE49-F238E27FC236}">
                        <a16:creationId xmlns:a16="http://schemas.microsoft.com/office/drawing/2014/main" id="{2CC6E81E-7763-8429-1D7A-C0CAF626C7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6" name="直線コネクタ 9645">
                    <a:extLst>
                      <a:ext uri="{FF2B5EF4-FFF2-40B4-BE49-F238E27FC236}">
                        <a16:creationId xmlns:a16="http://schemas.microsoft.com/office/drawing/2014/main" id="{A4AF20CE-4FA6-07C8-3204-042C752A4B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7" name="直線コネクタ 9646">
                    <a:extLst>
                      <a:ext uri="{FF2B5EF4-FFF2-40B4-BE49-F238E27FC236}">
                        <a16:creationId xmlns:a16="http://schemas.microsoft.com/office/drawing/2014/main" id="{2253081D-8986-B5B0-1AA6-5294C74D63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8" name="直線コネクタ 9647">
                    <a:extLst>
                      <a:ext uri="{FF2B5EF4-FFF2-40B4-BE49-F238E27FC236}">
                        <a16:creationId xmlns:a16="http://schemas.microsoft.com/office/drawing/2014/main" id="{9260BBFC-EB1B-1959-F850-408412B87F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9" name="直線コネクタ 9648">
                    <a:extLst>
                      <a:ext uri="{FF2B5EF4-FFF2-40B4-BE49-F238E27FC236}">
                        <a16:creationId xmlns:a16="http://schemas.microsoft.com/office/drawing/2014/main" id="{CEDE9FF8-D8B7-FF70-7FC7-3EDF52B0C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1" name="グループ化 9070">
                <a:extLst>
                  <a:ext uri="{FF2B5EF4-FFF2-40B4-BE49-F238E27FC236}">
                    <a16:creationId xmlns:a16="http://schemas.microsoft.com/office/drawing/2014/main" id="{BB822F98-23D3-1401-ACB1-9AB6ED767541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450" name="正方形/長方形 9449">
                  <a:extLst>
                    <a:ext uri="{FF2B5EF4-FFF2-40B4-BE49-F238E27FC236}">
                      <a16:creationId xmlns:a16="http://schemas.microsoft.com/office/drawing/2014/main" id="{25CF8320-4D2E-261A-E998-6C65F703EBD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451" name="グループ化 9450">
                  <a:extLst>
                    <a:ext uri="{FF2B5EF4-FFF2-40B4-BE49-F238E27FC236}">
                      <a16:creationId xmlns:a16="http://schemas.microsoft.com/office/drawing/2014/main" id="{C5C80980-7EB4-CB98-AD74-DEE95B515D23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480" name="グループ化 9479">
                    <a:extLst>
                      <a:ext uri="{FF2B5EF4-FFF2-40B4-BE49-F238E27FC236}">
                        <a16:creationId xmlns:a16="http://schemas.microsoft.com/office/drawing/2014/main" id="{75C421D2-63CA-37E7-6578-2C524F32348A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620" name="正方形/長方形 9619">
                      <a:extLst>
                        <a:ext uri="{FF2B5EF4-FFF2-40B4-BE49-F238E27FC236}">
                          <a16:creationId xmlns:a16="http://schemas.microsoft.com/office/drawing/2014/main" id="{AE4A92D9-9AEC-B267-8AC7-3B02373D8C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1" name="グループ化 9620">
                      <a:extLst>
                        <a:ext uri="{FF2B5EF4-FFF2-40B4-BE49-F238E27FC236}">
                          <a16:creationId xmlns:a16="http://schemas.microsoft.com/office/drawing/2014/main" id="{06C2A3E9-0AA9-65EC-15B7-4BBF01C539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6" name="正方形/長方形 9635">
                        <a:extLst>
                          <a:ext uri="{FF2B5EF4-FFF2-40B4-BE49-F238E27FC236}">
                            <a16:creationId xmlns:a16="http://schemas.microsoft.com/office/drawing/2014/main" id="{818F6AD3-5D42-5628-3C10-0513920CF34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7" name="正方形/長方形 9636">
                        <a:extLst>
                          <a:ext uri="{FF2B5EF4-FFF2-40B4-BE49-F238E27FC236}">
                            <a16:creationId xmlns:a16="http://schemas.microsoft.com/office/drawing/2014/main" id="{E57C81AF-58CA-F443-DE1A-E5A2601BE8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622" name="グループ化 9621">
                      <a:extLst>
                        <a:ext uri="{FF2B5EF4-FFF2-40B4-BE49-F238E27FC236}">
                          <a16:creationId xmlns:a16="http://schemas.microsoft.com/office/drawing/2014/main" id="{938DAE22-DE90-98B7-F338-BAB5F93011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632" name="正方形/長方形 9631">
                        <a:extLst>
                          <a:ext uri="{FF2B5EF4-FFF2-40B4-BE49-F238E27FC236}">
                            <a16:creationId xmlns:a16="http://schemas.microsoft.com/office/drawing/2014/main" id="{A0880D13-92F0-0D19-C927-DF6482A290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633" name="グループ化 9632">
                        <a:extLst>
                          <a:ext uri="{FF2B5EF4-FFF2-40B4-BE49-F238E27FC236}">
                            <a16:creationId xmlns:a16="http://schemas.microsoft.com/office/drawing/2014/main" id="{7952F7B4-91B1-C30E-7D6B-6763B3230C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634" name="正方形/長方形 9633">
                          <a:extLst>
                            <a:ext uri="{FF2B5EF4-FFF2-40B4-BE49-F238E27FC236}">
                              <a16:creationId xmlns:a16="http://schemas.microsoft.com/office/drawing/2014/main" id="{E4D261E3-CB25-2AA9-9C48-8FFB3D6FF0F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635" name="正方形/長方形 9634">
                          <a:extLst>
                            <a:ext uri="{FF2B5EF4-FFF2-40B4-BE49-F238E27FC236}">
                              <a16:creationId xmlns:a16="http://schemas.microsoft.com/office/drawing/2014/main" id="{48C3DD98-1596-76EE-5DD8-45639AC2772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623" name="正方形/長方形 9622">
                      <a:extLst>
                        <a:ext uri="{FF2B5EF4-FFF2-40B4-BE49-F238E27FC236}">
                          <a16:creationId xmlns:a16="http://schemas.microsoft.com/office/drawing/2014/main" id="{B2EC2038-A38E-77C3-E24B-ABFAEB815B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4" name="グループ化 9623">
                      <a:extLst>
                        <a:ext uri="{FF2B5EF4-FFF2-40B4-BE49-F238E27FC236}">
                          <a16:creationId xmlns:a16="http://schemas.microsoft.com/office/drawing/2014/main" id="{43442C32-2D9D-7FA5-111F-29B14A74F8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0" name="正方形/長方形 9629">
                        <a:extLst>
                          <a:ext uri="{FF2B5EF4-FFF2-40B4-BE49-F238E27FC236}">
                            <a16:creationId xmlns:a16="http://schemas.microsoft.com/office/drawing/2014/main" id="{5786D2F3-2861-8D4D-FB47-6BF04F60EC7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1" name="正方形/長方形 9630">
                        <a:extLst>
                          <a:ext uri="{FF2B5EF4-FFF2-40B4-BE49-F238E27FC236}">
                            <a16:creationId xmlns:a16="http://schemas.microsoft.com/office/drawing/2014/main" id="{EE8B7134-2CFD-BE8B-8143-C729FDFB590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5" name="正方形/長方形 9624">
                      <a:extLst>
                        <a:ext uri="{FF2B5EF4-FFF2-40B4-BE49-F238E27FC236}">
                          <a16:creationId xmlns:a16="http://schemas.microsoft.com/office/drawing/2014/main" id="{5D2298C4-B7E5-8B81-EA2A-9AAC055AC8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6" name="グループ化 9625">
                      <a:extLst>
                        <a:ext uri="{FF2B5EF4-FFF2-40B4-BE49-F238E27FC236}">
                          <a16:creationId xmlns:a16="http://schemas.microsoft.com/office/drawing/2014/main" id="{D332E93C-46B9-F710-33B8-7A902AEE4E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28" name="正方形/長方形 9627">
                        <a:extLst>
                          <a:ext uri="{FF2B5EF4-FFF2-40B4-BE49-F238E27FC236}">
                            <a16:creationId xmlns:a16="http://schemas.microsoft.com/office/drawing/2014/main" id="{D99AC962-B5B6-D19B-42E2-5E60D81D0C6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29" name="正方形/長方形 9628">
                        <a:extLst>
                          <a:ext uri="{FF2B5EF4-FFF2-40B4-BE49-F238E27FC236}">
                            <a16:creationId xmlns:a16="http://schemas.microsoft.com/office/drawing/2014/main" id="{7316AED6-CBB9-52B3-31AE-43DA3E45BB1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7" name="正方形/長方形 9626">
                      <a:extLst>
                        <a:ext uri="{FF2B5EF4-FFF2-40B4-BE49-F238E27FC236}">
                          <a16:creationId xmlns:a16="http://schemas.microsoft.com/office/drawing/2014/main" id="{F9AEC990-315D-89A9-2A55-1840218322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481" name="グループ化 9480">
                    <a:extLst>
                      <a:ext uri="{FF2B5EF4-FFF2-40B4-BE49-F238E27FC236}">
                        <a16:creationId xmlns:a16="http://schemas.microsoft.com/office/drawing/2014/main" id="{2BA74D91-1C45-C3EE-D1D4-C40CEB548AFB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86" name="グループ化 9585">
                      <a:extLst>
                        <a:ext uri="{FF2B5EF4-FFF2-40B4-BE49-F238E27FC236}">
                          <a16:creationId xmlns:a16="http://schemas.microsoft.com/office/drawing/2014/main" id="{5F202F27-7506-ED52-064C-E80C8B7B62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604" name="直線コネクタ 9603">
                        <a:extLst>
                          <a:ext uri="{FF2B5EF4-FFF2-40B4-BE49-F238E27FC236}">
                            <a16:creationId xmlns:a16="http://schemas.microsoft.com/office/drawing/2014/main" id="{DA0C9AFF-B762-D2B5-B429-385D838C88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5" name="直線コネクタ 9604">
                        <a:extLst>
                          <a:ext uri="{FF2B5EF4-FFF2-40B4-BE49-F238E27FC236}">
                            <a16:creationId xmlns:a16="http://schemas.microsoft.com/office/drawing/2014/main" id="{9999B194-36F1-FE9E-3C73-B2973C33A0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6" name="直線コネクタ 9605">
                        <a:extLst>
                          <a:ext uri="{FF2B5EF4-FFF2-40B4-BE49-F238E27FC236}">
                            <a16:creationId xmlns:a16="http://schemas.microsoft.com/office/drawing/2014/main" id="{AFEDBE6B-BC6B-85AB-F36E-E11EF559F4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7" name="直線コネクタ 9606">
                        <a:extLst>
                          <a:ext uri="{FF2B5EF4-FFF2-40B4-BE49-F238E27FC236}">
                            <a16:creationId xmlns:a16="http://schemas.microsoft.com/office/drawing/2014/main" id="{B20C46EB-CEC8-8AF2-F386-E8B48B2464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8" name="直線コネクタ 9607">
                        <a:extLst>
                          <a:ext uri="{FF2B5EF4-FFF2-40B4-BE49-F238E27FC236}">
                            <a16:creationId xmlns:a16="http://schemas.microsoft.com/office/drawing/2014/main" id="{4CFEC005-9E5B-F98D-3E87-EAF3BD7918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9" name="直線コネクタ 9608">
                        <a:extLst>
                          <a:ext uri="{FF2B5EF4-FFF2-40B4-BE49-F238E27FC236}">
                            <a16:creationId xmlns:a16="http://schemas.microsoft.com/office/drawing/2014/main" id="{01EB4C76-8E15-C664-2374-26D0B771EA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0" name="直線コネクタ 9609">
                        <a:extLst>
                          <a:ext uri="{FF2B5EF4-FFF2-40B4-BE49-F238E27FC236}">
                            <a16:creationId xmlns:a16="http://schemas.microsoft.com/office/drawing/2014/main" id="{2E3A3CCD-FC46-6C30-6DAD-A32267B3EE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1" name="直線コネクタ 9610">
                        <a:extLst>
                          <a:ext uri="{FF2B5EF4-FFF2-40B4-BE49-F238E27FC236}">
                            <a16:creationId xmlns:a16="http://schemas.microsoft.com/office/drawing/2014/main" id="{F6AE57E1-B42F-2834-1A51-DE6F4FF252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2" name="直線コネクタ 9611">
                        <a:extLst>
                          <a:ext uri="{FF2B5EF4-FFF2-40B4-BE49-F238E27FC236}">
                            <a16:creationId xmlns:a16="http://schemas.microsoft.com/office/drawing/2014/main" id="{7CD2B7A4-9B9B-A281-28B9-2AE391481F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3" name="直線コネクタ 9612">
                        <a:extLst>
                          <a:ext uri="{FF2B5EF4-FFF2-40B4-BE49-F238E27FC236}">
                            <a16:creationId xmlns:a16="http://schemas.microsoft.com/office/drawing/2014/main" id="{8723F5A6-1C51-43B2-5007-87719C460E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4" name="直線コネクタ 9613">
                        <a:extLst>
                          <a:ext uri="{FF2B5EF4-FFF2-40B4-BE49-F238E27FC236}">
                            <a16:creationId xmlns:a16="http://schemas.microsoft.com/office/drawing/2014/main" id="{918B532A-3E55-3965-776B-E2BA3E2BBC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5" name="直線コネクタ 9614">
                        <a:extLst>
                          <a:ext uri="{FF2B5EF4-FFF2-40B4-BE49-F238E27FC236}">
                            <a16:creationId xmlns:a16="http://schemas.microsoft.com/office/drawing/2014/main" id="{A1766D3B-1B25-D8EE-E706-F70E1BD3AA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6" name="直線コネクタ 9615">
                        <a:extLst>
                          <a:ext uri="{FF2B5EF4-FFF2-40B4-BE49-F238E27FC236}">
                            <a16:creationId xmlns:a16="http://schemas.microsoft.com/office/drawing/2014/main" id="{09A82F75-1DEF-80B2-FB92-9C0E3DB105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7" name="直線コネクタ 9616">
                        <a:extLst>
                          <a:ext uri="{FF2B5EF4-FFF2-40B4-BE49-F238E27FC236}">
                            <a16:creationId xmlns:a16="http://schemas.microsoft.com/office/drawing/2014/main" id="{D313F441-2A59-9E66-30AA-15D393EF1C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8" name="直線コネクタ 9617">
                        <a:extLst>
                          <a:ext uri="{FF2B5EF4-FFF2-40B4-BE49-F238E27FC236}">
                            <a16:creationId xmlns:a16="http://schemas.microsoft.com/office/drawing/2014/main" id="{972FEADC-2476-4E5E-9D1C-84D6B92A1C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9" name="直線コネクタ 9618">
                        <a:extLst>
                          <a:ext uri="{FF2B5EF4-FFF2-40B4-BE49-F238E27FC236}">
                            <a16:creationId xmlns:a16="http://schemas.microsoft.com/office/drawing/2014/main" id="{CF9B0D2C-E397-007A-0570-5CCEE85AF8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87" name="グループ化 9586">
                      <a:extLst>
                        <a:ext uri="{FF2B5EF4-FFF2-40B4-BE49-F238E27FC236}">
                          <a16:creationId xmlns:a16="http://schemas.microsoft.com/office/drawing/2014/main" id="{BABE3C4A-7D13-D4B2-E108-702AAEDDB1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88" name="直線コネクタ 9587">
                        <a:extLst>
                          <a:ext uri="{FF2B5EF4-FFF2-40B4-BE49-F238E27FC236}">
                            <a16:creationId xmlns:a16="http://schemas.microsoft.com/office/drawing/2014/main" id="{84F97CDD-9DE5-4289-A61E-E33B6792B7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9" name="直線コネクタ 9588">
                        <a:extLst>
                          <a:ext uri="{FF2B5EF4-FFF2-40B4-BE49-F238E27FC236}">
                            <a16:creationId xmlns:a16="http://schemas.microsoft.com/office/drawing/2014/main" id="{A3DBB50D-3693-D3B4-59F0-9486885FBE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0" name="直線コネクタ 9589">
                        <a:extLst>
                          <a:ext uri="{FF2B5EF4-FFF2-40B4-BE49-F238E27FC236}">
                            <a16:creationId xmlns:a16="http://schemas.microsoft.com/office/drawing/2014/main" id="{FB04A132-FEC2-72A7-862A-A69C704587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1" name="直線コネクタ 9590">
                        <a:extLst>
                          <a:ext uri="{FF2B5EF4-FFF2-40B4-BE49-F238E27FC236}">
                            <a16:creationId xmlns:a16="http://schemas.microsoft.com/office/drawing/2014/main" id="{FEC0A4D7-65E9-F386-CEB0-F82AFFF71D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2" name="直線コネクタ 9591">
                        <a:extLst>
                          <a:ext uri="{FF2B5EF4-FFF2-40B4-BE49-F238E27FC236}">
                            <a16:creationId xmlns:a16="http://schemas.microsoft.com/office/drawing/2014/main" id="{2C1D3239-2ABD-E553-C6A7-E7320A8D5D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3" name="直線コネクタ 9592">
                        <a:extLst>
                          <a:ext uri="{FF2B5EF4-FFF2-40B4-BE49-F238E27FC236}">
                            <a16:creationId xmlns:a16="http://schemas.microsoft.com/office/drawing/2014/main" id="{5459918A-5315-5790-C323-5EFB6EB435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4" name="直線コネクタ 9593">
                        <a:extLst>
                          <a:ext uri="{FF2B5EF4-FFF2-40B4-BE49-F238E27FC236}">
                            <a16:creationId xmlns:a16="http://schemas.microsoft.com/office/drawing/2014/main" id="{DACD5D20-09E1-3E47-0FC0-57BCAC47C1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5" name="直線コネクタ 9594">
                        <a:extLst>
                          <a:ext uri="{FF2B5EF4-FFF2-40B4-BE49-F238E27FC236}">
                            <a16:creationId xmlns:a16="http://schemas.microsoft.com/office/drawing/2014/main" id="{3C3C7835-BB95-ECCF-AE58-2D15179C57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6" name="直線コネクタ 9595">
                        <a:extLst>
                          <a:ext uri="{FF2B5EF4-FFF2-40B4-BE49-F238E27FC236}">
                            <a16:creationId xmlns:a16="http://schemas.microsoft.com/office/drawing/2014/main" id="{BA337A46-6557-8E11-2EBB-753FC3EE25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7" name="直線コネクタ 9596">
                        <a:extLst>
                          <a:ext uri="{FF2B5EF4-FFF2-40B4-BE49-F238E27FC236}">
                            <a16:creationId xmlns:a16="http://schemas.microsoft.com/office/drawing/2014/main" id="{3E441130-3E83-1926-1117-400400FED0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8" name="直線コネクタ 9597">
                        <a:extLst>
                          <a:ext uri="{FF2B5EF4-FFF2-40B4-BE49-F238E27FC236}">
                            <a16:creationId xmlns:a16="http://schemas.microsoft.com/office/drawing/2014/main" id="{D3DB0085-F332-528D-2585-16AA67F7DB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9" name="直線コネクタ 9598">
                        <a:extLst>
                          <a:ext uri="{FF2B5EF4-FFF2-40B4-BE49-F238E27FC236}">
                            <a16:creationId xmlns:a16="http://schemas.microsoft.com/office/drawing/2014/main" id="{035C11A9-8DD2-4043-0048-EADB889309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0" name="直線コネクタ 9599">
                        <a:extLst>
                          <a:ext uri="{FF2B5EF4-FFF2-40B4-BE49-F238E27FC236}">
                            <a16:creationId xmlns:a16="http://schemas.microsoft.com/office/drawing/2014/main" id="{220EA14A-FE7D-7175-9762-F597BF674A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1" name="直線コネクタ 9600">
                        <a:extLst>
                          <a:ext uri="{FF2B5EF4-FFF2-40B4-BE49-F238E27FC236}">
                            <a16:creationId xmlns:a16="http://schemas.microsoft.com/office/drawing/2014/main" id="{FDC833BD-B796-A46C-0B77-C2F26AF43C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2" name="直線コネクタ 9601">
                        <a:extLst>
                          <a:ext uri="{FF2B5EF4-FFF2-40B4-BE49-F238E27FC236}">
                            <a16:creationId xmlns:a16="http://schemas.microsoft.com/office/drawing/2014/main" id="{EAAD1249-DAD9-EC10-7993-8A6E2AFB70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3" name="直線コネクタ 9602">
                        <a:extLst>
                          <a:ext uri="{FF2B5EF4-FFF2-40B4-BE49-F238E27FC236}">
                            <a16:creationId xmlns:a16="http://schemas.microsoft.com/office/drawing/2014/main" id="{2E370696-00ED-502F-EA52-9A8CCA1B4A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2" name="グループ化 9481">
                    <a:extLst>
                      <a:ext uri="{FF2B5EF4-FFF2-40B4-BE49-F238E27FC236}">
                        <a16:creationId xmlns:a16="http://schemas.microsoft.com/office/drawing/2014/main" id="{138527A6-976A-F479-B69B-41543C4BFFE3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52" name="グループ化 9551">
                      <a:extLst>
                        <a:ext uri="{FF2B5EF4-FFF2-40B4-BE49-F238E27FC236}">
                          <a16:creationId xmlns:a16="http://schemas.microsoft.com/office/drawing/2014/main" id="{040043F2-29C7-A80C-FFE0-E7AED958A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70" name="直線コネクタ 9569">
                        <a:extLst>
                          <a:ext uri="{FF2B5EF4-FFF2-40B4-BE49-F238E27FC236}">
                            <a16:creationId xmlns:a16="http://schemas.microsoft.com/office/drawing/2014/main" id="{A7067330-B1A7-108B-19A8-874C32BE94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1" name="直線コネクタ 9570">
                        <a:extLst>
                          <a:ext uri="{FF2B5EF4-FFF2-40B4-BE49-F238E27FC236}">
                            <a16:creationId xmlns:a16="http://schemas.microsoft.com/office/drawing/2014/main" id="{1A410DE8-CFFD-874E-95E8-3FC83B2038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2" name="直線コネクタ 9571">
                        <a:extLst>
                          <a:ext uri="{FF2B5EF4-FFF2-40B4-BE49-F238E27FC236}">
                            <a16:creationId xmlns:a16="http://schemas.microsoft.com/office/drawing/2014/main" id="{BECF12CF-07F5-5C39-6AD6-0DBB4ED0C5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3" name="直線コネクタ 9572">
                        <a:extLst>
                          <a:ext uri="{FF2B5EF4-FFF2-40B4-BE49-F238E27FC236}">
                            <a16:creationId xmlns:a16="http://schemas.microsoft.com/office/drawing/2014/main" id="{C7F5EDAF-901B-664B-B08F-682291409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4" name="直線コネクタ 9573">
                        <a:extLst>
                          <a:ext uri="{FF2B5EF4-FFF2-40B4-BE49-F238E27FC236}">
                            <a16:creationId xmlns:a16="http://schemas.microsoft.com/office/drawing/2014/main" id="{5DEB196F-7462-E7BD-D514-D387A22A6E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5" name="直線コネクタ 9574">
                        <a:extLst>
                          <a:ext uri="{FF2B5EF4-FFF2-40B4-BE49-F238E27FC236}">
                            <a16:creationId xmlns:a16="http://schemas.microsoft.com/office/drawing/2014/main" id="{ECB0BBD4-F6DE-1C6E-E3E0-C3DEA1FF16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6" name="直線コネクタ 9575">
                        <a:extLst>
                          <a:ext uri="{FF2B5EF4-FFF2-40B4-BE49-F238E27FC236}">
                            <a16:creationId xmlns:a16="http://schemas.microsoft.com/office/drawing/2014/main" id="{02F49E7B-C540-D05A-323B-CF4923CD7F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7" name="直線コネクタ 9576">
                        <a:extLst>
                          <a:ext uri="{FF2B5EF4-FFF2-40B4-BE49-F238E27FC236}">
                            <a16:creationId xmlns:a16="http://schemas.microsoft.com/office/drawing/2014/main" id="{3F01BED4-96AA-C2C3-B8A9-C244F0E9E3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8" name="直線コネクタ 9577">
                        <a:extLst>
                          <a:ext uri="{FF2B5EF4-FFF2-40B4-BE49-F238E27FC236}">
                            <a16:creationId xmlns:a16="http://schemas.microsoft.com/office/drawing/2014/main" id="{A36EFBEC-7A16-1570-89FF-4FDD0CB682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9" name="直線コネクタ 9578">
                        <a:extLst>
                          <a:ext uri="{FF2B5EF4-FFF2-40B4-BE49-F238E27FC236}">
                            <a16:creationId xmlns:a16="http://schemas.microsoft.com/office/drawing/2014/main" id="{1891B655-7DCA-29B1-A3FA-780A63B789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0" name="直線コネクタ 9579">
                        <a:extLst>
                          <a:ext uri="{FF2B5EF4-FFF2-40B4-BE49-F238E27FC236}">
                            <a16:creationId xmlns:a16="http://schemas.microsoft.com/office/drawing/2014/main" id="{6C4FA584-BB0A-591B-E98C-EE8D785823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1" name="直線コネクタ 9580">
                        <a:extLst>
                          <a:ext uri="{FF2B5EF4-FFF2-40B4-BE49-F238E27FC236}">
                            <a16:creationId xmlns:a16="http://schemas.microsoft.com/office/drawing/2014/main" id="{A5E81864-3466-D623-51F5-E36509FDAC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2" name="直線コネクタ 9581">
                        <a:extLst>
                          <a:ext uri="{FF2B5EF4-FFF2-40B4-BE49-F238E27FC236}">
                            <a16:creationId xmlns:a16="http://schemas.microsoft.com/office/drawing/2014/main" id="{0FC8E51F-8022-6DB7-5C3B-6260DB2FD6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3" name="直線コネクタ 9582">
                        <a:extLst>
                          <a:ext uri="{FF2B5EF4-FFF2-40B4-BE49-F238E27FC236}">
                            <a16:creationId xmlns:a16="http://schemas.microsoft.com/office/drawing/2014/main" id="{A4BC39EA-63C6-5C31-90CD-0A542B84E6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4" name="直線コネクタ 9583">
                        <a:extLst>
                          <a:ext uri="{FF2B5EF4-FFF2-40B4-BE49-F238E27FC236}">
                            <a16:creationId xmlns:a16="http://schemas.microsoft.com/office/drawing/2014/main" id="{07858138-6806-CA7E-75B8-400C46C95B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5" name="直線コネクタ 9584">
                        <a:extLst>
                          <a:ext uri="{FF2B5EF4-FFF2-40B4-BE49-F238E27FC236}">
                            <a16:creationId xmlns:a16="http://schemas.microsoft.com/office/drawing/2014/main" id="{F4CCF92B-CA08-E2FD-A6C7-3155EAEF4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53" name="グループ化 9552">
                      <a:extLst>
                        <a:ext uri="{FF2B5EF4-FFF2-40B4-BE49-F238E27FC236}">
                          <a16:creationId xmlns:a16="http://schemas.microsoft.com/office/drawing/2014/main" id="{8912013F-82CC-F40E-EB16-C27E2F44A9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54" name="直線コネクタ 9553">
                        <a:extLst>
                          <a:ext uri="{FF2B5EF4-FFF2-40B4-BE49-F238E27FC236}">
                            <a16:creationId xmlns:a16="http://schemas.microsoft.com/office/drawing/2014/main" id="{84CAFE16-E0F3-816C-CBEA-B5F9D0FA1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5" name="直線コネクタ 9554">
                        <a:extLst>
                          <a:ext uri="{FF2B5EF4-FFF2-40B4-BE49-F238E27FC236}">
                            <a16:creationId xmlns:a16="http://schemas.microsoft.com/office/drawing/2014/main" id="{89D1CE50-C441-406E-6725-26830F7F09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6" name="直線コネクタ 9555">
                        <a:extLst>
                          <a:ext uri="{FF2B5EF4-FFF2-40B4-BE49-F238E27FC236}">
                            <a16:creationId xmlns:a16="http://schemas.microsoft.com/office/drawing/2014/main" id="{01FBB458-8DFA-D9D3-8736-02FA2313C3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7" name="直線コネクタ 9556">
                        <a:extLst>
                          <a:ext uri="{FF2B5EF4-FFF2-40B4-BE49-F238E27FC236}">
                            <a16:creationId xmlns:a16="http://schemas.microsoft.com/office/drawing/2014/main" id="{5D890E80-7C11-8A14-4C7A-BEBE402834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8" name="直線コネクタ 9557">
                        <a:extLst>
                          <a:ext uri="{FF2B5EF4-FFF2-40B4-BE49-F238E27FC236}">
                            <a16:creationId xmlns:a16="http://schemas.microsoft.com/office/drawing/2014/main" id="{A2BF7E36-0FAE-1B91-AE9F-399E9850E8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9" name="直線コネクタ 9558">
                        <a:extLst>
                          <a:ext uri="{FF2B5EF4-FFF2-40B4-BE49-F238E27FC236}">
                            <a16:creationId xmlns:a16="http://schemas.microsoft.com/office/drawing/2014/main" id="{150CB71D-65C7-5F0C-D407-B0E2B8DB6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0" name="直線コネクタ 9559">
                        <a:extLst>
                          <a:ext uri="{FF2B5EF4-FFF2-40B4-BE49-F238E27FC236}">
                            <a16:creationId xmlns:a16="http://schemas.microsoft.com/office/drawing/2014/main" id="{16727A95-0CC0-1C61-0142-5E66344938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1" name="直線コネクタ 9560">
                        <a:extLst>
                          <a:ext uri="{FF2B5EF4-FFF2-40B4-BE49-F238E27FC236}">
                            <a16:creationId xmlns:a16="http://schemas.microsoft.com/office/drawing/2014/main" id="{842DAF0C-683A-4C19-7F27-5F2F925B7D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2" name="直線コネクタ 9561">
                        <a:extLst>
                          <a:ext uri="{FF2B5EF4-FFF2-40B4-BE49-F238E27FC236}">
                            <a16:creationId xmlns:a16="http://schemas.microsoft.com/office/drawing/2014/main" id="{149B9BEF-80F1-F27E-3A69-29BC70F4C1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3" name="直線コネクタ 9562">
                        <a:extLst>
                          <a:ext uri="{FF2B5EF4-FFF2-40B4-BE49-F238E27FC236}">
                            <a16:creationId xmlns:a16="http://schemas.microsoft.com/office/drawing/2014/main" id="{D1A38973-8018-46E4-B603-F04B07F574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4" name="直線コネクタ 9563">
                        <a:extLst>
                          <a:ext uri="{FF2B5EF4-FFF2-40B4-BE49-F238E27FC236}">
                            <a16:creationId xmlns:a16="http://schemas.microsoft.com/office/drawing/2014/main" id="{667904FA-6659-C082-A0A4-5F66B872BA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5" name="直線コネクタ 9564">
                        <a:extLst>
                          <a:ext uri="{FF2B5EF4-FFF2-40B4-BE49-F238E27FC236}">
                            <a16:creationId xmlns:a16="http://schemas.microsoft.com/office/drawing/2014/main" id="{D8415536-2042-DFD8-C4C8-B525256B85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6" name="直線コネクタ 9565">
                        <a:extLst>
                          <a:ext uri="{FF2B5EF4-FFF2-40B4-BE49-F238E27FC236}">
                            <a16:creationId xmlns:a16="http://schemas.microsoft.com/office/drawing/2014/main" id="{592924CB-C427-6B0B-909B-7942944C6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7" name="直線コネクタ 9566">
                        <a:extLst>
                          <a:ext uri="{FF2B5EF4-FFF2-40B4-BE49-F238E27FC236}">
                            <a16:creationId xmlns:a16="http://schemas.microsoft.com/office/drawing/2014/main" id="{B3AB9622-8AA9-26F6-5002-A07217C603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8" name="直線コネクタ 9567">
                        <a:extLst>
                          <a:ext uri="{FF2B5EF4-FFF2-40B4-BE49-F238E27FC236}">
                            <a16:creationId xmlns:a16="http://schemas.microsoft.com/office/drawing/2014/main" id="{1C89CB87-1558-BF4D-B73E-C7EE310441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9" name="直線コネクタ 9568">
                        <a:extLst>
                          <a:ext uri="{FF2B5EF4-FFF2-40B4-BE49-F238E27FC236}">
                            <a16:creationId xmlns:a16="http://schemas.microsoft.com/office/drawing/2014/main" id="{95B2F5C5-400D-31AB-C79B-21E9EEE3D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3" name="グループ化 9482">
                    <a:extLst>
                      <a:ext uri="{FF2B5EF4-FFF2-40B4-BE49-F238E27FC236}">
                        <a16:creationId xmlns:a16="http://schemas.microsoft.com/office/drawing/2014/main" id="{235F3BF8-CB54-1C95-B09B-FAAE91047F2D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18" name="グループ化 9517">
                      <a:extLst>
                        <a:ext uri="{FF2B5EF4-FFF2-40B4-BE49-F238E27FC236}">
                          <a16:creationId xmlns:a16="http://schemas.microsoft.com/office/drawing/2014/main" id="{72786646-5258-EDD2-C745-33FCD3E9A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36" name="直線コネクタ 9535">
                        <a:extLst>
                          <a:ext uri="{FF2B5EF4-FFF2-40B4-BE49-F238E27FC236}">
                            <a16:creationId xmlns:a16="http://schemas.microsoft.com/office/drawing/2014/main" id="{8733E79D-9EA1-43DB-D497-19CF75E2E8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7" name="直線コネクタ 9536">
                        <a:extLst>
                          <a:ext uri="{FF2B5EF4-FFF2-40B4-BE49-F238E27FC236}">
                            <a16:creationId xmlns:a16="http://schemas.microsoft.com/office/drawing/2014/main" id="{B5644284-A365-3959-F840-D62F01B66A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8" name="直線コネクタ 9537">
                        <a:extLst>
                          <a:ext uri="{FF2B5EF4-FFF2-40B4-BE49-F238E27FC236}">
                            <a16:creationId xmlns:a16="http://schemas.microsoft.com/office/drawing/2014/main" id="{7492875F-3791-E385-05AB-17CDC67E60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9" name="直線コネクタ 9538">
                        <a:extLst>
                          <a:ext uri="{FF2B5EF4-FFF2-40B4-BE49-F238E27FC236}">
                            <a16:creationId xmlns:a16="http://schemas.microsoft.com/office/drawing/2014/main" id="{A54762F7-D624-7BEB-BD44-ACDC82FC8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0" name="直線コネクタ 9539">
                        <a:extLst>
                          <a:ext uri="{FF2B5EF4-FFF2-40B4-BE49-F238E27FC236}">
                            <a16:creationId xmlns:a16="http://schemas.microsoft.com/office/drawing/2014/main" id="{B7833F65-4E3A-87BF-3D0E-023A83E36A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1" name="直線コネクタ 9540">
                        <a:extLst>
                          <a:ext uri="{FF2B5EF4-FFF2-40B4-BE49-F238E27FC236}">
                            <a16:creationId xmlns:a16="http://schemas.microsoft.com/office/drawing/2014/main" id="{D62FBFD7-884D-3ABB-A20A-BD7CEB59B7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2" name="直線コネクタ 9541">
                        <a:extLst>
                          <a:ext uri="{FF2B5EF4-FFF2-40B4-BE49-F238E27FC236}">
                            <a16:creationId xmlns:a16="http://schemas.microsoft.com/office/drawing/2014/main" id="{69F245E9-665E-A291-6211-4751E48045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3" name="直線コネクタ 9542">
                        <a:extLst>
                          <a:ext uri="{FF2B5EF4-FFF2-40B4-BE49-F238E27FC236}">
                            <a16:creationId xmlns:a16="http://schemas.microsoft.com/office/drawing/2014/main" id="{45DF4E84-4D09-7431-D549-E26481341B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4" name="直線コネクタ 9543">
                        <a:extLst>
                          <a:ext uri="{FF2B5EF4-FFF2-40B4-BE49-F238E27FC236}">
                            <a16:creationId xmlns:a16="http://schemas.microsoft.com/office/drawing/2014/main" id="{DD56E40C-0B9B-905A-3B19-5FD05F09CF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5" name="直線コネクタ 9544">
                        <a:extLst>
                          <a:ext uri="{FF2B5EF4-FFF2-40B4-BE49-F238E27FC236}">
                            <a16:creationId xmlns:a16="http://schemas.microsoft.com/office/drawing/2014/main" id="{03DC931E-053E-2963-5CD8-AA693910F1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6" name="直線コネクタ 9545">
                        <a:extLst>
                          <a:ext uri="{FF2B5EF4-FFF2-40B4-BE49-F238E27FC236}">
                            <a16:creationId xmlns:a16="http://schemas.microsoft.com/office/drawing/2014/main" id="{C50BF25B-7E20-D423-A599-3265FB20D5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7" name="直線コネクタ 9546">
                        <a:extLst>
                          <a:ext uri="{FF2B5EF4-FFF2-40B4-BE49-F238E27FC236}">
                            <a16:creationId xmlns:a16="http://schemas.microsoft.com/office/drawing/2014/main" id="{AE90A173-6728-543E-87A5-56226BD7B2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8" name="直線コネクタ 9547">
                        <a:extLst>
                          <a:ext uri="{FF2B5EF4-FFF2-40B4-BE49-F238E27FC236}">
                            <a16:creationId xmlns:a16="http://schemas.microsoft.com/office/drawing/2014/main" id="{4198EC75-C042-D846-4C2B-0DFB0A338F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9" name="直線コネクタ 9548">
                        <a:extLst>
                          <a:ext uri="{FF2B5EF4-FFF2-40B4-BE49-F238E27FC236}">
                            <a16:creationId xmlns:a16="http://schemas.microsoft.com/office/drawing/2014/main" id="{EB65A09B-E129-371D-B431-A6BB1F222D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0" name="直線コネクタ 9549">
                        <a:extLst>
                          <a:ext uri="{FF2B5EF4-FFF2-40B4-BE49-F238E27FC236}">
                            <a16:creationId xmlns:a16="http://schemas.microsoft.com/office/drawing/2014/main" id="{458464C8-435D-8AC8-DEF1-21816FACD2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1" name="直線コネクタ 9550">
                        <a:extLst>
                          <a:ext uri="{FF2B5EF4-FFF2-40B4-BE49-F238E27FC236}">
                            <a16:creationId xmlns:a16="http://schemas.microsoft.com/office/drawing/2014/main" id="{53D9C7D3-67BB-239E-6803-E58BE835AE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19" name="グループ化 9518">
                      <a:extLst>
                        <a:ext uri="{FF2B5EF4-FFF2-40B4-BE49-F238E27FC236}">
                          <a16:creationId xmlns:a16="http://schemas.microsoft.com/office/drawing/2014/main" id="{C770AF9E-D882-F6A6-B4CB-CDCC168A3E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20" name="直線コネクタ 9519">
                        <a:extLst>
                          <a:ext uri="{FF2B5EF4-FFF2-40B4-BE49-F238E27FC236}">
                            <a16:creationId xmlns:a16="http://schemas.microsoft.com/office/drawing/2014/main" id="{C21BD1AE-6861-27FD-FBAA-C35648A916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1" name="直線コネクタ 9520">
                        <a:extLst>
                          <a:ext uri="{FF2B5EF4-FFF2-40B4-BE49-F238E27FC236}">
                            <a16:creationId xmlns:a16="http://schemas.microsoft.com/office/drawing/2014/main" id="{85D7E2E2-0511-36A4-ACE0-A18EE12CFE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2" name="直線コネクタ 9521">
                        <a:extLst>
                          <a:ext uri="{FF2B5EF4-FFF2-40B4-BE49-F238E27FC236}">
                            <a16:creationId xmlns:a16="http://schemas.microsoft.com/office/drawing/2014/main" id="{93113BA8-8DF7-9198-C915-0E59E5B677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3" name="直線コネクタ 9522">
                        <a:extLst>
                          <a:ext uri="{FF2B5EF4-FFF2-40B4-BE49-F238E27FC236}">
                            <a16:creationId xmlns:a16="http://schemas.microsoft.com/office/drawing/2014/main" id="{A6E32352-4585-2E7F-6128-59B4A3BE29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4" name="直線コネクタ 9523">
                        <a:extLst>
                          <a:ext uri="{FF2B5EF4-FFF2-40B4-BE49-F238E27FC236}">
                            <a16:creationId xmlns:a16="http://schemas.microsoft.com/office/drawing/2014/main" id="{6082A76E-0221-1E15-CA6E-2F5CA2F2EA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5" name="直線コネクタ 9524">
                        <a:extLst>
                          <a:ext uri="{FF2B5EF4-FFF2-40B4-BE49-F238E27FC236}">
                            <a16:creationId xmlns:a16="http://schemas.microsoft.com/office/drawing/2014/main" id="{7792571D-D3BE-96AF-E671-5A85D25641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6" name="直線コネクタ 9525">
                        <a:extLst>
                          <a:ext uri="{FF2B5EF4-FFF2-40B4-BE49-F238E27FC236}">
                            <a16:creationId xmlns:a16="http://schemas.microsoft.com/office/drawing/2014/main" id="{15C912E1-2260-DC61-9D88-5F097043BF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7" name="直線コネクタ 9526">
                        <a:extLst>
                          <a:ext uri="{FF2B5EF4-FFF2-40B4-BE49-F238E27FC236}">
                            <a16:creationId xmlns:a16="http://schemas.microsoft.com/office/drawing/2014/main" id="{0260E8B1-9CA9-DA91-BC02-BD99E793E1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8" name="直線コネクタ 9527">
                        <a:extLst>
                          <a:ext uri="{FF2B5EF4-FFF2-40B4-BE49-F238E27FC236}">
                            <a16:creationId xmlns:a16="http://schemas.microsoft.com/office/drawing/2014/main" id="{EEA18F52-D2A0-8841-48E6-BB015D9615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9" name="直線コネクタ 9528">
                        <a:extLst>
                          <a:ext uri="{FF2B5EF4-FFF2-40B4-BE49-F238E27FC236}">
                            <a16:creationId xmlns:a16="http://schemas.microsoft.com/office/drawing/2014/main" id="{C41A9E4E-D0E7-2305-B3AB-0D05BF24DB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0" name="直線コネクタ 9529">
                        <a:extLst>
                          <a:ext uri="{FF2B5EF4-FFF2-40B4-BE49-F238E27FC236}">
                            <a16:creationId xmlns:a16="http://schemas.microsoft.com/office/drawing/2014/main" id="{8782BD53-86B4-A996-B3D7-06D6A390B5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1" name="直線コネクタ 9530">
                        <a:extLst>
                          <a:ext uri="{FF2B5EF4-FFF2-40B4-BE49-F238E27FC236}">
                            <a16:creationId xmlns:a16="http://schemas.microsoft.com/office/drawing/2014/main" id="{D9E9F90B-7030-8638-1E50-EC430FBE5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2" name="直線コネクタ 9531">
                        <a:extLst>
                          <a:ext uri="{FF2B5EF4-FFF2-40B4-BE49-F238E27FC236}">
                            <a16:creationId xmlns:a16="http://schemas.microsoft.com/office/drawing/2014/main" id="{85CA06C5-641F-9E73-65AB-4A4BDFEB30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3" name="直線コネクタ 9532">
                        <a:extLst>
                          <a:ext uri="{FF2B5EF4-FFF2-40B4-BE49-F238E27FC236}">
                            <a16:creationId xmlns:a16="http://schemas.microsoft.com/office/drawing/2014/main" id="{18CBCF71-56ED-7ECD-E0DB-05268725F8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4" name="直線コネクタ 9533">
                        <a:extLst>
                          <a:ext uri="{FF2B5EF4-FFF2-40B4-BE49-F238E27FC236}">
                            <a16:creationId xmlns:a16="http://schemas.microsoft.com/office/drawing/2014/main" id="{73CF2490-3DEF-6907-5AEA-1DACF87A3D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5" name="直線コネクタ 9534">
                        <a:extLst>
                          <a:ext uri="{FF2B5EF4-FFF2-40B4-BE49-F238E27FC236}">
                            <a16:creationId xmlns:a16="http://schemas.microsoft.com/office/drawing/2014/main" id="{80CB227E-569C-0DC1-0C74-47C3B98ABB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4" name="グループ化 9483">
                    <a:extLst>
                      <a:ext uri="{FF2B5EF4-FFF2-40B4-BE49-F238E27FC236}">
                        <a16:creationId xmlns:a16="http://schemas.microsoft.com/office/drawing/2014/main" id="{1F701980-3E95-4C07-12B4-F64E0E0E5DE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502" name="直線コネクタ 9501">
                      <a:extLst>
                        <a:ext uri="{FF2B5EF4-FFF2-40B4-BE49-F238E27FC236}">
                          <a16:creationId xmlns:a16="http://schemas.microsoft.com/office/drawing/2014/main" id="{38FF9872-A517-B365-D0CE-5B42539A84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3" name="直線コネクタ 9502">
                      <a:extLst>
                        <a:ext uri="{FF2B5EF4-FFF2-40B4-BE49-F238E27FC236}">
                          <a16:creationId xmlns:a16="http://schemas.microsoft.com/office/drawing/2014/main" id="{6F21B082-D742-98C4-9E49-A44BA70C32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4" name="直線コネクタ 9503">
                      <a:extLst>
                        <a:ext uri="{FF2B5EF4-FFF2-40B4-BE49-F238E27FC236}">
                          <a16:creationId xmlns:a16="http://schemas.microsoft.com/office/drawing/2014/main" id="{0E102C5E-5F05-3845-85CD-A0A0E112AA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5" name="直線コネクタ 9504">
                      <a:extLst>
                        <a:ext uri="{FF2B5EF4-FFF2-40B4-BE49-F238E27FC236}">
                          <a16:creationId xmlns:a16="http://schemas.microsoft.com/office/drawing/2014/main" id="{518CFEB4-CE81-D0EF-E2FB-FE9CD0C9DC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6" name="直線コネクタ 9505">
                      <a:extLst>
                        <a:ext uri="{FF2B5EF4-FFF2-40B4-BE49-F238E27FC236}">
                          <a16:creationId xmlns:a16="http://schemas.microsoft.com/office/drawing/2014/main" id="{279C843A-4DDB-B1BA-E4EC-A6645F8F9F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7" name="直線コネクタ 9506">
                      <a:extLst>
                        <a:ext uri="{FF2B5EF4-FFF2-40B4-BE49-F238E27FC236}">
                          <a16:creationId xmlns:a16="http://schemas.microsoft.com/office/drawing/2014/main" id="{DFDC8AF7-336E-58DE-0288-5114FEDB94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8" name="直線コネクタ 9507">
                      <a:extLst>
                        <a:ext uri="{FF2B5EF4-FFF2-40B4-BE49-F238E27FC236}">
                          <a16:creationId xmlns:a16="http://schemas.microsoft.com/office/drawing/2014/main" id="{63352896-796A-0145-4AB6-5927D5F46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9" name="直線コネクタ 9508">
                      <a:extLst>
                        <a:ext uri="{FF2B5EF4-FFF2-40B4-BE49-F238E27FC236}">
                          <a16:creationId xmlns:a16="http://schemas.microsoft.com/office/drawing/2014/main" id="{0FB0B601-4534-8DA7-25E2-C1E838B530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0" name="直線コネクタ 9509">
                      <a:extLst>
                        <a:ext uri="{FF2B5EF4-FFF2-40B4-BE49-F238E27FC236}">
                          <a16:creationId xmlns:a16="http://schemas.microsoft.com/office/drawing/2014/main" id="{FDAE76E1-4451-E6BA-1600-2962B4FDD6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1" name="直線コネクタ 9510">
                      <a:extLst>
                        <a:ext uri="{FF2B5EF4-FFF2-40B4-BE49-F238E27FC236}">
                          <a16:creationId xmlns:a16="http://schemas.microsoft.com/office/drawing/2014/main" id="{FB718806-89BB-657B-CFE0-ED558FDBC1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2" name="直線コネクタ 9511">
                      <a:extLst>
                        <a:ext uri="{FF2B5EF4-FFF2-40B4-BE49-F238E27FC236}">
                          <a16:creationId xmlns:a16="http://schemas.microsoft.com/office/drawing/2014/main" id="{0F3839FF-F8DD-2855-5E3E-2097A0EE1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3" name="直線コネクタ 9512">
                      <a:extLst>
                        <a:ext uri="{FF2B5EF4-FFF2-40B4-BE49-F238E27FC236}">
                          <a16:creationId xmlns:a16="http://schemas.microsoft.com/office/drawing/2014/main" id="{C21B4603-F3E8-9A8C-E403-B52265EFEF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4" name="直線コネクタ 9513">
                      <a:extLst>
                        <a:ext uri="{FF2B5EF4-FFF2-40B4-BE49-F238E27FC236}">
                          <a16:creationId xmlns:a16="http://schemas.microsoft.com/office/drawing/2014/main" id="{2355524D-4153-00F3-08E4-CECE6E52CB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5" name="直線コネクタ 9514">
                      <a:extLst>
                        <a:ext uri="{FF2B5EF4-FFF2-40B4-BE49-F238E27FC236}">
                          <a16:creationId xmlns:a16="http://schemas.microsoft.com/office/drawing/2014/main" id="{6CF46F6E-173C-D0DF-AB26-C541C4010D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6" name="直線コネクタ 9515">
                      <a:extLst>
                        <a:ext uri="{FF2B5EF4-FFF2-40B4-BE49-F238E27FC236}">
                          <a16:creationId xmlns:a16="http://schemas.microsoft.com/office/drawing/2014/main" id="{2F23A5EA-CB72-D37D-99D1-F48DE8757C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7" name="直線コネクタ 9516">
                      <a:extLst>
                        <a:ext uri="{FF2B5EF4-FFF2-40B4-BE49-F238E27FC236}">
                          <a16:creationId xmlns:a16="http://schemas.microsoft.com/office/drawing/2014/main" id="{23F97C2F-0D76-738A-EC90-B0176670FC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85" name="グループ化 9484">
                    <a:extLst>
                      <a:ext uri="{FF2B5EF4-FFF2-40B4-BE49-F238E27FC236}">
                        <a16:creationId xmlns:a16="http://schemas.microsoft.com/office/drawing/2014/main" id="{E16495F0-24F9-FAA9-3C11-3E60D254C56D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486" name="直線コネクタ 9485">
                      <a:extLst>
                        <a:ext uri="{FF2B5EF4-FFF2-40B4-BE49-F238E27FC236}">
                          <a16:creationId xmlns:a16="http://schemas.microsoft.com/office/drawing/2014/main" id="{C0E571D7-0550-9C48-AB25-36B83501DA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7" name="直線コネクタ 9486">
                      <a:extLst>
                        <a:ext uri="{FF2B5EF4-FFF2-40B4-BE49-F238E27FC236}">
                          <a16:creationId xmlns:a16="http://schemas.microsoft.com/office/drawing/2014/main" id="{6344666E-229D-738C-825D-B923DA2985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8" name="直線コネクタ 9487">
                      <a:extLst>
                        <a:ext uri="{FF2B5EF4-FFF2-40B4-BE49-F238E27FC236}">
                          <a16:creationId xmlns:a16="http://schemas.microsoft.com/office/drawing/2014/main" id="{48A1136C-43AA-D4A4-59BC-DCA38FD9E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9" name="直線コネクタ 9488">
                      <a:extLst>
                        <a:ext uri="{FF2B5EF4-FFF2-40B4-BE49-F238E27FC236}">
                          <a16:creationId xmlns:a16="http://schemas.microsoft.com/office/drawing/2014/main" id="{62B13873-371D-83A7-8F41-29EE561C54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0" name="直線コネクタ 9489">
                      <a:extLst>
                        <a:ext uri="{FF2B5EF4-FFF2-40B4-BE49-F238E27FC236}">
                          <a16:creationId xmlns:a16="http://schemas.microsoft.com/office/drawing/2014/main" id="{F8E84395-F87A-133E-5A9E-3F8085117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1" name="直線コネクタ 9490">
                      <a:extLst>
                        <a:ext uri="{FF2B5EF4-FFF2-40B4-BE49-F238E27FC236}">
                          <a16:creationId xmlns:a16="http://schemas.microsoft.com/office/drawing/2014/main" id="{584DDBEB-E340-A5E8-B5AA-9932BA4597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2" name="直線コネクタ 9491">
                      <a:extLst>
                        <a:ext uri="{FF2B5EF4-FFF2-40B4-BE49-F238E27FC236}">
                          <a16:creationId xmlns:a16="http://schemas.microsoft.com/office/drawing/2014/main" id="{417D2DDA-B047-03CB-96B7-900FC7E2A8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3" name="直線コネクタ 9492">
                      <a:extLst>
                        <a:ext uri="{FF2B5EF4-FFF2-40B4-BE49-F238E27FC236}">
                          <a16:creationId xmlns:a16="http://schemas.microsoft.com/office/drawing/2014/main" id="{270014A9-262E-897A-18B8-5C762FC195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4" name="直線コネクタ 9493">
                      <a:extLst>
                        <a:ext uri="{FF2B5EF4-FFF2-40B4-BE49-F238E27FC236}">
                          <a16:creationId xmlns:a16="http://schemas.microsoft.com/office/drawing/2014/main" id="{E45D45E1-1796-10A4-5786-68F97A718D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5" name="直線コネクタ 9494">
                      <a:extLst>
                        <a:ext uri="{FF2B5EF4-FFF2-40B4-BE49-F238E27FC236}">
                          <a16:creationId xmlns:a16="http://schemas.microsoft.com/office/drawing/2014/main" id="{F15B2084-9A40-CBB5-E5FC-9D509BD47E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6" name="直線コネクタ 9495">
                      <a:extLst>
                        <a:ext uri="{FF2B5EF4-FFF2-40B4-BE49-F238E27FC236}">
                          <a16:creationId xmlns:a16="http://schemas.microsoft.com/office/drawing/2014/main" id="{CF919C3D-FB2F-DCB5-B5D4-A764ECE132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7" name="直線コネクタ 9496">
                      <a:extLst>
                        <a:ext uri="{FF2B5EF4-FFF2-40B4-BE49-F238E27FC236}">
                          <a16:creationId xmlns:a16="http://schemas.microsoft.com/office/drawing/2014/main" id="{C8C9596A-FFEF-E889-3CBF-2372B99104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8" name="直線コネクタ 9497">
                      <a:extLst>
                        <a:ext uri="{FF2B5EF4-FFF2-40B4-BE49-F238E27FC236}">
                          <a16:creationId xmlns:a16="http://schemas.microsoft.com/office/drawing/2014/main" id="{699EA6BF-E9C7-1429-3511-A58C290EB5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9" name="直線コネクタ 9498">
                      <a:extLst>
                        <a:ext uri="{FF2B5EF4-FFF2-40B4-BE49-F238E27FC236}">
                          <a16:creationId xmlns:a16="http://schemas.microsoft.com/office/drawing/2014/main" id="{94C7BA35-C5F3-C9F1-6680-79D0972831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0" name="直線コネクタ 9499">
                      <a:extLst>
                        <a:ext uri="{FF2B5EF4-FFF2-40B4-BE49-F238E27FC236}">
                          <a16:creationId xmlns:a16="http://schemas.microsoft.com/office/drawing/2014/main" id="{7F6C8D7E-BA9C-D193-D0F6-DBACE89A1E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1" name="直線コネクタ 9500">
                      <a:extLst>
                        <a:ext uri="{FF2B5EF4-FFF2-40B4-BE49-F238E27FC236}">
                          <a16:creationId xmlns:a16="http://schemas.microsoft.com/office/drawing/2014/main" id="{D15DBB63-E1E6-50FE-3092-7AB6E0ADF4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452" name="グループ化 9451">
                  <a:extLst>
                    <a:ext uri="{FF2B5EF4-FFF2-40B4-BE49-F238E27FC236}">
                      <a16:creationId xmlns:a16="http://schemas.microsoft.com/office/drawing/2014/main" id="{6775C33D-554C-F653-791A-ADF846062FE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74" name="直線コネクタ 9473">
                    <a:extLst>
                      <a:ext uri="{FF2B5EF4-FFF2-40B4-BE49-F238E27FC236}">
                        <a16:creationId xmlns:a16="http://schemas.microsoft.com/office/drawing/2014/main" id="{1D110A24-4995-C591-13CF-57B3780A5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5" name="直線コネクタ 9474">
                    <a:extLst>
                      <a:ext uri="{FF2B5EF4-FFF2-40B4-BE49-F238E27FC236}">
                        <a16:creationId xmlns:a16="http://schemas.microsoft.com/office/drawing/2014/main" id="{DEFACDE0-EF86-EDBB-82D2-518882150A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6" name="直線コネクタ 9475">
                    <a:extLst>
                      <a:ext uri="{FF2B5EF4-FFF2-40B4-BE49-F238E27FC236}">
                        <a16:creationId xmlns:a16="http://schemas.microsoft.com/office/drawing/2014/main" id="{828ABEB0-8829-1E8D-7C45-A96454B058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7" name="直線コネクタ 9476">
                    <a:extLst>
                      <a:ext uri="{FF2B5EF4-FFF2-40B4-BE49-F238E27FC236}">
                        <a16:creationId xmlns:a16="http://schemas.microsoft.com/office/drawing/2014/main" id="{F8C4FDBF-CBFE-BDAA-4556-12F301EC85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8" name="直線コネクタ 9477">
                    <a:extLst>
                      <a:ext uri="{FF2B5EF4-FFF2-40B4-BE49-F238E27FC236}">
                        <a16:creationId xmlns:a16="http://schemas.microsoft.com/office/drawing/2014/main" id="{17AD2CE2-A0E5-CBE8-B492-7B854328E6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9" name="直線コネクタ 9478">
                    <a:extLst>
                      <a:ext uri="{FF2B5EF4-FFF2-40B4-BE49-F238E27FC236}">
                        <a16:creationId xmlns:a16="http://schemas.microsoft.com/office/drawing/2014/main" id="{E4665C89-DCBF-0872-ADA9-7CC08E5D20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3" name="グループ化 9452">
                  <a:extLst>
                    <a:ext uri="{FF2B5EF4-FFF2-40B4-BE49-F238E27FC236}">
                      <a16:creationId xmlns:a16="http://schemas.microsoft.com/office/drawing/2014/main" id="{190D61F7-4A64-1CDB-2A37-3CB5E8AE5D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8" name="直線コネクタ 9467">
                    <a:extLst>
                      <a:ext uri="{FF2B5EF4-FFF2-40B4-BE49-F238E27FC236}">
                        <a16:creationId xmlns:a16="http://schemas.microsoft.com/office/drawing/2014/main" id="{07842B39-8501-ABD9-682E-B8E1ECB01C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9" name="直線コネクタ 9468">
                    <a:extLst>
                      <a:ext uri="{FF2B5EF4-FFF2-40B4-BE49-F238E27FC236}">
                        <a16:creationId xmlns:a16="http://schemas.microsoft.com/office/drawing/2014/main" id="{C3DFB768-FC61-C3E1-D4A9-D6A5B03FB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0" name="直線コネクタ 9469">
                    <a:extLst>
                      <a:ext uri="{FF2B5EF4-FFF2-40B4-BE49-F238E27FC236}">
                        <a16:creationId xmlns:a16="http://schemas.microsoft.com/office/drawing/2014/main" id="{D1A0F381-B482-0FF9-CD90-FB1C9C13CE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1" name="直線コネクタ 9470">
                    <a:extLst>
                      <a:ext uri="{FF2B5EF4-FFF2-40B4-BE49-F238E27FC236}">
                        <a16:creationId xmlns:a16="http://schemas.microsoft.com/office/drawing/2014/main" id="{E9DC2940-F685-26B4-A240-A15BC90A0E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2" name="直線コネクタ 9471">
                    <a:extLst>
                      <a:ext uri="{FF2B5EF4-FFF2-40B4-BE49-F238E27FC236}">
                        <a16:creationId xmlns:a16="http://schemas.microsoft.com/office/drawing/2014/main" id="{7879B43E-FBB7-FC94-9F3A-6D9681E644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3" name="直線コネクタ 9472">
                    <a:extLst>
                      <a:ext uri="{FF2B5EF4-FFF2-40B4-BE49-F238E27FC236}">
                        <a16:creationId xmlns:a16="http://schemas.microsoft.com/office/drawing/2014/main" id="{1579973D-C90E-5792-F67F-2A32E0BA1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4" name="グループ化 9453">
                  <a:extLst>
                    <a:ext uri="{FF2B5EF4-FFF2-40B4-BE49-F238E27FC236}">
                      <a16:creationId xmlns:a16="http://schemas.microsoft.com/office/drawing/2014/main" id="{C416790E-D0EF-C6D2-82BE-6D154AE3BD4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2" name="直線コネクタ 9461">
                    <a:extLst>
                      <a:ext uri="{FF2B5EF4-FFF2-40B4-BE49-F238E27FC236}">
                        <a16:creationId xmlns:a16="http://schemas.microsoft.com/office/drawing/2014/main" id="{D60413F1-7E01-A40A-5AAF-683C120B22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3" name="直線コネクタ 9462">
                    <a:extLst>
                      <a:ext uri="{FF2B5EF4-FFF2-40B4-BE49-F238E27FC236}">
                        <a16:creationId xmlns:a16="http://schemas.microsoft.com/office/drawing/2014/main" id="{5438F152-C9E9-8A93-D35F-9DC0830D0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4" name="直線コネクタ 9463">
                    <a:extLst>
                      <a:ext uri="{FF2B5EF4-FFF2-40B4-BE49-F238E27FC236}">
                        <a16:creationId xmlns:a16="http://schemas.microsoft.com/office/drawing/2014/main" id="{26F23CD8-E0F6-E7C1-C9A9-316407B0C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5" name="直線コネクタ 9464">
                    <a:extLst>
                      <a:ext uri="{FF2B5EF4-FFF2-40B4-BE49-F238E27FC236}">
                        <a16:creationId xmlns:a16="http://schemas.microsoft.com/office/drawing/2014/main" id="{1751BDEB-C6C2-8322-EE6F-E217035DE1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6" name="直線コネクタ 9465">
                    <a:extLst>
                      <a:ext uri="{FF2B5EF4-FFF2-40B4-BE49-F238E27FC236}">
                        <a16:creationId xmlns:a16="http://schemas.microsoft.com/office/drawing/2014/main" id="{E1DB3E97-8D7E-A421-7DAA-E229C3ADFD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7" name="直線コネクタ 9466">
                    <a:extLst>
                      <a:ext uri="{FF2B5EF4-FFF2-40B4-BE49-F238E27FC236}">
                        <a16:creationId xmlns:a16="http://schemas.microsoft.com/office/drawing/2014/main" id="{B2C8C6DF-D6C3-FE58-A849-35734624FB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5" name="グループ化 9454">
                  <a:extLst>
                    <a:ext uri="{FF2B5EF4-FFF2-40B4-BE49-F238E27FC236}">
                      <a16:creationId xmlns:a16="http://schemas.microsoft.com/office/drawing/2014/main" id="{94FCDAB6-E6EB-54E6-6FCE-AEEF8551C2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56" name="直線コネクタ 9455">
                    <a:extLst>
                      <a:ext uri="{FF2B5EF4-FFF2-40B4-BE49-F238E27FC236}">
                        <a16:creationId xmlns:a16="http://schemas.microsoft.com/office/drawing/2014/main" id="{FF97573A-3287-9AB8-8C87-9C24ACF6E5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7" name="直線コネクタ 9456">
                    <a:extLst>
                      <a:ext uri="{FF2B5EF4-FFF2-40B4-BE49-F238E27FC236}">
                        <a16:creationId xmlns:a16="http://schemas.microsoft.com/office/drawing/2014/main" id="{027E85C8-E6D5-70D0-5959-7383AC1A2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8" name="直線コネクタ 9457">
                    <a:extLst>
                      <a:ext uri="{FF2B5EF4-FFF2-40B4-BE49-F238E27FC236}">
                        <a16:creationId xmlns:a16="http://schemas.microsoft.com/office/drawing/2014/main" id="{0345BDC0-0CEB-9582-3CC1-4532A117B8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9" name="直線コネクタ 9458">
                    <a:extLst>
                      <a:ext uri="{FF2B5EF4-FFF2-40B4-BE49-F238E27FC236}">
                        <a16:creationId xmlns:a16="http://schemas.microsoft.com/office/drawing/2014/main" id="{604071B0-9056-D7AD-D84D-F3130C877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0" name="直線コネクタ 9459">
                    <a:extLst>
                      <a:ext uri="{FF2B5EF4-FFF2-40B4-BE49-F238E27FC236}">
                        <a16:creationId xmlns:a16="http://schemas.microsoft.com/office/drawing/2014/main" id="{F7B01246-C746-D941-2AE5-555D4AEBF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1" name="直線コネクタ 9460">
                    <a:extLst>
                      <a:ext uri="{FF2B5EF4-FFF2-40B4-BE49-F238E27FC236}">
                        <a16:creationId xmlns:a16="http://schemas.microsoft.com/office/drawing/2014/main" id="{F527D358-1F97-1593-DC5F-F1EB46C5C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2" name="グループ化 9071">
                <a:extLst>
                  <a:ext uri="{FF2B5EF4-FFF2-40B4-BE49-F238E27FC236}">
                    <a16:creationId xmlns:a16="http://schemas.microsoft.com/office/drawing/2014/main" id="{DED1E2FD-8B28-C333-E68D-0696F269A1CB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262" name="正方形/長方形 9261">
                  <a:extLst>
                    <a:ext uri="{FF2B5EF4-FFF2-40B4-BE49-F238E27FC236}">
                      <a16:creationId xmlns:a16="http://schemas.microsoft.com/office/drawing/2014/main" id="{2E8D2FFF-C79F-A12C-9566-F06EB222EC32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263" name="グループ化 9262">
                  <a:extLst>
                    <a:ext uri="{FF2B5EF4-FFF2-40B4-BE49-F238E27FC236}">
                      <a16:creationId xmlns:a16="http://schemas.microsoft.com/office/drawing/2014/main" id="{64807C1E-6287-D82B-5C28-6A2D89723C23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292" name="グループ化 9291">
                    <a:extLst>
                      <a:ext uri="{FF2B5EF4-FFF2-40B4-BE49-F238E27FC236}">
                        <a16:creationId xmlns:a16="http://schemas.microsoft.com/office/drawing/2014/main" id="{59C3889E-9A55-B814-D014-2161036AFF68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432" name="正方形/長方形 9431">
                      <a:extLst>
                        <a:ext uri="{FF2B5EF4-FFF2-40B4-BE49-F238E27FC236}">
                          <a16:creationId xmlns:a16="http://schemas.microsoft.com/office/drawing/2014/main" id="{5D3DD4C1-B17B-9483-BCFA-5D04385568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3" name="グループ化 9432">
                      <a:extLst>
                        <a:ext uri="{FF2B5EF4-FFF2-40B4-BE49-F238E27FC236}">
                          <a16:creationId xmlns:a16="http://schemas.microsoft.com/office/drawing/2014/main" id="{614EC73E-FD68-B202-E15A-C1D7ACE226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8" name="正方形/長方形 9447">
                        <a:extLst>
                          <a:ext uri="{FF2B5EF4-FFF2-40B4-BE49-F238E27FC236}">
                            <a16:creationId xmlns:a16="http://schemas.microsoft.com/office/drawing/2014/main" id="{CC9452E9-5D3C-00C2-11F0-714D3B35539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9" name="正方形/長方形 9448">
                        <a:extLst>
                          <a:ext uri="{FF2B5EF4-FFF2-40B4-BE49-F238E27FC236}">
                            <a16:creationId xmlns:a16="http://schemas.microsoft.com/office/drawing/2014/main" id="{27E445B1-4BD9-1987-13D6-B0A93BEB313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434" name="グループ化 9433">
                      <a:extLst>
                        <a:ext uri="{FF2B5EF4-FFF2-40B4-BE49-F238E27FC236}">
                          <a16:creationId xmlns:a16="http://schemas.microsoft.com/office/drawing/2014/main" id="{71D19041-B1C0-1FA0-EC1C-4C5EF4C9FC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444" name="正方形/長方形 9443">
                        <a:extLst>
                          <a:ext uri="{FF2B5EF4-FFF2-40B4-BE49-F238E27FC236}">
                            <a16:creationId xmlns:a16="http://schemas.microsoft.com/office/drawing/2014/main" id="{F7D19E2A-C55E-66FF-497F-835823480A0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445" name="グループ化 9444">
                        <a:extLst>
                          <a:ext uri="{FF2B5EF4-FFF2-40B4-BE49-F238E27FC236}">
                            <a16:creationId xmlns:a16="http://schemas.microsoft.com/office/drawing/2014/main" id="{E55435A3-1A36-1507-E2B8-051984A761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446" name="正方形/長方形 9445">
                          <a:extLst>
                            <a:ext uri="{FF2B5EF4-FFF2-40B4-BE49-F238E27FC236}">
                              <a16:creationId xmlns:a16="http://schemas.microsoft.com/office/drawing/2014/main" id="{9275C9EA-12C2-71D3-9DF0-C3C5C09FA67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447" name="正方形/長方形 9446">
                          <a:extLst>
                            <a:ext uri="{FF2B5EF4-FFF2-40B4-BE49-F238E27FC236}">
                              <a16:creationId xmlns:a16="http://schemas.microsoft.com/office/drawing/2014/main" id="{8907C071-EA32-854D-5AF0-B340EE86EAC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435" name="正方形/長方形 9434">
                      <a:extLst>
                        <a:ext uri="{FF2B5EF4-FFF2-40B4-BE49-F238E27FC236}">
                          <a16:creationId xmlns:a16="http://schemas.microsoft.com/office/drawing/2014/main" id="{CB9D86D3-36E2-2BA4-C2BC-FBA6E54B93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6" name="グループ化 9435">
                      <a:extLst>
                        <a:ext uri="{FF2B5EF4-FFF2-40B4-BE49-F238E27FC236}">
                          <a16:creationId xmlns:a16="http://schemas.microsoft.com/office/drawing/2014/main" id="{17CF33A2-E970-915F-93C9-E2CDE89329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2" name="正方形/長方形 9441">
                        <a:extLst>
                          <a:ext uri="{FF2B5EF4-FFF2-40B4-BE49-F238E27FC236}">
                            <a16:creationId xmlns:a16="http://schemas.microsoft.com/office/drawing/2014/main" id="{CC518B0B-29AB-6EF9-5F7E-67B53F6579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3" name="正方形/長方形 9442">
                        <a:extLst>
                          <a:ext uri="{FF2B5EF4-FFF2-40B4-BE49-F238E27FC236}">
                            <a16:creationId xmlns:a16="http://schemas.microsoft.com/office/drawing/2014/main" id="{CF2A75C0-E3EF-81F9-A38C-712377CDAE5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7" name="正方形/長方形 9436">
                      <a:extLst>
                        <a:ext uri="{FF2B5EF4-FFF2-40B4-BE49-F238E27FC236}">
                          <a16:creationId xmlns:a16="http://schemas.microsoft.com/office/drawing/2014/main" id="{33D81170-55B5-4394-D0B2-1B592F3113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8" name="グループ化 9437">
                      <a:extLst>
                        <a:ext uri="{FF2B5EF4-FFF2-40B4-BE49-F238E27FC236}">
                          <a16:creationId xmlns:a16="http://schemas.microsoft.com/office/drawing/2014/main" id="{C6D2E42A-309A-E7A8-6BB3-20AECDF9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0" name="正方形/長方形 9439">
                        <a:extLst>
                          <a:ext uri="{FF2B5EF4-FFF2-40B4-BE49-F238E27FC236}">
                            <a16:creationId xmlns:a16="http://schemas.microsoft.com/office/drawing/2014/main" id="{75F39792-02D0-A673-6530-11D10EC28C7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1" name="正方形/長方形 9440">
                        <a:extLst>
                          <a:ext uri="{FF2B5EF4-FFF2-40B4-BE49-F238E27FC236}">
                            <a16:creationId xmlns:a16="http://schemas.microsoft.com/office/drawing/2014/main" id="{845816E1-291F-7DF5-2EA7-6DBF62FB3B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9" name="正方形/長方形 9438">
                      <a:extLst>
                        <a:ext uri="{FF2B5EF4-FFF2-40B4-BE49-F238E27FC236}">
                          <a16:creationId xmlns:a16="http://schemas.microsoft.com/office/drawing/2014/main" id="{E426744C-F532-0F4B-3ADE-6C73838B7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293" name="グループ化 9292">
                    <a:extLst>
                      <a:ext uri="{FF2B5EF4-FFF2-40B4-BE49-F238E27FC236}">
                        <a16:creationId xmlns:a16="http://schemas.microsoft.com/office/drawing/2014/main" id="{9E848D18-AE95-9E18-B169-159DCAEFD01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98" name="グループ化 9397">
                      <a:extLst>
                        <a:ext uri="{FF2B5EF4-FFF2-40B4-BE49-F238E27FC236}">
                          <a16:creationId xmlns:a16="http://schemas.microsoft.com/office/drawing/2014/main" id="{1921B0B2-FAC2-BA4D-ECFF-CCC4857B7C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16" name="直線コネクタ 9415">
                        <a:extLst>
                          <a:ext uri="{FF2B5EF4-FFF2-40B4-BE49-F238E27FC236}">
                            <a16:creationId xmlns:a16="http://schemas.microsoft.com/office/drawing/2014/main" id="{EC20FDFD-878D-DB6E-89B2-99E736E0B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7" name="直線コネクタ 9416">
                        <a:extLst>
                          <a:ext uri="{FF2B5EF4-FFF2-40B4-BE49-F238E27FC236}">
                            <a16:creationId xmlns:a16="http://schemas.microsoft.com/office/drawing/2014/main" id="{E628E1C9-F0C1-980F-484B-CAD297476F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8" name="直線コネクタ 9417">
                        <a:extLst>
                          <a:ext uri="{FF2B5EF4-FFF2-40B4-BE49-F238E27FC236}">
                            <a16:creationId xmlns:a16="http://schemas.microsoft.com/office/drawing/2014/main" id="{630F7AA2-E9A1-EDF1-1F15-84DE991242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9" name="直線コネクタ 9418">
                        <a:extLst>
                          <a:ext uri="{FF2B5EF4-FFF2-40B4-BE49-F238E27FC236}">
                            <a16:creationId xmlns:a16="http://schemas.microsoft.com/office/drawing/2014/main" id="{C6F7E4C9-5FE1-E966-6395-CE5EBF5E29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0" name="直線コネクタ 9419">
                        <a:extLst>
                          <a:ext uri="{FF2B5EF4-FFF2-40B4-BE49-F238E27FC236}">
                            <a16:creationId xmlns:a16="http://schemas.microsoft.com/office/drawing/2014/main" id="{DD249EE5-C865-2B72-783C-162E7EC0F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1" name="直線コネクタ 9420">
                        <a:extLst>
                          <a:ext uri="{FF2B5EF4-FFF2-40B4-BE49-F238E27FC236}">
                            <a16:creationId xmlns:a16="http://schemas.microsoft.com/office/drawing/2014/main" id="{80453C71-DD31-6812-4359-128D43977E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2" name="直線コネクタ 9421">
                        <a:extLst>
                          <a:ext uri="{FF2B5EF4-FFF2-40B4-BE49-F238E27FC236}">
                            <a16:creationId xmlns:a16="http://schemas.microsoft.com/office/drawing/2014/main" id="{A5208FD4-8C58-F435-0F14-F4C334DDAE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3" name="直線コネクタ 9422">
                        <a:extLst>
                          <a:ext uri="{FF2B5EF4-FFF2-40B4-BE49-F238E27FC236}">
                            <a16:creationId xmlns:a16="http://schemas.microsoft.com/office/drawing/2014/main" id="{6B0BD063-B321-4BF5-485B-FF39B228C8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4" name="直線コネクタ 9423">
                        <a:extLst>
                          <a:ext uri="{FF2B5EF4-FFF2-40B4-BE49-F238E27FC236}">
                            <a16:creationId xmlns:a16="http://schemas.microsoft.com/office/drawing/2014/main" id="{D48FAB1F-53A6-A631-AECB-83E38F1261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5" name="直線コネクタ 9424">
                        <a:extLst>
                          <a:ext uri="{FF2B5EF4-FFF2-40B4-BE49-F238E27FC236}">
                            <a16:creationId xmlns:a16="http://schemas.microsoft.com/office/drawing/2014/main" id="{A25EF8EC-8B3D-8F48-4E11-746A3130E4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6" name="直線コネクタ 9425">
                        <a:extLst>
                          <a:ext uri="{FF2B5EF4-FFF2-40B4-BE49-F238E27FC236}">
                            <a16:creationId xmlns:a16="http://schemas.microsoft.com/office/drawing/2014/main" id="{32DB7477-9F5E-B569-5310-22AEA0DE5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7" name="直線コネクタ 9426">
                        <a:extLst>
                          <a:ext uri="{FF2B5EF4-FFF2-40B4-BE49-F238E27FC236}">
                            <a16:creationId xmlns:a16="http://schemas.microsoft.com/office/drawing/2014/main" id="{08E87AD9-3BF5-25A4-2F34-92A441976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8" name="直線コネクタ 9427">
                        <a:extLst>
                          <a:ext uri="{FF2B5EF4-FFF2-40B4-BE49-F238E27FC236}">
                            <a16:creationId xmlns:a16="http://schemas.microsoft.com/office/drawing/2014/main" id="{4937EF6F-D37D-78D0-7C39-4BD341314A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9" name="直線コネクタ 9428">
                        <a:extLst>
                          <a:ext uri="{FF2B5EF4-FFF2-40B4-BE49-F238E27FC236}">
                            <a16:creationId xmlns:a16="http://schemas.microsoft.com/office/drawing/2014/main" id="{40AFA788-C22D-E41F-15EF-63B4217FE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0" name="直線コネクタ 9429">
                        <a:extLst>
                          <a:ext uri="{FF2B5EF4-FFF2-40B4-BE49-F238E27FC236}">
                            <a16:creationId xmlns:a16="http://schemas.microsoft.com/office/drawing/2014/main" id="{1501BE30-9C48-0766-7DEE-6146DBA419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1" name="直線コネクタ 9430">
                        <a:extLst>
                          <a:ext uri="{FF2B5EF4-FFF2-40B4-BE49-F238E27FC236}">
                            <a16:creationId xmlns:a16="http://schemas.microsoft.com/office/drawing/2014/main" id="{F86CA075-33CB-F447-D101-F36091528E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99" name="グループ化 9398">
                      <a:extLst>
                        <a:ext uri="{FF2B5EF4-FFF2-40B4-BE49-F238E27FC236}">
                          <a16:creationId xmlns:a16="http://schemas.microsoft.com/office/drawing/2014/main" id="{3E3C51BA-5AFD-F02A-7059-A54B6A840D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00" name="直線コネクタ 9399">
                        <a:extLst>
                          <a:ext uri="{FF2B5EF4-FFF2-40B4-BE49-F238E27FC236}">
                            <a16:creationId xmlns:a16="http://schemas.microsoft.com/office/drawing/2014/main" id="{2EBC8481-56F3-900A-00DE-2F522822E5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1" name="直線コネクタ 9400">
                        <a:extLst>
                          <a:ext uri="{FF2B5EF4-FFF2-40B4-BE49-F238E27FC236}">
                            <a16:creationId xmlns:a16="http://schemas.microsoft.com/office/drawing/2014/main" id="{4E7E28A6-9B26-88DD-1300-F48275BA5E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2" name="直線コネクタ 9401">
                        <a:extLst>
                          <a:ext uri="{FF2B5EF4-FFF2-40B4-BE49-F238E27FC236}">
                            <a16:creationId xmlns:a16="http://schemas.microsoft.com/office/drawing/2014/main" id="{024F8A7B-6B4E-9BEB-0254-3E060176DB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3" name="直線コネクタ 9402">
                        <a:extLst>
                          <a:ext uri="{FF2B5EF4-FFF2-40B4-BE49-F238E27FC236}">
                            <a16:creationId xmlns:a16="http://schemas.microsoft.com/office/drawing/2014/main" id="{8BFE270C-99EF-B22B-2316-66A90AA2B7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4" name="直線コネクタ 9403">
                        <a:extLst>
                          <a:ext uri="{FF2B5EF4-FFF2-40B4-BE49-F238E27FC236}">
                            <a16:creationId xmlns:a16="http://schemas.microsoft.com/office/drawing/2014/main" id="{B4E47343-DA86-90E7-5E16-26AB661C57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5" name="直線コネクタ 9404">
                        <a:extLst>
                          <a:ext uri="{FF2B5EF4-FFF2-40B4-BE49-F238E27FC236}">
                            <a16:creationId xmlns:a16="http://schemas.microsoft.com/office/drawing/2014/main" id="{BDD3AFA2-7C77-5A0B-DE3B-63942F9BEF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6" name="直線コネクタ 9405">
                        <a:extLst>
                          <a:ext uri="{FF2B5EF4-FFF2-40B4-BE49-F238E27FC236}">
                            <a16:creationId xmlns:a16="http://schemas.microsoft.com/office/drawing/2014/main" id="{066D30B4-9AC6-CC52-92B2-06D882E605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7" name="直線コネクタ 9406">
                        <a:extLst>
                          <a:ext uri="{FF2B5EF4-FFF2-40B4-BE49-F238E27FC236}">
                            <a16:creationId xmlns:a16="http://schemas.microsoft.com/office/drawing/2014/main" id="{F07FF855-89D5-D169-CA70-17512A6313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8" name="直線コネクタ 9407">
                        <a:extLst>
                          <a:ext uri="{FF2B5EF4-FFF2-40B4-BE49-F238E27FC236}">
                            <a16:creationId xmlns:a16="http://schemas.microsoft.com/office/drawing/2014/main" id="{FADA5A02-5A8F-77FD-1089-3948FA69B0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9" name="直線コネクタ 9408">
                        <a:extLst>
                          <a:ext uri="{FF2B5EF4-FFF2-40B4-BE49-F238E27FC236}">
                            <a16:creationId xmlns:a16="http://schemas.microsoft.com/office/drawing/2014/main" id="{2155640A-9EEE-24B2-7083-FF8B1F52A8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0" name="直線コネクタ 9409">
                        <a:extLst>
                          <a:ext uri="{FF2B5EF4-FFF2-40B4-BE49-F238E27FC236}">
                            <a16:creationId xmlns:a16="http://schemas.microsoft.com/office/drawing/2014/main" id="{AAD667FC-8685-E911-3EC2-08AA2FC5B7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1" name="直線コネクタ 9410">
                        <a:extLst>
                          <a:ext uri="{FF2B5EF4-FFF2-40B4-BE49-F238E27FC236}">
                            <a16:creationId xmlns:a16="http://schemas.microsoft.com/office/drawing/2014/main" id="{A1774700-BCB5-8AA8-D8AF-32332B8EFB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2" name="直線コネクタ 9411">
                        <a:extLst>
                          <a:ext uri="{FF2B5EF4-FFF2-40B4-BE49-F238E27FC236}">
                            <a16:creationId xmlns:a16="http://schemas.microsoft.com/office/drawing/2014/main" id="{15537F31-B453-7E02-8D98-80958AC018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3" name="直線コネクタ 9412">
                        <a:extLst>
                          <a:ext uri="{FF2B5EF4-FFF2-40B4-BE49-F238E27FC236}">
                            <a16:creationId xmlns:a16="http://schemas.microsoft.com/office/drawing/2014/main" id="{4198AA64-2DD8-D0F5-A425-99B84CDA55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4" name="直線コネクタ 9413">
                        <a:extLst>
                          <a:ext uri="{FF2B5EF4-FFF2-40B4-BE49-F238E27FC236}">
                            <a16:creationId xmlns:a16="http://schemas.microsoft.com/office/drawing/2014/main" id="{E5DBA908-041F-5C7A-5A12-037DFCA046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5" name="直線コネクタ 9414">
                        <a:extLst>
                          <a:ext uri="{FF2B5EF4-FFF2-40B4-BE49-F238E27FC236}">
                            <a16:creationId xmlns:a16="http://schemas.microsoft.com/office/drawing/2014/main" id="{D2DAA6AD-70E4-8872-924E-E15C9026D8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4" name="グループ化 9293">
                    <a:extLst>
                      <a:ext uri="{FF2B5EF4-FFF2-40B4-BE49-F238E27FC236}">
                        <a16:creationId xmlns:a16="http://schemas.microsoft.com/office/drawing/2014/main" id="{C32B9D28-63B2-8548-28B6-BA2ACD1BCBC3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64" name="グループ化 9363">
                      <a:extLst>
                        <a:ext uri="{FF2B5EF4-FFF2-40B4-BE49-F238E27FC236}">
                          <a16:creationId xmlns:a16="http://schemas.microsoft.com/office/drawing/2014/main" id="{E8F80539-F25D-6388-1C06-B172DACAE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82" name="直線コネクタ 9381">
                        <a:extLst>
                          <a:ext uri="{FF2B5EF4-FFF2-40B4-BE49-F238E27FC236}">
                            <a16:creationId xmlns:a16="http://schemas.microsoft.com/office/drawing/2014/main" id="{AD873CDF-51F3-6A35-06DF-82C9935D94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3" name="直線コネクタ 9382">
                        <a:extLst>
                          <a:ext uri="{FF2B5EF4-FFF2-40B4-BE49-F238E27FC236}">
                            <a16:creationId xmlns:a16="http://schemas.microsoft.com/office/drawing/2014/main" id="{88362A4A-EF51-3966-8131-71C3DCD457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4" name="直線コネクタ 9383">
                        <a:extLst>
                          <a:ext uri="{FF2B5EF4-FFF2-40B4-BE49-F238E27FC236}">
                            <a16:creationId xmlns:a16="http://schemas.microsoft.com/office/drawing/2014/main" id="{1F2205E5-2CB1-87CF-0378-CDC3BD669A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5" name="直線コネクタ 9384">
                        <a:extLst>
                          <a:ext uri="{FF2B5EF4-FFF2-40B4-BE49-F238E27FC236}">
                            <a16:creationId xmlns:a16="http://schemas.microsoft.com/office/drawing/2014/main" id="{E8A46220-9258-2D1C-E29F-432E21C9A0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6" name="直線コネクタ 9385">
                        <a:extLst>
                          <a:ext uri="{FF2B5EF4-FFF2-40B4-BE49-F238E27FC236}">
                            <a16:creationId xmlns:a16="http://schemas.microsoft.com/office/drawing/2014/main" id="{0BE01513-31CA-49E8-11CF-670D2C05CB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7" name="直線コネクタ 9386">
                        <a:extLst>
                          <a:ext uri="{FF2B5EF4-FFF2-40B4-BE49-F238E27FC236}">
                            <a16:creationId xmlns:a16="http://schemas.microsoft.com/office/drawing/2014/main" id="{DAF83287-47C1-5CB6-C670-4E97156E61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8" name="直線コネクタ 9387">
                        <a:extLst>
                          <a:ext uri="{FF2B5EF4-FFF2-40B4-BE49-F238E27FC236}">
                            <a16:creationId xmlns:a16="http://schemas.microsoft.com/office/drawing/2014/main" id="{A2828DAB-A1F2-2D7B-F206-4EDC3083B6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9" name="直線コネクタ 9388">
                        <a:extLst>
                          <a:ext uri="{FF2B5EF4-FFF2-40B4-BE49-F238E27FC236}">
                            <a16:creationId xmlns:a16="http://schemas.microsoft.com/office/drawing/2014/main" id="{89954029-2F36-DF8B-8BA5-E8241E9986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0" name="直線コネクタ 9389">
                        <a:extLst>
                          <a:ext uri="{FF2B5EF4-FFF2-40B4-BE49-F238E27FC236}">
                            <a16:creationId xmlns:a16="http://schemas.microsoft.com/office/drawing/2014/main" id="{FF5906CC-A1E9-ED45-AAF3-E23585B538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1" name="直線コネクタ 9390">
                        <a:extLst>
                          <a:ext uri="{FF2B5EF4-FFF2-40B4-BE49-F238E27FC236}">
                            <a16:creationId xmlns:a16="http://schemas.microsoft.com/office/drawing/2014/main" id="{FA3C39FB-B224-7D66-D48C-94D1FEB9A0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2" name="直線コネクタ 9391">
                        <a:extLst>
                          <a:ext uri="{FF2B5EF4-FFF2-40B4-BE49-F238E27FC236}">
                            <a16:creationId xmlns:a16="http://schemas.microsoft.com/office/drawing/2014/main" id="{D02EB8EB-F462-7402-F393-BE9D9C72D5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3" name="直線コネクタ 9392">
                        <a:extLst>
                          <a:ext uri="{FF2B5EF4-FFF2-40B4-BE49-F238E27FC236}">
                            <a16:creationId xmlns:a16="http://schemas.microsoft.com/office/drawing/2014/main" id="{008A8E9C-9C45-A39B-AB9C-E41D6A794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4" name="直線コネクタ 9393">
                        <a:extLst>
                          <a:ext uri="{FF2B5EF4-FFF2-40B4-BE49-F238E27FC236}">
                            <a16:creationId xmlns:a16="http://schemas.microsoft.com/office/drawing/2014/main" id="{B80FA313-D87C-1B4C-C963-CCD766F157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5" name="直線コネクタ 9394">
                        <a:extLst>
                          <a:ext uri="{FF2B5EF4-FFF2-40B4-BE49-F238E27FC236}">
                            <a16:creationId xmlns:a16="http://schemas.microsoft.com/office/drawing/2014/main" id="{C41D2BBF-A87D-B375-CA32-D206CFBAF7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6" name="直線コネクタ 9395">
                        <a:extLst>
                          <a:ext uri="{FF2B5EF4-FFF2-40B4-BE49-F238E27FC236}">
                            <a16:creationId xmlns:a16="http://schemas.microsoft.com/office/drawing/2014/main" id="{D93C38A8-0128-466C-1473-112A4ADD39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7" name="直線コネクタ 9396">
                        <a:extLst>
                          <a:ext uri="{FF2B5EF4-FFF2-40B4-BE49-F238E27FC236}">
                            <a16:creationId xmlns:a16="http://schemas.microsoft.com/office/drawing/2014/main" id="{7C68682B-2B3E-C891-BDE7-D291BB7B6A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65" name="グループ化 9364">
                      <a:extLst>
                        <a:ext uri="{FF2B5EF4-FFF2-40B4-BE49-F238E27FC236}">
                          <a16:creationId xmlns:a16="http://schemas.microsoft.com/office/drawing/2014/main" id="{3B39DBEC-536F-DA29-A39E-C7A59ED6FF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66" name="直線コネクタ 9365">
                        <a:extLst>
                          <a:ext uri="{FF2B5EF4-FFF2-40B4-BE49-F238E27FC236}">
                            <a16:creationId xmlns:a16="http://schemas.microsoft.com/office/drawing/2014/main" id="{94040C96-E3F1-C767-8400-9C150330DC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7" name="直線コネクタ 9366">
                        <a:extLst>
                          <a:ext uri="{FF2B5EF4-FFF2-40B4-BE49-F238E27FC236}">
                            <a16:creationId xmlns:a16="http://schemas.microsoft.com/office/drawing/2014/main" id="{DDA2D431-13B2-2695-4C97-AA96A9B31E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8" name="直線コネクタ 9367">
                        <a:extLst>
                          <a:ext uri="{FF2B5EF4-FFF2-40B4-BE49-F238E27FC236}">
                            <a16:creationId xmlns:a16="http://schemas.microsoft.com/office/drawing/2014/main" id="{3E934971-6B5F-88AA-87AA-6AC8E1F4AF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9" name="直線コネクタ 9368">
                        <a:extLst>
                          <a:ext uri="{FF2B5EF4-FFF2-40B4-BE49-F238E27FC236}">
                            <a16:creationId xmlns:a16="http://schemas.microsoft.com/office/drawing/2014/main" id="{440134C2-7829-B143-98F5-2F231968C9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0" name="直線コネクタ 9369">
                        <a:extLst>
                          <a:ext uri="{FF2B5EF4-FFF2-40B4-BE49-F238E27FC236}">
                            <a16:creationId xmlns:a16="http://schemas.microsoft.com/office/drawing/2014/main" id="{BEF08A31-C905-3FB2-7575-2B6247C6BC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1" name="直線コネクタ 9370">
                        <a:extLst>
                          <a:ext uri="{FF2B5EF4-FFF2-40B4-BE49-F238E27FC236}">
                            <a16:creationId xmlns:a16="http://schemas.microsoft.com/office/drawing/2014/main" id="{8BF3DB0F-A548-DD9C-C3F1-EC44FE67B0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2" name="直線コネクタ 9371">
                        <a:extLst>
                          <a:ext uri="{FF2B5EF4-FFF2-40B4-BE49-F238E27FC236}">
                            <a16:creationId xmlns:a16="http://schemas.microsoft.com/office/drawing/2014/main" id="{6FD83F34-25B3-AE7E-1EF6-B0B4857B41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3" name="直線コネクタ 9372">
                        <a:extLst>
                          <a:ext uri="{FF2B5EF4-FFF2-40B4-BE49-F238E27FC236}">
                            <a16:creationId xmlns:a16="http://schemas.microsoft.com/office/drawing/2014/main" id="{FC353E72-D170-7D59-C2B0-0A5F626E22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4" name="直線コネクタ 9373">
                        <a:extLst>
                          <a:ext uri="{FF2B5EF4-FFF2-40B4-BE49-F238E27FC236}">
                            <a16:creationId xmlns:a16="http://schemas.microsoft.com/office/drawing/2014/main" id="{1FB31251-F473-20E8-D96B-9F110BA344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5" name="直線コネクタ 9374">
                        <a:extLst>
                          <a:ext uri="{FF2B5EF4-FFF2-40B4-BE49-F238E27FC236}">
                            <a16:creationId xmlns:a16="http://schemas.microsoft.com/office/drawing/2014/main" id="{F247E369-F1B0-1EE3-CB02-52B4418952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6" name="直線コネクタ 9375">
                        <a:extLst>
                          <a:ext uri="{FF2B5EF4-FFF2-40B4-BE49-F238E27FC236}">
                            <a16:creationId xmlns:a16="http://schemas.microsoft.com/office/drawing/2014/main" id="{52C143D2-F656-3AB0-78FA-176D06E9D0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7" name="直線コネクタ 9376">
                        <a:extLst>
                          <a:ext uri="{FF2B5EF4-FFF2-40B4-BE49-F238E27FC236}">
                            <a16:creationId xmlns:a16="http://schemas.microsoft.com/office/drawing/2014/main" id="{BAD57D9A-D8B6-5043-CD05-53588232E3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8" name="直線コネクタ 9377">
                        <a:extLst>
                          <a:ext uri="{FF2B5EF4-FFF2-40B4-BE49-F238E27FC236}">
                            <a16:creationId xmlns:a16="http://schemas.microsoft.com/office/drawing/2014/main" id="{2250A39D-BFFA-1D73-788D-1109D809C0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9" name="直線コネクタ 9378">
                        <a:extLst>
                          <a:ext uri="{FF2B5EF4-FFF2-40B4-BE49-F238E27FC236}">
                            <a16:creationId xmlns:a16="http://schemas.microsoft.com/office/drawing/2014/main" id="{51772971-FA15-413B-977D-14CE579CAB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0" name="直線コネクタ 9379">
                        <a:extLst>
                          <a:ext uri="{FF2B5EF4-FFF2-40B4-BE49-F238E27FC236}">
                            <a16:creationId xmlns:a16="http://schemas.microsoft.com/office/drawing/2014/main" id="{D9F69F36-C323-E5C8-9668-164A5C572D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1" name="直線コネクタ 9380">
                        <a:extLst>
                          <a:ext uri="{FF2B5EF4-FFF2-40B4-BE49-F238E27FC236}">
                            <a16:creationId xmlns:a16="http://schemas.microsoft.com/office/drawing/2014/main" id="{3141FF3A-1725-03AC-09FC-C7B0AE6BA1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5" name="グループ化 9294">
                    <a:extLst>
                      <a:ext uri="{FF2B5EF4-FFF2-40B4-BE49-F238E27FC236}">
                        <a16:creationId xmlns:a16="http://schemas.microsoft.com/office/drawing/2014/main" id="{6401F728-BA70-2D80-5C7C-B530774D257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30" name="グループ化 9329">
                      <a:extLst>
                        <a:ext uri="{FF2B5EF4-FFF2-40B4-BE49-F238E27FC236}">
                          <a16:creationId xmlns:a16="http://schemas.microsoft.com/office/drawing/2014/main" id="{17E4670E-FB7F-89B0-DE5A-99F09D5E2B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48" name="直線コネクタ 9347">
                        <a:extLst>
                          <a:ext uri="{FF2B5EF4-FFF2-40B4-BE49-F238E27FC236}">
                            <a16:creationId xmlns:a16="http://schemas.microsoft.com/office/drawing/2014/main" id="{F87BDFB0-559A-F4DA-E8F4-4A6D6AFAA7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9" name="直線コネクタ 9348">
                        <a:extLst>
                          <a:ext uri="{FF2B5EF4-FFF2-40B4-BE49-F238E27FC236}">
                            <a16:creationId xmlns:a16="http://schemas.microsoft.com/office/drawing/2014/main" id="{3D2C708B-D57A-D1C5-02B7-8CE00412C4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0" name="直線コネクタ 9349">
                        <a:extLst>
                          <a:ext uri="{FF2B5EF4-FFF2-40B4-BE49-F238E27FC236}">
                            <a16:creationId xmlns:a16="http://schemas.microsoft.com/office/drawing/2014/main" id="{6CB0F794-304A-227E-9764-503FD6E2C6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1" name="直線コネクタ 9350">
                        <a:extLst>
                          <a:ext uri="{FF2B5EF4-FFF2-40B4-BE49-F238E27FC236}">
                            <a16:creationId xmlns:a16="http://schemas.microsoft.com/office/drawing/2014/main" id="{62C26CF1-F83F-345F-D94F-C3E21FB5C3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2" name="直線コネクタ 9351">
                        <a:extLst>
                          <a:ext uri="{FF2B5EF4-FFF2-40B4-BE49-F238E27FC236}">
                            <a16:creationId xmlns:a16="http://schemas.microsoft.com/office/drawing/2014/main" id="{20FE9102-CAB0-E635-B760-6C0FF2264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3" name="直線コネクタ 9352">
                        <a:extLst>
                          <a:ext uri="{FF2B5EF4-FFF2-40B4-BE49-F238E27FC236}">
                            <a16:creationId xmlns:a16="http://schemas.microsoft.com/office/drawing/2014/main" id="{676CB771-1B93-1FBB-B50B-E1516858C3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4" name="直線コネクタ 9353">
                        <a:extLst>
                          <a:ext uri="{FF2B5EF4-FFF2-40B4-BE49-F238E27FC236}">
                            <a16:creationId xmlns:a16="http://schemas.microsoft.com/office/drawing/2014/main" id="{002F46D0-CAE9-FBDC-633F-4B04A047E6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5" name="直線コネクタ 9354">
                        <a:extLst>
                          <a:ext uri="{FF2B5EF4-FFF2-40B4-BE49-F238E27FC236}">
                            <a16:creationId xmlns:a16="http://schemas.microsoft.com/office/drawing/2014/main" id="{AAD3A7BF-574B-4D83-EC35-88D4A82D0A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6" name="直線コネクタ 9355">
                        <a:extLst>
                          <a:ext uri="{FF2B5EF4-FFF2-40B4-BE49-F238E27FC236}">
                            <a16:creationId xmlns:a16="http://schemas.microsoft.com/office/drawing/2014/main" id="{0CBBEAC5-315D-20CC-31E8-70361A8ADA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7" name="直線コネクタ 9356">
                        <a:extLst>
                          <a:ext uri="{FF2B5EF4-FFF2-40B4-BE49-F238E27FC236}">
                            <a16:creationId xmlns:a16="http://schemas.microsoft.com/office/drawing/2014/main" id="{3BC96142-E84E-8FFC-DAD8-4228C21168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8" name="直線コネクタ 9357">
                        <a:extLst>
                          <a:ext uri="{FF2B5EF4-FFF2-40B4-BE49-F238E27FC236}">
                            <a16:creationId xmlns:a16="http://schemas.microsoft.com/office/drawing/2014/main" id="{3F33E405-38D2-7FA5-4B4D-A38ABA8F48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9" name="直線コネクタ 9358">
                        <a:extLst>
                          <a:ext uri="{FF2B5EF4-FFF2-40B4-BE49-F238E27FC236}">
                            <a16:creationId xmlns:a16="http://schemas.microsoft.com/office/drawing/2014/main" id="{AACE6D1E-CBCD-ED6B-BFC7-DB2747C567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0" name="直線コネクタ 9359">
                        <a:extLst>
                          <a:ext uri="{FF2B5EF4-FFF2-40B4-BE49-F238E27FC236}">
                            <a16:creationId xmlns:a16="http://schemas.microsoft.com/office/drawing/2014/main" id="{92A2D0E4-4F6E-9867-DA35-1DD33BF3BC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1" name="直線コネクタ 9360">
                        <a:extLst>
                          <a:ext uri="{FF2B5EF4-FFF2-40B4-BE49-F238E27FC236}">
                            <a16:creationId xmlns:a16="http://schemas.microsoft.com/office/drawing/2014/main" id="{D3AAAF09-63FB-C08B-7CEC-9625C51363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2" name="直線コネクタ 9361">
                        <a:extLst>
                          <a:ext uri="{FF2B5EF4-FFF2-40B4-BE49-F238E27FC236}">
                            <a16:creationId xmlns:a16="http://schemas.microsoft.com/office/drawing/2014/main" id="{88B32AFB-1F07-E5D8-173B-F2910E82E5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3" name="直線コネクタ 9362">
                        <a:extLst>
                          <a:ext uri="{FF2B5EF4-FFF2-40B4-BE49-F238E27FC236}">
                            <a16:creationId xmlns:a16="http://schemas.microsoft.com/office/drawing/2014/main" id="{5280E7D5-CCD3-E1A5-D0C4-2AC0A4678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31" name="グループ化 9330">
                      <a:extLst>
                        <a:ext uri="{FF2B5EF4-FFF2-40B4-BE49-F238E27FC236}">
                          <a16:creationId xmlns:a16="http://schemas.microsoft.com/office/drawing/2014/main" id="{944D409A-B78E-57A0-CD86-86E30DD9E6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32" name="直線コネクタ 9331">
                        <a:extLst>
                          <a:ext uri="{FF2B5EF4-FFF2-40B4-BE49-F238E27FC236}">
                            <a16:creationId xmlns:a16="http://schemas.microsoft.com/office/drawing/2014/main" id="{8CB02587-2E75-93B7-CDA0-1C794DD71C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3" name="直線コネクタ 9332">
                        <a:extLst>
                          <a:ext uri="{FF2B5EF4-FFF2-40B4-BE49-F238E27FC236}">
                            <a16:creationId xmlns:a16="http://schemas.microsoft.com/office/drawing/2014/main" id="{7EFAB7E0-1D24-3E52-1B2F-C11DC6CF44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4" name="直線コネクタ 9333">
                        <a:extLst>
                          <a:ext uri="{FF2B5EF4-FFF2-40B4-BE49-F238E27FC236}">
                            <a16:creationId xmlns:a16="http://schemas.microsoft.com/office/drawing/2014/main" id="{26905E62-D0A3-87FE-7718-EDE71538CA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5" name="直線コネクタ 9334">
                        <a:extLst>
                          <a:ext uri="{FF2B5EF4-FFF2-40B4-BE49-F238E27FC236}">
                            <a16:creationId xmlns:a16="http://schemas.microsoft.com/office/drawing/2014/main" id="{0695E1A3-5D02-3D9E-D72F-7E588A428D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6" name="直線コネクタ 9335">
                        <a:extLst>
                          <a:ext uri="{FF2B5EF4-FFF2-40B4-BE49-F238E27FC236}">
                            <a16:creationId xmlns:a16="http://schemas.microsoft.com/office/drawing/2014/main" id="{A9F91AE8-59F3-3EAF-FC7C-3EBF896DD0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7" name="直線コネクタ 9336">
                        <a:extLst>
                          <a:ext uri="{FF2B5EF4-FFF2-40B4-BE49-F238E27FC236}">
                            <a16:creationId xmlns:a16="http://schemas.microsoft.com/office/drawing/2014/main" id="{EC014408-CCAB-CBC1-CCAC-495D3A48FC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8" name="直線コネクタ 9337">
                        <a:extLst>
                          <a:ext uri="{FF2B5EF4-FFF2-40B4-BE49-F238E27FC236}">
                            <a16:creationId xmlns:a16="http://schemas.microsoft.com/office/drawing/2014/main" id="{F487BD9D-0151-056D-0E26-A773233C80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9" name="直線コネクタ 9338">
                        <a:extLst>
                          <a:ext uri="{FF2B5EF4-FFF2-40B4-BE49-F238E27FC236}">
                            <a16:creationId xmlns:a16="http://schemas.microsoft.com/office/drawing/2014/main" id="{359241EB-F6FF-6A76-3F00-A951D1A65F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0" name="直線コネクタ 9339">
                        <a:extLst>
                          <a:ext uri="{FF2B5EF4-FFF2-40B4-BE49-F238E27FC236}">
                            <a16:creationId xmlns:a16="http://schemas.microsoft.com/office/drawing/2014/main" id="{D0878CF7-C1D2-FD54-B013-5ECDA5B0DA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1" name="直線コネクタ 9340">
                        <a:extLst>
                          <a:ext uri="{FF2B5EF4-FFF2-40B4-BE49-F238E27FC236}">
                            <a16:creationId xmlns:a16="http://schemas.microsoft.com/office/drawing/2014/main" id="{2E4B0AC3-2D32-9DB3-1A33-DD21DC3B64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2" name="直線コネクタ 9341">
                        <a:extLst>
                          <a:ext uri="{FF2B5EF4-FFF2-40B4-BE49-F238E27FC236}">
                            <a16:creationId xmlns:a16="http://schemas.microsoft.com/office/drawing/2014/main" id="{6B343084-B2CE-2C04-EBBA-D27F7F75D4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3" name="直線コネクタ 9342">
                        <a:extLst>
                          <a:ext uri="{FF2B5EF4-FFF2-40B4-BE49-F238E27FC236}">
                            <a16:creationId xmlns:a16="http://schemas.microsoft.com/office/drawing/2014/main" id="{E7408F94-69AA-8AB6-64E7-5D811291F3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4" name="直線コネクタ 9343">
                        <a:extLst>
                          <a:ext uri="{FF2B5EF4-FFF2-40B4-BE49-F238E27FC236}">
                            <a16:creationId xmlns:a16="http://schemas.microsoft.com/office/drawing/2014/main" id="{1EED3D22-82C0-E4F6-5140-E7B7588576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5" name="直線コネクタ 9344">
                        <a:extLst>
                          <a:ext uri="{FF2B5EF4-FFF2-40B4-BE49-F238E27FC236}">
                            <a16:creationId xmlns:a16="http://schemas.microsoft.com/office/drawing/2014/main" id="{8C71C0E2-9764-5795-6CA7-51E4DAD48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6" name="直線コネクタ 9345">
                        <a:extLst>
                          <a:ext uri="{FF2B5EF4-FFF2-40B4-BE49-F238E27FC236}">
                            <a16:creationId xmlns:a16="http://schemas.microsoft.com/office/drawing/2014/main" id="{1D78A107-D14C-5150-CAA3-BFC690640F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7" name="直線コネクタ 9346">
                        <a:extLst>
                          <a:ext uri="{FF2B5EF4-FFF2-40B4-BE49-F238E27FC236}">
                            <a16:creationId xmlns:a16="http://schemas.microsoft.com/office/drawing/2014/main" id="{43DDFAB5-D174-3BF4-13CE-F04E0144B7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6" name="グループ化 9295">
                    <a:extLst>
                      <a:ext uri="{FF2B5EF4-FFF2-40B4-BE49-F238E27FC236}">
                        <a16:creationId xmlns:a16="http://schemas.microsoft.com/office/drawing/2014/main" id="{6A1F504B-F676-205B-34A5-9459A7CE0707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314" name="直線コネクタ 9313">
                      <a:extLst>
                        <a:ext uri="{FF2B5EF4-FFF2-40B4-BE49-F238E27FC236}">
                          <a16:creationId xmlns:a16="http://schemas.microsoft.com/office/drawing/2014/main" id="{A6BC6253-F21C-B641-8520-E5BA13592D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5" name="直線コネクタ 9314">
                      <a:extLst>
                        <a:ext uri="{FF2B5EF4-FFF2-40B4-BE49-F238E27FC236}">
                          <a16:creationId xmlns:a16="http://schemas.microsoft.com/office/drawing/2014/main" id="{BB0448E6-A791-CC96-AA92-34ACD3191D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6" name="直線コネクタ 9315">
                      <a:extLst>
                        <a:ext uri="{FF2B5EF4-FFF2-40B4-BE49-F238E27FC236}">
                          <a16:creationId xmlns:a16="http://schemas.microsoft.com/office/drawing/2014/main" id="{27D611B8-CC92-0C4F-BCC4-0EF30A8735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7" name="直線コネクタ 9316">
                      <a:extLst>
                        <a:ext uri="{FF2B5EF4-FFF2-40B4-BE49-F238E27FC236}">
                          <a16:creationId xmlns:a16="http://schemas.microsoft.com/office/drawing/2014/main" id="{D85159A8-5314-1E52-BB00-1CFBCF09A7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8" name="直線コネクタ 9317">
                      <a:extLst>
                        <a:ext uri="{FF2B5EF4-FFF2-40B4-BE49-F238E27FC236}">
                          <a16:creationId xmlns:a16="http://schemas.microsoft.com/office/drawing/2014/main" id="{2859F528-F574-6764-128B-977C22C328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9" name="直線コネクタ 9318">
                      <a:extLst>
                        <a:ext uri="{FF2B5EF4-FFF2-40B4-BE49-F238E27FC236}">
                          <a16:creationId xmlns:a16="http://schemas.microsoft.com/office/drawing/2014/main" id="{E4B22469-B049-06C2-1B7A-9EF96B5CDA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0" name="直線コネクタ 9319">
                      <a:extLst>
                        <a:ext uri="{FF2B5EF4-FFF2-40B4-BE49-F238E27FC236}">
                          <a16:creationId xmlns:a16="http://schemas.microsoft.com/office/drawing/2014/main" id="{1146DAD4-B5E9-67B7-22BB-53F4EE203B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1" name="直線コネクタ 9320">
                      <a:extLst>
                        <a:ext uri="{FF2B5EF4-FFF2-40B4-BE49-F238E27FC236}">
                          <a16:creationId xmlns:a16="http://schemas.microsoft.com/office/drawing/2014/main" id="{F0115D5E-0932-A421-1FEC-DF81012C56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2" name="直線コネクタ 9321">
                      <a:extLst>
                        <a:ext uri="{FF2B5EF4-FFF2-40B4-BE49-F238E27FC236}">
                          <a16:creationId xmlns:a16="http://schemas.microsoft.com/office/drawing/2014/main" id="{7DACA0DA-4DA2-2EE1-8998-094436AA7C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3" name="直線コネクタ 9322">
                      <a:extLst>
                        <a:ext uri="{FF2B5EF4-FFF2-40B4-BE49-F238E27FC236}">
                          <a16:creationId xmlns:a16="http://schemas.microsoft.com/office/drawing/2014/main" id="{71D3D113-A614-40FD-B3A8-9150ABA1A6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4" name="直線コネクタ 9323">
                      <a:extLst>
                        <a:ext uri="{FF2B5EF4-FFF2-40B4-BE49-F238E27FC236}">
                          <a16:creationId xmlns:a16="http://schemas.microsoft.com/office/drawing/2014/main" id="{ED8EC34E-0C90-EB66-F301-0DEA0E7107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5" name="直線コネクタ 9324">
                      <a:extLst>
                        <a:ext uri="{FF2B5EF4-FFF2-40B4-BE49-F238E27FC236}">
                          <a16:creationId xmlns:a16="http://schemas.microsoft.com/office/drawing/2014/main" id="{DCC2325B-17F1-8788-1B7D-ACB2E1FC5E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6" name="直線コネクタ 9325">
                      <a:extLst>
                        <a:ext uri="{FF2B5EF4-FFF2-40B4-BE49-F238E27FC236}">
                          <a16:creationId xmlns:a16="http://schemas.microsoft.com/office/drawing/2014/main" id="{6C015159-0D50-DA36-AD37-A8A87F2ABA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7" name="直線コネクタ 9326">
                      <a:extLst>
                        <a:ext uri="{FF2B5EF4-FFF2-40B4-BE49-F238E27FC236}">
                          <a16:creationId xmlns:a16="http://schemas.microsoft.com/office/drawing/2014/main" id="{CA8046A4-529A-07D6-B53C-C6E6950D2F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8" name="直線コネクタ 9327">
                      <a:extLst>
                        <a:ext uri="{FF2B5EF4-FFF2-40B4-BE49-F238E27FC236}">
                          <a16:creationId xmlns:a16="http://schemas.microsoft.com/office/drawing/2014/main" id="{43220523-93BD-230A-4421-FF981BE8E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9" name="直線コネクタ 9328">
                      <a:extLst>
                        <a:ext uri="{FF2B5EF4-FFF2-40B4-BE49-F238E27FC236}">
                          <a16:creationId xmlns:a16="http://schemas.microsoft.com/office/drawing/2014/main" id="{40CEF4AA-4383-B2EF-3EFC-82D8F93E80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97" name="グループ化 9296">
                    <a:extLst>
                      <a:ext uri="{FF2B5EF4-FFF2-40B4-BE49-F238E27FC236}">
                        <a16:creationId xmlns:a16="http://schemas.microsoft.com/office/drawing/2014/main" id="{D6F76F56-00D5-64A5-F61E-0CB26046FC47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298" name="直線コネクタ 9297">
                      <a:extLst>
                        <a:ext uri="{FF2B5EF4-FFF2-40B4-BE49-F238E27FC236}">
                          <a16:creationId xmlns:a16="http://schemas.microsoft.com/office/drawing/2014/main" id="{958601BB-5D5F-FEAF-398C-82523A81B9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9" name="直線コネクタ 9298">
                      <a:extLst>
                        <a:ext uri="{FF2B5EF4-FFF2-40B4-BE49-F238E27FC236}">
                          <a16:creationId xmlns:a16="http://schemas.microsoft.com/office/drawing/2014/main" id="{BD782860-B3D5-D81B-C1BA-D3F817691E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0" name="直線コネクタ 9299">
                      <a:extLst>
                        <a:ext uri="{FF2B5EF4-FFF2-40B4-BE49-F238E27FC236}">
                          <a16:creationId xmlns:a16="http://schemas.microsoft.com/office/drawing/2014/main" id="{DF28A004-D74E-C7ED-C556-301520957B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1" name="直線コネクタ 9300">
                      <a:extLst>
                        <a:ext uri="{FF2B5EF4-FFF2-40B4-BE49-F238E27FC236}">
                          <a16:creationId xmlns:a16="http://schemas.microsoft.com/office/drawing/2014/main" id="{73EEA054-E624-E77D-BD09-D6B832C7E0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2" name="直線コネクタ 9301">
                      <a:extLst>
                        <a:ext uri="{FF2B5EF4-FFF2-40B4-BE49-F238E27FC236}">
                          <a16:creationId xmlns:a16="http://schemas.microsoft.com/office/drawing/2014/main" id="{4761DC0E-E340-8466-5354-70620FBDB7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3" name="直線コネクタ 9302">
                      <a:extLst>
                        <a:ext uri="{FF2B5EF4-FFF2-40B4-BE49-F238E27FC236}">
                          <a16:creationId xmlns:a16="http://schemas.microsoft.com/office/drawing/2014/main" id="{A16245F3-DEBD-35A0-F54C-A171686E37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4" name="直線コネクタ 9303">
                      <a:extLst>
                        <a:ext uri="{FF2B5EF4-FFF2-40B4-BE49-F238E27FC236}">
                          <a16:creationId xmlns:a16="http://schemas.microsoft.com/office/drawing/2014/main" id="{A1CC88DE-93AA-2BB0-86AC-A7D4FEF85C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5" name="直線コネクタ 9304">
                      <a:extLst>
                        <a:ext uri="{FF2B5EF4-FFF2-40B4-BE49-F238E27FC236}">
                          <a16:creationId xmlns:a16="http://schemas.microsoft.com/office/drawing/2014/main" id="{02CE0BCF-67E5-528B-40C9-AAE31F79FD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6" name="直線コネクタ 9305">
                      <a:extLst>
                        <a:ext uri="{FF2B5EF4-FFF2-40B4-BE49-F238E27FC236}">
                          <a16:creationId xmlns:a16="http://schemas.microsoft.com/office/drawing/2014/main" id="{EC78ED31-5D2C-C5F9-DCE4-8F5D86B987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7" name="直線コネクタ 9306">
                      <a:extLst>
                        <a:ext uri="{FF2B5EF4-FFF2-40B4-BE49-F238E27FC236}">
                          <a16:creationId xmlns:a16="http://schemas.microsoft.com/office/drawing/2014/main" id="{038EA5EE-EDCE-3D39-E33A-493EB73EFD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8" name="直線コネクタ 9307">
                      <a:extLst>
                        <a:ext uri="{FF2B5EF4-FFF2-40B4-BE49-F238E27FC236}">
                          <a16:creationId xmlns:a16="http://schemas.microsoft.com/office/drawing/2014/main" id="{A12000B1-7EC1-D91A-3A8F-8FE875E003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9" name="直線コネクタ 9308">
                      <a:extLst>
                        <a:ext uri="{FF2B5EF4-FFF2-40B4-BE49-F238E27FC236}">
                          <a16:creationId xmlns:a16="http://schemas.microsoft.com/office/drawing/2014/main" id="{A40819DD-77CB-9AFF-0E70-8B7BDF8FCF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0" name="直線コネクタ 9309">
                      <a:extLst>
                        <a:ext uri="{FF2B5EF4-FFF2-40B4-BE49-F238E27FC236}">
                          <a16:creationId xmlns:a16="http://schemas.microsoft.com/office/drawing/2014/main" id="{15C1D948-7C1F-4656-467B-BEC897CFD9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1" name="直線コネクタ 9310">
                      <a:extLst>
                        <a:ext uri="{FF2B5EF4-FFF2-40B4-BE49-F238E27FC236}">
                          <a16:creationId xmlns:a16="http://schemas.microsoft.com/office/drawing/2014/main" id="{B4CB7264-ADE1-7DAA-1130-B3807A4932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2" name="直線コネクタ 9311">
                      <a:extLst>
                        <a:ext uri="{FF2B5EF4-FFF2-40B4-BE49-F238E27FC236}">
                          <a16:creationId xmlns:a16="http://schemas.microsoft.com/office/drawing/2014/main" id="{F1F282F6-A6BD-DE50-B582-9AB98C089C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3" name="直線コネクタ 9312">
                      <a:extLst>
                        <a:ext uri="{FF2B5EF4-FFF2-40B4-BE49-F238E27FC236}">
                          <a16:creationId xmlns:a16="http://schemas.microsoft.com/office/drawing/2014/main" id="{8CC3C0E6-F08F-F48A-08F7-0529D9E701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64" name="グループ化 9263">
                  <a:extLst>
                    <a:ext uri="{FF2B5EF4-FFF2-40B4-BE49-F238E27FC236}">
                      <a16:creationId xmlns:a16="http://schemas.microsoft.com/office/drawing/2014/main" id="{52BAEBAC-6360-DCE6-EB6D-89A2038595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6" name="直線コネクタ 9285">
                    <a:extLst>
                      <a:ext uri="{FF2B5EF4-FFF2-40B4-BE49-F238E27FC236}">
                        <a16:creationId xmlns:a16="http://schemas.microsoft.com/office/drawing/2014/main" id="{30B7780B-1AF9-2530-64EB-930117371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7" name="直線コネクタ 9286">
                    <a:extLst>
                      <a:ext uri="{FF2B5EF4-FFF2-40B4-BE49-F238E27FC236}">
                        <a16:creationId xmlns:a16="http://schemas.microsoft.com/office/drawing/2014/main" id="{2AB2F53F-0C4E-949E-3114-2B6ED76411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8" name="直線コネクタ 9287">
                    <a:extLst>
                      <a:ext uri="{FF2B5EF4-FFF2-40B4-BE49-F238E27FC236}">
                        <a16:creationId xmlns:a16="http://schemas.microsoft.com/office/drawing/2014/main" id="{C49817B9-E984-26AE-1A61-404BE60EC1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9" name="直線コネクタ 9288">
                    <a:extLst>
                      <a:ext uri="{FF2B5EF4-FFF2-40B4-BE49-F238E27FC236}">
                        <a16:creationId xmlns:a16="http://schemas.microsoft.com/office/drawing/2014/main" id="{E24B173F-92B3-D318-27AF-A9B9EA2F43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0" name="直線コネクタ 9289">
                    <a:extLst>
                      <a:ext uri="{FF2B5EF4-FFF2-40B4-BE49-F238E27FC236}">
                        <a16:creationId xmlns:a16="http://schemas.microsoft.com/office/drawing/2014/main" id="{8F823C1E-533A-6AA6-1214-C082665FFE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1" name="直線コネクタ 9290">
                    <a:extLst>
                      <a:ext uri="{FF2B5EF4-FFF2-40B4-BE49-F238E27FC236}">
                        <a16:creationId xmlns:a16="http://schemas.microsoft.com/office/drawing/2014/main" id="{B99C624F-0FB3-C945-06D2-5592F5E145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5" name="グループ化 9264">
                  <a:extLst>
                    <a:ext uri="{FF2B5EF4-FFF2-40B4-BE49-F238E27FC236}">
                      <a16:creationId xmlns:a16="http://schemas.microsoft.com/office/drawing/2014/main" id="{ACC70BE0-8711-56B7-D495-E1609CF7CD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0" name="直線コネクタ 9279">
                    <a:extLst>
                      <a:ext uri="{FF2B5EF4-FFF2-40B4-BE49-F238E27FC236}">
                        <a16:creationId xmlns:a16="http://schemas.microsoft.com/office/drawing/2014/main" id="{B3D129EF-42C9-6F08-FAFE-507808D302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1" name="直線コネクタ 9280">
                    <a:extLst>
                      <a:ext uri="{FF2B5EF4-FFF2-40B4-BE49-F238E27FC236}">
                        <a16:creationId xmlns:a16="http://schemas.microsoft.com/office/drawing/2014/main" id="{4324775E-A304-8C38-34C1-536CFC359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2" name="直線コネクタ 9281">
                    <a:extLst>
                      <a:ext uri="{FF2B5EF4-FFF2-40B4-BE49-F238E27FC236}">
                        <a16:creationId xmlns:a16="http://schemas.microsoft.com/office/drawing/2014/main" id="{7184DE4B-507A-E24C-7216-822C4E730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3" name="直線コネクタ 9282">
                    <a:extLst>
                      <a:ext uri="{FF2B5EF4-FFF2-40B4-BE49-F238E27FC236}">
                        <a16:creationId xmlns:a16="http://schemas.microsoft.com/office/drawing/2014/main" id="{771B82A6-68A6-CD6E-B12B-265BB2623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4" name="直線コネクタ 9283">
                    <a:extLst>
                      <a:ext uri="{FF2B5EF4-FFF2-40B4-BE49-F238E27FC236}">
                        <a16:creationId xmlns:a16="http://schemas.microsoft.com/office/drawing/2014/main" id="{246CDB80-8552-027C-C1C1-1DDF0AF1B3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5" name="直線コネクタ 9284">
                    <a:extLst>
                      <a:ext uri="{FF2B5EF4-FFF2-40B4-BE49-F238E27FC236}">
                        <a16:creationId xmlns:a16="http://schemas.microsoft.com/office/drawing/2014/main" id="{45DC5033-C0B8-B556-58D2-42DD52DCA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6" name="グループ化 9265">
                  <a:extLst>
                    <a:ext uri="{FF2B5EF4-FFF2-40B4-BE49-F238E27FC236}">
                      <a16:creationId xmlns:a16="http://schemas.microsoft.com/office/drawing/2014/main" id="{941D0E0E-F0E3-7E92-2828-5A74956A6A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74" name="直線コネクタ 9273">
                    <a:extLst>
                      <a:ext uri="{FF2B5EF4-FFF2-40B4-BE49-F238E27FC236}">
                        <a16:creationId xmlns:a16="http://schemas.microsoft.com/office/drawing/2014/main" id="{78C72EDB-2E87-4855-75A7-EDF1C8EC04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5" name="直線コネクタ 9274">
                    <a:extLst>
                      <a:ext uri="{FF2B5EF4-FFF2-40B4-BE49-F238E27FC236}">
                        <a16:creationId xmlns:a16="http://schemas.microsoft.com/office/drawing/2014/main" id="{F05DFE13-2960-EA9E-9224-BE95DBDF6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6" name="直線コネクタ 9275">
                    <a:extLst>
                      <a:ext uri="{FF2B5EF4-FFF2-40B4-BE49-F238E27FC236}">
                        <a16:creationId xmlns:a16="http://schemas.microsoft.com/office/drawing/2014/main" id="{626E848B-317E-E770-E6D1-DBA3D333B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7" name="直線コネクタ 9276">
                    <a:extLst>
                      <a:ext uri="{FF2B5EF4-FFF2-40B4-BE49-F238E27FC236}">
                        <a16:creationId xmlns:a16="http://schemas.microsoft.com/office/drawing/2014/main" id="{2D923C1E-9876-DC05-7160-BFAA53832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8" name="直線コネクタ 9277">
                    <a:extLst>
                      <a:ext uri="{FF2B5EF4-FFF2-40B4-BE49-F238E27FC236}">
                        <a16:creationId xmlns:a16="http://schemas.microsoft.com/office/drawing/2014/main" id="{3A8198D8-F2AF-C3A9-176A-FC950F483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9" name="直線コネクタ 9278">
                    <a:extLst>
                      <a:ext uri="{FF2B5EF4-FFF2-40B4-BE49-F238E27FC236}">
                        <a16:creationId xmlns:a16="http://schemas.microsoft.com/office/drawing/2014/main" id="{DC267DE9-3639-CA1A-5B9A-ACAC587738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7" name="グループ化 9266">
                  <a:extLst>
                    <a:ext uri="{FF2B5EF4-FFF2-40B4-BE49-F238E27FC236}">
                      <a16:creationId xmlns:a16="http://schemas.microsoft.com/office/drawing/2014/main" id="{01DC9DAD-8E29-244B-B133-3A7B0E60BF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68" name="直線コネクタ 9267">
                    <a:extLst>
                      <a:ext uri="{FF2B5EF4-FFF2-40B4-BE49-F238E27FC236}">
                        <a16:creationId xmlns:a16="http://schemas.microsoft.com/office/drawing/2014/main" id="{6D3C63E7-A332-BF8E-0BF5-A1A9EC88BB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9" name="直線コネクタ 9268">
                    <a:extLst>
                      <a:ext uri="{FF2B5EF4-FFF2-40B4-BE49-F238E27FC236}">
                        <a16:creationId xmlns:a16="http://schemas.microsoft.com/office/drawing/2014/main" id="{C0E7728B-E04F-F20B-2736-8C5E7BE741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0" name="直線コネクタ 9269">
                    <a:extLst>
                      <a:ext uri="{FF2B5EF4-FFF2-40B4-BE49-F238E27FC236}">
                        <a16:creationId xmlns:a16="http://schemas.microsoft.com/office/drawing/2014/main" id="{4F49FE9C-2856-D5D4-1E7A-72078168CD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1" name="直線コネクタ 9270">
                    <a:extLst>
                      <a:ext uri="{FF2B5EF4-FFF2-40B4-BE49-F238E27FC236}">
                        <a16:creationId xmlns:a16="http://schemas.microsoft.com/office/drawing/2014/main" id="{54353E7A-05FD-1985-AC2E-A95B747D9C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2" name="直線コネクタ 9271">
                    <a:extLst>
                      <a:ext uri="{FF2B5EF4-FFF2-40B4-BE49-F238E27FC236}">
                        <a16:creationId xmlns:a16="http://schemas.microsoft.com/office/drawing/2014/main" id="{F0058D46-3114-B432-6AA6-5823066BB5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3" name="直線コネクタ 9272">
                    <a:extLst>
                      <a:ext uri="{FF2B5EF4-FFF2-40B4-BE49-F238E27FC236}">
                        <a16:creationId xmlns:a16="http://schemas.microsoft.com/office/drawing/2014/main" id="{24156EFE-2DE6-8E18-3059-EA5BCDD87A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3" name="グループ化 9072">
                <a:extLst>
                  <a:ext uri="{FF2B5EF4-FFF2-40B4-BE49-F238E27FC236}">
                    <a16:creationId xmlns:a16="http://schemas.microsoft.com/office/drawing/2014/main" id="{FBDB25EA-82F8-2F80-2F1E-90338E97189B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074" name="正方形/長方形 9073">
                  <a:extLst>
                    <a:ext uri="{FF2B5EF4-FFF2-40B4-BE49-F238E27FC236}">
                      <a16:creationId xmlns:a16="http://schemas.microsoft.com/office/drawing/2014/main" id="{744257D9-AB96-698F-1A30-7E69BEB39FD4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075" name="グループ化 9074">
                  <a:extLst>
                    <a:ext uri="{FF2B5EF4-FFF2-40B4-BE49-F238E27FC236}">
                      <a16:creationId xmlns:a16="http://schemas.microsoft.com/office/drawing/2014/main" id="{DCB87E8B-F459-AD3E-5F8D-426AB4B4F569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104" name="グループ化 9103">
                    <a:extLst>
                      <a:ext uri="{FF2B5EF4-FFF2-40B4-BE49-F238E27FC236}">
                        <a16:creationId xmlns:a16="http://schemas.microsoft.com/office/drawing/2014/main" id="{0D20429A-E1BA-2CB8-C1A9-A622C620386A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244" name="正方形/長方形 9243">
                      <a:extLst>
                        <a:ext uri="{FF2B5EF4-FFF2-40B4-BE49-F238E27FC236}">
                          <a16:creationId xmlns:a16="http://schemas.microsoft.com/office/drawing/2014/main" id="{95EC3869-5002-8306-8619-F277B62425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5" name="グループ化 9244">
                      <a:extLst>
                        <a:ext uri="{FF2B5EF4-FFF2-40B4-BE49-F238E27FC236}">
                          <a16:creationId xmlns:a16="http://schemas.microsoft.com/office/drawing/2014/main" id="{A4BBE846-68E5-7FCE-D628-89AAC84E31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60" name="正方形/長方形 9259">
                        <a:extLst>
                          <a:ext uri="{FF2B5EF4-FFF2-40B4-BE49-F238E27FC236}">
                            <a16:creationId xmlns:a16="http://schemas.microsoft.com/office/drawing/2014/main" id="{229912E9-69F7-3A8B-5F9B-7FC344E484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61" name="正方形/長方形 9260">
                        <a:extLst>
                          <a:ext uri="{FF2B5EF4-FFF2-40B4-BE49-F238E27FC236}">
                            <a16:creationId xmlns:a16="http://schemas.microsoft.com/office/drawing/2014/main" id="{89276415-4F01-BA37-E198-72DB50592E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246" name="グループ化 9245">
                      <a:extLst>
                        <a:ext uri="{FF2B5EF4-FFF2-40B4-BE49-F238E27FC236}">
                          <a16:creationId xmlns:a16="http://schemas.microsoft.com/office/drawing/2014/main" id="{0B03D4EA-F25B-5D67-4B7C-ABF9D9B45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256" name="正方形/長方形 9255">
                        <a:extLst>
                          <a:ext uri="{FF2B5EF4-FFF2-40B4-BE49-F238E27FC236}">
                            <a16:creationId xmlns:a16="http://schemas.microsoft.com/office/drawing/2014/main" id="{08418947-01E7-63A1-7A25-D4B533C6DE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257" name="グループ化 9256">
                        <a:extLst>
                          <a:ext uri="{FF2B5EF4-FFF2-40B4-BE49-F238E27FC236}">
                            <a16:creationId xmlns:a16="http://schemas.microsoft.com/office/drawing/2014/main" id="{BE26ED80-BE41-762E-5A45-D3FFEC6F1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258" name="正方形/長方形 9257">
                          <a:extLst>
                            <a:ext uri="{FF2B5EF4-FFF2-40B4-BE49-F238E27FC236}">
                              <a16:creationId xmlns:a16="http://schemas.microsoft.com/office/drawing/2014/main" id="{840F65E9-0C91-C3BF-C1C6-BC87B61BA0F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259" name="正方形/長方形 9258">
                          <a:extLst>
                            <a:ext uri="{FF2B5EF4-FFF2-40B4-BE49-F238E27FC236}">
                              <a16:creationId xmlns:a16="http://schemas.microsoft.com/office/drawing/2014/main" id="{78D07956-105C-4FF6-32B3-CA6D859D56E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247" name="正方形/長方形 9246">
                      <a:extLst>
                        <a:ext uri="{FF2B5EF4-FFF2-40B4-BE49-F238E27FC236}">
                          <a16:creationId xmlns:a16="http://schemas.microsoft.com/office/drawing/2014/main" id="{A77392FC-3C65-79FE-187E-5BEF92D2BF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8" name="グループ化 9247">
                      <a:extLst>
                        <a:ext uri="{FF2B5EF4-FFF2-40B4-BE49-F238E27FC236}">
                          <a16:creationId xmlns:a16="http://schemas.microsoft.com/office/drawing/2014/main" id="{52A309B1-EB66-16A5-E7C7-DEB741104A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4" name="正方形/長方形 9253">
                        <a:extLst>
                          <a:ext uri="{FF2B5EF4-FFF2-40B4-BE49-F238E27FC236}">
                            <a16:creationId xmlns:a16="http://schemas.microsoft.com/office/drawing/2014/main" id="{9EFE87C5-AE76-2FB8-D18E-7B03723DE6E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5" name="正方形/長方形 9254">
                        <a:extLst>
                          <a:ext uri="{FF2B5EF4-FFF2-40B4-BE49-F238E27FC236}">
                            <a16:creationId xmlns:a16="http://schemas.microsoft.com/office/drawing/2014/main" id="{55FC1B28-4B38-FD39-2C5B-51320D4DCB7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49" name="正方形/長方形 9248">
                      <a:extLst>
                        <a:ext uri="{FF2B5EF4-FFF2-40B4-BE49-F238E27FC236}">
                          <a16:creationId xmlns:a16="http://schemas.microsoft.com/office/drawing/2014/main" id="{35BF9BBB-35B6-FA0F-6EBC-899EAED421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50" name="グループ化 9249">
                      <a:extLst>
                        <a:ext uri="{FF2B5EF4-FFF2-40B4-BE49-F238E27FC236}">
                          <a16:creationId xmlns:a16="http://schemas.microsoft.com/office/drawing/2014/main" id="{FCE38489-A575-8758-5B03-F28A344D3E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2" name="正方形/長方形 9251">
                        <a:extLst>
                          <a:ext uri="{FF2B5EF4-FFF2-40B4-BE49-F238E27FC236}">
                            <a16:creationId xmlns:a16="http://schemas.microsoft.com/office/drawing/2014/main" id="{8752606C-C18D-05D1-1126-397AC5EBF0B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3" name="正方形/長方形 9252">
                        <a:extLst>
                          <a:ext uri="{FF2B5EF4-FFF2-40B4-BE49-F238E27FC236}">
                            <a16:creationId xmlns:a16="http://schemas.microsoft.com/office/drawing/2014/main" id="{141A24A8-B2A8-262F-C512-22A32828A8B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51" name="正方形/長方形 9250">
                      <a:extLst>
                        <a:ext uri="{FF2B5EF4-FFF2-40B4-BE49-F238E27FC236}">
                          <a16:creationId xmlns:a16="http://schemas.microsoft.com/office/drawing/2014/main" id="{C414CF0C-64AC-4037-A406-B238A98ACF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105" name="グループ化 9104">
                    <a:extLst>
                      <a:ext uri="{FF2B5EF4-FFF2-40B4-BE49-F238E27FC236}">
                        <a16:creationId xmlns:a16="http://schemas.microsoft.com/office/drawing/2014/main" id="{681D9810-BD03-9868-875A-089A207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210" name="グループ化 9209">
                      <a:extLst>
                        <a:ext uri="{FF2B5EF4-FFF2-40B4-BE49-F238E27FC236}">
                          <a16:creationId xmlns:a16="http://schemas.microsoft.com/office/drawing/2014/main" id="{150C37EE-CA7C-0C1E-C6C4-10AD9EFC8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28" name="直線コネクタ 9227">
                        <a:extLst>
                          <a:ext uri="{FF2B5EF4-FFF2-40B4-BE49-F238E27FC236}">
                            <a16:creationId xmlns:a16="http://schemas.microsoft.com/office/drawing/2014/main" id="{38C23262-CBCA-E0AC-7BFF-8EAD395249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9" name="直線コネクタ 9228">
                        <a:extLst>
                          <a:ext uri="{FF2B5EF4-FFF2-40B4-BE49-F238E27FC236}">
                            <a16:creationId xmlns:a16="http://schemas.microsoft.com/office/drawing/2014/main" id="{DB76E39B-425E-A9F4-945E-331BF5BD97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0" name="直線コネクタ 9229">
                        <a:extLst>
                          <a:ext uri="{FF2B5EF4-FFF2-40B4-BE49-F238E27FC236}">
                            <a16:creationId xmlns:a16="http://schemas.microsoft.com/office/drawing/2014/main" id="{2A581202-C86E-46F7-3ABD-A492FABD9E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1" name="直線コネクタ 9230">
                        <a:extLst>
                          <a:ext uri="{FF2B5EF4-FFF2-40B4-BE49-F238E27FC236}">
                            <a16:creationId xmlns:a16="http://schemas.microsoft.com/office/drawing/2014/main" id="{B119A1BA-F16D-2AFE-B9BA-C51300807B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2" name="直線コネクタ 9231">
                        <a:extLst>
                          <a:ext uri="{FF2B5EF4-FFF2-40B4-BE49-F238E27FC236}">
                            <a16:creationId xmlns:a16="http://schemas.microsoft.com/office/drawing/2014/main" id="{EA3B4DF6-9A69-AC5C-C721-B609548F74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3" name="直線コネクタ 9232">
                        <a:extLst>
                          <a:ext uri="{FF2B5EF4-FFF2-40B4-BE49-F238E27FC236}">
                            <a16:creationId xmlns:a16="http://schemas.microsoft.com/office/drawing/2014/main" id="{6858DEB0-3193-339B-05E9-AF1F2FEC89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4" name="直線コネクタ 9233">
                        <a:extLst>
                          <a:ext uri="{FF2B5EF4-FFF2-40B4-BE49-F238E27FC236}">
                            <a16:creationId xmlns:a16="http://schemas.microsoft.com/office/drawing/2014/main" id="{376C7BA9-1214-03B2-0D7F-30EA424A56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5" name="直線コネクタ 9234">
                        <a:extLst>
                          <a:ext uri="{FF2B5EF4-FFF2-40B4-BE49-F238E27FC236}">
                            <a16:creationId xmlns:a16="http://schemas.microsoft.com/office/drawing/2014/main" id="{DF8E3A8D-73A4-A251-8A7B-79FF3F01F7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6" name="直線コネクタ 9235">
                        <a:extLst>
                          <a:ext uri="{FF2B5EF4-FFF2-40B4-BE49-F238E27FC236}">
                            <a16:creationId xmlns:a16="http://schemas.microsoft.com/office/drawing/2014/main" id="{6A5360BE-5D78-DE4B-5F4C-4A19D982EE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7" name="直線コネクタ 9236">
                        <a:extLst>
                          <a:ext uri="{FF2B5EF4-FFF2-40B4-BE49-F238E27FC236}">
                            <a16:creationId xmlns:a16="http://schemas.microsoft.com/office/drawing/2014/main" id="{6A45C995-19DE-F949-D8F0-25CBE41C3A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8" name="直線コネクタ 9237">
                        <a:extLst>
                          <a:ext uri="{FF2B5EF4-FFF2-40B4-BE49-F238E27FC236}">
                            <a16:creationId xmlns:a16="http://schemas.microsoft.com/office/drawing/2014/main" id="{74273402-F403-2DE2-D6AE-BB6F415BF4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9" name="直線コネクタ 9238">
                        <a:extLst>
                          <a:ext uri="{FF2B5EF4-FFF2-40B4-BE49-F238E27FC236}">
                            <a16:creationId xmlns:a16="http://schemas.microsoft.com/office/drawing/2014/main" id="{4A89C129-2167-A546-6E78-CED53AC0A4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0" name="直線コネクタ 9239">
                        <a:extLst>
                          <a:ext uri="{FF2B5EF4-FFF2-40B4-BE49-F238E27FC236}">
                            <a16:creationId xmlns:a16="http://schemas.microsoft.com/office/drawing/2014/main" id="{7D0CB376-D608-A722-4149-ED95A77282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1" name="直線コネクタ 9240">
                        <a:extLst>
                          <a:ext uri="{FF2B5EF4-FFF2-40B4-BE49-F238E27FC236}">
                            <a16:creationId xmlns:a16="http://schemas.microsoft.com/office/drawing/2014/main" id="{D40787D7-E817-B97F-1D8A-040D79BBC2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2" name="直線コネクタ 9241">
                        <a:extLst>
                          <a:ext uri="{FF2B5EF4-FFF2-40B4-BE49-F238E27FC236}">
                            <a16:creationId xmlns:a16="http://schemas.microsoft.com/office/drawing/2014/main" id="{287186E6-9E5E-B1F2-7B8C-D88A572813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3" name="直線コネクタ 9242">
                        <a:extLst>
                          <a:ext uri="{FF2B5EF4-FFF2-40B4-BE49-F238E27FC236}">
                            <a16:creationId xmlns:a16="http://schemas.microsoft.com/office/drawing/2014/main" id="{88215853-D535-D91F-4950-E203F5856E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11" name="グループ化 9210">
                      <a:extLst>
                        <a:ext uri="{FF2B5EF4-FFF2-40B4-BE49-F238E27FC236}">
                          <a16:creationId xmlns:a16="http://schemas.microsoft.com/office/drawing/2014/main" id="{66D6798E-40FD-E632-650C-3A8DBADEDF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12" name="直線コネクタ 9211">
                        <a:extLst>
                          <a:ext uri="{FF2B5EF4-FFF2-40B4-BE49-F238E27FC236}">
                            <a16:creationId xmlns:a16="http://schemas.microsoft.com/office/drawing/2014/main" id="{786286E7-5897-4610-8D61-4828179BB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3" name="直線コネクタ 9212">
                        <a:extLst>
                          <a:ext uri="{FF2B5EF4-FFF2-40B4-BE49-F238E27FC236}">
                            <a16:creationId xmlns:a16="http://schemas.microsoft.com/office/drawing/2014/main" id="{D6F40A07-4E32-32C5-3F4C-CA19F21CF0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4" name="直線コネクタ 9213">
                        <a:extLst>
                          <a:ext uri="{FF2B5EF4-FFF2-40B4-BE49-F238E27FC236}">
                            <a16:creationId xmlns:a16="http://schemas.microsoft.com/office/drawing/2014/main" id="{636AD3C2-83C1-EBCD-231C-CBCBBDCD31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5" name="直線コネクタ 9214">
                        <a:extLst>
                          <a:ext uri="{FF2B5EF4-FFF2-40B4-BE49-F238E27FC236}">
                            <a16:creationId xmlns:a16="http://schemas.microsoft.com/office/drawing/2014/main" id="{05D6894E-F9DB-FFD8-3968-DF7C75B944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6" name="直線コネクタ 9215">
                        <a:extLst>
                          <a:ext uri="{FF2B5EF4-FFF2-40B4-BE49-F238E27FC236}">
                            <a16:creationId xmlns:a16="http://schemas.microsoft.com/office/drawing/2014/main" id="{4A4EDC0D-72DC-5497-16B1-016CB2EBA6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7" name="直線コネクタ 9216">
                        <a:extLst>
                          <a:ext uri="{FF2B5EF4-FFF2-40B4-BE49-F238E27FC236}">
                            <a16:creationId xmlns:a16="http://schemas.microsoft.com/office/drawing/2014/main" id="{6CBF9906-5E67-90AA-6CD4-A22A8912EC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8" name="直線コネクタ 9217">
                        <a:extLst>
                          <a:ext uri="{FF2B5EF4-FFF2-40B4-BE49-F238E27FC236}">
                            <a16:creationId xmlns:a16="http://schemas.microsoft.com/office/drawing/2014/main" id="{E70E8D3E-6694-F95C-6134-9F897AA6C5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9" name="直線コネクタ 9218">
                        <a:extLst>
                          <a:ext uri="{FF2B5EF4-FFF2-40B4-BE49-F238E27FC236}">
                            <a16:creationId xmlns:a16="http://schemas.microsoft.com/office/drawing/2014/main" id="{796F5821-CA89-7EE3-B892-5E654046ED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0" name="直線コネクタ 9219">
                        <a:extLst>
                          <a:ext uri="{FF2B5EF4-FFF2-40B4-BE49-F238E27FC236}">
                            <a16:creationId xmlns:a16="http://schemas.microsoft.com/office/drawing/2014/main" id="{5B546D06-9CC2-4AA3-AA55-F544DE0135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1" name="直線コネクタ 9220">
                        <a:extLst>
                          <a:ext uri="{FF2B5EF4-FFF2-40B4-BE49-F238E27FC236}">
                            <a16:creationId xmlns:a16="http://schemas.microsoft.com/office/drawing/2014/main" id="{B40059C0-3851-B25C-E799-7C97F48CF9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2" name="直線コネクタ 9221">
                        <a:extLst>
                          <a:ext uri="{FF2B5EF4-FFF2-40B4-BE49-F238E27FC236}">
                            <a16:creationId xmlns:a16="http://schemas.microsoft.com/office/drawing/2014/main" id="{B564942A-6982-4752-B364-51BB167DF3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3" name="直線コネクタ 9222">
                        <a:extLst>
                          <a:ext uri="{FF2B5EF4-FFF2-40B4-BE49-F238E27FC236}">
                            <a16:creationId xmlns:a16="http://schemas.microsoft.com/office/drawing/2014/main" id="{423A52FC-702D-0119-E522-7277C5E34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4" name="直線コネクタ 9223">
                        <a:extLst>
                          <a:ext uri="{FF2B5EF4-FFF2-40B4-BE49-F238E27FC236}">
                            <a16:creationId xmlns:a16="http://schemas.microsoft.com/office/drawing/2014/main" id="{144F6F44-A9D1-C539-4790-E65A6B2752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5" name="直線コネクタ 9224">
                        <a:extLst>
                          <a:ext uri="{FF2B5EF4-FFF2-40B4-BE49-F238E27FC236}">
                            <a16:creationId xmlns:a16="http://schemas.microsoft.com/office/drawing/2014/main" id="{07A97FBF-5B4D-947F-9646-C58CE473F2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6" name="直線コネクタ 9225">
                        <a:extLst>
                          <a:ext uri="{FF2B5EF4-FFF2-40B4-BE49-F238E27FC236}">
                            <a16:creationId xmlns:a16="http://schemas.microsoft.com/office/drawing/2014/main" id="{B6F2C31B-DB6F-09C2-EAFD-1AC48419AA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7" name="直線コネクタ 9226">
                        <a:extLst>
                          <a:ext uri="{FF2B5EF4-FFF2-40B4-BE49-F238E27FC236}">
                            <a16:creationId xmlns:a16="http://schemas.microsoft.com/office/drawing/2014/main" id="{5B184C2E-4077-39D2-E133-D21FFCFFE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6" name="グループ化 9105">
                    <a:extLst>
                      <a:ext uri="{FF2B5EF4-FFF2-40B4-BE49-F238E27FC236}">
                        <a16:creationId xmlns:a16="http://schemas.microsoft.com/office/drawing/2014/main" id="{C2467584-9851-D1FA-5262-D01D6A094CCB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76" name="グループ化 9175">
                      <a:extLst>
                        <a:ext uri="{FF2B5EF4-FFF2-40B4-BE49-F238E27FC236}">
                          <a16:creationId xmlns:a16="http://schemas.microsoft.com/office/drawing/2014/main" id="{DF747732-0F4B-DF20-053B-E2AB0EE1BF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94" name="直線コネクタ 9193">
                        <a:extLst>
                          <a:ext uri="{FF2B5EF4-FFF2-40B4-BE49-F238E27FC236}">
                            <a16:creationId xmlns:a16="http://schemas.microsoft.com/office/drawing/2014/main" id="{8B051D87-11E1-E2C5-5AC9-AE3B3B7926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5" name="直線コネクタ 9194">
                        <a:extLst>
                          <a:ext uri="{FF2B5EF4-FFF2-40B4-BE49-F238E27FC236}">
                            <a16:creationId xmlns:a16="http://schemas.microsoft.com/office/drawing/2014/main" id="{977FF0DE-FE4D-04E7-17B2-F604756E01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6" name="直線コネクタ 9195">
                        <a:extLst>
                          <a:ext uri="{FF2B5EF4-FFF2-40B4-BE49-F238E27FC236}">
                            <a16:creationId xmlns:a16="http://schemas.microsoft.com/office/drawing/2014/main" id="{0C05C125-4B55-B1A6-3577-34ABFF2E1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7" name="直線コネクタ 9196">
                        <a:extLst>
                          <a:ext uri="{FF2B5EF4-FFF2-40B4-BE49-F238E27FC236}">
                            <a16:creationId xmlns:a16="http://schemas.microsoft.com/office/drawing/2014/main" id="{3A6DA011-573C-A454-2A1B-0D1C0B1BD8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8" name="直線コネクタ 9197">
                        <a:extLst>
                          <a:ext uri="{FF2B5EF4-FFF2-40B4-BE49-F238E27FC236}">
                            <a16:creationId xmlns:a16="http://schemas.microsoft.com/office/drawing/2014/main" id="{6C1936E3-1E80-2D9C-4636-D11CEB0DB2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9" name="直線コネクタ 9198">
                        <a:extLst>
                          <a:ext uri="{FF2B5EF4-FFF2-40B4-BE49-F238E27FC236}">
                            <a16:creationId xmlns:a16="http://schemas.microsoft.com/office/drawing/2014/main" id="{A4E28FFB-998D-62A8-A069-9E49B6F009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0" name="直線コネクタ 9199">
                        <a:extLst>
                          <a:ext uri="{FF2B5EF4-FFF2-40B4-BE49-F238E27FC236}">
                            <a16:creationId xmlns:a16="http://schemas.microsoft.com/office/drawing/2014/main" id="{2E5810F8-5E97-13CF-737E-23F230C342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1" name="直線コネクタ 9200">
                        <a:extLst>
                          <a:ext uri="{FF2B5EF4-FFF2-40B4-BE49-F238E27FC236}">
                            <a16:creationId xmlns:a16="http://schemas.microsoft.com/office/drawing/2014/main" id="{09B4CB96-7920-3A50-3345-43D31B5D1B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2" name="直線コネクタ 9201">
                        <a:extLst>
                          <a:ext uri="{FF2B5EF4-FFF2-40B4-BE49-F238E27FC236}">
                            <a16:creationId xmlns:a16="http://schemas.microsoft.com/office/drawing/2014/main" id="{3346EC8E-E8F8-E777-5463-67EAE4F351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3" name="直線コネクタ 9202">
                        <a:extLst>
                          <a:ext uri="{FF2B5EF4-FFF2-40B4-BE49-F238E27FC236}">
                            <a16:creationId xmlns:a16="http://schemas.microsoft.com/office/drawing/2014/main" id="{DF686145-F0EA-0419-0FDC-9DD1FF3022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4" name="直線コネクタ 9203">
                        <a:extLst>
                          <a:ext uri="{FF2B5EF4-FFF2-40B4-BE49-F238E27FC236}">
                            <a16:creationId xmlns:a16="http://schemas.microsoft.com/office/drawing/2014/main" id="{C1AE9A6C-9C06-6F3D-7AC5-10E0424560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5" name="直線コネクタ 9204">
                        <a:extLst>
                          <a:ext uri="{FF2B5EF4-FFF2-40B4-BE49-F238E27FC236}">
                            <a16:creationId xmlns:a16="http://schemas.microsoft.com/office/drawing/2014/main" id="{360A1F3B-9B4F-0A6C-7E08-342BBC629F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6" name="直線コネクタ 9205">
                        <a:extLst>
                          <a:ext uri="{FF2B5EF4-FFF2-40B4-BE49-F238E27FC236}">
                            <a16:creationId xmlns:a16="http://schemas.microsoft.com/office/drawing/2014/main" id="{7CAB8099-CFCE-2353-29EF-2B90D28E06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7" name="直線コネクタ 9206">
                        <a:extLst>
                          <a:ext uri="{FF2B5EF4-FFF2-40B4-BE49-F238E27FC236}">
                            <a16:creationId xmlns:a16="http://schemas.microsoft.com/office/drawing/2014/main" id="{D2199F97-83D4-D084-8E86-DA496367B4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8" name="直線コネクタ 9207">
                        <a:extLst>
                          <a:ext uri="{FF2B5EF4-FFF2-40B4-BE49-F238E27FC236}">
                            <a16:creationId xmlns:a16="http://schemas.microsoft.com/office/drawing/2014/main" id="{E14F0FBE-BCB2-FA3A-9D7F-CED9A38984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9" name="直線コネクタ 9208">
                        <a:extLst>
                          <a:ext uri="{FF2B5EF4-FFF2-40B4-BE49-F238E27FC236}">
                            <a16:creationId xmlns:a16="http://schemas.microsoft.com/office/drawing/2014/main" id="{F5F01EFD-8788-AA8E-E1CC-1F05145B86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77" name="グループ化 9176">
                      <a:extLst>
                        <a:ext uri="{FF2B5EF4-FFF2-40B4-BE49-F238E27FC236}">
                          <a16:creationId xmlns:a16="http://schemas.microsoft.com/office/drawing/2014/main" id="{208D3AE8-99BB-E519-C1ED-87B8BD22C2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78" name="直線コネクタ 9177">
                        <a:extLst>
                          <a:ext uri="{FF2B5EF4-FFF2-40B4-BE49-F238E27FC236}">
                            <a16:creationId xmlns:a16="http://schemas.microsoft.com/office/drawing/2014/main" id="{804B6F3F-38FA-7630-1B72-4FB8F60085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9" name="直線コネクタ 9178">
                        <a:extLst>
                          <a:ext uri="{FF2B5EF4-FFF2-40B4-BE49-F238E27FC236}">
                            <a16:creationId xmlns:a16="http://schemas.microsoft.com/office/drawing/2014/main" id="{80F786BD-2B7C-2000-193A-597D9EDCEC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0" name="直線コネクタ 9179">
                        <a:extLst>
                          <a:ext uri="{FF2B5EF4-FFF2-40B4-BE49-F238E27FC236}">
                            <a16:creationId xmlns:a16="http://schemas.microsoft.com/office/drawing/2014/main" id="{DD95DD6E-CDBB-3C20-849B-3114EAFF38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1" name="直線コネクタ 9180">
                        <a:extLst>
                          <a:ext uri="{FF2B5EF4-FFF2-40B4-BE49-F238E27FC236}">
                            <a16:creationId xmlns:a16="http://schemas.microsoft.com/office/drawing/2014/main" id="{0AC2F541-4EBD-48F6-4BAB-F7986A4EE4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2" name="直線コネクタ 9181">
                        <a:extLst>
                          <a:ext uri="{FF2B5EF4-FFF2-40B4-BE49-F238E27FC236}">
                            <a16:creationId xmlns:a16="http://schemas.microsoft.com/office/drawing/2014/main" id="{599E9FF6-E0E7-D268-A764-2FBC681540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3" name="直線コネクタ 9182">
                        <a:extLst>
                          <a:ext uri="{FF2B5EF4-FFF2-40B4-BE49-F238E27FC236}">
                            <a16:creationId xmlns:a16="http://schemas.microsoft.com/office/drawing/2014/main" id="{30487623-A702-EC11-4088-5AD6F338C4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4" name="直線コネクタ 9183">
                        <a:extLst>
                          <a:ext uri="{FF2B5EF4-FFF2-40B4-BE49-F238E27FC236}">
                            <a16:creationId xmlns:a16="http://schemas.microsoft.com/office/drawing/2014/main" id="{6DDC4ABC-5EF1-EC4D-E9AD-EAFE9A3F0B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5" name="直線コネクタ 9184">
                        <a:extLst>
                          <a:ext uri="{FF2B5EF4-FFF2-40B4-BE49-F238E27FC236}">
                            <a16:creationId xmlns:a16="http://schemas.microsoft.com/office/drawing/2014/main" id="{21F0656F-2441-7813-C757-92F5BCE04D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6" name="直線コネクタ 9185">
                        <a:extLst>
                          <a:ext uri="{FF2B5EF4-FFF2-40B4-BE49-F238E27FC236}">
                            <a16:creationId xmlns:a16="http://schemas.microsoft.com/office/drawing/2014/main" id="{8F317CB9-CBF8-20C7-4E85-CCE9370E30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7" name="直線コネクタ 9186">
                        <a:extLst>
                          <a:ext uri="{FF2B5EF4-FFF2-40B4-BE49-F238E27FC236}">
                            <a16:creationId xmlns:a16="http://schemas.microsoft.com/office/drawing/2014/main" id="{6E19F3CD-B206-57C8-B2C9-7C4EBA17F1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8" name="直線コネクタ 9187">
                        <a:extLst>
                          <a:ext uri="{FF2B5EF4-FFF2-40B4-BE49-F238E27FC236}">
                            <a16:creationId xmlns:a16="http://schemas.microsoft.com/office/drawing/2014/main" id="{210D4573-BFAE-DD70-65CF-EE1C3EA640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9" name="直線コネクタ 9188">
                        <a:extLst>
                          <a:ext uri="{FF2B5EF4-FFF2-40B4-BE49-F238E27FC236}">
                            <a16:creationId xmlns:a16="http://schemas.microsoft.com/office/drawing/2014/main" id="{F1BDC76F-0B59-E64F-C3F7-6634F9022D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0" name="直線コネクタ 9189">
                        <a:extLst>
                          <a:ext uri="{FF2B5EF4-FFF2-40B4-BE49-F238E27FC236}">
                            <a16:creationId xmlns:a16="http://schemas.microsoft.com/office/drawing/2014/main" id="{FCF974FE-CA81-CD87-EF64-B70581836A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1" name="直線コネクタ 9190">
                        <a:extLst>
                          <a:ext uri="{FF2B5EF4-FFF2-40B4-BE49-F238E27FC236}">
                            <a16:creationId xmlns:a16="http://schemas.microsoft.com/office/drawing/2014/main" id="{9C39CB91-6D05-9373-25A0-D69E3D96CC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2" name="直線コネクタ 9191">
                        <a:extLst>
                          <a:ext uri="{FF2B5EF4-FFF2-40B4-BE49-F238E27FC236}">
                            <a16:creationId xmlns:a16="http://schemas.microsoft.com/office/drawing/2014/main" id="{9E84A511-96BF-68F3-F380-CE200CAAA9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3" name="直線コネクタ 9192">
                        <a:extLst>
                          <a:ext uri="{FF2B5EF4-FFF2-40B4-BE49-F238E27FC236}">
                            <a16:creationId xmlns:a16="http://schemas.microsoft.com/office/drawing/2014/main" id="{2EFA3DA6-66F1-74E1-652E-0F9055776F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7" name="グループ化 9106">
                    <a:extLst>
                      <a:ext uri="{FF2B5EF4-FFF2-40B4-BE49-F238E27FC236}">
                        <a16:creationId xmlns:a16="http://schemas.microsoft.com/office/drawing/2014/main" id="{3A77BBF7-7E95-FCCB-33F2-3202A33809EF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42" name="グループ化 9141">
                      <a:extLst>
                        <a:ext uri="{FF2B5EF4-FFF2-40B4-BE49-F238E27FC236}">
                          <a16:creationId xmlns:a16="http://schemas.microsoft.com/office/drawing/2014/main" id="{B82BC033-4493-B01A-B8DD-40C7F6BE88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60" name="直線コネクタ 9159">
                        <a:extLst>
                          <a:ext uri="{FF2B5EF4-FFF2-40B4-BE49-F238E27FC236}">
                            <a16:creationId xmlns:a16="http://schemas.microsoft.com/office/drawing/2014/main" id="{3723E6AB-527C-1B0C-CE08-AB8545F5F6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1" name="直線コネクタ 9160">
                        <a:extLst>
                          <a:ext uri="{FF2B5EF4-FFF2-40B4-BE49-F238E27FC236}">
                            <a16:creationId xmlns:a16="http://schemas.microsoft.com/office/drawing/2014/main" id="{1CB22446-B364-A959-30BA-F244AA3CD7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2" name="直線コネクタ 9161">
                        <a:extLst>
                          <a:ext uri="{FF2B5EF4-FFF2-40B4-BE49-F238E27FC236}">
                            <a16:creationId xmlns:a16="http://schemas.microsoft.com/office/drawing/2014/main" id="{1630D6B4-93E5-197A-6D79-B7F7EB1761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3" name="直線コネクタ 9162">
                        <a:extLst>
                          <a:ext uri="{FF2B5EF4-FFF2-40B4-BE49-F238E27FC236}">
                            <a16:creationId xmlns:a16="http://schemas.microsoft.com/office/drawing/2014/main" id="{48F08D5A-0D43-1070-EC4D-B4C59523B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4" name="直線コネクタ 9163">
                        <a:extLst>
                          <a:ext uri="{FF2B5EF4-FFF2-40B4-BE49-F238E27FC236}">
                            <a16:creationId xmlns:a16="http://schemas.microsoft.com/office/drawing/2014/main" id="{CD199272-BE93-088F-C49F-4A74E1297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5" name="直線コネクタ 9164">
                        <a:extLst>
                          <a:ext uri="{FF2B5EF4-FFF2-40B4-BE49-F238E27FC236}">
                            <a16:creationId xmlns:a16="http://schemas.microsoft.com/office/drawing/2014/main" id="{A5F93BED-B2FA-EE12-7913-8A9BFAC78F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6" name="直線コネクタ 9165">
                        <a:extLst>
                          <a:ext uri="{FF2B5EF4-FFF2-40B4-BE49-F238E27FC236}">
                            <a16:creationId xmlns:a16="http://schemas.microsoft.com/office/drawing/2014/main" id="{326337E2-3F5C-7503-02FA-8A9E0FB788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7" name="直線コネクタ 9166">
                        <a:extLst>
                          <a:ext uri="{FF2B5EF4-FFF2-40B4-BE49-F238E27FC236}">
                            <a16:creationId xmlns:a16="http://schemas.microsoft.com/office/drawing/2014/main" id="{34AB818E-4213-E0E2-8C54-A7CFAF9F5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8" name="直線コネクタ 9167">
                        <a:extLst>
                          <a:ext uri="{FF2B5EF4-FFF2-40B4-BE49-F238E27FC236}">
                            <a16:creationId xmlns:a16="http://schemas.microsoft.com/office/drawing/2014/main" id="{E1A23824-A367-83BF-4A8D-844089620A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9" name="直線コネクタ 9168">
                        <a:extLst>
                          <a:ext uri="{FF2B5EF4-FFF2-40B4-BE49-F238E27FC236}">
                            <a16:creationId xmlns:a16="http://schemas.microsoft.com/office/drawing/2014/main" id="{E9954016-B097-ABDA-F2A6-4E09D077AC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0" name="直線コネクタ 9169">
                        <a:extLst>
                          <a:ext uri="{FF2B5EF4-FFF2-40B4-BE49-F238E27FC236}">
                            <a16:creationId xmlns:a16="http://schemas.microsoft.com/office/drawing/2014/main" id="{45FAF8D9-77BB-CF1D-16F1-2892C2CE0D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1" name="直線コネクタ 9170">
                        <a:extLst>
                          <a:ext uri="{FF2B5EF4-FFF2-40B4-BE49-F238E27FC236}">
                            <a16:creationId xmlns:a16="http://schemas.microsoft.com/office/drawing/2014/main" id="{31FA1AB9-C534-4DE3-0BF1-24E9655D50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2" name="直線コネクタ 9171">
                        <a:extLst>
                          <a:ext uri="{FF2B5EF4-FFF2-40B4-BE49-F238E27FC236}">
                            <a16:creationId xmlns:a16="http://schemas.microsoft.com/office/drawing/2014/main" id="{CA989C08-71A5-5E42-1351-4B1B3E483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3" name="直線コネクタ 9172">
                        <a:extLst>
                          <a:ext uri="{FF2B5EF4-FFF2-40B4-BE49-F238E27FC236}">
                            <a16:creationId xmlns:a16="http://schemas.microsoft.com/office/drawing/2014/main" id="{A618A727-256C-F8A8-95A1-F22C550B93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4" name="直線コネクタ 9173">
                        <a:extLst>
                          <a:ext uri="{FF2B5EF4-FFF2-40B4-BE49-F238E27FC236}">
                            <a16:creationId xmlns:a16="http://schemas.microsoft.com/office/drawing/2014/main" id="{5258BD75-8664-E996-DCC1-EB19C8AAF2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5" name="直線コネクタ 9174">
                        <a:extLst>
                          <a:ext uri="{FF2B5EF4-FFF2-40B4-BE49-F238E27FC236}">
                            <a16:creationId xmlns:a16="http://schemas.microsoft.com/office/drawing/2014/main" id="{BC4A543A-7700-8F9F-CC1B-E2312A1978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43" name="グループ化 9142">
                      <a:extLst>
                        <a:ext uri="{FF2B5EF4-FFF2-40B4-BE49-F238E27FC236}">
                          <a16:creationId xmlns:a16="http://schemas.microsoft.com/office/drawing/2014/main" id="{403E5817-DE8A-47CA-BAAF-20933DFC50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44" name="直線コネクタ 9143">
                        <a:extLst>
                          <a:ext uri="{FF2B5EF4-FFF2-40B4-BE49-F238E27FC236}">
                            <a16:creationId xmlns:a16="http://schemas.microsoft.com/office/drawing/2014/main" id="{F0232CE0-5CCB-FC8F-61A4-D115EAFF3A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5" name="直線コネクタ 9144">
                        <a:extLst>
                          <a:ext uri="{FF2B5EF4-FFF2-40B4-BE49-F238E27FC236}">
                            <a16:creationId xmlns:a16="http://schemas.microsoft.com/office/drawing/2014/main" id="{9EA77B52-094D-5EC5-6A0C-B19E5F26EB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6" name="直線コネクタ 9145">
                        <a:extLst>
                          <a:ext uri="{FF2B5EF4-FFF2-40B4-BE49-F238E27FC236}">
                            <a16:creationId xmlns:a16="http://schemas.microsoft.com/office/drawing/2014/main" id="{66ED9133-A945-3FFF-2542-6543C64858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7" name="直線コネクタ 9146">
                        <a:extLst>
                          <a:ext uri="{FF2B5EF4-FFF2-40B4-BE49-F238E27FC236}">
                            <a16:creationId xmlns:a16="http://schemas.microsoft.com/office/drawing/2014/main" id="{3C04C795-B82A-3F03-F919-FA6FFEA3DF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8" name="直線コネクタ 9147">
                        <a:extLst>
                          <a:ext uri="{FF2B5EF4-FFF2-40B4-BE49-F238E27FC236}">
                            <a16:creationId xmlns:a16="http://schemas.microsoft.com/office/drawing/2014/main" id="{7D81EF0A-261E-F581-87FA-F5D1D1486F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9" name="直線コネクタ 9148">
                        <a:extLst>
                          <a:ext uri="{FF2B5EF4-FFF2-40B4-BE49-F238E27FC236}">
                            <a16:creationId xmlns:a16="http://schemas.microsoft.com/office/drawing/2014/main" id="{8331BA45-2DC6-CA26-F1F8-0CEDF2A057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0" name="直線コネクタ 9149">
                        <a:extLst>
                          <a:ext uri="{FF2B5EF4-FFF2-40B4-BE49-F238E27FC236}">
                            <a16:creationId xmlns:a16="http://schemas.microsoft.com/office/drawing/2014/main" id="{75382D26-239A-7594-BE04-B8464255C6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1" name="直線コネクタ 9150">
                        <a:extLst>
                          <a:ext uri="{FF2B5EF4-FFF2-40B4-BE49-F238E27FC236}">
                            <a16:creationId xmlns:a16="http://schemas.microsoft.com/office/drawing/2014/main" id="{53484513-2038-EAA9-CCF5-44403A6F64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2" name="直線コネクタ 9151">
                        <a:extLst>
                          <a:ext uri="{FF2B5EF4-FFF2-40B4-BE49-F238E27FC236}">
                            <a16:creationId xmlns:a16="http://schemas.microsoft.com/office/drawing/2014/main" id="{E9CE5992-2915-E316-4E94-4281D38A69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3" name="直線コネクタ 9152">
                        <a:extLst>
                          <a:ext uri="{FF2B5EF4-FFF2-40B4-BE49-F238E27FC236}">
                            <a16:creationId xmlns:a16="http://schemas.microsoft.com/office/drawing/2014/main" id="{4A54D2BA-CFD2-8DE7-0A1C-241DEE4DCC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4" name="直線コネクタ 9153">
                        <a:extLst>
                          <a:ext uri="{FF2B5EF4-FFF2-40B4-BE49-F238E27FC236}">
                            <a16:creationId xmlns:a16="http://schemas.microsoft.com/office/drawing/2014/main" id="{D9B0F5AD-9D99-CF18-720B-0CF7E40D91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5" name="直線コネクタ 9154">
                        <a:extLst>
                          <a:ext uri="{FF2B5EF4-FFF2-40B4-BE49-F238E27FC236}">
                            <a16:creationId xmlns:a16="http://schemas.microsoft.com/office/drawing/2014/main" id="{491CFECF-6006-8F72-F08F-48546A9E0B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6" name="直線コネクタ 9155">
                        <a:extLst>
                          <a:ext uri="{FF2B5EF4-FFF2-40B4-BE49-F238E27FC236}">
                            <a16:creationId xmlns:a16="http://schemas.microsoft.com/office/drawing/2014/main" id="{8F9E41F1-3011-29E2-AD4C-8360F214EB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7" name="直線コネクタ 9156">
                        <a:extLst>
                          <a:ext uri="{FF2B5EF4-FFF2-40B4-BE49-F238E27FC236}">
                            <a16:creationId xmlns:a16="http://schemas.microsoft.com/office/drawing/2014/main" id="{A0C2CCBD-147D-ED4E-AA26-2E639788E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8" name="直線コネクタ 9157">
                        <a:extLst>
                          <a:ext uri="{FF2B5EF4-FFF2-40B4-BE49-F238E27FC236}">
                            <a16:creationId xmlns:a16="http://schemas.microsoft.com/office/drawing/2014/main" id="{506D46B7-19FB-F371-3556-D6902FB47E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9" name="直線コネクタ 9158">
                        <a:extLst>
                          <a:ext uri="{FF2B5EF4-FFF2-40B4-BE49-F238E27FC236}">
                            <a16:creationId xmlns:a16="http://schemas.microsoft.com/office/drawing/2014/main" id="{CCB8D227-5917-9581-12B2-AF5E3A734D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8" name="グループ化 9107">
                    <a:extLst>
                      <a:ext uri="{FF2B5EF4-FFF2-40B4-BE49-F238E27FC236}">
                        <a16:creationId xmlns:a16="http://schemas.microsoft.com/office/drawing/2014/main" id="{34047C32-651A-C12A-3064-8494AE1281F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26" name="直線コネクタ 9125">
                      <a:extLst>
                        <a:ext uri="{FF2B5EF4-FFF2-40B4-BE49-F238E27FC236}">
                          <a16:creationId xmlns:a16="http://schemas.microsoft.com/office/drawing/2014/main" id="{3E1B306E-ED60-9D2C-6384-88E6FCC2A8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7" name="直線コネクタ 9126">
                      <a:extLst>
                        <a:ext uri="{FF2B5EF4-FFF2-40B4-BE49-F238E27FC236}">
                          <a16:creationId xmlns:a16="http://schemas.microsoft.com/office/drawing/2014/main" id="{BF865B4C-3F38-6D73-B9BD-55BD36619D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8" name="直線コネクタ 9127">
                      <a:extLst>
                        <a:ext uri="{FF2B5EF4-FFF2-40B4-BE49-F238E27FC236}">
                          <a16:creationId xmlns:a16="http://schemas.microsoft.com/office/drawing/2014/main" id="{FAFA06BB-40C0-E236-5F10-1F3F91AE33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9" name="直線コネクタ 9128">
                      <a:extLst>
                        <a:ext uri="{FF2B5EF4-FFF2-40B4-BE49-F238E27FC236}">
                          <a16:creationId xmlns:a16="http://schemas.microsoft.com/office/drawing/2014/main" id="{D400FC2A-3C75-55BD-D8C8-E897F2BA5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0" name="直線コネクタ 9129">
                      <a:extLst>
                        <a:ext uri="{FF2B5EF4-FFF2-40B4-BE49-F238E27FC236}">
                          <a16:creationId xmlns:a16="http://schemas.microsoft.com/office/drawing/2014/main" id="{983A2D73-22B6-E046-9289-C93186344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1" name="直線コネクタ 9130">
                      <a:extLst>
                        <a:ext uri="{FF2B5EF4-FFF2-40B4-BE49-F238E27FC236}">
                          <a16:creationId xmlns:a16="http://schemas.microsoft.com/office/drawing/2014/main" id="{D492ACEF-67F0-27D7-B437-3EE47149C9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2" name="直線コネクタ 9131">
                      <a:extLst>
                        <a:ext uri="{FF2B5EF4-FFF2-40B4-BE49-F238E27FC236}">
                          <a16:creationId xmlns:a16="http://schemas.microsoft.com/office/drawing/2014/main" id="{112D1048-8B2B-A7DC-1A4E-187156D303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3" name="直線コネクタ 9132">
                      <a:extLst>
                        <a:ext uri="{FF2B5EF4-FFF2-40B4-BE49-F238E27FC236}">
                          <a16:creationId xmlns:a16="http://schemas.microsoft.com/office/drawing/2014/main" id="{BB3A0A20-FFF4-1404-8F6D-82940F7195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4" name="直線コネクタ 9133">
                      <a:extLst>
                        <a:ext uri="{FF2B5EF4-FFF2-40B4-BE49-F238E27FC236}">
                          <a16:creationId xmlns:a16="http://schemas.microsoft.com/office/drawing/2014/main" id="{2B744A3E-F519-C595-2670-6E2B300153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5" name="直線コネクタ 9134">
                      <a:extLst>
                        <a:ext uri="{FF2B5EF4-FFF2-40B4-BE49-F238E27FC236}">
                          <a16:creationId xmlns:a16="http://schemas.microsoft.com/office/drawing/2014/main" id="{5A84A171-94FB-6D6B-FEB1-7B14BF1ECC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6" name="直線コネクタ 9135">
                      <a:extLst>
                        <a:ext uri="{FF2B5EF4-FFF2-40B4-BE49-F238E27FC236}">
                          <a16:creationId xmlns:a16="http://schemas.microsoft.com/office/drawing/2014/main" id="{D8FAD57C-32DD-F7BC-A3DD-984984186E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7" name="直線コネクタ 9136">
                      <a:extLst>
                        <a:ext uri="{FF2B5EF4-FFF2-40B4-BE49-F238E27FC236}">
                          <a16:creationId xmlns:a16="http://schemas.microsoft.com/office/drawing/2014/main" id="{D9973D1B-7B83-8A90-AB56-2646102DAE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8" name="直線コネクタ 9137">
                      <a:extLst>
                        <a:ext uri="{FF2B5EF4-FFF2-40B4-BE49-F238E27FC236}">
                          <a16:creationId xmlns:a16="http://schemas.microsoft.com/office/drawing/2014/main" id="{43FD99F3-C095-99A7-56AD-FC63860B4C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9" name="直線コネクタ 9138">
                      <a:extLst>
                        <a:ext uri="{FF2B5EF4-FFF2-40B4-BE49-F238E27FC236}">
                          <a16:creationId xmlns:a16="http://schemas.microsoft.com/office/drawing/2014/main" id="{BF497F52-085E-92EF-8C71-112C6C89D8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0" name="直線コネクタ 9139">
                      <a:extLst>
                        <a:ext uri="{FF2B5EF4-FFF2-40B4-BE49-F238E27FC236}">
                          <a16:creationId xmlns:a16="http://schemas.microsoft.com/office/drawing/2014/main" id="{254DC4C3-300B-E767-B05C-E476B163FB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1" name="直線コネクタ 9140">
                      <a:extLst>
                        <a:ext uri="{FF2B5EF4-FFF2-40B4-BE49-F238E27FC236}">
                          <a16:creationId xmlns:a16="http://schemas.microsoft.com/office/drawing/2014/main" id="{81681207-C29F-F52C-EB93-7F94054A08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09" name="グループ化 9108">
                    <a:extLst>
                      <a:ext uri="{FF2B5EF4-FFF2-40B4-BE49-F238E27FC236}">
                        <a16:creationId xmlns:a16="http://schemas.microsoft.com/office/drawing/2014/main" id="{A00DF053-4B4E-3872-8DEF-6CA51965DCB0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10" name="直線コネクタ 9109">
                      <a:extLst>
                        <a:ext uri="{FF2B5EF4-FFF2-40B4-BE49-F238E27FC236}">
                          <a16:creationId xmlns:a16="http://schemas.microsoft.com/office/drawing/2014/main" id="{6E87B138-964B-5EE6-CBB6-B15A093463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1" name="直線コネクタ 9110">
                      <a:extLst>
                        <a:ext uri="{FF2B5EF4-FFF2-40B4-BE49-F238E27FC236}">
                          <a16:creationId xmlns:a16="http://schemas.microsoft.com/office/drawing/2014/main" id="{3C8D2966-736E-E1FD-6B64-D08B1B416B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2" name="直線コネクタ 9111">
                      <a:extLst>
                        <a:ext uri="{FF2B5EF4-FFF2-40B4-BE49-F238E27FC236}">
                          <a16:creationId xmlns:a16="http://schemas.microsoft.com/office/drawing/2014/main" id="{896324A2-C27A-EEBB-34A5-41E5926DD2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3" name="直線コネクタ 9112">
                      <a:extLst>
                        <a:ext uri="{FF2B5EF4-FFF2-40B4-BE49-F238E27FC236}">
                          <a16:creationId xmlns:a16="http://schemas.microsoft.com/office/drawing/2014/main" id="{2A8D3E71-BA9B-0BA9-1AD1-8BFF4BF56D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4" name="直線コネクタ 9113">
                      <a:extLst>
                        <a:ext uri="{FF2B5EF4-FFF2-40B4-BE49-F238E27FC236}">
                          <a16:creationId xmlns:a16="http://schemas.microsoft.com/office/drawing/2014/main" id="{BB61E2E2-4C23-DC0C-577B-D8159B7460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5" name="直線コネクタ 9114">
                      <a:extLst>
                        <a:ext uri="{FF2B5EF4-FFF2-40B4-BE49-F238E27FC236}">
                          <a16:creationId xmlns:a16="http://schemas.microsoft.com/office/drawing/2014/main" id="{8727ACFC-2573-340E-531B-9ABA6E8EC1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6" name="直線コネクタ 9115">
                      <a:extLst>
                        <a:ext uri="{FF2B5EF4-FFF2-40B4-BE49-F238E27FC236}">
                          <a16:creationId xmlns:a16="http://schemas.microsoft.com/office/drawing/2014/main" id="{DE266899-7829-2456-48AA-C269A78595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7" name="直線コネクタ 9116">
                      <a:extLst>
                        <a:ext uri="{FF2B5EF4-FFF2-40B4-BE49-F238E27FC236}">
                          <a16:creationId xmlns:a16="http://schemas.microsoft.com/office/drawing/2014/main" id="{CC743216-B6E8-CEA7-9F23-34FA7B99E8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8" name="直線コネクタ 9117">
                      <a:extLst>
                        <a:ext uri="{FF2B5EF4-FFF2-40B4-BE49-F238E27FC236}">
                          <a16:creationId xmlns:a16="http://schemas.microsoft.com/office/drawing/2014/main" id="{FF3E1725-2AAD-45BA-FC05-A0494E5895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9" name="直線コネクタ 9118">
                      <a:extLst>
                        <a:ext uri="{FF2B5EF4-FFF2-40B4-BE49-F238E27FC236}">
                          <a16:creationId xmlns:a16="http://schemas.microsoft.com/office/drawing/2014/main" id="{A1301A43-73BF-392A-22BC-C18F32177C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0" name="直線コネクタ 9119">
                      <a:extLst>
                        <a:ext uri="{FF2B5EF4-FFF2-40B4-BE49-F238E27FC236}">
                          <a16:creationId xmlns:a16="http://schemas.microsoft.com/office/drawing/2014/main" id="{F884D0C0-C353-25BD-CE91-D12143D9D8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1" name="直線コネクタ 9120">
                      <a:extLst>
                        <a:ext uri="{FF2B5EF4-FFF2-40B4-BE49-F238E27FC236}">
                          <a16:creationId xmlns:a16="http://schemas.microsoft.com/office/drawing/2014/main" id="{220175AD-59CF-E58B-B3CE-BC55FECB64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2" name="直線コネクタ 9121">
                      <a:extLst>
                        <a:ext uri="{FF2B5EF4-FFF2-40B4-BE49-F238E27FC236}">
                          <a16:creationId xmlns:a16="http://schemas.microsoft.com/office/drawing/2014/main" id="{40F5187A-D41D-CC14-D148-D493306F6A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3" name="直線コネクタ 9122">
                      <a:extLst>
                        <a:ext uri="{FF2B5EF4-FFF2-40B4-BE49-F238E27FC236}">
                          <a16:creationId xmlns:a16="http://schemas.microsoft.com/office/drawing/2014/main" id="{59FD37BA-653A-DA00-5751-CDD12223C4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4" name="直線コネクタ 9123">
                      <a:extLst>
                        <a:ext uri="{FF2B5EF4-FFF2-40B4-BE49-F238E27FC236}">
                          <a16:creationId xmlns:a16="http://schemas.microsoft.com/office/drawing/2014/main" id="{688915D0-12D9-60EF-9785-9DF77544B2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5" name="直線コネクタ 9124">
                      <a:extLst>
                        <a:ext uri="{FF2B5EF4-FFF2-40B4-BE49-F238E27FC236}">
                          <a16:creationId xmlns:a16="http://schemas.microsoft.com/office/drawing/2014/main" id="{821077E2-737C-2C06-88E5-50D1CC9834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076" name="グループ化 9075">
                  <a:extLst>
                    <a:ext uri="{FF2B5EF4-FFF2-40B4-BE49-F238E27FC236}">
                      <a16:creationId xmlns:a16="http://schemas.microsoft.com/office/drawing/2014/main" id="{33DC4A38-E48C-2149-3B8E-3E716D29CA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8" name="直線コネクタ 9097">
                    <a:extLst>
                      <a:ext uri="{FF2B5EF4-FFF2-40B4-BE49-F238E27FC236}">
                        <a16:creationId xmlns:a16="http://schemas.microsoft.com/office/drawing/2014/main" id="{CF44699D-371E-24F7-3109-1606D6B79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9" name="直線コネクタ 9098">
                    <a:extLst>
                      <a:ext uri="{FF2B5EF4-FFF2-40B4-BE49-F238E27FC236}">
                        <a16:creationId xmlns:a16="http://schemas.microsoft.com/office/drawing/2014/main" id="{CC99547F-7975-02EB-F1E9-0D45AB3718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0" name="直線コネクタ 9099">
                    <a:extLst>
                      <a:ext uri="{FF2B5EF4-FFF2-40B4-BE49-F238E27FC236}">
                        <a16:creationId xmlns:a16="http://schemas.microsoft.com/office/drawing/2014/main" id="{C56E085E-0B47-B077-EA40-4FFA874177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1" name="直線コネクタ 9100">
                    <a:extLst>
                      <a:ext uri="{FF2B5EF4-FFF2-40B4-BE49-F238E27FC236}">
                        <a16:creationId xmlns:a16="http://schemas.microsoft.com/office/drawing/2014/main" id="{995BE59C-429E-79A4-93B9-965A762889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2" name="直線コネクタ 9101">
                    <a:extLst>
                      <a:ext uri="{FF2B5EF4-FFF2-40B4-BE49-F238E27FC236}">
                        <a16:creationId xmlns:a16="http://schemas.microsoft.com/office/drawing/2014/main" id="{352C29DC-C057-5DA9-FC5A-2DA60BA256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3" name="直線コネクタ 9102">
                    <a:extLst>
                      <a:ext uri="{FF2B5EF4-FFF2-40B4-BE49-F238E27FC236}">
                        <a16:creationId xmlns:a16="http://schemas.microsoft.com/office/drawing/2014/main" id="{78EC542C-5751-04A3-51DF-AFC74F4E8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7" name="グループ化 9076">
                  <a:extLst>
                    <a:ext uri="{FF2B5EF4-FFF2-40B4-BE49-F238E27FC236}">
                      <a16:creationId xmlns:a16="http://schemas.microsoft.com/office/drawing/2014/main" id="{7D6CBB48-438B-FE7F-6459-6375BCDD2F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2" name="直線コネクタ 9091">
                    <a:extLst>
                      <a:ext uri="{FF2B5EF4-FFF2-40B4-BE49-F238E27FC236}">
                        <a16:creationId xmlns:a16="http://schemas.microsoft.com/office/drawing/2014/main" id="{86BB8470-9A2A-74A6-CB81-11BF04D348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3" name="直線コネクタ 9092">
                    <a:extLst>
                      <a:ext uri="{FF2B5EF4-FFF2-40B4-BE49-F238E27FC236}">
                        <a16:creationId xmlns:a16="http://schemas.microsoft.com/office/drawing/2014/main" id="{AB672941-BF49-CC59-4926-3AB497D263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4" name="直線コネクタ 9093">
                    <a:extLst>
                      <a:ext uri="{FF2B5EF4-FFF2-40B4-BE49-F238E27FC236}">
                        <a16:creationId xmlns:a16="http://schemas.microsoft.com/office/drawing/2014/main" id="{097EA246-8029-800A-C311-621C69343F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5" name="直線コネクタ 9094">
                    <a:extLst>
                      <a:ext uri="{FF2B5EF4-FFF2-40B4-BE49-F238E27FC236}">
                        <a16:creationId xmlns:a16="http://schemas.microsoft.com/office/drawing/2014/main" id="{FEB2AD47-DBE9-4A26-B79D-7157AB1F25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6" name="直線コネクタ 9095">
                    <a:extLst>
                      <a:ext uri="{FF2B5EF4-FFF2-40B4-BE49-F238E27FC236}">
                        <a16:creationId xmlns:a16="http://schemas.microsoft.com/office/drawing/2014/main" id="{4B390FEE-D600-F9E9-BBDE-BF8CD6B5CB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7" name="直線コネクタ 9096">
                    <a:extLst>
                      <a:ext uri="{FF2B5EF4-FFF2-40B4-BE49-F238E27FC236}">
                        <a16:creationId xmlns:a16="http://schemas.microsoft.com/office/drawing/2014/main" id="{34E45CF7-7323-0445-6B60-14A111E8F7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8" name="グループ化 9077">
                  <a:extLst>
                    <a:ext uri="{FF2B5EF4-FFF2-40B4-BE49-F238E27FC236}">
                      <a16:creationId xmlns:a16="http://schemas.microsoft.com/office/drawing/2014/main" id="{102AE299-3B36-C8BD-31E4-AFC7A1B0AB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6" name="直線コネクタ 9085">
                    <a:extLst>
                      <a:ext uri="{FF2B5EF4-FFF2-40B4-BE49-F238E27FC236}">
                        <a16:creationId xmlns:a16="http://schemas.microsoft.com/office/drawing/2014/main" id="{A51FE5A7-590B-94CE-BEE7-604919D8D1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7" name="直線コネクタ 9086">
                    <a:extLst>
                      <a:ext uri="{FF2B5EF4-FFF2-40B4-BE49-F238E27FC236}">
                        <a16:creationId xmlns:a16="http://schemas.microsoft.com/office/drawing/2014/main" id="{933D798C-4B40-3873-C324-3993045097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8" name="直線コネクタ 9087">
                    <a:extLst>
                      <a:ext uri="{FF2B5EF4-FFF2-40B4-BE49-F238E27FC236}">
                        <a16:creationId xmlns:a16="http://schemas.microsoft.com/office/drawing/2014/main" id="{26C3E959-7BB7-CDC0-80A3-466C98CA1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9" name="直線コネクタ 9088">
                    <a:extLst>
                      <a:ext uri="{FF2B5EF4-FFF2-40B4-BE49-F238E27FC236}">
                        <a16:creationId xmlns:a16="http://schemas.microsoft.com/office/drawing/2014/main" id="{118E61C3-DA9B-636E-A471-18A8D0C8B3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0" name="直線コネクタ 9089">
                    <a:extLst>
                      <a:ext uri="{FF2B5EF4-FFF2-40B4-BE49-F238E27FC236}">
                        <a16:creationId xmlns:a16="http://schemas.microsoft.com/office/drawing/2014/main" id="{644B3491-10AE-8D79-A9CA-13D47A4BE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1" name="直線コネクタ 9090">
                    <a:extLst>
                      <a:ext uri="{FF2B5EF4-FFF2-40B4-BE49-F238E27FC236}">
                        <a16:creationId xmlns:a16="http://schemas.microsoft.com/office/drawing/2014/main" id="{292BD8F9-DCA1-8198-4C0C-8ECF21F5C2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9" name="グループ化 9078">
                  <a:extLst>
                    <a:ext uri="{FF2B5EF4-FFF2-40B4-BE49-F238E27FC236}">
                      <a16:creationId xmlns:a16="http://schemas.microsoft.com/office/drawing/2014/main" id="{A5BC802B-41A6-9A14-27B2-B9AFD635DA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0" name="直線コネクタ 9079">
                    <a:extLst>
                      <a:ext uri="{FF2B5EF4-FFF2-40B4-BE49-F238E27FC236}">
                        <a16:creationId xmlns:a16="http://schemas.microsoft.com/office/drawing/2014/main" id="{7541C8A8-9641-8A89-3EE2-5C5359C4A5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1" name="直線コネクタ 9080">
                    <a:extLst>
                      <a:ext uri="{FF2B5EF4-FFF2-40B4-BE49-F238E27FC236}">
                        <a16:creationId xmlns:a16="http://schemas.microsoft.com/office/drawing/2014/main" id="{26715161-BCF7-3B14-6F48-60A9A2465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2" name="直線コネクタ 9081">
                    <a:extLst>
                      <a:ext uri="{FF2B5EF4-FFF2-40B4-BE49-F238E27FC236}">
                        <a16:creationId xmlns:a16="http://schemas.microsoft.com/office/drawing/2014/main" id="{2A62EB45-ECF9-A63B-BEEA-7382E1A9E9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3" name="直線コネクタ 9082">
                    <a:extLst>
                      <a:ext uri="{FF2B5EF4-FFF2-40B4-BE49-F238E27FC236}">
                        <a16:creationId xmlns:a16="http://schemas.microsoft.com/office/drawing/2014/main" id="{07DC9E2D-6827-BFFA-0A82-B99031E743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4" name="直線コネクタ 9083">
                    <a:extLst>
                      <a:ext uri="{FF2B5EF4-FFF2-40B4-BE49-F238E27FC236}">
                        <a16:creationId xmlns:a16="http://schemas.microsoft.com/office/drawing/2014/main" id="{0B1BF9B4-B1E1-78BC-2F22-680CB69575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5" name="直線コネクタ 9084">
                    <a:extLst>
                      <a:ext uri="{FF2B5EF4-FFF2-40B4-BE49-F238E27FC236}">
                        <a16:creationId xmlns:a16="http://schemas.microsoft.com/office/drawing/2014/main" id="{3A074FBF-BA84-A0F7-AA76-C7F49356A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13" name="グループ化 8312">
              <a:extLst>
                <a:ext uri="{FF2B5EF4-FFF2-40B4-BE49-F238E27FC236}">
                  <a16:creationId xmlns:a16="http://schemas.microsoft.com/office/drawing/2014/main" id="{070B3531-9769-EF0E-625E-BA690C3910E4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8314" name="グループ化 8313">
                <a:extLst>
                  <a:ext uri="{FF2B5EF4-FFF2-40B4-BE49-F238E27FC236}">
                    <a16:creationId xmlns:a16="http://schemas.microsoft.com/office/drawing/2014/main" id="{81D848FC-88B1-94ED-8A18-2B7D24805F51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882" name="正方形/長方形 8881">
                  <a:extLst>
                    <a:ext uri="{FF2B5EF4-FFF2-40B4-BE49-F238E27FC236}">
                      <a16:creationId xmlns:a16="http://schemas.microsoft.com/office/drawing/2014/main" id="{63FDDD2B-1D07-EB6D-EB52-A85D66E22CE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883" name="グループ化 8882">
                  <a:extLst>
                    <a:ext uri="{FF2B5EF4-FFF2-40B4-BE49-F238E27FC236}">
                      <a16:creationId xmlns:a16="http://schemas.microsoft.com/office/drawing/2014/main" id="{91A197DF-54C1-D86C-685C-EF7706911A16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912" name="グループ化 8911">
                    <a:extLst>
                      <a:ext uri="{FF2B5EF4-FFF2-40B4-BE49-F238E27FC236}">
                        <a16:creationId xmlns:a16="http://schemas.microsoft.com/office/drawing/2014/main" id="{6575A68D-1274-D975-EFEA-F2BE48CFA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052" name="正方形/長方形 9051">
                      <a:extLst>
                        <a:ext uri="{FF2B5EF4-FFF2-40B4-BE49-F238E27FC236}">
                          <a16:creationId xmlns:a16="http://schemas.microsoft.com/office/drawing/2014/main" id="{ED934572-0B79-8A75-0B26-3D647A1204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3" name="グループ化 9052">
                      <a:extLst>
                        <a:ext uri="{FF2B5EF4-FFF2-40B4-BE49-F238E27FC236}">
                          <a16:creationId xmlns:a16="http://schemas.microsoft.com/office/drawing/2014/main" id="{763BC791-9322-8B02-C698-3A82FB663B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8" name="正方形/長方形 9067">
                        <a:extLst>
                          <a:ext uri="{FF2B5EF4-FFF2-40B4-BE49-F238E27FC236}">
                            <a16:creationId xmlns:a16="http://schemas.microsoft.com/office/drawing/2014/main" id="{8091C339-3FF2-0DA6-7BF8-46435E94AB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9" name="正方形/長方形 9068">
                        <a:extLst>
                          <a:ext uri="{FF2B5EF4-FFF2-40B4-BE49-F238E27FC236}">
                            <a16:creationId xmlns:a16="http://schemas.microsoft.com/office/drawing/2014/main" id="{2996CA12-BD36-8799-7C9B-A15AA85854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054" name="グループ化 9053">
                      <a:extLst>
                        <a:ext uri="{FF2B5EF4-FFF2-40B4-BE49-F238E27FC236}">
                          <a16:creationId xmlns:a16="http://schemas.microsoft.com/office/drawing/2014/main" id="{0139E4D3-0476-4158-4AEC-950A72179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064" name="正方形/長方形 9063">
                        <a:extLst>
                          <a:ext uri="{FF2B5EF4-FFF2-40B4-BE49-F238E27FC236}">
                            <a16:creationId xmlns:a16="http://schemas.microsoft.com/office/drawing/2014/main" id="{856091AB-078E-93EC-BCED-82A1543E65B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065" name="グループ化 9064">
                        <a:extLst>
                          <a:ext uri="{FF2B5EF4-FFF2-40B4-BE49-F238E27FC236}">
                            <a16:creationId xmlns:a16="http://schemas.microsoft.com/office/drawing/2014/main" id="{B7F6CF27-B1BB-4E2B-8118-F168258EAF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066" name="正方形/長方形 9065">
                          <a:extLst>
                            <a:ext uri="{FF2B5EF4-FFF2-40B4-BE49-F238E27FC236}">
                              <a16:creationId xmlns:a16="http://schemas.microsoft.com/office/drawing/2014/main" id="{D431E2D7-7000-A807-01EE-D2DF48DE18C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067" name="正方形/長方形 9066">
                          <a:extLst>
                            <a:ext uri="{FF2B5EF4-FFF2-40B4-BE49-F238E27FC236}">
                              <a16:creationId xmlns:a16="http://schemas.microsoft.com/office/drawing/2014/main" id="{17FD4079-6C80-AC47-0570-DDDA53FF369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055" name="正方形/長方形 9054">
                      <a:extLst>
                        <a:ext uri="{FF2B5EF4-FFF2-40B4-BE49-F238E27FC236}">
                          <a16:creationId xmlns:a16="http://schemas.microsoft.com/office/drawing/2014/main" id="{3625B628-98D6-A9E2-C8A7-9D2FCA2D99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6" name="グループ化 9055">
                      <a:extLst>
                        <a:ext uri="{FF2B5EF4-FFF2-40B4-BE49-F238E27FC236}">
                          <a16:creationId xmlns:a16="http://schemas.microsoft.com/office/drawing/2014/main" id="{886A20E2-BAFF-75A2-FCF8-41DC69E16D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2" name="正方形/長方形 9061">
                        <a:extLst>
                          <a:ext uri="{FF2B5EF4-FFF2-40B4-BE49-F238E27FC236}">
                            <a16:creationId xmlns:a16="http://schemas.microsoft.com/office/drawing/2014/main" id="{4C25EC6A-1B6A-CE27-FDB4-43EA837AC17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3" name="正方形/長方形 9062">
                        <a:extLst>
                          <a:ext uri="{FF2B5EF4-FFF2-40B4-BE49-F238E27FC236}">
                            <a16:creationId xmlns:a16="http://schemas.microsoft.com/office/drawing/2014/main" id="{3837FFA0-0C00-CF88-624B-42860E6AC20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7" name="正方形/長方形 9056">
                      <a:extLst>
                        <a:ext uri="{FF2B5EF4-FFF2-40B4-BE49-F238E27FC236}">
                          <a16:creationId xmlns:a16="http://schemas.microsoft.com/office/drawing/2014/main" id="{998595BC-7DD5-BC10-7C3E-2A8697FFB2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8" name="グループ化 9057">
                      <a:extLst>
                        <a:ext uri="{FF2B5EF4-FFF2-40B4-BE49-F238E27FC236}">
                          <a16:creationId xmlns:a16="http://schemas.microsoft.com/office/drawing/2014/main" id="{F68842C3-13F6-24A7-F3C8-2DD606C91D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0" name="正方形/長方形 9059">
                        <a:extLst>
                          <a:ext uri="{FF2B5EF4-FFF2-40B4-BE49-F238E27FC236}">
                            <a16:creationId xmlns:a16="http://schemas.microsoft.com/office/drawing/2014/main" id="{84278AB4-1B12-664B-705F-81498E4330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1" name="正方形/長方形 9060">
                        <a:extLst>
                          <a:ext uri="{FF2B5EF4-FFF2-40B4-BE49-F238E27FC236}">
                            <a16:creationId xmlns:a16="http://schemas.microsoft.com/office/drawing/2014/main" id="{947BBC1C-6E6D-58A4-6AB9-8BE59BAB3D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9" name="正方形/長方形 9058">
                      <a:extLst>
                        <a:ext uri="{FF2B5EF4-FFF2-40B4-BE49-F238E27FC236}">
                          <a16:creationId xmlns:a16="http://schemas.microsoft.com/office/drawing/2014/main" id="{4DE6683F-A12D-6B3A-C29E-7A9C88F4C5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913" name="グループ化 8912">
                    <a:extLst>
                      <a:ext uri="{FF2B5EF4-FFF2-40B4-BE49-F238E27FC236}">
                        <a16:creationId xmlns:a16="http://schemas.microsoft.com/office/drawing/2014/main" id="{C3796018-87A9-67BD-292A-3696A1D2ECA6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018" name="グループ化 9017">
                      <a:extLst>
                        <a:ext uri="{FF2B5EF4-FFF2-40B4-BE49-F238E27FC236}">
                          <a16:creationId xmlns:a16="http://schemas.microsoft.com/office/drawing/2014/main" id="{1F0AF0B9-C3D7-67B2-2A11-DAA031780E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36" name="直線コネクタ 9035">
                        <a:extLst>
                          <a:ext uri="{FF2B5EF4-FFF2-40B4-BE49-F238E27FC236}">
                            <a16:creationId xmlns:a16="http://schemas.microsoft.com/office/drawing/2014/main" id="{250B9F96-9A66-E352-2B33-CFBBB9F0D1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7" name="直線コネクタ 9036">
                        <a:extLst>
                          <a:ext uri="{FF2B5EF4-FFF2-40B4-BE49-F238E27FC236}">
                            <a16:creationId xmlns:a16="http://schemas.microsoft.com/office/drawing/2014/main" id="{A933361C-28AE-EC95-2D40-D52F17C2E0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8" name="直線コネクタ 9037">
                        <a:extLst>
                          <a:ext uri="{FF2B5EF4-FFF2-40B4-BE49-F238E27FC236}">
                            <a16:creationId xmlns:a16="http://schemas.microsoft.com/office/drawing/2014/main" id="{310EF12A-4D3C-5864-5080-19858A3E98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9" name="直線コネクタ 9038">
                        <a:extLst>
                          <a:ext uri="{FF2B5EF4-FFF2-40B4-BE49-F238E27FC236}">
                            <a16:creationId xmlns:a16="http://schemas.microsoft.com/office/drawing/2014/main" id="{858C7DC5-E747-8DC8-2219-AAA7F5D6CC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0" name="直線コネクタ 9039">
                        <a:extLst>
                          <a:ext uri="{FF2B5EF4-FFF2-40B4-BE49-F238E27FC236}">
                            <a16:creationId xmlns:a16="http://schemas.microsoft.com/office/drawing/2014/main" id="{16DD5831-3958-B7E4-2556-3BCFE926F4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1" name="直線コネクタ 9040">
                        <a:extLst>
                          <a:ext uri="{FF2B5EF4-FFF2-40B4-BE49-F238E27FC236}">
                            <a16:creationId xmlns:a16="http://schemas.microsoft.com/office/drawing/2014/main" id="{30EA4462-B8F0-C4EA-F9B9-2057005E60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2" name="直線コネクタ 9041">
                        <a:extLst>
                          <a:ext uri="{FF2B5EF4-FFF2-40B4-BE49-F238E27FC236}">
                            <a16:creationId xmlns:a16="http://schemas.microsoft.com/office/drawing/2014/main" id="{339A8520-4F1D-70B8-0F8E-2394D9A9CA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3" name="直線コネクタ 9042">
                        <a:extLst>
                          <a:ext uri="{FF2B5EF4-FFF2-40B4-BE49-F238E27FC236}">
                            <a16:creationId xmlns:a16="http://schemas.microsoft.com/office/drawing/2014/main" id="{CA8563A5-EBA4-6E7A-2937-742F04E205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4" name="直線コネクタ 9043">
                        <a:extLst>
                          <a:ext uri="{FF2B5EF4-FFF2-40B4-BE49-F238E27FC236}">
                            <a16:creationId xmlns:a16="http://schemas.microsoft.com/office/drawing/2014/main" id="{E50989E7-AC5E-21FC-77CC-D8DD8F7612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5" name="直線コネクタ 9044">
                        <a:extLst>
                          <a:ext uri="{FF2B5EF4-FFF2-40B4-BE49-F238E27FC236}">
                            <a16:creationId xmlns:a16="http://schemas.microsoft.com/office/drawing/2014/main" id="{8080C33B-4E86-E862-5383-576119047D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6" name="直線コネクタ 9045">
                        <a:extLst>
                          <a:ext uri="{FF2B5EF4-FFF2-40B4-BE49-F238E27FC236}">
                            <a16:creationId xmlns:a16="http://schemas.microsoft.com/office/drawing/2014/main" id="{ABF02782-FECB-3D11-B2FF-224A32CE36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7" name="直線コネクタ 9046">
                        <a:extLst>
                          <a:ext uri="{FF2B5EF4-FFF2-40B4-BE49-F238E27FC236}">
                            <a16:creationId xmlns:a16="http://schemas.microsoft.com/office/drawing/2014/main" id="{68372B86-CCD9-D9C4-8A96-90ACD1497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8" name="直線コネクタ 9047">
                        <a:extLst>
                          <a:ext uri="{FF2B5EF4-FFF2-40B4-BE49-F238E27FC236}">
                            <a16:creationId xmlns:a16="http://schemas.microsoft.com/office/drawing/2014/main" id="{D4F4A64C-5797-7C20-6FA1-D90D9EE8E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9" name="直線コネクタ 9048">
                        <a:extLst>
                          <a:ext uri="{FF2B5EF4-FFF2-40B4-BE49-F238E27FC236}">
                            <a16:creationId xmlns:a16="http://schemas.microsoft.com/office/drawing/2014/main" id="{C89B50DE-4703-F100-E2AE-6EFDD944C0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0" name="直線コネクタ 9049">
                        <a:extLst>
                          <a:ext uri="{FF2B5EF4-FFF2-40B4-BE49-F238E27FC236}">
                            <a16:creationId xmlns:a16="http://schemas.microsoft.com/office/drawing/2014/main" id="{AB2F4D87-DE99-A7E8-805D-0E127A7DA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1" name="直線コネクタ 9050">
                        <a:extLst>
                          <a:ext uri="{FF2B5EF4-FFF2-40B4-BE49-F238E27FC236}">
                            <a16:creationId xmlns:a16="http://schemas.microsoft.com/office/drawing/2014/main" id="{48399440-7DBF-9A2C-A003-808BE28B82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019" name="グループ化 9018">
                      <a:extLst>
                        <a:ext uri="{FF2B5EF4-FFF2-40B4-BE49-F238E27FC236}">
                          <a16:creationId xmlns:a16="http://schemas.microsoft.com/office/drawing/2014/main" id="{AE50AD67-F8E3-CB51-09D0-E3E7E1F015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20" name="直線コネクタ 9019">
                        <a:extLst>
                          <a:ext uri="{FF2B5EF4-FFF2-40B4-BE49-F238E27FC236}">
                            <a16:creationId xmlns:a16="http://schemas.microsoft.com/office/drawing/2014/main" id="{901900F7-485F-6695-FC94-BDD53C170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1" name="直線コネクタ 9020">
                        <a:extLst>
                          <a:ext uri="{FF2B5EF4-FFF2-40B4-BE49-F238E27FC236}">
                            <a16:creationId xmlns:a16="http://schemas.microsoft.com/office/drawing/2014/main" id="{5002A812-7D81-5A66-AC7C-6A7D7EF8A6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2" name="直線コネクタ 9021">
                        <a:extLst>
                          <a:ext uri="{FF2B5EF4-FFF2-40B4-BE49-F238E27FC236}">
                            <a16:creationId xmlns:a16="http://schemas.microsoft.com/office/drawing/2014/main" id="{AD521AFC-25B5-433B-F37B-F6D6C5BFA3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3" name="直線コネクタ 9022">
                        <a:extLst>
                          <a:ext uri="{FF2B5EF4-FFF2-40B4-BE49-F238E27FC236}">
                            <a16:creationId xmlns:a16="http://schemas.microsoft.com/office/drawing/2014/main" id="{B65853DF-97D9-1AF8-000A-AFB35044FB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4" name="直線コネクタ 9023">
                        <a:extLst>
                          <a:ext uri="{FF2B5EF4-FFF2-40B4-BE49-F238E27FC236}">
                            <a16:creationId xmlns:a16="http://schemas.microsoft.com/office/drawing/2014/main" id="{363079FC-F031-885C-4C8E-E13F8653EC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5" name="直線コネクタ 9024">
                        <a:extLst>
                          <a:ext uri="{FF2B5EF4-FFF2-40B4-BE49-F238E27FC236}">
                            <a16:creationId xmlns:a16="http://schemas.microsoft.com/office/drawing/2014/main" id="{3423BF60-8EBE-CE96-6025-4F8D2400F8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6" name="直線コネクタ 9025">
                        <a:extLst>
                          <a:ext uri="{FF2B5EF4-FFF2-40B4-BE49-F238E27FC236}">
                            <a16:creationId xmlns:a16="http://schemas.microsoft.com/office/drawing/2014/main" id="{977099C1-24B2-0635-FD26-4ECBF0044B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7" name="直線コネクタ 9026">
                        <a:extLst>
                          <a:ext uri="{FF2B5EF4-FFF2-40B4-BE49-F238E27FC236}">
                            <a16:creationId xmlns:a16="http://schemas.microsoft.com/office/drawing/2014/main" id="{DD36064A-297F-BC52-E3DA-C7ACAC9FED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8" name="直線コネクタ 9027">
                        <a:extLst>
                          <a:ext uri="{FF2B5EF4-FFF2-40B4-BE49-F238E27FC236}">
                            <a16:creationId xmlns:a16="http://schemas.microsoft.com/office/drawing/2014/main" id="{8831CAB6-E22E-E2B4-E215-0D80F17CC1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9" name="直線コネクタ 9028">
                        <a:extLst>
                          <a:ext uri="{FF2B5EF4-FFF2-40B4-BE49-F238E27FC236}">
                            <a16:creationId xmlns:a16="http://schemas.microsoft.com/office/drawing/2014/main" id="{FC0A4702-D22C-C955-94E2-1D21722CF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0" name="直線コネクタ 9029">
                        <a:extLst>
                          <a:ext uri="{FF2B5EF4-FFF2-40B4-BE49-F238E27FC236}">
                            <a16:creationId xmlns:a16="http://schemas.microsoft.com/office/drawing/2014/main" id="{D9C5114A-CE18-6340-BC44-E92E5DB8B2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1" name="直線コネクタ 9030">
                        <a:extLst>
                          <a:ext uri="{FF2B5EF4-FFF2-40B4-BE49-F238E27FC236}">
                            <a16:creationId xmlns:a16="http://schemas.microsoft.com/office/drawing/2014/main" id="{1A787060-095F-D6E3-DA30-A32905FA41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2" name="直線コネクタ 9031">
                        <a:extLst>
                          <a:ext uri="{FF2B5EF4-FFF2-40B4-BE49-F238E27FC236}">
                            <a16:creationId xmlns:a16="http://schemas.microsoft.com/office/drawing/2014/main" id="{0F0D9D59-1353-6EC1-530F-B81827A6DC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3" name="直線コネクタ 9032">
                        <a:extLst>
                          <a:ext uri="{FF2B5EF4-FFF2-40B4-BE49-F238E27FC236}">
                            <a16:creationId xmlns:a16="http://schemas.microsoft.com/office/drawing/2014/main" id="{903C764C-8923-AC0A-6EBB-9DCDA07A03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4" name="直線コネクタ 9033">
                        <a:extLst>
                          <a:ext uri="{FF2B5EF4-FFF2-40B4-BE49-F238E27FC236}">
                            <a16:creationId xmlns:a16="http://schemas.microsoft.com/office/drawing/2014/main" id="{D05529E1-89A4-30EB-8949-E75FA8E609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5" name="直線コネクタ 9034">
                        <a:extLst>
                          <a:ext uri="{FF2B5EF4-FFF2-40B4-BE49-F238E27FC236}">
                            <a16:creationId xmlns:a16="http://schemas.microsoft.com/office/drawing/2014/main" id="{4A38688B-3626-9800-E364-01742E83C4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4" name="グループ化 8913">
                    <a:extLst>
                      <a:ext uri="{FF2B5EF4-FFF2-40B4-BE49-F238E27FC236}">
                        <a16:creationId xmlns:a16="http://schemas.microsoft.com/office/drawing/2014/main" id="{4A3C1A8F-B891-9D75-A900-5D26F846A6A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84" name="グループ化 8983">
                      <a:extLst>
                        <a:ext uri="{FF2B5EF4-FFF2-40B4-BE49-F238E27FC236}">
                          <a16:creationId xmlns:a16="http://schemas.microsoft.com/office/drawing/2014/main" id="{8AAFCEA7-20AA-E09E-8FBE-F2EA1B8D6B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02" name="直線コネクタ 9001">
                        <a:extLst>
                          <a:ext uri="{FF2B5EF4-FFF2-40B4-BE49-F238E27FC236}">
                            <a16:creationId xmlns:a16="http://schemas.microsoft.com/office/drawing/2014/main" id="{97802530-8E4D-00DC-A227-55D6105163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3" name="直線コネクタ 9002">
                        <a:extLst>
                          <a:ext uri="{FF2B5EF4-FFF2-40B4-BE49-F238E27FC236}">
                            <a16:creationId xmlns:a16="http://schemas.microsoft.com/office/drawing/2014/main" id="{1EDD4352-8D98-6844-F9D1-F0E52AFA50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4" name="直線コネクタ 9003">
                        <a:extLst>
                          <a:ext uri="{FF2B5EF4-FFF2-40B4-BE49-F238E27FC236}">
                            <a16:creationId xmlns:a16="http://schemas.microsoft.com/office/drawing/2014/main" id="{F2715F27-52F1-1C9A-2975-4C1DBDFC20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5" name="直線コネクタ 9004">
                        <a:extLst>
                          <a:ext uri="{FF2B5EF4-FFF2-40B4-BE49-F238E27FC236}">
                            <a16:creationId xmlns:a16="http://schemas.microsoft.com/office/drawing/2014/main" id="{7C28058E-0DFC-5B9F-1998-C570174ED2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6" name="直線コネクタ 9005">
                        <a:extLst>
                          <a:ext uri="{FF2B5EF4-FFF2-40B4-BE49-F238E27FC236}">
                            <a16:creationId xmlns:a16="http://schemas.microsoft.com/office/drawing/2014/main" id="{9CD8682E-34B0-136A-D82D-085A283C0E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7" name="直線コネクタ 9006">
                        <a:extLst>
                          <a:ext uri="{FF2B5EF4-FFF2-40B4-BE49-F238E27FC236}">
                            <a16:creationId xmlns:a16="http://schemas.microsoft.com/office/drawing/2014/main" id="{D676F7DF-64FB-CC38-545D-331C7620F0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8" name="直線コネクタ 9007">
                        <a:extLst>
                          <a:ext uri="{FF2B5EF4-FFF2-40B4-BE49-F238E27FC236}">
                            <a16:creationId xmlns:a16="http://schemas.microsoft.com/office/drawing/2014/main" id="{AD69039E-AC32-85E1-1E7E-4478D136CF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9" name="直線コネクタ 9008">
                        <a:extLst>
                          <a:ext uri="{FF2B5EF4-FFF2-40B4-BE49-F238E27FC236}">
                            <a16:creationId xmlns:a16="http://schemas.microsoft.com/office/drawing/2014/main" id="{3923D46E-FECC-0ACC-1218-DB91B1D03B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0" name="直線コネクタ 9009">
                        <a:extLst>
                          <a:ext uri="{FF2B5EF4-FFF2-40B4-BE49-F238E27FC236}">
                            <a16:creationId xmlns:a16="http://schemas.microsoft.com/office/drawing/2014/main" id="{4D52019D-0DFE-C958-3E3D-1143920771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1" name="直線コネクタ 9010">
                        <a:extLst>
                          <a:ext uri="{FF2B5EF4-FFF2-40B4-BE49-F238E27FC236}">
                            <a16:creationId xmlns:a16="http://schemas.microsoft.com/office/drawing/2014/main" id="{1E8BEEC1-3DD5-4358-2361-D85811517B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2" name="直線コネクタ 9011">
                        <a:extLst>
                          <a:ext uri="{FF2B5EF4-FFF2-40B4-BE49-F238E27FC236}">
                            <a16:creationId xmlns:a16="http://schemas.microsoft.com/office/drawing/2014/main" id="{7B7592E3-3FBF-2385-CDE1-B7A0226D48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3" name="直線コネクタ 9012">
                        <a:extLst>
                          <a:ext uri="{FF2B5EF4-FFF2-40B4-BE49-F238E27FC236}">
                            <a16:creationId xmlns:a16="http://schemas.microsoft.com/office/drawing/2014/main" id="{20F0569B-9CB0-2043-E696-84D868A3BB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4" name="直線コネクタ 9013">
                        <a:extLst>
                          <a:ext uri="{FF2B5EF4-FFF2-40B4-BE49-F238E27FC236}">
                            <a16:creationId xmlns:a16="http://schemas.microsoft.com/office/drawing/2014/main" id="{829C0260-93CC-3951-E4C6-D05ACE62AB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5" name="直線コネクタ 9014">
                        <a:extLst>
                          <a:ext uri="{FF2B5EF4-FFF2-40B4-BE49-F238E27FC236}">
                            <a16:creationId xmlns:a16="http://schemas.microsoft.com/office/drawing/2014/main" id="{29CA5CD0-DB60-A1DB-9022-B32A73FF66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6" name="直線コネクタ 9015">
                        <a:extLst>
                          <a:ext uri="{FF2B5EF4-FFF2-40B4-BE49-F238E27FC236}">
                            <a16:creationId xmlns:a16="http://schemas.microsoft.com/office/drawing/2014/main" id="{F4788E31-8490-861A-B73A-F29EA0563B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7" name="直線コネクタ 9016">
                        <a:extLst>
                          <a:ext uri="{FF2B5EF4-FFF2-40B4-BE49-F238E27FC236}">
                            <a16:creationId xmlns:a16="http://schemas.microsoft.com/office/drawing/2014/main" id="{3045CD44-3B4B-7A61-0211-1D78B4798D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85" name="グループ化 8984">
                      <a:extLst>
                        <a:ext uri="{FF2B5EF4-FFF2-40B4-BE49-F238E27FC236}">
                          <a16:creationId xmlns:a16="http://schemas.microsoft.com/office/drawing/2014/main" id="{2DFF0B1B-62C4-87AB-2A0F-F1D2FC054B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86" name="直線コネクタ 8985">
                        <a:extLst>
                          <a:ext uri="{FF2B5EF4-FFF2-40B4-BE49-F238E27FC236}">
                            <a16:creationId xmlns:a16="http://schemas.microsoft.com/office/drawing/2014/main" id="{8B212922-211C-D34E-4124-ACC31B6F1F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7" name="直線コネクタ 8986">
                        <a:extLst>
                          <a:ext uri="{FF2B5EF4-FFF2-40B4-BE49-F238E27FC236}">
                            <a16:creationId xmlns:a16="http://schemas.microsoft.com/office/drawing/2014/main" id="{FD612F01-D693-46F8-F40A-BD2DDA50D6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8" name="直線コネクタ 8987">
                        <a:extLst>
                          <a:ext uri="{FF2B5EF4-FFF2-40B4-BE49-F238E27FC236}">
                            <a16:creationId xmlns:a16="http://schemas.microsoft.com/office/drawing/2014/main" id="{E87CA279-831D-FE01-EEDF-23EF43A2B3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9" name="直線コネクタ 8988">
                        <a:extLst>
                          <a:ext uri="{FF2B5EF4-FFF2-40B4-BE49-F238E27FC236}">
                            <a16:creationId xmlns:a16="http://schemas.microsoft.com/office/drawing/2014/main" id="{106B9168-65AA-01CB-A2E7-07832AF8B6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0" name="直線コネクタ 8989">
                        <a:extLst>
                          <a:ext uri="{FF2B5EF4-FFF2-40B4-BE49-F238E27FC236}">
                            <a16:creationId xmlns:a16="http://schemas.microsoft.com/office/drawing/2014/main" id="{BE8EDF25-2663-5D0B-8A99-89D8D2E4AD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1" name="直線コネクタ 8990">
                        <a:extLst>
                          <a:ext uri="{FF2B5EF4-FFF2-40B4-BE49-F238E27FC236}">
                            <a16:creationId xmlns:a16="http://schemas.microsoft.com/office/drawing/2014/main" id="{81D4AB37-B1C7-E934-B502-A229320494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2" name="直線コネクタ 8991">
                        <a:extLst>
                          <a:ext uri="{FF2B5EF4-FFF2-40B4-BE49-F238E27FC236}">
                            <a16:creationId xmlns:a16="http://schemas.microsoft.com/office/drawing/2014/main" id="{FF793C67-4E64-4083-DA71-D3A3285F32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3" name="直線コネクタ 8992">
                        <a:extLst>
                          <a:ext uri="{FF2B5EF4-FFF2-40B4-BE49-F238E27FC236}">
                            <a16:creationId xmlns:a16="http://schemas.microsoft.com/office/drawing/2014/main" id="{6ABC7DCE-9E64-81A8-2DBA-BAA1EE5620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4" name="直線コネクタ 8993">
                        <a:extLst>
                          <a:ext uri="{FF2B5EF4-FFF2-40B4-BE49-F238E27FC236}">
                            <a16:creationId xmlns:a16="http://schemas.microsoft.com/office/drawing/2014/main" id="{BB3B42FA-E217-C375-C867-C50E5BADFE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5" name="直線コネクタ 8994">
                        <a:extLst>
                          <a:ext uri="{FF2B5EF4-FFF2-40B4-BE49-F238E27FC236}">
                            <a16:creationId xmlns:a16="http://schemas.microsoft.com/office/drawing/2014/main" id="{94770840-C1CE-1A45-19EB-9ABB906984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6" name="直線コネクタ 8995">
                        <a:extLst>
                          <a:ext uri="{FF2B5EF4-FFF2-40B4-BE49-F238E27FC236}">
                            <a16:creationId xmlns:a16="http://schemas.microsoft.com/office/drawing/2014/main" id="{D0A69279-A6AA-F9E9-BFEB-7A75F7ED7F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7" name="直線コネクタ 8996">
                        <a:extLst>
                          <a:ext uri="{FF2B5EF4-FFF2-40B4-BE49-F238E27FC236}">
                            <a16:creationId xmlns:a16="http://schemas.microsoft.com/office/drawing/2014/main" id="{07943637-35BD-7D20-9923-264E48AF9B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8" name="直線コネクタ 8997">
                        <a:extLst>
                          <a:ext uri="{FF2B5EF4-FFF2-40B4-BE49-F238E27FC236}">
                            <a16:creationId xmlns:a16="http://schemas.microsoft.com/office/drawing/2014/main" id="{84A7EB5A-29A6-320A-B9A1-33C9A5D383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9" name="直線コネクタ 8998">
                        <a:extLst>
                          <a:ext uri="{FF2B5EF4-FFF2-40B4-BE49-F238E27FC236}">
                            <a16:creationId xmlns:a16="http://schemas.microsoft.com/office/drawing/2014/main" id="{151F09A2-EA37-6203-DF79-264DA06FC2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0" name="直線コネクタ 8999">
                        <a:extLst>
                          <a:ext uri="{FF2B5EF4-FFF2-40B4-BE49-F238E27FC236}">
                            <a16:creationId xmlns:a16="http://schemas.microsoft.com/office/drawing/2014/main" id="{A0F89417-E4D4-2D1C-B355-9B4066296B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1" name="直線コネクタ 9000">
                        <a:extLst>
                          <a:ext uri="{FF2B5EF4-FFF2-40B4-BE49-F238E27FC236}">
                            <a16:creationId xmlns:a16="http://schemas.microsoft.com/office/drawing/2014/main" id="{ECE7BB74-C35F-3FB2-98FD-55524577EE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5" name="グループ化 8914">
                    <a:extLst>
                      <a:ext uri="{FF2B5EF4-FFF2-40B4-BE49-F238E27FC236}">
                        <a16:creationId xmlns:a16="http://schemas.microsoft.com/office/drawing/2014/main" id="{273E7C05-DFF1-C48F-D269-E806C52A5230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50" name="グループ化 8949">
                      <a:extLst>
                        <a:ext uri="{FF2B5EF4-FFF2-40B4-BE49-F238E27FC236}">
                          <a16:creationId xmlns:a16="http://schemas.microsoft.com/office/drawing/2014/main" id="{73615269-E1DA-978F-80DD-CBEC22EFE1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68" name="直線コネクタ 8967">
                        <a:extLst>
                          <a:ext uri="{FF2B5EF4-FFF2-40B4-BE49-F238E27FC236}">
                            <a16:creationId xmlns:a16="http://schemas.microsoft.com/office/drawing/2014/main" id="{5CE78632-47B7-6B6E-8BF0-2B5FD78F9F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9" name="直線コネクタ 8968">
                        <a:extLst>
                          <a:ext uri="{FF2B5EF4-FFF2-40B4-BE49-F238E27FC236}">
                            <a16:creationId xmlns:a16="http://schemas.microsoft.com/office/drawing/2014/main" id="{7BFD4FFB-AD77-0E39-AE42-058454B9AC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0" name="直線コネクタ 8969">
                        <a:extLst>
                          <a:ext uri="{FF2B5EF4-FFF2-40B4-BE49-F238E27FC236}">
                            <a16:creationId xmlns:a16="http://schemas.microsoft.com/office/drawing/2014/main" id="{1F937891-B128-99FC-2474-3DC719C51C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1" name="直線コネクタ 8970">
                        <a:extLst>
                          <a:ext uri="{FF2B5EF4-FFF2-40B4-BE49-F238E27FC236}">
                            <a16:creationId xmlns:a16="http://schemas.microsoft.com/office/drawing/2014/main" id="{81D54316-14BB-97BD-2F83-F52735A99B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2" name="直線コネクタ 8971">
                        <a:extLst>
                          <a:ext uri="{FF2B5EF4-FFF2-40B4-BE49-F238E27FC236}">
                            <a16:creationId xmlns:a16="http://schemas.microsoft.com/office/drawing/2014/main" id="{55B64E95-F5F0-E460-620E-ECCD92A581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3" name="直線コネクタ 8972">
                        <a:extLst>
                          <a:ext uri="{FF2B5EF4-FFF2-40B4-BE49-F238E27FC236}">
                            <a16:creationId xmlns:a16="http://schemas.microsoft.com/office/drawing/2014/main" id="{C9838D42-A17B-4EE0-08E9-E471CA0EE0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4" name="直線コネクタ 8973">
                        <a:extLst>
                          <a:ext uri="{FF2B5EF4-FFF2-40B4-BE49-F238E27FC236}">
                            <a16:creationId xmlns:a16="http://schemas.microsoft.com/office/drawing/2014/main" id="{01F2EE52-E8B9-44F9-2A89-5B684E012A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5" name="直線コネクタ 8974">
                        <a:extLst>
                          <a:ext uri="{FF2B5EF4-FFF2-40B4-BE49-F238E27FC236}">
                            <a16:creationId xmlns:a16="http://schemas.microsoft.com/office/drawing/2014/main" id="{C513666B-2CC3-BEBF-EDD5-08CEB3F0F7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6" name="直線コネクタ 8975">
                        <a:extLst>
                          <a:ext uri="{FF2B5EF4-FFF2-40B4-BE49-F238E27FC236}">
                            <a16:creationId xmlns:a16="http://schemas.microsoft.com/office/drawing/2014/main" id="{F459DC32-0A06-296A-0316-16A0B6F25B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7" name="直線コネクタ 8976">
                        <a:extLst>
                          <a:ext uri="{FF2B5EF4-FFF2-40B4-BE49-F238E27FC236}">
                            <a16:creationId xmlns:a16="http://schemas.microsoft.com/office/drawing/2014/main" id="{28297510-189A-3330-635C-C419868C01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8" name="直線コネクタ 8977">
                        <a:extLst>
                          <a:ext uri="{FF2B5EF4-FFF2-40B4-BE49-F238E27FC236}">
                            <a16:creationId xmlns:a16="http://schemas.microsoft.com/office/drawing/2014/main" id="{4EDA073F-3377-2079-4502-53DCF0F205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9" name="直線コネクタ 8978">
                        <a:extLst>
                          <a:ext uri="{FF2B5EF4-FFF2-40B4-BE49-F238E27FC236}">
                            <a16:creationId xmlns:a16="http://schemas.microsoft.com/office/drawing/2014/main" id="{7232B4B5-C120-B7A5-2C9A-2EEAEB34D1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0" name="直線コネクタ 8979">
                        <a:extLst>
                          <a:ext uri="{FF2B5EF4-FFF2-40B4-BE49-F238E27FC236}">
                            <a16:creationId xmlns:a16="http://schemas.microsoft.com/office/drawing/2014/main" id="{40C6DE32-1AC8-A3CD-B71E-300C7C35C4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1" name="直線コネクタ 8980">
                        <a:extLst>
                          <a:ext uri="{FF2B5EF4-FFF2-40B4-BE49-F238E27FC236}">
                            <a16:creationId xmlns:a16="http://schemas.microsoft.com/office/drawing/2014/main" id="{1EC29E0F-A038-5F83-081A-7F3EA9B5D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2" name="直線コネクタ 8981">
                        <a:extLst>
                          <a:ext uri="{FF2B5EF4-FFF2-40B4-BE49-F238E27FC236}">
                            <a16:creationId xmlns:a16="http://schemas.microsoft.com/office/drawing/2014/main" id="{4F4FB115-0D6C-ACD7-B719-2592716CEB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3" name="直線コネクタ 8982">
                        <a:extLst>
                          <a:ext uri="{FF2B5EF4-FFF2-40B4-BE49-F238E27FC236}">
                            <a16:creationId xmlns:a16="http://schemas.microsoft.com/office/drawing/2014/main" id="{55272066-D4F1-7FC9-DB4A-B938CA5A2B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51" name="グループ化 8950">
                      <a:extLst>
                        <a:ext uri="{FF2B5EF4-FFF2-40B4-BE49-F238E27FC236}">
                          <a16:creationId xmlns:a16="http://schemas.microsoft.com/office/drawing/2014/main" id="{D6399ED1-7540-1FE4-C82B-1EABEC8034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52" name="直線コネクタ 8951">
                        <a:extLst>
                          <a:ext uri="{FF2B5EF4-FFF2-40B4-BE49-F238E27FC236}">
                            <a16:creationId xmlns:a16="http://schemas.microsoft.com/office/drawing/2014/main" id="{3CD71728-7D6E-9DFD-C673-8813D95F13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3" name="直線コネクタ 8952">
                        <a:extLst>
                          <a:ext uri="{FF2B5EF4-FFF2-40B4-BE49-F238E27FC236}">
                            <a16:creationId xmlns:a16="http://schemas.microsoft.com/office/drawing/2014/main" id="{ACDD77E5-391E-2274-D4E2-25EAD422B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4" name="直線コネクタ 8953">
                        <a:extLst>
                          <a:ext uri="{FF2B5EF4-FFF2-40B4-BE49-F238E27FC236}">
                            <a16:creationId xmlns:a16="http://schemas.microsoft.com/office/drawing/2014/main" id="{2475D9B4-7D9B-B936-441C-66970B3F46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5" name="直線コネクタ 8954">
                        <a:extLst>
                          <a:ext uri="{FF2B5EF4-FFF2-40B4-BE49-F238E27FC236}">
                            <a16:creationId xmlns:a16="http://schemas.microsoft.com/office/drawing/2014/main" id="{FF0AFC20-84CC-D47B-C757-345C6F8C5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6" name="直線コネクタ 8955">
                        <a:extLst>
                          <a:ext uri="{FF2B5EF4-FFF2-40B4-BE49-F238E27FC236}">
                            <a16:creationId xmlns:a16="http://schemas.microsoft.com/office/drawing/2014/main" id="{69203802-7089-D09C-717C-49204A1C18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7" name="直線コネクタ 8956">
                        <a:extLst>
                          <a:ext uri="{FF2B5EF4-FFF2-40B4-BE49-F238E27FC236}">
                            <a16:creationId xmlns:a16="http://schemas.microsoft.com/office/drawing/2014/main" id="{2AD16F59-F70F-9511-A4C2-08440370FB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8" name="直線コネクタ 8957">
                        <a:extLst>
                          <a:ext uri="{FF2B5EF4-FFF2-40B4-BE49-F238E27FC236}">
                            <a16:creationId xmlns:a16="http://schemas.microsoft.com/office/drawing/2014/main" id="{41B2BCDA-7B78-7EFF-BD71-06024068F3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9" name="直線コネクタ 8958">
                        <a:extLst>
                          <a:ext uri="{FF2B5EF4-FFF2-40B4-BE49-F238E27FC236}">
                            <a16:creationId xmlns:a16="http://schemas.microsoft.com/office/drawing/2014/main" id="{B60352D2-CF62-2BA5-9D70-0B5B610080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0" name="直線コネクタ 8959">
                        <a:extLst>
                          <a:ext uri="{FF2B5EF4-FFF2-40B4-BE49-F238E27FC236}">
                            <a16:creationId xmlns:a16="http://schemas.microsoft.com/office/drawing/2014/main" id="{0F0FE00A-C9D8-180E-4AAA-3A3D1CE188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1" name="直線コネクタ 8960">
                        <a:extLst>
                          <a:ext uri="{FF2B5EF4-FFF2-40B4-BE49-F238E27FC236}">
                            <a16:creationId xmlns:a16="http://schemas.microsoft.com/office/drawing/2014/main" id="{D4542FCD-B6A3-075C-9BFB-43BF0B93E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2" name="直線コネクタ 8961">
                        <a:extLst>
                          <a:ext uri="{FF2B5EF4-FFF2-40B4-BE49-F238E27FC236}">
                            <a16:creationId xmlns:a16="http://schemas.microsoft.com/office/drawing/2014/main" id="{D2067877-39C1-65F6-DB97-C4D8991BD3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3" name="直線コネクタ 8962">
                        <a:extLst>
                          <a:ext uri="{FF2B5EF4-FFF2-40B4-BE49-F238E27FC236}">
                            <a16:creationId xmlns:a16="http://schemas.microsoft.com/office/drawing/2014/main" id="{1F6C63B4-DC88-CEBF-4147-1A220666C8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4" name="直線コネクタ 8963">
                        <a:extLst>
                          <a:ext uri="{FF2B5EF4-FFF2-40B4-BE49-F238E27FC236}">
                            <a16:creationId xmlns:a16="http://schemas.microsoft.com/office/drawing/2014/main" id="{36F92118-261B-67F5-D2D4-8B37F592EE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5" name="直線コネクタ 8964">
                        <a:extLst>
                          <a:ext uri="{FF2B5EF4-FFF2-40B4-BE49-F238E27FC236}">
                            <a16:creationId xmlns:a16="http://schemas.microsoft.com/office/drawing/2014/main" id="{4B501298-993F-3F25-CD77-8CBD4296B1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6" name="直線コネクタ 8965">
                        <a:extLst>
                          <a:ext uri="{FF2B5EF4-FFF2-40B4-BE49-F238E27FC236}">
                            <a16:creationId xmlns:a16="http://schemas.microsoft.com/office/drawing/2014/main" id="{5CBD742F-6967-221C-4A7A-56FCE3AC73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7" name="直線コネクタ 8966">
                        <a:extLst>
                          <a:ext uri="{FF2B5EF4-FFF2-40B4-BE49-F238E27FC236}">
                            <a16:creationId xmlns:a16="http://schemas.microsoft.com/office/drawing/2014/main" id="{114B1A89-5E9F-A9E4-6225-974F800A52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6" name="グループ化 8915">
                    <a:extLst>
                      <a:ext uri="{FF2B5EF4-FFF2-40B4-BE49-F238E27FC236}">
                        <a16:creationId xmlns:a16="http://schemas.microsoft.com/office/drawing/2014/main" id="{17176AFD-00E7-EE16-0A54-B17C77DD70D6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34" name="直線コネクタ 8933">
                      <a:extLst>
                        <a:ext uri="{FF2B5EF4-FFF2-40B4-BE49-F238E27FC236}">
                          <a16:creationId xmlns:a16="http://schemas.microsoft.com/office/drawing/2014/main" id="{D20FC36D-3A80-74CF-B514-66FBCBCEC8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5" name="直線コネクタ 8934">
                      <a:extLst>
                        <a:ext uri="{FF2B5EF4-FFF2-40B4-BE49-F238E27FC236}">
                          <a16:creationId xmlns:a16="http://schemas.microsoft.com/office/drawing/2014/main" id="{0199513A-1622-B8D5-AB84-8B42AC6D8A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6" name="直線コネクタ 8935">
                      <a:extLst>
                        <a:ext uri="{FF2B5EF4-FFF2-40B4-BE49-F238E27FC236}">
                          <a16:creationId xmlns:a16="http://schemas.microsoft.com/office/drawing/2014/main" id="{9F64BC89-8C1D-B15C-EA0D-213F3EACB4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7" name="直線コネクタ 8936">
                      <a:extLst>
                        <a:ext uri="{FF2B5EF4-FFF2-40B4-BE49-F238E27FC236}">
                          <a16:creationId xmlns:a16="http://schemas.microsoft.com/office/drawing/2014/main" id="{2AFAC3D5-07C1-ACC9-991A-BF2C59916D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8" name="直線コネクタ 8937">
                      <a:extLst>
                        <a:ext uri="{FF2B5EF4-FFF2-40B4-BE49-F238E27FC236}">
                          <a16:creationId xmlns:a16="http://schemas.microsoft.com/office/drawing/2014/main" id="{F3DEE4CF-6025-B96C-9637-5B51068A32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9" name="直線コネクタ 8938">
                      <a:extLst>
                        <a:ext uri="{FF2B5EF4-FFF2-40B4-BE49-F238E27FC236}">
                          <a16:creationId xmlns:a16="http://schemas.microsoft.com/office/drawing/2014/main" id="{26CC161E-119E-735F-A3EA-840BB3285F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0" name="直線コネクタ 8939">
                      <a:extLst>
                        <a:ext uri="{FF2B5EF4-FFF2-40B4-BE49-F238E27FC236}">
                          <a16:creationId xmlns:a16="http://schemas.microsoft.com/office/drawing/2014/main" id="{CDB4AC2F-47A6-8C4C-B690-940A7C5EFB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1" name="直線コネクタ 8940">
                      <a:extLst>
                        <a:ext uri="{FF2B5EF4-FFF2-40B4-BE49-F238E27FC236}">
                          <a16:creationId xmlns:a16="http://schemas.microsoft.com/office/drawing/2014/main" id="{9AAAFFC6-0AC3-9C98-32E6-4648D42134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2" name="直線コネクタ 8941">
                      <a:extLst>
                        <a:ext uri="{FF2B5EF4-FFF2-40B4-BE49-F238E27FC236}">
                          <a16:creationId xmlns:a16="http://schemas.microsoft.com/office/drawing/2014/main" id="{D86EECED-8E7E-7B17-EE02-FB61ACCE1E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3" name="直線コネクタ 8942">
                      <a:extLst>
                        <a:ext uri="{FF2B5EF4-FFF2-40B4-BE49-F238E27FC236}">
                          <a16:creationId xmlns:a16="http://schemas.microsoft.com/office/drawing/2014/main" id="{92674381-5E8D-9F99-BA07-67B19293DC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4" name="直線コネクタ 8943">
                      <a:extLst>
                        <a:ext uri="{FF2B5EF4-FFF2-40B4-BE49-F238E27FC236}">
                          <a16:creationId xmlns:a16="http://schemas.microsoft.com/office/drawing/2014/main" id="{D9975D87-55BB-D5BE-7679-6DFCCD3434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5" name="直線コネクタ 8944">
                      <a:extLst>
                        <a:ext uri="{FF2B5EF4-FFF2-40B4-BE49-F238E27FC236}">
                          <a16:creationId xmlns:a16="http://schemas.microsoft.com/office/drawing/2014/main" id="{BA0A0CD5-F701-9E39-0F69-AFC70F81F0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6" name="直線コネクタ 8945">
                      <a:extLst>
                        <a:ext uri="{FF2B5EF4-FFF2-40B4-BE49-F238E27FC236}">
                          <a16:creationId xmlns:a16="http://schemas.microsoft.com/office/drawing/2014/main" id="{D81218A1-3ACC-C865-0A60-E5B33247DD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7" name="直線コネクタ 8946">
                      <a:extLst>
                        <a:ext uri="{FF2B5EF4-FFF2-40B4-BE49-F238E27FC236}">
                          <a16:creationId xmlns:a16="http://schemas.microsoft.com/office/drawing/2014/main" id="{F469F6F0-F39C-5F50-1E13-635F8FB175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8" name="直線コネクタ 8947">
                      <a:extLst>
                        <a:ext uri="{FF2B5EF4-FFF2-40B4-BE49-F238E27FC236}">
                          <a16:creationId xmlns:a16="http://schemas.microsoft.com/office/drawing/2014/main" id="{7243FEB0-7DBC-349E-4D44-F11C60D957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9" name="直線コネクタ 8948">
                      <a:extLst>
                        <a:ext uri="{FF2B5EF4-FFF2-40B4-BE49-F238E27FC236}">
                          <a16:creationId xmlns:a16="http://schemas.microsoft.com/office/drawing/2014/main" id="{B99A5251-2963-0E37-4803-AFF1549DA2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17" name="グループ化 8916">
                    <a:extLst>
                      <a:ext uri="{FF2B5EF4-FFF2-40B4-BE49-F238E27FC236}">
                        <a16:creationId xmlns:a16="http://schemas.microsoft.com/office/drawing/2014/main" id="{8368AE4F-9878-EE90-676B-034805D4D85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18" name="直線コネクタ 8917">
                      <a:extLst>
                        <a:ext uri="{FF2B5EF4-FFF2-40B4-BE49-F238E27FC236}">
                          <a16:creationId xmlns:a16="http://schemas.microsoft.com/office/drawing/2014/main" id="{C580A086-A8BB-D916-6104-9F8C2D7DFC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9" name="直線コネクタ 8918">
                      <a:extLst>
                        <a:ext uri="{FF2B5EF4-FFF2-40B4-BE49-F238E27FC236}">
                          <a16:creationId xmlns:a16="http://schemas.microsoft.com/office/drawing/2014/main" id="{C44A17E0-D9FC-9E01-D932-FFF5DC8D9F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0" name="直線コネクタ 8919">
                      <a:extLst>
                        <a:ext uri="{FF2B5EF4-FFF2-40B4-BE49-F238E27FC236}">
                          <a16:creationId xmlns:a16="http://schemas.microsoft.com/office/drawing/2014/main" id="{2B6E4039-71FD-EC83-76EB-695DDDE0FB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1" name="直線コネクタ 8920">
                      <a:extLst>
                        <a:ext uri="{FF2B5EF4-FFF2-40B4-BE49-F238E27FC236}">
                          <a16:creationId xmlns:a16="http://schemas.microsoft.com/office/drawing/2014/main" id="{227E059E-E313-BF9C-CEB2-A604D4E1C7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2" name="直線コネクタ 8921">
                      <a:extLst>
                        <a:ext uri="{FF2B5EF4-FFF2-40B4-BE49-F238E27FC236}">
                          <a16:creationId xmlns:a16="http://schemas.microsoft.com/office/drawing/2014/main" id="{ABC24736-9A48-6137-92DA-3C406C7CB9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3" name="直線コネクタ 8922">
                      <a:extLst>
                        <a:ext uri="{FF2B5EF4-FFF2-40B4-BE49-F238E27FC236}">
                          <a16:creationId xmlns:a16="http://schemas.microsoft.com/office/drawing/2014/main" id="{F98BE822-49AE-482C-0DD6-0084605D49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4" name="直線コネクタ 8923">
                      <a:extLst>
                        <a:ext uri="{FF2B5EF4-FFF2-40B4-BE49-F238E27FC236}">
                          <a16:creationId xmlns:a16="http://schemas.microsoft.com/office/drawing/2014/main" id="{E650CF2B-B4E0-C046-95F1-FEA10AB753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5" name="直線コネクタ 8924">
                      <a:extLst>
                        <a:ext uri="{FF2B5EF4-FFF2-40B4-BE49-F238E27FC236}">
                          <a16:creationId xmlns:a16="http://schemas.microsoft.com/office/drawing/2014/main" id="{5C1E31A0-126A-66D3-DC1D-5CB71E2C8E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6" name="直線コネクタ 8925">
                      <a:extLst>
                        <a:ext uri="{FF2B5EF4-FFF2-40B4-BE49-F238E27FC236}">
                          <a16:creationId xmlns:a16="http://schemas.microsoft.com/office/drawing/2014/main" id="{43522E2E-A5BD-3105-F824-27C375D0A1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7" name="直線コネクタ 8926">
                      <a:extLst>
                        <a:ext uri="{FF2B5EF4-FFF2-40B4-BE49-F238E27FC236}">
                          <a16:creationId xmlns:a16="http://schemas.microsoft.com/office/drawing/2014/main" id="{3652A45D-CE09-F8FE-EDA9-D040E004BB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8" name="直線コネクタ 8927">
                      <a:extLst>
                        <a:ext uri="{FF2B5EF4-FFF2-40B4-BE49-F238E27FC236}">
                          <a16:creationId xmlns:a16="http://schemas.microsoft.com/office/drawing/2014/main" id="{4C4C7C66-4560-D5F5-DDAC-7BB0A462E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9" name="直線コネクタ 8928">
                      <a:extLst>
                        <a:ext uri="{FF2B5EF4-FFF2-40B4-BE49-F238E27FC236}">
                          <a16:creationId xmlns:a16="http://schemas.microsoft.com/office/drawing/2014/main" id="{6A30485D-F6CF-F520-958F-1E02E5B4E8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0" name="直線コネクタ 8929">
                      <a:extLst>
                        <a:ext uri="{FF2B5EF4-FFF2-40B4-BE49-F238E27FC236}">
                          <a16:creationId xmlns:a16="http://schemas.microsoft.com/office/drawing/2014/main" id="{C9A63ACC-BC0B-2F71-5CE6-6DB023114B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1" name="直線コネクタ 8930">
                      <a:extLst>
                        <a:ext uri="{FF2B5EF4-FFF2-40B4-BE49-F238E27FC236}">
                          <a16:creationId xmlns:a16="http://schemas.microsoft.com/office/drawing/2014/main" id="{882811F3-695D-D234-34A2-210D0689E1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2" name="直線コネクタ 8931">
                      <a:extLst>
                        <a:ext uri="{FF2B5EF4-FFF2-40B4-BE49-F238E27FC236}">
                          <a16:creationId xmlns:a16="http://schemas.microsoft.com/office/drawing/2014/main" id="{FF9B645C-331A-BE49-31BB-4FCD2AB24F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3" name="直線コネクタ 8932">
                      <a:extLst>
                        <a:ext uri="{FF2B5EF4-FFF2-40B4-BE49-F238E27FC236}">
                          <a16:creationId xmlns:a16="http://schemas.microsoft.com/office/drawing/2014/main" id="{E0A6B9FF-090F-9BFA-2E46-884D509C3C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884" name="グループ化 8883">
                  <a:extLst>
                    <a:ext uri="{FF2B5EF4-FFF2-40B4-BE49-F238E27FC236}">
                      <a16:creationId xmlns:a16="http://schemas.microsoft.com/office/drawing/2014/main" id="{9C4272DE-3B73-667B-9A37-C85DB42747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6" name="直線コネクタ 8905">
                    <a:extLst>
                      <a:ext uri="{FF2B5EF4-FFF2-40B4-BE49-F238E27FC236}">
                        <a16:creationId xmlns:a16="http://schemas.microsoft.com/office/drawing/2014/main" id="{20CBCDA8-D2F9-C710-D601-6FFC215A8B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7" name="直線コネクタ 8906">
                    <a:extLst>
                      <a:ext uri="{FF2B5EF4-FFF2-40B4-BE49-F238E27FC236}">
                        <a16:creationId xmlns:a16="http://schemas.microsoft.com/office/drawing/2014/main" id="{EBCACDA5-88F4-C80B-AEE4-98A8E1BB5D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8" name="直線コネクタ 8907">
                    <a:extLst>
                      <a:ext uri="{FF2B5EF4-FFF2-40B4-BE49-F238E27FC236}">
                        <a16:creationId xmlns:a16="http://schemas.microsoft.com/office/drawing/2014/main" id="{ABD7DD2F-1207-668B-98B7-47CC1C4C34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9" name="直線コネクタ 8908">
                    <a:extLst>
                      <a:ext uri="{FF2B5EF4-FFF2-40B4-BE49-F238E27FC236}">
                        <a16:creationId xmlns:a16="http://schemas.microsoft.com/office/drawing/2014/main" id="{8FF26D88-96E2-AE67-11E2-426CFB15F0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0" name="直線コネクタ 8909">
                    <a:extLst>
                      <a:ext uri="{FF2B5EF4-FFF2-40B4-BE49-F238E27FC236}">
                        <a16:creationId xmlns:a16="http://schemas.microsoft.com/office/drawing/2014/main" id="{CAEAA7C5-1516-F33D-B9A3-AACC363F9D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1" name="直線コネクタ 8910">
                    <a:extLst>
                      <a:ext uri="{FF2B5EF4-FFF2-40B4-BE49-F238E27FC236}">
                        <a16:creationId xmlns:a16="http://schemas.microsoft.com/office/drawing/2014/main" id="{7271E86A-9727-D86A-FBC9-6C076F137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5" name="グループ化 8884">
                  <a:extLst>
                    <a:ext uri="{FF2B5EF4-FFF2-40B4-BE49-F238E27FC236}">
                      <a16:creationId xmlns:a16="http://schemas.microsoft.com/office/drawing/2014/main" id="{04CED893-D73B-3921-60F3-BC93E6FB90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0" name="直線コネクタ 8899">
                    <a:extLst>
                      <a:ext uri="{FF2B5EF4-FFF2-40B4-BE49-F238E27FC236}">
                        <a16:creationId xmlns:a16="http://schemas.microsoft.com/office/drawing/2014/main" id="{EA318930-353E-F606-4495-134681665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1" name="直線コネクタ 8900">
                    <a:extLst>
                      <a:ext uri="{FF2B5EF4-FFF2-40B4-BE49-F238E27FC236}">
                        <a16:creationId xmlns:a16="http://schemas.microsoft.com/office/drawing/2014/main" id="{39C2689A-C689-9CD8-9DD1-1022A816B6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2" name="直線コネクタ 8901">
                    <a:extLst>
                      <a:ext uri="{FF2B5EF4-FFF2-40B4-BE49-F238E27FC236}">
                        <a16:creationId xmlns:a16="http://schemas.microsoft.com/office/drawing/2014/main" id="{FC63E567-A60B-81B0-7CE7-659A1DFC69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3" name="直線コネクタ 8902">
                    <a:extLst>
                      <a:ext uri="{FF2B5EF4-FFF2-40B4-BE49-F238E27FC236}">
                        <a16:creationId xmlns:a16="http://schemas.microsoft.com/office/drawing/2014/main" id="{DC23A499-51A8-A543-6F7B-8EB80441A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4" name="直線コネクタ 8903">
                    <a:extLst>
                      <a:ext uri="{FF2B5EF4-FFF2-40B4-BE49-F238E27FC236}">
                        <a16:creationId xmlns:a16="http://schemas.microsoft.com/office/drawing/2014/main" id="{FF29D8F4-51A4-9D3B-8CC9-ABCA99282C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5" name="直線コネクタ 8904">
                    <a:extLst>
                      <a:ext uri="{FF2B5EF4-FFF2-40B4-BE49-F238E27FC236}">
                        <a16:creationId xmlns:a16="http://schemas.microsoft.com/office/drawing/2014/main" id="{01FE1ECE-0FA2-9283-A142-45D700080A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6" name="グループ化 8885">
                  <a:extLst>
                    <a:ext uri="{FF2B5EF4-FFF2-40B4-BE49-F238E27FC236}">
                      <a16:creationId xmlns:a16="http://schemas.microsoft.com/office/drawing/2014/main" id="{C778C8E3-EC0A-3F65-73A7-96BE982681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94" name="直線コネクタ 8893">
                    <a:extLst>
                      <a:ext uri="{FF2B5EF4-FFF2-40B4-BE49-F238E27FC236}">
                        <a16:creationId xmlns:a16="http://schemas.microsoft.com/office/drawing/2014/main" id="{5C1EBE40-060C-D382-0585-9A83AA1323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5" name="直線コネクタ 8894">
                    <a:extLst>
                      <a:ext uri="{FF2B5EF4-FFF2-40B4-BE49-F238E27FC236}">
                        <a16:creationId xmlns:a16="http://schemas.microsoft.com/office/drawing/2014/main" id="{9A907ED1-836E-E67D-D056-F6EF73E933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6" name="直線コネクタ 8895">
                    <a:extLst>
                      <a:ext uri="{FF2B5EF4-FFF2-40B4-BE49-F238E27FC236}">
                        <a16:creationId xmlns:a16="http://schemas.microsoft.com/office/drawing/2014/main" id="{7037FD23-AD1B-27DE-6740-8977010AF5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7" name="直線コネクタ 8896">
                    <a:extLst>
                      <a:ext uri="{FF2B5EF4-FFF2-40B4-BE49-F238E27FC236}">
                        <a16:creationId xmlns:a16="http://schemas.microsoft.com/office/drawing/2014/main" id="{A70DA6FB-5A31-E9F7-B7CB-394F9AFBD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8" name="直線コネクタ 8897">
                    <a:extLst>
                      <a:ext uri="{FF2B5EF4-FFF2-40B4-BE49-F238E27FC236}">
                        <a16:creationId xmlns:a16="http://schemas.microsoft.com/office/drawing/2014/main" id="{E1ED3E4B-2264-5E11-FD37-A2CADA89A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9" name="直線コネクタ 8898">
                    <a:extLst>
                      <a:ext uri="{FF2B5EF4-FFF2-40B4-BE49-F238E27FC236}">
                        <a16:creationId xmlns:a16="http://schemas.microsoft.com/office/drawing/2014/main" id="{95102AD2-E084-5DB0-F887-6C8753617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7" name="グループ化 8886">
                  <a:extLst>
                    <a:ext uri="{FF2B5EF4-FFF2-40B4-BE49-F238E27FC236}">
                      <a16:creationId xmlns:a16="http://schemas.microsoft.com/office/drawing/2014/main" id="{BAD83AC1-6677-F8B8-C4A7-777CEE0566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88" name="直線コネクタ 8887">
                    <a:extLst>
                      <a:ext uri="{FF2B5EF4-FFF2-40B4-BE49-F238E27FC236}">
                        <a16:creationId xmlns:a16="http://schemas.microsoft.com/office/drawing/2014/main" id="{1F062B48-D9E6-C981-9661-EC26E5EB58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9" name="直線コネクタ 8888">
                    <a:extLst>
                      <a:ext uri="{FF2B5EF4-FFF2-40B4-BE49-F238E27FC236}">
                        <a16:creationId xmlns:a16="http://schemas.microsoft.com/office/drawing/2014/main" id="{6343CCB4-0684-EB76-8829-FC82E56E72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0" name="直線コネクタ 8889">
                    <a:extLst>
                      <a:ext uri="{FF2B5EF4-FFF2-40B4-BE49-F238E27FC236}">
                        <a16:creationId xmlns:a16="http://schemas.microsoft.com/office/drawing/2014/main" id="{80690784-B295-997F-B2BA-0E1E550ED9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1" name="直線コネクタ 8890">
                    <a:extLst>
                      <a:ext uri="{FF2B5EF4-FFF2-40B4-BE49-F238E27FC236}">
                        <a16:creationId xmlns:a16="http://schemas.microsoft.com/office/drawing/2014/main" id="{AFEB61E4-9D1D-0907-31DA-E3A10AAFA1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2" name="直線コネクタ 8891">
                    <a:extLst>
                      <a:ext uri="{FF2B5EF4-FFF2-40B4-BE49-F238E27FC236}">
                        <a16:creationId xmlns:a16="http://schemas.microsoft.com/office/drawing/2014/main" id="{57C1D12F-1D7B-DFA5-FA1E-F79A4F690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3" name="直線コネクタ 8892">
                    <a:extLst>
                      <a:ext uri="{FF2B5EF4-FFF2-40B4-BE49-F238E27FC236}">
                        <a16:creationId xmlns:a16="http://schemas.microsoft.com/office/drawing/2014/main" id="{292898CA-6061-9113-B8B1-31C664623E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5" name="グループ化 8314">
                <a:extLst>
                  <a:ext uri="{FF2B5EF4-FFF2-40B4-BE49-F238E27FC236}">
                    <a16:creationId xmlns:a16="http://schemas.microsoft.com/office/drawing/2014/main" id="{D6AA3D33-3014-4526-F870-BDD6492E7301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694" name="正方形/長方形 8693">
                  <a:extLst>
                    <a:ext uri="{FF2B5EF4-FFF2-40B4-BE49-F238E27FC236}">
                      <a16:creationId xmlns:a16="http://schemas.microsoft.com/office/drawing/2014/main" id="{63E470C6-D315-2D34-6CC1-4009A6A25CD2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695" name="グループ化 8694">
                  <a:extLst>
                    <a:ext uri="{FF2B5EF4-FFF2-40B4-BE49-F238E27FC236}">
                      <a16:creationId xmlns:a16="http://schemas.microsoft.com/office/drawing/2014/main" id="{3751833F-FE6E-F16F-051F-F5D4ACFADD6B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724" name="グループ化 8723">
                    <a:extLst>
                      <a:ext uri="{FF2B5EF4-FFF2-40B4-BE49-F238E27FC236}">
                        <a16:creationId xmlns:a16="http://schemas.microsoft.com/office/drawing/2014/main" id="{3E2E8111-AE34-A82B-7100-290BB292B7BE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864" name="正方形/長方形 8863">
                      <a:extLst>
                        <a:ext uri="{FF2B5EF4-FFF2-40B4-BE49-F238E27FC236}">
                          <a16:creationId xmlns:a16="http://schemas.microsoft.com/office/drawing/2014/main" id="{0E2892AB-1791-D69E-6774-68DD0CA96A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5" name="グループ化 8864">
                      <a:extLst>
                        <a:ext uri="{FF2B5EF4-FFF2-40B4-BE49-F238E27FC236}">
                          <a16:creationId xmlns:a16="http://schemas.microsoft.com/office/drawing/2014/main" id="{7E12D1BD-65D2-5AA7-86A2-D3998D5882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80" name="正方形/長方形 8879">
                        <a:extLst>
                          <a:ext uri="{FF2B5EF4-FFF2-40B4-BE49-F238E27FC236}">
                            <a16:creationId xmlns:a16="http://schemas.microsoft.com/office/drawing/2014/main" id="{813B7FB8-3EE7-8C2D-6825-06F340CD46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81" name="正方形/長方形 8880">
                        <a:extLst>
                          <a:ext uri="{FF2B5EF4-FFF2-40B4-BE49-F238E27FC236}">
                            <a16:creationId xmlns:a16="http://schemas.microsoft.com/office/drawing/2014/main" id="{4D1E6339-4636-76AC-93F2-27E3EB7AC9A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866" name="グループ化 8865">
                      <a:extLst>
                        <a:ext uri="{FF2B5EF4-FFF2-40B4-BE49-F238E27FC236}">
                          <a16:creationId xmlns:a16="http://schemas.microsoft.com/office/drawing/2014/main" id="{D86D86B6-EF16-A8E5-B0D6-32C456BF0B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876" name="正方形/長方形 8875">
                        <a:extLst>
                          <a:ext uri="{FF2B5EF4-FFF2-40B4-BE49-F238E27FC236}">
                            <a16:creationId xmlns:a16="http://schemas.microsoft.com/office/drawing/2014/main" id="{B9FD8C6E-5230-FC99-8333-B9054E27F43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877" name="グループ化 8876">
                        <a:extLst>
                          <a:ext uri="{FF2B5EF4-FFF2-40B4-BE49-F238E27FC236}">
                            <a16:creationId xmlns:a16="http://schemas.microsoft.com/office/drawing/2014/main" id="{8B23300A-8CF7-1AB8-1E0B-A97F4CFAFF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878" name="正方形/長方形 8877">
                          <a:extLst>
                            <a:ext uri="{FF2B5EF4-FFF2-40B4-BE49-F238E27FC236}">
                              <a16:creationId xmlns:a16="http://schemas.microsoft.com/office/drawing/2014/main" id="{EA91D23F-D41E-6EDF-A7F9-EB613204AF1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879" name="正方形/長方形 8878">
                          <a:extLst>
                            <a:ext uri="{FF2B5EF4-FFF2-40B4-BE49-F238E27FC236}">
                              <a16:creationId xmlns:a16="http://schemas.microsoft.com/office/drawing/2014/main" id="{C4963A01-5096-20DA-B4A8-7DB2EDDFB6B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867" name="正方形/長方形 8866">
                      <a:extLst>
                        <a:ext uri="{FF2B5EF4-FFF2-40B4-BE49-F238E27FC236}">
                          <a16:creationId xmlns:a16="http://schemas.microsoft.com/office/drawing/2014/main" id="{7EBD26D0-A5AA-8F15-226B-435A7F762C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8" name="グループ化 8867">
                      <a:extLst>
                        <a:ext uri="{FF2B5EF4-FFF2-40B4-BE49-F238E27FC236}">
                          <a16:creationId xmlns:a16="http://schemas.microsoft.com/office/drawing/2014/main" id="{3ECE849A-AFC0-D397-B180-FD8AFE2E9F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4" name="正方形/長方形 8873">
                        <a:extLst>
                          <a:ext uri="{FF2B5EF4-FFF2-40B4-BE49-F238E27FC236}">
                            <a16:creationId xmlns:a16="http://schemas.microsoft.com/office/drawing/2014/main" id="{8E0419DC-073C-7C22-61F5-EF3A5BA7D9D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5" name="正方形/長方形 8874">
                        <a:extLst>
                          <a:ext uri="{FF2B5EF4-FFF2-40B4-BE49-F238E27FC236}">
                            <a16:creationId xmlns:a16="http://schemas.microsoft.com/office/drawing/2014/main" id="{941C9151-903E-0B11-878A-4D2CDE39BA4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69" name="正方形/長方形 8868">
                      <a:extLst>
                        <a:ext uri="{FF2B5EF4-FFF2-40B4-BE49-F238E27FC236}">
                          <a16:creationId xmlns:a16="http://schemas.microsoft.com/office/drawing/2014/main" id="{3415005E-75ED-176A-5429-D187D7EF45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70" name="グループ化 8869">
                      <a:extLst>
                        <a:ext uri="{FF2B5EF4-FFF2-40B4-BE49-F238E27FC236}">
                          <a16:creationId xmlns:a16="http://schemas.microsoft.com/office/drawing/2014/main" id="{A096CD4C-3B9E-87F6-A6CD-E45B8DE95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2" name="正方形/長方形 8871">
                        <a:extLst>
                          <a:ext uri="{FF2B5EF4-FFF2-40B4-BE49-F238E27FC236}">
                            <a16:creationId xmlns:a16="http://schemas.microsoft.com/office/drawing/2014/main" id="{F0F6D28C-AAE6-7409-E78B-483907789DE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3" name="正方形/長方形 8872">
                        <a:extLst>
                          <a:ext uri="{FF2B5EF4-FFF2-40B4-BE49-F238E27FC236}">
                            <a16:creationId xmlns:a16="http://schemas.microsoft.com/office/drawing/2014/main" id="{778D554C-9B94-DD2E-6875-D3789B2F44D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71" name="正方形/長方形 8870">
                      <a:extLst>
                        <a:ext uri="{FF2B5EF4-FFF2-40B4-BE49-F238E27FC236}">
                          <a16:creationId xmlns:a16="http://schemas.microsoft.com/office/drawing/2014/main" id="{933642B9-E0D8-1345-6968-130C22F4F3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725" name="グループ化 8724">
                    <a:extLst>
                      <a:ext uri="{FF2B5EF4-FFF2-40B4-BE49-F238E27FC236}">
                        <a16:creationId xmlns:a16="http://schemas.microsoft.com/office/drawing/2014/main" id="{CE589F4A-DB8C-60B1-E1F3-0961C2E78504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830" name="グループ化 8829">
                      <a:extLst>
                        <a:ext uri="{FF2B5EF4-FFF2-40B4-BE49-F238E27FC236}">
                          <a16:creationId xmlns:a16="http://schemas.microsoft.com/office/drawing/2014/main" id="{A850E8ED-3EF6-1F38-A115-4FBEE9EF2D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48" name="直線コネクタ 8847">
                        <a:extLst>
                          <a:ext uri="{FF2B5EF4-FFF2-40B4-BE49-F238E27FC236}">
                            <a16:creationId xmlns:a16="http://schemas.microsoft.com/office/drawing/2014/main" id="{C2C381C9-B078-0EBB-1C71-9E9BAFFCC6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9" name="直線コネクタ 8848">
                        <a:extLst>
                          <a:ext uri="{FF2B5EF4-FFF2-40B4-BE49-F238E27FC236}">
                            <a16:creationId xmlns:a16="http://schemas.microsoft.com/office/drawing/2014/main" id="{784FE7B8-F832-480A-8D81-EE0B152372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0" name="直線コネクタ 8849">
                        <a:extLst>
                          <a:ext uri="{FF2B5EF4-FFF2-40B4-BE49-F238E27FC236}">
                            <a16:creationId xmlns:a16="http://schemas.microsoft.com/office/drawing/2014/main" id="{DC95A70B-648A-E5D9-3ECD-2A71991CD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1" name="直線コネクタ 8850">
                        <a:extLst>
                          <a:ext uri="{FF2B5EF4-FFF2-40B4-BE49-F238E27FC236}">
                            <a16:creationId xmlns:a16="http://schemas.microsoft.com/office/drawing/2014/main" id="{FBFE0E00-DFAC-878A-531C-63603714C2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2" name="直線コネクタ 8851">
                        <a:extLst>
                          <a:ext uri="{FF2B5EF4-FFF2-40B4-BE49-F238E27FC236}">
                            <a16:creationId xmlns:a16="http://schemas.microsoft.com/office/drawing/2014/main" id="{B696A087-8472-8E94-72BD-7F7027C8A1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3" name="直線コネクタ 8852">
                        <a:extLst>
                          <a:ext uri="{FF2B5EF4-FFF2-40B4-BE49-F238E27FC236}">
                            <a16:creationId xmlns:a16="http://schemas.microsoft.com/office/drawing/2014/main" id="{A3AFB9A2-8848-4DD8-433B-04482135A1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4" name="直線コネクタ 8853">
                        <a:extLst>
                          <a:ext uri="{FF2B5EF4-FFF2-40B4-BE49-F238E27FC236}">
                            <a16:creationId xmlns:a16="http://schemas.microsoft.com/office/drawing/2014/main" id="{7CA1EFC7-0859-8976-17AD-31B54B31F7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5" name="直線コネクタ 8854">
                        <a:extLst>
                          <a:ext uri="{FF2B5EF4-FFF2-40B4-BE49-F238E27FC236}">
                            <a16:creationId xmlns:a16="http://schemas.microsoft.com/office/drawing/2014/main" id="{0C170E10-1B2E-7A35-74A5-2200B868D4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6" name="直線コネクタ 8855">
                        <a:extLst>
                          <a:ext uri="{FF2B5EF4-FFF2-40B4-BE49-F238E27FC236}">
                            <a16:creationId xmlns:a16="http://schemas.microsoft.com/office/drawing/2014/main" id="{D87A7A6C-7E28-C2AC-1A84-B864222B7C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7" name="直線コネクタ 8856">
                        <a:extLst>
                          <a:ext uri="{FF2B5EF4-FFF2-40B4-BE49-F238E27FC236}">
                            <a16:creationId xmlns:a16="http://schemas.microsoft.com/office/drawing/2014/main" id="{50098790-BE6C-4F38-0E00-C63734FEBF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8" name="直線コネクタ 8857">
                        <a:extLst>
                          <a:ext uri="{FF2B5EF4-FFF2-40B4-BE49-F238E27FC236}">
                            <a16:creationId xmlns:a16="http://schemas.microsoft.com/office/drawing/2014/main" id="{1F73B5B7-9F3A-A1EB-D2DA-F6F4EC7837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9" name="直線コネクタ 8858">
                        <a:extLst>
                          <a:ext uri="{FF2B5EF4-FFF2-40B4-BE49-F238E27FC236}">
                            <a16:creationId xmlns:a16="http://schemas.microsoft.com/office/drawing/2014/main" id="{385EABBC-34BD-2CBE-2B4F-0BFB07ED82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0" name="直線コネクタ 8859">
                        <a:extLst>
                          <a:ext uri="{FF2B5EF4-FFF2-40B4-BE49-F238E27FC236}">
                            <a16:creationId xmlns:a16="http://schemas.microsoft.com/office/drawing/2014/main" id="{E7BBBF62-0B4B-D5CF-DC11-314A356EA2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1" name="直線コネクタ 8860">
                        <a:extLst>
                          <a:ext uri="{FF2B5EF4-FFF2-40B4-BE49-F238E27FC236}">
                            <a16:creationId xmlns:a16="http://schemas.microsoft.com/office/drawing/2014/main" id="{1CF7802C-55E3-2B4E-5C36-F601BB6C0C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2" name="直線コネクタ 8861">
                        <a:extLst>
                          <a:ext uri="{FF2B5EF4-FFF2-40B4-BE49-F238E27FC236}">
                            <a16:creationId xmlns:a16="http://schemas.microsoft.com/office/drawing/2014/main" id="{602D8C0C-1013-3573-A19E-DE41801E47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3" name="直線コネクタ 8862">
                        <a:extLst>
                          <a:ext uri="{FF2B5EF4-FFF2-40B4-BE49-F238E27FC236}">
                            <a16:creationId xmlns:a16="http://schemas.microsoft.com/office/drawing/2014/main" id="{CF88C31B-659C-17E9-E759-8063E5E79C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31" name="グループ化 8830">
                      <a:extLst>
                        <a:ext uri="{FF2B5EF4-FFF2-40B4-BE49-F238E27FC236}">
                          <a16:creationId xmlns:a16="http://schemas.microsoft.com/office/drawing/2014/main" id="{3194BE88-92BA-8C2C-3583-9ACF8441A9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32" name="直線コネクタ 8831">
                        <a:extLst>
                          <a:ext uri="{FF2B5EF4-FFF2-40B4-BE49-F238E27FC236}">
                            <a16:creationId xmlns:a16="http://schemas.microsoft.com/office/drawing/2014/main" id="{D9A9F5DF-4C5B-F713-0B72-E3B684ECA7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3" name="直線コネクタ 8832">
                        <a:extLst>
                          <a:ext uri="{FF2B5EF4-FFF2-40B4-BE49-F238E27FC236}">
                            <a16:creationId xmlns:a16="http://schemas.microsoft.com/office/drawing/2014/main" id="{3E9096E7-184A-C0F8-1F19-EA0C000EB4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4" name="直線コネクタ 8833">
                        <a:extLst>
                          <a:ext uri="{FF2B5EF4-FFF2-40B4-BE49-F238E27FC236}">
                            <a16:creationId xmlns:a16="http://schemas.microsoft.com/office/drawing/2014/main" id="{1B52120B-1316-0ADA-A8EA-4B4D734C46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5" name="直線コネクタ 8834">
                        <a:extLst>
                          <a:ext uri="{FF2B5EF4-FFF2-40B4-BE49-F238E27FC236}">
                            <a16:creationId xmlns:a16="http://schemas.microsoft.com/office/drawing/2014/main" id="{25DB52AC-DB25-49CF-01CB-D9692AA892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6" name="直線コネクタ 8835">
                        <a:extLst>
                          <a:ext uri="{FF2B5EF4-FFF2-40B4-BE49-F238E27FC236}">
                            <a16:creationId xmlns:a16="http://schemas.microsoft.com/office/drawing/2014/main" id="{CF031D52-047B-2BCB-3464-CE8B5E3875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7" name="直線コネクタ 8836">
                        <a:extLst>
                          <a:ext uri="{FF2B5EF4-FFF2-40B4-BE49-F238E27FC236}">
                            <a16:creationId xmlns:a16="http://schemas.microsoft.com/office/drawing/2014/main" id="{3B04B073-DD1B-B9D2-3968-F023E49CE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8" name="直線コネクタ 8837">
                        <a:extLst>
                          <a:ext uri="{FF2B5EF4-FFF2-40B4-BE49-F238E27FC236}">
                            <a16:creationId xmlns:a16="http://schemas.microsoft.com/office/drawing/2014/main" id="{51775A87-1789-44F9-E814-49811A3563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9" name="直線コネクタ 8838">
                        <a:extLst>
                          <a:ext uri="{FF2B5EF4-FFF2-40B4-BE49-F238E27FC236}">
                            <a16:creationId xmlns:a16="http://schemas.microsoft.com/office/drawing/2014/main" id="{3EE243B3-E7A5-346E-A36B-29A742FFFB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0" name="直線コネクタ 8839">
                        <a:extLst>
                          <a:ext uri="{FF2B5EF4-FFF2-40B4-BE49-F238E27FC236}">
                            <a16:creationId xmlns:a16="http://schemas.microsoft.com/office/drawing/2014/main" id="{9F5A6224-FEF5-4D2C-EAF8-3BB87E1A6F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1" name="直線コネクタ 8840">
                        <a:extLst>
                          <a:ext uri="{FF2B5EF4-FFF2-40B4-BE49-F238E27FC236}">
                            <a16:creationId xmlns:a16="http://schemas.microsoft.com/office/drawing/2014/main" id="{E90C3824-786B-3762-631E-D1A17DD652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2" name="直線コネクタ 8841">
                        <a:extLst>
                          <a:ext uri="{FF2B5EF4-FFF2-40B4-BE49-F238E27FC236}">
                            <a16:creationId xmlns:a16="http://schemas.microsoft.com/office/drawing/2014/main" id="{9A0F7361-7708-EBAC-0BF2-A476D775F0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3" name="直線コネクタ 8842">
                        <a:extLst>
                          <a:ext uri="{FF2B5EF4-FFF2-40B4-BE49-F238E27FC236}">
                            <a16:creationId xmlns:a16="http://schemas.microsoft.com/office/drawing/2014/main" id="{2F337769-3B51-7879-FCCB-993D02B13B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4" name="直線コネクタ 8843">
                        <a:extLst>
                          <a:ext uri="{FF2B5EF4-FFF2-40B4-BE49-F238E27FC236}">
                            <a16:creationId xmlns:a16="http://schemas.microsoft.com/office/drawing/2014/main" id="{A2669F42-D4BC-0E92-C3ED-3F0765F5B4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5" name="直線コネクタ 8844">
                        <a:extLst>
                          <a:ext uri="{FF2B5EF4-FFF2-40B4-BE49-F238E27FC236}">
                            <a16:creationId xmlns:a16="http://schemas.microsoft.com/office/drawing/2014/main" id="{518917DD-4276-12E8-8AE0-D2105E95B7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6" name="直線コネクタ 8845">
                        <a:extLst>
                          <a:ext uri="{FF2B5EF4-FFF2-40B4-BE49-F238E27FC236}">
                            <a16:creationId xmlns:a16="http://schemas.microsoft.com/office/drawing/2014/main" id="{517C67E8-8B9D-A750-0114-08E4CF727A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7" name="直線コネクタ 8846">
                        <a:extLst>
                          <a:ext uri="{FF2B5EF4-FFF2-40B4-BE49-F238E27FC236}">
                            <a16:creationId xmlns:a16="http://schemas.microsoft.com/office/drawing/2014/main" id="{38244663-82A7-886F-39BD-2EA849E05A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6" name="グループ化 8725">
                    <a:extLst>
                      <a:ext uri="{FF2B5EF4-FFF2-40B4-BE49-F238E27FC236}">
                        <a16:creationId xmlns:a16="http://schemas.microsoft.com/office/drawing/2014/main" id="{B14F215A-114B-61B6-DEDF-CA1014E61A8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96" name="グループ化 8795">
                      <a:extLst>
                        <a:ext uri="{FF2B5EF4-FFF2-40B4-BE49-F238E27FC236}">
                          <a16:creationId xmlns:a16="http://schemas.microsoft.com/office/drawing/2014/main" id="{0C6E8BC1-DF39-0E98-819B-E8BC8315A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14" name="直線コネクタ 8813">
                        <a:extLst>
                          <a:ext uri="{FF2B5EF4-FFF2-40B4-BE49-F238E27FC236}">
                            <a16:creationId xmlns:a16="http://schemas.microsoft.com/office/drawing/2014/main" id="{31DEFB02-5AA8-0D8C-3F04-AB53EBC12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5" name="直線コネクタ 8814">
                        <a:extLst>
                          <a:ext uri="{FF2B5EF4-FFF2-40B4-BE49-F238E27FC236}">
                            <a16:creationId xmlns:a16="http://schemas.microsoft.com/office/drawing/2014/main" id="{959C67D6-C759-EFD0-CDF5-8B97F96CC3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6" name="直線コネクタ 8815">
                        <a:extLst>
                          <a:ext uri="{FF2B5EF4-FFF2-40B4-BE49-F238E27FC236}">
                            <a16:creationId xmlns:a16="http://schemas.microsoft.com/office/drawing/2014/main" id="{76F55A26-E5D7-2DF9-003A-6BD21CF393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7" name="直線コネクタ 8816">
                        <a:extLst>
                          <a:ext uri="{FF2B5EF4-FFF2-40B4-BE49-F238E27FC236}">
                            <a16:creationId xmlns:a16="http://schemas.microsoft.com/office/drawing/2014/main" id="{8FC7D61B-34AF-990A-8B40-0EDFC69388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直線コネクタ 8817">
                        <a:extLst>
                          <a:ext uri="{FF2B5EF4-FFF2-40B4-BE49-F238E27FC236}">
                            <a16:creationId xmlns:a16="http://schemas.microsoft.com/office/drawing/2014/main" id="{FF28C180-6615-2C56-18C9-839D9474C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直線コネクタ 8818">
                        <a:extLst>
                          <a:ext uri="{FF2B5EF4-FFF2-40B4-BE49-F238E27FC236}">
                            <a16:creationId xmlns:a16="http://schemas.microsoft.com/office/drawing/2014/main" id="{DBF65120-3F9A-B493-D2BB-C5E5D8CDBF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直線コネクタ 8819">
                        <a:extLst>
                          <a:ext uri="{FF2B5EF4-FFF2-40B4-BE49-F238E27FC236}">
                            <a16:creationId xmlns:a16="http://schemas.microsoft.com/office/drawing/2014/main" id="{B1DB7EA7-17FA-58D9-60B1-4E6BBFACBD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1" name="直線コネクタ 8820">
                        <a:extLst>
                          <a:ext uri="{FF2B5EF4-FFF2-40B4-BE49-F238E27FC236}">
                            <a16:creationId xmlns:a16="http://schemas.microsoft.com/office/drawing/2014/main" id="{5BD0E505-211C-7B85-CBBD-5EFD307D2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2" name="直線コネクタ 8821">
                        <a:extLst>
                          <a:ext uri="{FF2B5EF4-FFF2-40B4-BE49-F238E27FC236}">
                            <a16:creationId xmlns:a16="http://schemas.microsoft.com/office/drawing/2014/main" id="{F82E06EF-179D-9B80-37D7-9B63467C72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3" name="直線コネクタ 8822">
                        <a:extLst>
                          <a:ext uri="{FF2B5EF4-FFF2-40B4-BE49-F238E27FC236}">
                            <a16:creationId xmlns:a16="http://schemas.microsoft.com/office/drawing/2014/main" id="{01AA0D35-0217-B9E8-6337-B7F7F568C3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4" name="直線コネクタ 8823">
                        <a:extLst>
                          <a:ext uri="{FF2B5EF4-FFF2-40B4-BE49-F238E27FC236}">
                            <a16:creationId xmlns:a16="http://schemas.microsoft.com/office/drawing/2014/main" id="{D1C1E8B5-BA93-D185-F1FF-D4325997EB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5" name="直線コネクタ 8824">
                        <a:extLst>
                          <a:ext uri="{FF2B5EF4-FFF2-40B4-BE49-F238E27FC236}">
                            <a16:creationId xmlns:a16="http://schemas.microsoft.com/office/drawing/2014/main" id="{1C45D726-180B-9850-F11B-775935916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直線コネクタ 8825">
                        <a:extLst>
                          <a:ext uri="{FF2B5EF4-FFF2-40B4-BE49-F238E27FC236}">
                            <a16:creationId xmlns:a16="http://schemas.microsoft.com/office/drawing/2014/main" id="{C0446737-539D-75FA-78E7-FA54C505A8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直線コネクタ 8826">
                        <a:extLst>
                          <a:ext uri="{FF2B5EF4-FFF2-40B4-BE49-F238E27FC236}">
                            <a16:creationId xmlns:a16="http://schemas.microsoft.com/office/drawing/2014/main" id="{D1797262-40D0-27C7-7ED7-3A238DE002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直線コネクタ 8827">
                        <a:extLst>
                          <a:ext uri="{FF2B5EF4-FFF2-40B4-BE49-F238E27FC236}">
                            <a16:creationId xmlns:a16="http://schemas.microsoft.com/office/drawing/2014/main" id="{2B78C1AD-A0A9-CCAC-5F5A-BC3A4C9D82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直線コネクタ 8828">
                        <a:extLst>
                          <a:ext uri="{FF2B5EF4-FFF2-40B4-BE49-F238E27FC236}">
                            <a16:creationId xmlns:a16="http://schemas.microsoft.com/office/drawing/2014/main" id="{591D6337-402E-E170-0F7F-9952B15A9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97" name="グループ化 8796">
                      <a:extLst>
                        <a:ext uri="{FF2B5EF4-FFF2-40B4-BE49-F238E27FC236}">
                          <a16:creationId xmlns:a16="http://schemas.microsoft.com/office/drawing/2014/main" id="{69BE7C07-45D7-5BE8-FD58-C999C70392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98" name="直線コネクタ 8797">
                        <a:extLst>
                          <a:ext uri="{FF2B5EF4-FFF2-40B4-BE49-F238E27FC236}">
                            <a16:creationId xmlns:a16="http://schemas.microsoft.com/office/drawing/2014/main" id="{D221ADFB-CB0A-F410-8BF8-C328380CA5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9" name="直線コネクタ 8798">
                        <a:extLst>
                          <a:ext uri="{FF2B5EF4-FFF2-40B4-BE49-F238E27FC236}">
                            <a16:creationId xmlns:a16="http://schemas.microsoft.com/office/drawing/2014/main" id="{C960935C-2B4C-5149-9109-506BC2E1F3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0" name="直線コネクタ 8799">
                        <a:extLst>
                          <a:ext uri="{FF2B5EF4-FFF2-40B4-BE49-F238E27FC236}">
                            <a16:creationId xmlns:a16="http://schemas.microsoft.com/office/drawing/2014/main" id="{CCB6D5B2-3666-EE4D-34F9-0576ADE8E5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1" name="直線コネクタ 8800">
                        <a:extLst>
                          <a:ext uri="{FF2B5EF4-FFF2-40B4-BE49-F238E27FC236}">
                            <a16:creationId xmlns:a16="http://schemas.microsoft.com/office/drawing/2014/main" id="{60DAE728-5A2F-0DEE-FAFB-BB3E4B63A6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2" name="直線コネクタ 8801">
                        <a:extLst>
                          <a:ext uri="{FF2B5EF4-FFF2-40B4-BE49-F238E27FC236}">
                            <a16:creationId xmlns:a16="http://schemas.microsoft.com/office/drawing/2014/main" id="{A4BCE3B4-E5EB-DD03-3EC9-356ED9392D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3" name="直線コネクタ 8802">
                        <a:extLst>
                          <a:ext uri="{FF2B5EF4-FFF2-40B4-BE49-F238E27FC236}">
                            <a16:creationId xmlns:a16="http://schemas.microsoft.com/office/drawing/2014/main" id="{056CDBAC-00C8-AAD0-52BB-F69860380F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4" name="直線コネクタ 8803">
                        <a:extLst>
                          <a:ext uri="{FF2B5EF4-FFF2-40B4-BE49-F238E27FC236}">
                            <a16:creationId xmlns:a16="http://schemas.microsoft.com/office/drawing/2014/main" id="{95B2E228-9D2A-9677-B4F1-6F8ECDE738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5" name="直線コネクタ 8804">
                        <a:extLst>
                          <a:ext uri="{FF2B5EF4-FFF2-40B4-BE49-F238E27FC236}">
                            <a16:creationId xmlns:a16="http://schemas.microsoft.com/office/drawing/2014/main" id="{592D0D65-650A-05F3-4782-B60D60220F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6" name="直線コネクタ 8805">
                        <a:extLst>
                          <a:ext uri="{FF2B5EF4-FFF2-40B4-BE49-F238E27FC236}">
                            <a16:creationId xmlns:a16="http://schemas.microsoft.com/office/drawing/2014/main" id="{81664FA7-3CC1-1EAF-2580-8D6DAFDFA5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7" name="直線コネクタ 8806">
                        <a:extLst>
                          <a:ext uri="{FF2B5EF4-FFF2-40B4-BE49-F238E27FC236}">
                            <a16:creationId xmlns:a16="http://schemas.microsoft.com/office/drawing/2014/main" id="{FBAAC538-16BE-F750-396A-A925A558F1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8" name="直線コネクタ 8807">
                        <a:extLst>
                          <a:ext uri="{FF2B5EF4-FFF2-40B4-BE49-F238E27FC236}">
                            <a16:creationId xmlns:a16="http://schemas.microsoft.com/office/drawing/2014/main" id="{CDB80A0E-9B8F-9B43-C127-16F1B5AE7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9" name="直線コネクタ 8808">
                        <a:extLst>
                          <a:ext uri="{FF2B5EF4-FFF2-40B4-BE49-F238E27FC236}">
                            <a16:creationId xmlns:a16="http://schemas.microsoft.com/office/drawing/2014/main" id="{C4B67FC6-D86F-D405-6330-9A2C15FE2F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0" name="直線コネクタ 8809">
                        <a:extLst>
                          <a:ext uri="{FF2B5EF4-FFF2-40B4-BE49-F238E27FC236}">
                            <a16:creationId xmlns:a16="http://schemas.microsoft.com/office/drawing/2014/main" id="{A4B39F8A-C37B-C6DE-BB9F-4979C1ACFA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1" name="直線コネクタ 8810">
                        <a:extLst>
                          <a:ext uri="{FF2B5EF4-FFF2-40B4-BE49-F238E27FC236}">
                            <a16:creationId xmlns:a16="http://schemas.microsoft.com/office/drawing/2014/main" id="{60B1C901-024F-1295-A029-733E9401AD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2" name="直線コネクタ 8811">
                        <a:extLst>
                          <a:ext uri="{FF2B5EF4-FFF2-40B4-BE49-F238E27FC236}">
                            <a16:creationId xmlns:a16="http://schemas.microsoft.com/office/drawing/2014/main" id="{F0B5F991-A982-EA4B-90A0-A5B32D085C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3" name="直線コネクタ 8812">
                        <a:extLst>
                          <a:ext uri="{FF2B5EF4-FFF2-40B4-BE49-F238E27FC236}">
                            <a16:creationId xmlns:a16="http://schemas.microsoft.com/office/drawing/2014/main" id="{6319F85A-CBD3-B35F-0A3A-8210D459D5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7" name="グループ化 8726">
                    <a:extLst>
                      <a:ext uri="{FF2B5EF4-FFF2-40B4-BE49-F238E27FC236}">
                        <a16:creationId xmlns:a16="http://schemas.microsoft.com/office/drawing/2014/main" id="{E6E6B212-5BB5-760F-A2B0-6E57A42130D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62" name="グループ化 8761">
                      <a:extLst>
                        <a:ext uri="{FF2B5EF4-FFF2-40B4-BE49-F238E27FC236}">
                          <a16:creationId xmlns:a16="http://schemas.microsoft.com/office/drawing/2014/main" id="{E5C33EE4-4A4E-496F-DA94-BF72D58C0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80" name="直線コネクタ 8779">
                        <a:extLst>
                          <a:ext uri="{FF2B5EF4-FFF2-40B4-BE49-F238E27FC236}">
                            <a16:creationId xmlns:a16="http://schemas.microsoft.com/office/drawing/2014/main" id="{EE596C8B-8930-E5B2-43D9-C23B6FB407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1" name="直線コネクタ 8780">
                        <a:extLst>
                          <a:ext uri="{FF2B5EF4-FFF2-40B4-BE49-F238E27FC236}">
                            <a16:creationId xmlns:a16="http://schemas.microsoft.com/office/drawing/2014/main" id="{37CFDEBB-A27F-83C5-FB99-A0EC70E8C3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2" name="直線コネクタ 8781">
                        <a:extLst>
                          <a:ext uri="{FF2B5EF4-FFF2-40B4-BE49-F238E27FC236}">
                            <a16:creationId xmlns:a16="http://schemas.microsoft.com/office/drawing/2014/main" id="{43DFC9DE-5786-2B2D-425B-D762B61320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3" name="直線コネクタ 8782">
                        <a:extLst>
                          <a:ext uri="{FF2B5EF4-FFF2-40B4-BE49-F238E27FC236}">
                            <a16:creationId xmlns:a16="http://schemas.microsoft.com/office/drawing/2014/main" id="{96FCE86E-1A17-EA75-8499-B013ED0A8D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4" name="直線コネクタ 8783">
                        <a:extLst>
                          <a:ext uri="{FF2B5EF4-FFF2-40B4-BE49-F238E27FC236}">
                            <a16:creationId xmlns:a16="http://schemas.microsoft.com/office/drawing/2014/main" id="{0DE5AA40-7E60-22ED-86D7-16E8EF765F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5" name="直線コネクタ 8784">
                        <a:extLst>
                          <a:ext uri="{FF2B5EF4-FFF2-40B4-BE49-F238E27FC236}">
                            <a16:creationId xmlns:a16="http://schemas.microsoft.com/office/drawing/2014/main" id="{77226179-8A61-22CE-5BF2-29D036A17B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6" name="直線コネクタ 8785">
                        <a:extLst>
                          <a:ext uri="{FF2B5EF4-FFF2-40B4-BE49-F238E27FC236}">
                            <a16:creationId xmlns:a16="http://schemas.microsoft.com/office/drawing/2014/main" id="{C869FA00-FD8D-098B-88D9-B64A7940A0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7" name="直線コネクタ 8786">
                        <a:extLst>
                          <a:ext uri="{FF2B5EF4-FFF2-40B4-BE49-F238E27FC236}">
                            <a16:creationId xmlns:a16="http://schemas.microsoft.com/office/drawing/2014/main" id="{FB4CBE60-018A-6C38-3902-D411CCD220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8" name="直線コネクタ 8787">
                        <a:extLst>
                          <a:ext uri="{FF2B5EF4-FFF2-40B4-BE49-F238E27FC236}">
                            <a16:creationId xmlns:a16="http://schemas.microsoft.com/office/drawing/2014/main" id="{D9DBFD5D-61F5-D4C9-3730-07D46600D5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9" name="直線コネクタ 8788">
                        <a:extLst>
                          <a:ext uri="{FF2B5EF4-FFF2-40B4-BE49-F238E27FC236}">
                            <a16:creationId xmlns:a16="http://schemas.microsoft.com/office/drawing/2014/main" id="{F96E6591-FBF1-C8FB-F727-DA9D699CF1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0" name="直線コネクタ 8789">
                        <a:extLst>
                          <a:ext uri="{FF2B5EF4-FFF2-40B4-BE49-F238E27FC236}">
                            <a16:creationId xmlns:a16="http://schemas.microsoft.com/office/drawing/2014/main" id="{9D2FE58E-DC8C-C26C-C61D-53F3C4A7BA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1" name="直線コネクタ 8790">
                        <a:extLst>
                          <a:ext uri="{FF2B5EF4-FFF2-40B4-BE49-F238E27FC236}">
                            <a16:creationId xmlns:a16="http://schemas.microsoft.com/office/drawing/2014/main" id="{DEFADD5F-357C-2974-CBE3-058E0CB8FE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2" name="直線コネクタ 8791">
                        <a:extLst>
                          <a:ext uri="{FF2B5EF4-FFF2-40B4-BE49-F238E27FC236}">
                            <a16:creationId xmlns:a16="http://schemas.microsoft.com/office/drawing/2014/main" id="{F3D1762B-AEA8-F330-EB72-FFB583C30B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3" name="直線コネクタ 8792">
                        <a:extLst>
                          <a:ext uri="{FF2B5EF4-FFF2-40B4-BE49-F238E27FC236}">
                            <a16:creationId xmlns:a16="http://schemas.microsoft.com/office/drawing/2014/main" id="{D68C4C9D-A0A7-4E2F-E37A-958CC50F60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4" name="直線コネクタ 8793">
                        <a:extLst>
                          <a:ext uri="{FF2B5EF4-FFF2-40B4-BE49-F238E27FC236}">
                            <a16:creationId xmlns:a16="http://schemas.microsoft.com/office/drawing/2014/main" id="{E06D3A0E-2235-6D1D-E37D-8D2F2F89B3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5" name="直線コネクタ 8794">
                        <a:extLst>
                          <a:ext uri="{FF2B5EF4-FFF2-40B4-BE49-F238E27FC236}">
                            <a16:creationId xmlns:a16="http://schemas.microsoft.com/office/drawing/2014/main" id="{365B08D3-7211-8D3A-3160-1F7A45F55C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63" name="グループ化 8762">
                      <a:extLst>
                        <a:ext uri="{FF2B5EF4-FFF2-40B4-BE49-F238E27FC236}">
                          <a16:creationId xmlns:a16="http://schemas.microsoft.com/office/drawing/2014/main" id="{0A74ED99-4009-E27E-1CDD-1E39B8AAE8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64" name="直線コネクタ 8763">
                        <a:extLst>
                          <a:ext uri="{FF2B5EF4-FFF2-40B4-BE49-F238E27FC236}">
                            <a16:creationId xmlns:a16="http://schemas.microsoft.com/office/drawing/2014/main" id="{F3185D62-5E7A-4FCC-BA98-E8BBCB0303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5" name="直線コネクタ 8764">
                        <a:extLst>
                          <a:ext uri="{FF2B5EF4-FFF2-40B4-BE49-F238E27FC236}">
                            <a16:creationId xmlns:a16="http://schemas.microsoft.com/office/drawing/2014/main" id="{AD29BEB4-EA22-571D-7C76-840B0A8DE7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6" name="直線コネクタ 8765">
                        <a:extLst>
                          <a:ext uri="{FF2B5EF4-FFF2-40B4-BE49-F238E27FC236}">
                            <a16:creationId xmlns:a16="http://schemas.microsoft.com/office/drawing/2014/main" id="{673907EB-809B-A7A5-1F8D-010C17BFF9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7" name="直線コネクタ 8766">
                        <a:extLst>
                          <a:ext uri="{FF2B5EF4-FFF2-40B4-BE49-F238E27FC236}">
                            <a16:creationId xmlns:a16="http://schemas.microsoft.com/office/drawing/2014/main" id="{BFDBC564-F3A7-CFF1-A31C-0CD3FC7BFA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8" name="直線コネクタ 8767">
                        <a:extLst>
                          <a:ext uri="{FF2B5EF4-FFF2-40B4-BE49-F238E27FC236}">
                            <a16:creationId xmlns:a16="http://schemas.microsoft.com/office/drawing/2014/main" id="{43AABD40-CD1B-500D-7C94-AD1383DDCE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9" name="直線コネクタ 8768">
                        <a:extLst>
                          <a:ext uri="{FF2B5EF4-FFF2-40B4-BE49-F238E27FC236}">
                            <a16:creationId xmlns:a16="http://schemas.microsoft.com/office/drawing/2014/main" id="{A8682F0D-E0F5-A87B-356D-E843C91FA5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0" name="直線コネクタ 8769">
                        <a:extLst>
                          <a:ext uri="{FF2B5EF4-FFF2-40B4-BE49-F238E27FC236}">
                            <a16:creationId xmlns:a16="http://schemas.microsoft.com/office/drawing/2014/main" id="{5E2CDC89-E40C-3222-D641-E4C52096B7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1" name="直線コネクタ 8770">
                        <a:extLst>
                          <a:ext uri="{FF2B5EF4-FFF2-40B4-BE49-F238E27FC236}">
                            <a16:creationId xmlns:a16="http://schemas.microsoft.com/office/drawing/2014/main" id="{F4BDA365-5D91-AB07-B3D0-AEEA5FAEF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2" name="直線コネクタ 8771">
                        <a:extLst>
                          <a:ext uri="{FF2B5EF4-FFF2-40B4-BE49-F238E27FC236}">
                            <a16:creationId xmlns:a16="http://schemas.microsoft.com/office/drawing/2014/main" id="{97E9137E-7C46-B2C5-37B6-11AFE0319A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3" name="直線コネクタ 8772">
                        <a:extLst>
                          <a:ext uri="{FF2B5EF4-FFF2-40B4-BE49-F238E27FC236}">
                            <a16:creationId xmlns:a16="http://schemas.microsoft.com/office/drawing/2014/main" id="{6EAC0D30-CAC7-D8C3-CEC1-7EB49058CB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4" name="直線コネクタ 8773">
                        <a:extLst>
                          <a:ext uri="{FF2B5EF4-FFF2-40B4-BE49-F238E27FC236}">
                            <a16:creationId xmlns:a16="http://schemas.microsoft.com/office/drawing/2014/main" id="{8EEDF10D-BF40-D0DD-5883-FD2C3948BC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5" name="直線コネクタ 8774">
                        <a:extLst>
                          <a:ext uri="{FF2B5EF4-FFF2-40B4-BE49-F238E27FC236}">
                            <a16:creationId xmlns:a16="http://schemas.microsoft.com/office/drawing/2014/main" id="{7D7A8948-B113-7353-105E-438B096383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6" name="直線コネクタ 8775">
                        <a:extLst>
                          <a:ext uri="{FF2B5EF4-FFF2-40B4-BE49-F238E27FC236}">
                            <a16:creationId xmlns:a16="http://schemas.microsoft.com/office/drawing/2014/main" id="{8337DA1E-1885-E336-8803-D7A364F017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7" name="直線コネクタ 8776">
                        <a:extLst>
                          <a:ext uri="{FF2B5EF4-FFF2-40B4-BE49-F238E27FC236}">
                            <a16:creationId xmlns:a16="http://schemas.microsoft.com/office/drawing/2014/main" id="{B1C56C89-1E1E-8384-FA8B-1DA569AD24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8" name="直線コネクタ 8777">
                        <a:extLst>
                          <a:ext uri="{FF2B5EF4-FFF2-40B4-BE49-F238E27FC236}">
                            <a16:creationId xmlns:a16="http://schemas.microsoft.com/office/drawing/2014/main" id="{E25D99C0-193E-B050-57DE-B9047F2F74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9" name="直線コネクタ 8778">
                        <a:extLst>
                          <a:ext uri="{FF2B5EF4-FFF2-40B4-BE49-F238E27FC236}">
                            <a16:creationId xmlns:a16="http://schemas.microsoft.com/office/drawing/2014/main" id="{CE9AB8E1-C79B-D0CB-BFDF-9D4275FFD5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8" name="グループ化 8727">
                    <a:extLst>
                      <a:ext uri="{FF2B5EF4-FFF2-40B4-BE49-F238E27FC236}">
                        <a16:creationId xmlns:a16="http://schemas.microsoft.com/office/drawing/2014/main" id="{1D71BAE7-E9D2-9D49-9159-F93C06499109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46" name="直線コネクタ 8745">
                      <a:extLst>
                        <a:ext uri="{FF2B5EF4-FFF2-40B4-BE49-F238E27FC236}">
                          <a16:creationId xmlns:a16="http://schemas.microsoft.com/office/drawing/2014/main" id="{31B1E6B6-CCC1-BCA8-3495-D8A1EEC613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7" name="直線コネクタ 8746">
                      <a:extLst>
                        <a:ext uri="{FF2B5EF4-FFF2-40B4-BE49-F238E27FC236}">
                          <a16:creationId xmlns:a16="http://schemas.microsoft.com/office/drawing/2014/main" id="{C465428F-61C8-F971-2D41-CA910EFE6A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8" name="直線コネクタ 8747">
                      <a:extLst>
                        <a:ext uri="{FF2B5EF4-FFF2-40B4-BE49-F238E27FC236}">
                          <a16:creationId xmlns:a16="http://schemas.microsoft.com/office/drawing/2014/main" id="{3F88D28B-AB4F-6647-E651-68A5804609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9" name="直線コネクタ 8748">
                      <a:extLst>
                        <a:ext uri="{FF2B5EF4-FFF2-40B4-BE49-F238E27FC236}">
                          <a16:creationId xmlns:a16="http://schemas.microsoft.com/office/drawing/2014/main" id="{855B617B-D8C9-45B3-68BB-453DF63E4A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0" name="直線コネクタ 8749">
                      <a:extLst>
                        <a:ext uri="{FF2B5EF4-FFF2-40B4-BE49-F238E27FC236}">
                          <a16:creationId xmlns:a16="http://schemas.microsoft.com/office/drawing/2014/main" id="{BC19596A-5413-8619-297E-DAD53D7BB7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1" name="直線コネクタ 8750">
                      <a:extLst>
                        <a:ext uri="{FF2B5EF4-FFF2-40B4-BE49-F238E27FC236}">
                          <a16:creationId xmlns:a16="http://schemas.microsoft.com/office/drawing/2014/main" id="{2DBAC637-0068-B2EB-26FB-AD4DAF8F67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2" name="直線コネクタ 8751">
                      <a:extLst>
                        <a:ext uri="{FF2B5EF4-FFF2-40B4-BE49-F238E27FC236}">
                          <a16:creationId xmlns:a16="http://schemas.microsoft.com/office/drawing/2014/main" id="{0DC75390-95B4-0325-B67D-CA49E52C10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3" name="直線コネクタ 8752">
                      <a:extLst>
                        <a:ext uri="{FF2B5EF4-FFF2-40B4-BE49-F238E27FC236}">
                          <a16:creationId xmlns:a16="http://schemas.microsoft.com/office/drawing/2014/main" id="{01A56157-D74F-9007-84A3-70A9D81432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4" name="直線コネクタ 8753">
                      <a:extLst>
                        <a:ext uri="{FF2B5EF4-FFF2-40B4-BE49-F238E27FC236}">
                          <a16:creationId xmlns:a16="http://schemas.microsoft.com/office/drawing/2014/main" id="{2F90B007-BD70-0461-667F-3F94308C0B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5" name="直線コネクタ 8754">
                      <a:extLst>
                        <a:ext uri="{FF2B5EF4-FFF2-40B4-BE49-F238E27FC236}">
                          <a16:creationId xmlns:a16="http://schemas.microsoft.com/office/drawing/2014/main" id="{315BB041-9C6B-6036-6D6D-82B6026FFC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6" name="直線コネクタ 8755">
                      <a:extLst>
                        <a:ext uri="{FF2B5EF4-FFF2-40B4-BE49-F238E27FC236}">
                          <a16:creationId xmlns:a16="http://schemas.microsoft.com/office/drawing/2014/main" id="{43F439B0-1D61-591D-AA67-EDB8CBE72A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7" name="直線コネクタ 8756">
                      <a:extLst>
                        <a:ext uri="{FF2B5EF4-FFF2-40B4-BE49-F238E27FC236}">
                          <a16:creationId xmlns:a16="http://schemas.microsoft.com/office/drawing/2014/main" id="{7F864B2D-9D0E-E9A0-C32B-2135F096C8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8" name="直線コネクタ 8757">
                      <a:extLst>
                        <a:ext uri="{FF2B5EF4-FFF2-40B4-BE49-F238E27FC236}">
                          <a16:creationId xmlns:a16="http://schemas.microsoft.com/office/drawing/2014/main" id="{0FD327AD-2887-DDE7-804D-AF422BD079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9" name="直線コネクタ 8758">
                      <a:extLst>
                        <a:ext uri="{FF2B5EF4-FFF2-40B4-BE49-F238E27FC236}">
                          <a16:creationId xmlns:a16="http://schemas.microsoft.com/office/drawing/2014/main" id="{A81EAE7F-3713-1016-0150-0E685B8543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0" name="直線コネクタ 8759">
                      <a:extLst>
                        <a:ext uri="{FF2B5EF4-FFF2-40B4-BE49-F238E27FC236}">
                          <a16:creationId xmlns:a16="http://schemas.microsoft.com/office/drawing/2014/main" id="{C194B8CC-1F77-E0D1-8CE4-7276CA87CB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1" name="直線コネクタ 8760">
                      <a:extLst>
                        <a:ext uri="{FF2B5EF4-FFF2-40B4-BE49-F238E27FC236}">
                          <a16:creationId xmlns:a16="http://schemas.microsoft.com/office/drawing/2014/main" id="{8B79A62A-9BF4-CD1A-4ECD-F4F2F1F1E6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29" name="グループ化 8728">
                    <a:extLst>
                      <a:ext uri="{FF2B5EF4-FFF2-40B4-BE49-F238E27FC236}">
                        <a16:creationId xmlns:a16="http://schemas.microsoft.com/office/drawing/2014/main" id="{8C73395E-4799-99DB-C701-3DDE7A9A945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30" name="直線コネクタ 8729">
                      <a:extLst>
                        <a:ext uri="{FF2B5EF4-FFF2-40B4-BE49-F238E27FC236}">
                          <a16:creationId xmlns:a16="http://schemas.microsoft.com/office/drawing/2014/main" id="{65E2BBD3-7F32-2A13-8580-59EB8833CE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1" name="直線コネクタ 8730">
                      <a:extLst>
                        <a:ext uri="{FF2B5EF4-FFF2-40B4-BE49-F238E27FC236}">
                          <a16:creationId xmlns:a16="http://schemas.microsoft.com/office/drawing/2014/main" id="{0CF7FCA4-54BE-9E92-C3A1-6544D80B6C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2" name="直線コネクタ 8731">
                      <a:extLst>
                        <a:ext uri="{FF2B5EF4-FFF2-40B4-BE49-F238E27FC236}">
                          <a16:creationId xmlns:a16="http://schemas.microsoft.com/office/drawing/2014/main" id="{0DD0B6C6-3054-53E1-D1C9-7BBC1E3CB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3" name="直線コネクタ 8732">
                      <a:extLst>
                        <a:ext uri="{FF2B5EF4-FFF2-40B4-BE49-F238E27FC236}">
                          <a16:creationId xmlns:a16="http://schemas.microsoft.com/office/drawing/2014/main" id="{19940761-12CD-7500-CFE1-84EAC3037F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4" name="直線コネクタ 8733">
                      <a:extLst>
                        <a:ext uri="{FF2B5EF4-FFF2-40B4-BE49-F238E27FC236}">
                          <a16:creationId xmlns:a16="http://schemas.microsoft.com/office/drawing/2014/main" id="{B0A916D1-97AE-0244-4F35-22316CA712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5" name="直線コネクタ 8734">
                      <a:extLst>
                        <a:ext uri="{FF2B5EF4-FFF2-40B4-BE49-F238E27FC236}">
                          <a16:creationId xmlns:a16="http://schemas.microsoft.com/office/drawing/2014/main" id="{9391F908-E77E-8795-8233-13FBC37EC0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6" name="直線コネクタ 8735">
                      <a:extLst>
                        <a:ext uri="{FF2B5EF4-FFF2-40B4-BE49-F238E27FC236}">
                          <a16:creationId xmlns:a16="http://schemas.microsoft.com/office/drawing/2014/main" id="{7B586F44-4FA5-2677-2913-D0C8FD12FC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7" name="直線コネクタ 8736">
                      <a:extLst>
                        <a:ext uri="{FF2B5EF4-FFF2-40B4-BE49-F238E27FC236}">
                          <a16:creationId xmlns:a16="http://schemas.microsoft.com/office/drawing/2014/main" id="{EBAE3209-2A28-C4E1-3E53-F2065143FD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8" name="直線コネクタ 8737">
                      <a:extLst>
                        <a:ext uri="{FF2B5EF4-FFF2-40B4-BE49-F238E27FC236}">
                          <a16:creationId xmlns:a16="http://schemas.microsoft.com/office/drawing/2014/main" id="{72C675DD-0D01-EDF1-9E87-39EE585B61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9" name="直線コネクタ 8738">
                      <a:extLst>
                        <a:ext uri="{FF2B5EF4-FFF2-40B4-BE49-F238E27FC236}">
                          <a16:creationId xmlns:a16="http://schemas.microsoft.com/office/drawing/2014/main" id="{A31833AD-B91B-04C5-C80B-1584DD8A85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0" name="直線コネクタ 8739">
                      <a:extLst>
                        <a:ext uri="{FF2B5EF4-FFF2-40B4-BE49-F238E27FC236}">
                          <a16:creationId xmlns:a16="http://schemas.microsoft.com/office/drawing/2014/main" id="{43F965E3-A8D0-249F-BA2B-A1C0CD882B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1" name="直線コネクタ 8740">
                      <a:extLst>
                        <a:ext uri="{FF2B5EF4-FFF2-40B4-BE49-F238E27FC236}">
                          <a16:creationId xmlns:a16="http://schemas.microsoft.com/office/drawing/2014/main" id="{C70A1BF0-5B3D-7010-8DE5-A42CF4E8A3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2" name="直線コネクタ 8741">
                      <a:extLst>
                        <a:ext uri="{FF2B5EF4-FFF2-40B4-BE49-F238E27FC236}">
                          <a16:creationId xmlns:a16="http://schemas.microsoft.com/office/drawing/2014/main" id="{38E38E81-B717-8BC4-01D9-C60F4F1B9A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3" name="直線コネクタ 8742">
                      <a:extLst>
                        <a:ext uri="{FF2B5EF4-FFF2-40B4-BE49-F238E27FC236}">
                          <a16:creationId xmlns:a16="http://schemas.microsoft.com/office/drawing/2014/main" id="{AACB24DD-D4B3-D8C2-DA5D-A3BD366BCE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4" name="直線コネクタ 8743">
                      <a:extLst>
                        <a:ext uri="{FF2B5EF4-FFF2-40B4-BE49-F238E27FC236}">
                          <a16:creationId xmlns:a16="http://schemas.microsoft.com/office/drawing/2014/main" id="{F67804CC-2108-E045-26AC-4C9F4DADCC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5" name="直線コネクタ 8744">
                      <a:extLst>
                        <a:ext uri="{FF2B5EF4-FFF2-40B4-BE49-F238E27FC236}">
                          <a16:creationId xmlns:a16="http://schemas.microsoft.com/office/drawing/2014/main" id="{D48FF9D9-0675-9048-E119-8A13DF7150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96" name="グループ化 8695">
                  <a:extLst>
                    <a:ext uri="{FF2B5EF4-FFF2-40B4-BE49-F238E27FC236}">
                      <a16:creationId xmlns:a16="http://schemas.microsoft.com/office/drawing/2014/main" id="{87946BA9-CA0E-B839-3DA4-BC16927863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8" name="直線コネクタ 8717">
                    <a:extLst>
                      <a:ext uri="{FF2B5EF4-FFF2-40B4-BE49-F238E27FC236}">
                        <a16:creationId xmlns:a16="http://schemas.microsoft.com/office/drawing/2014/main" id="{72668AE9-947F-2536-CFDF-61C964DA1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9" name="直線コネクタ 8718">
                    <a:extLst>
                      <a:ext uri="{FF2B5EF4-FFF2-40B4-BE49-F238E27FC236}">
                        <a16:creationId xmlns:a16="http://schemas.microsoft.com/office/drawing/2014/main" id="{EEFD2842-E67A-8930-8010-A83C1777E0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0" name="直線コネクタ 8719">
                    <a:extLst>
                      <a:ext uri="{FF2B5EF4-FFF2-40B4-BE49-F238E27FC236}">
                        <a16:creationId xmlns:a16="http://schemas.microsoft.com/office/drawing/2014/main" id="{8AEE1B2B-AAA6-F203-21AD-107B4746CA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1" name="直線コネクタ 8720">
                    <a:extLst>
                      <a:ext uri="{FF2B5EF4-FFF2-40B4-BE49-F238E27FC236}">
                        <a16:creationId xmlns:a16="http://schemas.microsoft.com/office/drawing/2014/main" id="{BF1FDB2B-7471-BAFA-63F3-B24464417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2" name="直線コネクタ 8721">
                    <a:extLst>
                      <a:ext uri="{FF2B5EF4-FFF2-40B4-BE49-F238E27FC236}">
                        <a16:creationId xmlns:a16="http://schemas.microsoft.com/office/drawing/2014/main" id="{85311103-F076-86C1-02D2-5202CF5DA0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3" name="直線コネクタ 8722">
                    <a:extLst>
                      <a:ext uri="{FF2B5EF4-FFF2-40B4-BE49-F238E27FC236}">
                        <a16:creationId xmlns:a16="http://schemas.microsoft.com/office/drawing/2014/main" id="{23EEF930-A052-CD57-EB81-AE937EC009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7" name="グループ化 8696">
                  <a:extLst>
                    <a:ext uri="{FF2B5EF4-FFF2-40B4-BE49-F238E27FC236}">
                      <a16:creationId xmlns:a16="http://schemas.microsoft.com/office/drawing/2014/main" id="{3CE1055E-23EC-185C-9AD7-A01F40FB94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2" name="直線コネクタ 8711">
                    <a:extLst>
                      <a:ext uri="{FF2B5EF4-FFF2-40B4-BE49-F238E27FC236}">
                        <a16:creationId xmlns:a16="http://schemas.microsoft.com/office/drawing/2014/main" id="{BDC1663A-6A48-67CB-7ED2-07717CDD1F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3" name="直線コネクタ 8712">
                    <a:extLst>
                      <a:ext uri="{FF2B5EF4-FFF2-40B4-BE49-F238E27FC236}">
                        <a16:creationId xmlns:a16="http://schemas.microsoft.com/office/drawing/2014/main" id="{A628F466-0F62-396F-4FE2-CF5082C8C8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4" name="直線コネクタ 8713">
                    <a:extLst>
                      <a:ext uri="{FF2B5EF4-FFF2-40B4-BE49-F238E27FC236}">
                        <a16:creationId xmlns:a16="http://schemas.microsoft.com/office/drawing/2014/main" id="{C72DA41E-3357-656B-D854-FC29EFAD0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5" name="直線コネクタ 8714">
                    <a:extLst>
                      <a:ext uri="{FF2B5EF4-FFF2-40B4-BE49-F238E27FC236}">
                        <a16:creationId xmlns:a16="http://schemas.microsoft.com/office/drawing/2014/main" id="{E18290AC-3F9A-7804-9432-94B7FCD1D8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6" name="直線コネクタ 8715">
                    <a:extLst>
                      <a:ext uri="{FF2B5EF4-FFF2-40B4-BE49-F238E27FC236}">
                        <a16:creationId xmlns:a16="http://schemas.microsoft.com/office/drawing/2014/main" id="{360D1F00-A6BB-9128-9D0E-7A9A3FD3FF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7" name="直線コネクタ 8716">
                    <a:extLst>
                      <a:ext uri="{FF2B5EF4-FFF2-40B4-BE49-F238E27FC236}">
                        <a16:creationId xmlns:a16="http://schemas.microsoft.com/office/drawing/2014/main" id="{21C0221A-7AD4-E77C-FAB2-49FF7CA64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8" name="グループ化 8697">
                  <a:extLst>
                    <a:ext uri="{FF2B5EF4-FFF2-40B4-BE49-F238E27FC236}">
                      <a16:creationId xmlns:a16="http://schemas.microsoft.com/office/drawing/2014/main" id="{3DBAC2FB-AE06-A686-D69B-0DE1FB1FA3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6" name="直線コネクタ 8705">
                    <a:extLst>
                      <a:ext uri="{FF2B5EF4-FFF2-40B4-BE49-F238E27FC236}">
                        <a16:creationId xmlns:a16="http://schemas.microsoft.com/office/drawing/2014/main" id="{560E05B0-BE29-7EC7-F7EB-7CBC1AB20D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7" name="直線コネクタ 8706">
                    <a:extLst>
                      <a:ext uri="{FF2B5EF4-FFF2-40B4-BE49-F238E27FC236}">
                        <a16:creationId xmlns:a16="http://schemas.microsoft.com/office/drawing/2014/main" id="{5D05461C-D0AF-657D-C5B9-520B63115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8" name="直線コネクタ 8707">
                    <a:extLst>
                      <a:ext uri="{FF2B5EF4-FFF2-40B4-BE49-F238E27FC236}">
                        <a16:creationId xmlns:a16="http://schemas.microsoft.com/office/drawing/2014/main" id="{86F7FE4B-D390-3554-88DF-FBE45D0EB7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9" name="直線コネクタ 8708">
                    <a:extLst>
                      <a:ext uri="{FF2B5EF4-FFF2-40B4-BE49-F238E27FC236}">
                        <a16:creationId xmlns:a16="http://schemas.microsoft.com/office/drawing/2014/main" id="{373D86E1-02CB-CEB3-F63B-FD653F40E9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0" name="直線コネクタ 8709">
                    <a:extLst>
                      <a:ext uri="{FF2B5EF4-FFF2-40B4-BE49-F238E27FC236}">
                        <a16:creationId xmlns:a16="http://schemas.microsoft.com/office/drawing/2014/main" id="{20A20ED8-DE36-A429-13F0-240B1B1864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1" name="直線コネクタ 8710">
                    <a:extLst>
                      <a:ext uri="{FF2B5EF4-FFF2-40B4-BE49-F238E27FC236}">
                        <a16:creationId xmlns:a16="http://schemas.microsoft.com/office/drawing/2014/main" id="{3C068BFF-FCEA-B7B0-96D5-A63D74F138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9" name="グループ化 8698">
                  <a:extLst>
                    <a:ext uri="{FF2B5EF4-FFF2-40B4-BE49-F238E27FC236}">
                      <a16:creationId xmlns:a16="http://schemas.microsoft.com/office/drawing/2014/main" id="{702532F2-E171-B16D-2BC0-F1BFEF279A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0" name="直線コネクタ 8699">
                    <a:extLst>
                      <a:ext uri="{FF2B5EF4-FFF2-40B4-BE49-F238E27FC236}">
                        <a16:creationId xmlns:a16="http://schemas.microsoft.com/office/drawing/2014/main" id="{E243CB63-2065-ECB4-2CE1-0D618A95EE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1" name="直線コネクタ 8700">
                    <a:extLst>
                      <a:ext uri="{FF2B5EF4-FFF2-40B4-BE49-F238E27FC236}">
                        <a16:creationId xmlns:a16="http://schemas.microsoft.com/office/drawing/2014/main" id="{DC7B8028-5C8F-464F-5F64-E82802054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2" name="直線コネクタ 8701">
                    <a:extLst>
                      <a:ext uri="{FF2B5EF4-FFF2-40B4-BE49-F238E27FC236}">
                        <a16:creationId xmlns:a16="http://schemas.microsoft.com/office/drawing/2014/main" id="{96848B01-49BC-EB5A-EA6D-DDE607DE79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3" name="直線コネクタ 8702">
                    <a:extLst>
                      <a:ext uri="{FF2B5EF4-FFF2-40B4-BE49-F238E27FC236}">
                        <a16:creationId xmlns:a16="http://schemas.microsoft.com/office/drawing/2014/main" id="{4A54B853-BF89-AD58-FFBE-1FD070C660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4" name="直線コネクタ 8703">
                    <a:extLst>
                      <a:ext uri="{FF2B5EF4-FFF2-40B4-BE49-F238E27FC236}">
                        <a16:creationId xmlns:a16="http://schemas.microsoft.com/office/drawing/2014/main" id="{F899BC05-A3D9-2189-D7B2-EB416933F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5" name="直線コネクタ 8704">
                    <a:extLst>
                      <a:ext uri="{FF2B5EF4-FFF2-40B4-BE49-F238E27FC236}">
                        <a16:creationId xmlns:a16="http://schemas.microsoft.com/office/drawing/2014/main" id="{B7CAD187-47A9-25CA-4242-D381E09A9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6" name="グループ化 8315">
                <a:extLst>
                  <a:ext uri="{FF2B5EF4-FFF2-40B4-BE49-F238E27FC236}">
                    <a16:creationId xmlns:a16="http://schemas.microsoft.com/office/drawing/2014/main" id="{805A10B5-6AEF-BEFD-185B-BBF9CA28C832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506" name="正方形/長方形 8505">
                  <a:extLst>
                    <a:ext uri="{FF2B5EF4-FFF2-40B4-BE49-F238E27FC236}">
                      <a16:creationId xmlns:a16="http://schemas.microsoft.com/office/drawing/2014/main" id="{D5185E7A-25F9-FE12-B427-667EC6EE1AC2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507" name="グループ化 8506">
                  <a:extLst>
                    <a:ext uri="{FF2B5EF4-FFF2-40B4-BE49-F238E27FC236}">
                      <a16:creationId xmlns:a16="http://schemas.microsoft.com/office/drawing/2014/main" id="{EABEE9D6-498D-93A1-6773-894DC430A0F6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536" name="グループ化 8535">
                    <a:extLst>
                      <a:ext uri="{FF2B5EF4-FFF2-40B4-BE49-F238E27FC236}">
                        <a16:creationId xmlns:a16="http://schemas.microsoft.com/office/drawing/2014/main" id="{C0ED4126-38D2-C4A3-A8FD-42AD9468718F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676" name="正方形/長方形 8675">
                      <a:extLst>
                        <a:ext uri="{FF2B5EF4-FFF2-40B4-BE49-F238E27FC236}">
                          <a16:creationId xmlns:a16="http://schemas.microsoft.com/office/drawing/2014/main" id="{306A870B-B23D-15CF-8560-A59C407610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77" name="グループ化 8676">
                      <a:extLst>
                        <a:ext uri="{FF2B5EF4-FFF2-40B4-BE49-F238E27FC236}">
                          <a16:creationId xmlns:a16="http://schemas.microsoft.com/office/drawing/2014/main" id="{E1817A34-51E8-AAD1-8038-087360444D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92" name="正方形/長方形 8691">
                        <a:extLst>
                          <a:ext uri="{FF2B5EF4-FFF2-40B4-BE49-F238E27FC236}">
                            <a16:creationId xmlns:a16="http://schemas.microsoft.com/office/drawing/2014/main" id="{B6B78928-CA5D-2A66-CC28-939B24037C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93" name="正方形/長方形 8692">
                        <a:extLst>
                          <a:ext uri="{FF2B5EF4-FFF2-40B4-BE49-F238E27FC236}">
                            <a16:creationId xmlns:a16="http://schemas.microsoft.com/office/drawing/2014/main" id="{B175F837-6802-B6E9-6CC5-EB2BCA82230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678" name="グループ化 8677">
                      <a:extLst>
                        <a:ext uri="{FF2B5EF4-FFF2-40B4-BE49-F238E27FC236}">
                          <a16:creationId xmlns:a16="http://schemas.microsoft.com/office/drawing/2014/main" id="{43E8347E-66A8-00F5-8ABE-E563A70003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688" name="正方形/長方形 8687">
                        <a:extLst>
                          <a:ext uri="{FF2B5EF4-FFF2-40B4-BE49-F238E27FC236}">
                            <a16:creationId xmlns:a16="http://schemas.microsoft.com/office/drawing/2014/main" id="{08316010-ADAE-8911-2E62-776B3594F8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689" name="グループ化 8688">
                        <a:extLst>
                          <a:ext uri="{FF2B5EF4-FFF2-40B4-BE49-F238E27FC236}">
                            <a16:creationId xmlns:a16="http://schemas.microsoft.com/office/drawing/2014/main" id="{59BC3EFD-0A24-6134-2037-EEE7D43F4B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690" name="正方形/長方形 8689">
                          <a:extLst>
                            <a:ext uri="{FF2B5EF4-FFF2-40B4-BE49-F238E27FC236}">
                              <a16:creationId xmlns:a16="http://schemas.microsoft.com/office/drawing/2014/main" id="{6AD88A17-B3B7-E8A6-A7E3-BE08A76671C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691" name="正方形/長方形 8690">
                          <a:extLst>
                            <a:ext uri="{FF2B5EF4-FFF2-40B4-BE49-F238E27FC236}">
                              <a16:creationId xmlns:a16="http://schemas.microsoft.com/office/drawing/2014/main" id="{B9B2AE13-4FE7-1219-EF7D-E62B3BE6A1E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679" name="正方形/長方形 8678">
                      <a:extLst>
                        <a:ext uri="{FF2B5EF4-FFF2-40B4-BE49-F238E27FC236}">
                          <a16:creationId xmlns:a16="http://schemas.microsoft.com/office/drawing/2014/main" id="{248CDBBB-5F25-7F72-57FA-E211AEE65A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0" name="グループ化 8679">
                      <a:extLst>
                        <a:ext uri="{FF2B5EF4-FFF2-40B4-BE49-F238E27FC236}">
                          <a16:creationId xmlns:a16="http://schemas.microsoft.com/office/drawing/2014/main" id="{46858C36-D760-77DD-B9BE-26165EB3B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6" name="正方形/長方形 8685">
                        <a:extLst>
                          <a:ext uri="{FF2B5EF4-FFF2-40B4-BE49-F238E27FC236}">
                            <a16:creationId xmlns:a16="http://schemas.microsoft.com/office/drawing/2014/main" id="{E07D8BB7-7BC1-5A69-04BB-C1BB1CCC36B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7" name="正方形/長方形 8686">
                        <a:extLst>
                          <a:ext uri="{FF2B5EF4-FFF2-40B4-BE49-F238E27FC236}">
                            <a16:creationId xmlns:a16="http://schemas.microsoft.com/office/drawing/2014/main" id="{54643D52-67CD-7ABC-500B-70EE9A1C5C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1" name="正方形/長方形 8680">
                      <a:extLst>
                        <a:ext uri="{FF2B5EF4-FFF2-40B4-BE49-F238E27FC236}">
                          <a16:creationId xmlns:a16="http://schemas.microsoft.com/office/drawing/2014/main" id="{604F59F7-214C-C28A-4BA8-701E950862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2" name="グループ化 8681">
                      <a:extLst>
                        <a:ext uri="{FF2B5EF4-FFF2-40B4-BE49-F238E27FC236}">
                          <a16:creationId xmlns:a16="http://schemas.microsoft.com/office/drawing/2014/main" id="{830EC42E-1268-3D18-6410-4321279DC9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4" name="正方形/長方形 8683">
                        <a:extLst>
                          <a:ext uri="{FF2B5EF4-FFF2-40B4-BE49-F238E27FC236}">
                            <a16:creationId xmlns:a16="http://schemas.microsoft.com/office/drawing/2014/main" id="{F06250BA-321C-3E62-4328-2FCDFE38397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5" name="正方形/長方形 8684">
                        <a:extLst>
                          <a:ext uri="{FF2B5EF4-FFF2-40B4-BE49-F238E27FC236}">
                            <a16:creationId xmlns:a16="http://schemas.microsoft.com/office/drawing/2014/main" id="{677C372F-970A-EDC2-9DA5-E25D6E6387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3" name="正方形/長方形 8682">
                      <a:extLst>
                        <a:ext uri="{FF2B5EF4-FFF2-40B4-BE49-F238E27FC236}">
                          <a16:creationId xmlns:a16="http://schemas.microsoft.com/office/drawing/2014/main" id="{7A807B3F-75C1-1C74-F4F3-09211C229D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537" name="グループ化 8536">
                    <a:extLst>
                      <a:ext uri="{FF2B5EF4-FFF2-40B4-BE49-F238E27FC236}">
                        <a16:creationId xmlns:a16="http://schemas.microsoft.com/office/drawing/2014/main" id="{118895A0-BFF9-3B05-8A71-F84D09EAF6F1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42" name="グループ化 8641">
                      <a:extLst>
                        <a:ext uri="{FF2B5EF4-FFF2-40B4-BE49-F238E27FC236}">
                          <a16:creationId xmlns:a16="http://schemas.microsoft.com/office/drawing/2014/main" id="{1FAB8631-09AD-235F-9DC8-9516866880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60" name="直線コネクタ 8659">
                        <a:extLst>
                          <a:ext uri="{FF2B5EF4-FFF2-40B4-BE49-F238E27FC236}">
                            <a16:creationId xmlns:a16="http://schemas.microsoft.com/office/drawing/2014/main" id="{78DDFE1A-76E2-5AD3-CBCF-A46CA8026D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1" name="直線コネクタ 8660">
                        <a:extLst>
                          <a:ext uri="{FF2B5EF4-FFF2-40B4-BE49-F238E27FC236}">
                            <a16:creationId xmlns:a16="http://schemas.microsoft.com/office/drawing/2014/main" id="{D2ABA447-684F-AE82-5B3B-1A162FE8E9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2" name="直線コネクタ 8661">
                        <a:extLst>
                          <a:ext uri="{FF2B5EF4-FFF2-40B4-BE49-F238E27FC236}">
                            <a16:creationId xmlns:a16="http://schemas.microsoft.com/office/drawing/2014/main" id="{5B795B1B-2067-4776-366E-43B59ADE78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3" name="直線コネクタ 8662">
                        <a:extLst>
                          <a:ext uri="{FF2B5EF4-FFF2-40B4-BE49-F238E27FC236}">
                            <a16:creationId xmlns:a16="http://schemas.microsoft.com/office/drawing/2014/main" id="{22F14DEA-FA3C-FB63-53C3-AAC784523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4" name="直線コネクタ 8663">
                        <a:extLst>
                          <a:ext uri="{FF2B5EF4-FFF2-40B4-BE49-F238E27FC236}">
                            <a16:creationId xmlns:a16="http://schemas.microsoft.com/office/drawing/2014/main" id="{41290AD1-0446-0BF4-3052-E176805C9E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5" name="直線コネクタ 8664">
                        <a:extLst>
                          <a:ext uri="{FF2B5EF4-FFF2-40B4-BE49-F238E27FC236}">
                            <a16:creationId xmlns:a16="http://schemas.microsoft.com/office/drawing/2014/main" id="{13514E4C-23EA-4550-B99D-164E51EC41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直線コネクタ 8665">
                        <a:extLst>
                          <a:ext uri="{FF2B5EF4-FFF2-40B4-BE49-F238E27FC236}">
                            <a16:creationId xmlns:a16="http://schemas.microsoft.com/office/drawing/2014/main" id="{43D7695E-DAC3-0F73-2642-E39E2AE941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7" name="直線コネクタ 8666">
                        <a:extLst>
                          <a:ext uri="{FF2B5EF4-FFF2-40B4-BE49-F238E27FC236}">
                            <a16:creationId xmlns:a16="http://schemas.microsoft.com/office/drawing/2014/main" id="{69AF09EB-9141-1115-E134-221A32326A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8" name="直線コネクタ 8667">
                        <a:extLst>
                          <a:ext uri="{FF2B5EF4-FFF2-40B4-BE49-F238E27FC236}">
                            <a16:creationId xmlns:a16="http://schemas.microsoft.com/office/drawing/2014/main" id="{F71ACB34-A9DF-A386-A83D-7C7D4484C0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9" name="直線コネクタ 8668">
                        <a:extLst>
                          <a:ext uri="{FF2B5EF4-FFF2-40B4-BE49-F238E27FC236}">
                            <a16:creationId xmlns:a16="http://schemas.microsoft.com/office/drawing/2014/main" id="{8C1A739C-980E-8BAF-6036-9CD824CC52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直線コネクタ 8669">
                        <a:extLst>
                          <a:ext uri="{FF2B5EF4-FFF2-40B4-BE49-F238E27FC236}">
                            <a16:creationId xmlns:a16="http://schemas.microsoft.com/office/drawing/2014/main" id="{988CD00B-1EA7-AD61-282A-1AAF020416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直線コネクタ 8670">
                        <a:extLst>
                          <a:ext uri="{FF2B5EF4-FFF2-40B4-BE49-F238E27FC236}">
                            <a16:creationId xmlns:a16="http://schemas.microsoft.com/office/drawing/2014/main" id="{929C6311-D55C-6581-C953-6D3D74A148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直線コネクタ 8671">
                        <a:extLst>
                          <a:ext uri="{FF2B5EF4-FFF2-40B4-BE49-F238E27FC236}">
                            <a16:creationId xmlns:a16="http://schemas.microsoft.com/office/drawing/2014/main" id="{E459875F-1E5B-85C9-03BD-902283E30D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3" name="直線コネクタ 8672">
                        <a:extLst>
                          <a:ext uri="{FF2B5EF4-FFF2-40B4-BE49-F238E27FC236}">
                            <a16:creationId xmlns:a16="http://schemas.microsoft.com/office/drawing/2014/main" id="{0C118CBD-E1E8-FE42-8F9C-0001AD9B48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4" name="直線コネクタ 8673">
                        <a:extLst>
                          <a:ext uri="{FF2B5EF4-FFF2-40B4-BE49-F238E27FC236}">
                            <a16:creationId xmlns:a16="http://schemas.microsoft.com/office/drawing/2014/main" id="{54F8D187-9062-ACCC-6004-01345DF2E3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5" name="直線コネクタ 8674">
                        <a:extLst>
                          <a:ext uri="{FF2B5EF4-FFF2-40B4-BE49-F238E27FC236}">
                            <a16:creationId xmlns:a16="http://schemas.microsoft.com/office/drawing/2014/main" id="{CFCB5FE7-F7E6-F492-1A3A-DA2849D6D9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43" name="グループ化 8642">
                      <a:extLst>
                        <a:ext uri="{FF2B5EF4-FFF2-40B4-BE49-F238E27FC236}">
                          <a16:creationId xmlns:a16="http://schemas.microsoft.com/office/drawing/2014/main" id="{E14208B0-E6EE-ABCE-4ABA-174FD9DA19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44" name="直線コネクタ 8643">
                        <a:extLst>
                          <a:ext uri="{FF2B5EF4-FFF2-40B4-BE49-F238E27FC236}">
                            <a16:creationId xmlns:a16="http://schemas.microsoft.com/office/drawing/2014/main" id="{FFAF7878-99DA-E6DB-E537-BB25E0AF5B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5" name="直線コネクタ 8644">
                        <a:extLst>
                          <a:ext uri="{FF2B5EF4-FFF2-40B4-BE49-F238E27FC236}">
                            <a16:creationId xmlns:a16="http://schemas.microsoft.com/office/drawing/2014/main" id="{3B71A598-EFFF-785D-9D01-AA2130CAA8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6" name="直線コネクタ 8645">
                        <a:extLst>
                          <a:ext uri="{FF2B5EF4-FFF2-40B4-BE49-F238E27FC236}">
                            <a16:creationId xmlns:a16="http://schemas.microsoft.com/office/drawing/2014/main" id="{4A51F30B-0201-454A-A4B1-BC4D24CD9A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7" name="直線コネクタ 8646">
                        <a:extLst>
                          <a:ext uri="{FF2B5EF4-FFF2-40B4-BE49-F238E27FC236}">
                            <a16:creationId xmlns:a16="http://schemas.microsoft.com/office/drawing/2014/main" id="{4BED8D88-C7A1-91BB-4F67-29FFC8BAA2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8" name="直線コネクタ 8647">
                        <a:extLst>
                          <a:ext uri="{FF2B5EF4-FFF2-40B4-BE49-F238E27FC236}">
                            <a16:creationId xmlns:a16="http://schemas.microsoft.com/office/drawing/2014/main" id="{0D683E9B-5627-414F-C702-D665515313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9" name="直線コネクタ 8648">
                        <a:extLst>
                          <a:ext uri="{FF2B5EF4-FFF2-40B4-BE49-F238E27FC236}">
                            <a16:creationId xmlns:a16="http://schemas.microsoft.com/office/drawing/2014/main" id="{147EBE86-42D5-7B19-C41C-45866AE5E3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0" name="直線コネクタ 8649">
                        <a:extLst>
                          <a:ext uri="{FF2B5EF4-FFF2-40B4-BE49-F238E27FC236}">
                            <a16:creationId xmlns:a16="http://schemas.microsoft.com/office/drawing/2014/main" id="{09A79D58-B757-6B32-8DCF-E800A40882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1" name="直線コネクタ 8650">
                        <a:extLst>
                          <a:ext uri="{FF2B5EF4-FFF2-40B4-BE49-F238E27FC236}">
                            <a16:creationId xmlns:a16="http://schemas.microsoft.com/office/drawing/2014/main" id="{D183454C-83D2-CC16-FDD8-80A38218B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2" name="直線コネクタ 8651">
                        <a:extLst>
                          <a:ext uri="{FF2B5EF4-FFF2-40B4-BE49-F238E27FC236}">
                            <a16:creationId xmlns:a16="http://schemas.microsoft.com/office/drawing/2014/main" id="{060E3B8D-731C-481E-E325-11AC3C0858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3" name="直線コネクタ 8652">
                        <a:extLst>
                          <a:ext uri="{FF2B5EF4-FFF2-40B4-BE49-F238E27FC236}">
                            <a16:creationId xmlns:a16="http://schemas.microsoft.com/office/drawing/2014/main" id="{87F82D8A-1FD4-8223-9110-BF55F380D3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4" name="直線コネクタ 8653">
                        <a:extLst>
                          <a:ext uri="{FF2B5EF4-FFF2-40B4-BE49-F238E27FC236}">
                            <a16:creationId xmlns:a16="http://schemas.microsoft.com/office/drawing/2014/main" id="{671B2C27-604C-EE90-6D2A-A2F99DC46D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5" name="直線コネクタ 8654">
                        <a:extLst>
                          <a:ext uri="{FF2B5EF4-FFF2-40B4-BE49-F238E27FC236}">
                            <a16:creationId xmlns:a16="http://schemas.microsoft.com/office/drawing/2014/main" id="{C0BCA181-0E6B-5CEB-05E7-5E820F7B36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6" name="直線コネクタ 8655">
                        <a:extLst>
                          <a:ext uri="{FF2B5EF4-FFF2-40B4-BE49-F238E27FC236}">
                            <a16:creationId xmlns:a16="http://schemas.microsoft.com/office/drawing/2014/main" id="{F5014C25-3A89-0C1E-C652-14E9769B7F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7" name="直線コネクタ 8656">
                        <a:extLst>
                          <a:ext uri="{FF2B5EF4-FFF2-40B4-BE49-F238E27FC236}">
                            <a16:creationId xmlns:a16="http://schemas.microsoft.com/office/drawing/2014/main" id="{85180D01-224D-D488-BE2E-8F8C3905D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8" name="直線コネクタ 8657">
                        <a:extLst>
                          <a:ext uri="{FF2B5EF4-FFF2-40B4-BE49-F238E27FC236}">
                            <a16:creationId xmlns:a16="http://schemas.microsoft.com/office/drawing/2014/main" id="{6DD4B676-5DA5-9FE7-50C1-C6218197E8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9" name="直線コネクタ 8658">
                        <a:extLst>
                          <a:ext uri="{FF2B5EF4-FFF2-40B4-BE49-F238E27FC236}">
                            <a16:creationId xmlns:a16="http://schemas.microsoft.com/office/drawing/2014/main" id="{4BC65821-CBB0-7C7B-86D2-EA9868B7EC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8" name="グループ化 8537">
                    <a:extLst>
                      <a:ext uri="{FF2B5EF4-FFF2-40B4-BE49-F238E27FC236}">
                        <a16:creationId xmlns:a16="http://schemas.microsoft.com/office/drawing/2014/main" id="{377E1D34-EC58-4310-6450-EB1709F20E7C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08" name="グループ化 8607">
                      <a:extLst>
                        <a:ext uri="{FF2B5EF4-FFF2-40B4-BE49-F238E27FC236}">
                          <a16:creationId xmlns:a16="http://schemas.microsoft.com/office/drawing/2014/main" id="{E0083F8B-6507-11BA-20A0-0FC1D08553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26" name="直線コネクタ 8625">
                        <a:extLst>
                          <a:ext uri="{FF2B5EF4-FFF2-40B4-BE49-F238E27FC236}">
                            <a16:creationId xmlns:a16="http://schemas.microsoft.com/office/drawing/2014/main" id="{5F630CF6-0AE9-1238-EA06-C705315DAA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7" name="直線コネクタ 8626">
                        <a:extLst>
                          <a:ext uri="{FF2B5EF4-FFF2-40B4-BE49-F238E27FC236}">
                            <a16:creationId xmlns:a16="http://schemas.microsoft.com/office/drawing/2014/main" id="{A3D56CDA-4C92-A3EA-A2D7-A2925F669B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8" name="直線コネクタ 8627">
                        <a:extLst>
                          <a:ext uri="{FF2B5EF4-FFF2-40B4-BE49-F238E27FC236}">
                            <a16:creationId xmlns:a16="http://schemas.microsoft.com/office/drawing/2014/main" id="{D3861744-14A6-0DC5-2486-1FE81FFA34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9" name="直線コネクタ 8628">
                        <a:extLst>
                          <a:ext uri="{FF2B5EF4-FFF2-40B4-BE49-F238E27FC236}">
                            <a16:creationId xmlns:a16="http://schemas.microsoft.com/office/drawing/2014/main" id="{1ACD5DC1-A955-ABE8-6D92-925810BCEC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0" name="直線コネクタ 8629">
                        <a:extLst>
                          <a:ext uri="{FF2B5EF4-FFF2-40B4-BE49-F238E27FC236}">
                            <a16:creationId xmlns:a16="http://schemas.microsoft.com/office/drawing/2014/main" id="{A33D1E0D-804A-FDD9-8CD2-2BC3705238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1" name="直線コネクタ 8630">
                        <a:extLst>
                          <a:ext uri="{FF2B5EF4-FFF2-40B4-BE49-F238E27FC236}">
                            <a16:creationId xmlns:a16="http://schemas.microsoft.com/office/drawing/2014/main" id="{5B7B1CDA-C873-AE91-D231-635C21A2FE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2" name="直線コネクタ 8631">
                        <a:extLst>
                          <a:ext uri="{FF2B5EF4-FFF2-40B4-BE49-F238E27FC236}">
                            <a16:creationId xmlns:a16="http://schemas.microsoft.com/office/drawing/2014/main" id="{667A69EB-04B9-38F5-0099-F142514751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3" name="直線コネクタ 8632">
                        <a:extLst>
                          <a:ext uri="{FF2B5EF4-FFF2-40B4-BE49-F238E27FC236}">
                            <a16:creationId xmlns:a16="http://schemas.microsoft.com/office/drawing/2014/main" id="{B3485C58-08D3-A686-99C3-8499858007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4" name="直線コネクタ 8633">
                        <a:extLst>
                          <a:ext uri="{FF2B5EF4-FFF2-40B4-BE49-F238E27FC236}">
                            <a16:creationId xmlns:a16="http://schemas.microsoft.com/office/drawing/2014/main" id="{B73CE5C9-A8F9-7B58-2E9E-28062A8AC8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5" name="直線コネクタ 8634">
                        <a:extLst>
                          <a:ext uri="{FF2B5EF4-FFF2-40B4-BE49-F238E27FC236}">
                            <a16:creationId xmlns:a16="http://schemas.microsoft.com/office/drawing/2014/main" id="{4AD308CE-77DB-F79C-23D1-8CD3E41AD9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6" name="直線コネクタ 8635">
                        <a:extLst>
                          <a:ext uri="{FF2B5EF4-FFF2-40B4-BE49-F238E27FC236}">
                            <a16:creationId xmlns:a16="http://schemas.microsoft.com/office/drawing/2014/main" id="{BE59FBE3-B276-E074-0FFA-D29C9B922F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7" name="直線コネクタ 8636">
                        <a:extLst>
                          <a:ext uri="{FF2B5EF4-FFF2-40B4-BE49-F238E27FC236}">
                            <a16:creationId xmlns:a16="http://schemas.microsoft.com/office/drawing/2014/main" id="{12C67233-92D7-1809-260B-0A8653FBDB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8" name="直線コネクタ 8637">
                        <a:extLst>
                          <a:ext uri="{FF2B5EF4-FFF2-40B4-BE49-F238E27FC236}">
                            <a16:creationId xmlns:a16="http://schemas.microsoft.com/office/drawing/2014/main" id="{72704AD2-9635-AC66-3BBE-2A4D1F6CEA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9" name="直線コネクタ 8638">
                        <a:extLst>
                          <a:ext uri="{FF2B5EF4-FFF2-40B4-BE49-F238E27FC236}">
                            <a16:creationId xmlns:a16="http://schemas.microsoft.com/office/drawing/2014/main" id="{031EB182-B5B2-C5AB-36D0-9950039878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0" name="直線コネクタ 8639">
                        <a:extLst>
                          <a:ext uri="{FF2B5EF4-FFF2-40B4-BE49-F238E27FC236}">
                            <a16:creationId xmlns:a16="http://schemas.microsoft.com/office/drawing/2014/main" id="{EA7BCE74-00A1-3D6A-0241-673161BB71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1" name="直線コネクタ 8640">
                        <a:extLst>
                          <a:ext uri="{FF2B5EF4-FFF2-40B4-BE49-F238E27FC236}">
                            <a16:creationId xmlns:a16="http://schemas.microsoft.com/office/drawing/2014/main" id="{3555706F-AB35-47EB-0CCF-B8892B1D98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09" name="グループ化 8608">
                      <a:extLst>
                        <a:ext uri="{FF2B5EF4-FFF2-40B4-BE49-F238E27FC236}">
                          <a16:creationId xmlns:a16="http://schemas.microsoft.com/office/drawing/2014/main" id="{56597ED2-13AB-ACE1-AFA4-3FDB8AFEA3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10" name="直線コネクタ 8609">
                        <a:extLst>
                          <a:ext uri="{FF2B5EF4-FFF2-40B4-BE49-F238E27FC236}">
                            <a16:creationId xmlns:a16="http://schemas.microsoft.com/office/drawing/2014/main" id="{9EC23EBD-AF1C-4338-368A-3FB7763823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1" name="直線コネクタ 8610">
                        <a:extLst>
                          <a:ext uri="{FF2B5EF4-FFF2-40B4-BE49-F238E27FC236}">
                            <a16:creationId xmlns:a16="http://schemas.microsoft.com/office/drawing/2014/main" id="{037A5E60-5E46-5BAA-AE63-AAE1CD0DB3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2" name="直線コネクタ 8611">
                        <a:extLst>
                          <a:ext uri="{FF2B5EF4-FFF2-40B4-BE49-F238E27FC236}">
                            <a16:creationId xmlns:a16="http://schemas.microsoft.com/office/drawing/2014/main" id="{A8BD8015-C483-A64C-0B8C-28D76019E0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3" name="直線コネクタ 8612">
                        <a:extLst>
                          <a:ext uri="{FF2B5EF4-FFF2-40B4-BE49-F238E27FC236}">
                            <a16:creationId xmlns:a16="http://schemas.microsoft.com/office/drawing/2014/main" id="{CED35401-86DF-B16B-3AA7-F0741F2A04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4" name="直線コネクタ 8613">
                        <a:extLst>
                          <a:ext uri="{FF2B5EF4-FFF2-40B4-BE49-F238E27FC236}">
                            <a16:creationId xmlns:a16="http://schemas.microsoft.com/office/drawing/2014/main" id="{B95AC896-7161-C630-6F05-8CA0E7EED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5" name="直線コネクタ 8614">
                        <a:extLst>
                          <a:ext uri="{FF2B5EF4-FFF2-40B4-BE49-F238E27FC236}">
                            <a16:creationId xmlns:a16="http://schemas.microsoft.com/office/drawing/2014/main" id="{F22D63F1-9C39-16BF-3FD6-AE35BC9343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6" name="直線コネクタ 8615">
                        <a:extLst>
                          <a:ext uri="{FF2B5EF4-FFF2-40B4-BE49-F238E27FC236}">
                            <a16:creationId xmlns:a16="http://schemas.microsoft.com/office/drawing/2014/main" id="{57E8FA01-9069-3703-0B60-85588FBDA6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7" name="直線コネクタ 8616">
                        <a:extLst>
                          <a:ext uri="{FF2B5EF4-FFF2-40B4-BE49-F238E27FC236}">
                            <a16:creationId xmlns:a16="http://schemas.microsoft.com/office/drawing/2014/main" id="{59E9053C-385B-5D36-68D9-4119626F78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8" name="直線コネクタ 8617">
                        <a:extLst>
                          <a:ext uri="{FF2B5EF4-FFF2-40B4-BE49-F238E27FC236}">
                            <a16:creationId xmlns:a16="http://schemas.microsoft.com/office/drawing/2014/main" id="{68C7FABB-E35A-68CA-5526-F62E45A36D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9" name="直線コネクタ 8618">
                        <a:extLst>
                          <a:ext uri="{FF2B5EF4-FFF2-40B4-BE49-F238E27FC236}">
                            <a16:creationId xmlns:a16="http://schemas.microsoft.com/office/drawing/2014/main" id="{9D985EAD-E5F3-EBB5-148B-BB645DAE01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0" name="直線コネクタ 8619">
                        <a:extLst>
                          <a:ext uri="{FF2B5EF4-FFF2-40B4-BE49-F238E27FC236}">
                            <a16:creationId xmlns:a16="http://schemas.microsoft.com/office/drawing/2014/main" id="{8B94E83F-1F32-8E3E-787C-F64868F27E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1" name="直線コネクタ 8620">
                        <a:extLst>
                          <a:ext uri="{FF2B5EF4-FFF2-40B4-BE49-F238E27FC236}">
                            <a16:creationId xmlns:a16="http://schemas.microsoft.com/office/drawing/2014/main" id="{8C4B8C2B-666F-6415-D018-40168A73D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2" name="直線コネクタ 8621">
                        <a:extLst>
                          <a:ext uri="{FF2B5EF4-FFF2-40B4-BE49-F238E27FC236}">
                            <a16:creationId xmlns:a16="http://schemas.microsoft.com/office/drawing/2014/main" id="{974DF428-CD7B-BDFB-200E-F4DCAC0B8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3" name="直線コネクタ 8622">
                        <a:extLst>
                          <a:ext uri="{FF2B5EF4-FFF2-40B4-BE49-F238E27FC236}">
                            <a16:creationId xmlns:a16="http://schemas.microsoft.com/office/drawing/2014/main" id="{B5136972-94DB-CED1-3736-F6F764B292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4" name="直線コネクタ 8623">
                        <a:extLst>
                          <a:ext uri="{FF2B5EF4-FFF2-40B4-BE49-F238E27FC236}">
                            <a16:creationId xmlns:a16="http://schemas.microsoft.com/office/drawing/2014/main" id="{8C38AEB7-7BC8-CABD-5BF8-E123ACA9E7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5" name="直線コネクタ 8624">
                        <a:extLst>
                          <a:ext uri="{FF2B5EF4-FFF2-40B4-BE49-F238E27FC236}">
                            <a16:creationId xmlns:a16="http://schemas.microsoft.com/office/drawing/2014/main" id="{A23E0A75-D475-03A9-29C6-50A79F2575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9" name="グループ化 8538">
                    <a:extLst>
                      <a:ext uri="{FF2B5EF4-FFF2-40B4-BE49-F238E27FC236}">
                        <a16:creationId xmlns:a16="http://schemas.microsoft.com/office/drawing/2014/main" id="{DAC84932-8337-F24B-8858-BED2471F5FAD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574" name="グループ化 8573">
                      <a:extLst>
                        <a:ext uri="{FF2B5EF4-FFF2-40B4-BE49-F238E27FC236}">
                          <a16:creationId xmlns:a16="http://schemas.microsoft.com/office/drawing/2014/main" id="{8DBA8639-8CD2-811F-C7FD-855928F6F9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92" name="直線コネクタ 8591">
                        <a:extLst>
                          <a:ext uri="{FF2B5EF4-FFF2-40B4-BE49-F238E27FC236}">
                            <a16:creationId xmlns:a16="http://schemas.microsoft.com/office/drawing/2014/main" id="{88BB977C-C562-B278-4D9F-A93862A774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直線コネクタ 8592">
                        <a:extLst>
                          <a:ext uri="{FF2B5EF4-FFF2-40B4-BE49-F238E27FC236}">
                            <a16:creationId xmlns:a16="http://schemas.microsoft.com/office/drawing/2014/main" id="{72C7D526-F83B-1FAF-1453-2722C6608B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4" name="直線コネクタ 8593">
                        <a:extLst>
                          <a:ext uri="{FF2B5EF4-FFF2-40B4-BE49-F238E27FC236}">
                            <a16:creationId xmlns:a16="http://schemas.microsoft.com/office/drawing/2014/main" id="{2FC9A6FF-A92E-7A46-7616-09E14649A2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5" name="直線コネクタ 8594">
                        <a:extLst>
                          <a:ext uri="{FF2B5EF4-FFF2-40B4-BE49-F238E27FC236}">
                            <a16:creationId xmlns:a16="http://schemas.microsoft.com/office/drawing/2014/main" id="{BCF9DB37-C12D-C97B-83D1-E4EF524E92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6" name="直線コネクタ 8595">
                        <a:extLst>
                          <a:ext uri="{FF2B5EF4-FFF2-40B4-BE49-F238E27FC236}">
                            <a16:creationId xmlns:a16="http://schemas.microsoft.com/office/drawing/2014/main" id="{49AA72D6-5970-1361-61B1-FF78548D5F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直線コネクタ 8596">
                        <a:extLst>
                          <a:ext uri="{FF2B5EF4-FFF2-40B4-BE49-F238E27FC236}">
                            <a16:creationId xmlns:a16="http://schemas.microsoft.com/office/drawing/2014/main" id="{E309CDE4-E1DD-1B3D-53F1-AD8593401D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直線コネクタ 8597">
                        <a:extLst>
                          <a:ext uri="{FF2B5EF4-FFF2-40B4-BE49-F238E27FC236}">
                            <a16:creationId xmlns:a16="http://schemas.microsoft.com/office/drawing/2014/main" id="{35B40B11-DFF8-A582-92C3-1E4C24EB7B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直線コネクタ 8598">
                        <a:extLst>
                          <a:ext uri="{FF2B5EF4-FFF2-40B4-BE49-F238E27FC236}">
                            <a16:creationId xmlns:a16="http://schemas.microsoft.com/office/drawing/2014/main" id="{00F88B90-B5E1-7885-D01B-4C06045F98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0" name="直線コネクタ 8599">
                        <a:extLst>
                          <a:ext uri="{FF2B5EF4-FFF2-40B4-BE49-F238E27FC236}">
                            <a16:creationId xmlns:a16="http://schemas.microsoft.com/office/drawing/2014/main" id="{8BA8FEAB-07C8-3733-B3F2-203EDBC865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1" name="直線コネクタ 8600">
                        <a:extLst>
                          <a:ext uri="{FF2B5EF4-FFF2-40B4-BE49-F238E27FC236}">
                            <a16:creationId xmlns:a16="http://schemas.microsoft.com/office/drawing/2014/main" id="{93AA2323-ABFB-7BE6-7416-EC3817A434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2" name="直線コネクタ 8601">
                        <a:extLst>
                          <a:ext uri="{FF2B5EF4-FFF2-40B4-BE49-F238E27FC236}">
                            <a16:creationId xmlns:a16="http://schemas.microsoft.com/office/drawing/2014/main" id="{01DEC43C-FE06-BE40-8A74-B7511FB6BF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3" name="直線コネクタ 8602">
                        <a:extLst>
                          <a:ext uri="{FF2B5EF4-FFF2-40B4-BE49-F238E27FC236}">
                            <a16:creationId xmlns:a16="http://schemas.microsoft.com/office/drawing/2014/main" id="{27A1CDCA-7D89-D7CC-18EF-AEC46FE004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4" name="直線コネクタ 8603">
                        <a:extLst>
                          <a:ext uri="{FF2B5EF4-FFF2-40B4-BE49-F238E27FC236}">
                            <a16:creationId xmlns:a16="http://schemas.microsoft.com/office/drawing/2014/main" id="{93A648C0-0216-3F22-3293-CA8338CD0B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直線コネクタ 8604">
                        <a:extLst>
                          <a:ext uri="{FF2B5EF4-FFF2-40B4-BE49-F238E27FC236}">
                            <a16:creationId xmlns:a16="http://schemas.microsoft.com/office/drawing/2014/main" id="{63A6E279-8609-25DB-91B1-7537B5C298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直線コネクタ 8605">
                        <a:extLst>
                          <a:ext uri="{FF2B5EF4-FFF2-40B4-BE49-F238E27FC236}">
                            <a16:creationId xmlns:a16="http://schemas.microsoft.com/office/drawing/2014/main" id="{E581090B-CBBE-07E0-FBB1-573C09849F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直線コネクタ 8606">
                        <a:extLst>
                          <a:ext uri="{FF2B5EF4-FFF2-40B4-BE49-F238E27FC236}">
                            <a16:creationId xmlns:a16="http://schemas.microsoft.com/office/drawing/2014/main" id="{1C26FCAF-5607-81D8-E962-7C609070AE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75" name="グループ化 8574">
                      <a:extLst>
                        <a:ext uri="{FF2B5EF4-FFF2-40B4-BE49-F238E27FC236}">
                          <a16:creationId xmlns:a16="http://schemas.microsoft.com/office/drawing/2014/main" id="{F30364D3-02A4-0246-A785-F4F3319FC8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76" name="直線コネクタ 8575">
                        <a:extLst>
                          <a:ext uri="{FF2B5EF4-FFF2-40B4-BE49-F238E27FC236}">
                            <a16:creationId xmlns:a16="http://schemas.microsoft.com/office/drawing/2014/main" id="{AD0E6D36-2BE5-73FA-8BAE-6AF7C74D31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7" name="直線コネクタ 8576">
                        <a:extLst>
                          <a:ext uri="{FF2B5EF4-FFF2-40B4-BE49-F238E27FC236}">
                            <a16:creationId xmlns:a16="http://schemas.microsoft.com/office/drawing/2014/main" id="{C58D9043-A1CF-A27B-0352-A116D3EDF6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8" name="直線コネクタ 8577">
                        <a:extLst>
                          <a:ext uri="{FF2B5EF4-FFF2-40B4-BE49-F238E27FC236}">
                            <a16:creationId xmlns:a16="http://schemas.microsoft.com/office/drawing/2014/main" id="{3142D3B8-820E-EBFA-E36B-3693362580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9" name="直線コネクタ 8578">
                        <a:extLst>
                          <a:ext uri="{FF2B5EF4-FFF2-40B4-BE49-F238E27FC236}">
                            <a16:creationId xmlns:a16="http://schemas.microsoft.com/office/drawing/2014/main" id="{03C565B4-963F-7B23-5294-961E0F3891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0" name="直線コネクタ 8579">
                        <a:extLst>
                          <a:ext uri="{FF2B5EF4-FFF2-40B4-BE49-F238E27FC236}">
                            <a16:creationId xmlns:a16="http://schemas.microsoft.com/office/drawing/2014/main" id="{DEAC2F6B-93F8-713B-76B6-1BDC2F3F1E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1" name="直線コネクタ 8580">
                        <a:extLst>
                          <a:ext uri="{FF2B5EF4-FFF2-40B4-BE49-F238E27FC236}">
                            <a16:creationId xmlns:a16="http://schemas.microsoft.com/office/drawing/2014/main" id="{E25CB3FE-8629-71C9-C17A-7C23B387A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2" name="直線コネクタ 8581">
                        <a:extLst>
                          <a:ext uri="{FF2B5EF4-FFF2-40B4-BE49-F238E27FC236}">
                            <a16:creationId xmlns:a16="http://schemas.microsoft.com/office/drawing/2014/main" id="{4BC20B70-9B98-7392-1530-9EF7277100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3" name="直線コネクタ 8582">
                        <a:extLst>
                          <a:ext uri="{FF2B5EF4-FFF2-40B4-BE49-F238E27FC236}">
                            <a16:creationId xmlns:a16="http://schemas.microsoft.com/office/drawing/2014/main" id="{AC9ABEA9-5954-C9BE-1716-92940C6752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4" name="直線コネクタ 8583">
                        <a:extLst>
                          <a:ext uri="{FF2B5EF4-FFF2-40B4-BE49-F238E27FC236}">
                            <a16:creationId xmlns:a16="http://schemas.microsoft.com/office/drawing/2014/main" id="{8E86A2A7-F6CE-473C-10B7-B984B6494E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5" name="直線コネクタ 8584">
                        <a:extLst>
                          <a:ext uri="{FF2B5EF4-FFF2-40B4-BE49-F238E27FC236}">
                            <a16:creationId xmlns:a16="http://schemas.microsoft.com/office/drawing/2014/main" id="{68BA979A-CDC8-C35A-5E1D-D6C7265F31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6" name="直線コネクタ 8585">
                        <a:extLst>
                          <a:ext uri="{FF2B5EF4-FFF2-40B4-BE49-F238E27FC236}">
                            <a16:creationId xmlns:a16="http://schemas.microsoft.com/office/drawing/2014/main" id="{3FF43015-0283-985A-04B3-AF798B9656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7" name="直線コネクタ 8586">
                        <a:extLst>
                          <a:ext uri="{FF2B5EF4-FFF2-40B4-BE49-F238E27FC236}">
                            <a16:creationId xmlns:a16="http://schemas.microsoft.com/office/drawing/2014/main" id="{9C1469D4-7417-A176-155F-A4659941D8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8" name="直線コネクタ 8587">
                        <a:extLst>
                          <a:ext uri="{FF2B5EF4-FFF2-40B4-BE49-F238E27FC236}">
                            <a16:creationId xmlns:a16="http://schemas.microsoft.com/office/drawing/2014/main" id="{6620C068-CEA1-D4B7-8FEC-4AB036399A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9" name="直線コネクタ 8588">
                        <a:extLst>
                          <a:ext uri="{FF2B5EF4-FFF2-40B4-BE49-F238E27FC236}">
                            <a16:creationId xmlns:a16="http://schemas.microsoft.com/office/drawing/2014/main" id="{B444254B-F11B-C15A-3DBE-987A2D35F1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0" name="直線コネクタ 8589">
                        <a:extLst>
                          <a:ext uri="{FF2B5EF4-FFF2-40B4-BE49-F238E27FC236}">
                            <a16:creationId xmlns:a16="http://schemas.microsoft.com/office/drawing/2014/main" id="{F87DE12A-D72A-218E-8DD8-1F76E23CD2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1" name="直線コネクタ 8590">
                        <a:extLst>
                          <a:ext uri="{FF2B5EF4-FFF2-40B4-BE49-F238E27FC236}">
                            <a16:creationId xmlns:a16="http://schemas.microsoft.com/office/drawing/2014/main" id="{66D428B8-507E-3A49-5A10-C479FA0500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40" name="グループ化 8539">
                    <a:extLst>
                      <a:ext uri="{FF2B5EF4-FFF2-40B4-BE49-F238E27FC236}">
                        <a16:creationId xmlns:a16="http://schemas.microsoft.com/office/drawing/2014/main" id="{7B81F21A-B85B-AA3C-4EAB-741577F4D820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58" name="直線コネクタ 8557">
                      <a:extLst>
                        <a:ext uri="{FF2B5EF4-FFF2-40B4-BE49-F238E27FC236}">
                          <a16:creationId xmlns:a16="http://schemas.microsoft.com/office/drawing/2014/main" id="{0528122F-207E-B850-5A1E-ACE836A9EF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9" name="直線コネクタ 8558">
                      <a:extLst>
                        <a:ext uri="{FF2B5EF4-FFF2-40B4-BE49-F238E27FC236}">
                          <a16:creationId xmlns:a16="http://schemas.microsoft.com/office/drawing/2014/main" id="{97A34441-F839-4181-FD78-200A5144D1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0" name="直線コネクタ 8559">
                      <a:extLst>
                        <a:ext uri="{FF2B5EF4-FFF2-40B4-BE49-F238E27FC236}">
                          <a16:creationId xmlns:a16="http://schemas.microsoft.com/office/drawing/2014/main" id="{E3889D1A-BF0A-509A-B263-3326C12C2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1" name="直線コネクタ 8560">
                      <a:extLst>
                        <a:ext uri="{FF2B5EF4-FFF2-40B4-BE49-F238E27FC236}">
                          <a16:creationId xmlns:a16="http://schemas.microsoft.com/office/drawing/2014/main" id="{23656BC1-05C6-3616-5A2E-03E18BB984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2" name="直線コネクタ 8561">
                      <a:extLst>
                        <a:ext uri="{FF2B5EF4-FFF2-40B4-BE49-F238E27FC236}">
                          <a16:creationId xmlns:a16="http://schemas.microsoft.com/office/drawing/2014/main" id="{3BAA4F77-377F-91F2-4EFA-9173EBEEB0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3" name="直線コネクタ 8562">
                      <a:extLst>
                        <a:ext uri="{FF2B5EF4-FFF2-40B4-BE49-F238E27FC236}">
                          <a16:creationId xmlns:a16="http://schemas.microsoft.com/office/drawing/2014/main" id="{7967F9C4-F551-FBBB-047A-02AD438953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4" name="直線コネクタ 8563">
                      <a:extLst>
                        <a:ext uri="{FF2B5EF4-FFF2-40B4-BE49-F238E27FC236}">
                          <a16:creationId xmlns:a16="http://schemas.microsoft.com/office/drawing/2014/main" id="{DDF916FB-428B-B08D-3CA1-2A33E107E8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5" name="直線コネクタ 8564">
                      <a:extLst>
                        <a:ext uri="{FF2B5EF4-FFF2-40B4-BE49-F238E27FC236}">
                          <a16:creationId xmlns:a16="http://schemas.microsoft.com/office/drawing/2014/main" id="{1F3A2A13-3E75-B400-1D9B-5D15627B7E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6" name="直線コネクタ 8565">
                      <a:extLst>
                        <a:ext uri="{FF2B5EF4-FFF2-40B4-BE49-F238E27FC236}">
                          <a16:creationId xmlns:a16="http://schemas.microsoft.com/office/drawing/2014/main" id="{15397F13-A180-08B9-D009-51A96D862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7" name="直線コネクタ 8566">
                      <a:extLst>
                        <a:ext uri="{FF2B5EF4-FFF2-40B4-BE49-F238E27FC236}">
                          <a16:creationId xmlns:a16="http://schemas.microsoft.com/office/drawing/2014/main" id="{56093EBD-835A-21C6-C3FA-7B634301F9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8" name="直線コネクタ 8567">
                      <a:extLst>
                        <a:ext uri="{FF2B5EF4-FFF2-40B4-BE49-F238E27FC236}">
                          <a16:creationId xmlns:a16="http://schemas.microsoft.com/office/drawing/2014/main" id="{9D0CE629-90BC-77FC-DEC2-5335266F12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9" name="直線コネクタ 8568">
                      <a:extLst>
                        <a:ext uri="{FF2B5EF4-FFF2-40B4-BE49-F238E27FC236}">
                          <a16:creationId xmlns:a16="http://schemas.microsoft.com/office/drawing/2014/main" id="{E9C7D728-74D0-A45E-F3AF-2EAAB9E734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0" name="直線コネクタ 8569">
                      <a:extLst>
                        <a:ext uri="{FF2B5EF4-FFF2-40B4-BE49-F238E27FC236}">
                          <a16:creationId xmlns:a16="http://schemas.microsoft.com/office/drawing/2014/main" id="{25221956-67E8-84E2-7E6F-9593A5919C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1" name="直線コネクタ 8570">
                      <a:extLst>
                        <a:ext uri="{FF2B5EF4-FFF2-40B4-BE49-F238E27FC236}">
                          <a16:creationId xmlns:a16="http://schemas.microsoft.com/office/drawing/2014/main" id="{81271D81-31CD-B5E8-9A83-2043176D6F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2" name="直線コネクタ 8571">
                      <a:extLst>
                        <a:ext uri="{FF2B5EF4-FFF2-40B4-BE49-F238E27FC236}">
                          <a16:creationId xmlns:a16="http://schemas.microsoft.com/office/drawing/2014/main" id="{F44B3BDE-0820-86F1-6543-324A1E97D9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3" name="直線コネクタ 8572">
                      <a:extLst>
                        <a:ext uri="{FF2B5EF4-FFF2-40B4-BE49-F238E27FC236}">
                          <a16:creationId xmlns:a16="http://schemas.microsoft.com/office/drawing/2014/main" id="{3EC4D388-D802-A85B-6B30-239D306156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41" name="グループ化 8540">
                    <a:extLst>
                      <a:ext uri="{FF2B5EF4-FFF2-40B4-BE49-F238E27FC236}">
                        <a16:creationId xmlns:a16="http://schemas.microsoft.com/office/drawing/2014/main" id="{C2668008-1C87-B085-84A4-200AD9BC18A3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42" name="直線コネクタ 8541">
                      <a:extLst>
                        <a:ext uri="{FF2B5EF4-FFF2-40B4-BE49-F238E27FC236}">
                          <a16:creationId xmlns:a16="http://schemas.microsoft.com/office/drawing/2014/main" id="{F43D2CC2-985F-7AE3-02EC-EF625C0301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3" name="直線コネクタ 8542">
                      <a:extLst>
                        <a:ext uri="{FF2B5EF4-FFF2-40B4-BE49-F238E27FC236}">
                          <a16:creationId xmlns:a16="http://schemas.microsoft.com/office/drawing/2014/main" id="{B8510A83-E289-FC5F-2E11-D5468CF9C2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4" name="直線コネクタ 8543">
                      <a:extLst>
                        <a:ext uri="{FF2B5EF4-FFF2-40B4-BE49-F238E27FC236}">
                          <a16:creationId xmlns:a16="http://schemas.microsoft.com/office/drawing/2014/main" id="{DEE43E6B-2A07-4CEF-F1B5-C4506FC571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5" name="直線コネクタ 8544">
                      <a:extLst>
                        <a:ext uri="{FF2B5EF4-FFF2-40B4-BE49-F238E27FC236}">
                          <a16:creationId xmlns:a16="http://schemas.microsoft.com/office/drawing/2014/main" id="{EB10F03C-D355-0EEC-0BB9-E8C18F1680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6" name="直線コネクタ 8545">
                      <a:extLst>
                        <a:ext uri="{FF2B5EF4-FFF2-40B4-BE49-F238E27FC236}">
                          <a16:creationId xmlns:a16="http://schemas.microsoft.com/office/drawing/2014/main" id="{08BEF62E-5030-303B-41E8-C84B927D42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7" name="直線コネクタ 8546">
                      <a:extLst>
                        <a:ext uri="{FF2B5EF4-FFF2-40B4-BE49-F238E27FC236}">
                          <a16:creationId xmlns:a16="http://schemas.microsoft.com/office/drawing/2014/main" id="{A40BB3BF-09B7-1372-30E1-8306953AD3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8" name="直線コネクタ 8547">
                      <a:extLst>
                        <a:ext uri="{FF2B5EF4-FFF2-40B4-BE49-F238E27FC236}">
                          <a16:creationId xmlns:a16="http://schemas.microsoft.com/office/drawing/2014/main" id="{35789542-86C3-523B-4E56-2D0C5ACA29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9" name="直線コネクタ 8548">
                      <a:extLst>
                        <a:ext uri="{FF2B5EF4-FFF2-40B4-BE49-F238E27FC236}">
                          <a16:creationId xmlns:a16="http://schemas.microsoft.com/office/drawing/2014/main" id="{75625C90-EC16-568C-B9CF-16F4774799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0" name="直線コネクタ 8549">
                      <a:extLst>
                        <a:ext uri="{FF2B5EF4-FFF2-40B4-BE49-F238E27FC236}">
                          <a16:creationId xmlns:a16="http://schemas.microsoft.com/office/drawing/2014/main" id="{27C159FD-1297-7240-2803-820D1A9DA8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1" name="直線コネクタ 8550">
                      <a:extLst>
                        <a:ext uri="{FF2B5EF4-FFF2-40B4-BE49-F238E27FC236}">
                          <a16:creationId xmlns:a16="http://schemas.microsoft.com/office/drawing/2014/main" id="{2A95B5E2-12E8-AA3D-9E56-295EBC5582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2" name="直線コネクタ 8551">
                      <a:extLst>
                        <a:ext uri="{FF2B5EF4-FFF2-40B4-BE49-F238E27FC236}">
                          <a16:creationId xmlns:a16="http://schemas.microsoft.com/office/drawing/2014/main" id="{05610511-0A1B-6095-E0CA-12545FB37B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3" name="直線コネクタ 8552">
                      <a:extLst>
                        <a:ext uri="{FF2B5EF4-FFF2-40B4-BE49-F238E27FC236}">
                          <a16:creationId xmlns:a16="http://schemas.microsoft.com/office/drawing/2014/main" id="{1685A169-EEFB-2708-661B-3D851EDAE3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4" name="直線コネクタ 8553">
                      <a:extLst>
                        <a:ext uri="{FF2B5EF4-FFF2-40B4-BE49-F238E27FC236}">
                          <a16:creationId xmlns:a16="http://schemas.microsoft.com/office/drawing/2014/main" id="{BAAAADEA-050D-47D6-E534-54920C5152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5" name="直線コネクタ 8554">
                      <a:extLst>
                        <a:ext uri="{FF2B5EF4-FFF2-40B4-BE49-F238E27FC236}">
                          <a16:creationId xmlns:a16="http://schemas.microsoft.com/office/drawing/2014/main" id="{2FF6C671-490E-74D8-9473-567BBAF0B2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6" name="直線コネクタ 8555">
                      <a:extLst>
                        <a:ext uri="{FF2B5EF4-FFF2-40B4-BE49-F238E27FC236}">
                          <a16:creationId xmlns:a16="http://schemas.microsoft.com/office/drawing/2014/main" id="{5E46E01E-B7CE-5710-1110-98C409F9F7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7" name="直線コネクタ 8556">
                      <a:extLst>
                        <a:ext uri="{FF2B5EF4-FFF2-40B4-BE49-F238E27FC236}">
                          <a16:creationId xmlns:a16="http://schemas.microsoft.com/office/drawing/2014/main" id="{3CD35ABA-FED9-8F5A-D609-29937F23CE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08" name="グループ化 8507">
                  <a:extLst>
                    <a:ext uri="{FF2B5EF4-FFF2-40B4-BE49-F238E27FC236}">
                      <a16:creationId xmlns:a16="http://schemas.microsoft.com/office/drawing/2014/main" id="{70509076-D4EC-B59D-D4A0-A11A2D2254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30" name="直線コネクタ 8529">
                    <a:extLst>
                      <a:ext uri="{FF2B5EF4-FFF2-40B4-BE49-F238E27FC236}">
                        <a16:creationId xmlns:a16="http://schemas.microsoft.com/office/drawing/2014/main" id="{97E55FA5-5D02-81B5-0731-5E159EE34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1" name="直線コネクタ 8530">
                    <a:extLst>
                      <a:ext uri="{FF2B5EF4-FFF2-40B4-BE49-F238E27FC236}">
                        <a16:creationId xmlns:a16="http://schemas.microsoft.com/office/drawing/2014/main" id="{4CCA912F-2BDD-0DDC-B96B-4ACD1F72B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2" name="直線コネクタ 8531">
                    <a:extLst>
                      <a:ext uri="{FF2B5EF4-FFF2-40B4-BE49-F238E27FC236}">
                        <a16:creationId xmlns:a16="http://schemas.microsoft.com/office/drawing/2014/main" id="{21248440-410E-C339-980A-2241A1B61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3" name="直線コネクタ 8532">
                    <a:extLst>
                      <a:ext uri="{FF2B5EF4-FFF2-40B4-BE49-F238E27FC236}">
                        <a16:creationId xmlns:a16="http://schemas.microsoft.com/office/drawing/2014/main" id="{18A3EFBC-E7E1-D9F0-2951-1774E2310A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4" name="直線コネクタ 8533">
                    <a:extLst>
                      <a:ext uri="{FF2B5EF4-FFF2-40B4-BE49-F238E27FC236}">
                        <a16:creationId xmlns:a16="http://schemas.microsoft.com/office/drawing/2014/main" id="{5E5B28B8-4AD6-0585-BD81-5898AF97D8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5" name="直線コネクタ 8534">
                    <a:extLst>
                      <a:ext uri="{FF2B5EF4-FFF2-40B4-BE49-F238E27FC236}">
                        <a16:creationId xmlns:a16="http://schemas.microsoft.com/office/drawing/2014/main" id="{8DD09421-B12D-1D73-4384-80760BB88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09" name="グループ化 8508">
                  <a:extLst>
                    <a:ext uri="{FF2B5EF4-FFF2-40B4-BE49-F238E27FC236}">
                      <a16:creationId xmlns:a16="http://schemas.microsoft.com/office/drawing/2014/main" id="{0096391A-B07E-0B66-2F7B-CDC8DA1AEE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24" name="直線コネクタ 8523">
                    <a:extLst>
                      <a:ext uri="{FF2B5EF4-FFF2-40B4-BE49-F238E27FC236}">
                        <a16:creationId xmlns:a16="http://schemas.microsoft.com/office/drawing/2014/main" id="{F3E49526-3323-E962-B36E-A19B34E274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5" name="直線コネクタ 8524">
                    <a:extLst>
                      <a:ext uri="{FF2B5EF4-FFF2-40B4-BE49-F238E27FC236}">
                        <a16:creationId xmlns:a16="http://schemas.microsoft.com/office/drawing/2014/main" id="{CC47AEB0-BF9B-0892-7E6A-524BF15529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6" name="直線コネクタ 8525">
                    <a:extLst>
                      <a:ext uri="{FF2B5EF4-FFF2-40B4-BE49-F238E27FC236}">
                        <a16:creationId xmlns:a16="http://schemas.microsoft.com/office/drawing/2014/main" id="{627DD5DD-4EBA-0863-C6C7-743FF1AF4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7" name="直線コネクタ 8526">
                    <a:extLst>
                      <a:ext uri="{FF2B5EF4-FFF2-40B4-BE49-F238E27FC236}">
                        <a16:creationId xmlns:a16="http://schemas.microsoft.com/office/drawing/2014/main" id="{9829DCB4-367D-2926-0741-E635C6C0D6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8" name="直線コネクタ 8527">
                    <a:extLst>
                      <a:ext uri="{FF2B5EF4-FFF2-40B4-BE49-F238E27FC236}">
                        <a16:creationId xmlns:a16="http://schemas.microsoft.com/office/drawing/2014/main" id="{D1279C14-3972-EF38-1484-13DE561AE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9" name="直線コネクタ 8528">
                    <a:extLst>
                      <a:ext uri="{FF2B5EF4-FFF2-40B4-BE49-F238E27FC236}">
                        <a16:creationId xmlns:a16="http://schemas.microsoft.com/office/drawing/2014/main" id="{42E459E7-465C-C32B-FD71-4104F87FFE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0" name="グループ化 8509">
                  <a:extLst>
                    <a:ext uri="{FF2B5EF4-FFF2-40B4-BE49-F238E27FC236}">
                      <a16:creationId xmlns:a16="http://schemas.microsoft.com/office/drawing/2014/main" id="{740DEEB5-845B-3A9D-C6EF-F780A02A0DD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8" name="直線コネクタ 8517">
                    <a:extLst>
                      <a:ext uri="{FF2B5EF4-FFF2-40B4-BE49-F238E27FC236}">
                        <a16:creationId xmlns:a16="http://schemas.microsoft.com/office/drawing/2014/main" id="{D93B85FE-93B4-B4E4-0EB0-FA85C7C0FA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9" name="直線コネクタ 8518">
                    <a:extLst>
                      <a:ext uri="{FF2B5EF4-FFF2-40B4-BE49-F238E27FC236}">
                        <a16:creationId xmlns:a16="http://schemas.microsoft.com/office/drawing/2014/main" id="{3D8907D2-DFE9-802A-87E4-8DD8171F37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0" name="直線コネクタ 8519">
                    <a:extLst>
                      <a:ext uri="{FF2B5EF4-FFF2-40B4-BE49-F238E27FC236}">
                        <a16:creationId xmlns:a16="http://schemas.microsoft.com/office/drawing/2014/main" id="{7632C426-500E-67CA-DD89-4C372A1537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1" name="直線コネクタ 8520">
                    <a:extLst>
                      <a:ext uri="{FF2B5EF4-FFF2-40B4-BE49-F238E27FC236}">
                        <a16:creationId xmlns:a16="http://schemas.microsoft.com/office/drawing/2014/main" id="{3E8A7D46-6198-DD8D-4F32-3435FB5425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2" name="直線コネクタ 8521">
                    <a:extLst>
                      <a:ext uri="{FF2B5EF4-FFF2-40B4-BE49-F238E27FC236}">
                        <a16:creationId xmlns:a16="http://schemas.microsoft.com/office/drawing/2014/main" id="{0B9C9C28-A480-8A11-B7FF-02DD67E5AD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3" name="直線コネクタ 8522">
                    <a:extLst>
                      <a:ext uri="{FF2B5EF4-FFF2-40B4-BE49-F238E27FC236}">
                        <a16:creationId xmlns:a16="http://schemas.microsoft.com/office/drawing/2014/main" id="{E0B8DEB2-87AD-F816-7F76-F7AE2E9EC7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1" name="グループ化 8510">
                  <a:extLst>
                    <a:ext uri="{FF2B5EF4-FFF2-40B4-BE49-F238E27FC236}">
                      <a16:creationId xmlns:a16="http://schemas.microsoft.com/office/drawing/2014/main" id="{9F9AFDCE-4114-D965-E432-37B632AB3A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2" name="直線コネクタ 8511">
                    <a:extLst>
                      <a:ext uri="{FF2B5EF4-FFF2-40B4-BE49-F238E27FC236}">
                        <a16:creationId xmlns:a16="http://schemas.microsoft.com/office/drawing/2014/main" id="{F195D758-C3BD-F118-B530-D7EB043720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3" name="直線コネクタ 8512">
                    <a:extLst>
                      <a:ext uri="{FF2B5EF4-FFF2-40B4-BE49-F238E27FC236}">
                        <a16:creationId xmlns:a16="http://schemas.microsoft.com/office/drawing/2014/main" id="{EE67C639-2F75-A925-9386-E8DACAC52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4" name="直線コネクタ 8513">
                    <a:extLst>
                      <a:ext uri="{FF2B5EF4-FFF2-40B4-BE49-F238E27FC236}">
                        <a16:creationId xmlns:a16="http://schemas.microsoft.com/office/drawing/2014/main" id="{13416CE8-FDFD-8BE8-D73C-5D49F9B9FC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5" name="直線コネクタ 8514">
                    <a:extLst>
                      <a:ext uri="{FF2B5EF4-FFF2-40B4-BE49-F238E27FC236}">
                        <a16:creationId xmlns:a16="http://schemas.microsoft.com/office/drawing/2014/main" id="{50E4EBE8-63BB-5522-1D76-7112C2794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6" name="直線コネクタ 8515">
                    <a:extLst>
                      <a:ext uri="{FF2B5EF4-FFF2-40B4-BE49-F238E27FC236}">
                        <a16:creationId xmlns:a16="http://schemas.microsoft.com/office/drawing/2014/main" id="{A8F66AB3-E2B5-9A86-F74F-7C2EC56F7C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7" name="直線コネクタ 8516">
                    <a:extLst>
                      <a:ext uri="{FF2B5EF4-FFF2-40B4-BE49-F238E27FC236}">
                        <a16:creationId xmlns:a16="http://schemas.microsoft.com/office/drawing/2014/main" id="{50095618-68D7-ADE1-0E77-58C2EA6CE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7" name="グループ化 8316">
                <a:extLst>
                  <a:ext uri="{FF2B5EF4-FFF2-40B4-BE49-F238E27FC236}">
                    <a16:creationId xmlns:a16="http://schemas.microsoft.com/office/drawing/2014/main" id="{239EA185-F8C0-CC9A-11DC-8E2655414B90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318" name="正方形/長方形 8317">
                  <a:extLst>
                    <a:ext uri="{FF2B5EF4-FFF2-40B4-BE49-F238E27FC236}">
                      <a16:creationId xmlns:a16="http://schemas.microsoft.com/office/drawing/2014/main" id="{EFD6668B-614B-A220-4743-A699E06A046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319" name="グループ化 8318">
                  <a:extLst>
                    <a:ext uri="{FF2B5EF4-FFF2-40B4-BE49-F238E27FC236}">
                      <a16:creationId xmlns:a16="http://schemas.microsoft.com/office/drawing/2014/main" id="{B5FD2A56-AF85-EF25-7903-44012F9E873A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348" name="グループ化 8347">
                    <a:extLst>
                      <a:ext uri="{FF2B5EF4-FFF2-40B4-BE49-F238E27FC236}">
                        <a16:creationId xmlns:a16="http://schemas.microsoft.com/office/drawing/2014/main" id="{CA8BB283-F64C-1660-16C8-BB074920249A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488" name="正方形/長方形 8487">
                      <a:extLst>
                        <a:ext uri="{FF2B5EF4-FFF2-40B4-BE49-F238E27FC236}">
                          <a16:creationId xmlns:a16="http://schemas.microsoft.com/office/drawing/2014/main" id="{C6B2D39E-3104-6B68-256D-B677C29018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89" name="グループ化 8488">
                      <a:extLst>
                        <a:ext uri="{FF2B5EF4-FFF2-40B4-BE49-F238E27FC236}">
                          <a16:creationId xmlns:a16="http://schemas.microsoft.com/office/drawing/2014/main" id="{2DA79EA5-583A-A780-CD65-7DC4869D8D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504" name="正方形/長方形 8503">
                        <a:extLst>
                          <a:ext uri="{FF2B5EF4-FFF2-40B4-BE49-F238E27FC236}">
                            <a16:creationId xmlns:a16="http://schemas.microsoft.com/office/drawing/2014/main" id="{631C536E-05D6-7C64-8DD3-7D8C89F0B3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505" name="正方形/長方形 8504">
                        <a:extLst>
                          <a:ext uri="{FF2B5EF4-FFF2-40B4-BE49-F238E27FC236}">
                            <a16:creationId xmlns:a16="http://schemas.microsoft.com/office/drawing/2014/main" id="{6F956455-241C-3CCD-889F-C54774513A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490" name="グループ化 8489">
                      <a:extLst>
                        <a:ext uri="{FF2B5EF4-FFF2-40B4-BE49-F238E27FC236}">
                          <a16:creationId xmlns:a16="http://schemas.microsoft.com/office/drawing/2014/main" id="{0BB93B64-0476-D4F7-1159-5104A11AD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500" name="正方形/長方形 8499">
                        <a:extLst>
                          <a:ext uri="{FF2B5EF4-FFF2-40B4-BE49-F238E27FC236}">
                            <a16:creationId xmlns:a16="http://schemas.microsoft.com/office/drawing/2014/main" id="{69ECF8CF-F037-98BC-45F8-EDF34EFDA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501" name="グループ化 8500">
                        <a:extLst>
                          <a:ext uri="{FF2B5EF4-FFF2-40B4-BE49-F238E27FC236}">
                            <a16:creationId xmlns:a16="http://schemas.microsoft.com/office/drawing/2014/main" id="{14CD94DF-380D-852C-0085-5BE0AC2FA9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502" name="正方形/長方形 8501">
                          <a:extLst>
                            <a:ext uri="{FF2B5EF4-FFF2-40B4-BE49-F238E27FC236}">
                              <a16:creationId xmlns:a16="http://schemas.microsoft.com/office/drawing/2014/main" id="{0D6F5B1C-B5EF-EF6F-B135-0BD31E021FE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503" name="正方形/長方形 8502">
                          <a:extLst>
                            <a:ext uri="{FF2B5EF4-FFF2-40B4-BE49-F238E27FC236}">
                              <a16:creationId xmlns:a16="http://schemas.microsoft.com/office/drawing/2014/main" id="{E0EA2616-2EEB-6BF6-47DB-E01D81CA593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491" name="正方形/長方形 8490">
                      <a:extLst>
                        <a:ext uri="{FF2B5EF4-FFF2-40B4-BE49-F238E27FC236}">
                          <a16:creationId xmlns:a16="http://schemas.microsoft.com/office/drawing/2014/main" id="{8DFC7C0A-1121-F413-F8C9-E688D4F4F4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2" name="グループ化 8491">
                      <a:extLst>
                        <a:ext uri="{FF2B5EF4-FFF2-40B4-BE49-F238E27FC236}">
                          <a16:creationId xmlns:a16="http://schemas.microsoft.com/office/drawing/2014/main" id="{98342B1C-BD4A-A002-AE10-301D79AECE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8" name="正方形/長方形 8497">
                        <a:extLst>
                          <a:ext uri="{FF2B5EF4-FFF2-40B4-BE49-F238E27FC236}">
                            <a16:creationId xmlns:a16="http://schemas.microsoft.com/office/drawing/2014/main" id="{882A4FB8-DCA8-E495-A41E-FA02EF9EB1E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9" name="正方形/長方形 8498">
                        <a:extLst>
                          <a:ext uri="{FF2B5EF4-FFF2-40B4-BE49-F238E27FC236}">
                            <a16:creationId xmlns:a16="http://schemas.microsoft.com/office/drawing/2014/main" id="{8A9049F2-5DC2-1FE6-F411-F8EA49C75F4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3" name="正方形/長方形 8492">
                      <a:extLst>
                        <a:ext uri="{FF2B5EF4-FFF2-40B4-BE49-F238E27FC236}">
                          <a16:creationId xmlns:a16="http://schemas.microsoft.com/office/drawing/2014/main" id="{1BD90E3E-E566-336F-BD53-7BCB9A0166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4" name="グループ化 8493">
                      <a:extLst>
                        <a:ext uri="{FF2B5EF4-FFF2-40B4-BE49-F238E27FC236}">
                          <a16:creationId xmlns:a16="http://schemas.microsoft.com/office/drawing/2014/main" id="{91A7D3A5-0383-0DD7-EADC-5D71EFA3FC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6" name="正方形/長方形 8495">
                        <a:extLst>
                          <a:ext uri="{FF2B5EF4-FFF2-40B4-BE49-F238E27FC236}">
                            <a16:creationId xmlns:a16="http://schemas.microsoft.com/office/drawing/2014/main" id="{3AD23664-E07F-6E65-07D6-528E641E842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7" name="正方形/長方形 8496">
                        <a:extLst>
                          <a:ext uri="{FF2B5EF4-FFF2-40B4-BE49-F238E27FC236}">
                            <a16:creationId xmlns:a16="http://schemas.microsoft.com/office/drawing/2014/main" id="{307B45FD-455F-037E-D930-3E1730201F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5" name="正方形/長方形 8494">
                      <a:extLst>
                        <a:ext uri="{FF2B5EF4-FFF2-40B4-BE49-F238E27FC236}">
                          <a16:creationId xmlns:a16="http://schemas.microsoft.com/office/drawing/2014/main" id="{73351BBB-3023-FA22-43A6-106210F3B8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349" name="グループ化 8348">
                    <a:extLst>
                      <a:ext uri="{FF2B5EF4-FFF2-40B4-BE49-F238E27FC236}">
                        <a16:creationId xmlns:a16="http://schemas.microsoft.com/office/drawing/2014/main" id="{217AF6C7-487F-1B0A-0100-479521E93FE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54" name="グループ化 8453">
                      <a:extLst>
                        <a:ext uri="{FF2B5EF4-FFF2-40B4-BE49-F238E27FC236}">
                          <a16:creationId xmlns:a16="http://schemas.microsoft.com/office/drawing/2014/main" id="{3C70220C-F207-730B-A4B0-6121330F0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72" name="直線コネクタ 8471">
                        <a:extLst>
                          <a:ext uri="{FF2B5EF4-FFF2-40B4-BE49-F238E27FC236}">
                            <a16:creationId xmlns:a16="http://schemas.microsoft.com/office/drawing/2014/main" id="{3DC20C09-47AB-2BA9-97C0-A02DB128A0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3" name="直線コネクタ 8472">
                        <a:extLst>
                          <a:ext uri="{FF2B5EF4-FFF2-40B4-BE49-F238E27FC236}">
                            <a16:creationId xmlns:a16="http://schemas.microsoft.com/office/drawing/2014/main" id="{B16A5085-4CDE-918D-AAFB-E4D15BAE88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4" name="直線コネクタ 8473">
                        <a:extLst>
                          <a:ext uri="{FF2B5EF4-FFF2-40B4-BE49-F238E27FC236}">
                            <a16:creationId xmlns:a16="http://schemas.microsoft.com/office/drawing/2014/main" id="{E634FBC1-2A5D-FFF8-FBC5-DC6CB5525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5" name="直線コネクタ 8474">
                        <a:extLst>
                          <a:ext uri="{FF2B5EF4-FFF2-40B4-BE49-F238E27FC236}">
                            <a16:creationId xmlns:a16="http://schemas.microsoft.com/office/drawing/2014/main" id="{56569F01-5E77-EF3E-647D-8CCB47C366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6" name="直線コネクタ 8475">
                        <a:extLst>
                          <a:ext uri="{FF2B5EF4-FFF2-40B4-BE49-F238E27FC236}">
                            <a16:creationId xmlns:a16="http://schemas.microsoft.com/office/drawing/2014/main" id="{C0FBE644-B9B1-ECF4-60C0-E2EBFCEE68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7" name="直線コネクタ 8476">
                        <a:extLst>
                          <a:ext uri="{FF2B5EF4-FFF2-40B4-BE49-F238E27FC236}">
                            <a16:creationId xmlns:a16="http://schemas.microsoft.com/office/drawing/2014/main" id="{7240135D-BC35-FE83-D2B6-F9EFC0E3CD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8" name="直線コネクタ 8477">
                        <a:extLst>
                          <a:ext uri="{FF2B5EF4-FFF2-40B4-BE49-F238E27FC236}">
                            <a16:creationId xmlns:a16="http://schemas.microsoft.com/office/drawing/2014/main" id="{1B0F14C7-F0FB-B705-6FE6-10174CD179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9" name="直線コネクタ 8478">
                        <a:extLst>
                          <a:ext uri="{FF2B5EF4-FFF2-40B4-BE49-F238E27FC236}">
                            <a16:creationId xmlns:a16="http://schemas.microsoft.com/office/drawing/2014/main" id="{45137FF0-0214-8FBE-44F4-1067F30241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0" name="直線コネクタ 8479">
                        <a:extLst>
                          <a:ext uri="{FF2B5EF4-FFF2-40B4-BE49-F238E27FC236}">
                            <a16:creationId xmlns:a16="http://schemas.microsoft.com/office/drawing/2014/main" id="{D572D1F0-4210-7654-9015-C5E46D798A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1" name="直線コネクタ 8480">
                        <a:extLst>
                          <a:ext uri="{FF2B5EF4-FFF2-40B4-BE49-F238E27FC236}">
                            <a16:creationId xmlns:a16="http://schemas.microsoft.com/office/drawing/2014/main" id="{33862A3D-2469-4708-FD6D-9E922CDCA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2" name="直線コネクタ 8481">
                        <a:extLst>
                          <a:ext uri="{FF2B5EF4-FFF2-40B4-BE49-F238E27FC236}">
                            <a16:creationId xmlns:a16="http://schemas.microsoft.com/office/drawing/2014/main" id="{0B4632EE-5202-B40E-90DD-C2E75A02BF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3" name="直線コネクタ 8482">
                        <a:extLst>
                          <a:ext uri="{FF2B5EF4-FFF2-40B4-BE49-F238E27FC236}">
                            <a16:creationId xmlns:a16="http://schemas.microsoft.com/office/drawing/2014/main" id="{98791850-2307-06DB-CC23-E9E69D7806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4" name="直線コネクタ 8483">
                        <a:extLst>
                          <a:ext uri="{FF2B5EF4-FFF2-40B4-BE49-F238E27FC236}">
                            <a16:creationId xmlns:a16="http://schemas.microsoft.com/office/drawing/2014/main" id="{342F480C-43C9-B222-53F1-6544D4730E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5" name="直線コネクタ 8484">
                        <a:extLst>
                          <a:ext uri="{FF2B5EF4-FFF2-40B4-BE49-F238E27FC236}">
                            <a16:creationId xmlns:a16="http://schemas.microsoft.com/office/drawing/2014/main" id="{418B18C2-7129-E955-8B8A-F490EDE6B5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6" name="直線コネクタ 8485">
                        <a:extLst>
                          <a:ext uri="{FF2B5EF4-FFF2-40B4-BE49-F238E27FC236}">
                            <a16:creationId xmlns:a16="http://schemas.microsoft.com/office/drawing/2014/main" id="{0684FC2A-E73D-A98E-10A0-5B1E35E58B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7" name="直線コネクタ 8486">
                        <a:extLst>
                          <a:ext uri="{FF2B5EF4-FFF2-40B4-BE49-F238E27FC236}">
                            <a16:creationId xmlns:a16="http://schemas.microsoft.com/office/drawing/2014/main" id="{D7DD3FE5-09E8-4907-C0FB-860525A99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55" name="グループ化 8454">
                      <a:extLst>
                        <a:ext uri="{FF2B5EF4-FFF2-40B4-BE49-F238E27FC236}">
                          <a16:creationId xmlns:a16="http://schemas.microsoft.com/office/drawing/2014/main" id="{4B4597DA-7B57-7C5E-2522-5D230ABE0B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56" name="直線コネクタ 8455">
                        <a:extLst>
                          <a:ext uri="{FF2B5EF4-FFF2-40B4-BE49-F238E27FC236}">
                            <a16:creationId xmlns:a16="http://schemas.microsoft.com/office/drawing/2014/main" id="{5F367282-E22E-AD54-9F65-35C23D5893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直線コネクタ 8456">
                        <a:extLst>
                          <a:ext uri="{FF2B5EF4-FFF2-40B4-BE49-F238E27FC236}">
                            <a16:creationId xmlns:a16="http://schemas.microsoft.com/office/drawing/2014/main" id="{BCD85995-3AD9-4D73-0BA2-CFA0A2FD1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直線コネクタ 8457">
                        <a:extLst>
                          <a:ext uri="{FF2B5EF4-FFF2-40B4-BE49-F238E27FC236}">
                            <a16:creationId xmlns:a16="http://schemas.microsoft.com/office/drawing/2014/main" id="{BC5F5A19-0471-D5AE-753F-F60A30ABAC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直線コネクタ 8458">
                        <a:extLst>
                          <a:ext uri="{FF2B5EF4-FFF2-40B4-BE49-F238E27FC236}">
                            <a16:creationId xmlns:a16="http://schemas.microsoft.com/office/drawing/2014/main" id="{26C56A16-A86E-FBE2-9005-2C269CEDD1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0" name="直線コネクタ 8459">
                        <a:extLst>
                          <a:ext uri="{FF2B5EF4-FFF2-40B4-BE49-F238E27FC236}">
                            <a16:creationId xmlns:a16="http://schemas.microsoft.com/office/drawing/2014/main" id="{C6B8FEBC-C064-6145-55E3-C1676EFC20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1" name="直線コネクタ 8460">
                        <a:extLst>
                          <a:ext uri="{FF2B5EF4-FFF2-40B4-BE49-F238E27FC236}">
                            <a16:creationId xmlns:a16="http://schemas.microsoft.com/office/drawing/2014/main" id="{C3C82445-03B0-4930-59D3-E6CB347876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2" name="直線コネクタ 8461">
                        <a:extLst>
                          <a:ext uri="{FF2B5EF4-FFF2-40B4-BE49-F238E27FC236}">
                            <a16:creationId xmlns:a16="http://schemas.microsoft.com/office/drawing/2014/main" id="{B43ED5F2-A5ED-125F-0F86-351778575B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3" name="直線コネクタ 8462">
                        <a:extLst>
                          <a:ext uri="{FF2B5EF4-FFF2-40B4-BE49-F238E27FC236}">
                            <a16:creationId xmlns:a16="http://schemas.microsoft.com/office/drawing/2014/main" id="{201B642C-9E44-A2EE-BE85-86443E7B9B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4" name="直線コネクタ 8463">
                        <a:extLst>
                          <a:ext uri="{FF2B5EF4-FFF2-40B4-BE49-F238E27FC236}">
                            <a16:creationId xmlns:a16="http://schemas.microsoft.com/office/drawing/2014/main" id="{7AAC44B5-BCEC-A389-731F-FEE74C1487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5" name="直線コネクタ 8464">
                        <a:extLst>
                          <a:ext uri="{FF2B5EF4-FFF2-40B4-BE49-F238E27FC236}">
                            <a16:creationId xmlns:a16="http://schemas.microsoft.com/office/drawing/2014/main" id="{FB09855C-BEE6-1B0E-21A4-4C25D39336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6" name="直線コネクタ 8465">
                        <a:extLst>
                          <a:ext uri="{FF2B5EF4-FFF2-40B4-BE49-F238E27FC236}">
                            <a16:creationId xmlns:a16="http://schemas.microsoft.com/office/drawing/2014/main" id="{59F62EB7-DAA7-B67B-FA3C-EC092BAED1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7" name="直線コネクタ 8466">
                        <a:extLst>
                          <a:ext uri="{FF2B5EF4-FFF2-40B4-BE49-F238E27FC236}">
                            <a16:creationId xmlns:a16="http://schemas.microsoft.com/office/drawing/2014/main" id="{778F25B8-0007-BFD5-F2A0-D1A4B1A9A3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8" name="直線コネクタ 8467">
                        <a:extLst>
                          <a:ext uri="{FF2B5EF4-FFF2-40B4-BE49-F238E27FC236}">
                            <a16:creationId xmlns:a16="http://schemas.microsoft.com/office/drawing/2014/main" id="{7F94FDC3-DF10-F436-6109-D35FEFF158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9" name="直線コネクタ 8468">
                        <a:extLst>
                          <a:ext uri="{FF2B5EF4-FFF2-40B4-BE49-F238E27FC236}">
                            <a16:creationId xmlns:a16="http://schemas.microsoft.com/office/drawing/2014/main" id="{C2F753C9-D386-E560-3730-F3A04803B2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0" name="直線コネクタ 8469">
                        <a:extLst>
                          <a:ext uri="{FF2B5EF4-FFF2-40B4-BE49-F238E27FC236}">
                            <a16:creationId xmlns:a16="http://schemas.microsoft.com/office/drawing/2014/main" id="{E0C34DE5-262E-F0B8-1DC6-C436CFAC21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1" name="直線コネクタ 8470">
                        <a:extLst>
                          <a:ext uri="{FF2B5EF4-FFF2-40B4-BE49-F238E27FC236}">
                            <a16:creationId xmlns:a16="http://schemas.microsoft.com/office/drawing/2014/main" id="{E18E7BB8-2696-D167-BA62-099FE439AE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0" name="グループ化 8349">
                    <a:extLst>
                      <a:ext uri="{FF2B5EF4-FFF2-40B4-BE49-F238E27FC236}">
                        <a16:creationId xmlns:a16="http://schemas.microsoft.com/office/drawing/2014/main" id="{8702C292-3D2D-4947-64C1-4974CDE1242C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20" name="グループ化 8419">
                      <a:extLst>
                        <a:ext uri="{FF2B5EF4-FFF2-40B4-BE49-F238E27FC236}">
                          <a16:creationId xmlns:a16="http://schemas.microsoft.com/office/drawing/2014/main" id="{165AB797-1A77-98F0-C032-9420B7B9B9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38" name="直線コネクタ 8437">
                        <a:extLst>
                          <a:ext uri="{FF2B5EF4-FFF2-40B4-BE49-F238E27FC236}">
                            <a16:creationId xmlns:a16="http://schemas.microsoft.com/office/drawing/2014/main" id="{A46CEC47-2BAE-8D80-25A5-C27CB15C2D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9" name="直線コネクタ 8438">
                        <a:extLst>
                          <a:ext uri="{FF2B5EF4-FFF2-40B4-BE49-F238E27FC236}">
                            <a16:creationId xmlns:a16="http://schemas.microsoft.com/office/drawing/2014/main" id="{10181A66-7D8E-86B9-02B6-2F58B99626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0" name="直線コネクタ 8439">
                        <a:extLst>
                          <a:ext uri="{FF2B5EF4-FFF2-40B4-BE49-F238E27FC236}">
                            <a16:creationId xmlns:a16="http://schemas.microsoft.com/office/drawing/2014/main" id="{88CFE63C-29BB-F2BF-AD20-F34C98486E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1" name="直線コネクタ 8440">
                        <a:extLst>
                          <a:ext uri="{FF2B5EF4-FFF2-40B4-BE49-F238E27FC236}">
                            <a16:creationId xmlns:a16="http://schemas.microsoft.com/office/drawing/2014/main" id="{32110340-94D2-BB7A-C8FA-38AF378195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2" name="直線コネクタ 8441">
                        <a:extLst>
                          <a:ext uri="{FF2B5EF4-FFF2-40B4-BE49-F238E27FC236}">
                            <a16:creationId xmlns:a16="http://schemas.microsoft.com/office/drawing/2014/main" id="{2F568E45-7EDA-8FD0-0BD0-D26C3B59CB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直線コネクタ 8442">
                        <a:extLst>
                          <a:ext uri="{FF2B5EF4-FFF2-40B4-BE49-F238E27FC236}">
                            <a16:creationId xmlns:a16="http://schemas.microsoft.com/office/drawing/2014/main" id="{6EBE589B-88BB-C0E6-24D0-E17E8B8363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4" name="直線コネクタ 8443">
                        <a:extLst>
                          <a:ext uri="{FF2B5EF4-FFF2-40B4-BE49-F238E27FC236}">
                            <a16:creationId xmlns:a16="http://schemas.microsoft.com/office/drawing/2014/main" id="{5D9A3ADC-A119-EB8C-DF7E-6966DB95C4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5" name="直線コネクタ 8444">
                        <a:extLst>
                          <a:ext uri="{FF2B5EF4-FFF2-40B4-BE49-F238E27FC236}">
                            <a16:creationId xmlns:a16="http://schemas.microsoft.com/office/drawing/2014/main" id="{EA5CA346-BC90-9EE8-D5E0-FC1925CA96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6" name="直線コネクタ 8445">
                        <a:extLst>
                          <a:ext uri="{FF2B5EF4-FFF2-40B4-BE49-F238E27FC236}">
                            <a16:creationId xmlns:a16="http://schemas.microsoft.com/office/drawing/2014/main" id="{90BD7599-7766-5860-BBF5-DAA129F271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直線コネクタ 8446">
                        <a:extLst>
                          <a:ext uri="{FF2B5EF4-FFF2-40B4-BE49-F238E27FC236}">
                            <a16:creationId xmlns:a16="http://schemas.microsoft.com/office/drawing/2014/main" id="{08157E70-17AD-850D-5DF7-BB188F29B0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直線コネクタ 8447">
                        <a:extLst>
                          <a:ext uri="{FF2B5EF4-FFF2-40B4-BE49-F238E27FC236}">
                            <a16:creationId xmlns:a16="http://schemas.microsoft.com/office/drawing/2014/main" id="{2BA1697A-8263-F644-9C75-243D94A0F1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直線コネクタ 8448">
                        <a:extLst>
                          <a:ext uri="{FF2B5EF4-FFF2-40B4-BE49-F238E27FC236}">
                            <a16:creationId xmlns:a16="http://schemas.microsoft.com/office/drawing/2014/main" id="{CA5349BB-2078-83AD-2261-222ED3A45C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0" name="直線コネクタ 8449">
                        <a:extLst>
                          <a:ext uri="{FF2B5EF4-FFF2-40B4-BE49-F238E27FC236}">
                            <a16:creationId xmlns:a16="http://schemas.microsoft.com/office/drawing/2014/main" id="{C7F55E1A-D62C-EF87-BD33-81FC4DEFEA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1" name="直線コネクタ 8450">
                        <a:extLst>
                          <a:ext uri="{FF2B5EF4-FFF2-40B4-BE49-F238E27FC236}">
                            <a16:creationId xmlns:a16="http://schemas.microsoft.com/office/drawing/2014/main" id="{61B98266-1C48-B0AF-9A2C-B54FDF9C89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2" name="直線コネクタ 8451">
                        <a:extLst>
                          <a:ext uri="{FF2B5EF4-FFF2-40B4-BE49-F238E27FC236}">
                            <a16:creationId xmlns:a16="http://schemas.microsoft.com/office/drawing/2014/main" id="{FD5B644B-BF9B-5937-94E0-3A00BB8B0B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3" name="直線コネクタ 8452">
                        <a:extLst>
                          <a:ext uri="{FF2B5EF4-FFF2-40B4-BE49-F238E27FC236}">
                            <a16:creationId xmlns:a16="http://schemas.microsoft.com/office/drawing/2014/main" id="{BBAB1D44-24BE-B007-4071-FCBE3756D0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21" name="グループ化 8420">
                      <a:extLst>
                        <a:ext uri="{FF2B5EF4-FFF2-40B4-BE49-F238E27FC236}">
                          <a16:creationId xmlns:a16="http://schemas.microsoft.com/office/drawing/2014/main" id="{299CCCAB-F98A-F216-9C6A-955C8A338C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22" name="直線コネクタ 8421">
                        <a:extLst>
                          <a:ext uri="{FF2B5EF4-FFF2-40B4-BE49-F238E27FC236}">
                            <a16:creationId xmlns:a16="http://schemas.microsoft.com/office/drawing/2014/main" id="{16F2539C-4F64-43A6-6DE0-F40BC11569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3" name="直線コネクタ 8422">
                        <a:extLst>
                          <a:ext uri="{FF2B5EF4-FFF2-40B4-BE49-F238E27FC236}">
                            <a16:creationId xmlns:a16="http://schemas.microsoft.com/office/drawing/2014/main" id="{47D0FEDA-31C3-0135-C5EF-A741F15507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4" name="直線コネクタ 8423">
                        <a:extLst>
                          <a:ext uri="{FF2B5EF4-FFF2-40B4-BE49-F238E27FC236}">
                            <a16:creationId xmlns:a16="http://schemas.microsoft.com/office/drawing/2014/main" id="{8056D6F7-8708-7A8F-63DC-9BE348DC95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5" name="直線コネクタ 8424">
                        <a:extLst>
                          <a:ext uri="{FF2B5EF4-FFF2-40B4-BE49-F238E27FC236}">
                            <a16:creationId xmlns:a16="http://schemas.microsoft.com/office/drawing/2014/main" id="{BF46B8E0-258E-FAD7-5E01-28A4D12497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6" name="直線コネクタ 8425">
                        <a:extLst>
                          <a:ext uri="{FF2B5EF4-FFF2-40B4-BE49-F238E27FC236}">
                            <a16:creationId xmlns:a16="http://schemas.microsoft.com/office/drawing/2014/main" id="{C6A5CF9A-1653-1A3A-8C81-047069F848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7" name="直線コネクタ 8426">
                        <a:extLst>
                          <a:ext uri="{FF2B5EF4-FFF2-40B4-BE49-F238E27FC236}">
                            <a16:creationId xmlns:a16="http://schemas.microsoft.com/office/drawing/2014/main" id="{46D3569D-DE7C-098E-2F93-58FD34830A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8" name="直線コネクタ 8427">
                        <a:extLst>
                          <a:ext uri="{FF2B5EF4-FFF2-40B4-BE49-F238E27FC236}">
                            <a16:creationId xmlns:a16="http://schemas.microsoft.com/office/drawing/2014/main" id="{28B2E0F4-4754-AB00-3960-BA029FBD73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9" name="直線コネクタ 8428">
                        <a:extLst>
                          <a:ext uri="{FF2B5EF4-FFF2-40B4-BE49-F238E27FC236}">
                            <a16:creationId xmlns:a16="http://schemas.microsoft.com/office/drawing/2014/main" id="{F6260FA6-B605-E53C-521B-78EECE110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0" name="直線コネクタ 8429">
                        <a:extLst>
                          <a:ext uri="{FF2B5EF4-FFF2-40B4-BE49-F238E27FC236}">
                            <a16:creationId xmlns:a16="http://schemas.microsoft.com/office/drawing/2014/main" id="{C442E1C5-393B-6638-875B-F8E3FCC2A2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1" name="直線コネクタ 8430">
                        <a:extLst>
                          <a:ext uri="{FF2B5EF4-FFF2-40B4-BE49-F238E27FC236}">
                            <a16:creationId xmlns:a16="http://schemas.microsoft.com/office/drawing/2014/main" id="{C3396EB6-316F-8066-3220-2A870DB2BC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2" name="直線コネクタ 8431">
                        <a:extLst>
                          <a:ext uri="{FF2B5EF4-FFF2-40B4-BE49-F238E27FC236}">
                            <a16:creationId xmlns:a16="http://schemas.microsoft.com/office/drawing/2014/main" id="{52EB6131-E04E-439A-038D-C040CBCF22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3" name="直線コネクタ 8432">
                        <a:extLst>
                          <a:ext uri="{FF2B5EF4-FFF2-40B4-BE49-F238E27FC236}">
                            <a16:creationId xmlns:a16="http://schemas.microsoft.com/office/drawing/2014/main" id="{723C0A3D-D5EA-F22A-E2E4-05CAFD6199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4" name="直線コネクタ 8433">
                        <a:extLst>
                          <a:ext uri="{FF2B5EF4-FFF2-40B4-BE49-F238E27FC236}">
                            <a16:creationId xmlns:a16="http://schemas.microsoft.com/office/drawing/2014/main" id="{4A53AB04-EFFF-436A-2DEC-9E30449920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5" name="直線コネクタ 8434">
                        <a:extLst>
                          <a:ext uri="{FF2B5EF4-FFF2-40B4-BE49-F238E27FC236}">
                            <a16:creationId xmlns:a16="http://schemas.microsoft.com/office/drawing/2014/main" id="{C71B0E6A-FD0D-6DEF-A310-B649277B3B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6" name="直線コネクタ 8435">
                        <a:extLst>
                          <a:ext uri="{FF2B5EF4-FFF2-40B4-BE49-F238E27FC236}">
                            <a16:creationId xmlns:a16="http://schemas.microsoft.com/office/drawing/2014/main" id="{8F50B78A-AED1-6E4F-3F62-BF2C779DE6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7" name="直線コネクタ 8436">
                        <a:extLst>
                          <a:ext uri="{FF2B5EF4-FFF2-40B4-BE49-F238E27FC236}">
                            <a16:creationId xmlns:a16="http://schemas.microsoft.com/office/drawing/2014/main" id="{A9FFC7FC-2FB0-04A5-5DFD-C25DE057F4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1" name="グループ化 8350">
                    <a:extLst>
                      <a:ext uri="{FF2B5EF4-FFF2-40B4-BE49-F238E27FC236}">
                        <a16:creationId xmlns:a16="http://schemas.microsoft.com/office/drawing/2014/main" id="{5D75CDB0-3F1B-3DDF-3A25-2EAD6563E20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386" name="グループ化 8385">
                      <a:extLst>
                        <a:ext uri="{FF2B5EF4-FFF2-40B4-BE49-F238E27FC236}">
                          <a16:creationId xmlns:a16="http://schemas.microsoft.com/office/drawing/2014/main" id="{1D338D99-D865-4CDC-FA02-50E905883E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04" name="直線コネクタ 8403">
                        <a:extLst>
                          <a:ext uri="{FF2B5EF4-FFF2-40B4-BE49-F238E27FC236}">
                            <a16:creationId xmlns:a16="http://schemas.microsoft.com/office/drawing/2014/main" id="{4B42BFE1-574F-BAD9-3977-B21FDB80B8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5" name="直線コネクタ 8404">
                        <a:extLst>
                          <a:ext uri="{FF2B5EF4-FFF2-40B4-BE49-F238E27FC236}">
                            <a16:creationId xmlns:a16="http://schemas.microsoft.com/office/drawing/2014/main" id="{34C3146E-B02F-DFC4-080B-1D53E07A78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6" name="直線コネクタ 8405">
                        <a:extLst>
                          <a:ext uri="{FF2B5EF4-FFF2-40B4-BE49-F238E27FC236}">
                            <a16:creationId xmlns:a16="http://schemas.microsoft.com/office/drawing/2014/main" id="{2D04AAE8-1CB3-4972-6CD4-DF6A0D4CD5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7" name="直線コネクタ 8406">
                        <a:extLst>
                          <a:ext uri="{FF2B5EF4-FFF2-40B4-BE49-F238E27FC236}">
                            <a16:creationId xmlns:a16="http://schemas.microsoft.com/office/drawing/2014/main" id="{0CC31387-D66A-9AA4-94B8-53905EF92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8" name="直線コネクタ 8407">
                        <a:extLst>
                          <a:ext uri="{FF2B5EF4-FFF2-40B4-BE49-F238E27FC236}">
                            <a16:creationId xmlns:a16="http://schemas.microsoft.com/office/drawing/2014/main" id="{0F078CA2-E40E-C28F-8B3A-0E07AFD9E6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9" name="直線コネクタ 8408">
                        <a:extLst>
                          <a:ext uri="{FF2B5EF4-FFF2-40B4-BE49-F238E27FC236}">
                            <a16:creationId xmlns:a16="http://schemas.microsoft.com/office/drawing/2014/main" id="{CC0BAE83-EF88-F8CD-C57C-557CAB1E68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0" name="直線コネクタ 8409">
                        <a:extLst>
                          <a:ext uri="{FF2B5EF4-FFF2-40B4-BE49-F238E27FC236}">
                            <a16:creationId xmlns:a16="http://schemas.microsoft.com/office/drawing/2014/main" id="{CE06ACB7-2387-5C6E-E9B3-52E6765FDE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1" name="直線コネクタ 8410">
                        <a:extLst>
                          <a:ext uri="{FF2B5EF4-FFF2-40B4-BE49-F238E27FC236}">
                            <a16:creationId xmlns:a16="http://schemas.microsoft.com/office/drawing/2014/main" id="{874F9114-F861-03E8-0153-194DC63DDF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2" name="直線コネクタ 8411">
                        <a:extLst>
                          <a:ext uri="{FF2B5EF4-FFF2-40B4-BE49-F238E27FC236}">
                            <a16:creationId xmlns:a16="http://schemas.microsoft.com/office/drawing/2014/main" id="{17C99F95-7E23-7ED3-7568-A6FBFEF19D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3" name="直線コネクタ 8412">
                        <a:extLst>
                          <a:ext uri="{FF2B5EF4-FFF2-40B4-BE49-F238E27FC236}">
                            <a16:creationId xmlns:a16="http://schemas.microsoft.com/office/drawing/2014/main" id="{2C4EF4CA-7175-07BF-E183-596FDD7F4B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4" name="直線コネクタ 8413">
                        <a:extLst>
                          <a:ext uri="{FF2B5EF4-FFF2-40B4-BE49-F238E27FC236}">
                            <a16:creationId xmlns:a16="http://schemas.microsoft.com/office/drawing/2014/main" id="{8B894F86-A253-A016-8822-625EDBBC04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5" name="直線コネクタ 8414">
                        <a:extLst>
                          <a:ext uri="{FF2B5EF4-FFF2-40B4-BE49-F238E27FC236}">
                            <a16:creationId xmlns:a16="http://schemas.microsoft.com/office/drawing/2014/main" id="{68916865-0373-0036-E672-A836B7C0E8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6" name="直線コネクタ 8415">
                        <a:extLst>
                          <a:ext uri="{FF2B5EF4-FFF2-40B4-BE49-F238E27FC236}">
                            <a16:creationId xmlns:a16="http://schemas.microsoft.com/office/drawing/2014/main" id="{5F4F3BB4-444C-32C1-D4EA-87F632962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7" name="直線コネクタ 8416">
                        <a:extLst>
                          <a:ext uri="{FF2B5EF4-FFF2-40B4-BE49-F238E27FC236}">
                            <a16:creationId xmlns:a16="http://schemas.microsoft.com/office/drawing/2014/main" id="{5357472B-6AA6-B080-8183-8A6241E044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8" name="直線コネクタ 8417">
                        <a:extLst>
                          <a:ext uri="{FF2B5EF4-FFF2-40B4-BE49-F238E27FC236}">
                            <a16:creationId xmlns:a16="http://schemas.microsoft.com/office/drawing/2014/main" id="{7DD4F538-7026-A239-AC71-AE7D5219AF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9" name="直線コネクタ 8418">
                        <a:extLst>
                          <a:ext uri="{FF2B5EF4-FFF2-40B4-BE49-F238E27FC236}">
                            <a16:creationId xmlns:a16="http://schemas.microsoft.com/office/drawing/2014/main" id="{2A75997F-A296-EBDE-03EA-296AFD5A73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87" name="グループ化 8386">
                      <a:extLst>
                        <a:ext uri="{FF2B5EF4-FFF2-40B4-BE49-F238E27FC236}">
                          <a16:creationId xmlns:a16="http://schemas.microsoft.com/office/drawing/2014/main" id="{A8865E0B-8647-F43A-1CC2-69B960A9AE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388" name="直線コネクタ 8387">
                        <a:extLst>
                          <a:ext uri="{FF2B5EF4-FFF2-40B4-BE49-F238E27FC236}">
                            <a16:creationId xmlns:a16="http://schemas.microsoft.com/office/drawing/2014/main" id="{459F9D19-EF19-E9B3-8BCE-D66C3C26EA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9" name="直線コネクタ 8388">
                        <a:extLst>
                          <a:ext uri="{FF2B5EF4-FFF2-40B4-BE49-F238E27FC236}">
                            <a16:creationId xmlns:a16="http://schemas.microsoft.com/office/drawing/2014/main" id="{8189AFEB-3E11-66F0-FC2D-76C62F09BE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0" name="直線コネクタ 8389">
                        <a:extLst>
                          <a:ext uri="{FF2B5EF4-FFF2-40B4-BE49-F238E27FC236}">
                            <a16:creationId xmlns:a16="http://schemas.microsoft.com/office/drawing/2014/main" id="{B256DD37-C2F1-4C03-E7C7-9735889EBC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1" name="直線コネクタ 8390">
                        <a:extLst>
                          <a:ext uri="{FF2B5EF4-FFF2-40B4-BE49-F238E27FC236}">
                            <a16:creationId xmlns:a16="http://schemas.microsoft.com/office/drawing/2014/main" id="{3CF0012F-1087-658C-BF67-6F4651519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2" name="直線コネクタ 8391">
                        <a:extLst>
                          <a:ext uri="{FF2B5EF4-FFF2-40B4-BE49-F238E27FC236}">
                            <a16:creationId xmlns:a16="http://schemas.microsoft.com/office/drawing/2014/main" id="{907F307B-0FC7-5751-564C-B4F80A6F51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3" name="直線コネクタ 8392">
                        <a:extLst>
                          <a:ext uri="{FF2B5EF4-FFF2-40B4-BE49-F238E27FC236}">
                            <a16:creationId xmlns:a16="http://schemas.microsoft.com/office/drawing/2014/main" id="{7322F716-B980-04A8-9D05-38DA7314B5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4" name="直線コネクタ 8393">
                        <a:extLst>
                          <a:ext uri="{FF2B5EF4-FFF2-40B4-BE49-F238E27FC236}">
                            <a16:creationId xmlns:a16="http://schemas.microsoft.com/office/drawing/2014/main" id="{BE4F34EC-EFD4-DD65-E210-54E5BC18E3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5" name="直線コネクタ 8394">
                        <a:extLst>
                          <a:ext uri="{FF2B5EF4-FFF2-40B4-BE49-F238E27FC236}">
                            <a16:creationId xmlns:a16="http://schemas.microsoft.com/office/drawing/2014/main" id="{0EDA4B95-8B82-FADD-D247-31B293A7DF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6" name="直線コネクタ 8395">
                        <a:extLst>
                          <a:ext uri="{FF2B5EF4-FFF2-40B4-BE49-F238E27FC236}">
                            <a16:creationId xmlns:a16="http://schemas.microsoft.com/office/drawing/2014/main" id="{B0F167A7-3FEE-1B70-BA44-F2EF254BC9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7" name="直線コネクタ 8396">
                        <a:extLst>
                          <a:ext uri="{FF2B5EF4-FFF2-40B4-BE49-F238E27FC236}">
                            <a16:creationId xmlns:a16="http://schemas.microsoft.com/office/drawing/2014/main" id="{66C7C8A3-FFAB-D728-79A0-1289007A98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8" name="直線コネクタ 8397">
                        <a:extLst>
                          <a:ext uri="{FF2B5EF4-FFF2-40B4-BE49-F238E27FC236}">
                            <a16:creationId xmlns:a16="http://schemas.microsoft.com/office/drawing/2014/main" id="{E83682F2-BAC6-CFDA-456B-1C2BA57D1A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9" name="直線コネクタ 8398">
                        <a:extLst>
                          <a:ext uri="{FF2B5EF4-FFF2-40B4-BE49-F238E27FC236}">
                            <a16:creationId xmlns:a16="http://schemas.microsoft.com/office/drawing/2014/main" id="{E2176673-8300-CA07-15B1-A351387795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0" name="直線コネクタ 8399">
                        <a:extLst>
                          <a:ext uri="{FF2B5EF4-FFF2-40B4-BE49-F238E27FC236}">
                            <a16:creationId xmlns:a16="http://schemas.microsoft.com/office/drawing/2014/main" id="{D2741EA6-3937-1113-BD5D-09D477F2B5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1" name="直線コネクタ 8400">
                        <a:extLst>
                          <a:ext uri="{FF2B5EF4-FFF2-40B4-BE49-F238E27FC236}">
                            <a16:creationId xmlns:a16="http://schemas.microsoft.com/office/drawing/2014/main" id="{3F3097DE-3E0B-C15A-49E2-DEB82BBF72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2" name="直線コネクタ 8401">
                        <a:extLst>
                          <a:ext uri="{FF2B5EF4-FFF2-40B4-BE49-F238E27FC236}">
                            <a16:creationId xmlns:a16="http://schemas.microsoft.com/office/drawing/2014/main" id="{EA9208D3-BA76-1779-B42A-B76372B89A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3" name="直線コネクタ 8402">
                        <a:extLst>
                          <a:ext uri="{FF2B5EF4-FFF2-40B4-BE49-F238E27FC236}">
                            <a16:creationId xmlns:a16="http://schemas.microsoft.com/office/drawing/2014/main" id="{B6A3EDA1-9AA2-3413-45E4-DC7733F02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2" name="グループ化 8351">
                    <a:extLst>
                      <a:ext uri="{FF2B5EF4-FFF2-40B4-BE49-F238E27FC236}">
                        <a16:creationId xmlns:a16="http://schemas.microsoft.com/office/drawing/2014/main" id="{95E34A75-E706-FE94-C985-C88F9A75EABD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70" name="直線コネクタ 8369">
                      <a:extLst>
                        <a:ext uri="{FF2B5EF4-FFF2-40B4-BE49-F238E27FC236}">
                          <a16:creationId xmlns:a16="http://schemas.microsoft.com/office/drawing/2014/main" id="{CE9C56D2-F0FA-2050-FED1-65E6D50DA8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1" name="直線コネクタ 8370">
                      <a:extLst>
                        <a:ext uri="{FF2B5EF4-FFF2-40B4-BE49-F238E27FC236}">
                          <a16:creationId xmlns:a16="http://schemas.microsoft.com/office/drawing/2014/main" id="{11A9F3AD-3111-A16E-D8EE-EF2A04E189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2" name="直線コネクタ 8371">
                      <a:extLst>
                        <a:ext uri="{FF2B5EF4-FFF2-40B4-BE49-F238E27FC236}">
                          <a16:creationId xmlns:a16="http://schemas.microsoft.com/office/drawing/2014/main" id="{E9F40844-98CE-4DC4-5521-1834219214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3" name="直線コネクタ 8372">
                      <a:extLst>
                        <a:ext uri="{FF2B5EF4-FFF2-40B4-BE49-F238E27FC236}">
                          <a16:creationId xmlns:a16="http://schemas.microsoft.com/office/drawing/2014/main" id="{882EB24C-56FD-AD6A-5EF3-632661ECCA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4" name="直線コネクタ 8373">
                      <a:extLst>
                        <a:ext uri="{FF2B5EF4-FFF2-40B4-BE49-F238E27FC236}">
                          <a16:creationId xmlns:a16="http://schemas.microsoft.com/office/drawing/2014/main" id="{D35037C2-114D-976A-A042-509A82812B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5" name="直線コネクタ 8374">
                      <a:extLst>
                        <a:ext uri="{FF2B5EF4-FFF2-40B4-BE49-F238E27FC236}">
                          <a16:creationId xmlns:a16="http://schemas.microsoft.com/office/drawing/2014/main" id="{8DE19ED7-ACD2-033F-DE29-89046155C7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6" name="直線コネクタ 8375">
                      <a:extLst>
                        <a:ext uri="{FF2B5EF4-FFF2-40B4-BE49-F238E27FC236}">
                          <a16:creationId xmlns:a16="http://schemas.microsoft.com/office/drawing/2014/main" id="{36FB0B05-2943-1912-567E-016ADC6B9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7" name="直線コネクタ 8376">
                      <a:extLst>
                        <a:ext uri="{FF2B5EF4-FFF2-40B4-BE49-F238E27FC236}">
                          <a16:creationId xmlns:a16="http://schemas.microsoft.com/office/drawing/2014/main" id="{FB208C7D-A7FE-6053-3002-606E12DEA9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8" name="直線コネクタ 8377">
                      <a:extLst>
                        <a:ext uri="{FF2B5EF4-FFF2-40B4-BE49-F238E27FC236}">
                          <a16:creationId xmlns:a16="http://schemas.microsoft.com/office/drawing/2014/main" id="{951A33A6-B93C-5EF3-3B68-D23363102D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9" name="直線コネクタ 8378">
                      <a:extLst>
                        <a:ext uri="{FF2B5EF4-FFF2-40B4-BE49-F238E27FC236}">
                          <a16:creationId xmlns:a16="http://schemas.microsoft.com/office/drawing/2014/main" id="{DB476EED-3536-AA23-8BE0-225700DCFA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0" name="直線コネクタ 8379">
                      <a:extLst>
                        <a:ext uri="{FF2B5EF4-FFF2-40B4-BE49-F238E27FC236}">
                          <a16:creationId xmlns:a16="http://schemas.microsoft.com/office/drawing/2014/main" id="{99F9B040-75FD-32CC-0F4B-6D99BB5703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1" name="直線コネクタ 8380">
                      <a:extLst>
                        <a:ext uri="{FF2B5EF4-FFF2-40B4-BE49-F238E27FC236}">
                          <a16:creationId xmlns:a16="http://schemas.microsoft.com/office/drawing/2014/main" id="{B57CBD8F-C606-FB4E-8E78-6D444B3FFE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2" name="直線コネクタ 8381">
                      <a:extLst>
                        <a:ext uri="{FF2B5EF4-FFF2-40B4-BE49-F238E27FC236}">
                          <a16:creationId xmlns:a16="http://schemas.microsoft.com/office/drawing/2014/main" id="{5267C45C-CA01-DD8B-2F8E-899059E2BF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3" name="直線コネクタ 8382">
                      <a:extLst>
                        <a:ext uri="{FF2B5EF4-FFF2-40B4-BE49-F238E27FC236}">
                          <a16:creationId xmlns:a16="http://schemas.microsoft.com/office/drawing/2014/main" id="{41207364-20CD-0992-555B-28429D8EBB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4" name="直線コネクタ 8383">
                      <a:extLst>
                        <a:ext uri="{FF2B5EF4-FFF2-40B4-BE49-F238E27FC236}">
                          <a16:creationId xmlns:a16="http://schemas.microsoft.com/office/drawing/2014/main" id="{952BF037-C4CF-CB8D-7770-B633AB5F34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5" name="直線コネクタ 8384">
                      <a:extLst>
                        <a:ext uri="{FF2B5EF4-FFF2-40B4-BE49-F238E27FC236}">
                          <a16:creationId xmlns:a16="http://schemas.microsoft.com/office/drawing/2014/main" id="{984B1D45-C58A-EA93-A156-58DCAA9AA9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3" name="グループ化 8352">
                    <a:extLst>
                      <a:ext uri="{FF2B5EF4-FFF2-40B4-BE49-F238E27FC236}">
                        <a16:creationId xmlns:a16="http://schemas.microsoft.com/office/drawing/2014/main" id="{AD83A3A0-CCAD-23BE-8352-184CA870AF7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54" name="直線コネクタ 8353">
                      <a:extLst>
                        <a:ext uri="{FF2B5EF4-FFF2-40B4-BE49-F238E27FC236}">
                          <a16:creationId xmlns:a16="http://schemas.microsoft.com/office/drawing/2014/main" id="{ACE409E1-CA5E-1AF9-56E3-263314AE90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5" name="直線コネクタ 8354">
                      <a:extLst>
                        <a:ext uri="{FF2B5EF4-FFF2-40B4-BE49-F238E27FC236}">
                          <a16:creationId xmlns:a16="http://schemas.microsoft.com/office/drawing/2014/main" id="{C2B77D5B-6406-EF44-568D-983494B5BA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6" name="直線コネクタ 8355">
                      <a:extLst>
                        <a:ext uri="{FF2B5EF4-FFF2-40B4-BE49-F238E27FC236}">
                          <a16:creationId xmlns:a16="http://schemas.microsoft.com/office/drawing/2014/main" id="{1DFDBD40-05DE-DFD0-C4E3-E4F78D153E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7" name="直線コネクタ 8356">
                      <a:extLst>
                        <a:ext uri="{FF2B5EF4-FFF2-40B4-BE49-F238E27FC236}">
                          <a16:creationId xmlns:a16="http://schemas.microsoft.com/office/drawing/2014/main" id="{E8EF3613-3630-7988-EE7E-E1E151E6D4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8" name="直線コネクタ 8357">
                      <a:extLst>
                        <a:ext uri="{FF2B5EF4-FFF2-40B4-BE49-F238E27FC236}">
                          <a16:creationId xmlns:a16="http://schemas.microsoft.com/office/drawing/2014/main" id="{BBE54433-7658-7843-AF7C-8DF4D5A860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9" name="直線コネクタ 8358">
                      <a:extLst>
                        <a:ext uri="{FF2B5EF4-FFF2-40B4-BE49-F238E27FC236}">
                          <a16:creationId xmlns:a16="http://schemas.microsoft.com/office/drawing/2014/main" id="{64E979D8-1D76-4215-19F8-9A9CA4E62B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0" name="直線コネクタ 8359">
                      <a:extLst>
                        <a:ext uri="{FF2B5EF4-FFF2-40B4-BE49-F238E27FC236}">
                          <a16:creationId xmlns:a16="http://schemas.microsoft.com/office/drawing/2014/main" id="{F468ECD7-7936-9A8C-0C10-77A4EFC842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1" name="直線コネクタ 8360">
                      <a:extLst>
                        <a:ext uri="{FF2B5EF4-FFF2-40B4-BE49-F238E27FC236}">
                          <a16:creationId xmlns:a16="http://schemas.microsoft.com/office/drawing/2014/main" id="{24B2770C-602F-412A-A34F-4E52FAA92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2" name="直線コネクタ 8361">
                      <a:extLst>
                        <a:ext uri="{FF2B5EF4-FFF2-40B4-BE49-F238E27FC236}">
                          <a16:creationId xmlns:a16="http://schemas.microsoft.com/office/drawing/2014/main" id="{FDA4B270-D8A5-9D80-3596-DE0A9B59EA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3" name="直線コネクタ 8362">
                      <a:extLst>
                        <a:ext uri="{FF2B5EF4-FFF2-40B4-BE49-F238E27FC236}">
                          <a16:creationId xmlns:a16="http://schemas.microsoft.com/office/drawing/2014/main" id="{D7FAB2DD-2BC8-5E7E-514A-9EE4ACB879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4" name="直線コネクタ 8363">
                      <a:extLst>
                        <a:ext uri="{FF2B5EF4-FFF2-40B4-BE49-F238E27FC236}">
                          <a16:creationId xmlns:a16="http://schemas.microsoft.com/office/drawing/2014/main" id="{73FCD490-B17F-B8A3-92B4-5A8C8CF2FE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5" name="直線コネクタ 8364">
                      <a:extLst>
                        <a:ext uri="{FF2B5EF4-FFF2-40B4-BE49-F238E27FC236}">
                          <a16:creationId xmlns:a16="http://schemas.microsoft.com/office/drawing/2014/main" id="{7172FBC0-B945-775A-0404-4B8DF9938B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6" name="直線コネクタ 8365">
                      <a:extLst>
                        <a:ext uri="{FF2B5EF4-FFF2-40B4-BE49-F238E27FC236}">
                          <a16:creationId xmlns:a16="http://schemas.microsoft.com/office/drawing/2014/main" id="{E640CFF1-DB93-0392-55BC-0AE546F025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7" name="直線コネクタ 8366">
                      <a:extLst>
                        <a:ext uri="{FF2B5EF4-FFF2-40B4-BE49-F238E27FC236}">
                          <a16:creationId xmlns:a16="http://schemas.microsoft.com/office/drawing/2014/main" id="{2E84EDD8-245B-80E5-155B-8944B4B4FB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8" name="直線コネクタ 8367">
                      <a:extLst>
                        <a:ext uri="{FF2B5EF4-FFF2-40B4-BE49-F238E27FC236}">
                          <a16:creationId xmlns:a16="http://schemas.microsoft.com/office/drawing/2014/main" id="{CBF0C7D6-5810-3395-4FF5-A2E1A151E3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9" name="直線コネクタ 8368">
                      <a:extLst>
                        <a:ext uri="{FF2B5EF4-FFF2-40B4-BE49-F238E27FC236}">
                          <a16:creationId xmlns:a16="http://schemas.microsoft.com/office/drawing/2014/main" id="{35088CE1-BF8A-D0F3-D8DD-FA8FEA2A08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20" name="グループ化 8319">
                  <a:extLst>
                    <a:ext uri="{FF2B5EF4-FFF2-40B4-BE49-F238E27FC236}">
                      <a16:creationId xmlns:a16="http://schemas.microsoft.com/office/drawing/2014/main" id="{42171D90-E1AD-1685-C976-E3A10E28BD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42" name="直線コネクタ 8341">
                    <a:extLst>
                      <a:ext uri="{FF2B5EF4-FFF2-40B4-BE49-F238E27FC236}">
                        <a16:creationId xmlns:a16="http://schemas.microsoft.com/office/drawing/2014/main" id="{5C8EBFC2-7506-D55E-E846-8CDA2230F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3" name="直線コネクタ 8342">
                    <a:extLst>
                      <a:ext uri="{FF2B5EF4-FFF2-40B4-BE49-F238E27FC236}">
                        <a16:creationId xmlns:a16="http://schemas.microsoft.com/office/drawing/2014/main" id="{46C8D03C-A0A0-A5D2-0482-7F1183B4B9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4" name="直線コネクタ 8343">
                    <a:extLst>
                      <a:ext uri="{FF2B5EF4-FFF2-40B4-BE49-F238E27FC236}">
                        <a16:creationId xmlns:a16="http://schemas.microsoft.com/office/drawing/2014/main" id="{BC51746E-3FF2-4D6C-7630-153A1CD304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5" name="直線コネクタ 8344">
                    <a:extLst>
                      <a:ext uri="{FF2B5EF4-FFF2-40B4-BE49-F238E27FC236}">
                        <a16:creationId xmlns:a16="http://schemas.microsoft.com/office/drawing/2014/main" id="{EDE2266F-9EA4-9D81-969C-0116E42AA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6" name="直線コネクタ 8345">
                    <a:extLst>
                      <a:ext uri="{FF2B5EF4-FFF2-40B4-BE49-F238E27FC236}">
                        <a16:creationId xmlns:a16="http://schemas.microsoft.com/office/drawing/2014/main" id="{84E4FCA2-4845-4567-35EC-AADCDA13C8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7" name="直線コネクタ 8346">
                    <a:extLst>
                      <a:ext uri="{FF2B5EF4-FFF2-40B4-BE49-F238E27FC236}">
                        <a16:creationId xmlns:a16="http://schemas.microsoft.com/office/drawing/2014/main" id="{B7649303-C91C-3F40-BC11-7B6DE8E1C2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1" name="グループ化 8320">
                  <a:extLst>
                    <a:ext uri="{FF2B5EF4-FFF2-40B4-BE49-F238E27FC236}">
                      <a16:creationId xmlns:a16="http://schemas.microsoft.com/office/drawing/2014/main" id="{0BD4B310-C004-CD85-BB97-DEE62FAB8A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6" name="直線コネクタ 8335">
                    <a:extLst>
                      <a:ext uri="{FF2B5EF4-FFF2-40B4-BE49-F238E27FC236}">
                        <a16:creationId xmlns:a16="http://schemas.microsoft.com/office/drawing/2014/main" id="{07DB3E46-5D2E-8A31-A730-1F9EF8C09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7" name="直線コネクタ 8336">
                    <a:extLst>
                      <a:ext uri="{FF2B5EF4-FFF2-40B4-BE49-F238E27FC236}">
                        <a16:creationId xmlns:a16="http://schemas.microsoft.com/office/drawing/2014/main" id="{93F1B619-D38C-C13A-FB0B-CAD66D19A3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8" name="直線コネクタ 8337">
                    <a:extLst>
                      <a:ext uri="{FF2B5EF4-FFF2-40B4-BE49-F238E27FC236}">
                        <a16:creationId xmlns:a16="http://schemas.microsoft.com/office/drawing/2014/main" id="{3B112455-5FD8-F9A1-D089-1B7628964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9" name="直線コネクタ 8338">
                    <a:extLst>
                      <a:ext uri="{FF2B5EF4-FFF2-40B4-BE49-F238E27FC236}">
                        <a16:creationId xmlns:a16="http://schemas.microsoft.com/office/drawing/2014/main" id="{3C5D9DDF-C533-9555-7896-F64595FFC3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0" name="直線コネクタ 8339">
                    <a:extLst>
                      <a:ext uri="{FF2B5EF4-FFF2-40B4-BE49-F238E27FC236}">
                        <a16:creationId xmlns:a16="http://schemas.microsoft.com/office/drawing/2014/main" id="{944569AD-BCE5-6AFC-A973-C2F794B5D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1" name="直線コネクタ 8340">
                    <a:extLst>
                      <a:ext uri="{FF2B5EF4-FFF2-40B4-BE49-F238E27FC236}">
                        <a16:creationId xmlns:a16="http://schemas.microsoft.com/office/drawing/2014/main" id="{53DABC8B-FD81-6D68-86DD-67BDA7DF99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2" name="グループ化 8321">
                  <a:extLst>
                    <a:ext uri="{FF2B5EF4-FFF2-40B4-BE49-F238E27FC236}">
                      <a16:creationId xmlns:a16="http://schemas.microsoft.com/office/drawing/2014/main" id="{6BA27D9C-167C-7D29-E114-326B12D72A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0" name="直線コネクタ 8329">
                    <a:extLst>
                      <a:ext uri="{FF2B5EF4-FFF2-40B4-BE49-F238E27FC236}">
                        <a16:creationId xmlns:a16="http://schemas.microsoft.com/office/drawing/2014/main" id="{E7AAE0BD-09EF-7919-0651-BC9854950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1" name="直線コネクタ 8330">
                    <a:extLst>
                      <a:ext uri="{FF2B5EF4-FFF2-40B4-BE49-F238E27FC236}">
                        <a16:creationId xmlns:a16="http://schemas.microsoft.com/office/drawing/2014/main" id="{0AEDD085-945F-8826-5C6F-408D69A00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2" name="直線コネクタ 8331">
                    <a:extLst>
                      <a:ext uri="{FF2B5EF4-FFF2-40B4-BE49-F238E27FC236}">
                        <a16:creationId xmlns:a16="http://schemas.microsoft.com/office/drawing/2014/main" id="{407CB56B-8C86-5D3E-D751-826BC19670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3" name="直線コネクタ 8332">
                    <a:extLst>
                      <a:ext uri="{FF2B5EF4-FFF2-40B4-BE49-F238E27FC236}">
                        <a16:creationId xmlns:a16="http://schemas.microsoft.com/office/drawing/2014/main" id="{586367E8-C71F-D4A0-F6E4-D66CA09E16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4" name="直線コネクタ 8333">
                    <a:extLst>
                      <a:ext uri="{FF2B5EF4-FFF2-40B4-BE49-F238E27FC236}">
                        <a16:creationId xmlns:a16="http://schemas.microsoft.com/office/drawing/2014/main" id="{CAA08EEC-7D50-6715-911C-38183F964A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5" name="直線コネクタ 8334">
                    <a:extLst>
                      <a:ext uri="{FF2B5EF4-FFF2-40B4-BE49-F238E27FC236}">
                        <a16:creationId xmlns:a16="http://schemas.microsoft.com/office/drawing/2014/main" id="{5EC0E609-D983-6DC9-8E8A-7671ADC3B2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3" name="グループ化 8322">
                  <a:extLst>
                    <a:ext uri="{FF2B5EF4-FFF2-40B4-BE49-F238E27FC236}">
                      <a16:creationId xmlns:a16="http://schemas.microsoft.com/office/drawing/2014/main" id="{7275B3A9-A3E4-C3BC-9196-72CD922A8A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24" name="直線コネクタ 8323">
                    <a:extLst>
                      <a:ext uri="{FF2B5EF4-FFF2-40B4-BE49-F238E27FC236}">
                        <a16:creationId xmlns:a16="http://schemas.microsoft.com/office/drawing/2014/main" id="{4C0F1B9C-077B-8B8A-641A-AC6B6EEFA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5" name="直線コネクタ 8324">
                    <a:extLst>
                      <a:ext uri="{FF2B5EF4-FFF2-40B4-BE49-F238E27FC236}">
                        <a16:creationId xmlns:a16="http://schemas.microsoft.com/office/drawing/2014/main" id="{0E60CFB0-27E5-E20D-DC5A-B2596D2367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6" name="直線コネクタ 8325">
                    <a:extLst>
                      <a:ext uri="{FF2B5EF4-FFF2-40B4-BE49-F238E27FC236}">
                        <a16:creationId xmlns:a16="http://schemas.microsoft.com/office/drawing/2014/main" id="{FC1E6E36-56D5-35B2-E1DB-370D8ED37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7" name="直線コネクタ 8326">
                    <a:extLst>
                      <a:ext uri="{FF2B5EF4-FFF2-40B4-BE49-F238E27FC236}">
                        <a16:creationId xmlns:a16="http://schemas.microsoft.com/office/drawing/2014/main" id="{E4827B8F-5DA6-2882-998C-9E8387F4F1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8" name="直線コネクタ 8327">
                    <a:extLst>
                      <a:ext uri="{FF2B5EF4-FFF2-40B4-BE49-F238E27FC236}">
                        <a16:creationId xmlns:a16="http://schemas.microsoft.com/office/drawing/2014/main" id="{DA175DBE-8353-55CF-7868-99294E69A3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9" name="直線コネクタ 8328">
                    <a:extLst>
                      <a:ext uri="{FF2B5EF4-FFF2-40B4-BE49-F238E27FC236}">
                        <a16:creationId xmlns:a16="http://schemas.microsoft.com/office/drawing/2014/main" id="{8910849C-EAAE-4F1C-3A16-4C4817E3F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4506" name="テキスト ボックス 14505">
            <a:extLst>
              <a:ext uri="{FF2B5EF4-FFF2-40B4-BE49-F238E27FC236}">
                <a16:creationId xmlns:a16="http://schemas.microsoft.com/office/drawing/2014/main" id="{1642A738-F426-8099-3395-6A07BE006BF3}"/>
              </a:ext>
            </a:extLst>
          </p:cNvPr>
          <p:cNvSpPr txBox="1"/>
          <p:nvPr/>
        </p:nvSpPr>
        <p:spPr>
          <a:xfrm>
            <a:off x="12055475" y="1388353"/>
            <a:ext cx="14879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Front-side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7" name="テキスト ボックス 14506">
            <a:extLst>
              <a:ext uri="{FF2B5EF4-FFF2-40B4-BE49-F238E27FC236}">
                <a16:creationId xmlns:a16="http://schemas.microsoft.com/office/drawing/2014/main" id="{AA1F37F8-A560-1A00-3EC4-6E7A2BD1CF13}"/>
              </a:ext>
            </a:extLst>
          </p:cNvPr>
          <p:cNvSpPr txBox="1"/>
          <p:nvPr/>
        </p:nvSpPr>
        <p:spPr>
          <a:xfrm>
            <a:off x="12055474" y="2696624"/>
            <a:ext cx="14518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Back-side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17" name="テキスト ボックス 14516">
            <a:extLst>
              <a:ext uri="{FF2B5EF4-FFF2-40B4-BE49-F238E27FC236}">
                <a16:creationId xmlns:a16="http://schemas.microsoft.com/office/drawing/2014/main" id="{60BA20DD-4092-60B5-06EF-1D5DEF806BF3}"/>
              </a:ext>
            </a:extLst>
          </p:cNvPr>
          <p:cNvSpPr txBox="1"/>
          <p:nvPr/>
        </p:nvSpPr>
        <p:spPr>
          <a:xfrm>
            <a:off x="6036827" y="1347623"/>
            <a:ext cx="505527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Half-Stave = 8 x Modules = ~ 1320 [mm] 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0" name="テキスト ボックス 14519">
            <a:extLst>
              <a:ext uri="{FF2B5EF4-FFF2-40B4-BE49-F238E27FC236}">
                <a16:creationId xmlns:a16="http://schemas.microsoft.com/office/drawing/2014/main" id="{115D68DE-A37F-7A9B-4967-9B99CB07E939}"/>
              </a:ext>
            </a:extLst>
          </p:cNvPr>
          <p:cNvSpPr txBox="1"/>
          <p:nvPr/>
        </p:nvSpPr>
        <p:spPr>
          <a:xfrm>
            <a:off x="1506049" y="3188331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AED44DD-889D-7750-FDEC-C0B4582C5063}"/>
              </a:ext>
            </a:extLst>
          </p:cNvPr>
          <p:cNvGrpSpPr/>
          <p:nvPr/>
        </p:nvGrpSpPr>
        <p:grpSpPr>
          <a:xfrm>
            <a:off x="3655747" y="2307933"/>
            <a:ext cx="9607054" cy="419911"/>
            <a:chOff x="1542468" y="3429000"/>
            <a:chExt cx="10516993" cy="46279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1D4EF5C-AEDC-38F3-A6F3-BBBD76B68AE8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14976" name="グループ化 14975">
                <a:extLst>
                  <a:ext uri="{FF2B5EF4-FFF2-40B4-BE49-F238E27FC236}">
                    <a16:creationId xmlns:a16="http://schemas.microsoft.com/office/drawing/2014/main" id="{1C708839-1982-6B38-B745-470EB26FD015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544" name="正方形/長方形 15543">
                  <a:extLst>
                    <a:ext uri="{FF2B5EF4-FFF2-40B4-BE49-F238E27FC236}">
                      <a16:creationId xmlns:a16="http://schemas.microsoft.com/office/drawing/2014/main" id="{27D4E5F3-E626-14B7-E82A-4944C64C7C24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545" name="グループ化 15544">
                  <a:extLst>
                    <a:ext uri="{FF2B5EF4-FFF2-40B4-BE49-F238E27FC236}">
                      <a16:creationId xmlns:a16="http://schemas.microsoft.com/office/drawing/2014/main" id="{8DA3FE09-98EB-7E87-F752-CCA344B2E07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574" name="グループ化 15573">
                    <a:extLst>
                      <a:ext uri="{FF2B5EF4-FFF2-40B4-BE49-F238E27FC236}">
                        <a16:creationId xmlns:a16="http://schemas.microsoft.com/office/drawing/2014/main" id="{F05C092D-5B59-5BC6-8C84-27D950FF6E19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714" name="正方形/長方形 15713">
                      <a:extLst>
                        <a:ext uri="{FF2B5EF4-FFF2-40B4-BE49-F238E27FC236}">
                          <a16:creationId xmlns:a16="http://schemas.microsoft.com/office/drawing/2014/main" id="{74BF274D-4E04-0093-EC22-22B3B8A6E7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5" name="グループ化 15714">
                      <a:extLst>
                        <a:ext uri="{FF2B5EF4-FFF2-40B4-BE49-F238E27FC236}">
                          <a16:creationId xmlns:a16="http://schemas.microsoft.com/office/drawing/2014/main" id="{99ED556F-2577-72EF-DDB9-1432C68782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30" name="正方形/長方形 15729">
                        <a:extLst>
                          <a:ext uri="{FF2B5EF4-FFF2-40B4-BE49-F238E27FC236}">
                            <a16:creationId xmlns:a16="http://schemas.microsoft.com/office/drawing/2014/main" id="{354EB294-2A0B-E370-6E86-A3F9E8DF479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31" name="正方形/長方形 15730">
                        <a:extLst>
                          <a:ext uri="{FF2B5EF4-FFF2-40B4-BE49-F238E27FC236}">
                            <a16:creationId xmlns:a16="http://schemas.microsoft.com/office/drawing/2014/main" id="{8D7BBA4D-5FEA-9BCC-DED5-57D19F50700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716" name="グループ化 15715">
                      <a:extLst>
                        <a:ext uri="{FF2B5EF4-FFF2-40B4-BE49-F238E27FC236}">
                          <a16:creationId xmlns:a16="http://schemas.microsoft.com/office/drawing/2014/main" id="{0355A67C-63ED-247F-723F-56C4B7DBB3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726" name="正方形/長方形 15725">
                        <a:extLst>
                          <a:ext uri="{FF2B5EF4-FFF2-40B4-BE49-F238E27FC236}">
                            <a16:creationId xmlns:a16="http://schemas.microsoft.com/office/drawing/2014/main" id="{0645E437-2F04-B145-61AF-6F150DD29F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727" name="グループ化 15726">
                        <a:extLst>
                          <a:ext uri="{FF2B5EF4-FFF2-40B4-BE49-F238E27FC236}">
                            <a16:creationId xmlns:a16="http://schemas.microsoft.com/office/drawing/2014/main" id="{96259FA0-6F3D-9E67-9B6C-1E02533104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728" name="正方形/長方形 15727">
                          <a:extLst>
                            <a:ext uri="{FF2B5EF4-FFF2-40B4-BE49-F238E27FC236}">
                              <a16:creationId xmlns:a16="http://schemas.microsoft.com/office/drawing/2014/main" id="{05A7B013-0AD4-0C76-FB32-A39EFCEA616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729" name="正方形/長方形 15728">
                          <a:extLst>
                            <a:ext uri="{FF2B5EF4-FFF2-40B4-BE49-F238E27FC236}">
                              <a16:creationId xmlns:a16="http://schemas.microsoft.com/office/drawing/2014/main" id="{BB5FFF17-4F75-D896-2BE2-AB3A25765BC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717" name="正方形/長方形 15716">
                      <a:extLst>
                        <a:ext uri="{FF2B5EF4-FFF2-40B4-BE49-F238E27FC236}">
                          <a16:creationId xmlns:a16="http://schemas.microsoft.com/office/drawing/2014/main" id="{B647DF94-8529-1424-134A-B6DF67D7C3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8" name="グループ化 15717">
                      <a:extLst>
                        <a:ext uri="{FF2B5EF4-FFF2-40B4-BE49-F238E27FC236}">
                          <a16:creationId xmlns:a16="http://schemas.microsoft.com/office/drawing/2014/main" id="{9F50A354-5DBB-E571-1AA3-33ABBBCBA0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4" name="正方形/長方形 15723">
                        <a:extLst>
                          <a:ext uri="{FF2B5EF4-FFF2-40B4-BE49-F238E27FC236}">
                            <a16:creationId xmlns:a16="http://schemas.microsoft.com/office/drawing/2014/main" id="{22222EBA-ADEB-0A55-165E-AAE4554D42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5" name="正方形/長方形 15724">
                        <a:extLst>
                          <a:ext uri="{FF2B5EF4-FFF2-40B4-BE49-F238E27FC236}">
                            <a16:creationId xmlns:a16="http://schemas.microsoft.com/office/drawing/2014/main" id="{1167F167-F35F-06D0-D305-4BA7BFC1570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19" name="正方形/長方形 15718">
                      <a:extLst>
                        <a:ext uri="{FF2B5EF4-FFF2-40B4-BE49-F238E27FC236}">
                          <a16:creationId xmlns:a16="http://schemas.microsoft.com/office/drawing/2014/main" id="{4B86AA70-2E4D-AC69-9D3F-95A73E3333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20" name="グループ化 15719">
                      <a:extLst>
                        <a:ext uri="{FF2B5EF4-FFF2-40B4-BE49-F238E27FC236}">
                          <a16:creationId xmlns:a16="http://schemas.microsoft.com/office/drawing/2014/main" id="{CAC24C13-D82B-0D49-C871-D2ED961436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2" name="正方形/長方形 15721">
                        <a:extLst>
                          <a:ext uri="{FF2B5EF4-FFF2-40B4-BE49-F238E27FC236}">
                            <a16:creationId xmlns:a16="http://schemas.microsoft.com/office/drawing/2014/main" id="{F5DC9422-4DD0-8EEC-8717-EE9CE3AABB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3" name="正方形/長方形 15722">
                        <a:extLst>
                          <a:ext uri="{FF2B5EF4-FFF2-40B4-BE49-F238E27FC236}">
                            <a16:creationId xmlns:a16="http://schemas.microsoft.com/office/drawing/2014/main" id="{C3B5EBF5-0179-C226-1A65-56D26B3F1C4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21" name="正方形/長方形 15720">
                      <a:extLst>
                        <a:ext uri="{FF2B5EF4-FFF2-40B4-BE49-F238E27FC236}">
                          <a16:creationId xmlns:a16="http://schemas.microsoft.com/office/drawing/2014/main" id="{95C636B2-240E-9282-2240-72A2A60B69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575" name="グループ化 15574">
                    <a:extLst>
                      <a:ext uri="{FF2B5EF4-FFF2-40B4-BE49-F238E27FC236}">
                        <a16:creationId xmlns:a16="http://schemas.microsoft.com/office/drawing/2014/main" id="{3BE313B6-29FA-0E93-D383-2D25F68EC081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80" name="グループ化 15679">
                      <a:extLst>
                        <a:ext uri="{FF2B5EF4-FFF2-40B4-BE49-F238E27FC236}">
                          <a16:creationId xmlns:a16="http://schemas.microsoft.com/office/drawing/2014/main" id="{0E8BF1ED-A290-16F5-8A39-8E6BC7F29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98" name="直線コネクタ 15697">
                        <a:extLst>
                          <a:ext uri="{FF2B5EF4-FFF2-40B4-BE49-F238E27FC236}">
                            <a16:creationId xmlns:a16="http://schemas.microsoft.com/office/drawing/2014/main" id="{8D887701-D304-3921-028E-A184AA77E6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9" name="直線コネクタ 15698">
                        <a:extLst>
                          <a:ext uri="{FF2B5EF4-FFF2-40B4-BE49-F238E27FC236}">
                            <a16:creationId xmlns:a16="http://schemas.microsoft.com/office/drawing/2014/main" id="{B3DB3573-05FC-86B3-659E-F9CE70D13E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0" name="直線コネクタ 15699">
                        <a:extLst>
                          <a:ext uri="{FF2B5EF4-FFF2-40B4-BE49-F238E27FC236}">
                            <a16:creationId xmlns:a16="http://schemas.microsoft.com/office/drawing/2014/main" id="{BD143F8B-0818-2C3C-E6A0-31F16F743F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1" name="直線コネクタ 15700">
                        <a:extLst>
                          <a:ext uri="{FF2B5EF4-FFF2-40B4-BE49-F238E27FC236}">
                            <a16:creationId xmlns:a16="http://schemas.microsoft.com/office/drawing/2014/main" id="{26D21AEB-5F5E-5B07-EA1D-F8F396649D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2" name="直線コネクタ 15701">
                        <a:extLst>
                          <a:ext uri="{FF2B5EF4-FFF2-40B4-BE49-F238E27FC236}">
                            <a16:creationId xmlns:a16="http://schemas.microsoft.com/office/drawing/2014/main" id="{81D08515-FDCA-610F-CF72-3EDF8F934A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3" name="直線コネクタ 15702">
                        <a:extLst>
                          <a:ext uri="{FF2B5EF4-FFF2-40B4-BE49-F238E27FC236}">
                            <a16:creationId xmlns:a16="http://schemas.microsoft.com/office/drawing/2014/main" id="{1D2E11C2-9362-7D33-6D4F-D80634322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4" name="直線コネクタ 15703">
                        <a:extLst>
                          <a:ext uri="{FF2B5EF4-FFF2-40B4-BE49-F238E27FC236}">
                            <a16:creationId xmlns:a16="http://schemas.microsoft.com/office/drawing/2014/main" id="{101C260A-FF00-470F-DE80-6036AA6D0E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5" name="直線コネクタ 15704">
                        <a:extLst>
                          <a:ext uri="{FF2B5EF4-FFF2-40B4-BE49-F238E27FC236}">
                            <a16:creationId xmlns:a16="http://schemas.microsoft.com/office/drawing/2014/main" id="{990FC62B-38E0-DF63-04B3-AB3F2CB31C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6" name="直線コネクタ 15705">
                        <a:extLst>
                          <a:ext uri="{FF2B5EF4-FFF2-40B4-BE49-F238E27FC236}">
                            <a16:creationId xmlns:a16="http://schemas.microsoft.com/office/drawing/2014/main" id="{2D53FEA3-20BB-3489-6E62-10233A777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7" name="直線コネクタ 15706">
                        <a:extLst>
                          <a:ext uri="{FF2B5EF4-FFF2-40B4-BE49-F238E27FC236}">
                            <a16:creationId xmlns:a16="http://schemas.microsoft.com/office/drawing/2014/main" id="{5C42A617-4FC5-2C0C-2292-40D05AF51C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8" name="直線コネクタ 15707">
                        <a:extLst>
                          <a:ext uri="{FF2B5EF4-FFF2-40B4-BE49-F238E27FC236}">
                            <a16:creationId xmlns:a16="http://schemas.microsoft.com/office/drawing/2014/main" id="{57EF02BE-DE79-5E1C-9FC9-856F908A8C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9" name="直線コネクタ 15708">
                        <a:extLst>
                          <a:ext uri="{FF2B5EF4-FFF2-40B4-BE49-F238E27FC236}">
                            <a16:creationId xmlns:a16="http://schemas.microsoft.com/office/drawing/2014/main" id="{FCD2727E-C999-37B4-4064-6085BE1B1B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0" name="直線コネクタ 15709">
                        <a:extLst>
                          <a:ext uri="{FF2B5EF4-FFF2-40B4-BE49-F238E27FC236}">
                            <a16:creationId xmlns:a16="http://schemas.microsoft.com/office/drawing/2014/main" id="{7E0ED4FA-01A8-6FF0-E73D-F6FBC8828A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1" name="直線コネクタ 15710">
                        <a:extLst>
                          <a:ext uri="{FF2B5EF4-FFF2-40B4-BE49-F238E27FC236}">
                            <a16:creationId xmlns:a16="http://schemas.microsoft.com/office/drawing/2014/main" id="{AD71FDAF-BBC6-B272-0DAA-F054B07F54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2" name="直線コネクタ 15711">
                        <a:extLst>
                          <a:ext uri="{FF2B5EF4-FFF2-40B4-BE49-F238E27FC236}">
                            <a16:creationId xmlns:a16="http://schemas.microsoft.com/office/drawing/2014/main" id="{F17F57F9-D4AC-EC55-222F-6631D94AB6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3" name="直線コネクタ 15712">
                        <a:extLst>
                          <a:ext uri="{FF2B5EF4-FFF2-40B4-BE49-F238E27FC236}">
                            <a16:creationId xmlns:a16="http://schemas.microsoft.com/office/drawing/2014/main" id="{E8A75EAA-01E8-C7CA-380B-98484CF13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81" name="グループ化 15680">
                      <a:extLst>
                        <a:ext uri="{FF2B5EF4-FFF2-40B4-BE49-F238E27FC236}">
                          <a16:creationId xmlns:a16="http://schemas.microsoft.com/office/drawing/2014/main" id="{B670C7F4-B04B-F027-9422-8D39A984EE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82" name="直線コネクタ 15681">
                        <a:extLst>
                          <a:ext uri="{FF2B5EF4-FFF2-40B4-BE49-F238E27FC236}">
                            <a16:creationId xmlns:a16="http://schemas.microsoft.com/office/drawing/2014/main" id="{A40664A0-01C7-3B71-EE23-F70E106BF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3" name="直線コネクタ 15682">
                        <a:extLst>
                          <a:ext uri="{FF2B5EF4-FFF2-40B4-BE49-F238E27FC236}">
                            <a16:creationId xmlns:a16="http://schemas.microsoft.com/office/drawing/2014/main" id="{9B946288-3790-4289-FC06-9A26EB8B70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4" name="直線コネクタ 15683">
                        <a:extLst>
                          <a:ext uri="{FF2B5EF4-FFF2-40B4-BE49-F238E27FC236}">
                            <a16:creationId xmlns:a16="http://schemas.microsoft.com/office/drawing/2014/main" id="{7BE7113D-9044-C483-4ABF-2405705BFC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5" name="直線コネクタ 15684">
                        <a:extLst>
                          <a:ext uri="{FF2B5EF4-FFF2-40B4-BE49-F238E27FC236}">
                            <a16:creationId xmlns:a16="http://schemas.microsoft.com/office/drawing/2014/main" id="{AA89CE31-DFEA-A4C4-DD42-00E6ACEB66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6" name="直線コネクタ 15685">
                        <a:extLst>
                          <a:ext uri="{FF2B5EF4-FFF2-40B4-BE49-F238E27FC236}">
                            <a16:creationId xmlns:a16="http://schemas.microsoft.com/office/drawing/2014/main" id="{4BDFC119-B24F-4554-4272-67AA20D4DF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7" name="直線コネクタ 15686">
                        <a:extLst>
                          <a:ext uri="{FF2B5EF4-FFF2-40B4-BE49-F238E27FC236}">
                            <a16:creationId xmlns:a16="http://schemas.microsoft.com/office/drawing/2014/main" id="{E5B78EDD-41A4-C03F-4968-72083D7203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8" name="直線コネクタ 15687">
                        <a:extLst>
                          <a:ext uri="{FF2B5EF4-FFF2-40B4-BE49-F238E27FC236}">
                            <a16:creationId xmlns:a16="http://schemas.microsoft.com/office/drawing/2014/main" id="{F27CAADB-4009-9D99-3676-3499719F85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9" name="直線コネクタ 15688">
                        <a:extLst>
                          <a:ext uri="{FF2B5EF4-FFF2-40B4-BE49-F238E27FC236}">
                            <a16:creationId xmlns:a16="http://schemas.microsoft.com/office/drawing/2014/main" id="{6DB3300E-7720-16D5-C813-F33B5E731F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0" name="直線コネクタ 15689">
                        <a:extLst>
                          <a:ext uri="{FF2B5EF4-FFF2-40B4-BE49-F238E27FC236}">
                            <a16:creationId xmlns:a16="http://schemas.microsoft.com/office/drawing/2014/main" id="{5CF93614-7B4C-325F-D3FC-5EBDD2C53F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1" name="直線コネクタ 15690">
                        <a:extLst>
                          <a:ext uri="{FF2B5EF4-FFF2-40B4-BE49-F238E27FC236}">
                            <a16:creationId xmlns:a16="http://schemas.microsoft.com/office/drawing/2014/main" id="{4A915240-27D9-7AF8-6B6F-14BCD831A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2" name="直線コネクタ 15691">
                        <a:extLst>
                          <a:ext uri="{FF2B5EF4-FFF2-40B4-BE49-F238E27FC236}">
                            <a16:creationId xmlns:a16="http://schemas.microsoft.com/office/drawing/2014/main" id="{51220B8D-0802-9040-454F-F61C73F018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3" name="直線コネクタ 15692">
                        <a:extLst>
                          <a:ext uri="{FF2B5EF4-FFF2-40B4-BE49-F238E27FC236}">
                            <a16:creationId xmlns:a16="http://schemas.microsoft.com/office/drawing/2014/main" id="{901E8542-FADD-1DC3-F610-A7EFFBFCAA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4" name="直線コネクタ 15693">
                        <a:extLst>
                          <a:ext uri="{FF2B5EF4-FFF2-40B4-BE49-F238E27FC236}">
                            <a16:creationId xmlns:a16="http://schemas.microsoft.com/office/drawing/2014/main" id="{0829634B-269E-6086-6420-CF5042FA45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5" name="直線コネクタ 15694">
                        <a:extLst>
                          <a:ext uri="{FF2B5EF4-FFF2-40B4-BE49-F238E27FC236}">
                            <a16:creationId xmlns:a16="http://schemas.microsoft.com/office/drawing/2014/main" id="{0DD599A5-EEBF-E9F5-61F9-3204BDA5C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6" name="直線コネクタ 15695">
                        <a:extLst>
                          <a:ext uri="{FF2B5EF4-FFF2-40B4-BE49-F238E27FC236}">
                            <a16:creationId xmlns:a16="http://schemas.microsoft.com/office/drawing/2014/main" id="{4F8D6A0C-457B-7605-AC7F-2F1756847B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7" name="直線コネクタ 15696">
                        <a:extLst>
                          <a:ext uri="{FF2B5EF4-FFF2-40B4-BE49-F238E27FC236}">
                            <a16:creationId xmlns:a16="http://schemas.microsoft.com/office/drawing/2014/main" id="{850029F6-F6D2-828E-A3D9-19959C496A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6" name="グループ化 15575">
                    <a:extLst>
                      <a:ext uri="{FF2B5EF4-FFF2-40B4-BE49-F238E27FC236}">
                        <a16:creationId xmlns:a16="http://schemas.microsoft.com/office/drawing/2014/main" id="{A032D395-1112-E003-8845-1AA4A1DCEF83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46" name="グループ化 15645">
                      <a:extLst>
                        <a:ext uri="{FF2B5EF4-FFF2-40B4-BE49-F238E27FC236}">
                          <a16:creationId xmlns:a16="http://schemas.microsoft.com/office/drawing/2014/main" id="{A024F66B-CEA7-AEAD-FC58-DA401EBC27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64" name="直線コネクタ 15663">
                        <a:extLst>
                          <a:ext uri="{FF2B5EF4-FFF2-40B4-BE49-F238E27FC236}">
                            <a16:creationId xmlns:a16="http://schemas.microsoft.com/office/drawing/2014/main" id="{73506A2F-FBDB-BD59-6B73-D84AF30693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5" name="直線コネクタ 15664">
                        <a:extLst>
                          <a:ext uri="{FF2B5EF4-FFF2-40B4-BE49-F238E27FC236}">
                            <a16:creationId xmlns:a16="http://schemas.microsoft.com/office/drawing/2014/main" id="{2FAAE21D-A14F-0621-571B-7712C4F524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6" name="直線コネクタ 15665">
                        <a:extLst>
                          <a:ext uri="{FF2B5EF4-FFF2-40B4-BE49-F238E27FC236}">
                            <a16:creationId xmlns:a16="http://schemas.microsoft.com/office/drawing/2014/main" id="{E65B36C8-0572-157F-1086-44B0DD9ECC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7" name="直線コネクタ 15666">
                        <a:extLst>
                          <a:ext uri="{FF2B5EF4-FFF2-40B4-BE49-F238E27FC236}">
                            <a16:creationId xmlns:a16="http://schemas.microsoft.com/office/drawing/2014/main" id="{18F5DA28-7DE6-B7A9-EC15-5AE36B0C77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8" name="直線コネクタ 15667">
                        <a:extLst>
                          <a:ext uri="{FF2B5EF4-FFF2-40B4-BE49-F238E27FC236}">
                            <a16:creationId xmlns:a16="http://schemas.microsoft.com/office/drawing/2014/main" id="{24CC2616-3021-09EA-2EEF-A56A8B08EF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9" name="直線コネクタ 15668">
                        <a:extLst>
                          <a:ext uri="{FF2B5EF4-FFF2-40B4-BE49-F238E27FC236}">
                            <a16:creationId xmlns:a16="http://schemas.microsoft.com/office/drawing/2014/main" id="{1ACC07F4-B702-DF27-B7DA-AA67B6E56C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0" name="直線コネクタ 15669">
                        <a:extLst>
                          <a:ext uri="{FF2B5EF4-FFF2-40B4-BE49-F238E27FC236}">
                            <a16:creationId xmlns:a16="http://schemas.microsoft.com/office/drawing/2014/main" id="{A31B4D15-221C-81C4-B95E-B56F95322A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1" name="直線コネクタ 15670">
                        <a:extLst>
                          <a:ext uri="{FF2B5EF4-FFF2-40B4-BE49-F238E27FC236}">
                            <a16:creationId xmlns:a16="http://schemas.microsoft.com/office/drawing/2014/main" id="{7DDED99C-AE1F-F742-0819-F140D4DB40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2" name="直線コネクタ 15671">
                        <a:extLst>
                          <a:ext uri="{FF2B5EF4-FFF2-40B4-BE49-F238E27FC236}">
                            <a16:creationId xmlns:a16="http://schemas.microsoft.com/office/drawing/2014/main" id="{DAA8CD6F-2100-E689-225C-B3957A207C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3" name="直線コネクタ 15672">
                        <a:extLst>
                          <a:ext uri="{FF2B5EF4-FFF2-40B4-BE49-F238E27FC236}">
                            <a16:creationId xmlns:a16="http://schemas.microsoft.com/office/drawing/2014/main" id="{85F28A39-6DA3-1C77-EFD6-B00DB6D856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4" name="直線コネクタ 15673">
                        <a:extLst>
                          <a:ext uri="{FF2B5EF4-FFF2-40B4-BE49-F238E27FC236}">
                            <a16:creationId xmlns:a16="http://schemas.microsoft.com/office/drawing/2014/main" id="{61E979BA-299F-5119-0C9F-123946723A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5" name="直線コネクタ 15674">
                        <a:extLst>
                          <a:ext uri="{FF2B5EF4-FFF2-40B4-BE49-F238E27FC236}">
                            <a16:creationId xmlns:a16="http://schemas.microsoft.com/office/drawing/2014/main" id="{69FC0BD3-6222-7CC9-23D7-933FF07B3E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6" name="直線コネクタ 15675">
                        <a:extLst>
                          <a:ext uri="{FF2B5EF4-FFF2-40B4-BE49-F238E27FC236}">
                            <a16:creationId xmlns:a16="http://schemas.microsoft.com/office/drawing/2014/main" id="{00F28AF5-328D-606F-B47E-2080C78B69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7" name="直線コネクタ 15676">
                        <a:extLst>
                          <a:ext uri="{FF2B5EF4-FFF2-40B4-BE49-F238E27FC236}">
                            <a16:creationId xmlns:a16="http://schemas.microsoft.com/office/drawing/2014/main" id="{598F5878-489C-7D78-2767-F834EB9C0E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8" name="直線コネクタ 15677">
                        <a:extLst>
                          <a:ext uri="{FF2B5EF4-FFF2-40B4-BE49-F238E27FC236}">
                            <a16:creationId xmlns:a16="http://schemas.microsoft.com/office/drawing/2014/main" id="{422262D6-CC89-C591-7139-350CB422A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9" name="直線コネクタ 15678">
                        <a:extLst>
                          <a:ext uri="{FF2B5EF4-FFF2-40B4-BE49-F238E27FC236}">
                            <a16:creationId xmlns:a16="http://schemas.microsoft.com/office/drawing/2014/main" id="{CECC38F9-FDFC-B885-486C-C13014CA1E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7" name="グループ化 15646">
                      <a:extLst>
                        <a:ext uri="{FF2B5EF4-FFF2-40B4-BE49-F238E27FC236}">
                          <a16:creationId xmlns:a16="http://schemas.microsoft.com/office/drawing/2014/main" id="{4A16AA88-4709-C5C2-4CCC-A85A0F9147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48" name="直線コネクタ 15647">
                        <a:extLst>
                          <a:ext uri="{FF2B5EF4-FFF2-40B4-BE49-F238E27FC236}">
                            <a16:creationId xmlns:a16="http://schemas.microsoft.com/office/drawing/2014/main" id="{D53056F7-3849-DB33-156D-DCC9CEB5C8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9" name="直線コネクタ 15648">
                        <a:extLst>
                          <a:ext uri="{FF2B5EF4-FFF2-40B4-BE49-F238E27FC236}">
                            <a16:creationId xmlns:a16="http://schemas.microsoft.com/office/drawing/2014/main" id="{F39A89B3-13CB-F1C3-6779-F88B439695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0" name="直線コネクタ 15649">
                        <a:extLst>
                          <a:ext uri="{FF2B5EF4-FFF2-40B4-BE49-F238E27FC236}">
                            <a16:creationId xmlns:a16="http://schemas.microsoft.com/office/drawing/2014/main" id="{677D44D9-D624-2814-DF90-041D0A8AB5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1" name="直線コネクタ 15650">
                        <a:extLst>
                          <a:ext uri="{FF2B5EF4-FFF2-40B4-BE49-F238E27FC236}">
                            <a16:creationId xmlns:a16="http://schemas.microsoft.com/office/drawing/2014/main" id="{6469F7AC-3D42-E163-ECAE-4EF197E232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2" name="直線コネクタ 15651">
                        <a:extLst>
                          <a:ext uri="{FF2B5EF4-FFF2-40B4-BE49-F238E27FC236}">
                            <a16:creationId xmlns:a16="http://schemas.microsoft.com/office/drawing/2014/main" id="{0DFEEE7B-9CA5-A8A2-7D54-A8F87870D4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3" name="直線コネクタ 15652">
                        <a:extLst>
                          <a:ext uri="{FF2B5EF4-FFF2-40B4-BE49-F238E27FC236}">
                            <a16:creationId xmlns:a16="http://schemas.microsoft.com/office/drawing/2014/main" id="{B2A8E9FB-9084-23D4-2067-9E57D70582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4" name="直線コネクタ 15653">
                        <a:extLst>
                          <a:ext uri="{FF2B5EF4-FFF2-40B4-BE49-F238E27FC236}">
                            <a16:creationId xmlns:a16="http://schemas.microsoft.com/office/drawing/2014/main" id="{C9FF21E2-BC92-12FC-5CB3-E9898803D5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5" name="直線コネクタ 15654">
                        <a:extLst>
                          <a:ext uri="{FF2B5EF4-FFF2-40B4-BE49-F238E27FC236}">
                            <a16:creationId xmlns:a16="http://schemas.microsoft.com/office/drawing/2014/main" id="{9E9559B3-F451-5FB9-09BA-27836BD852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6" name="直線コネクタ 15655">
                        <a:extLst>
                          <a:ext uri="{FF2B5EF4-FFF2-40B4-BE49-F238E27FC236}">
                            <a16:creationId xmlns:a16="http://schemas.microsoft.com/office/drawing/2014/main" id="{F0544363-8777-826E-3749-7884D60740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7" name="直線コネクタ 15656">
                        <a:extLst>
                          <a:ext uri="{FF2B5EF4-FFF2-40B4-BE49-F238E27FC236}">
                            <a16:creationId xmlns:a16="http://schemas.microsoft.com/office/drawing/2014/main" id="{DD5DC95F-7AA1-6CB5-6947-4418219998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8" name="直線コネクタ 15657">
                        <a:extLst>
                          <a:ext uri="{FF2B5EF4-FFF2-40B4-BE49-F238E27FC236}">
                            <a16:creationId xmlns:a16="http://schemas.microsoft.com/office/drawing/2014/main" id="{25C4A15C-1768-9433-7006-917311169B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9" name="直線コネクタ 15658">
                        <a:extLst>
                          <a:ext uri="{FF2B5EF4-FFF2-40B4-BE49-F238E27FC236}">
                            <a16:creationId xmlns:a16="http://schemas.microsoft.com/office/drawing/2014/main" id="{D1E1DE2C-8525-D9FE-EDE6-0B709BBBB0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0" name="直線コネクタ 15659">
                        <a:extLst>
                          <a:ext uri="{FF2B5EF4-FFF2-40B4-BE49-F238E27FC236}">
                            <a16:creationId xmlns:a16="http://schemas.microsoft.com/office/drawing/2014/main" id="{03758027-2328-AEDF-806E-317A2F910D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1" name="直線コネクタ 15660">
                        <a:extLst>
                          <a:ext uri="{FF2B5EF4-FFF2-40B4-BE49-F238E27FC236}">
                            <a16:creationId xmlns:a16="http://schemas.microsoft.com/office/drawing/2014/main" id="{56D6DBCE-B6A3-2CF2-DDD7-5E4448D3B6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2" name="直線コネクタ 15661">
                        <a:extLst>
                          <a:ext uri="{FF2B5EF4-FFF2-40B4-BE49-F238E27FC236}">
                            <a16:creationId xmlns:a16="http://schemas.microsoft.com/office/drawing/2014/main" id="{C9517D8A-7561-BFCA-A059-3590F4A2DD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3" name="直線コネクタ 15662">
                        <a:extLst>
                          <a:ext uri="{FF2B5EF4-FFF2-40B4-BE49-F238E27FC236}">
                            <a16:creationId xmlns:a16="http://schemas.microsoft.com/office/drawing/2014/main" id="{B0427CD8-C8A4-B4B0-B0B9-57AD9BDB4C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7" name="グループ化 15576">
                    <a:extLst>
                      <a:ext uri="{FF2B5EF4-FFF2-40B4-BE49-F238E27FC236}">
                        <a16:creationId xmlns:a16="http://schemas.microsoft.com/office/drawing/2014/main" id="{0A745D90-6CEB-2473-350D-EA317E182255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12" name="グループ化 15611">
                      <a:extLst>
                        <a:ext uri="{FF2B5EF4-FFF2-40B4-BE49-F238E27FC236}">
                          <a16:creationId xmlns:a16="http://schemas.microsoft.com/office/drawing/2014/main" id="{15939AA9-3716-90EE-5B2B-DE36F94BAC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30" name="直線コネクタ 15629">
                        <a:extLst>
                          <a:ext uri="{FF2B5EF4-FFF2-40B4-BE49-F238E27FC236}">
                            <a16:creationId xmlns:a16="http://schemas.microsoft.com/office/drawing/2014/main" id="{22FF3334-68DE-E70A-C913-34FF8F2F7F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1" name="直線コネクタ 15630">
                        <a:extLst>
                          <a:ext uri="{FF2B5EF4-FFF2-40B4-BE49-F238E27FC236}">
                            <a16:creationId xmlns:a16="http://schemas.microsoft.com/office/drawing/2014/main" id="{EDF8A441-96BE-A9ED-4B57-E432F1F995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2" name="直線コネクタ 15631">
                        <a:extLst>
                          <a:ext uri="{FF2B5EF4-FFF2-40B4-BE49-F238E27FC236}">
                            <a16:creationId xmlns:a16="http://schemas.microsoft.com/office/drawing/2014/main" id="{9769F6C2-81C1-70AD-B900-5DFD26CD72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3" name="直線コネクタ 15632">
                        <a:extLst>
                          <a:ext uri="{FF2B5EF4-FFF2-40B4-BE49-F238E27FC236}">
                            <a16:creationId xmlns:a16="http://schemas.microsoft.com/office/drawing/2014/main" id="{7051AAB2-2FD7-1D5B-C836-F63FB6EE2D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4" name="直線コネクタ 15633">
                        <a:extLst>
                          <a:ext uri="{FF2B5EF4-FFF2-40B4-BE49-F238E27FC236}">
                            <a16:creationId xmlns:a16="http://schemas.microsoft.com/office/drawing/2014/main" id="{EDAD28AC-4CDC-04AA-8AE5-5F86D72E5E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5" name="直線コネクタ 15634">
                        <a:extLst>
                          <a:ext uri="{FF2B5EF4-FFF2-40B4-BE49-F238E27FC236}">
                            <a16:creationId xmlns:a16="http://schemas.microsoft.com/office/drawing/2014/main" id="{11AC71A4-39D4-39C6-F5CA-C1A4767F89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6" name="直線コネクタ 15635">
                        <a:extLst>
                          <a:ext uri="{FF2B5EF4-FFF2-40B4-BE49-F238E27FC236}">
                            <a16:creationId xmlns:a16="http://schemas.microsoft.com/office/drawing/2014/main" id="{E3F7AF3C-CA24-61E4-7908-6F1E3B5BBB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7" name="直線コネクタ 15636">
                        <a:extLst>
                          <a:ext uri="{FF2B5EF4-FFF2-40B4-BE49-F238E27FC236}">
                            <a16:creationId xmlns:a16="http://schemas.microsoft.com/office/drawing/2014/main" id="{E642B092-C31A-EC34-54A7-2DC1CA5F54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8" name="直線コネクタ 15637">
                        <a:extLst>
                          <a:ext uri="{FF2B5EF4-FFF2-40B4-BE49-F238E27FC236}">
                            <a16:creationId xmlns:a16="http://schemas.microsoft.com/office/drawing/2014/main" id="{F1B10753-E717-8C67-D916-5C10EDDFC0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9" name="直線コネクタ 15638">
                        <a:extLst>
                          <a:ext uri="{FF2B5EF4-FFF2-40B4-BE49-F238E27FC236}">
                            <a16:creationId xmlns:a16="http://schemas.microsoft.com/office/drawing/2014/main" id="{3E717A49-D6A1-A269-DAF5-6B08D0252F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0" name="直線コネクタ 15639">
                        <a:extLst>
                          <a:ext uri="{FF2B5EF4-FFF2-40B4-BE49-F238E27FC236}">
                            <a16:creationId xmlns:a16="http://schemas.microsoft.com/office/drawing/2014/main" id="{5148442B-1753-330B-FBCB-8DF6C13A98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1" name="直線コネクタ 15640">
                        <a:extLst>
                          <a:ext uri="{FF2B5EF4-FFF2-40B4-BE49-F238E27FC236}">
                            <a16:creationId xmlns:a16="http://schemas.microsoft.com/office/drawing/2014/main" id="{D1EE06B4-5A45-4538-20DB-0210EBA2B2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2" name="直線コネクタ 15641">
                        <a:extLst>
                          <a:ext uri="{FF2B5EF4-FFF2-40B4-BE49-F238E27FC236}">
                            <a16:creationId xmlns:a16="http://schemas.microsoft.com/office/drawing/2014/main" id="{3EFB1F54-1FA7-F33A-DFB0-20A77CE381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3" name="直線コネクタ 15642">
                        <a:extLst>
                          <a:ext uri="{FF2B5EF4-FFF2-40B4-BE49-F238E27FC236}">
                            <a16:creationId xmlns:a16="http://schemas.microsoft.com/office/drawing/2014/main" id="{DEE2FC12-65DC-C754-686E-1B9AD8C78E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4" name="直線コネクタ 15643">
                        <a:extLst>
                          <a:ext uri="{FF2B5EF4-FFF2-40B4-BE49-F238E27FC236}">
                            <a16:creationId xmlns:a16="http://schemas.microsoft.com/office/drawing/2014/main" id="{75650EA3-DC7E-1C23-6C6E-005FACECF7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5" name="直線コネクタ 15644">
                        <a:extLst>
                          <a:ext uri="{FF2B5EF4-FFF2-40B4-BE49-F238E27FC236}">
                            <a16:creationId xmlns:a16="http://schemas.microsoft.com/office/drawing/2014/main" id="{885B8DD0-33F0-2A62-FC74-9B8853A719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3" name="グループ化 15612">
                      <a:extLst>
                        <a:ext uri="{FF2B5EF4-FFF2-40B4-BE49-F238E27FC236}">
                          <a16:creationId xmlns:a16="http://schemas.microsoft.com/office/drawing/2014/main" id="{07CB28DC-6E3D-BB63-384F-7A0F99B124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14" name="直線コネクタ 15613">
                        <a:extLst>
                          <a:ext uri="{FF2B5EF4-FFF2-40B4-BE49-F238E27FC236}">
                            <a16:creationId xmlns:a16="http://schemas.microsoft.com/office/drawing/2014/main" id="{FE5A154D-B71F-18E1-3F46-B26EBBE5A9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5" name="直線コネクタ 15614">
                        <a:extLst>
                          <a:ext uri="{FF2B5EF4-FFF2-40B4-BE49-F238E27FC236}">
                            <a16:creationId xmlns:a16="http://schemas.microsoft.com/office/drawing/2014/main" id="{D7C52500-B4FE-0D57-29A1-291093825D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6" name="直線コネクタ 15615">
                        <a:extLst>
                          <a:ext uri="{FF2B5EF4-FFF2-40B4-BE49-F238E27FC236}">
                            <a16:creationId xmlns:a16="http://schemas.microsoft.com/office/drawing/2014/main" id="{731EF9D4-0883-6AED-F8F1-4729F685DD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7" name="直線コネクタ 15616">
                        <a:extLst>
                          <a:ext uri="{FF2B5EF4-FFF2-40B4-BE49-F238E27FC236}">
                            <a16:creationId xmlns:a16="http://schemas.microsoft.com/office/drawing/2014/main" id="{61E2C4CD-D818-AF69-DC05-40F334648B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8" name="直線コネクタ 15617">
                        <a:extLst>
                          <a:ext uri="{FF2B5EF4-FFF2-40B4-BE49-F238E27FC236}">
                            <a16:creationId xmlns:a16="http://schemas.microsoft.com/office/drawing/2014/main" id="{8DD55714-95AB-C599-A4DD-32C7B7155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9" name="直線コネクタ 15618">
                        <a:extLst>
                          <a:ext uri="{FF2B5EF4-FFF2-40B4-BE49-F238E27FC236}">
                            <a16:creationId xmlns:a16="http://schemas.microsoft.com/office/drawing/2014/main" id="{4A3CA27D-1A10-4BEC-1C99-845A89A58C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0" name="直線コネクタ 15619">
                        <a:extLst>
                          <a:ext uri="{FF2B5EF4-FFF2-40B4-BE49-F238E27FC236}">
                            <a16:creationId xmlns:a16="http://schemas.microsoft.com/office/drawing/2014/main" id="{DA12430A-84AE-7EA3-6954-2CE1DA3715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1" name="直線コネクタ 15620">
                        <a:extLst>
                          <a:ext uri="{FF2B5EF4-FFF2-40B4-BE49-F238E27FC236}">
                            <a16:creationId xmlns:a16="http://schemas.microsoft.com/office/drawing/2014/main" id="{18CFF3A5-8362-FEC1-A2B6-DCC86C48F9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2" name="直線コネクタ 15621">
                        <a:extLst>
                          <a:ext uri="{FF2B5EF4-FFF2-40B4-BE49-F238E27FC236}">
                            <a16:creationId xmlns:a16="http://schemas.microsoft.com/office/drawing/2014/main" id="{78030DE4-3928-DC2F-BEF1-08736CC626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3" name="直線コネクタ 15622">
                        <a:extLst>
                          <a:ext uri="{FF2B5EF4-FFF2-40B4-BE49-F238E27FC236}">
                            <a16:creationId xmlns:a16="http://schemas.microsoft.com/office/drawing/2014/main" id="{C7C523F1-35E7-632A-8C0B-4BE0AB0821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4" name="直線コネクタ 15623">
                        <a:extLst>
                          <a:ext uri="{FF2B5EF4-FFF2-40B4-BE49-F238E27FC236}">
                            <a16:creationId xmlns:a16="http://schemas.microsoft.com/office/drawing/2014/main" id="{AC28C997-BE3F-07FA-7850-8093E47892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5" name="直線コネクタ 15624">
                        <a:extLst>
                          <a:ext uri="{FF2B5EF4-FFF2-40B4-BE49-F238E27FC236}">
                            <a16:creationId xmlns:a16="http://schemas.microsoft.com/office/drawing/2014/main" id="{2E0FBBE8-584D-6400-2C17-AE72C72A3D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6" name="直線コネクタ 15625">
                        <a:extLst>
                          <a:ext uri="{FF2B5EF4-FFF2-40B4-BE49-F238E27FC236}">
                            <a16:creationId xmlns:a16="http://schemas.microsoft.com/office/drawing/2014/main" id="{53FF3D17-88BA-7742-3875-906F1C27F3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7" name="直線コネクタ 15626">
                        <a:extLst>
                          <a:ext uri="{FF2B5EF4-FFF2-40B4-BE49-F238E27FC236}">
                            <a16:creationId xmlns:a16="http://schemas.microsoft.com/office/drawing/2014/main" id="{6A60D05A-45EC-DD6C-E368-B2F1E59007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8" name="直線コネクタ 15627">
                        <a:extLst>
                          <a:ext uri="{FF2B5EF4-FFF2-40B4-BE49-F238E27FC236}">
                            <a16:creationId xmlns:a16="http://schemas.microsoft.com/office/drawing/2014/main" id="{1C97B82C-B806-81FC-FE69-6534370BB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9" name="直線コネクタ 15628">
                        <a:extLst>
                          <a:ext uri="{FF2B5EF4-FFF2-40B4-BE49-F238E27FC236}">
                            <a16:creationId xmlns:a16="http://schemas.microsoft.com/office/drawing/2014/main" id="{B0B02C58-0319-A8EA-7DE7-40CC200E9D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8" name="グループ化 15577">
                    <a:extLst>
                      <a:ext uri="{FF2B5EF4-FFF2-40B4-BE49-F238E27FC236}">
                        <a16:creationId xmlns:a16="http://schemas.microsoft.com/office/drawing/2014/main" id="{EDF57DCE-DF2B-250D-675D-882D5891F80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96" name="直線コネクタ 15595">
                      <a:extLst>
                        <a:ext uri="{FF2B5EF4-FFF2-40B4-BE49-F238E27FC236}">
                          <a16:creationId xmlns:a16="http://schemas.microsoft.com/office/drawing/2014/main" id="{C8E2688A-27AC-53BE-0EC3-6BCB16BFFF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7" name="直線コネクタ 15596">
                      <a:extLst>
                        <a:ext uri="{FF2B5EF4-FFF2-40B4-BE49-F238E27FC236}">
                          <a16:creationId xmlns:a16="http://schemas.microsoft.com/office/drawing/2014/main" id="{11E0288E-86BD-9E40-FF80-5F85B75E2C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8" name="直線コネクタ 15597">
                      <a:extLst>
                        <a:ext uri="{FF2B5EF4-FFF2-40B4-BE49-F238E27FC236}">
                          <a16:creationId xmlns:a16="http://schemas.microsoft.com/office/drawing/2014/main" id="{BDDC92DA-15EF-5CE4-99B4-5BDE98F202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9" name="直線コネクタ 15598">
                      <a:extLst>
                        <a:ext uri="{FF2B5EF4-FFF2-40B4-BE49-F238E27FC236}">
                          <a16:creationId xmlns:a16="http://schemas.microsoft.com/office/drawing/2014/main" id="{E6D32BCE-6BAC-A7A2-1E29-E1F652697E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0" name="直線コネクタ 15599">
                      <a:extLst>
                        <a:ext uri="{FF2B5EF4-FFF2-40B4-BE49-F238E27FC236}">
                          <a16:creationId xmlns:a16="http://schemas.microsoft.com/office/drawing/2014/main" id="{3BC6B20B-2274-8817-C43F-334DE11CCA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1" name="直線コネクタ 15600">
                      <a:extLst>
                        <a:ext uri="{FF2B5EF4-FFF2-40B4-BE49-F238E27FC236}">
                          <a16:creationId xmlns:a16="http://schemas.microsoft.com/office/drawing/2014/main" id="{BAFD0C1B-26AC-EADA-3A39-A59AD65224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2" name="直線コネクタ 15601">
                      <a:extLst>
                        <a:ext uri="{FF2B5EF4-FFF2-40B4-BE49-F238E27FC236}">
                          <a16:creationId xmlns:a16="http://schemas.microsoft.com/office/drawing/2014/main" id="{B90294E2-D347-EB1D-B66C-9154B2E19F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3" name="直線コネクタ 15602">
                      <a:extLst>
                        <a:ext uri="{FF2B5EF4-FFF2-40B4-BE49-F238E27FC236}">
                          <a16:creationId xmlns:a16="http://schemas.microsoft.com/office/drawing/2014/main" id="{6452E3FF-FDCD-605B-B433-83013EFB0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4" name="直線コネクタ 15603">
                      <a:extLst>
                        <a:ext uri="{FF2B5EF4-FFF2-40B4-BE49-F238E27FC236}">
                          <a16:creationId xmlns:a16="http://schemas.microsoft.com/office/drawing/2014/main" id="{0AD1C3E6-0ABA-12DB-B628-901DB6707D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5" name="直線コネクタ 15604">
                      <a:extLst>
                        <a:ext uri="{FF2B5EF4-FFF2-40B4-BE49-F238E27FC236}">
                          <a16:creationId xmlns:a16="http://schemas.microsoft.com/office/drawing/2014/main" id="{1F42593A-FBAD-15B4-17CE-D36061E717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6" name="直線コネクタ 15605">
                      <a:extLst>
                        <a:ext uri="{FF2B5EF4-FFF2-40B4-BE49-F238E27FC236}">
                          <a16:creationId xmlns:a16="http://schemas.microsoft.com/office/drawing/2014/main" id="{790670E9-154A-6FA6-B119-ED0A9D2A59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7" name="直線コネクタ 15606">
                      <a:extLst>
                        <a:ext uri="{FF2B5EF4-FFF2-40B4-BE49-F238E27FC236}">
                          <a16:creationId xmlns:a16="http://schemas.microsoft.com/office/drawing/2014/main" id="{63597A26-6E82-4701-F57E-CAA9424CA9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8" name="直線コネクタ 15607">
                      <a:extLst>
                        <a:ext uri="{FF2B5EF4-FFF2-40B4-BE49-F238E27FC236}">
                          <a16:creationId xmlns:a16="http://schemas.microsoft.com/office/drawing/2014/main" id="{B45F722D-C582-EB3E-FEAE-96BD1090DF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9" name="直線コネクタ 15608">
                      <a:extLst>
                        <a:ext uri="{FF2B5EF4-FFF2-40B4-BE49-F238E27FC236}">
                          <a16:creationId xmlns:a16="http://schemas.microsoft.com/office/drawing/2014/main" id="{61E4BE0E-4329-1D12-239F-FC8005449F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0" name="直線コネクタ 15609">
                      <a:extLst>
                        <a:ext uri="{FF2B5EF4-FFF2-40B4-BE49-F238E27FC236}">
                          <a16:creationId xmlns:a16="http://schemas.microsoft.com/office/drawing/2014/main" id="{D0B2CB0D-4622-1EFB-71A7-70911BA638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1" name="直線コネクタ 15610">
                      <a:extLst>
                        <a:ext uri="{FF2B5EF4-FFF2-40B4-BE49-F238E27FC236}">
                          <a16:creationId xmlns:a16="http://schemas.microsoft.com/office/drawing/2014/main" id="{1BE88595-E36A-5C13-6AF8-3E7575AD3B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79" name="グループ化 15578">
                    <a:extLst>
                      <a:ext uri="{FF2B5EF4-FFF2-40B4-BE49-F238E27FC236}">
                        <a16:creationId xmlns:a16="http://schemas.microsoft.com/office/drawing/2014/main" id="{ACC8FDDF-1047-35D5-9DC5-74DDE87DB1BD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80" name="直線コネクタ 15579">
                      <a:extLst>
                        <a:ext uri="{FF2B5EF4-FFF2-40B4-BE49-F238E27FC236}">
                          <a16:creationId xmlns:a16="http://schemas.microsoft.com/office/drawing/2014/main" id="{D87A6E5B-708C-D1C0-6A9D-0F277C4D93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1" name="直線コネクタ 15580">
                      <a:extLst>
                        <a:ext uri="{FF2B5EF4-FFF2-40B4-BE49-F238E27FC236}">
                          <a16:creationId xmlns:a16="http://schemas.microsoft.com/office/drawing/2014/main" id="{1F4C3A68-4DAA-F3BC-60A1-1F0DCAA21B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2" name="直線コネクタ 15581">
                      <a:extLst>
                        <a:ext uri="{FF2B5EF4-FFF2-40B4-BE49-F238E27FC236}">
                          <a16:creationId xmlns:a16="http://schemas.microsoft.com/office/drawing/2014/main" id="{B47FFC47-0D23-63E4-7F1C-7801416ABB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3" name="直線コネクタ 15582">
                      <a:extLst>
                        <a:ext uri="{FF2B5EF4-FFF2-40B4-BE49-F238E27FC236}">
                          <a16:creationId xmlns:a16="http://schemas.microsoft.com/office/drawing/2014/main" id="{E5837F32-9887-72A2-CEAB-D695A91EF5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4" name="直線コネクタ 15583">
                      <a:extLst>
                        <a:ext uri="{FF2B5EF4-FFF2-40B4-BE49-F238E27FC236}">
                          <a16:creationId xmlns:a16="http://schemas.microsoft.com/office/drawing/2014/main" id="{31C60A26-92E4-C9F5-F9D9-82AF4E672C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5" name="直線コネクタ 15584">
                      <a:extLst>
                        <a:ext uri="{FF2B5EF4-FFF2-40B4-BE49-F238E27FC236}">
                          <a16:creationId xmlns:a16="http://schemas.microsoft.com/office/drawing/2014/main" id="{AC6FD90E-7913-78F2-61BE-8CE157E4B6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6" name="直線コネクタ 15585">
                      <a:extLst>
                        <a:ext uri="{FF2B5EF4-FFF2-40B4-BE49-F238E27FC236}">
                          <a16:creationId xmlns:a16="http://schemas.microsoft.com/office/drawing/2014/main" id="{FD1A76B1-384D-BE87-EA30-F146B7F8A3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7" name="直線コネクタ 15586">
                      <a:extLst>
                        <a:ext uri="{FF2B5EF4-FFF2-40B4-BE49-F238E27FC236}">
                          <a16:creationId xmlns:a16="http://schemas.microsoft.com/office/drawing/2014/main" id="{FFDE6890-D980-36BA-AFA3-FE52BA0C94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8" name="直線コネクタ 15587">
                      <a:extLst>
                        <a:ext uri="{FF2B5EF4-FFF2-40B4-BE49-F238E27FC236}">
                          <a16:creationId xmlns:a16="http://schemas.microsoft.com/office/drawing/2014/main" id="{E405D99B-EA21-EED6-8901-B38E895D8E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9" name="直線コネクタ 15588">
                      <a:extLst>
                        <a:ext uri="{FF2B5EF4-FFF2-40B4-BE49-F238E27FC236}">
                          <a16:creationId xmlns:a16="http://schemas.microsoft.com/office/drawing/2014/main" id="{98B69B40-49BF-87BD-5F9C-44971D3047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0" name="直線コネクタ 15589">
                      <a:extLst>
                        <a:ext uri="{FF2B5EF4-FFF2-40B4-BE49-F238E27FC236}">
                          <a16:creationId xmlns:a16="http://schemas.microsoft.com/office/drawing/2014/main" id="{F9AA3A44-EA14-4A22-03F2-D20CFD4C00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1" name="直線コネクタ 15590">
                      <a:extLst>
                        <a:ext uri="{FF2B5EF4-FFF2-40B4-BE49-F238E27FC236}">
                          <a16:creationId xmlns:a16="http://schemas.microsoft.com/office/drawing/2014/main" id="{F8BD7B5B-7A30-5EB3-2E60-F2CF050A22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2" name="直線コネクタ 15591">
                      <a:extLst>
                        <a:ext uri="{FF2B5EF4-FFF2-40B4-BE49-F238E27FC236}">
                          <a16:creationId xmlns:a16="http://schemas.microsoft.com/office/drawing/2014/main" id="{5D19B047-0FF1-2903-DAB1-5CF359B4C1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3" name="直線コネクタ 15592">
                      <a:extLst>
                        <a:ext uri="{FF2B5EF4-FFF2-40B4-BE49-F238E27FC236}">
                          <a16:creationId xmlns:a16="http://schemas.microsoft.com/office/drawing/2014/main" id="{1083B604-2BDF-A1A6-7837-08FDEA133E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4" name="直線コネクタ 15593">
                      <a:extLst>
                        <a:ext uri="{FF2B5EF4-FFF2-40B4-BE49-F238E27FC236}">
                          <a16:creationId xmlns:a16="http://schemas.microsoft.com/office/drawing/2014/main" id="{E3EC06C2-47F9-EB40-9536-22F253DC6B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5" name="直線コネクタ 15594">
                      <a:extLst>
                        <a:ext uri="{FF2B5EF4-FFF2-40B4-BE49-F238E27FC236}">
                          <a16:creationId xmlns:a16="http://schemas.microsoft.com/office/drawing/2014/main" id="{79767587-D05D-DBA1-8740-39FCFFE7F1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546" name="グループ化 15545">
                  <a:extLst>
                    <a:ext uri="{FF2B5EF4-FFF2-40B4-BE49-F238E27FC236}">
                      <a16:creationId xmlns:a16="http://schemas.microsoft.com/office/drawing/2014/main" id="{1098DD8A-2E34-E6BC-424E-8C3BEF372E2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8" name="直線コネクタ 15567">
                    <a:extLst>
                      <a:ext uri="{FF2B5EF4-FFF2-40B4-BE49-F238E27FC236}">
                        <a16:creationId xmlns:a16="http://schemas.microsoft.com/office/drawing/2014/main" id="{730AD4B7-CBE8-3BC4-D012-87E1770D3C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9" name="直線コネクタ 15568">
                    <a:extLst>
                      <a:ext uri="{FF2B5EF4-FFF2-40B4-BE49-F238E27FC236}">
                        <a16:creationId xmlns:a16="http://schemas.microsoft.com/office/drawing/2014/main" id="{CFB8507F-711D-23B6-831F-71DAFB39AB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0" name="直線コネクタ 15569">
                    <a:extLst>
                      <a:ext uri="{FF2B5EF4-FFF2-40B4-BE49-F238E27FC236}">
                        <a16:creationId xmlns:a16="http://schemas.microsoft.com/office/drawing/2014/main" id="{DDE1A5D0-3AFD-8C77-F7EC-BF99A9DE02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1" name="直線コネクタ 15570">
                    <a:extLst>
                      <a:ext uri="{FF2B5EF4-FFF2-40B4-BE49-F238E27FC236}">
                        <a16:creationId xmlns:a16="http://schemas.microsoft.com/office/drawing/2014/main" id="{4BCE296D-27C6-C85B-3623-2DCDD9B030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2" name="直線コネクタ 15571">
                    <a:extLst>
                      <a:ext uri="{FF2B5EF4-FFF2-40B4-BE49-F238E27FC236}">
                        <a16:creationId xmlns:a16="http://schemas.microsoft.com/office/drawing/2014/main" id="{B8B620A2-6B11-4371-6873-10DA29C055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3" name="直線コネクタ 15572">
                    <a:extLst>
                      <a:ext uri="{FF2B5EF4-FFF2-40B4-BE49-F238E27FC236}">
                        <a16:creationId xmlns:a16="http://schemas.microsoft.com/office/drawing/2014/main" id="{7A45C853-DC53-4D03-B2A7-6102272D19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7" name="グループ化 15546">
                  <a:extLst>
                    <a:ext uri="{FF2B5EF4-FFF2-40B4-BE49-F238E27FC236}">
                      <a16:creationId xmlns:a16="http://schemas.microsoft.com/office/drawing/2014/main" id="{EF679A9C-17C3-F680-0FE3-5344F8E6121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2" name="直線コネクタ 15561">
                    <a:extLst>
                      <a:ext uri="{FF2B5EF4-FFF2-40B4-BE49-F238E27FC236}">
                        <a16:creationId xmlns:a16="http://schemas.microsoft.com/office/drawing/2014/main" id="{BA351CD4-465F-8768-6879-2B1D47697C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3" name="直線コネクタ 15562">
                    <a:extLst>
                      <a:ext uri="{FF2B5EF4-FFF2-40B4-BE49-F238E27FC236}">
                        <a16:creationId xmlns:a16="http://schemas.microsoft.com/office/drawing/2014/main" id="{8BE6A823-F203-6DD2-EC68-277B24183C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4" name="直線コネクタ 15563">
                    <a:extLst>
                      <a:ext uri="{FF2B5EF4-FFF2-40B4-BE49-F238E27FC236}">
                        <a16:creationId xmlns:a16="http://schemas.microsoft.com/office/drawing/2014/main" id="{88D154B8-449C-3061-5EA1-F7EEC104E5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5" name="直線コネクタ 15564">
                    <a:extLst>
                      <a:ext uri="{FF2B5EF4-FFF2-40B4-BE49-F238E27FC236}">
                        <a16:creationId xmlns:a16="http://schemas.microsoft.com/office/drawing/2014/main" id="{128AB42E-9947-71AD-A9D4-1AF3DFFA16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6" name="直線コネクタ 15565">
                    <a:extLst>
                      <a:ext uri="{FF2B5EF4-FFF2-40B4-BE49-F238E27FC236}">
                        <a16:creationId xmlns:a16="http://schemas.microsoft.com/office/drawing/2014/main" id="{C40CB9D7-E2D5-3ED6-AE52-33AF554302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7" name="直線コネクタ 15566">
                    <a:extLst>
                      <a:ext uri="{FF2B5EF4-FFF2-40B4-BE49-F238E27FC236}">
                        <a16:creationId xmlns:a16="http://schemas.microsoft.com/office/drawing/2014/main" id="{5EBACC4E-8F05-490A-50F5-90E3489167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8" name="グループ化 15547">
                  <a:extLst>
                    <a:ext uri="{FF2B5EF4-FFF2-40B4-BE49-F238E27FC236}">
                      <a16:creationId xmlns:a16="http://schemas.microsoft.com/office/drawing/2014/main" id="{D5D36D8D-30F0-E55A-12AC-4651FA3DB4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6" name="直線コネクタ 15555">
                    <a:extLst>
                      <a:ext uri="{FF2B5EF4-FFF2-40B4-BE49-F238E27FC236}">
                        <a16:creationId xmlns:a16="http://schemas.microsoft.com/office/drawing/2014/main" id="{C39BF50E-E66C-1004-4FDA-8C0C982102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7" name="直線コネクタ 15556">
                    <a:extLst>
                      <a:ext uri="{FF2B5EF4-FFF2-40B4-BE49-F238E27FC236}">
                        <a16:creationId xmlns:a16="http://schemas.microsoft.com/office/drawing/2014/main" id="{ED611839-F63D-DE6B-FE66-8B48753F6E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8" name="直線コネクタ 15557">
                    <a:extLst>
                      <a:ext uri="{FF2B5EF4-FFF2-40B4-BE49-F238E27FC236}">
                        <a16:creationId xmlns:a16="http://schemas.microsoft.com/office/drawing/2014/main" id="{228F3F38-5312-09B6-2420-BBEBB5A362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9" name="直線コネクタ 15558">
                    <a:extLst>
                      <a:ext uri="{FF2B5EF4-FFF2-40B4-BE49-F238E27FC236}">
                        <a16:creationId xmlns:a16="http://schemas.microsoft.com/office/drawing/2014/main" id="{3EA164B3-28D3-AF06-0535-214D08BC54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0" name="直線コネクタ 15559">
                    <a:extLst>
                      <a:ext uri="{FF2B5EF4-FFF2-40B4-BE49-F238E27FC236}">
                        <a16:creationId xmlns:a16="http://schemas.microsoft.com/office/drawing/2014/main" id="{2EF56770-5ADE-0194-B181-C83DAF7D73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1" name="直線コネクタ 15560">
                    <a:extLst>
                      <a:ext uri="{FF2B5EF4-FFF2-40B4-BE49-F238E27FC236}">
                        <a16:creationId xmlns:a16="http://schemas.microsoft.com/office/drawing/2014/main" id="{1E8D5FD6-08EA-1518-3377-CF57DD6D04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9" name="グループ化 15548">
                  <a:extLst>
                    <a:ext uri="{FF2B5EF4-FFF2-40B4-BE49-F238E27FC236}">
                      <a16:creationId xmlns:a16="http://schemas.microsoft.com/office/drawing/2014/main" id="{7E89CACD-A129-29B1-CBF5-A1B91D8FE12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0" name="直線コネクタ 15549">
                    <a:extLst>
                      <a:ext uri="{FF2B5EF4-FFF2-40B4-BE49-F238E27FC236}">
                        <a16:creationId xmlns:a16="http://schemas.microsoft.com/office/drawing/2014/main" id="{881F894E-5580-53E7-361E-8FFEE379F4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1" name="直線コネクタ 15550">
                    <a:extLst>
                      <a:ext uri="{FF2B5EF4-FFF2-40B4-BE49-F238E27FC236}">
                        <a16:creationId xmlns:a16="http://schemas.microsoft.com/office/drawing/2014/main" id="{111CF647-8CA0-007B-CBDE-3CEEBE547E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2" name="直線コネクタ 15551">
                    <a:extLst>
                      <a:ext uri="{FF2B5EF4-FFF2-40B4-BE49-F238E27FC236}">
                        <a16:creationId xmlns:a16="http://schemas.microsoft.com/office/drawing/2014/main" id="{EFBB27B1-65F1-4646-C4E9-78C2C94EC5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3" name="直線コネクタ 15552">
                    <a:extLst>
                      <a:ext uri="{FF2B5EF4-FFF2-40B4-BE49-F238E27FC236}">
                        <a16:creationId xmlns:a16="http://schemas.microsoft.com/office/drawing/2014/main" id="{FD036DE6-B35F-A978-1234-CC7F91A059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4" name="直線コネクタ 15553">
                    <a:extLst>
                      <a:ext uri="{FF2B5EF4-FFF2-40B4-BE49-F238E27FC236}">
                        <a16:creationId xmlns:a16="http://schemas.microsoft.com/office/drawing/2014/main" id="{9A467A13-B052-BC0E-2432-1567E55C0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5" name="直線コネクタ 15554">
                    <a:extLst>
                      <a:ext uri="{FF2B5EF4-FFF2-40B4-BE49-F238E27FC236}">
                        <a16:creationId xmlns:a16="http://schemas.microsoft.com/office/drawing/2014/main" id="{288EA7CD-DD7C-CE38-0AED-DAD61FC7A5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7" name="グループ化 14976">
                <a:extLst>
                  <a:ext uri="{FF2B5EF4-FFF2-40B4-BE49-F238E27FC236}">
                    <a16:creationId xmlns:a16="http://schemas.microsoft.com/office/drawing/2014/main" id="{14BBB722-E9C4-9695-5181-CC1467B8ED28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356" name="正方形/長方形 15355">
                  <a:extLst>
                    <a:ext uri="{FF2B5EF4-FFF2-40B4-BE49-F238E27FC236}">
                      <a16:creationId xmlns:a16="http://schemas.microsoft.com/office/drawing/2014/main" id="{42C770F9-5285-C38B-E8EE-9A09AE5D86B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357" name="グループ化 15356">
                  <a:extLst>
                    <a:ext uri="{FF2B5EF4-FFF2-40B4-BE49-F238E27FC236}">
                      <a16:creationId xmlns:a16="http://schemas.microsoft.com/office/drawing/2014/main" id="{EA934F17-F231-6DC6-52FC-A50208F71BB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386" name="グループ化 15385">
                    <a:extLst>
                      <a:ext uri="{FF2B5EF4-FFF2-40B4-BE49-F238E27FC236}">
                        <a16:creationId xmlns:a16="http://schemas.microsoft.com/office/drawing/2014/main" id="{7E896385-9063-0223-9315-1C777C946299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526" name="正方形/長方形 15525">
                      <a:extLst>
                        <a:ext uri="{FF2B5EF4-FFF2-40B4-BE49-F238E27FC236}">
                          <a16:creationId xmlns:a16="http://schemas.microsoft.com/office/drawing/2014/main" id="{5E58E65A-E9CC-9475-4764-E70F0E692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27" name="グループ化 15526">
                      <a:extLst>
                        <a:ext uri="{FF2B5EF4-FFF2-40B4-BE49-F238E27FC236}">
                          <a16:creationId xmlns:a16="http://schemas.microsoft.com/office/drawing/2014/main" id="{45FE638A-E79C-A708-0E26-8318718808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42" name="正方形/長方形 15541">
                        <a:extLst>
                          <a:ext uri="{FF2B5EF4-FFF2-40B4-BE49-F238E27FC236}">
                            <a16:creationId xmlns:a16="http://schemas.microsoft.com/office/drawing/2014/main" id="{6D65DBE7-13A3-90D9-1997-1E6E9EF554D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43" name="正方形/長方形 15542">
                        <a:extLst>
                          <a:ext uri="{FF2B5EF4-FFF2-40B4-BE49-F238E27FC236}">
                            <a16:creationId xmlns:a16="http://schemas.microsoft.com/office/drawing/2014/main" id="{1176A9B0-E8A9-79FE-9821-1D6533F1CA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528" name="グループ化 15527">
                      <a:extLst>
                        <a:ext uri="{FF2B5EF4-FFF2-40B4-BE49-F238E27FC236}">
                          <a16:creationId xmlns:a16="http://schemas.microsoft.com/office/drawing/2014/main" id="{0102FEA5-695C-971B-B70D-9ABEACBF1B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538" name="正方形/長方形 15537">
                        <a:extLst>
                          <a:ext uri="{FF2B5EF4-FFF2-40B4-BE49-F238E27FC236}">
                            <a16:creationId xmlns:a16="http://schemas.microsoft.com/office/drawing/2014/main" id="{533EEECB-117A-3AFA-FA80-6331861C99B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539" name="グループ化 15538">
                        <a:extLst>
                          <a:ext uri="{FF2B5EF4-FFF2-40B4-BE49-F238E27FC236}">
                            <a16:creationId xmlns:a16="http://schemas.microsoft.com/office/drawing/2014/main" id="{1384E65F-09AE-7295-73D0-BEE4B14E74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540" name="正方形/長方形 15539">
                          <a:extLst>
                            <a:ext uri="{FF2B5EF4-FFF2-40B4-BE49-F238E27FC236}">
                              <a16:creationId xmlns:a16="http://schemas.microsoft.com/office/drawing/2014/main" id="{73FFFA31-BB1C-7199-37E2-BA0C93CA849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541" name="正方形/長方形 15540">
                          <a:extLst>
                            <a:ext uri="{FF2B5EF4-FFF2-40B4-BE49-F238E27FC236}">
                              <a16:creationId xmlns:a16="http://schemas.microsoft.com/office/drawing/2014/main" id="{9989A8F0-E77F-C6BA-66D4-29C736565E3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529" name="正方形/長方形 15528">
                      <a:extLst>
                        <a:ext uri="{FF2B5EF4-FFF2-40B4-BE49-F238E27FC236}">
                          <a16:creationId xmlns:a16="http://schemas.microsoft.com/office/drawing/2014/main" id="{C495EBFD-C207-5DA4-EE8D-117B29F65C9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0" name="グループ化 15529">
                      <a:extLst>
                        <a:ext uri="{FF2B5EF4-FFF2-40B4-BE49-F238E27FC236}">
                          <a16:creationId xmlns:a16="http://schemas.microsoft.com/office/drawing/2014/main" id="{4FE2C956-10E1-6933-0054-1B374FBBCF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6" name="正方形/長方形 15535">
                        <a:extLst>
                          <a:ext uri="{FF2B5EF4-FFF2-40B4-BE49-F238E27FC236}">
                            <a16:creationId xmlns:a16="http://schemas.microsoft.com/office/drawing/2014/main" id="{4825DC16-3834-82FD-5E89-038F023A59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7" name="正方形/長方形 15536">
                        <a:extLst>
                          <a:ext uri="{FF2B5EF4-FFF2-40B4-BE49-F238E27FC236}">
                            <a16:creationId xmlns:a16="http://schemas.microsoft.com/office/drawing/2014/main" id="{1F3BB8FA-7512-4BB3-735B-A55FDC1889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1" name="正方形/長方形 15530">
                      <a:extLst>
                        <a:ext uri="{FF2B5EF4-FFF2-40B4-BE49-F238E27FC236}">
                          <a16:creationId xmlns:a16="http://schemas.microsoft.com/office/drawing/2014/main" id="{DD9309D3-2F0E-739B-0310-81F46AB3F5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2" name="グループ化 15531">
                      <a:extLst>
                        <a:ext uri="{FF2B5EF4-FFF2-40B4-BE49-F238E27FC236}">
                          <a16:creationId xmlns:a16="http://schemas.microsoft.com/office/drawing/2014/main" id="{810BEBAA-E5D6-9BBB-98CC-C6F5680E81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4" name="正方形/長方形 15533">
                        <a:extLst>
                          <a:ext uri="{FF2B5EF4-FFF2-40B4-BE49-F238E27FC236}">
                            <a16:creationId xmlns:a16="http://schemas.microsoft.com/office/drawing/2014/main" id="{50C52E17-D8AD-9A54-DA0E-753961554A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5" name="正方形/長方形 15534">
                        <a:extLst>
                          <a:ext uri="{FF2B5EF4-FFF2-40B4-BE49-F238E27FC236}">
                            <a16:creationId xmlns:a16="http://schemas.microsoft.com/office/drawing/2014/main" id="{865FD81A-8234-31F2-A21E-7C17B633A7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3" name="正方形/長方形 15532">
                      <a:extLst>
                        <a:ext uri="{FF2B5EF4-FFF2-40B4-BE49-F238E27FC236}">
                          <a16:creationId xmlns:a16="http://schemas.microsoft.com/office/drawing/2014/main" id="{FE747458-2B6F-AAE1-01A2-B311F8E7DB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387" name="グループ化 15386">
                    <a:extLst>
                      <a:ext uri="{FF2B5EF4-FFF2-40B4-BE49-F238E27FC236}">
                        <a16:creationId xmlns:a16="http://schemas.microsoft.com/office/drawing/2014/main" id="{F1ED2D56-957F-4BEE-BD2A-BC0CC2086B3E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92" name="グループ化 15491">
                      <a:extLst>
                        <a:ext uri="{FF2B5EF4-FFF2-40B4-BE49-F238E27FC236}">
                          <a16:creationId xmlns:a16="http://schemas.microsoft.com/office/drawing/2014/main" id="{ED133F64-60B5-3106-6D7B-95675FDFE9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510" name="直線コネクタ 15509">
                        <a:extLst>
                          <a:ext uri="{FF2B5EF4-FFF2-40B4-BE49-F238E27FC236}">
                            <a16:creationId xmlns:a16="http://schemas.microsoft.com/office/drawing/2014/main" id="{A30FE214-3DFB-76E0-CE44-D60B6B6393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1" name="直線コネクタ 15510">
                        <a:extLst>
                          <a:ext uri="{FF2B5EF4-FFF2-40B4-BE49-F238E27FC236}">
                            <a16:creationId xmlns:a16="http://schemas.microsoft.com/office/drawing/2014/main" id="{58C2EC66-D275-384B-9B7A-5C876B9705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2" name="直線コネクタ 15511">
                        <a:extLst>
                          <a:ext uri="{FF2B5EF4-FFF2-40B4-BE49-F238E27FC236}">
                            <a16:creationId xmlns:a16="http://schemas.microsoft.com/office/drawing/2014/main" id="{5E50B31C-F015-6139-2A12-1A4C375254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3" name="直線コネクタ 15512">
                        <a:extLst>
                          <a:ext uri="{FF2B5EF4-FFF2-40B4-BE49-F238E27FC236}">
                            <a16:creationId xmlns:a16="http://schemas.microsoft.com/office/drawing/2014/main" id="{C92DB3ED-47AD-9F76-840D-ACC8CEEA1A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4" name="直線コネクタ 15513">
                        <a:extLst>
                          <a:ext uri="{FF2B5EF4-FFF2-40B4-BE49-F238E27FC236}">
                            <a16:creationId xmlns:a16="http://schemas.microsoft.com/office/drawing/2014/main" id="{D8EA1F79-85C6-31E9-BD95-04CB9FE539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5" name="直線コネクタ 15514">
                        <a:extLst>
                          <a:ext uri="{FF2B5EF4-FFF2-40B4-BE49-F238E27FC236}">
                            <a16:creationId xmlns:a16="http://schemas.microsoft.com/office/drawing/2014/main" id="{5C46B1AB-A50D-99CC-E783-5945C11C77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6" name="直線コネクタ 15515">
                        <a:extLst>
                          <a:ext uri="{FF2B5EF4-FFF2-40B4-BE49-F238E27FC236}">
                            <a16:creationId xmlns:a16="http://schemas.microsoft.com/office/drawing/2014/main" id="{473BFD50-AFB2-52D9-729B-E739C9CD20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7" name="直線コネクタ 15516">
                        <a:extLst>
                          <a:ext uri="{FF2B5EF4-FFF2-40B4-BE49-F238E27FC236}">
                            <a16:creationId xmlns:a16="http://schemas.microsoft.com/office/drawing/2014/main" id="{C0E757DE-1830-E234-5CAE-5F06A4C9F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8" name="直線コネクタ 15517">
                        <a:extLst>
                          <a:ext uri="{FF2B5EF4-FFF2-40B4-BE49-F238E27FC236}">
                            <a16:creationId xmlns:a16="http://schemas.microsoft.com/office/drawing/2014/main" id="{71691329-52D8-93B8-A802-DB9FDBF047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9" name="直線コネクタ 15518">
                        <a:extLst>
                          <a:ext uri="{FF2B5EF4-FFF2-40B4-BE49-F238E27FC236}">
                            <a16:creationId xmlns:a16="http://schemas.microsoft.com/office/drawing/2014/main" id="{7E57787B-3AAB-6CB5-6652-07047C907C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0" name="直線コネクタ 15519">
                        <a:extLst>
                          <a:ext uri="{FF2B5EF4-FFF2-40B4-BE49-F238E27FC236}">
                            <a16:creationId xmlns:a16="http://schemas.microsoft.com/office/drawing/2014/main" id="{0EE6A241-2D5C-5B35-4DBE-87E7D0BF9A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1" name="直線コネクタ 15520">
                        <a:extLst>
                          <a:ext uri="{FF2B5EF4-FFF2-40B4-BE49-F238E27FC236}">
                            <a16:creationId xmlns:a16="http://schemas.microsoft.com/office/drawing/2014/main" id="{B880CD9C-0DD9-48DE-A7A6-D5FA072B02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2" name="直線コネクタ 15521">
                        <a:extLst>
                          <a:ext uri="{FF2B5EF4-FFF2-40B4-BE49-F238E27FC236}">
                            <a16:creationId xmlns:a16="http://schemas.microsoft.com/office/drawing/2014/main" id="{60E058BB-A8DD-7FC7-B3AA-112A1712F2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3" name="直線コネクタ 15522">
                        <a:extLst>
                          <a:ext uri="{FF2B5EF4-FFF2-40B4-BE49-F238E27FC236}">
                            <a16:creationId xmlns:a16="http://schemas.microsoft.com/office/drawing/2014/main" id="{4A084C16-10CF-5532-5917-3AEB1F28BB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4" name="直線コネクタ 15523">
                        <a:extLst>
                          <a:ext uri="{FF2B5EF4-FFF2-40B4-BE49-F238E27FC236}">
                            <a16:creationId xmlns:a16="http://schemas.microsoft.com/office/drawing/2014/main" id="{1360FA34-BDA6-0B47-BD6D-8C864DAEC3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5" name="直線コネクタ 15524">
                        <a:extLst>
                          <a:ext uri="{FF2B5EF4-FFF2-40B4-BE49-F238E27FC236}">
                            <a16:creationId xmlns:a16="http://schemas.microsoft.com/office/drawing/2014/main" id="{93AA317E-CC38-725C-8C97-2C3D80B566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93" name="グループ化 15492">
                      <a:extLst>
                        <a:ext uri="{FF2B5EF4-FFF2-40B4-BE49-F238E27FC236}">
                          <a16:creationId xmlns:a16="http://schemas.microsoft.com/office/drawing/2014/main" id="{FCEC953D-AA2B-EC10-4843-A848514D13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94" name="直線コネクタ 15493">
                        <a:extLst>
                          <a:ext uri="{FF2B5EF4-FFF2-40B4-BE49-F238E27FC236}">
                            <a16:creationId xmlns:a16="http://schemas.microsoft.com/office/drawing/2014/main" id="{941F5EA5-E87D-6BE5-3EB3-EDF4B4DA9B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5" name="直線コネクタ 15494">
                        <a:extLst>
                          <a:ext uri="{FF2B5EF4-FFF2-40B4-BE49-F238E27FC236}">
                            <a16:creationId xmlns:a16="http://schemas.microsoft.com/office/drawing/2014/main" id="{89187A90-77D3-7255-496D-66F12BFDB6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6" name="直線コネクタ 15495">
                        <a:extLst>
                          <a:ext uri="{FF2B5EF4-FFF2-40B4-BE49-F238E27FC236}">
                            <a16:creationId xmlns:a16="http://schemas.microsoft.com/office/drawing/2014/main" id="{2BEB1E23-4DB6-AD71-357A-A7DBCF3C08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7" name="直線コネクタ 15496">
                        <a:extLst>
                          <a:ext uri="{FF2B5EF4-FFF2-40B4-BE49-F238E27FC236}">
                            <a16:creationId xmlns:a16="http://schemas.microsoft.com/office/drawing/2014/main" id="{89F1FB2E-CE74-0A2D-42D5-D9BD20F033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8" name="直線コネクタ 15497">
                        <a:extLst>
                          <a:ext uri="{FF2B5EF4-FFF2-40B4-BE49-F238E27FC236}">
                            <a16:creationId xmlns:a16="http://schemas.microsoft.com/office/drawing/2014/main" id="{008F2C10-DBA3-24DE-6C5C-259057FB8E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9" name="直線コネクタ 15498">
                        <a:extLst>
                          <a:ext uri="{FF2B5EF4-FFF2-40B4-BE49-F238E27FC236}">
                            <a16:creationId xmlns:a16="http://schemas.microsoft.com/office/drawing/2014/main" id="{CDF203D8-CA98-C143-B1B9-534785E632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0" name="直線コネクタ 15499">
                        <a:extLst>
                          <a:ext uri="{FF2B5EF4-FFF2-40B4-BE49-F238E27FC236}">
                            <a16:creationId xmlns:a16="http://schemas.microsoft.com/office/drawing/2014/main" id="{FCCD0592-6692-92C6-1EBB-E613611AA8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1" name="直線コネクタ 15500">
                        <a:extLst>
                          <a:ext uri="{FF2B5EF4-FFF2-40B4-BE49-F238E27FC236}">
                            <a16:creationId xmlns:a16="http://schemas.microsoft.com/office/drawing/2014/main" id="{544E8DAE-F2CE-D9D4-B1DC-A1D45298D7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2" name="直線コネクタ 15501">
                        <a:extLst>
                          <a:ext uri="{FF2B5EF4-FFF2-40B4-BE49-F238E27FC236}">
                            <a16:creationId xmlns:a16="http://schemas.microsoft.com/office/drawing/2014/main" id="{C1E057E7-FCAF-4E9D-0B2F-FBB29FA940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3" name="直線コネクタ 15502">
                        <a:extLst>
                          <a:ext uri="{FF2B5EF4-FFF2-40B4-BE49-F238E27FC236}">
                            <a16:creationId xmlns:a16="http://schemas.microsoft.com/office/drawing/2014/main" id="{42078B7B-72CA-7FB2-82B6-585EE66800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4" name="直線コネクタ 15503">
                        <a:extLst>
                          <a:ext uri="{FF2B5EF4-FFF2-40B4-BE49-F238E27FC236}">
                            <a16:creationId xmlns:a16="http://schemas.microsoft.com/office/drawing/2014/main" id="{EDBBA1B2-3C4C-17AA-9BF4-83FCE1EE9C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5" name="直線コネクタ 15504">
                        <a:extLst>
                          <a:ext uri="{FF2B5EF4-FFF2-40B4-BE49-F238E27FC236}">
                            <a16:creationId xmlns:a16="http://schemas.microsoft.com/office/drawing/2014/main" id="{FFB2DBDC-EAE2-9F81-67F8-3CAEC17273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6" name="直線コネクタ 15505">
                        <a:extLst>
                          <a:ext uri="{FF2B5EF4-FFF2-40B4-BE49-F238E27FC236}">
                            <a16:creationId xmlns:a16="http://schemas.microsoft.com/office/drawing/2014/main" id="{F1244BDE-3AA9-80E0-16AD-74EE2302EC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7" name="直線コネクタ 15506">
                        <a:extLst>
                          <a:ext uri="{FF2B5EF4-FFF2-40B4-BE49-F238E27FC236}">
                            <a16:creationId xmlns:a16="http://schemas.microsoft.com/office/drawing/2014/main" id="{2193BC12-5D92-2DC5-24C0-521B15001E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8" name="直線コネクタ 15507">
                        <a:extLst>
                          <a:ext uri="{FF2B5EF4-FFF2-40B4-BE49-F238E27FC236}">
                            <a16:creationId xmlns:a16="http://schemas.microsoft.com/office/drawing/2014/main" id="{B29A279A-3EBF-444F-EE0B-0E54181A2D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9" name="直線コネクタ 15508">
                        <a:extLst>
                          <a:ext uri="{FF2B5EF4-FFF2-40B4-BE49-F238E27FC236}">
                            <a16:creationId xmlns:a16="http://schemas.microsoft.com/office/drawing/2014/main" id="{D896324F-1091-2903-5FDD-00DA375DBC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8" name="グループ化 15387">
                    <a:extLst>
                      <a:ext uri="{FF2B5EF4-FFF2-40B4-BE49-F238E27FC236}">
                        <a16:creationId xmlns:a16="http://schemas.microsoft.com/office/drawing/2014/main" id="{F3D1DECE-EC6B-4103-BAE2-0CCD8FE07E7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58" name="グループ化 15457">
                      <a:extLst>
                        <a:ext uri="{FF2B5EF4-FFF2-40B4-BE49-F238E27FC236}">
                          <a16:creationId xmlns:a16="http://schemas.microsoft.com/office/drawing/2014/main" id="{84DC9408-6B84-70D9-0C09-5C000151AE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76" name="直線コネクタ 15475">
                        <a:extLst>
                          <a:ext uri="{FF2B5EF4-FFF2-40B4-BE49-F238E27FC236}">
                            <a16:creationId xmlns:a16="http://schemas.microsoft.com/office/drawing/2014/main" id="{FEC8FBE8-ACDF-C7BF-1BC7-2DBB4D25B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7" name="直線コネクタ 15476">
                        <a:extLst>
                          <a:ext uri="{FF2B5EF4-FFF2-40B4-BE49-F238E27FC236}">
                            <a16:creationId xmlns:a16="http://schemas.microsoft.com/office/drawing/2014/main" id="{E802018B-F5A7-BE33-89FE-1313A71C94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8" name="直線コネクタ 15477">
                        <a:extLst>
                          <a:ext uri="{FF2B5EF4-FFF2-40B4-BE49-F238E27FC236}">
                            <a16:creationId xmlns:a16="http://schemas.microsoft.com/office/drawing/2014/main" id="{ED06D4ED-2538-F89F-4E5A-69615F319F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9" name="直線コネクタ 15478">
                        <a:extLst>
                          <a:ext uri="{FF2B5EF4-FFF2-40B4-BE49-F238E27FC236}">
                            <a16:creationId xmlns:a16="http://schemas.microsoft.com/office/drawing/2014/main" id="{6E155DBF-34E6-F929-7B19-1A220BEEB8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0" name="直線コネクタ 15479">
                        <a:extLst>
                          <a:ext uri="{FF2B5EF4-FFF2-40B4-BE49-F238E27FC236}">
                            <a16:creationId xmlns:a16="http://schemas.microsoft.com/office/drawing/2014/main" id="{4D85897A-61AD-5EE5-E0E9-C2FF7796A7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1" name="直線コネクタ 15480">
                        <a:extLst>
                          <a:ext uri="{FF2B5EF4-FFF2-40B4-BE49-F238E27FC236}">
                            <a16:creationId xmlns:a16="http://schemas.microsoft.com/office/drawing/2014/main" id="{E5A06636-63EB-102B-9DD4-E3C1489AF4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2" name="直線コネクタ 15481">
                        <a:extLst>
                          <a:ext uri="{FF2B5EF4-FFF2-40B4-BE49-F238E27FC236}">
                            <a16:creationId xmlns:a16="http://schemas.microsoft.com/office/drawing/2014/main" id="{8AD21F0D-827E-A4A0-09A0-5B3D3D4BC8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3" name="直線コネクタ 15482">
                        <a:extLst>
                          <a:ext uri="{FF2B5EF4-FFF2-40B4-BE49-F238E27FC236}">
                            <a16:creationId xmlns:a16="http://schemas.microsoft.com/office/drawing/2014/main" id="{A130B62B-6DEA-819B-CD07-925C67207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4" name="直線コネクタ 15483">
                        <a:extLst>
                          <a:ext uri="{FF2B5EF4-FFF2-40B4-BE49-F238E27FC236}">
                            <a16:creationId xmlns:a16="http://schemas.microsoft.com/office/drawing/2014/main" id="{7FFC3EED-3867-5E45-1B96-1F8E2AF9C3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5" name="直線コネクタ 15484">
                        <a:extLst>
                          <a:ext uri="{FF2B5EF4-FFF2-40B4-BE49-F238E27FC236}">
                            <a16:creationId xmlns:a16="http://schemas.microsoft.com/office/drawing/2014/main" id="{2607703A-C963-9B24-8E02-69ACA5768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6" name="直線コネクタ 15485">
                        <a:extLst>
                          <a:ext uri="{FF2B5EF4-FFF2-40B4-BE49-F238E27FC236}">
                            <a16:creationId xmlns:a16="http://schemas.microsoft.com/office/drawing/2014/main" id="{61B8CA5F-6A6D-DBC7-85E7-9645803908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7" name="直線コネクタ 15486">
                        <a:extLst>
                          <a:ext uri="{FF2B5EF4-FFF2-40B4-BE49-F238E27FC236}">
                            <a16:creationId xmlns:a16="http://schemas.microsoft.com/office/drawing/2014/main" id="{881E898D-B9F5-4E92-4C8C-443509E832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8" name="直線コネクタ 15487">
                        <a:extLst>
                          <a:ext uri="{FF2B5EF4-FFF2-40B4-BE49-F238E27FC236}">
                            <a16:creationId xmlns:a16="http://schemas.microsoft.com/office/drawing/2014/main" id="{B9C13D46-D9BC-A078-0077-32E5637BA5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9" name="直線コネクタ 15488">
                        <a:extLst>
                          <a:ext uri="{FF2B5EF4-FFF2-40B4-BE49-F238E27FC236}">
                            <a16:creationId xmlns:a16="http://schemas.microsoft.com/office/drawing/2014/main" id="{B8586D35-CC36-ADD4-5843-6AC561CC15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0" name="直線コネクタ 15489">
                        <a:extLst>
                          <a:ext uri="{FF2B5EF4-FFF2-40B4-BE49-F238E27FC236}">
                            <a16:creationId xmlns:a16="http://schemas.microsoft.com/office/drawing/2014/main" id="{F0B95D2D-7399-EF2A-9482-8002ABCCF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1" name="直線コネクタ 15490">
                        <a:extLst>
                          <a:ext uri="{FF2B5EF4-FFF2-40B4-BE49-F238E27FC236}">
                            <a16:creationId xmlns:a16="http://schemas.microsoft.com/office/drawing/2014/main" id="{7930DD19-6643-7E90-0349-CCD5206072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59" name="グループ化 15458">
                      <a:extLst>
                        <a:ext uri="{FF2B5EF4-FFF2-40B4-BE49-F238E27FC236}">
                          <a16:creationId xmlns:a16="http://schemas.microsoft.com/office/drawing/2014/main" id="{DA13EA52-61E1-ADA8-C159-D647D340A3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60" name="直線コネクタ 15459">
                        <a:extLst>
                          <a:ext uri="{FF2B5EF4-FFF2-40B4-BE49-F238E27FC236}">
                            <a16:creationId xmlns:a16="http://schemas.microsoft.com/office/drawing/2014/main" id="{654085E3-10A7-F979-3B82-40F248F661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1" name="直線コネクタ 15460">
                        <a:extLst>
                          <a:ext uri="{FF2B5EF4-FFF2-40B4-BE49-F238E27FC236}">
                            <a16:creationId xmlns:a16="http://schemas.microsoft.com/office/drawing/2014/main" id="{EA3103C9-8F44-2CC4-28A0-EB09DF974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2" name="直線コネクタ 15461">
                        <a:extLst>
                          <a:ext uri="{FF2B5EF4-FFF2-40B4-BE49-F238E27FC236}">
                            <a16:creationId xmlns:a16="http://schemas.microsoft.com/office/drawing/2014/main" id="{738B884E-FAD9-49CB-AD13-CAAD5041C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3" name="直線コネクタ 15462">
                        <a:extLst>
                          <a:ext uri="{FF2B5EF4-FFF2-40B4-BE49-F238E27FC236}">
                            <a16:creationId xmlns:a16="http://schemas.microsoft.com/office/drawing/2014/main" id="{DCABD46F-02D5-EABC-B19B-04BFB165AD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4" name="直線コネクタ 15463">
                        <a:extLst>
                          <a:ext uri="{FF2B5EF4-FFF2-40B4-BE49-F238E27FC236}">
                            <a16:creationId xmlns:a16="http://schemas.microsoft.com/office/drawing/2014/main" id="{A348D306-9583-0095-1F66-C7F759C135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5" name="直線コネクタ 15464">
                        <a:extLst>
                          <a:ext uri="{FF2B5EF4-FFF2-40B4-BE49-F238E27FC236}">
                            <a16:creationId xmlns:a16="http://schemas.microsoft.com/office/drawing/2014/main" id="{E3CE99F0-0646-EABD-4C66-14D7D608AC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6" name="直線コネクタ 15465">
                        <a:extLst>
                          <a:ext uri="{FF2B5EF4-FFF2-40B4-BE49-F238E27FC236}">
                            <a16:creationId xmlns:a16="http://schemas.microsoft.com/office/drawing/2014/main" id="{F5F6AC8F-9C86-3587-F66E-445C6BECC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7" name="直線コネクタ 15466">
                        <a:extLst>
                          <a:ext uri="{FF2B5EF4-FFF2-40B4-BE49-F238E27FC236}">
                            <a16:creationId xmlns:a16="http://schemas.microsoft.com/office/drawing/2014/main" id="{448D76D9-D1B0-B41A-B270-A31F7D9185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8" name="直線コネクタ 15467">
                        <a:extLst>
                          <a:ext uri="{FF2B5EF4-FFF2-40B4-BE49-F238E27FC236}">
                            <a16:creationId xmlns:a16="http://schemas.microsoft.com/office/drawing/2014/main" id="{060856C1-B133-E3E9-555B-FEF7E1950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9" name="直線コネクタ 15468">
                        <a:extLst>
                          <a:ext uri="{FF2B5EF4-FFF2-40B4-BE49-F238E27FC236}">
                            <a16:creationId xmlns:a16="http://schemas.microsoft.com/office/drawing/2014/main" id="{33F9CD5F-47D3-5A7F-A800-BDE6D2B224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0" name="直線コネクタ 15469">
                        <a:extLst>
                          <a:ext uri="{FF2B5EF4-FFF2-40B4-BE49-F238E27FC236}">
                            <a16:creationId xmlns:a16="http://schemas.microsoft.com/office/drawing/2014/main" id="{D67BA697-C0F6-2833-DF63-0A2A8AA696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1" name="直線コネクタ 15470">
                        <a:extLst>
                          <a:ext uri="{FF2B5EF4-FFF2-40B4-BE49-F238E27FC236}">
                            <a16:creationId xmlns:a16="http://schemas.microsoft.com/office/drawing/2014/main" id="{8B21B4A1-9E31-604D-2A85-F6FE0D5140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2" name="直線コネクタ 15471">
                        <a:extLst>
                          <a:ext uri="{FF2B5EF4-FFF2-40B4-BE49-F238E27FC236}">
                            <a16:creationId xmlns:a16="http://schemas.microsoft.com/office/drawing/2014/main" id="{375E0B17-9DCD-BAB7-9F5D-3DB7D448BD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3" name="直線コネクタ 15472">
                        <a:extLst>
                          <a:ext uri="{FF2B5EF4-FFF2-40B4-BE49-F238E27FC236}">
                            <a16:creationId xmlns:a16="http://schemas.microsoft.com/office/drawing/2014/main" id="{98397755-BB5B-8D28-6504-6ED788B9F7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4" name="直線コネクタ 15473">
                        <a:extLst>
                          <a:ext uri="{FF2B5EF4-FFF2-40B4-BE49-F238E27FC236}">
                            <a16:creationId xmlns:a16="http://schemas.microsoft.com/office/drawing/2014/main" id="{7F88FC4B-A666-BC22-18C3-D5F73FA71C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5" name="直線コネクタ 15474">
                        <a:extLst>
                          <a:ext uri="{FF2B5EF4-FFF2-40B4-BE49-F238E27FC236}">
                            <a16:creationId xmlns:a16="http://schemas.microsoft.com/office/drawing/2014/main" id="{4B65E52B-5A5F-A513-9218-D2B3C10B7F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9" name="グループ化 15388">
                    <a:extLst>
                      <a:ext uri="{FF2B5EF4-FFF2-40B4-BE49-F238E27FC236}">
                        <a16:creationId xmlns:a16="http://schemas.microsoft.com/office/drawing/2014/main" id="{64A4B373-65C0-9378-ECCF-63E1513471BA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24" name="グループ化 15423">
                      <a:extLst>
                        <a:ext uri="{FF2B5EF4-FFF2-40B4-BE49-F238E27FC236}">
                          <a16:creationId xmlns:a16="http://schemas.microsoft.com/office/drawing/2014/main" id="{604F2D20-FF90-E5E0-F70C-DBB537132A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42" name="直線コネクタ 15441">
                        <a:extLst>
                          <a:ext uri="{FF2B5EF4-FFF2-40B4-BE49-F238E27FC236}">
                            <a16:creationId xmlns:a16="http://schemas.microsoft.com/office/drawing/2014/main" id="{11110614-5A34-CD73-CDE8-F7C51EB1D0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3" name="直線コネクタ 15442">
                        <a:extLst>
                          <a:ext uri="{FF2B5EF4-FFF2-40B4-BE49-F238E27FC236}">
                            <a16:creationId xmlns:a16="http://schemas.microsoft.com/office/drawing/2014/main" id="{2473E9F7-DC67-F53A-DA18-6CC8FE0FDB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4" name="直線コネクタ 15443">
                        <a:extLst>
                          <a:ext uri="{FF2B5EF4-FFF2-40B4-BE49-F238E27FC236}">
                            <a16:creationId xmlns:a16="http://schemas.microsoft.com/office/drawing/2014/main" id="{06B2B768-C915-7A83-3354-792C8A3416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5" name="直線コネクタ 15444">
                        <a:extLst>
                          <a:ext uri="{FF2B5EF4-FFF2-40B4-BE49-F238E27FC236}">
                            <a16:creationId xmlns:a16="http://schemas.microsoft.com/office/drawing/2014/main" id="{490F584A-E05B-DAB2-64EC-BA3AF8436C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6" name="直線コネクタ 15445">
                        <a:extLst>
                          <a:ext uri="{FF2B5EF4-FFF2-40B4-BE49-F238E27FC236}">
                            <a16:creationId xmlns:a16="http://schemas.microsoft.com/office/drawing/2014/main" id="{B83014E8-C720-A543-BB46-1521503841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7" name="直線コネクタ 15446">
                        <a:extLst>
                          <a:ext uri="{FF2B5EF4-FFF2-40B4-BE49-F238E27FC236}">
                            <a16:creationId xmlns:a16="http://schemas.microsoft.com/office/drawing/2014/main" id="{5EFAA625-1F98-74E6-55B2-2153A21A63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8" name="直線コネクタ 15447">
                        <a:extLst>
                          <a:ext uri="{FF2B5EF4-FFF2-40B4-BE49-F238E27FC236}">
                            <a16:creationId xmlns:a16="http://schemas.microsoft.com/office/drawing/2014/main" id="{654C2C66-556B-4509-ACF0-167200AC8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9" name="直線コネクタ 15448">
                        <a:extLst>
                          <a:ext uri="{FF2B5EF4-FFF2-40B4-BE49-F238E27FC236}">
                            <a16:creationId xmlns:a16="http://schemas.microsoft.com/office/drawing/2014/main" id="{2FB1230F-B9E2-58EF-14CC-D6F9A87C2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0" name="直線コネクタ 15449">
                        <a:extLst>
                          <a:ext uri="{FF2B5EF4-FFF2-40B4-BE49-F238E27FC236}">
                            <a16:creationId xmlns:a16="http://schemas.microsoft.com/office/drawing/2014/main" id="{5F827DC3-00AB-4390-0726-DC954AE552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1" name="直線コネクタ 15450">
                        <a:extLst>
                          <a:ext uri="{FF2B5EF4-FFF2-40B4-BE49-F238E27FC236}">
                            <a16:creationId xmlns:a16="http://schemas.microsoft.com/office/drawing/2014/main" id="{606444A8-4500-D292-C7B1-F9AC1D66E9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2" name="直線コネクタ 15451">
                        <a:extLst>
                          <a:ext uri="{FF2B5EF4-FFF2-40B4-BE49-F238E27FC236}">
                            <a16:creationId xmlns:a16="http://schemas.microsoft.com/office/drawing/2014/main" id="{04E6A94F-790B-13FE-8D87-E81A635F7F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3" name="直線コネクタ 15452">
                        <a:extLst>
                          <a:ext uri="{FF2B5EF4-FFF2-40B4-BE49-F238E27FC236}">
                            <a16:creationId xmlns:a16="http://schemas.microsoft.com/office/drawing/2014/main" id="{E18AEE96-BEEF-CDCD-3BDB-0160D89F4E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4" name="直線コネクタ 15453">
                        <a:extLst>
                          <a:ext uri="{FF2B5EF4-FFF2-40B4-BE49-F238E27FC236}">
                            <a16:creationId xmlns:a16="http://schemas.microsoft.com/office/drawing/2014/main" id="{A62168D9-82BF-8D1D-3B0D-1E27547E67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5" name="直線コネクタ 15454">
                        <a:extLst>
                          <a:ext uri="{FF2B5EF4-FFF2-40B4-BE49-F238E27FC236}">
                            <a16:creationId xmlns:a16="http://schemas.microsoft.com/office/drawing/2014/main" id="{287C8E83-A2D8-8F2C-6D45-8B6FC21AF3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6" name="直線コネクタ 15455">
                        <a:extLst>
                          <a:ext uri="{FF2B5EF4-FFF2-40B4-BE49-F238E27FC236}">
                            <a16:creationId xmlns:a16="http://schemas.microsoft.com/office/drawing/2014/main" id="{294DDECF-EEB3-2839-019B-3A9C5A397B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7" name="直線コネクタ 15456">
                        <a:extLst>
                          <a:ext uri="{FF2B5EF4-FFF2-40B4-BE49-F238E27FC236}">
                            <a16:creationId xmlns:a16="http://schemas.microsoft.com/office/drawing/2014/main" id="{24A104C8-C201-9E79-4770-EB5EBB7C0C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25" name="グループ化 15424">
                      <a:extLst>
                        <a:ext uri="{FF2B5EF4-FFF2-40B4-BE49-F238E27FC236}">
                          <a16:creationId xmlns:a16="http://schemas.microsoft.com/office/drawing/2014/main" id="{947AC8B6-3DB3-C0BC-ADCE-E751914B2D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26" name="直線コネクタ 15425">
                        <a:extLst>
                          <a:ext uri="{FF2B5EF4-FFF2-40B4-BE49-F238E27FC236}">
                            <a16:creationId xmlns:a16="http://schemas.microsoft.com/office/drawing/2014/main" id="{84730179-ACDF-E9FD-DF38-2D1B332007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7" name="直線コネクタ 15426">
                        <a:extLst>
                          <a:ext uri="{FF2B5EF4-FFF2-40B4-BE49-F238E27FC236}">
                            <a16:creationId xmlns:a16="http://schemas.microsoft.com/office/drawing/2014/main" id="{00AC327C-21B0-C396-8F34-3543AF529E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8" name="直線コネクタ 15427">
                        <a:extLst>
                          <a:ext uri="{FF2B5EF4-FFF2-40B4-BE49-F238E27FC236}">
                            <a16:creationId xmlns:a16="http://schemas.microsoft.com/office/drawing/2014/main" id="{F0779DC6-7832-BDF7-D15D-E6A1D23A16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9" name="直線コネクタ 15428">
                        <a:extLst>
                          <a:ext uri="{FF2B5EF4-FFF2-40B4-BE49-F238E27FC236}">
                            <a16:creationId xmlns:a16="http://schemas.microsoft.com/office/drawing/2014/main" id="{1F21DD19-99B3-FF4C-FE0F-CFE8C75D68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0" name="直線コネクタ 15429">
                        <a:extLst>
                          <a:ext uri="{FF2B5EF4-FFF2-40B4-BE49-F238E27FC236}">
                            <a16:creationId xmlns:a16="http://schemas.microsoft.com/office/drawing/2014/main" id="{7DF3A629-7329-EA08-2C6A-F382AD20C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1" name="直線コネクタ 15430">
                        <a:extLst>
                          <a:ext uri="{FF2B5EF4-FFF2-40B4-BE49-F238E27FC236}">
                            <a16:creationId xmlns:a16="http://schemas.microsoft.com/office/drawing/2014/main" id="{BFE085D0-92DE-32DE-3129-C59E4CFD5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2" name="直線コネクタ 15431">
                        <a:extLst>
                          <a:ext uri="{FF2B5EF4-FFF2-40B4-BE49-F238E27FC236}">
                            <a16:creationId xmlns:a16="http://schemas.microsoft.com/office/drawing/2014/main" id="{D7F154AA-85A8-3E2D-4041-32C7719D5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3" name="直線コネクタ 15432">
                        <a:extLst>
                          <a:ext uri="{FF2B5EF4-FFF2-40B4-BE49-F238E27FC236}">
                            <a16:creationId xmlns:a16="http://schemas.microsoft.com/office/drawing/2014/main" id="{3058ED52-D523-09D4-56BF-CB4C9D159D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4" name="直線コネクタ 15433">
                        <a:extLst>
                          <a:ext uri="{FF2B5EF4-FFF2-40B4-BE49-F238E27FC236}">
                            <a16:creationId xmlns:a16="http://schemas.microsoft.com/office/drawing/2014/main" id="{31342B95-586C-62AE-A181-605A2EC7F3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5" name="直線コネクタ 15434">
                        <a:extLst>
                          <a:ext uri="{FF2B5EF4-FFF2-40B4-BE49-F238E27FC236}">
                            <a16:creationId xmlns:a16="http://schemas.microsoft.com/office/drawing/2014/main" id="{F4853ACD-0F83-4E25-D691-F83FC1852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6" name="直線コネクタ 15435">
                        <a:extLst>
                          <a:ext uri="{FF2B5EF4-FFF2-40B4-BE49-F238E27FC236}">
                            <a16:creationId xmlns:a16="http://schemas.microsoft.com/office/drawing/2014/main" id="{1D298990-7F8D-A313-AD64-DFAFED8941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7" name="直線コネクタ 15436">
                        <a:extLst>
                          <a:ext uri="{FF2B5EF4-FFF2-40B4-BE49-F238E27FC236}">
                            <a16:creationId xmlns:a16="http://schemas.microsoft.com/office/drawing/2014/main" id="{73B56A64-C726-E7AF-9F5E-0C3159D4EB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8" name="直線コネクタ 15437">
                        <a:extLst>
                          <a:ext uri="{FF2B5EF4-FFF2-40B4-BE49-F238E27FC236}">
                            <a16:creationId xmlns:a16="http://schemas.microsoft.com/office/drawing/2014/main" id="{A61AFF4A-2A45-4BA4-CB33-EDCFBC901A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9" name="直線コネクタ 15438">
                        <a:extLst>
                          <a:ext uri="{FF2B5EF4-FFF2-40B4-BE49-F238E27FC236}">
                            <a16:creationId xmlns:a16="http://schemas.microsoft.com/office/drawing/2014/main" id="{E5282C31-6916-C871-F1AC-96AC63CF2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0" name="直線コネクタ 15439">
                        <a:extLst>
                          <a:ext uri="{FF2B5EF4-FFF2-40B4-BE49-F238E27FC236}">
                            <a16:creationId xmlns:a16="http://schemas.microsoft.com/office/drawing/2014/main" id="{67E57CCC-3AA6-3E36-13A9-56B7DC6EA2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1" name="直線コネクタ 15440">
                        <a:extLst>
                          <a:ext uri="{FF2B5EF4-FFF2-40B4-BE49-F238E27FC236}">
                            <a16:creationId xmlns:a16="http://schemas.microsoft.com/office/drawing/2014/main" id="{69558D77-D9F3-092B-067D-0F7543D90D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90" name="グループ化 15389">
                    <a:extLst>
                      <a:ext uri="{FF2B5EF4-FFF2-40B4-BE49-F238E27FC236}">
                        <a16:creationId xmlns:a16="http://schemas.microsoft.com/office/drawing/2014/main" id="{DEF4F2D2-B3A1-8F6E-C285-F877526158B1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408" name="直線コネクタ 15407">
                      <a:extLst>
                        <a:ext uri="{FF2B5EF4-FFF2-40B4-BE49-F238E27FC236}">
                          <a16:creationId xmlns:a16="http://schemas.microsoft.com/office/drawing/2014/main" id="{2ACED4B4-EF5D-2866-BB8A-C642814F14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9" name="直線コネクタ 15408">
                      <a:extLst>
                        <a:ext uri="{FF2B5EF4-FFF2-40B4-BE49-F238E27FC236}">
                          <a16:creationId xmlns:a16="http://schemas.microsoft.com/office/drawing/2014/main" id="{9C99DEDE-1576-C5D4-A498-E197AD6C72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0" name="直線コネクタ 15409">
                      <a:extLst>
                        <a:ext uri="{FF2B5EF4-FFF2-40B4-BE49-F238E27FC236}">
                          <a16:creationId xmlns:a16="http://schemas.microsoft.com/office/drawing/2014/main" id="{6D060C08-EF69-26E2-9895-E05FD918BF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1" name="直線コネクタ 15410">
                      <a:extLst>
                        <a:ext uri="{FF2B5EF4-FFF2-40B4-BE49-F238E27FC236}">
                          <a16:creationId xmlns:a16="http://schemas.microsoft.com/office/drawing/2014/main" id="{AA901369-0DD2-CB34-9873-E444E3813E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2" name="直線コネクタ 15411">
                      <a:extLst>
                        <a:ext uri="{FF2B5EF4-FFF2-40B4-BE49-F238E27FC236}">
                          <a16:creationId xmlns:a16="http://schemas.microsoft.com/office/drawing/2014/main" id="{4D32FCFE-9A96-6381-89CB-C8521197B4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3" name="直線コネクタ 15412">
                      <a:extLst>
                        <a:ext uri="{FF2B5EF4-FFF2-40B4-BE49-F238E27FC236}">
                          <a16:creationId xmlns:a16="http://schemas.microsoft.com/office/drawing/2014/main" id="{668DB28B-C1ED-5634-8616-E48B9E9D4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4" name="直線コネクタ 15413">
                      <a:extLst>
                        <a:ext uri="{FF2B5EF4-FFF2-40B4-BE49-F238E27FC236}">
                          <a16:creationId xmlns:a16="http://schemas.microsoft.com/office/drawing/2014/main" id="{85D6A0AC-521F-9966-D0CE-546076972F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5" name="直線コネクタ 15414">
                      <a:extLst>
                        <a:ext uri="{FF2B5EF4-FFF2-40B4-BE49-F238E27FC236}">
                          <a16:creationId xmlns:a16="http://schemas.microsoft.com/office/drawing/2014/main" id="{DDD7CD9D-D6C5-E6AD-CC9C-B8512B89C1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6" name="直線コネクタ 15415">
                      <a:extLst>
                        <a:ext uri="{FF2B5EF4-FFF2-40B4-BE49-F238E27FC236}">
                          <a16:creationId xmlns:a16="http://schemas.microsoft.com/office/drawing/2014/main" id="{6F442339-D56C-D8ED-C2C4-7E67E41446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7" name="直線コネクタ 15416">
                      <a:extLst>
                        <a:ext uri="{FF2B5EF4-FFF2-40B4-BE49-F238E27FC236}">
                          <a16:creationId xmlns:a16="http://schemas.microsoft.com/office/drawing/2014/main" id="{DD4D4FC7-99E5-CCF3-8688-25AF237D1E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8" name="直線コネクタ 15417">
                      <a:extLst>
                        <a:ext uri="{FF2B5EF4-FFF2-40B4-BE49-F238E27FC236}">
                          <a16:creationId xmlns:a16="http://schemas.microsoft.com/office/drawing/2014/main" id="{7E09312B-9934-81B8-AA23-499FD3AEE1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9" name="直線コネクタ 15418">
                      <a:extLst>
                        <a:ext uri="{FF2B5EF4-FFF2-40B4-BE49-F238E27FC236}">
                          <a16:creationId xmlns:a16="http://schemas.microsoft.com/office/drawing/2014/main" id="{4E4D3294-23C3-496E-DC72-D09C16426B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0" name="直線コネクタ 15419">
                      <a:extLst>
                        <a:ext uri="{FF2B5EF4-FFF2-40B4-BE49-F238E27FC236}">
                          <a16:creationId xmlns:a16="http://schemas.microsoft.com/office/drawing/2014/main" id="{13D2474D-E848-D1F6-4769-559BD31D8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1" name="直線コネクタ 15420">
                      <a:extLst>
                        <a:ext uri="{FF2B5EF4-FFF2-40B4-BE49-F238E27FC236}">
                          <a16:creationId xmlns:a16="http://schemas.microsoft.com/office/drawing/2014/main" id="{6BF03564-6BE4-7469-CED1-A86C0B05D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2" name="直線コネクタ 15421">
                      <a:extLst>
                        <a:ext uri="{FF2B5EF4-FFF2-40B4-BE49-F238E27FC236}">
                          <a16:creationId xmlns:a16="http://schemas.microsoft.com/office/drawing/2014/main" id="{957BCC69-30B7-1071-FB57-753DA14DB4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3" name="直線コネクタ 15422">
                      <a:extLst>
                        <a:ext uri="{FF2B5EF4-FFF2-40B4-BE49-F238E27FC236}">
                          <a16:creationId xmlns:a16="http://schemas.microsoft.com/office/drawing/2014/main" id="{BCD4093D-203B-9E4A-EA83-5E17798408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91" name="グループ化 15390">
                    <a:extLst>
                      <a:ext uri="{FF2B5EF4-FFF2-40B4-BE49-F238E27FC236}">
                        <a16:creationId xmlns:a16="http://schemas.microsoft.com/office/drawing/2014/main" id="{C922EC2C-D2E0-D3C7-55BF-4EA84A19CFD6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392" name="直線コネクタ 15391">
                      <a:extLst>
                        <a:ext uri="{FF2B5EF4-FFF2-40B4-BE49-F238E27FC236}">
                          <a16:creationId xmlns:a16="http://schemas.microsoft.com/office/drawing/2014/main" id="{902E7EBE-AF6C-328E-0FDE-21449D8971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3" name="直線コネクタ 15392">
                      <a:extLst>
                        <a:ext uri="{FF2B5EF4-FFF2-40B4-BE49-F238E27FC236}">
                          <a16:creationId xmlns:a16="http://schemas.microsoft.com/office/drawing/2014/main" id="{0B37EB40-6BC8-9FD2-3228-2B7AB05B63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4" name="直線コネクタ 15393">
                      <a:extLst>
                        <a:ext uri="{FF2B5EF4-FFF2-40B4-BE49-F238E27FC236}">
                          <a16:creationId xmlns:a16="http://schemas.microsoft.com/office/drawing/2014/main" id="{BA68FA54-A643-60CA-270B-7B167C664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5" name="直線コネクタ 15394">
                      <a:extLst>
                        <a:ext uri="{FF2B5EF4-FFF2-40B4-BE49-F238E27FC236}">
                          <a16:creationId xmlns:a16="http://schemas.microsoft.com/office/drawing/2014/main" id="{C2810ED7-FA96-AF1A-AF8A-F21FFFDC61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6" name="直線コネクタ 15395">
                      <a:extLst>
                        <a:ext uri="{FF2B5EF4-FFF2-40B4-BE49-F238E27FC236}">
                          <a16:creationId xmlns:a16="http://schemas.microsoft.com/office/drawing/2014/main" id="{20D66B43-5CCE-B0D4-FCEF-E0824AB2D6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7" name="直線コネクタ 15396">
                      <a:extLst>
                        <a:ext uri="{FF2B5EF4-FFF2-40B4-BE49-F238E27FC236}">
                          <a16:creationId xmlns:a16="http://schemas.microsoft.com/office/drawing/2014/main" id="{46D75A12-D279-526F-B794-B24F3EDAAC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8" name="直線コネクタ 15397">
                      <a:extLst>
                        <a:ext uri="{FF2B5EF4-FFF2-40B4-BE49-F238E27FC236}">
                          <a16:creationId xmlns:a16="http://schemas.microsoft.com/office/drawing/2014/main" id="{C293104B-EDC1-8AEC-0A5A-C079C2C52C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9" name="直線コネクタ 15398">
                      <a:extLst>
                        <a:ext uri="{FF2B5EF4-FFF2-40B4-BE49-F238E27FC236}">
                          <a16:creationId xmlns:a16="http://schemas.microsoft.com/office/drawing/2014/main" id="{FC9EFD5E-EB14-9134-5565-AB3FF47FC2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0" name="直線コネクタ 15399">
                      <a:extLst>
                        <a:ext uri="{FF2B5EF4-FFF2-40B4-BE49-F238E27FC236}">
                          <a16:creationId xmlns:a16="http://schemas.microsoft.com/office/drawing/2014/main" id="{D44AF2C5-9DD6-87E3-7898-B2E40152C1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1" name="直線コネクタ 15400">
                      <a:extLst>
                        <a:ext uri="{FF2B5EF4-FFF2-40B4-BE49-F238E27FC236}">
                          <a16:creationId xmlns:a16="http://schemas.microsoft.com/office/drawing/2014/main" id="{6706B8DB-87A3-8CB7-3FA0-CB2A8A015F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2" name="直線コネクタ 15401">
                      <a:extLst>
                        <a:ext uri="{FF2B5EF4-FFF2-40B4-BE49-F238E27FC236}">
                          <a16:creationId xmlns:a16="http://schemas.microsoft.com/office/drawing/2014/main" id="{A2D58427-AE55-71CD-D324-CACD06F405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3" name="直線コネクタ 15402">
                      <a:extLst>
                        <a:ext uri="{FF2B5EF4-FFF2-40B4-BE49-F238E27FC236}">
                          <a16:creationId xmlns:a16="http://schemas.microsoft.com/office/drawing/2014/main" id="{C4A5B4A3-57D1-5F82-941B-7AC3377ABB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4" name="直線コネクタ 15403">
                      <a:extLst>
                        <a:ext uri="{FF2B5EF4-FFF2-40B4-BE49-F238E27FC236}">
                          <a16:creationId xmlns:a16="http://schemas.microsoft.com/office/drawing/2014/main" id="{C2CC9009-CF8E-1533-5EB2-DB417BC025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5" name="直線コネクタ 15404">
                      <a:extLst>
                        <a:ext uri="{FF2B5EF4-FFF2-40B4-BE49-F238E27FC236}">
                          <a16:creationId xmlns:a16="http://schemas.microsoft.com/office/drawing/2014/main" id="{403C2FA7-C984-83BA-96C3-5EF032B815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6" name="直線コネクタ 15405">
                      <a:extLst>
                        <a:ext uri="{FF2B5EF4-FFF2-40B4-BE49-F238E27FC236}">
                          <a16:creationId xmlns:a16="http://schemas.microsoft.com/office/drawing/2014/main" id="{200ECEBC-32A5-31DA-1842-2A0ADBB8F5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7" name="直線コネクタ 15406">
                      <a:extLst>
                        <a:ext uri="{FF2B5EF4-FFF2-40B4-BE49-F238E27FC236}">
                          <a16:creationId xmlns:a16="http://schemas.microsoft.com/office/drawing/2014/main" id="{EB50435E-E384-576F-D30F-09A920205A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358" name="グループ化 15357">
                  <a:extLst>
                    <a:ext uri="{FF2B5EF4-FFF2-40B4-BE49-F238E27FC236}">
                      <a16:creationId xmlns:a16="http://schemas.microsoft.com/office/drawing/2014/main" id="{A953CBF0-9C19-49F9-E1F2-6FA7BE683CA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80" name="直線コネクタ 15379">
                    <a:extLst>
                      <a:ext uri="{FF2B5EF4-FFF2-40B4-BE49-F238E27FC236}">
                        <a16:creationId xmlns:a16="http://schemas.microsoft.com/office/drawing/2014/main" id="{A4236D99-9CCB-C351-C4FF-8B385984C6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1" name="直線コネクタ 15380">
                    <a:extLst>
                      <a:ext uri="{FF2B5EF4-FFF2-40B4-BE49-F238E27FC236}">
                        <a16:creationId xmlns:a16="http://schemas.microsoft.com/office/drawing/2014/main" id="{1C39B50A-71E6-C265-0E83-E1C83D200E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2" name="直線コネクタ 15381">
                    <a:extLst>
                      <a:ext uri="{FF2B5EF4-FFF2-40B4-BE49-F238E27FC236}">
                        <a16:creationId xmlns:a16="http://schemas.microsoft.com/office/drawing/2014/main" id="{7B2DD89B-553A-87C5-0CC8-B3C76EEA47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3" name="直線コネクタ 15382">
                    <a:extLst>
                      <a:ext uri="{FF2B5EF4-FFF2-40B4-BE49-F238E27FC236}">
                        <a16:creationId xmlns:a16="http://schemas.microsoft.com/office/drawing/2014/main" id="{6E11EF96-21D0-D3A7-BFC5-2C0E2ACBA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4" name="直線コネクタ 15383">
                    <a:extLst>
                      <a:ext uri="{FF2B5EF4-FFF2-40B4-BE49-F238E27FC236}">
                        <a16:creationId xmlns:a16="http://schemas.microsoft.com/office/drawing/2014/main" id="{9EF5D525-DEBE-4027-BA5E-036B1425F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5" name="直線コネクタ 15384">
                    <a:extLst>
                      <a:ext uri="{FF2B5EF4-FFF2-40B4-BE49-F238E27FC236}">
                        <a16:creationId xmlns:a16="http://schemas.microsoft.com/office/drawing/2014/main" id="{48B68A17-B3DE-75EE-807B-E1B336EB3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59" name="グループ化 15358">
                  <a:extLst>
                    <a:ext uri="{FF2B5EF4-FFF2-40B4-BE49-F238E27FC236}">
                      <a16:creationId xmlns:a16="http://schemas.microsoft.com/office/drawing/2014/main" id="{31CD93CD-2880-8FF7-EF11-2F8DA96209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74" name="直線コネクタ 15373">
                    <a:extLst>
                      <a:ext uri="{FF2B5EF4-FFF2-40B4-BE49-F238E27FC236}">
                        <a16:creationId xmlns:a16="http://schemas.microsoft.com/office/drawing/2014/main" id="{420D88B5-961A-6B50-7B0D-05F164F720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5" name="直線コネクタ 15374">
                    <a:extLst>
                      <a:ext uri="{FF2B5EF4-FFF2-40B4-BE49-F238E27FC236}">
                        <a16:creationId xmlns:a16="http://schemas.microsoft.com/office/drawing/2014/main" id="{114140C3-7CF1-70DA-FE18-C6DCD7B30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6" name="直線コネクタ 15375">
                    <a:extLst>
                      <a:ext uri="{FF2B5EF4-FFF2-40B4-BE49-F238E27FC236}">
                        <a16:creationId xmlns:a16="http://schemas.microsoft.com/office/drawing/2014/main" id="{49327BCA-4908-B912-BA1B-FAF0DFFA1A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7" name="直線コネクタ 15376">
                    <a:extLst>
                      <a:ext uri="{FF2B5EF4-FFF2-40B4-BE49-F238E27FC236}">
                        <a16:creationId xmlns:a16="http://schemas.microsoft.com/office/drawing/2014/main" id="{7237410A-A89B-B9B3-CBBA-F925FFA61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8" name="直線コネクタ 15377">
                    <a:extLst>
                      <a:ext uri="{FF2B5EF4-FFF2-40B4-BE49-F238E27FC236}">
                        <a16:creationId xmlns:a16="http://schemas.microsoft.com/office/drawing/2014/main" id="{6BB63098-D0B0-5D15-218E-DCBE4C37F2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9" name="直線コネクタ 15378">
                    <a:extLst>
                      <a:ext uri="{FF2B5EF4-FFF2-40B4-BE49-F238E27FC236}">
                        <a16:creationId xmlns:a16="http://schemas.microsoft.com/office/drawing/2014/main" id="{8114C5B2-A47E-E174-84E1-2B1000F97A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0" name="グループ化 15359">
                  <a:extLst>
                    <a:ext uri="{FF2B5EF4-FFF2-40B4-BE49-F238E27FC236}">
                      <a16:creationId xmlns:a16="http://schemas.microsoft.com/office/drawing/2014/main" id="{E9CC2CAA-7893-932E-3E81-88AAE529C8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8" name="直線コネクタ 15367">
                    <a:extLst>
                      <a:ext uri="{FF2B5EF4-FFF2-40B4-BE49-F238E27FC236}">
                        <a16:creationId xmlns:a16="http://schemas.microsoft.com/office/drawing/2014/main" id="{E86D1131-56F1-2033-EFA1-C87648D5ED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9" name="直線コネクタ 15368">
                    <a:extLst>
                      <a:ext uri="{FF2B5EF4-FFF2-40B4-BE49-F238E27FC236}">
                        <a16:creationId xmlns:a16="http://schemas.microsoft.com/office/drawing/2014/main" id="{FB75EE60-BE4F-8837-2BCD-576E16F1DB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0" name="直線コネクタ 15369">
                    <a:extLst>
                      <a:ext uri="{FF2B5EF4-FFF2-40B4-BE49-F238E27FC236}">
                        <a16:creationId xmlns:a16="http://schemas.microsoft.com/office/drawing/2014/main" id="{5550288A-81E9-5C55-F9DF-8FF62264C3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1" name="直線コネクタ 15370">
                    <a:extLst>
                      <a:ext uri="{FF2B5EF4-FFF2-40B4-BE49-F238E27FC236}">
                        <a16:creationId xmlns:a16="http://schemas.microsoft.com/office/drawing/2014/main" id="{0358F798-778F-70D5-CD74-DAB5F8A35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2" name="直線コネクタ 15371">
                    <a:extLst>
                      <a:ext uri="{FF2B5EF4-FFF2-40B4-BE49-F238E27FC236}">
                        <a16:creationId xmlns:a16="http://schemas.microsoft.com/office/drawing/2014/main" id="{D0802073-7286-16D6-D146-4A60602BBA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3" name="直線コネクタ 15372">
                    <a:extLst>
                      <a:ext uri="{FF2B5EF4-FFF2-40B4-BE49-F238E27FC236}">
                        <a16:creationId xmlns:a16="http://schemas.microsoft.com/office/drawing/2014/main" id="{3DC3F6B6-5E44-8757-8647-D07B66E96D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1" name="グループ化 15360">
                  <a:extLst>
                    <a:ext uri="{FF2B5EF4-FFF2-40B4-BE49-F238E27FC236}">
                      <a16:creationId xmlns:a16="http://schemas.microsoft.com/office/drawing/2014/main" id="{88FE2E61-BE2A-037D-93D8-0D19931474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2" name="直線コネクタ 15361">
                    <a:extLst>
                      <a:ext uri="{FF2B5EF4-FFF2-40B4-BE49-F238E27FC236}">
                        <a16:creationId xmlns:a16="http://schemas.microsoft.com/office/drawing/2014/main" id="{C9CDE4E6-CDA0-9436-EE61-A7DE290B18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3" name="直線コネクタ 15362">
                    <a:extLst>
                      <a:ext uri="{FF2B5EF4-FFF2-40B4-BE49-F238E27FC236}">
                        <a16:creationId xmlns:a16="http://schemas.microsoft.com/office/drawing/2014/main" id="{B52C82CF-BC57-F9A2-7341-BD994FF9E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4" name="直線コネクタ 15363">
                    <a:extLst>
                      <a:ext uri="{FF2B5EF4-FFF2-40B4-BE49-F238E27FC236}">
                        <a16:creationId xmlns:a16="http://schemas.microsoft.com/office/drawing/2014/main" id="{E1727B63-3F19-9AC7-AE87-85DEEFC35A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5" name="直線コネクタ 15364">
                    <a:extLst>
                      <a:ext uri="{FF2B5EF4-FFF2-40B4-BE49-F238E27FC236}">
                        <a16:creationId xmlns:a16="http://schemas.microsoft.com/office/drawing/2014/main" id="{ACBC30D9-E032-4B05-610E-56F39177C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6" name="直線コネクタ 15365">
                    <a:extLst>
                      <a:ext uri="{FF2B5EF4-FFF2-40B4-BE49-F238E27FC236}">
                        <a16:creationId xmlns:a16="http://schemas.microsoft.com/office/drawing/2014/main" id="{85494354-5ED9-3AA3-47B2-E0C0FECF3E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7" name="直線コネクタ 15366">
                    <a:extLst>
                      <a:ext uri="{FF2B5EF4-FFF2-40B4-BE49-F238E27FC236}">
                        <a16:creationId xmlns:a16="http://schemas.microsoft.com/office/drawing/2014/main" id="{E046BF01-9EAF-CA2E-F8B7-981FACE85A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8" name="グループ化 14977">
                <a:extLst>
                  <a:ext uri="{FF2B5EF4-FFF2-40B4-BE49-F238E27FC236}">
                    <a16:creationId xmlns:a16="http://schemas.microsoft.com/office/drawing/2014/main" id="{B514B77B-D6A4-A6F3-5FF4-7EA186CC6C10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168" name="正方形/長方形 15167">
                  <a:extLst>
                    <a:ext uri="{FF2B5EF4-FFF2-40B4-BE49-F238E27FC236}">
                      <a16:creationId xmlns:a16="http://schemas.microsoft.com/office/drawing/2014/main" id="{DD07F286-CD7E-4B0B-D250-B383BDED490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169" name="グループ化 15168">
                  <a:extLst>
                    <a:ext uri="{FF2B5EF4-FFF2-40B4-BE49-F238E27FC236}">
                      <a16:creationId xmlns:a16="http://schemas.microsoft.com/office/drawing/2014/main" id="{26557F32-4D99-CEE8-90CF-9F9604A2A696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198" name="グループ化 15197">
                    <a:extLst>
                      <a:ext uri="{FF2B5EF4-FFF2-40B4-BE49-F238E27FC236}">
                        <a16:creationId xmlns:a16="http://schemas.microsoft.com/office/drawing/2014/main" id="{9209AEFE-99C0-CF04-8628-96E6C663201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338" name="正方形/長方形 15337">
                      <a:extLst>
                        <a:ext uri="{FF2B5EF4-FFF2-40B4-BE49-F238E27FC236}">
                          <a16:creationId xmlns:a16="http://schemas.microsoft.com/office/drawing/2014/main" id="{7BA92251-B0E1-5B8A-187C-79F557817B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39" name="グループ化 15338">
                      <a:extLst>
                        <a:ext uri="{FF2B5EF4-FFF2-40B4-BE49-F238E27FC236}">
                          <a16:creationId xmlns:a16="http://schemas.microsoft.com/office/drawing/2014/main" id="{FEEC45E2-F5F7-AA97-9D65-48BD4C0FE3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54" name="正方形/長方形 15353">
                        <a:extLst>
                          <a:ext uri="{FF2B5EF4-FFF2-40B4-BE49-F238E27FC236}">
                            <a16:creationId xmlns:a16="http://schemas.microsoft.com/office/drawing/2014/main" id="{763C1FC5-5529-E625-1DD5-7632DFD9CF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55" name="正方形/長方形 15354">
                        <a:extLst>
                          <a:ext uri="{FF2B5EF4-FFF2-40B4-BE49-F238E27FC236}">
                            <a16:creationId xmlns:a16="http://schemas.microsoft.com/office/drawing/2014/main" id="{63B95C95-6F7C-87E8-1B44-7337836C514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340" name="グループ化 15339">
                      <a:extLst>
                        <a:ext uri="{FF2B5EF4-FFF2-40B4-BE49-F238E27FC236}">
                          <a16:creationId xmlns:a16="http://schemas.microsoft.com/office/drawing/2014/main" id="{3598CF8D-E528-E413-A23A-6CE328B498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350" name="正方形/長方形 15349">
                        <a:extLst>
                          <a:ext uri="{FF2B5EF4-FFF2-40B4-BE49-F238E27FC236}">
                            <a16:creationId xmlns:a16="http://schemas.microsoft.com/office/drawing/2014/main" id="{E5A1F685-5646-62BF-4F37-7B3DF4CAE6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351" name="グループ化 15350">
                        <a:extLst>
                          <a:ext uri="{FF2B5EF4-FFF2-40B4-BE49-F238E27FC236}">
                            <a16:creationId xmlns:a16="http://schemas.microsoft.com/office/drawing/2014/main" id="{DF30042A-0350-6B37-6BF0-016D32BCF2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352" name="正方形/長方形 15351">
                          <a:extLst>
                            <a:ext uri="{FF2B5EF4-FFF2-40B4-BE49-F238E27FC236}">
                              <a16:creationId xmlns:a16="http://schemas.microsoft.com/office/drawing/2014/main" id="{7AC32043-D808-318E-9386-48CC67435EB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353" name="正方形/長方形 15352">
                          <a:extLst>
                            <a:ext uri="{FF2B5EF4-FFF2-40B4-BE49-F238E27FC236}">
                              <a16:creationId xmlns:a16="http://schemas.microsoft.com/office/drawing/2014/main" id="{33263C7D-E039-DA93-F7FE-635D3C7D9B8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341" name="正方形/長方形 15340">
                      <a:extLst>
                        <a:ext uri="{FF2B5EF4-FFF2-40B4-BE49-F238E27FC236}">
                          <a16:creationId xmlns:a16="http://schemas.microsoft.com/office/drawing/2014/main" id="{A6916760-6F8B-403C-7704-77955A056A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2" name="グループ化 15341">
                      <a:extLst>
                        <a:ext uri="{FF2B5EF4-FFF2-40B4-BE49-F238E27FC236}">
                          <a16:creationId xmlns:a16="http://schemas.microsoft.com/office/drawing/2014/main" id="{4F5D544D-5925-2390-031E-B512B9741E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8" name="正方形/長方形 15347">
                        <a:extLst>
                          <a:ext uri="{FF2B5EF4-FFF2-40B4-BE49-F238E27FC236}">
                            <a16:creationId xmlns:a16="http://schemas.microsoft.com/office/drawing/2014/main" id="{CEB429E4-04AD-8B71-8F09-324A0FFE827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9" name="正方形/長方形 15348">
                        <a:extLst>
                          <a:ext uri="{FF2B5EF4-FFF2-40B4-BE49-F238E27FC236}">
                            <a16:creationId xmlns:a16="http://schemas.microsoft.com/office/drawing/2014/main" id="{920F2158-38EB-06FC-C055-A28F92CA28B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3" name="正方形/長方形 15342">
                      <a:extLst>
                        <a:ext uri="{FF2B5EF4-FFF2-40B4-BE49-F238E27FC236}">
                          <a16:creationId xmlns:a16="http://schemas.microsoft.com/office/drawing/2014/main" id="{BF59A092-BD7E-8839-F4E3-E40301F719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4" name="グループ化 15343">
                      <a:extLst>
                        <a:ext uri="{FF2B5EF4-FFF2-40B4-BE49-F238E27FC236}">
                          <a16:creationId xmlns:a16="http://schemas.microsoft.com/office/drawing/2014/main" id="{995521A3-890F-208D-760A-BAAD44C549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6" name="正方形/長方形 15345">
                        <a:extLst>
                          <a:ext uri="{FF2B5EF4-FFF2-40B4-BE49-F238E27FC236}">
                            <a16:creationId xmlns:a16="http://schemas.microsoft.com/office/drawing/2014/main" id="{0A3EF5B3-0B3C-685A-57F3-FAAC522F044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7" name="正方形/長方形 15346">
                        <a:extLst>
                          <a:ext uri="{FF2B5EF4-FFF2-40B4-BE49-F238E27FC236}">
                            <a16:creationId xmlns:a16="http://schemas.microsoft.com/office/drawing/2014/main" id="{8DFCEE74-FCE4-C31E-7178-C500C1C645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5" name="正方形/長方形 15344">
                      <a:extLst>
                        <a:ext uri="{FF2B5EF4-FFF2-40B4-BE49-F238E27FC236}">
                          <a16:creationId xmlns:a16="http://schemas.microsoft.com/office/drawing/2014/main" id="{99598727-67EF-7674-A26D-9D7E56C0FC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199" name="グループ化 15198">
                    <a:extLst>
                      <a:ext uri="{FF2B5EF4-FFF2-40B4-BE49-F238E27FC236}">
                        <a16:creationId xmlns:a16="http://schemas.microsoft.com/office/drawing/2014/main" id="{1D424643-1CA5-7E97-6602-7C52117602B0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304" name="グループ化 15303">
                      <a:extLst>
                        <a:ext uri="{FF2B5EF4-FFF2-40B4-BE49-F238E27FC236}">
                          <a16:creationId xmlns:a16="http://schemas.microsoft.com/office/drawing/2014/main" id="{C4293665-0E0B-36DB-9FAD-80E206D1B4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22" name="直線コネクタ 15321">
                        <a:extLst>
                          <a:ext uri="{FF2B5EF4-FFF2-40B4-BE49-F238E27FC236}">
                            <a16:creationId xmlns:a16="http://schemas.microsoft.com/office/drawing/2014/main" id="{E2138A64-8B2E-7060-8641-AFF5BED53D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3" name="直線コネクタ 15322">
                        <a:extLst>
                          <a:ext uri="{FF2B5EF4-FFF2-40B4-BE49-F238E27FC236}">
                            <a16:creationId xmlns:a16="http://schemas.microsoft.com/office/drawing/2014/main" id="{C48FF44C-BBC6-8219-E728-FFFF84E43E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4" name="直線コネクタ 15323">
                        <a:extLst>
                          <a:ext uri="{FF2B5EF4-FFF2-40B4-BE49-F238E27FC236}">
                            <a16:creationId xmlns:a16="http://schemas.microsoft.com/office/drawing/2014/main" id="{AEAE6508-AF8D-48B0-7A80-8EF30D7F4E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5" name="直線コネクタ 15324">
                        <a:extLst>
                          <a:ext uri="{FF2B5EF4-FFF2-40B4-BE49-F238E27FC236}">
                            <a16:creationId xmlns:a16="http://schemas.microsoft.com/office/drawing/2014/main" id="{13195160-1D95-B5C4-2A44-EC95066B37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6" name="直線コネクタ 15325">
                        <a:extLst>
                          <a:ext uri="{FF2B5EF4-FFF2-40B4-BE49-F238E27FC236}">
                            <a16:creationId xmlns:a16="http://schemas.microsoft.com/office/drawing/2014/main" id="{3AAC7853-B84F-FED3-665D-22B4802FD5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7" name="直線コネクタ 15326">
                        <a:extLst>
                          <a:ext uri="{FF2B5EF4-FFF2-40B4-BE49-F238E27FC236}">
                            <a16:creationId xmlns:a16="http://schemas.microsoft.com/office/drawing/2014/main" id="{16B9E93E-9253-7095-EDB1-16B99A3FDD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8" name="直線コネクタ 15327">
                        <a:extLst>
                          <a:ext uri="{FF2B5EF4-FFF2-40B4-BE49-F238E27FC236}">
                            <a16:creationId xmlns:a16="http://schemas.microsoft.com/office/drawing/2014/main" id="{8453E0BC-4CA3-F0F9-0ACA-B67DE1F21D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9" name="直線コネクタ 15328">
                        <a:extLst>
                          <a:ext uri="{FF2B5EF4-FFF2-40B4-BE49-F238E27FC236}">
                            <a16:creationId xmlns:a16="http://schemas.microsoft.com/office/drawing/2014/main" id="{59093BC1-74C2-DDFD-4813-16E6104A7F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0" name="直線コネクタ 15329">
                        <a:extLst>
                          <a:ext uri="{FF2B5EF4-FFF2-40B4-BE49-F238E27FC236}">
                            <a16:creationId xmlns:a16="http://schemas.microsoft.com/office/drawing/2014/main" id="{94B9E6B9-17E2-9C57-5C1E-07BFA127DF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1" name="直線コネクタ 15330">
                        <a:extLst>
                          <a:ext uri="{FF2B5EF4-FFF2-40B4-BE49-F238E27FC236}">
                            <a16:creationId xmlns:a16="http://schemas.microsoft.com/office/drawing/2014/main" id="{F9743ED7-6992-6E0B-09AC-203ABECB3C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2" name="直線コネクタ 15331">
                        <a:extLst>
                          <a:ext uri="{FF2B5EF4-FFF2-40B4-BE49-F238E27FC236}">
                            <a16:creationId xmlns:a16="http://schemas.microsoft.com/office/drawing/2014/main" id="{6B74ADD7-6260-6C61-020A-04AE534DA3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3" name="直線コネクタ 15332">
                        <a:extLst>
                          <a:ext uri="{FF2B5EF4-FFF2-40B4-BE49-F238E27FC236}">
                            <a16:creationId xmlns:a16="http://schemas.microsoft.com/office/drawing/2014/main" id="{D3BD4663-2C50-9728-369A-4473128D6D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4" name="直線コネクタ 15333">
                        <a:extLst>
                          <a:ext uri="{FF2B5EF4-FFF2-40B4-BE49-F238E27FC236}">
                            <a16:creationId xmlns:a16="http://schemas.microsoft.com/office/drawing/2014/main" id="{2B98FEF7-A7E4-6EED-693E-CFF1202741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5" name="直線コネクタ 15334">
                        <a:extLst>
                          <a:ext uri="{FF2B5EF4-FFF2-40B4-BE49-F238E27FC236}">
                            <a16:creationId xmlns:a16="http://schemas.microsoft.com/office/drawing/2014/main" id="{C32BEA45-F7AA-AC74-3F21-3520142EBA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6" name="直線コネクタ 15335">
                        <a:extLst>
                          <a:ext uri="{FF2B5EF4-FFF2-40B4-BE49-F238E27FC236}">
                            <a16:creationId xmlns:a16="http://schemas.microsoft.com/office/drawing/2014/main" id="{B75CF142-6AE1-0207-F0C8-DF534EE83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7" name="直線コネクタ 15336">
                        <a:extLst>
                          <a:ext uri="{FF2B5EF4-FFF2-40B4-BE49-F238E27FC236}">
                            <a16:creationId xmlns:a16="http://schemas.microsoft.com/office/drawing/2014/main" id="{5785E525-CBCD-976A-D2AD-8BA9498D6E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05" name="グループ化 15304">
                      <a:extLst>
                        <a:ext uri="{FF2B5EF4-FFF2-40B4-BE49-F238E27FC236}">
                          <a16:creationId xmlns:a16="http://schemas.microsoft.com/office/drawing/2014/main" id="{425B6F30-63FF-9A1C-CEA3-2FD4357876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06" name="直線コネクタ 15305">
                        <a:extLst>
                          <a:ext uri="{FF2B5EF4-FFF2-40B4-BE49-F238E27FC236}">
                            <a16:creationId xmlns:a16="http://schemas.microsoft.com/office/drawing/2014/main" id="{09B1C068-8593-BFDA-79C0-A9C859B126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7" name="直線コネクタ 15306">
                        <a:extLst>
                          <a:ext uri="{FF2B5EF4-FFF2-40B4-BE49-F238E27FC236}">
                            <a16:creationId xmlns:a16="http://schemas.microsoft.com/office/drawing/2014/main" id="{AF4AAD4B-6080-2C2C-F964-8266CDC67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8" name="直線コネクタ 15307">
                        <a:extLst>
                          <a:ext uri="{FF2B5EF4-FFF2-40B4-BE49-F238E27FC236}">
                            <a16:creationId xmlns:a16="http://schemas.microsoft.com/office/drawing/2014/main" id="{D95B7FD6-23E0-139D-CC24-96CD7CC9B1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9" name="直線コネクタ 15308">
                        <a:extLst>
                          <a:ext uri="{FF2B5EF4-FFF2-40B4-BE49-F238E27FC236}">
                            <a16:creationId xmlns:a16="http://schemas.microsoft.com/office/drawing/2014/main" id="{783508C0-1F8F-748B-496A-DD2EA3D02D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0" name="直線コネクタ 15309">
                        <a:extLst>
                          <a:ext uri="{FF2B5EF4-FFF2-40B4-BE49-F238E27FC236}">
                            <a16:creationId xmlns:a16="http://schemas.microsoft.com/office/drawing/2014/main" id="{016A3F42-8FD1-8862-9FF4-60C3309D6D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1" name="直線コネクタ 15310">
                        <a:extLst>
                          <a:ext uri="{FF2B5EF4-FFF2-40B4-BE49-F238E27FC236}">
                            <a16:creationId xmlns:a16="http://schemas.microsoft.com/office/drawing/2014/main" id="{02801893-C811-CC24-275A-6FD3508C27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2" name="直線コネクタ 15311">
                        <a:extLst>
                          <a:ext uri="{FF2B5EF4-FFF2-40B4-BE49-F238E27FC236}">
                            <a16:creationId xmlns:a16="http://schemas.microsoft.com/office/drawing/2014/main" id="{360A52EF-0D07-D18C-C43A-C4B0EEA5DC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3" name="直線コネクタ 15312">
                        <a:extLst>
                          <a:ext uri="{FF2B5EF4-FFF2-40B4-BE49-F238E27FC236}">
                            <a16:creationId xmlns:a16="http://schemas.microsoft.com/office/drawing/2014/main" id="{5E0D19AB-B708-72B2-156C-CEDABC496F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4" name="直線コネクタ 15313">
                        <a:extLst>
                          <a:ext uri="{FF2B5EF4-FFF2-40B4-BE49-F238E27FC236}">
                            <a16:creationId xmlns:a16="http://schemas.microsoft.com/office/drawing/2014/main" id="{BC195C16-5F94-664D-849C-0B162726E8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5" name="直線コネクタ 15314">
                        <a:extLst>
                          <a:ext uri="{FF2B5EF4-FFF2-40B4-BE49-F238E27FC236}">
                            <a16:creationId xmlns:a16="http://schemas.microsoft.com/office/drawing/2014/main" id="{7F5485B5-D08B-8BC1-DBB9-7CE7977A3D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6" name="直線コネクタ 15315">
                        <a:extLst>
                          <a:ext uri="{FF2B5EF4-FFF2-40B4-BE49-F238E27FC236}">
                            <a16:creationId xmlns:a16="http://schemas.microsoft.com/office/drawing/2014/main" id="{93E8626F-AC3A-95A5-94C3-400AF479FD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7" name="直線コネクタ 15316">
                        <a:extLst>
                          <a:ext uri="{FF2B5EF4-FFF2-40B4-BE49-F238E27FC236}">
                            <a16:creationId xmlns:a16="http://schemas.microsoft.com/office/drawing/2014/main" id="{40CEE3C5-DBCD-0B3D-5642-2967982AA5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8" name="直線コネクタ 15317">
                        <a:extLst>
                          <a:ext uri="{FF2B5EF4-FFF2-40B4-BE49-F238E27FC236}">
                            <a16:creationId xmlns:a16="http://schemas.microsoft.com/office/drawing/2014/main" id="{1676F354-053D-6F72-45D0-440786653D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9" name="直線コネクタ 15318">
                        <a:extLst>
                          <a:ext uri="{FF2B5EF4-FFF2-40B4-BE49-F238E27FC236}">
                            <a16:creationId xmlns:a16="http://schemas.microsoft.com/office/drawing/2014/main" id="{7567B5C0-F4BB-FDC8-98FC-2F7FE3F29F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0" name="直線コネクタ 15319">
                        <a:extLst>
                          <a:ext uri="{FF2B5EF4-FFF2-40B4-BE49-F238E27FC236}">
                            <a16:creationId xmlns:a16="http://schemas.microsoft.com/office/drawing/2014/main" id="{0E41CB63-B4E8-1409-773A-1EB644AE59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1" name="直線コネクタ 15320">
                        <a:extLst>
                          <a:ext uri="{FF2B5EF4-FFF2-40B4-BE49-F238E27FC236}">
                            <a16:creationId xmlns:a16="http://schemas.microsoft.com/office/drawing/2014/main" id="{2EBF81E3-48EA-C5EA-45DC-2F86E845C4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0" name="グループ化 15199">
                    <a:extLst>
                      <a:ext uri="{FF2B5EF4-FFF2-40B4-BE49-F238E27FC236}">
                        <a16:creationId xmlns:a16="http://schemas.microsoft.com/office/drawing/2014/main" id="{E343450D-E504-FB25-6B94-2D48184EECDE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70" name="グループ化 15269">
                      <a:extLst>
                        <a:ext uri="{FF2B5EF4-FFF2-40B4-BE49-F238E27FC236}">
                          <a16:creationId xmlns:a16="http://schemas.microsoft.com/office/drawing/2014/main" id="{DB4775A8-F697-C326-4565-ED1EE61D76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88" name="直線コネクタ 15287">
                        <a:extLst>
                          <a:ext uri="{FF2B5EF4-FFF2-40B4-BE49-F238E27FC236}">
                            <a16:creationId xmlns:a16="http://schemas.microsoft.com/office/drawing/2014/main" id="{D3B9AFCB-E837-9B39-3DBA-2EE15903AC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9" name="直線コネクタ 15288">
                        <a:extLst>
                          <a:ext uri="{FF2B5EF4-FFF2-40B4-BE49-F238E27FC236}">
                            <a16:creationId xmlns:a16="http://schemas.microsoft.com/office/drawing/2014/main" id="{EAD454A5-0323-27D5-CDA3-665E35FE80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0" name="直線コネクタ 15289">
                        <a:extLst>
                          <a:ext uri="{FF2B5EF4-FFF2-40B4-BE49-F238E27FC236}">
                            <a16:creationId xmlns:a16="http://schemas.microsoft.com/office/drawing/2014/main" id="{48FCB313-0276-1AC4-6AA1-0ED019F26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1" name="直線コネクタ 15290">
                        <a:extLst>
                          <a:ext uri="{FF2B5EF4-FFF2-40B4-BE49-F238E27FC236}">
                            <a16:creationId xmlns:a16="http://schemas.microsoft.com/office/drawing/2014/main" id="{551E0352-D971-F77D-E71F-85D09C30CA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2" name="直線コネクタ 15291">
                        <a:extLst>
                          <a:ext uri="{FF2B5EF4-FFF2-40B4-BE49-F238E27FC236}">
                            <a16:creationId xmlns:a16="http://schemas.microsoft.com/office/drawing/2014/main" id="{DA3A364A-A631-1869-0B3A-52C7512EEB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3" name="直線コネクタ 15292">
                        <a:extLst>
                          <a:ext uri="{FF2B5EF4-FFF2-40B4-BE49-F238E27FC236}">
                            <a16:creationId xmlns:a16="http://schemas.microsoft.com/office/drawing/2014/main" id="{214EA798-6314-0B8B-9183-90977DCFE2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4" name="直線コネクタ 15293">
                        <a:extLst>
                          <a:ext uri="{FF2B5EF4-FFF2-40B4-BE49-F238E27FC236}">
                            <a16:creationId xmlns:a16="http://schemas.microsoft.com/office/drawing/2014/main" id="{BDBFC69C-8851-BABF-63D6-C6BA97D174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5" name="直線コネクタ 15294">
                        <a:extLst>
                          <a:ext uri="{FF2B5EF4-FFF2-40B4-BE49-F238E27FC236}">
                            <a16:creationId xmlns:a16="http://schemas.microsoft.com/office/drawing/2014/main" id="{7FF7E6F1-D6B8-4BF6-B5C9-715CF39C3F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6" name="直線コネクタ 15295">
                        <a:extLst>
                          <a:ext uri="{FF2B5EF4-FFF2-40B4-BE49-F238E27FC236}">
                            <a16:creationId xmlns:a16="http://schemas.microsoft.com/office/drawing/2014/main" id="{01482E13-B8A5-CA22-2226-EF3A17A461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7" name="直線コネクタ 15296">
                        <a:extLst>
                          <a:ext uri="{FF2B5EF4-FFF2-40B4-BE49-F238E27FC236}">
                            <a16:creationId xmlns:a16="http://schemas.microsoft.com/office/drawing/2014/main" id="{D6397115-F694-FC31-CD7A-522DC96B65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8" name="直線コネクタ 15297">
                        <a:extLst>
                          <a:ext uri="{FF2B5EF4-FFF2-40B4-BE49-F238E27FC236}">
                            <a16:creationId xmlns:a16="http://schemas.microsoft.com/office/drawing/2014/main" id="{AC32AB6B-D5BF-DEF2-E234-45AF9DB3DD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9" name="直線コネクタ 15298">
                        <a:extLst>
                          <a:ext uri="{FF2B5EF4-FFF2-40B4-BE49-F238E27FC236}">
                            <a16:creationId xmlns:a16="http://schemas.microsoft.com/office/drawing/2014/main" id="{09F73AC7-E783-06DC-1B78-AEA3FF49DA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0" name="直線コネクタ 15299">
                        <a:extLst>
                          <a:ext uri="{FF2B5EF4-FFF2-40B4-BE49-F238E27FC236}">
                            <a16:creationId xmlns:a16="http://schemas.microsoft.com/office/drawing/2014/main" id="{4B26AC24-FB36-68A1-05E9-AA3FDAFBB0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1" name="直線コネクタ 15300">
                        <a:extLst>
                          <a:ext uri="{FF2B5EF4-FFF2-40B4-BE49-F238E27FC236}">
                            <a16:creationId xmlns:a16="http://schemas.microsoft.com/office/drawing/2014/main" id="{652F9D53-6596-1BFB-0641-90D3EA5505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2" name="直線コネクタ 15301">
                        <a:extLst>
                          <a:ext uri="{FF2B5EF4-FFF2-40B4-BE49-F238E27FC236}">
                            <a16:creationId xmlns:a16="http://schemas.microsoft.com/office/drawing/2014/main" id="{4E282C5F-7686-0BEA-CA15-C755FE078A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3" name="直線コネクタ 15302">
                        <a:extLst>
                          <a:ext uri="{FF2B5EF4-FFF2-40B4-BE49-F238E27FC236}">
                            <a16:creationId xmlns:a16="http://schemas.microsoft.com/office/drawing/2014/main" id="{CA0CD167-3103-28AB-9C1C-EEECD86D3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71" name="グループ化 15270">
                      <a:extLst>
                        <a:ext uri="{FF2B5EF4-FFF2-40B4-BE49-F238E27FC236}">
                          <a16:creationId xmlns:a16="http://schemas.microsoft.com/office/drawing/2014/main" id="{578B06AA-15FB-AF12-8F67-895960A42B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72" name="直線コネクタ 15271">
                        <a:extLst>
                          <a:ext uri="{FF2B5EF4-FFF2-40B4-BE49-F238E27FC236}">
                            <a16:creationId xmlns:a16="http://schemas.microsoft.com/office/drawing/2014/main" id="{400E94FD-D19E-3550-BFAF-B185F69FB5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3" name="直線コネクタ 15272">
                        <a:extLst>
                          <a:ext uri="{FF2B5EF4-FFF2-40B4-BE49-F238E27FC236}">
                            <a16:creationId xmlns:a16="http://schemas.microsoft.com/office/drawing/2014/main" id="{0D05C4F4-94E3-EEE8-5E3A-E8ABCAF547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4" name="直線コネクタ 15273">
                        <a:extLst>
                          <a:ext uri="{FF2B5EF4-FFF2-40B4-BE49-F238E27FC236}">
                            <a16:creationId xmlns:a16="http://schemas.microsoft.com/office/drawing/2014/main" id="{59E02CC3-4FC7-2626-5719-D6E81AAF8C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5" name="直線コネクタ 15274">
                        <a:extLst>
                          <a:ext uri="{FF2B5EF4-FFF2-40B4-BE49-F238E27FC236}">
                            <a16:creationId xmlns:a16="http://schemas.microsoft.com/office/drawing/2014/main" id="{AB0A1067-0680-18CE-E782-17F2C394DF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6" name="直線コネクタ 15275">
                        <a:extLst>
                          <a:ext uri="{FF2B5EF4-FFF2-40B4-BE49-F238E27FC236}">
                            <a16:creationId xmlns:a16="http://schemas.microsoft.com/office/drawing/2014/main" id="{12DBF565-CD2D-FAAC-6A65-E7A4C8327B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7" name="直線コネクタ 15276">
                        <a:extLst>
                          <a:ext uri="{FF2B5EF4-FFF2-40B4-BE49-F238E27FC236}">
                            <a16:creationId xmlns:a16="http://schemas.microsoft.com/office/drawing/2014/main" id="{37BA83CE-F8CD-F802-A72B-816070A7F7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8" name="直線コネクタ 15277">
                        <a:extLst>
                          <a:ext uri="{FF2B5EF4-FFF2-40B4-BE49-F238E27FC236}">
                            <a16:creationId xmlns:a16="http://schemas.microsoft.com/office/drawing/2014/main" id="{0AB5572E-C7EE-0B93-B71E-DE5CC04E55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9" name="直線コネクタ 15278">
                        <a:extLst>
                          <a:ext uri="{FF2B5EF4-FFF2-40B4-BE49-F238E27FC236}">
                            <a16:creationId xmlns:a16="http://schemas.microsoft.com/office/drawing/2014/main" id="{F736A93B-E8C8-440E-9AF3-DFBFA34185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0" name="直線コネクタ 15279">
                        <a:extLst>
                          <a:ext uri="{FF2B5EF4-FFF2-40B4-BE49-F238E27FC236}">
                            <a16:creationId xmlns:a16="http://schemas.microsoft.com/office/drawing/2014/main" id="{7CC629E4-43B5-CF64-2467-8CD7AE1B1E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1" name="直線コネクタ 15280">
                        <a:extLst>
                          <a:ext uri="{FF2B5EF4-FFF2-40B4-BE49-F238E27FC236}">
                            <a16:creationId xmlns:a16="http://schemas.microsoft.com/office/drawing/2014/main" id="{2DE83859-3346-CFD7-C4BA-3A6C39DBA7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2" name="直線コネクタ 15281">
                        <a:extLst>
                          <a:ext uri="{FF2B5EF4-FFF2-40B4-BE49-F238E27FC236}">
                            <a16:creationId xmlns:a16="http://schemas.microsoft.com/office/drawing/2014/main" id="{D89B1855-8E5D-D098-953F-02B2F9D555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3" name="直線コネクタ 15282">
                        <a:extLst>
                          <a:ext uri="{FF2B5EF4-FFF2-40B4-BE49-F238E27FC236}">
                            <a16:creationId xmlns:a16="http://schemas.microsoft.com/office/drawing/2014/main" id="{FBD4CBE1-ADDA-E0B2-2D0A-53E184B6D5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4" name="直線コネクタ 15283">
                        <a:extLst>
                          <a:ext uri="{FF2B5EF4-FFF2-40B4-BE49-F238E27FC236}">
                            <a16:creationId xmlns:a16="http://schemas.microsoft.com/office/drawing/2014/main" id="{08B6E8AB-0B8C-AB9C-9A03-0287A7F29B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5" name="直線コネクタ 15284">
                        <a:extLst>
                          <a:ext uri="{FF2B5EF4-FFF2-40B4-BE49-F238E27FC236}">
                            <a16:creationId xmlns:a16="http://schemas.microsoft.com/office/drawing/2014/main" id="{F21AD762-6C6F-AFB2-D660-55C777071E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6" name="直線コネクタ 15285">
                        <a:extLst>
                          <a:ext uri="{FF2B5EF4-FFF2-40B4-BE49-F238E27FC236}">
                            <a16:creationId xmlns:a16="http://schemas.microsoft.com/office/drawing/2014/main" id="{D08D8124-3869-E707-30D7-B2F8DCA6A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7" name="直線コネクタ 15286">
                        <a:extLst>
                          <a:ext uri="{FF2B5EF4-FFF2-40B4-BE49-F238E27FC236}">
                            <a16:creationId xmlns:a16="http://schemas.microsoft.com/office/drawing/2014/main" id="{382A8B53-BC5C-3A1B-9F1D-81E6F94243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1" name="グループ化 15200">
                    <a:extLst>
                      <a:ext uri="{FF2B5EF4-FFF2-40B4-BE49-F238E27FC236}">
                        <a16:creationId xmlns:a16="http://schemas.microsoft.com/office/drawing/2014/main" id="{3FB70930-994E-8869-739E-A4CAEDB0545F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36" name="グループ化 15235">
                      <a:extLst>
                        <a:ext uri="{FF2B5EF4-FFF2-40B4-BE49-F238E27FC236}">
                          <a16:creationId xmlns:a16="http://schemas.microsoft.com/office/drawing/2014/main" id="{863E88F6-1BF4-C9F4-127C-A7A8B08718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54" name="直線コネクタ 15253">
                        <a:extLst>
                          <a:ext uri="{FF2B5EF4-FFF2-40B4-BE49-F238E27FC236}">
                            <a16:creationId xmlns:a16="http://schemas.microsoft.com/office/drawing/2014/main" id="{65CAD3A8-A6EA-DABF-A555-03CC735843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5" name="直線コネクタ 15254">
                        <a:extLst>
                          <a:ext uri="{FF2B5EF4-FFF2-40B4-BE49-F238E27FC236}">
                            <a16:creationId xmlns:a16="http://schemas.microsoft.com/office/drawing/2014/main" id="{D49E30B4-FA58-1E1E-D1A9-41E6448DD7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6" name="直線コネクタ 15255">
                        <a:extLst>
                          <a:ext uri="{FF2B5EF4-FFF2-40B4-BE49-F238E27FC236}">
                            <a16:creationId xmlns:a16="http://schemas.microsoft.com/office/drawing/2014/main" id="{5C845E6C-0387-97FA-B494-0F43289322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7" name="直線コネクタ 15256">
                        <a:extLst>
                          <a:ext uri="{FF2B5EF4-FFF2-40B4-BE49-F238E27FC236}">
                            <a16:creationId xmlns:a16="http://schemas.microsoft.com/office/drawing/2014/main" id="{3567AAFA-4376-05D1-0C0F-8450FB2802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8" name="直線コネクタ 15257">
                        <a:extLst>
                          <a:ext uri="{FF2B5EF4-FFF2-40B4-BE49-F238E27FC236}">
                            <a16:creationId xmlns:a16="http://schemas.microsoft.com/office/drawing/2014/main" id="{DDFE373D-D128-6DAD-19A3-09632E167E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9" name="直線コネクタ 15258">
                        <a:extLst>
                          <a:ext uri="{FF2B5EF4-FFF2-40B4-BE49-F238E27FC236}">
                            <a16:creationId xmlns:a16="http://schemas.microsoft.com/office/drawing/2014/main" id="{D836B15E-4AD0-560A-6C2B-D150EA5C5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0" name="直線コネクタ 15259">
                        <a:extLst>
                          <a:ext uri="{FF2B5EF4-FFF2-40B4-BE49-F238E27FC236}">
                            <a16:creationId xmlns:a16="http://schemas.microsoft.com/office/drawing/2014/main" id="{8EE9C82F-F179-4EA6-2F26-1ECAD5C158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1" name="直線コネクタ 15260">
                        <a:extLst>
                          <a:ext uri="{FF2B5EF4-FFF2-40B4-BE49-F238E27FC236}">
                            <a16:creationId xmlns:a16="http://schemas.microsoft.com/office/drawing/2014/main" id="{16F7A6CC-0E82-138F-3017-FE81174F4D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2" name="直線コネクタ 15261">
                        <a:extLst>
                          <a:ext uri="{FF2B5EF4-FFF2-40B4-BE49-F238E27FC236}">
                            <a16:creationId xmlns:a16="http://schemas.microsoft.com/office/drawing/2014/main" id="{584348C7-2E59-06C8-24C2-2E6D8AE087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3" name="直線コネクタ 15262">
                        <a:extLst>
                          <a:ext uri="{FF2B5EF4-FFF2-40B4-BE49-F238E27FC236}">
                            <a16:creationId xmlns:a16="http://schemas.microsoft.com/office/drawing/2014/main" id="{8E5D3B59-0773-E081-0C87-64584EABB9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4" name="直線コネクタ 15263">
                        <a:extLst>
                          <a:ext uri="{FF2B5EF4-FFF2-40B4-BE49-F238E27FC236}">
                            <a16:creationId xmlns:a16="http://schemas.microsoft.com/office/drawing/2014/main" id="{397EB6E6-2439-1784-2CDA-8E00800286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5" name="直線コネクタ 15264">
                        <a:extLst>
                          <a:ext uri="{FF2B5EF4-FFF2-40B4-BE49-F238E27FC236}">
                            <a16:creationId xmlns:a16="http://schemas.microsoft.com/office/drawing/2014/main" id="{77243C6D-753A-1EDC-C751-A62A63A274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6" name="直線コネクタ 15265">
                        <a:extLst>
                          <a:ext uri="{FF2B5EF4-FFF2-40B4-BE49-F238E27FC236}">
                            <a16:creationId xmlns:a16="http://schemas.microsoft.com/office/drawing/2014/main" id="{71A49963-FDB9-1950-24A4-07E7B00EED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7" name="直線コネクタ 15266">
                        <a:extLst>
                          <a:ext uri="{FF2B5EF4-FFF2-40B4-BE49-F238E27FC236}">
                            <a16:creationId xmlns:a16="http://schemas.microsoft.com/office/drawing/2014/main" id="{837550DD-EC3A-116E-1D72-E48C72B5DC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8" name="直線コネクタ 15267">
                        <a:extLst>
                          <a:ext uri="{FF2B5EF4-FFF2-40B4-BE49-F238E27FC236}">
                            <a16:creationId xmlns:a16="http://schemas.microsoft.com/office/drawing/2014/main" id="{0A633DB0-0668-99D4-0FC5-A6740C834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9" name="直線コネクタ 15268">
                        <a:extLst>
                          <a:ext uri="{FF2B5EF4-FFF2-40B4-BE49-F238E27FC236}">
                            <a16:creationId xmlns:a16="http://schemas.microsoft.com/office/drawing/2014/main" id="{E0BC7740-E971-839D-7CC4-1C639191B6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37" name="グループ化 15236">
                      <a:extLst>
                        <a:ext uri="{FF2B5EF4-FFF2-40B4-BE49-F238E27FC236}">
                          <a16:creationId xmlns:a16="http://schemas.microsoft.com/office/drawing/2014/main" id="{D445486B-B46C-ECC8-D026-A2F60D8977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38" name="直線コネクタ 15237">
                        <a:extLst>
                          <a:ext uri="{FF2B5EF4-FFF2-40B4-BE49-F238E27FC236}">
                            <a16:creationId xmlns:a16="http://schemas.microsoft.com/office/drawing/2014/main" id="{7191E083-FA59-1763-B589-13C94691E8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39" name="直線コネクタ 15238">
                        <a:extLst>
                          <a:ext uri="{FF2B5EF4-FFF2-40B4-BE49-F238E27FC236}">
                            <a16:creationId xmlns:a16="http://schemas.microsoft.com/office/drawing/2014/main" id="{CF3ECB0D-7B6D-877E-0FF3-81EDE86117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0" name="直線コネクタ 15239">
                        <a:extLst>
                          <a:ext uri="{FF2B5EF4-FFF2-40B4-BE49-F238E27FC236}">
                            <a16:creationId xmlns:a16="http://schemas.microsoft.com/office/drawing/2014/main" id="{08C78357-7DB8-3D27-D565-7AA216558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1" name="直線コネクタ 15240">
                        <a:extLst>
                          <a:ext uri="{FF2B5EF4-FFF2-40B4-BE49-F238E27FC236}">
                            <a16:creationId xmlns:a16="http://schemas.microsoft.com/office/drawing/2014/main" id="{968829F1-FEAA-A4EC-ABD3-A833F6A315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2" name="直線コネクタ 15241">
                        <a:extLst>
                          <a:ext uri="{FF2B5EF4-FFF2-40B4-BE49-F238E27FC236}">
                            <a16:creationId xmlns:a16="http://schemas.microsoft.com/office/drawing/2014/main" id="{4960F34C-9522-706A-B786-5278C80076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3" name="直線コネクタ 15242">
                        <a:extLst>
                          <a:ext uri="{FF2B5EF4-FFF2-40B4-BE49-F238E27FC236}">
                            <a16:creationId xmlns:a16="http://schemas.microsoft.com/office/drawing/2014/main" id="{D499C970-88EF-B761-E9FE-0C1678E5AA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4" name="直線コネクタ 15243">
                        <a:extLst>
                          <a:ext uri="{FF2B5EF4-FFF2-40B4-BE49-F238E27FC236}">
                            <a16:creationId xmlns:a16="http://schemas.microsoft.com/office/drawing/2014/main" id="{85B6C9A6-B11A-AC8E-0FA2-5C74A5E8FD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5" name="直線コネクタ 15244">
                        <a:extLst>
                          <a:ext uri="{FF2B5EF4-FFF2-40B4-BE49-F238E27FC236}">
                            <a16:creationId xmlns:a16="http://schemas.microsoft.com/office/drawing/2014/main" id="{11E0FDDD-C3AC-10BE-288E-7B458F4EAF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6" name="直線コネクタ 15245">
                        <a:extLst>
                          <a:ext uri="{FF2B5EF4-FFF2-40B4-BE49-F238E27FC236}">
                            <a16:creationId xmlns:a16="http://schemas.microsoft.com/office/drawing/2014/main" id="{47BBC2B2-D86A-137A-631C-ECBBCE9CBE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7" name="直線コネクタ 15246">
                        <a:extLst>
                          <a:ext uri="{FF2B5EF4-FFF2-40B4-BE49-F238E27FC236}">
                            <a16:creationId xmlns:a16="http://schemas.microsoft.com/office/drawing/2014/main" id="{849284B8-7089-93A1-5DA3-39627781EE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8" name="直線コネクタ 15247">
                        <a:extLst>
                          <a:ext uri="{FF2B5EF4-FFF2-40B4-BE49-F238E27FC236}">
                            <a16:creationId xmlns:a16="http://schemas.microsoft.com/office/drawing/2014/main" id="{B3D453E4-DB44-3DE4-45A3-74BB646A5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9" name="直線コネクタ 15248">
                        <a:extLst>
                          <a:ext uri="{FF2B5EF4-FFF2-40B4-BE49-F238E27FC236}">
                            <a16:creationId xmlns:a16="http://schemas.microsoft.com/office/drawing/2014/main" id="{D4D058A0-0C8C-CC4A-F2A5-A9AB26A5A1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0" name="直線コネクタ 15249">
                        <a:extLst>
                          <a:ext uri="{FF2B5EF4-FFF2-40B4-BE49-F238E27FC236}">
                            <a16:creationId xmlns:a16="http://schemas.microsoft.com/office/drawing/2014/main" id="{30D84142-425D-AD32-4454-300E43A20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1" name="直線コネクタ 15250">
                        <a:extLst>
                          <a:ext uri="{FF2B5EF4-FFF2-40B4-BE49-F238E27FC236}">
                            <a16:creationId xmlns:a16="http://schemas.microsoft.com/office/drawing/2014/main" id="{019C515D-7FDD-2360-CC37-72617EAF41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2" name="直線コネクタ 15251">
                        <a:extLst>
                          <a:ext uri="{FF2B5EF4-FFF2-40B4-BE49-F238E27FC236}">
                            <a16:creationId xmlns:a16="http://schemas.microsoft.com/office/drawing/2014/main" id="{EA206DB6-F373-7B9E-03C6-83F327FF83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3" name="直線コネクタ 15252">
                        <a:extLst>
                          <a:ext uri="{FF2B5EF4-FFF2-40B4-BE49-F238E27FC236}">
                            <a16:creationId xmlns:a16="http://schemas.microsoft.com/office/drawing/2014/main" id="{C715485B-3554-6B50-8B14-12EA6EDE67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2" name="グループ化 15201">
                    <a:extLst>
                      <a:ext uri="{FF2B5EF4-FFF2-40B4-BE49-F238E27FC236}">
                        <a16:creationId xmlns:a16="http://schemas.microsoft.com/office/drawing/2014/main" id="{2F263700-73A3-6622-E77C-E2CA23CD50C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20" name="直線コネクタ 15219">
                      <a:extLst>
                        <a:ext uri="{FF2B5EF4-FFF2-40B4-BE49-F238E27FC236}">
                          <a16:creationId xmlns:a16="http://schemas.microsoft.com/office/drawing/2014/main" id="{807558FA-4B0C-94E2-BF8B-06752CE183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1" name="直線コネクタ 15220">
                      <a:extLst>
                        <a:ext uri="{FF2B5EF4-FFF2-40B4-BE49-F238E27FC236}">
                          <a16:creationId xmlns:a16="http://schemas.microsoft.com/office/drawing/2014/main" id="{17DC65CA-4210-D022-0BE1-136D693012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2" name="直線コネクタ 15221">
                      <a:extLst>
                        <a:ext uri="{FF2B5EF4-FFF2-40B4-BE49-F238E27FC236}">
                          <a16:creationId xmlns:a16="http://schemas.microsoft.com/office/drawing/2014/main" id="{F6CDF17E-B9F5-E2F4-32CC-4076FDDF51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3" name="直線コネクタ 15222">
                      <a:extLst>
                        <a:ext uri="{FF2B5EF4-FFF2-40B4-BE49-F238E27FC236}">
                          <a16:creationId xmlns:a16="http://schemas.microsoft.com/office/drawing/2014/main" id="{14FAD2EA-762A-E303-F0AF-62087AA3C4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4" name="直線コネクタ 15223">
                      <a:extLst>
                        <a:ext uri="{FF2B5EF4-FFF2-40B4-BE49-F238E27FC236}">
                          <a16:creationId xmlns:a16="http://schemas.microsoft.com/office/drawing/2014/main" id="{1F6BF672-5E9C-1D14-6851-4A0219C5C5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5" name="直線コネクタ 15224">
                      <a:extLst>
                        <a:ext uri="{FF2B5EF4-FFF2-40B4-BE49-F238E27FC236}">
                          <a16:creationId xmlns:a16="http://schemas.microsoft.com/office/drawing/2014/main" id="{8A574155-A6D0-9EAA-C40C-F8D050E9D6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6" name="直線コネクタ 15225">
                      <a:extLst>
                        <a:ext uri="{FF2B5EF4-FFF2-40B4-BE49-F238E27FC236}">
                          <a16:creationId xmlns:a16="http://schemas.microsoft.com/office/drawing/2014/main" id="{257F2ED4-6191-06E7-AC67-E3913EC4C6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7" name="直線コネクタ 15226">
                      <a:extLst>
                        <a:ext uri="{FF2B5EF4-FFF2-40B4-BE49-F238E27FC236}">
                          <a16:creationId xmlns:a16="http://schemas.microsoft.com/office/drawing/2014/main" id="{F0D8311D-7A9C-27E9-22AC-4DC1C75B8A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8" name="直線コネクタ 15227">
                      <a:extLst>
                        <a:ext uri="{FF2B5EF4-FFF2-40B4-BE49-F238E27FC236}">
                          <a16:creationId xmlns:a16="http://schemas.microsoft.com/office/drawing/2014/main" id="{EABF7327-BEF4-0E61-B915-78A2B7970D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9" name="直線コネクタ 15228">
                      <a:extLst>
                        <a:ext uri="{FF2B5EF4-FFF2-40B4-BE49-F238E27FC236}">
                          <a16:creationId xmlns:a16="http://schemas.microsoft.com/office/drawing/2014/main" id="{02E32B0D-013D-DE8B-2D8F-CD83799ED5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0" name="直線コネクタ 15229">
                      <a:extLst>
                        <a:ext uri="{FF2B5EF4-FFF2-40B4-BE49-F238E27FC236}">
                          <a16:creationId xmlns:a16="http://schemas.microsoft.com/office/drawing/2014/main" id="{22250EBB-EB70-1F9C-73C3-BA026379B3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1" name="直線コネクタ 15230">
                      <a:extLst>
                        <a:ext uri="{FF2B5EF4-FFF2-40B4-BE49-F238E27FC236}">
                          <a16:creationId xmlns:a16="http://schemas.microsoft.com/office/drawing/2014/main" id="{9EB5D733-9B05-6879-9C0C-82D6DCDA88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2" name="直線コネクタ 15231">
                      <a:extLst>
                        <a:ext uri="{FF2B5EF4-FFF2-40B4-BE49-F238E27FC236}">
                          <a16:creationId xmlns:a16="http://schemas.microsoft.com/office/drawing/2014/main" id="{8A6A95A3-79B3-7858-576C-F17684ACDC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3" name="直線コネクタ 15232">
                      <a:extLst>
                        <a:ext uri="{FF2B5EF4-FFF2-40B4-BE49-F238E27FC236}">
                          <a16:creationId xmlns:a16="http://schemas.microsoft.com/office/drawing/2014/main" id="{3E710B13-29F2-B28D-FAB5-615523BA2E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4" name="直線コネクタ 15233">
                      <a:extLst>
                        <a:ext uri="{FF2B5EF4-FFF2-40B4-BE49-F238E27FC236}">
                          <a16:creationId xmlns:a16="http://schemas.microsoft.com/office/drawing/2014/main" id="{E79C232A-D711-CFC2-5D35-89143F5501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5" name="直線コネクタ 15234">
                      <a:extLst>
                        <a:ext uri="{FF2B5EF4-FFF2-40B4-BE49-F238E27FC236}">
                          <a16:creationId xmlns:a16="http://schemas.microsoft.com/office/drawing/2014/main" id="{E81FA83A-F563-3242-71FF-4799540270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03" name="グループ化 15202">
                    <a:extLst>
                      <a:ext uri="{FF2B5EF4-FFF2-40B4-BE49-F238E27FC236}">
                        <a16:creationId xmlns:a16="http://schemas.microsoft.com/office/drawing/2014/main" id="{7B45077D-B8F3-D916-4674-CC206B23780F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04" name="直線コネクタ 15203">
                      <a:extLst>
                        <a:ext uri="{FF2B5EF4-FFF2-40B4-BE49-F238E27FC236}">
                          <a16:creationId xmlns:a16="http://schemas.microsoft.com/office/drawing/2014/main" id="{D56B0DF9-54B7-7EB8-6B20-3DB25B40FC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5" name="直線コネクタ 15204">
                      <a:extLst>
                        <a:ext uri="{FF2B5EF4-FFF2-40B4-BE49-F238E27FC236}">
                          <a16:creationId xmlns:a16="http://schemas.microsoft.com/office/drawing/2014/main" id="{9709AFEA-32B7-9604-DA98-E56D475E61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6" name="直線コネクタ 15205">
                      <a:extLst>
                        <a:ext uri="{FF2B5EF4-FFF2-40B4-BE49-F238E27FC236}">
                          <a16:creationId xmlns:a16="http://schemas.microsoft.com/office/drawing/2014/main" id="{B3B54F4C-9364-588B-3E60-63A9247635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7" name="直線コネクタ 15206">
                      <a:extLst>
                        <a:ext uri="{FF2B5EF4-FFF2-40B4-BE49-F238E27FC236}">
                          <a16:creationId xmlns:a16="http://schemas.microsoft.com/office/drawing/2014/main" id="{2B35E366-6B7B-D8BD-EB63-9D0A646EA1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8" name="直線コネクタ 15207">
                      <a:extLst>
                        <a:ext uri="{FF2B5EF4-FFF2-40B4-BE49-F238E27FC236}">
                          <a16:creationId xmlns:a16="http://schemas.microsoft.com/office/drawing/2014/main" id="{AEDBC3D6-531E-10CB-23BC-E33EC83324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9" name="直線コネクタ 15208">
                      <a:extLst>
                        <a:ext uri="{FF2B5EF4-FFF2-40B4-BE49-F238E27FC236}">
                          <a16:creationId xmlns:a16="http://schemas.microsoft.com/office/drawing/2014/main" id="{FC79017E-4CFF-7BF6-C0BF-4B75760200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0" name="直線コネクタ 15209">
                      <a:extLst>
                        <a:ext uri="{FF2B5EF4-FFF2-40B4-BE49-F238E27FC236}">
                          <a16:creationId xmlns:a16="http://schemas.microsoft.com/office/drawing/2014/main" id="{A3F63756-E290-91E6-13B1-18F35B4156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1" name="直線コネクタ 15210">
                      <a:extLst>
                        <a:ext uri="{FF2B5EF4-FFF2-40B4-BE49-F238E27FC236}">
                          <a16:creationId xmlns:a16="http://schemas.microsoft.com/office/drawing/2014/main" id="{EEF2C582-7BD3-363A-B1B5-84ACACBD8A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2" name="直線コネクタ 15211">
                      <a:extLst>
                        <a:ext uri="{FF2B5EF4-FFF2-40B4-BE49-F238E27FC236}">
                          <a16:creationId xmlns:a16="http://schemas.microsoft.com/office/drawing/2014/main" id="{D87D53C1-7AB9-CAFD-4375-897D8C03DC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3" name="直線コネクタ 15212">
                      <a:extLst>
                        <a:ext uri="{FF2B5EF4-FFF2-40B4-BE49-F238E27FC236}">
                          <a16:creationId xmlns:a16="http://schemas.microsoft.com/office/drawing/2014/main" id="{08F429C4-7EA3-A0D5-65ED-5474C2E7B1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4" name="直線コネクタ 15213">
                      <a:extLst>
                        <a:ext uri="{FF2B5EF4-FFF2-40B4-BE49-F238E27FC236}">
                          <a16:creationId xmlns:a16="http://schemas.microsoft.com/office/drawing/2014/main" id="{82099E8B-540F-F49C-C1EB-937E4F835D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5" name="直線コネクタ 15214">
                      <a:extLst>
                        <a:ext uri="{FF2B5EF4-FFF2-40B4-BE49-F238E27FC236}">
                          <a16:creationId xmlns:a16="http://schemas.microsoft.com/office/drawing/2014/main" id="{8FD7D2B2-31C1-792B-02DB-27753A7C32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6" name="直線コネクタ 15215">
                      <a:extLst>
                        <a:ext uri="{FF2B5EF4-FFF2-40B4-BE49-F238E27FC236}">
                          <a16:creationId xmlns:a16="http://schemas.microsoft.com/office/drawing/2014/main" id="{51F47971-CFBC-5211-2821-1B6717EC2B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7" name="直線コネクタ 15216">
                      <a:extLst>
                        <a:ext uri="{FF2B5EF4-FFF2-40B4-BE49-F238E27FC236}">
                          <a16:creationId xmlns:a16="http://schemas.microsoft.com/office/drawing/2014/main" id="{5553218A-9185-1CE9-9DEB-C06AA0C443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8" name="直線コネクタ 15217">
                      <a:extLst>
                        <a:ext uri="{FF2B5EF4-FFF2-40B4-BE49-F238E27FC236}">
                          <a16:creationId xmlns:a16="http://schemas.microsoft.com/office/drawing/2014/main" id="{93CA31C4-2B87-6D9C-28A8-2607B0318A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9" name="直線コネクタ 15218">
                      <a:extLst>
                        <a:ext uri="{FF2B5EF4-FFF2-40B4-BE49-F238E27FC236}">
                          <a16:creationId xmlns:a16="http://schemas.microsoft.com/office/drawing/2014/main" id="{715EB4CA-8204-3375-E115-11046CC94B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170" name="グループ化 15169">
                  <a:extLst>
                    <a:ext uri="{FF2B5EF4-FFF2-40B4-BE49-F238E27FC236}">
                      <a16:creationId xmlns:a16="http://schemas.microsoft.com/office/drawing/2014/main" id="{BBA007CB-FE2B-12C2-4F43-BE6A4C4D3B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92" name="直線コネクタ 15191">
                    <a:extLst>
                      <a:ext uri="{FF2B5EF4-FFF2-40B4-BE49-F238E27FC236}">
                        <a16:creationId xmlns:a16="http://schemas.microsoft.com/office/drawing/2014/main" id="{F18CD1CB-9240-0AB0-07A6-0F1F3B7F3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3" name="直線コネクタ 15192">
                    <a:extLst>
                      <a:ext uri="{FF2B5EF4-FFF2-40B4-BE49-F238E27FC236}">
                        <a16:creationId xmlns:a16="http://schemas.microsoft.com/office/drawing/2014/main" id="{A4F55037-B6D0-AD12-2DF6-6156773A5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4" name="直線コネクタ 15193">
                    <a:extLst>
                      <a:ext uri="{FF2B5EF4-FFF2-40B4-BE49-F238E27FC236}">
                        <a16:creationId xmlns:a16="http://schemas.microsoft.com/office/drawing/2014/main" id="{C3FBD2F8-F964-9C12-FAAD-622100161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5" name="直線コネクタ 15194">
                    <a:extLst>
                      <a:ext uri="{FF2B5EF4-FFF2-40B4-BE49-F238E27FC236}">
                        <a16:creationId xmlns:a16="http://schemas.microsoft.com/office/drawing/2014/main" id="{54CED412-ECEF-6A95-BB86-D6D6F36696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6" name="直線コネクタ 15195">
                    <a:extLst>
                      <a:ext uri="{FF2B5EF4-FFF2-40B4-BE49-F238E27FC236}">
                        <a16:creationId xmlns:a16="http://schemas.microsoft.com/office/drawing/2014/main" id="{DB1BA3E3-8544-4305-2E24-FA820609D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7" name="直線コネクタ 15196">
                    <a:extLst>
                      <a:ext uri="{FF2B5EF4-FFF2-40B4-BE49-F238E27FC236}">
                        <a16:creationId xmlns:a16="http://schemas.microsoft.com/office/drawing/2014/main" id="{990EF7C7-EC0E-ADE5-3EDF-75A78BFD58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1" name="グループ化 15170">
                  <a:extLst>
                    <a:ext uri="{FF2B5EF4-FFF2-40B4-BE49-F238E27FC236}">
                      <a16:creationId xmlns:a16="http://schemas.microsoft.com/office/drawing/2014/main" id="{E22ACA5F-AD52-3596-6B72-48736C2E7C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6" name="直線コネクタ 15185">
                    <a:extLst>
                      <a:ext uri="{FF2B5EF4-FFF2-40B4-BE49-F238E27FC236}">
                        <a16:creationId xmlns:a16="http://schemas.microsoft.com/office/drawing/2014/main" id="{90603D78-CE7A-9F31-67AC-4BBD6B0B70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7" name="直線コネクタ 15186">
                    <a:extLst>
                      <a:ext uri="{FF2B5EF4-FFF2-40B4-BE49-F238E27FC236}">
                        <a16:creationId xmlns:a16="http://schemas.microsoft.com/office/drawing/2014/main" id="{8985D5FE-A355-47F4-DF6D-5A718801EA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8" name="直線コネクタ 15187">
                    <a:extLst>
                      <a:ext uri="{FF2B5EF4-FFF2-40B4-BE49-F238E27FC236}">
                        <a16:creationId xmlns:a16="http://schemas.microsoft.com/office/drawing/2014/main" id="{1911A4EE-AC2E-25B3-76D0-1264F6728E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9" name="直線コネクタ 15188">
                    <a:extLst>
                      <a:ext uri="{FF2B5EF4-FFF2-40B4-BE49-F238E27FC236}">
                        <a16:creationId xmlns:a16="http://schemas.microsoft.com/office/drawing/2014/main" id="{260F4C3A-3638-9103-16E0-8EFB3313FC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0" name="直線コネクタ 15189">
                    <a:extLst>
                      <a:ext uri="{FF2B5EF4-FFF2-40B4-BE49-F238E27FC236}">
                        <a16:creationId xmlns:a16="http://schemas.microsoft.com/office/drawing/2014/main" id="{0E222920-F168-6114-C15F-D6226BAFEC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1" name="直線コネクタ 15190">
                    <a:extLst>
                      <a:ext uri="{FF2B5EF4-FFF2-40B4-BE49-F238E27FC236}">
                        <a16:creationId xmlns:a16="http://schemas.microsoft.com/office/drawing/2014/main" id="{177876AA-F497-3B49-24B6-AA312E3AFD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2" name="グループ化 15171">
                  <a:extLst>
                    <a:ext uri="{FF2B5EF4-FFF2-40B4-BE49-F238E27FC236}">
                      <a16:creationId xmlns:a16="http://schemas.microsoft.com/office/drawing/2014/main" id="{C7431411-6B3C-927B-8525-16CA57CB90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0" name="直線コネクタ 15179">
                    <a:extLst>
                      <a:ext uri="{FF2B5EF4-FFF2-40B4-BE49-F238E27FC236}">
                        <a16:creationId xmlns:a16="http://schemas.microsoft.com/office/drawing/2014/main" id="{9227E985-304A-0279-3618-B346BAD17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1" name="直線コネクタ 15180">
                    <a:extLst>
                      <a:ext uri="{FF2B5EF4-FFF2-40B4-BE49-F238E27FC236}">
                        <a16:creationId xmlns:a16="http://schemas.microsoft.com/office/drawing/2014/main" id="{EC6DC700-417D-B7BE-FEE1-E5DD2CAC2F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2" name="直線コネクタ 15181">
                    <a:extLst>
                      <a:ext uri="{FF2B5EF4-FFF2-40B4-BE49-F238E27FC236}">
                        <a16:creationId xmlns:a16="http://schemas.microsoft.com/office/drawing/2014/main" id="{3A24F42A-8B2E-6859-1BF4-FB9C9BB9B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3" name="直線コネクタ 15182">
                    <a:extLst>
                      <a:ext uri="{FF2B5EF4-FFF2-40B4-BE49-F238E27FC236}">
                        <a16:creationId xmlns:a16="http://schemas.microsoft.com/office/drawing/2014/main" id="{F67E073D-ADC6-6170-EF26-21A0296BD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4" name="直線コネクタ 15183">
                    <a:extLst>
                      <a:ext uri="{FF2B5EF4-FFF2-40B4-BE49-F238E27FC236}">
                        <a16:creationId xmlns:a16="http://schemas.microsoft.com/office/drawing/2014/main" id="{B7CC9807-B569-D066-1435-C597516D27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5" name="直線コネクタ 15184">
                    <a:extLst>
                      <a:ext uri="{FF2B5EF4-FFF2-40B4-BE49-F238E27FC236}">
                        <a16:creationId xmlns:a16="http://schemas.microsoft.com/office/drawing/2014/main" id="{98A70318-B1CB-452D-E163-9D38DD8B34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3" name="グループ化 15172">
                  <a:extLst>
                    <a:ext uri="{FF2B5EF4-FFF2-40B4-BE49-F238E27FC236}">
                      <a16:creationId xmlns:a16="http://schemas.microsoft.com/office/drawing/2014/main" id="{FB07213B-7C7E-2466-C85C-001F24325A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74" name="直線コネクタ 15173">
                    <a:extLst>
                      <a:ext uri="{FF2B5EF4-FFF2-40B4-BE49-F238E27FC236}">
                        <a16:creationId xmlns:a16="http://schemas.microsoft.com/office/drawing/2014/main" id="{5DE8A3BB-A8C8-0E37-0C5D-CBC1D07D39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5" name="直線コネクタ 15174">
                    <a:extLst>
                      <a:ext uri="{FF2B5EF4-FFF2-40B4-BE49-F238E27FC236}">
                        <a16:creationId xmlns:a16="http://schemas.microsoft.com/office/drawing/2014/main" id="{2AC0F593-AD0F-E362-D785-F21DCE14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6" name="直線コネクタ 15175">
                    <a:extLst>
                      <a:ext uri="{FF2B5EF4-FFF2-40B4-BE49-F238E27FC236}">
                        <a16:creationId xmlns:a16="http://schemas.microsoft.com/office/drawing/2014/main" id="{86E93E6E-EEB0-5E70-AA4B-3CDBE79AB0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7" name="直線コネクタ 15176">
                    <a:extLst>
                      <a:ext uri="{FF2B5EF4-FFF2-40B4-BE49-F238E27FC236}">
                        <a16:creationId xmlns:a16="http://schemas.microsoft.com/office/drawing/2014/main" id="{AF5C51D6-31BC-EC19-B71E-95F7280986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8" name="直線コネクタ 15177">
                    <a:extLst>
                      <a:ext uri="{FF2B5EF4-FFF2-40B4-BE49-F238E27FC236}">
                        <a16:creationId xmlns:a16="http://schemas.microsoft.com/office/drawing/2014/main" id="{F9A43FE9-0674-44CB-F394-AF9DB5442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9" name="直線コネクタ 15178">
                    <a:extLst>
                      <a:ext uri="{FF2B5EF4-FFF2-40B4-BE49-F238E27FC236}">
                        <a16:creationId xmlns:a16="http://schemas.microsoft.com/office/drawing/2014/main" id="{C4E97F82-4228-3CC6-5B60-89EC0B4EAD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9" name="グループ化 14978">
                <a:extLst>
                  <a:ext uri="{FF2B5EF4-FFF2-40B4-BE49-F238E27FC236}">
                    <a16:creationId xmlns:a16="http://schemas.microsoft.com/office/drawing/2014/main" id="{6D682715-3755-5B34-BEB3-7EB7351F0FF6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980" name="正方形/長方形 14979">
                  <a:extLst>
                    <a:ext uri="{FF2B5EF4-FFF2-40B4-BE49-F238E27FC236}">
                      <a16:creationId xmlns:a16="http://schemas.microsoft.com/office/drawing/2014/main" id="{8EF11865-A563-42AF-37B3-428069D29D5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981" name="グループ化 14980">
                  <a:extLst>
                    <a:ext uri="{FF2B5EF4-FFF2-40B4-BE49-F238E27FC236}">
                      <a16:creationId xmlns:a16="http://schemas.microsoft.com/office/drawing/2014/main" id="{8E5F60E8-2AFE-59F4-BB73-4DAC67BE9569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010" name="グループ化 15009">
                    <a:extLst>
                      <a:ext uri="{FF2B5EF4-FFF2-40B4-BE49-F238E27FC236}">
                        <a16:creationId xmlns:a16="http://schemas.microsoft.com/office/drawing/2014/main" id="{08D11174-6213-6383-161D-5ED6D32CDBBA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150" name="正方形/長方形 15149">
                      <a:extLst>
                        <a:ext uri="{FF2B5EF4-FFF2-40B4-BE49-F238E27FC236}">
                          <a16:creationId xmlns:a16="http://schemas.microsoft.com/office/drawing/2014/main" id="{00EF12D5-8E4D-03B4-16D9-FAE260D6FF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1" name="グループ化 15150">
                      <a:extLst>
                        <a:ext uri="{FF2B5EF4-FFF2-40B4-BE49-F238E27FC236}">
                          <a16:creationId xmlns:a16="http://schemas.microsoft.com/office/drawing/2014/main" id="{439B9877-6D0F-6775-D4E2-7DD4B2F23F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6" name="正方形/長方形 15165">
                        <a:extLst>
                          <a:ext uri="{FF2B5EF4-FFF2-40B4-BE49-F238E27FC236}">
                            <a16:creationId xmlns:a16="http://schemas.microsoft.com/office/drawing/2014/main" id="{BDB6BF59-560C-48AD-20AC-7D61970EFFA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7" name="正方形/長方形 15166">
                        <a:extLst>
                          <a:ext uri="{FF2B5EF4-FFF2-40B4-BE49-F238E27FC236}">
                            <a16:creationId xmlns:a16="http://schemas.microsoft.com/office/drawing/2014/main" id="{59844B09-E940-D2CA-D123-C87D6C9B2C9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152" name="グループ化 15151">
                      <a:extLst>
                        <a:ext uri="{FF2B5EF4-FFF2-40B4-BE49-F238E27FC236}">
                          <a16:creationId xmlns:a16="http://schemas.microsoft.com/office/drawing/2014/main" id="{DB72CDC9-667B-FDCE-A129-0378C00424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162" name="正方形/長方形 15161">
                        <a:extLst>
                          <a:ext uri="{FF2B5EF4-FFF2-40B4-BE49-F238E27FC236}">
                            <a16:creationId xmlns:a16="http://schemas.microsoft.com/office/drawing/2014/main" id="{8951B0B2-F553-B13F-FC56-A86F663DB9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163" name="グループ化 15162">
                        <a:extLst>
                          <a:ext uri="{FF2B5EF4-FFF2-40B4-BE49-F238E27FC236}">
                            <a16:creationId xmlns:a16="http://schemas.microsoft.com/office/drawing/2014/main" id="{D749DAE5-F78E-03DF-62B5-B5A260AF88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164" name="正方形/長方形 15163">
                          <a:extLst>
                            <a:ext uri="{FF2B5EF4-FFF2-40B4-BE49-F238E27FC236}">
                              <a16:creationId xmlns:a16="http://schemas.microsoft.com/office/drawing/2014/main" id="{2577B1DE-4FE7-C375-F888-A87B397EDD5E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165" name="正方形/長方形 15164">
                          <a:extLst>
                            <a:ext uri="{FF2B5EF4-FFF2-40B4-BE49-F238E27FC236}">
                              <a16:creationId xmlns:a16="http://schemas.microsoft.com/office/drawing/2014/main" id="{B666E168-4BD7-5D33-6041-6AB5260BF41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153" name="正方形/長方形 15152">
                      <a:extLst>
                        <a:ext uri="{FF2B5EF4-FFF2-40B4-BE49-F238E27FC236}">
                          <a16:creationId xmlns:a16="http://schemas.microsoft.com/office/drawing/2014/main" id="{7EB9C770-83FD-D0B3-39F1-0C71C11E3A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4" name="グループ化 15153">
                      <a:extLst>
                        <a:ext uri="{FF2B5EF4-FFF2-40B4-BE49-F238E27FC236}">
                          <a16:creationId xmlns:a16="http://schemas.microsoft.com/office/drawing/2014/main" id="{6C841297-BC4E-AB4F-604C-D789B7839A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0" name="正方形/長方形 15159">
                        <a:extLst>
                          <a:ext uri="{FF2B5EF4-FFF2-40B4-BE49-F238E27FC236}">
                            <a16:creationId xmlns:a16="http://schemas.microsoft.com/office/drawing/2014/main" id="{556580FD-2D47-69C6-BB50-B1522B5A87C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1" name="正方形/長方形 15160">
                        <a:extLst>
                          <a:ext uri="{FF2B5EF4-FFF2-40B4-BE49-F238E27FC236}">
                            <a16:creationId xmlns:a16="http://schemas.microsoft.com/office/drawing/2014/main" id="{F1ACCDB5-14C5-8EA6-DBD2-EFC3D1DE52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5" name="正方形/長方形 15154">
                      <a:extLst>
                        <a:ext uri="{FF2B5EF4-FFF2-40B4-BE49-F238E27FC236}">
                          <a16:creationId xmlns:a16="http://schemas.microsoft.com/office/drawing/2014/main" id="{D392FCBC-FE7F-9D1E-910B-79119C3A1A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6" name="グループ化 15155">
                      <a:extLst>
                        <a:ext uri="{FF2B5EF4-FFF2-40B4-BE49-F238E27FC236}">
                          <a16:creationId xmlns:a16="http://schemas.microsoft.com/office/drawing/2014/main" id="{AD553517-0EDB-C99C-1EF1-5FCED88206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58" name="正方形/長方形 15157">
                        <a:extLst>
                          <a:ext uri="{FF2B5EF4-FFF2-40B4-BE49-F238E27FC236}">
                            <a16:creationId xmlns:a16="http://schemas.microsoft.com/office/drawing/2014/main" id="{65AD81D9-3839-4779-2E8E-92D67DAE43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59" name="正方形/長方形 15158">
                        <a:extLst>
                          <a:ext uri="{FF2B5EF4-FFF2-40B4-BE49-F238E27FC236}">
                            <a16:creationId xmlns:a16="http://schemas.microsoft.com/office/drawing/2014/main" id="{88276C0B-2DF4-ECE5-7025-6CC5E793256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7" name="正方形/長方形 15156">
                      <a:extLst>
                        <a:ext uri="{FF2B5EF4-FFF2-40B4-BE49-F238E27FC236}">
                          <a16:creationId xmlns:a16="http://schemas.microsoft.com/office/drawing/2014/main" id="{07B5C7C6-D91F-D1B9-2D20-FE3472B55F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011" name="グループ化 15010">
                    <a:extLst>
                      <a:ext uri="{FF2B5EF4-FFF2-40B4-BE49-F238E27FC236}">
                        <a16:creationId xmlns:a16="http://schemas.microsoft.com/office/drawing/2014/main" id="{EAC4B8A6-EC12-EB8A-6CA9-E2235EEE53F5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116" name="グループ化 15115">
                      <a:extLst>
                        <a:ext uri="{FF2B5EF4-FFF2-40B4-BE49-F238E27FC236}">
                          <a16:creationId xmlns:a16="http://schemas.microsoft.com/office/drawing/2014/main" id="{F939B6A8-0B13-7884-BD94-63339435F9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34" name="直線コネクタ 15133">
                        <a:extLst>
                          <a:ext uri="{FF2B5EF4-FFF2-40B4-BE49-F238E27FC236}">
                            <a16:creationId xmlns:a16="http://schemas.microsoft.com/office/drawing/2014/main" id="{15D09279-787F-E1B0-4AE0-B8E8D66413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5" name="直線コネクタ 15134">
                        <a:extLst>
                          <a:ext uri="{FF2B5EF4-FFF2-40B4-BE49-F238E27FC236}">
                            <a16:creationId xmlns:a16="http://schemas.microsoft.com/office/drawing/2014/main" id="{186EABAB-6F0F-9ABB-A47A-B015719F81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6" name="直線コネクタ 15135">
                        <a:extLst>
                          <a:ext uri="{FF2B5EF4-FFF2-40B4-BE49-F238E27FC236}">
                            <a16:creationId xmlns:a16="http://schemas.microsoft.com/office/drawing/2014/main" id="{5EBCBABE-63EF-7F9B-7C9B-3846C7B4C1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7" name="直線コネクタ 15136">
                        <a:extLst>
                          <a:ext uri="{FF2B5EF4-FFF2-40B4-BE49-F238E27FC236}">
                            <a16:creationId xmlns:a16="http://schemas.microsoft.com/office/drawing/2014/main" id="{993892FE-1E39-9361-7C3B-1272785278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8" name="直線コネクタ 15137">
                        <a:extLst>
                          <a:ext uri="{FF2B5EF4-FFF2-40B4-BE49-F238E27FC236}">
                            <a16:creationId xmlns:a16="http://schemas.microsoft.com/office/drawing/2014/main" id="{38CD9363-A4A4-C592-0A37-A282D24976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9" name="直線コネクタ 15138">
                        <a:extLst>
                          <a:ext uri="{FF2B5EF4-FFF2-40B4-BE49-F238E27FC236}">
                            <a16:creationId xmlns:a16="http://schemas.microsoft.com/office/drawing/2014/main" id="{EAE01460-7D35-F840-85DE-3B8A70857F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0" name="直線コネクタ 15139">
                        <a:extLst>
                          <a:ext uri="{FF2B5EF4-FFF2-40B4-BE49-F238E27FC236}">
                            <a16:creationId xmlns:a16="http://schemas.microsoft.com/office/drawing/2014/main" id="{474775F4-1547-119D-BE6F-A2529A77D7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1" name="直線コネクタ 15140">
                        <a:extLst>
                          <a:ext uri="{FF2B5EF4-FFF2-40B4-BE49-F238E27FC236}">
                            <a16:creationId xmlns:a16="http://schemas.microsoft.com/office/drawing/2014/main" id="{8D0ED7C1-8B41-C549-9322-FFD782EEC6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2" name="直線コネクタ 15141">
                        <a:extLst>
                          <a:ext uri="{FF2B5EF4-FFF2-40B4-BE49-F238E27FC236}">
                            <a16:creationId xmlns:a16="http://schemas.microsoft.com/office/drawing/2014/main" id="{5A7834B7-F2DB-5F27-E194-6F581B9E31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3" name="直線コネクタ 15142">
                        <a:extLst>
                          <a:ext uri="{FF2B5EF4-FFF2-40B4-BE49-F238E27FC236}">
                            <a16:creationId xmlns:a16="http://schemas.microsoft.com/office/drawing/2014/main" id="{F5930C20-2F34-3B53-01FE-BC935F74F2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4" name="直線コネクタ 15143">
                        <a:extLst>
                          <a:ext uri="{FF2B5EF4-FFF2-40B4-BE49-F238E27FC236}">
                            <a16:creationId xmlns:a16="http://schemas.microsoft.com/office/drawing/2014/main" id="{82BF7951-BD41-9263-608A-30004776AF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5" name="直線コネクタ 15144">
                        <a:extLst>
                          <a:ext uri="{FF2B5EF4-FFF2-40B4-BE49-F238E27FC236}">
                            <a16:creationId xmlns:a16="http://schemas.microsoft.com/office/drawing/2014/main" id="{79E5C3F1-589F-D405-DC6A-97B6A9D1B1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6" name="直線コネクタ 15145">
                        <a:extLst>
                          <a:ext uri="{FF2B5EF4-FFF2-40B4-BE49-F238E27FC236}">
                            <a16:creationId xmlns:a16="http://schemas.microsoft.com/office/drawing/2014/main" id="{30E9A3C1-30C8-1AA3-0AD8-D9BFAF40B1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7" name="直線コネクタ 15146">
                        <a:extLst>
                          <a:ext uri="{FF2B5EF4-FFF2-40B4-BE49-F238E27FC236}">
                            <a16:creationId xmlns:a16="http://schemas.microsoft.com/office/drawing/2014/main" id="{227A16EB-5AF3-1D19-1D06-C96C40A0A4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8" name="直線コネクタ 15147">
                        <a:extLst>
                          <a:ext uri="{FF2B5EF4-FFF2-40B4-BE49-F238E27FC236}">
                            <a16:creationId xmlns:a16="http://schemas.microsoft.com/office/drawing/2014/main" id="{073A353D-625E-8DFD-8A96-8AD10032AC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9" name="直線コネクタ 15148">
                        <a:extLst>
                          <a:ext uri="{FF2B5EF4-FFF2-40B4-BE49-F238E27FC236}">
                            <a16:creationId xmlns:a16="http://schemas.microsoft.com/office/drawing/2014/main" id="{62C39205-1AB6-42CB-6AB1-80A4744BB3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17" name="グループ化 15116">
                      <a:extLst>
                        <a:ext uri="{FF2B5EF4-FFF2-40B4-BE49-F238E27FC236}">
                          <a16:creationId xmlns:a16="http://schemas.microsoft.com/office/drawing/2014/main" id="{4E61A1F5-8269-7F49-0FEB-1AF4BCF60A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18" name="直線コネクタ 15117">
                        <a:extLst>
                          <a:ext uri="{FF2B5EF4-FFF2-40B4-BE49-F238E27FC236}">
                            <a16:creationId xmlns:a16="http://schemas.microsoft.com/office/drawing/2014/main" id="{799E6BB4-7A73-8BBE-3CE0-A0B3D1828C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9" name="直線コネクタ 15118">
                        <a:extLst>
                          <a:ext uri="{FF2B5EF4-FFF2-40B4-BE49-F238E27FC236}">
                            <a16:creationId xmlns:a16="http://schemas.microsoft.com/office/drawing/2014/main" id="{E52BA2B3-EBA3-F6E1-863A-DA7030D91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0" name="直線コネクタ 15119">
                        <a:extLst>
                          <a:ext uri="{FF2B5EF4-FFF2-40B4-BE49-F238E27FC236}">
                            <a16:creationId xmlns:a16="http://schemas.microsoft.com/office/drawing/2014/main" id="{7B7C41B0-1789-9AA6-6651-E91904CC49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1" name="直線コネクタ 15120">
                        <a:extLst>
                          <a:ext uri="{FF2B5EF4-FFF2-40B4-BE49-F238E27FC236}">
                            <a16:creationId xmlns:a16="http://schemas.microsoft.com/office/drawing/2014/main" id="{F2EA148E-968B-BC3E-6C1C-F3E8739ECE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2" name="直線コネクタ 15121">
                        <a:extLst>
                          <a:ext uri="{FF2B5EF4-FFF2-40B4-BE49-F238E27FC236}">
                            <a16:creationId xmlns:a16="http://schemas.microsoft.com/office/drawing/2014/main" id="{E38C38FA-DDE3-3684-815C-219EB8A4D8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3" name="直線コネクタ 15122">
                        <a:extLst>
                          <a:ext uri="{FF2B5EF4-FFF2-40B4-BE49-F238E27FC236}">
                            <a16:creationId xmlns:a16="http://schemas.microsoft.com/office/drawing/2014/main" id="{B69395A0-1444-14FA-E074-327FBCBD03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4" name="直線コネクタ 15123">
                        <a:extLst>
                          <a:ext uri="{FF2B5EF4-FFF2-40B4-BE49-F238E27FC236}">
                            <a16:creationId xmlns:a16="http://schemas.microsoft.com/office/drawing/2014/main" id="{76D7E2F0-E04E-D3EB-A8CF-DA798AF63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5" name="直線コネクタ 15124">
                        <a:extLst>
                          <a:ext uri="{FF2B5EF4-FFF2-40B4-BE49-F238E27FC236}">
                            <a16:creationId xmlns:a16="http://schemas.microsoft.com/office/drawing/2014/main" id="{E2D17D6B-598A-4544-D737-7FE849E483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6" name="直線コネクタ 15125">
                        <a:extLst>
                          <a:ext uri="{FF2B5EF4-FFF2-40B4-BE49-F238E27FC236}">
                            <a16:creationId xmlns:a16="http://schemas.microsoft.com/office/drawing/2014/main" id="{9AC544EE-076F-DAFE-C485-B054C0B569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7" name="直線コネクタ 15126">
                        <a:extLst>
                          <a:ext uri="{FF2B5EF4-FFF2-40B4-BE49-F238E27FC236}">
                            <a16:creationId xmlns:a16="http://schemas.microsoft.com/office/drawing/2014/main" id="{9CCD9E86-B11F-D132-95F2-B2E3B9ECD8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8" name="直線コネクタ 15127">
                        <a:extLst>
                          <a:ext uri="{FF2B5EF4-FFF2-40B4-BE49-F238E27FC236}">
                            <a16:creationId xmlns:a16="http://schemas.microsoft.com/office/drawing/2014/main" id="{2F4447D0-B1D1-4AF5-EEC8-86D9F7BD3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9" name="直線コネクタ 15128">
                        <a:extLst>
                          <a:ext uri="{FF2B5EF4-FFF2-40B4-BE49-F238E27FC236}">
                            <a16:creationId xmlns:a16="http://schemas.microsoft.com/office/drawing/2014/main" id="{4D542C4B-5135-8686-3D91-BFAC19D9A7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0" name="直線コネクタ 15129">
                        <a:extLst>
                          <a:ext uri="{FF2B5EF4-FFF2-40B4-BE49-F238E27FC236}">
                            <a16:creationId xmlns:a16="http://schemas.microsoft.com/office/drawing/2014/main" id="{2F82AC21-6BA1-15F3-F6A9-BC5589C584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1" name="直線コネクタ 15130">
                        <a:extLst>
                          <a:ext uri="{FF2B5EF4-FFF2-40B4-BE49-F238E27FC236}">
                            <a16:creationId xmlns:a16="http://schemas.microsoft.com/office/drawing/2014/main" id="{462688EE-9EBF-B7D6-3370-BFBEE9B32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2" name="直線コネクタ 15131">
                        <a:extLst>
                          <a:ext uri="{FF2B5EF4-FFF2-40B4-BE49-F238E27FC236}">
                            <a16:creationId xmlns:a16="http://schemas.microsoft.com/office/drawing/2014/main" id="{2BD14133-A36F-9438-D670-272559BC8D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3" name="直線コネクタ 15132">
                        <a:extLst>
                          <a:ext uri="{FF2B5EF4-FFF2-40B4-BE49-F238E27FC236}">
                            <a16:creationId xmlns:a16="http://schemas.microsoft.com/office/drawing/2014/main" id="{32D6D6FC-425D-E895-F634-E01AB9C4B3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2" name="グループ化 15011">
                    <a:extLst>
                      <a:ext uri="{FF2B5EF4-FFF2-40B4-BE49-F238E27FC236}">
                        <a16:creationId xmlns:a16="http://schemas.microsoft.com/office/drawing/2014/main" id="{82290367-1AA9-BEE6-BBEF-482B3354C2B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82" name="グループ化 15081">
                      <a:extLst>
                        <a:ext uri="{FF2B5EF4-FFF2-40B4-BE49-F238E27FC236}">
                          <a16:creationId xmlns:a16="http://schemas.microsoft.com/office/drawing/2014/main" id="{02BA9D87-6B3A-D7AA-6E84-0DB19C1FA9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00" name="直線コネクタ 15099">
                        <a:extLst>
                          <a:ext uri="{FF2B5EF4-FFF2-40B4-BE49-F238E27FC236}">
                            <a16:creationId xmlns:a16="http://schemas.microsoft.com/office/drawing/2014/main" id="{DB7EA53B-4056-AFF5-8180-CA441F0250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1" name="直線コネクタ 15100">
                        <a:extLst>
                          <a:ext uri="{FF2B5EF4-FFF2-40B4-BE49-F238E27FC236}">
                            <a16:creationId xmlns:a16="http://schemas.microsoft.com/office/drawing/2014/main" id="{44560451-3D99-84E9-E3A6-F32545B12F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2" name="直線コネクタ 15101">
                        <a:extLst>
                          <a:ext uri="{FF2B5EF4-FFF2-40B4-BE49-F238E27FC236}">
                            <a16:creationId xmlns:a16="http://schemas.microsoft.com/office/drawing/2014/main" id="{91502E12-FFF8-299B-30E7-F7B8EFCD45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3" name="直線コネクタ 15102">
                        <a:extLst>
                          <a:ext uri="{FF2B5EF4-FFF2-40B4-BE49-F238E27FC236}">
                            <a16:creationId xmlns:a16="http://schemas.microsoft.com/office/drawing/2014/main" id="{A16CE1E7-6D20-A6A2-E62A-DF73DD889A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4" name="直線コネクタ 15103">
                        <a:extLst>
                          <a:ext uri="{FF2B5EF4-FFF2-40B4-BE49-F238E27FC236}">
                            <a16:creationId xmlns:a16="http://schemas.microsoft.com/office/drawing/2014/main" id="{3213F087-F16A-B6B9-EE58-E33AF81E89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5" name="直線コネクタ 15104">
                        <a:extLst>
                          <a:ext uri="{FF2B5EF4-FFF2-40B4-BE49-F238E27FC236}">
                            <a16:creationId xmlns:a16="http://schemas.microsoft.com/office/drawing/2014/main" id="{5A5180DC-6036-049F-DC5E-AF10F94EF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6" name="直線コネクタ 15105">
                        <a:extLst>
                          <a:ext uri="{FF2B5EF4-FFF2-40B4-BE49-F238E27FC236}">
                            <a16:creationId xmlns:a16="http://schemas.microsoft.com/office/drawing/2014/main" id="{9C885D7C-3CDC-A3A1-F60C-D7CB4429C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7" name="直線コネクタ 15106">
                        <a:extLst>
                          <a:ext uri="{FF2B5EF4-FFF2-40B4-BE49-F238E27FC236}">
                            <a16:creationId xmlns:a16="http://schemas.microsoft.com/office/drawing/2014/main" id="{F1FFE988-700C-4D96-4137-3E0AC21315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8" name="直線コネクタ 15107">
                        <a:extLst>
                          <a:ext uri="{FF2B5EF4-FFF2-40B4-BE49-F238E27FC236}">
                            <a16:creationId xmlns:a16="http://schemas.microsoft.com/office/drawing/2014/main" id="{9036D680-E48C-CB13-2D9E-2615C1A4EF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9" name="直線コネクタ 15108">
                        <a:extLst>
                          <a:ext uri="{FF2B5EF4-FFF2-40B4-BE49-F238E27FC236}">
                            <a16:creationId xmlns:a16="http://schemas.microsoft.com/office/drawing/2014/main" id="{C8C59440-E388-F512-71B7-6C64830F30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0" name="直線コネクタ 15109">
                        <a:extLst>
                          <a:ext uri="{FF2B5EF4-FFF2-40B4-BE49-F238E27FC236}">
                            <a16:creationId xmlns:a16="http://schemas.microsoft.com/office/drawing/2014/main" id="{B372E0F7-7043-D7ED-17B9-08E06D7CB9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1" name="直線コネクタ 15110">
                        <a:extLst>
                          <a:ext uri="{FF2B5EF4-FFF2-40B4-BE49-F238E27FC236}">
                            <a16:creationId xmlns:a16="http://schemas.microsoft.com/office/drawing/2014/main" id="{F93FCE76-7514-5C71-0A77-AF06AE7EA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2" name="直線コネクタ 15111">
                        <a:extLst>
                          <a:ext uri="{FF2B5EF4-FFF2-40B4-BE49-F238E27FC236}">
                            <a16:creationId xmlns:a16="http://schemas.microsoft.com/office/drawing/2014/main" id="{1BCC00AB-CDB2-0A4F-BD04-5F0660D692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3" name="直線コネクタ 15112">
                        <a:extLst>
                          <a:ext uri="{FF2B5EF4-FFF2-40B4-BE49-F238E27FC236}">
                            <a16:creationId xmlns:a16="http://schemas.microsoft.com/office/drawing/2014/main" id="{3F1BA0A7-656C-74E1-F198-557433F75F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4" name="直線コネクタ 15113">
                        <a:extLst>
                          <a:ext uri="{FF2B5EF4-FFF2-40B4-BE49-F238E27FC236}">
                            <a16:creationId xmlns:a16="http://schemas.microsoft.com/office/drawing/2014/main" id="{F8E894C8-AD60-E193-A843-410F68F5F1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5" name="直線コネクタ 15114">
                        <a:extLst>
                          <a:ext uri="{FF2B5EF4-FFF2-40B4-BE49-F238E27FC236}">
                            <a16:creationId xmlns:a16="http://schemas.microsoft.com/office/drawing/2014/main" id="{CA05AFF3-004C-E184-3E1B-15ADF584B7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83" name="グループ化 15082">
                      <a:extLst>
                        <a:ext uri="{FF2B5EF4-FFF2-40B4-BE49-F238E27FC236}">
                          <a16:creationId xmlns:a16="http://schemas.microsoft.com/office/drawing/2014/main" id="{2E0F1C27-BD10-F720-5F40-0E400185CA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84" name="直線コネクタ 15083">
                        <a:extLst>
                          <a:ext uri="{FF2B5EF4-FFF2-40B4-BE49-F238E27FC236}">
                            <a16:creationId xmlns:a16="http://schemas.microsoft.com/office/drawing/2014/main" id="{090A80B8-B621-E393-3FC3-04EED053DA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5" name="直線コネクタ 15084">
                        <a:extLst>
                          <a:ext uri="{FF2B5EF4-FFF2-40B4-BE49-F238E27FC236}">
                            <a16:creationId xmlns:a16="http://schemas.microsoft.com/office/drawing/2014/main" id="{CC031C42-4A9B-CA82-BCB9-74D80B33BA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6" name="直線コネクタ 15085">
                        <a:extLst>
                          <a:ext uri="{FF2B5EF4-FFF2-40B4-BE49-F238E27FC236}">
                            <a16:creationId xmlns:a16="http://schemas.microsoft.com/office/drawing/2014/main" id="{861AB6C4-5CCC-4E18-4184-880942406E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7" name="直線コネクタ 15086">
                        <a:extLst>
                          <a:ext uri="{FF2B5EF4-FFF2-40B4-BE49-F238E27FC236}">
                            <a16:creationId xmlns:a16="http://schemas.microsoft.com/office/drawing/2014/main" id="{EFADA54B-A248-BE80-E186-4E1E37265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8" name="直線コネクタ 15087">
                        <a:extLst>
                          <a:ext uri="{FF2B5EF4-FFF2-40B4-BE49-F238E27FC236}">
                            <a16:creationId xmlns:a16="http://schemas.microsoft.com/office/drawing/2014/main" id="{B7862048-226F-18D0-789B-AFDBCEE3B9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9" name="直線コネクタ 15088">
                        <a:extLst>
                          <a:ext uri="{FF2B5EF4-FFF2-40B4-BE49-F238E27FC236}">
                            <a16:creationId xmlns:a16="http://schemas.microsoft.com/office/drawing/2014/main" id="{A3A69BAE-39A1-4B94-9433-BAA89C0509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0" name="直線コネクタ 15089">
                        <a:extLst>
                          <a:ext uri="{FF2B5EF4-FFF2-40B4-BE49-F238E27FC236}">
                            <a16:creationId xmlns:a16="http://schemas.microsoft.com/office/drawing/2014/main" id="{A333C249-67DA-5895-9415-186EB3DF26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1" name="直線コネクタ 15090">
                        <a:extLst>
                          <a:ext uri="{FF2B5EF4-FFF2-40B4-BE49-F238E27FC236}">
                            <a16:creationId xmlns:a16="http://schemas.microsoft.com/office/drawing/2014/main" id="{39D9FEFB-7E41-595D-E76F-32CA788ED1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2" name="直線コネクタ 15091">
                        <a:extLst>
                          <a:ext uri="{FF2B5EF4-FFF2-40B4-BE49-F238E27FC236}">
                            <a16:creationId xmlns:a16="http://schemas.microsoft.com/office/drawing/2014/main" id="{C6A402D2-F4CE-18D5-D33B-65FB770E0E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3" name="直線コネクタ 15092">
                        <a:extLst>
                          <a:ext uri="{FF2B5EF4-FFF2-40B4-BE49-F238E27FC236}">
                            <a16:creationId xmlns:a16="http://schemas.microsoft.com/office/drawing/2014/main" id="{670235C5-06EF-8138-1B2A-B3EE6A323F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4" name="直線コネクタ 15093">
                        <a:extLst>
                          <a:ext uri="{FF2B5EF4-FFF2-40B4-BE49-F238E27FC236}">
                            <a16:creationId xmlns:a16="http://schemas.microsoft.com/office/drawing/2014/main" id="{7BD78CDF-D347-DBFF-F663-13A78868BD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5" name="直線コネクタ 15094">
                        <a:extLst>
                          <a:ext uri="{FF2B5EF4-FFF2-40B4-BE49-F238E27FC236}">
                            <a16:creationId xmlns:a16="http://schemas.microsoft.com/office/drawing/2014/main" id="{91B66D3F-F580-BB25-6410-68F9249032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6" name="直線コネクタ 15095">
                        <a:extLst>
                          <a:ext uri="{FF2B5EF4-FFF2-40B4-BE49-F238E27FC236}">
                            <a16:creationId xmlns:a16="http://schemas.microsoft.com/office/drawing/2014/main" id="{05CB2CF1-7259-7066-76F8-DE043FFBF5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7" name="直線コネクタ 15096">
                        <a:extLst>
                          <a:ext uri="{FF2B5EF4-FFF2-40B4-BE49-F238E27FC236}">
                            <a16:creationId xmlns:a16="http://schemas.microsoft.com/office/drawing/2014/main" id="{90B2423B-EA7D-A9E0-C122-269C51BB2C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8" name="直線コネクタ 15097">
                        <a:extLst>
                          <a:ext uri="{FF2B5EF4-FFF2-40B4-BE49-F238E27FC236}">
                            <a16:creationId xmlns:a16="http://schemas.microsoft.com/office/drawing/2014/main" id="{CBE67E1F-6C6E-38C1-3D52-8DF14C3D71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9" name="直線コネクタ 15098">
                        <a:extLst>
                          <a:ext uri="{FF2B5EF4-FFF2-40B4-BE49-F238E27FC236}">
                            <a16:creationId xmlns:a16="http://schemas.microsoft.com/office/drawing/2014/main" id="{8A17BD43-D214-4A41-ED38-5E628C2633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3" name="グループ化 15012">
                    <a:extLst>
                      <a:ext uri="{FF2B5EF4-FFF2-40B4-BE49-F238E27FC236}">
                        <a16:creationId xmlns:a16="http://schemas.microsoft.com/office/drawing/2014/main" id="{9EF167B4-DF13-50A0-BD5D-23460BB7CE5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48" name="グループ化 15047">
                      <a:extLst>
                        <a:ext uri="{FF2B5EF4-FFF2-40B4-BE49-F238E27FC236}">
                          <a16:creationId xmlns:a16="http://schemas.microsoft.com/office/drawing/2014/main" id="{D59719D3-3111-E9B8-CB08-BDCD435453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66" name="直線コネクタ 15065">
                        <a:extLst>
                          <a:ext uri="{FF2B5EF4-FFF2-40B4-BE49-F238E27FC236}">
                            <a16:creationId xmlns:a16="http://schemas.microsoft.com/office/drawing/2014/main" id="{6C565090-ED9A-1804-9886-042C35DBAA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7" name="直線コネクタ 15066">
                        <a:extLst>
                          <a:ext uri="{FF2B5EF4-FFF2-40B4-BE49-F238E27FC236}">
                            <a16:creationId xmlns:a16="http://schemas.microsoft.com/office/drawing/2014/main" id="{63D2A4DA-F6E3-8EAE-44D6-A8E2A0CBBF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8" name="直線コネクタ 15067">
                        <a:extLst>
                          <a:ext uri="{FF2B5EF4-FFF2-40B4-BE49-F238E27FC236}">
                            <a16:creationId xmlns:a16="http://schemas.microsoft.com/office/drawing/2014/main" id="{760C20BC-508B-4282-A6BB-FD5D595D11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9" name="直線コネクタ 15068">
                        <a:extLst>
                          <a:ext uri="{FF2B5EF4-FFF2-40B4-BE49-F238E27FC236}">
                            <a16:creationId xmlns:a16="http://schemas.microsoft.com/office/drawing/2014/main" id="{C4D32204-0BAC-8199-7D37-AB542000BB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0" name="直線コネクタ 15069">
                        <a:extLst>
                          <a:ext uri="{FF2B5EF4-FFF2-40B4-BE49-F238E27FC236}">
                            <a16:creationId xmlns:a16="http://schemas.microsoft.com/office/drawing/2014/main" id="{2B2472E8-68A4-E969-697D-B804045DD2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1" name="直線コネクタ 15070">
                        <a:extLst>
                          <a:ext uri="{FF2B5EF4-FFF2-40B4-BE49-F238E27FC236}">
                            <a16:creationId xmlns:a16="http://schemas.microsoft.com/office/drawing/2014/main" id="{452D77AA-BF76-D0EC-AE9F-7AFA7A63DE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2" name="直線コネクタ 15071">
                        <a:extLst>
                          <a:ext uri="{FF2B5EF4-FFF2-40B4-BE49-F238E27FC236}">
                            <a16:creationId xmlns:a16="http://schemas.microsoft.com/office/drawing/2014/main" id="{7A55DDEB-7D50-FF99-A1EC-5CF483F3A0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3" name="直線コネクタ 15072">
                        <a:extLst>
                          <a:ext uri="{FF2B5EF4-FFF2-40B4-BE49-F238E27FC236}">
                            <a16:creationId xmlns:a16="http://schemas.microsoft.com/office/drawing/2014/main" id="{45A7DCBE-6AB3-3653-11D4-FBD98D74EC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4" name="直線コネクタ 15073">
                        <a:extLst>
                          <a:ext uri="{FF2B5EF4-FFF2-40B4-BE49-F238E27FC236}">
                            <a16:creationId xmlns:a16="http://schemas.microsoft.com/office/drawing/2014/main" id="{7C6F5DB5-7CD4-C653-4D7F-53B5D90DAD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5" name="直線コネクタ 15074">
                        <a:extLst>
                          <a:ext uri="{FF2B5EF4-FFF2-40B4-BE49-F238E27FC236}">
                            <a16:creationId xmlns:a16="http://schemas.microsoft.com/office/drawing/2014/main" id="{010AB0A7-FA6B-EA89-6ED9-1D94EDF16F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6" name="直線コネクタ 15075">
                        <a:extLst>
                          <a:ext uri="{FF2B5EF4-FFF2-40B4-BE49-F238E27FC236}">
                            <a16:creationId xmlns:a16="http://schemas.microsoft.com/office/drawing/2014/main" id="{38A69D60-9494-B414-8E43-75B10660BC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7" name="直線コネクタ 15076">
                        <a:extLst>
                          <a:ext uri="{FF2B5EF4-FFF2-40B4-BE49-F238E27FC236}">
                            <a16:creationId xmlns:a16="http://schemas.microsoft.com/office/drawing/2014/main" id="{77A0116B-2D63-D719-FB37-62FEC94DD5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8" name="直線コネクタ 15077">
                        <a:extLst>
                          <a:ext uri="{FF2B5EF4-FFF2-40B4-BE49-F238E27FC236}">
                            <a16:creationId xmlns:a16="http://schemas.microsoft.com/office/drawing/2014/main" id="{31E59DA2-97FB-D19A-2720-9A4682B402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9" name="直線コネクタ 15078">
                        <a:extLst>
                          <a:ext uri="{FF2B5EF4-FFF2-40B4-BE49-F238E27FC236}">
                            <a16:creationId xmlns:a16="http://schemas.microsoft.com/office/drawing/2014/main" id="{FAAFC0AC-83E7-26E6-890E-2E902DCAC8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0" name="直線コネクタ 15079">
                        <a:extLst>
                          <a:ext uri="{FF2B5EF4-FFF2-40B4-BE49-F238E27FC236}">
                            <a16:creationId xmlns:a16="http://schemas.microsoft.com/office/drawing/2014/main" id="{14A24876-C8D3-A1A7-07C7-49413C24FB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1" name="直線コネクタ 15080">
                        <a:extLst>
                          <a:ext uri="{FF2B5EF4-FFF2-40B4-BE49-F238E27FC236}">
                            <a16:creationId xmlns:a16="http://schemas.microsoft.com/office/drawing/2014/main" id="{AD3EECFB-5BFC-AD8F-2A74-9EAB5A08C2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49" name="グループ化 15048">
                      <a:extLst>
                        <a:ext uri="{FF2B5EF4-FFF2-40B4-BE49-F238E27FC236}">
                          <a16:creationId xmlns:a16="http://schemas.microsoft.com/office/drawing/2014/main" id="{BBFDA3DF-34A9-2763-CBA4-BC0E189399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50" name="直線コネクタ 15049">
                        <a:extLst>
                          <a:ext uri="{FF2B5EF4-FFF2-40B4-BE49-F238E27FC236}">
                            <a16:creationId xmlns:a16="http://schemas.microsoft.com/office/drawing/2014/main" id="{C706C0C2-6DE4-184A-C3EE-B3A9CD307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1" name="直線コネクタ 15050">
                        <a:extLst>
                          <a:ext uri="{FF2B5EF4-FFF2-40B4-BE49-F238E27FC236}">
                            <a16:creationId xmlns:a16="http://schemas.microsoft.com/office/drawing/2014/main" id="{41F27408-ED29-F1DA-39A0-2E4A2F3F8E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2" name="直線コネクタ 15051">
                        <a:extLst>
                          <a:ext uri="{FF2B5EF4-FFF2-40B4-BE49-F238E27FC236}">
                            <a16:creationId xmlns:a16="http://schemas.microsoft.com/office/drawing/2014/main" id="{77A9D2BE-5412-5B91-D749-9ACEC7F4BF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3" name="直線コネクタ 15052">
                        <a:extLst>
                          <a:ext uri="{FF2B5EF4-FFF2-40B4-BE49-F238E27FC236}">
                            <a16:creationId xmlns:a16="http://schemas.microsoft.com/office/drawing/2014/main" id="{4D18A2DD-4BE0-C537-A59D-C85867DD8C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4" name="直線コネクタ 15053">
                        <a:extLst>
                          <a:ext uri="{FF2B5EF4-FFF2-40B4-BE49-F238E27FC236}">
                            <a16:creationId xmlns:a16="http://schemas.microsoft.com/office/drawing/2014/main" id="{285CEFDB-A59B-EFB7-210A-05C63A84F7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5" name="直線コネクタ 15054">
                        <a:extLst>
                          <a:ext uri="{FF2B5EF4-FFF2-40B4-BE49-F238E27FC236}">
                            <a16:creationId xmlns:a16="http://schemas.microsoft.com/office/drawing/2014/main" id="{467F2680-439D-783B-DF8A-78B8B216D5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6" name="直線コネクタ 15055">
                        <a:extLst>
                          <a:ext uri="{FF2B5EF4-FFF2-40B4-BE49-F238E27FC236}">
                            <a16:creationId xmlns:a16="http://schemas.microsoft.com/office/drawing/2014/main" id="{21C13862-F137-AA39-4CC7-2F589E7DED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7" name="直線コネクタ 15056">
                        <a:extLst>
                          <a:ext uri="{FF2B5EF4-FFF2-40B4-BE49-F238E27FC236}">
                            <a16:creationId xmlns:a16="http://schemas.microsoft.com/office/drawing/2014/main" id="{46C7F8BC-5C21-BF30-C858-6AD4C8A27F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8" name="直線コネクタ 15057">
                        <a:extLst>
                          <a:ext uri="{FF2B5EF4-FFF2-40B4-BE49-F238E27FC236}">
                            <a16:creationId xmlns:a16="http://schemas.microsoft.com/office/drawing/2014/main" id="{B9030346-518F-C913-304F-9E28DAB049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9" name="直線コネクタ 15058">
                        <a:extLst>
                          <a:ext uri="{FF2B5EF4-FFF2-40B4-BE49-F238E27FC236}">
                            <a16:creationId xmlns:a16="http://schemas.microsoft.com/office/drawing/2014/main" id="{0F820951-5ED3-A466-4EB1-5903A057C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0" name="直線コネクタ 15059">
                        <a:extLst>
                          <a:ext uri="{FF2B5EF4-FFF2-40B4-BE49-F238E27FC236}">
                            <a16:creationId xmlns:a16="http://schemas.microsoft.com/office/drawing/2014/main" id="{C537BBDD-AF92-967D-52FC-13F57AF4EC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1" name="直線コネクタ 15060">
                        <a:extLst>
                          <a:ext uri="{FF2B5EF4-FFF2-40B4-BE49-F238E27FC236}">
                            <a16:creationId xmlns:a16="http://schemas.microsoft.com/office/drawing/2014/main" id="{7D30C2C7-9781-FAD7-A98E-489A9009C3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2" name="直線コネクタ 15061">
                        <a:extLst>
                          <a:ext uri="{FF2B5EF4-FFF2-40B4-BE49-F238E27FC236}">
                            <a16:creationId xmlns:a16="http://schemas.microsoft.com/office/drawing/2014/main" id="{90596DA7-0981-38A8-7AA0-C31F305FD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3" name="直線コネクタ 15062">
                        <a:extLst>
                          <a:ext uri="{FF2B5EF4-FFF2-40B4-BE49-F238E27FC236}">
                            <a16:creationId xmlns:a16="http://schemas.microsoft.com/office/drawing/2014/main" id="{216D2627-7992-53DE-AC98-D124355B40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4" name="直線コネクタ 15063">
                        <a:extLst>
                          <a:ext uri="{FF2B5EF4-FFF2-40B4-BE49-F238E27FC236}">
                            <a16:creationId xmlns:a16="http://schemas.microsoft.com/office/drawing/2014/main" id="{75A14AE4-B284-802F-4B6E-B398EE7799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5" name="直線コネクタ 15064">
                        <a:extLst>
                          <a:ext uri="{FF2B5EF4-FFF2-40B4-BE49-F238E27FC236}">
                            <a16:creationId xmlns:a16="http://schemas.microsoft.com/office/drawing/2014/main" id="{6BDC3AB5-5B08-4159-3960-0E2F242537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4" name="グループ化 15013">
                    <a:extLst>
                      <a:ext uri="{FF2B5EF4-FFF2-40B4-BE49-F238E27FC236}">
                        <a16:creationId xmlns:a16="http://schemas.microsoft.com/office/drawing/2014/main" id="{E2E6C705-9164-523D-83ED-20AE960FC703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32" name="直線コネクタ 15031">
                      <a:extLst>
                        <a:ext uri="{FF2B5EF4-FFF2-40B4-BE49-F238E27FC236}">
                          <a16:creationId xmlns:a16="http://schemas.microsoft.com/office/drawing/2014/main" id="{1552908F-25E3-C975-6DA2-D50FB9CFB2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3" name="直線コネクタ 15032">
                      <a:extLst>
                        <a:ext uri="{FF2B5EF4-FFF2-40B4-BE49-F238E27FC236}">
                          <a16:creationId xmlns:a16="http://schemas.microsoft.com/office/drawing/2014/main" id="{CD1529F8-C47C-439D-04CA-F4CC8BF96A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4" name="直線コネクタ 15033">
                      <a:extLst>
                        <a:ext uri="{FF2B5EF4-FFF2-40B4-BE49-F238E27FC236}">
                          <a16:creationId xmlns:a16="http://schemas.microsoft.com/office/drawing/2014/main" id="{F2AF97CC-1D8D-9390-B940-EDFAEC2A66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5" name="直線コネクタ 15034">
                      <a:extLst>
                        <a:ext uri="{FF2B5EF4-FFF2-40B4-BE49-F238E27FC236}">
                          <a16:creationId xmlns:a16="http://schemas.microsoft.com/office/drawing/2014/main" id="{A28DE7CA-685C-F82A-7514-F0E8EB30D0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6" name="直線コネクタ 15035">
                      <a:extLst>
                        <a:ext uri="{FF2B5EF4-FFF2-40B4-BE49-F238E27FC236}">
                          <a16:creationId xmlns:a16="http://schemas.microsoft.com/office/drawing/2014/main" id="{2A68289B-CA55-9CC7-77F8-1537FE483E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7" name="直線コネクタ 15036">
                      <a:extLst>
                        <a:ext uri="{FF2B5EF4-FFF2-40B4-BE49-F238E27FC236}">
                          <a16:creationId xmlns:a16="http://schemas.microsoft.com/office/drawing/2014/main" id="{9E211053-D2B9-0724-DA3E-A4341F39B6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8" name="直線コネクタ 15037">
                      <a:extLst>
                        <a:ext uri="{FF2B5EF4-FFF2-40B4-BE49-F238E27FC236}">
                          <a16:creationId xmlns:a16="http://schemas.microsoft.com/office/drawing/2014/main" id="{B59A4743-477E-7C32-7510-0B3666F459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9" name="直線コネクタ 15038">
                      <a:extLst>
                        <a:ext uri="{FF2B5EF4-FFF2-40B4-BE49-F238E27FC236}">
                          <a16:creationId xmlns:a16="http://schemas.microsoft.com/office/drawing/2014/main" id="{0C3D2080-7CE9-CEE2-98BF-4B4EB6B018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0" name="直線コネクタ 15039">
                      <a:extLst>
                        <a:ext uri="{FF2B5EF4-FFF2-40B4-BE49-F238E27FC236}">
                          <a16:creationId xmlns:a16="http://schemas.microsoft.com/office/drawing/2014/main" id="{D535B716-09C0-E35B-3D36-EF90361483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1" name="直線コネクタ 15040">
                      <a:extLst>
                        <a:ext uri="{FF2B5EF4-FFF2-40B4-BE49-F238E27FC236}">
                          <a16:creationId xmlns:a16="http://schemas.microsoft.com/office/drawing/2014/main" id="{E1501B9E-4C60-0B8C-4264-E03470CEBD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2" name="直線コネクタ 15041">
                      <a:extLst>
                        <a:ext uri="{FF2B5EF4-FFF2-40B4-BE49-F238E27FC236}">
                          <a16:creationId xmlns:a16="http://schemas.microsoft.com/office/drawing/2014/main" id="{9DC4B4C2-592D-D05F-0B9E-DDA94A761E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3" name="直線コネクタ 15042">
                      <a:extLst>
                        <a:ext uri="{FF2B5EF4-FFF2-40B4-BE49-F238E27FC236}">
                          <a16:creationId xmlns:a16="http://schemas.microsoft.com/office/drawing/2014/main" id="{4C2FC044-C8EF-148C-AE51-B076163D6F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4" name="直線コネクタ 15043">
                      <a:extLst>
                        <a:ext uri="{FF2B5EF4-FFF2-40B4-BE49-F238E27FC236}">
                          <a16:creationId xmlns:a16="http://schemas.microsoft.com/office/drawing/2014/main" id="{554AA797-21E6-E8FD-C36A-2549BB9B7E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5" name="直線コネクタ 15044">
                      <a:extLst>
                        <a:ext uri="{FF2B5EF4-FFF2-40B4-BE49-F238E27FC236}">
                          <a16:creationId xmlns:a16="http://schemas.microsoft.com/office/drawing/2014/main" id="{25EDFED1-9738-3FBF-9528-7E22FD5982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6" name="直線コネクタ 15045">
                      <a:extLst>
                        <a:ext uri="{FF2B5EF4-FFF2-40B4-BE49-F238E27FC236}">
                          <a16:creationId xmlns:a16="http://schemas.microsoft.com/office/drawing/2014/main" id="{8ADB0117-4B13-FD05-68C8-B0903ED7EF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7" name="直線コネクタ 15046">
                      <a:extLst>
                        <a:ext uri="{FF2B5EF4-FFF2-40B4-BE49-F238E27FC236}">
                          <a16:creationId xmlns:a16="http://schemas.microsoft.com/office/drawing/2014/main" id="{C1F0FB4D-93DB-313E-B470-6D6BFD8823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15" name="グループ化 15014">
                    <a:extLst>
                      <a:ext uri="{FF2B5EF4-FFF2-40B4-BE49-F238E27FC236}">
                        <a16:creationId xmlns:a16="http://schemas.microsoft.com/office/drawing/2014/main" id="{AFD1F04F-AF4D-9936-A08D-3B0D6990C8C0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16" name="直線コネクタ 15015">
                      <a:extLst>
                        <a:ext uri="{FF2B5EF4-FFF2-40B4-BE49-F238E27FC236}">
                          <a16:creationId xmlns:a16="http://schemas.microsoft.com/office/drawing/2014/main" id="{D4E0EB78-0C6B-E971-FFA8-D944424B36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7" name="直線コネクタ 15016">
                      <a:extLst>
                        <a:ext uri="{FF2B5EF4-FFF2-40B4-BE49-F238E27FC236}">
                          <a16:creationId xmlns:a16="http://schemas.microsoft.com/office/drawing/2014/main" id="{4B689420-8575-8AFC-41BE-389AE135FC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8" name="直線コネクタ 15017">
                      <a:extLst>
                        <a:ext uri="{FF2B5EF4-FFF2-40B4-BE49-F238E27FC236}">
                          <a16:creationId xmlns:a16="http://schemas.microsoft.com/office/drawing/2014/main" id="{5CD06552-6B85-64F6-B574-F701B4EE80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9" name="直線コネクタ 15018">
                      <a:extLst>
                        <a:ext uri="{FF2B5EF4-FFF2-40B4-BE49-F238E27FC236}">
                          <a16:creationId xmlns:a16="http://schemas.microsoft.com/office/drawing/2014/main" id="{D11CD32C-BD13-D817-8969-52D73CD5CF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0" name="直線コネクタ 15019">
                      <a:extLst>
                        <a:ext uri="{FF2B5EF4-FFF2-40B4-BE49-F238E27FC236}">
                          <a16:creationId xmlns:a16="http://schemas.microsoft.com/office/drawing/2014/main" id="{E889E740-C8E4-D863-C3E5-5D2E9F1812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1" name="直線コネクタ 15020">
                      <a:extLst>
                        <a:ext uri="{FF2B5EF4-FFF2-40B4-BE49-F238E27FC236}">
                          <a16:creationId xmlns:a16="http://schemas.microsoft.com/office/drawing/2014/main" id="{0D9E916E-AFC5-7F8F-47D3-9F943EA5B3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2" name="直線コネクタ 15021">
                      <a:extLst>
                        <a:ext uri="{FF2B5EF4-FFF2-40B4-BE49-F238E27FC236}">
                          <a16:creationId xmlns:a16="http://schemas.microsoft.com/office/drawing/2014/main" id="{45437CBC-3FEF-A740-2BFD-01D5DDD457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3" name="直線コネクタ 15022">
                      <a:extLst>
                        <a:ext uri="{FF2B5EF4-FFF2-40B4-BE49-F238E27FC236}">
                          <a16:creationId xmlns:a16="http://schemas.microsoft.com/office/drawing/2014/main" id="{A3EAD45D-F137-E269-305F-9933259158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4" name="直線コネクタ 15023">
                      <a:extLst>
                        <a:ext uri="{FF2B5EF4-FFF2-40B4-BE49-F238E27FC236}">
                          <a16:creationId xmlns:a16="http://schemas.microsoft.com/office/drawing/2014/main" id="{58025A90-14F7-FD61-7750-8079DC9CC8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5" name="直線コネクタ 15024">
                      <a:extLst>
                        <a:ext uri="{FF2B5EF4-FFF2-40B4-BE49-F238E27FC236}">
                          <a16:creationId xmlns:a16="http://schemas.microsoft.com/office/drawing/2014/main" id="{23A935A6-DDCD-859F-7D90-6A6B5DCF1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6" name="直線コネクタ 15025">
                      <a:extLst>
                        <a:ext uri="{FF2B5EF4-FFF2-40B4-BE49-F238E27FC236}">
                          <a16:creationId xmlns:a16="http://schemas.microsoft.com/office/drawing/2014/main" id="{57A4E830-97D9-2E6C-3091-6F26D16589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7" name="直線コネクタ 15026">
                      <a:extLst>
                        <a:ext uri="{FF2B5EF4-FFF2-40B4-BE49-F238E27FC236}">
                          <a16:creationId xmlns:a16="http://schemas.microsoft.com/office/drawing/2014/main" id="{253589E3-755B-982E-B54E-DEE3011660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8" name="直線コネクタ 15027">
                      <a:extLst>
                        <a:ext uri="{FF2B5EF4-FFF2-40B4-BE49-F238E27FC236}">
                          <a16:creationId xmlns:a16="http://schemas.microsoft.com/office/drawing/2014/main" id="{10C9DE29-DB67-A767-9630-C2F619962C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9" name="直線コネクタ 15028">
                      <a:extLst>
                        <a:ext uri="{FF2B5EF4-FFF2-40B4-BE49-F238E27FC236}">
                          <a16:creationId xmlns:a16="http://schemas.microsoft.com/office/drawing/2014/main" id="{40941C6A-4632-84BC-0DDA-F967E664E2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0" name="直線コネクタ 15029">
                      <a:extLst>
                        <a:ext uri="{FF2B5EF4-FFF2-40B4-BE49-F238E27FC236}">
                          <a16:creationId xmlns:a16="http://schemas.microsoft.com/office/drawing/2014/main" id="{CC65AE39-5B8D-FF2B-E77D-E8C06DCEFC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1" name="直線コネクタ 15030">
                      <a:extLst>
                        <a:ext uri="{FF2B5EF4-FFF2-40B4-BE49-F238E27FC236}">
                          <a16:creationId xmlns:a16="http://schemas.microsoft.com/office/drawing/2014/main" id="{4D4198EC-B576-F29B-2D1D-1FEC2997F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982" name="グループ化 14981">
                  <a:extLst>
                    <a:ext uri="{FF2B5EF4-FFF2-40B4-BE49-F238E27FC236}">
                      <a16:creationId xmlns:a16="http://schemas.microsoft.com/office/drawing/2014/main" id="{F9FBEE69-2E82-3FAC-FD23-44FB000E6A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004" name="直線コネクタ 15003">
                    <a:extLst>
                      <a:ext uri="{FF2B5EF4-FFF2-40B4-BE49-F238E27FC236}">
                        <a16:creationId xmlns:a16="http://schemas.microsoft.com/office/drawing/2014/main" id="{643B2502-6FD2-641B-F9BD-9348DEE92B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5" name="直線コネクタ 15004">
                    <a:extLst>
                      <a:ext uri="{FF2B5EF4-FFF2-40B4-BE49-F238E27FC236}">
                        <a16:creationId xmlns:a16="http://schemas.microsoft.com/office/drawing/2014/main" id="{F0A822D3-2938-4536-149B-9B68CCED2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6" name="直線コネクタ 15005">
                    <a:extLst>
                      <a:ext uri="{FF2B5EF4-FFF2-40B4-BE49-F238E27FC236}">
                        <a16:creationId xmlns:a16="http://schemas.microsoft.com/office/drawing/2014/main" id="{B55CA22A-99AE-9B79-2E5F-1FBB1B1697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7" name="直線コネクタ 15006">
                    <a:extLst>
                      <a:ext uri="{FF2B5EF4-FFF2-40B4-BE49-F238E27FC236}">
                        <a16:creationId xmlns:a16="http://schemas.microsoft.com/office/drawing/2014/main" id="{832C131D-141D-A9B9-DCF5-016A3D4AB6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8" name="直線コネクタ 15007">
                    <a:extLst>
                      <a:ext uri="{FF2B5EF4-FFF2-40B4-BE49-F238E27FC236}">
                        <a16:creationId xmlns:a16="http://schemas.microsoft.com/office/drawing/2014/main" id="{29173714-2E67-E12B-68D2-2D60F07ECA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9" name="直線コネクタ 15008">
                    <a:extLst>
                      <a:ext uri="{FF2B5EF4-FFF2-40B4-BE49-F238E27FC236}">
                        <a16:creationId xmlns:a16="http://schemas.microsoft.com/office/drawing/2014/main" id="{4887ED55-3112-25D5-0EA4-59C3AF4C2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3" name="グループ化 14982">
                  <a:extLst>
                    <a:ext uri="{FF2B5EF4-FFF2-40B4-BE49-F238E27FC236}">
                      <a16:creationId xmlns:a16="http://schemas.microsoft.com/office/drawing/2014/main" id="{0884A785-788F-A892-B82D-38AAD62DE8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8" name="直線コネクタ 14997">
                    <a:extLst>
                      <a:ext uri="{FF2B5EF4-FFF2-40B4-BE49-F238E27FC236}">
                        <a16:creationId xmlns:a16="http://schemas.microsoft.com/office/drawing/2014/main" id="{7305B4CB-1C90-7FFC-143F-E711E4D406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9" name="直線コネクタ 14998">
                    <a:extLst>
                      <a:ext uri="{FF2B5EF4-FFF2-40B4-BE49-F238E27FC236}">
                        <a16:creationId xmlns:a16="http://schemas.microsoft.com/office/drawing/2014/main" id="{4A82AC23-B67C-B738-8D15-7F7E99316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0" name="直線コネクタ 14999">
                    <a:extLst>
                      <a:ext uri="{FF2B5EF4-FFF2-40B4-BE49-F238E27FC236}">
                        <a16:creationId xmlns:a16="http://schemas.microsoft.com/office/drawing/2014/main" id="{04B95723-43D6-AF82-79FD-10FC13DCA5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1" name="直線コネクタ 15000">
                    <a:extLst>
                      <a:ext uri="{FF2B5EF4-FFF2-40B4-BE49-F238E27FC236}">
                        <a16:creationId xmlns:a16="http://schemas.microsoft.com/office/drawing/2014/main" id="{3FC4723E-B9A8-EA53-7B2B-1C87AAEA8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2" name="直線コネクタ 15001">
                    <a:extLst>
                      <a:ext uri="{FF2B5EF4-FFF2-40B4-BE49-F238E27FC236}">
                        <a16:creationId xmlns:a16="http://schemas.microsoft.com/office/drawing/2014/main" id="{CE918EE9-9515-FAD6-BED1-FA92E43F70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3" name="直線コネクタ 15002">
                    <a:extLst>
                      <a:ext uri="{FF2B5EF4-FFF2-40B4-BE49-F238E27FC236}">
                        <a16:creationId xmlns:a16="http://schemas.microsoft.com/office/drawing/2014/main" id="{12E80A92-77C5-DD2F-4FBF-D295E28DC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4" name="グループ化 14983">
                  <a:extLst>
                    <a:ext uri="{FF2B5EF4-FFF2-40B4-BE49-F238E27FC236}">
                      <a16:creationId xmlns:a16="http://schemas.microsoft.com/office/drawing/2014/main" id="{011EC608-60FE-DA47-7812-4F701FE659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2" name="直線コネクタ 14991">
                    <a:extLst>
                      <a:ext uri="{FF2B5EF4-FFF2-40B4-BE49-F238E27FC236}">
                        <a16:creationId xmlns:a16="http://schemas.microsoft.com/office/drawing/2014/main" id="{6CCF7CA6-02D6-7E54-0FD0-2EE762B2E6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3" name="直線コネクタ 14992">
                    <a:extLst>
                      <a:ext uri="{FF2B5EF4-FFF2-40B4-BE49-F238E27FC236}">
                        <a16:creationId xmlns:a16="http://schemas.microsoft.com/office/drawing/2014/main" id="{77D8CFA7-F850-843F-B9BF-0C841DBA88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4" name="直線コネクタ 14993">
                    <a:extLst>
                      <a:ext uri="{FF2B5EF4-FFF2-40B4-BE49-F238E27FC236}">
                        <a16:creationId xmlns:a16="http://schemas.microsoft.com/office/drawing/2014/main" id="{715A1E5E-9FF1-0A53-3D31-CE9CBFB80A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5" name="直線コネクタ 14994">
                    <a:extLst>
                      <a:ext uri="{FF2B5EF4-FFF2-40B4-BE49-F238E27FC236}">
                        <a16:creationId xmlns:a16="http://schemas.microsoft.com/office/drawing/2014/main" id="{6A92F889-2D10-B7B9-3823-ED48AD6F46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6" name="直線コネクタ 14995">
                    <a:extLst>
                      <a:ext uri="{FF2B5EF4-FFF2-40B4-BE49-F238E27FC236}">
                        <a16:creationId xmlns:a16="http://schemas.microsoft.com/office/drawing/2014/main" id="{627C7FE7-F9DC-3A2B-63B7-850E9F868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7" name="直線コネクタ 14996">
                    <a:extLst>
                      <a:ext uri="{FF2B5EF4-FFF2-40B4-BE49-F238E27FC236}">
                        <a16:creationId xmlns:a16="http://schemas.microsoft.com/office/drawing/2014/main" id="{279ED3FB-6FE0-0A6B-A7CE-F1E1693017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5" name="グループ化 14984">
                  <a:extLst>
                    <a:ext uri="{FF2B5EF4-FFF2-40B4-BE49-F238E27FC236}">
                      <a16:creationId xmlns:a16="http://schemas.microsoft.com/office/drawing/2014/main" id="{78D1D34B-F5B4-FACE-BC57-FC43EFDEB3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86" name="直線コネクタ 14985">
                    <a:extLst>
                      <a:ext uri="{FF2B5EF4-FFF2-40B4-BE49-F238E27FC236}">
                        <a16:creationId xmlns:a16="http://schemas.microsoft.com/office/drawing/2014/main" id="{E9D3EB9E-3263-5A52-22BB-CD9A860312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7" name="直線コネクタ 14986">
                    <a:extLst>
                      <a:ext uri="{FF2B5EF4-FFF2-40B4-BE49-F238E27FC236}">
                        <a16:creationId xmlns:a16="http://schemas.microsoft.com/office/drawing/2014/main" id="{7950DCA5-2339-5D00-124B-850213F9DC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8" name="直線コネクタ 14987">
                    <a:extLst>
                      <a:ext uri="{FF2B5EF4-FFF2-40B4-BE49-F238E27FC236}">
                        <a16:creationId xmlns:a16="http://schemas.microsoft.com/office/drawing/2014/main" id="{8065C19D-2D7D-7987-F458-50839ED563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9" name="直線コネクタ 14988">
                    <a:extLst>
                      <a:ext uri="{FF2B5EF4-FFF2-40B4-BE49-F238E27FC236}">
                        <a16:creationId xmlns:a16="http://schemas.microsoft.com/office/drawing/2014/main" id="{300121AC-FEDD-EA38-1065-47F957F9B1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0" name="直線コネクタ 14989">
                    <a:extLst>
                      <a:ext uri="{FF2B5EF4-FFF2-40B4-BE49-F238E27FC236}">
                        <a16:creationId xmlns:a16="http://schemas.microsoft.com/office/drawing/2014/main" id="{AE5B9F1C-5F41-1464-A943-4138D90D2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1" name="直線コネクタ 14990">
                    <a:extLst>
                      <a:ext uri="{FF2B5EF4-FFF2-40B4-BE49-F238E27FC236}">
                        <a16:creationId xmlns:a16="http://schemas.microsoft.com/office/drawing/2014/main" id="{B00A70D9-F2A6-6F28-8E8B-E128BB92C0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3289DF7F-9A4E-487D-BDA5-9BA4D67368D0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E8733347-D7DF-1A95-B88A-15823EE83A4D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788" name="正方形/長方形 14787">
                  <a:extLst>
                    <a:ext uri="{FF2B5EF4-FFF2-40B4-BE49-F238E27FC236}">
                      <a16:creationId xmlns:a16="http://schemas.microsoft.com/office/drawing/2014/main" id="{4005F5D3-C221-91C0-5AC5-4E5726CC78F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789" name="グループ化 14788">
                  <a:extLst>
                    <a:ext uri="{FF2B5EF4-FFF2-40B4-BE49-F238E27FC236}">
                      <a16:creationId xmlns:a16="http://schemas.microsoft.com/office/drawing/2014/main" id="{327022EC-21AA-2B86-7E06-9E86B35C041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818" name="グループ化 14817">
                    <a:extLst>
                      <a:ext uri="{FF2B5EF4-FFF2-40B4-BE49-F238E27FC236}">
                        <a16:creationId xmlns:a16="http://schemas.microsoft.com/office/drawing/2014/main" id="{B0B5BD7E-3AEF-9058-10D2-BEDAAAB041C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958" name="正方形/長方形 14957">
                      <a:extLst>
                        <a:ext uri="{FF2B5EF4-FFF2-40B4-BE49-F238E27FC236}">
                          <a16:creationId xmlns:a16="http://schemas.microsoft.com/office/drawing/2014/main" id="{D178DEEE-D9E4-18C5-A6AD-5DE13A999F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59" name="グループ化 14958">
                      <a:extLst>
                        <a:ext uri="{FF2B5EF4-FFF2-40B4-BE49-F238E27FC236}">
                          <a16:creationId xmlns:a16="http://schemas.microsoft.com/office/drawing/2014/main" id="{58437A66-E919-EBC5-266E-1E9B6843A5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74" name="正方形/長方形 14973">
                        <a:extLst>
                          <a:ext uri="{FF2B5EF4-FFF2-40B4-BE49-F238E27FC236}">
                            <a16:creationId xmlns:a16="http://schemas.microsoft.com/office/drawing/2014/main" id="{09B151F8-22E6-B003-1F2A-83D64545A0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75" name="正方形/長方形 14974">
                        <a:extLst>
                          <a:ext uri="{FF2B5EF4-FFF2-40B4-BE49-F238E27FC236}">
                            <a16:creationId xmlns:a16="http://schemas.microsoft.com/office/drawing/2014/main" id="{46F5CF1D-A9E1-5284-AD87-403CB583120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960" name="グループ化 14959">
                      <a:extLst>
                        <a:ext uri="{FF2B5EF4-FFF2-40B4-BE49-F238E27FC236}">
                          <a16:creationId xmlns:a16="http://schemas.microsoft.com/office/drawing/2014/main" id="{51D0393E-1A91-48BE-C27D-95E8C461A4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970" name="正方形/長方形 14969">
                        <a:extLst>
                          <a:ext uri="{FF2B5EF4-FFF2-40B4-BE49-F238E27FC236}">
                            <a16:creationId xmlns:a16="http://schemas.microsoft.com/office/drawing/2014/main" id="{0D0F4125-90C0-4792-84FE-E5672AAD63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971" name="グループ化 14970">
                        <a:extLst>
                          <a:ext uri="{FF2B5EF4-FFF2-40B4-BE49-F238E27FC236}">
                            <a16:creationId xmlns:a16="http://schemas.microsoft.com/office/drawing/2014/main" id="{3C5460AF-F5E8-152C-B4D7-F3F29EB76A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972" name="正方形/長方形 14971">
                          <a:extLst>
                            <a:ext uri="{FF2B5EF4-FFF2-40B4-BE49-F238E27FC236}">
                              <a16:creationId xmlns:a16="http://schemas.microsoft.com/office/drawing/2014/main" id="{1177B72E-EF3F-4702-AB3A-6C231F781A3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973" name="正方形/長方形 14972">
                          <a:extLst>
                            <a:ext uri="{FF2B5EF4-FFF2-40B4-BE49-F238E27FC236}">
                              <a16:creationId xmlns:a16="http://schemas.microsoft.com/office/drawing/2014/main" id="{5DB55BE6-7DBF-92EB-77A5-082D9091E96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961" name="正方形/長方形 14960">
                      <a:extLst>
                        <a:ext uri="{FF2B5EF4-FFF2-40B4-BE49-F238E27FC236}">
                          <a16:creationId xmlns:a16="http://schemas.microsoft.com/office/drawing/2014/main" id="{EEDDB1BB-4DAC-3F2C-29FE-2D92DE97DF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2" name="グループ化 14961">
                      <a:extLst>
                        <a:ext uri="{FF2B5EF4-FFF2-40B4-BE49-F238E27FC236}">
                          <a16:creationId xmlns:a16="http://schemas.microsoft.com/office/drawing/2014/main" id="{D457FB41-16A5-64B2-7E4A-CF13DBB52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8" name="正方形/長方形 14967">
                        <a:extLst>
                          <a:ext uri="{FF2B5EF4-FFF2-40B4-BE49-F238E27FC236}">
                            <a16:creationId xmlns:a16="http://schemas.microsoft.com/office/drawing/2014/main" id="{E32959D2-5B0E-F1DF-DB5D-046ADD0BC3B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9" name="正方形/長方形 14968">
                        <a:extLst>
                          <a:ext uri="{FF2B5EF4-FFF2-40B4-BE49-F238E27FC236}">
                            <a16:creationId xmlns:a16="http://schemas.microsoft.com/office/drawing/2014/main" id="{9D1C3E6B-BF87-9109-9454-4DEE8EA8F9D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3" name="正方形/長方形 14962">
                      <a:extLst>
                        <a:ext uri="{FF2B5EF4-FFF2-40B4-BE49-F238E27FC236}">
                          <a16:creationId xmlns:a16="http://schemas.microsoft.com/office/drawing/2014/main" id="{B463D73B-E11F-94B1-30C5-0F01AE6585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4" name="グループ化 14963">
                      <a:extLst>
                        <a:ext uri="{FF2B5EF4-FFF2-40B4-BE49-F238E27FC236}">
                          <a16:creationId xmlns:a16="http://schemas.microsoft.com/office/drawing/2014/main" id="{755C3912-0BFD-87B5-86AB-A87C1CF459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6" name="正方形/長方形 14965">
                        <a:extLst>
                          <a:ext uri="{FF2B5EF4-FFF2-40B4-BE49-F238E27FC236}">
                            <a16:creationId xmlns:a16="http://schemas.microsoft.com/office/drawing/2014/main" id="{8B9F94B9-5825-104A-0312-2277267A98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7" name="正方形/長方形 14966">
                        <a:extLst>
                          <a:ext uri="{FF2B5EF4-FFF2-40B4-BE49-F238E27FC236}">
                            <a16:creationId xmlns:a16="http://schemas.microsoft.com/office/drawing/2014/main" id="{73E999B6-1B07-3654-90CE-5A072DA4DD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5" name="正方形/長方形 14964">
                      <a:extLst>
                        <a:ext uri="{FF2B5EF4-FFF2-40B4-BE49-F238E27FC236}">
                          <a16:creationId xmlns:a16="http://schemas.microsoft.com/office/drawing/2014/main" id="{8D690FC5-7B6B-B86F-2F44-3B488EA20C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819" name="グループ化 14818">
                    <a:extLst>
                      <a:ext uri="{FF2B5EF4-FFF2-40B4-BE49-F238E27FC236}">
                        <a16:creationId xmlns:a16="http://schemas.microsoft.com/office/drawing/2014/main" id="{E2CFF660-B0D6-18E0-9A5C-5227DCA12A3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924" name="グループ化 14923">
                      <a:extLst>
                        <a:ext uri="{FF2B5EF4-FFF2-40B4-BE49-F238E27FC236}">
                          <a16:creationId xmlns:a16="http://schemas.microsoft.com/office/drawing/2014/main" id="{966A657F-1FAB-4E70-0E17-CECB704BC0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42" name="直線コネクタ 14941">
                        <a:extLst>
                          <a:ext uri="{FF2B5EF4-FFF2-40B4-BE49-F238E27FC236}">
                            <a16:creationId xmlns:a16="http://schemas.microsoft.com/office/drawing/2014/main" id="{1A6D9693-C433-8F7C-8FDE-438E52D692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3" name="直線コネクタ 14942">
                        <a:extLst>
                          <a:ext uri="{FF2B5EF4-FFF2-40B4-BE49-F238E27FC236}">
                            <a16:creationId xmlns:a16="http://schemas.microsoft.com/office/drawing/2014/main" id="{8F322128-EA8E-4019-710F-91AAAE89A3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4" name="直線コネクタ 14943">
                        <a:extLst>
                          <a:ext uri="{FF2B5EF4-FFF2-40B4-BE49-F238E27FC236}">
                            <a16:creationId xmlns:a16="http://schemas.microsoft.com/office/drawing/2014/main" id="{948EEF61-5F47-3B54-237B-A8B0565EA9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5" name="直線コネクタ 14944">
                        <a:extLst>
                          <a:ext uri="{FF2B5EF4-FFF2-40B4-BE49-F238E27FC236}">
                            <a16:creationId xmlns:a16="http://schemas.microsoft.com/office/drawing/2014/main" id="{49CC05AB-8692-A961-449C-89D6B52634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6" name="直線コネクタ 14945">
                        <a:extLst>
                          <a:ext uri="{FF2B5EF4-FFF2-40B4-BE49-F238E27FC236}">
                            <a16:creationId xmlns:a16="http://schemas.microsoft.com/office/drawing/2014/main" id="{C008F06D-5520-5A80-5887-873ADD8322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7" name="直線コネクタ 14946">
                        <a:extLst>
                          <a:ext uri="{FF2B5EF4-FFF2-40B4-BE49-F238E27FC236}">
                            <a16:creationId xmlns:a16="http://schemas.microsoft.com/office/drawing/2014/main" id="{E0A1E85A-3ADD-A4B0-F51B-85BF1FCE2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8" name="直線コネクタ 14947">
                        <a:extLst>
                          <a:ext uri="{FF2B5EF4-FFF2-40B4-BE49-F238E27FC236}">
                            <a16:creationId xmlns:a16="http://schemas.microsoft.com/office/drawing/2014/main" id="{560BC757-A867-CE35-6972-4202A9066A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9" name="直線コネクタ 14948">
                        <a:extLst>
                          <a:ext uri="{FF2B5EF4-FFF2-40B4-BE49-F238E27FC236}">
                            <a16:creationId xmlns:a16="http://schemas.microsoft.com/office/drawing/2014/main" id="{7E54AB5C-964E-5412-5037-2F8A385EF5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0" name="直線コネクタ 14949">
                        <a:extLst>
                          <a:ext uri="{FF2B5EF4-FFF2-40B4-BE49-F238E27FC236}">
                            <a16:creationId xmlns:a16="http://schemas.microsoft.com/office/drawing/2014/main" id="{2E6CA73C-50D1-2FAA-C5D4-0B47CC3143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1" name="直線コネクタ 14950">
                        <a:extLst>
                          <a:ext uri="{FF2B5EF4-FFF2-40B4-BE49-F238E27FC236}">
                            <a16:creationId xmlns:a16="http://schemas.microsoft.com/office/drawing/2014/main" id="{10BE7DFB-ABAE-0B13-BC10-E3A3B7FE2A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2" name="直線コネクタ 14951">
                        <a:extLst>
                          <a:ext uri="{FF2B5EF4-FFF2-40B4-BE49-F238E27FC236}">
                            <a16:creationId xmlns:a16="http://schemas.microsoft.com/office/drawing/2014/main" id="{7D2DF6E4-4220-1ADD-0EA1-B245D8808D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3" name="直線コネクタ 14952">
                        <a:extLst>
                          <a:ext uri="{FF2B5EF4-FFF2-40B4-BE49-F238E27FC236}">
                            <a16:creationId xmlns:a16="http://schemas.microsoft.com/office/drawing/2014/main" id="{E1741131-190B-E89A-0A9D-72024CBE46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4" name="直線コネクタ 14953">
                        <a:extLst>
                          <a:ext uri="{FF2B5EF4-FFF2-40B4-BE49-F238E27FC236}">
                            <a16:creationId xmlns:a16="http://schemas.microsoft.com/office/drawing/2014/main" id="{3344652C-CD4E-6D89-CE15-F4CA2BB58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5" name="直線コネクタ 14954">
                        <a:extLst>
                          <a:ext uri="{FF2B5EF4-FFF2-40B4-BE49-F238E27FC236}">
                            <a16:creationId xmlns:a16="http://schemas.microsoft.com/office/drawing/2014/main" id="{79A9300E-BB52-FF0E-4CAD-868A16BFFF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6" name="直線コネクタ 14955">
                        <a:extLst>
                          <a:ext uri="{FF2B5EF4-FFF2-40B4-BE49-F238E27FC236}">
                            <a16:creationId xmlns:a16="http://schemas.microsoft.com/office/drawing/2014/main" id="{336BDD57-13AE-F44D-EA46-75E9A0C712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7" name="直線コネクタ 14956">
                        <a:extLst>
                          <a:ext uri="{FF2B5EF4-FFF2-40B4-BE49-F238E27FC236}">
                            <a16:creationId xmlns:a16="http://schemas.microsoft.com/office/drawing/2014/main" id="{593509E5-18DF-2CC2-475A-D6ED408D26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925" name="グループ化 14924">
                      <a:extLst>
                        <a:ext uri="{FF2B5EF4-FFF2-40B4-BE49-F238E27FC236}">
                          <a16:creationId xmlns:a16="http://schemas.microsoft.com/office/drawing/2014/main" id="{2FC22206-81B7-8DFE-7214-793E2C2DFD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26" name="直線コネクタ 14925">
                        <a:extLst>
                          <a:ext uri="{FF2B5EF4-FFF2-40B4-BE49-F238E27FC236}">
                            <a16:creationId xmlns:a16="http://schemas.microsoft.com/office/drawing/2014/main" id="{B877B902-CF86-47B1-F473-A3C172761F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7" name="直線コネクタ 14926">
                        <a:extLst>
                          <a:ext uri="{FF2B5EF4-FFF2-40B4-BE49-F238E27FC236}">
                            <a16:creationId xmlns:a16="http://schemas.microsoft.com/office/drawing/2014/main" id="{D0DD945D-18BF-9EFC-12AA-A3452F808F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8" name="直線コネクタ 14927">
                        <a:extLst>
                          <a:ext uri="{FF2B5EF4-FFF2-40B4-BE49-F238E27FC236}">
                            <a16:creationId xmlns:a16="http://schemas.microsoft.com/office/drawing/2014/main" id="{263C3C45-0BD9-EBCA-2A5C-6A29D6F98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9" name="直線コネクタ 14928">
                        <a:extLst>
                          <a:ext uri="{FF2B5EF4-FFF2-40B4-BE49-F238E27FC236}">
                            <a16:creationId xmlns:a16="http://schemas.microsoft.com/office/drawing/2014/main" id="{02DA1B6D-450F-3B1E-2B62-ECF405DDBB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0" name="直線コネクタ 14929">
                        <a:extLst>
                          <a:ext uri="{FF2B5EF4-FFF2-40B4-BE49-F238E27FC236}">
                            <a16:creationId xmlns:a16="http://schemas.microsoft.com/office/drawing/2014/main" id="{962915AA-9190-CDC5-CBF7-2FCC5BCB56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1" name="直線コネクタ 14930">
                        <a:extLst>
                          <a:ext uri="{FF2B5EF4-FFF2-40B4-BE49-F238E27FC236}">
                            <a16:creationId xmlns:a16="http://schemas.microsoft.com/office/drawing/2014/main" id="{265C56A6-EDAC-2A88-57B3-7E6B85C264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2" name="直線コネクタ 14931">
                        <a:extLst>
                          <a:ext uri="{FF2B5EF4-FFF2-40B4-BE49-F238E27FC236}">
                            <a16:creationId xmlns:a16="http://schemas.microsoft.com/office/drawing/2014/main" id="{A905F58A-75E1-1583-0FFF-0BB972DFEE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3" name="直線コネクタ 14932">
                        <a:extLst>
                          <a:ext uri="{FF2B5EF4-FFF2-40B4-BE49-F238E27FC236}">
                            <a16:creationId xmlns:a16="http://schemas.microsoft.com/office/drawing/2014/main" id="{498C0EBF-6BED-8ECC-8C46-69B143A092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4" name="直線コネクタ 14933">
                        <a:extLst>
                          <a:ext uri="{FF2B5EF4-FFF2-40B4-BE49-F238E27FC236}">
                            <a16:creationId xmlns:a16="http://schemas.microsoft.com/office/drawing/2014/main" id="{D5D0175B-41C4-B618-9424-74A2BF1563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5" name="直線コネクタ 14934">
                        <a:extLst>
                          <a:ext uri="{FF2B5EF4-FFF2-40B4-BE49-F238E27FC236}">
                            <a16:creationId xmlns:a16="http://schemas.microsoft.com/office/drawing/2014/main" id="{4399976A-3583-A2D6-C6E1-F62F7456F5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6" name="直線コネクタ 14935">
                        <a:extLst>
                          <a:ext uri="{FF2B5EF4-FFF2-40B4-BE49-F238E27FC236}">
                            <a16:creationId xmlns:a16="http://schemas.microsoft.com/office/drawing/2014/main" id="{2442C1ED-153C-6EDB-621E-BB7C250A93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7" name="直線コネクタ 14936">
                        <a:extLst>
                          <a:ext uri="{FF2B5EF4-FFF2-40B4-BE49-F238E27FC236}">
                            <a16:creationId xmlns:a16="http://schemas.microsoft.com/office/drawing/2014/main" id="{5E46BEEC-1DC1-6CD2-9D3E-B553E0B970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8" name="直線コネクタ 14937">
                        <a:extLst>
                          <a:ext uri="{FF2B5EF4-FFF2-40B4-BE49-F238E27FC236}">
                            <a16:creationId xmlns:a16="http://schemas.microsoft.com/office/drawing/2014/main" id="{19D5DB47-7813-D452-FA59-A06132E890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9" name="直線コネクタ 14938">
                        <a:extLst>
                          <a:ext uri="{FF2B5EF4-FFF2-40B4-BE49-F238E27FC236}">
                            <a16:creationId xmlns:a16="http://schemas.microsoft.com/office/drawing/2014/main" id="{80CF86EE-35B5-EF56-8C4C-93621FBEE1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0" name="直線コネクタ 14939">
                        <a:extLst>
                          <a:ext uri="{FF2B5EF4-FFF2-40B4-BE49-F238E27FC236}">
                            <a16:creationId xmlns:a16="http://schemas.microsoft.com/office/drawing/2014/main" id="{E9C5C229-D847-A35D-55E6-CC7165E42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1" name="直線コネクタ 14940">
                        <a:extLst>
                          <a:ext uri="{FF2B5EF4-FFF2-40B4-BE49-F238E27FC236}">
                            <a16:creationId xmlns:a16="http://schemas.microsoft.com/office/drawing/2014/main" id="{1007951A-D2BF-B3C7-121F-6BFF9FAD69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0" name="グループ化 14819">
                    <a:extLst>
                      <a:ext uri="{FF2B5EF4-FFF2-40B4-BE49-F238E27FC236}">
                        <a16:creationId xmlns:a16="http://schemas.microsoft.com/office/drawing/2014/main" id="{814A26BC-ADE1-1FCD-5C55-D36D1EEAEEFE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90" name="グループ化 14889">
                      <a:extLst>
                        <a:ext uri="{FF2B5EF4-FFF2-40B4-BE49-F238E27FC236}">
                          <a16:creationId xmlns:a16="http://schemas.microsoft.com/office/drawing/2014/main" id="{0442DF13-733F-9C67-6707-8E9AAB4BD4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08" name="直線コネクタ 14907">
                        <a:extLst>
                          <a:ext uri="{FF2B5EF4-FFF2-40B4-BE49-F238E27FC236}">
                            <a16:creationId xmlns:a16="http://schemas.microsoft.com/office/drawing/2014/main" id="{C2E9EE6C-C19B-E9F0-D86A-975B8D5341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9" name="直線コネクタ 14908">
                        <a:extLst>
                          <a:ext uri="{FF2B5EF4-FFF2-40B4-BE49-F238E27FC236}">
                            <a16:creationId xmlns:a16="http://schemas.microsoft.com/office/drawing/2014/main" id="{1064D1E6-22E0-AE55-358E-435DC49807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0" name="直線コネクタ 14909">
                        <a:extLst>
                          <a:ext uri="{FF2B5EF4-FFF2-40B4-BE49-F238E27FC236}">
                            <a16:creationId xmlns:a16="http://schemas.microsoft.com/office/drawing/2014/main" id="{0D03E493-DF4F-E335-F16F-EE602715AE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1" name="直線コネクタ 14910">
                        <a:extLst>
                          <a:ext uri="{FF2B5EF4-FFF2-40B4-BE49-F238E27FC236}">
                            <a16:creationId xmlns:a16="http://schemas.microsoft.com/office/drawing/2014/main" id="{F16016CB-FA39-D577-F8F2-9952DD9EA8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2" name="直線コネクタ 14911">
                        <a:extLst>
                          <a:ext uri="{FF2B5EF4-FFF2-40B4-BE49-F238E27FC236}">
                            <a16:creationId xmlns:a16="http://schemas.microsoft.com/office/drawing/2014/main" id="{1F5C7800-29E2-03C2-819D-772CE37BF1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3" name="直線コネクタ 14912">
                        <a:extLst>
                          <a:ext uri="{FF2B5EF4-FFF2-40B4-BE49-F238E27FC236}">
                            <a16:creationId xmlns:a16="http://schemas.microsoft.com/office/drawing/2014/main" id="{9E0BB41C-28FB-111C-6EB0-092C2AC524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4" name="直線コネクタ 14913">
                        <a:extLst>
                          <a:ext uri="{FF2B5EF4-FFF2-40B4-BE49-F238E27FC236}">
                            <a16:creationId xmlns:a16="http://schemas.microsoft.com/office/drawing/2014/main" id="{C4DA2D39-D8E9-9DE7-ECEF-EC470CDB93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5" name="直線コネクタ 14914">
                        <a:extLst>
                          <a:ext uri="{FF2B5EF4-FFF2-40B4-BE49-F238E27FC236}">
                            <a16:creationId xmlns:a16="http://schemas.microsoft.com/office/drawing/2014/main" id="{8E11D057-0427-B684-DECC-99F9295FE7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6" name="直線コネクタ 14915">
                        <a:extLst>
                          <a:ext uri="{FF2B5EF4-FFF2-40B4-BE49-F238E27FC236}">
                            <a16:creationId xmlns:a16="http://schemas.microsoft.com/office/drawing/2014/main" id="{EE615784-4FDD-2EF7-45F6-946AE7FC9A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7" name="直線コネクタ 14916">
                        <a:extLst>
                          <a:ext uri="{FF2B5EF4-FFF2-40B4-BE49-F238E27FC236}">
                            <a16:creationId xmlns:a16="http://schemas.microsoft.com/office/drawing/2014/main" id="{94B0FC14-A594-C95B-DB3B-ACEE433C66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8" name="直線コネクタ 14917">
                        <a:extLst>
                          <a:ext uri="{FF2B5EF4-FFF2-40B4-BE49-F238E27FC236}">
                            <a16:creationId xmlns:a16="http://schemas.microsoft.com/office/drawing/2014/main" id="{BC2F32EB-46E0-14B2-C89C-E71E3A4AC8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9" name="直線コネクタ 14918">
                        <a:extLst>
                          <a:ext uri="{FF2B5EF4-FFF2-40B4-BE49-F238E27FC236}">
                            <a16:creationId xmlns:a16="http://schemas.microsoft.com/office/drawing/2014/main" id="{B35A3E9B-EC66-8FC7-411C-E21F20F7DC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0" name="直線コネクタ 14919">
                        <a:extLst>
                          <a:ext uri="{FF2B5EF4-FFF2-40B4-BE49-F238E27FC236}">
                            <a16:creationId xmlns:a16="http://schemas.microsoft.com/office/drawing/2014/main" id="{5991B9E3-F721-8B17-C04C-027304D794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1" name="直線コネクタ 14920">
                        <a:extLst>
                          <a:ext uri="{FF2B5EF4-FFF2-40B4-BE49-F238E27FC236}">
                            <a16:creationId xmlns:a16="http://schemas.microsoft.com/office/drawing/2014/main" id="{EA255BD2-3CC0-2DC4-5E36-54C8A5D1CB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2" name="直線コネクタ 14921">
                        <a:extLst>
                          <a:ext uri="{FF2B5EF4-FFF2-40B4-BE49-F238E27FC236}">
                            <a16:creationId xmlns:a16="http://schemas.microsoft.com/office/drawing/2014/main" id="{18FF12A5-69EC-95D1-56CD-AEB4C21A39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3" name="直線コネクタ 14922">
                        <a:extLst>
                          <a:ext uri="{FF2B5EF4-FFF2-40B4-BE49-F238E27FC236}">
                            <a16:creationId xmlns:a16="http://schemas.microsoft.com/office/drawing/2014/main" id="{6C0EFCE4-68AE-B107-711F-CE94E03915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1" name="グループ化 14890">
                      <a:extLst>
                        <a:ext uri="{FF2B5EF4-FFF2-40B4-BE49-F238E27FC236}">
                          <a16:creationId xmlns:a16="http://schemas.microsoft.com/office/drawing/2014/main" id="{F94B9F87-D53B-AA03-0961-D9943F0F80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92" name="直線コネクタ 14891">
                        <a:extLst>
                          <a:ext uri="{FF2B5EF4-FFF2-40B4-BE49-F238E27FC236}">
                            <a16:creationId xmlns:a16="http://schemas.microsoft.com/office/drawing/2014/main" id="{E7272459-7046-4990-4428-D50980E6B6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3" name="直線コネクタ 14892">
                        <a:extLst>
                          <a:ext uri="{FF2B5EF4-FFF2-40B4-BE49-F238E27FC236}">
                            <a16:creationId xmlns:a16="http://schemas.microsoft.com/office/drawing/2014/main" id="{0AD0A581-1130-022B-2DA2-4697B323A1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4" name="直線コネクタ 14893">
                        <a:extLst>
                          <a:ext uri="{FF2B5EF4-FFF2-40B4-BE49-F238E27FC236}">
                            <a16:creationId xmlns:a16="http://schemas.microsoft.com/office/drawing/2014/main" id="{EE548F42-7582-0ECD-2B9C-86BA0E6D9A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5" name="直線コネクタ 14894">
                        <a:extLst>
                          <a:ext uri="{FF2B5EF4-FFF2-40B4-BE49-F238E27FC236}">
                            <a16:creationId xmlns:a16="http://schemas.microsoft.com/office/drawing/2014/main" id="{151A68A6-D4F7-5CA7-BBA0-777E0977F4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6" name="直線コネクタ 14895">
                        <a:extLst>
                          <a:ext uri="{FF2B5EF4-FFF2-40B4-BE49-F238E27FC236}">
                            <a16:creationId xmlns:a16="http://schemas.microsoft.com/office/drawing/2014/main" id="{FA05AF40-2A8F-2F96-F49A-370B558499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7" name="直線コネクタ 14896">
                        <a:extLst>
                          <a:ext uri="{FF2B5EF4-FFF2-40B4-BE49-F238E27FC236}">
                            <a16:creationId xmlns:a16="http://schemas.microsoft.com/office/drawing/2014/main" id="{12CF4A83-73E1-BB57-C564-5E5AF2E5D0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8" name="直線コネクタ 14897">
                        <a:extLst>
                          <a:ext uri="{FF2B5EF4-FFF2-40B4-BE49-F238E27FC236}">
                            <a16:creationId xmlns:a16="http://schemas.microsoft.com/office/drawing/2014/main" id="{C600E140-39AC-4888-F32C-25948961A7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9" name="直線コネクタ 14898">
                        <a:extLst>
                          <a:ext uri="{FF2B5EF4-FFF2-40B4-BE49-F238E27FC236}">
                            <a16:creationId xmlns:a16="http://schemas.microsoft.com/office/drawing/2014/main" id="{B786FBEC-F8D4-994A-1489-468CFEF2DB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0" name="直線コネクタ 14899">
                        <a:extLst>
                          <a:ext uri="{FF2B5EF4-FFF2-40B4-BE49-F238E27FC236}">
                            <a16:creationId xmlns:a16="http://schemas.microsoft.com/office/drawing/2014/main" id="{8A0F968A-72E5-82F7-E68B-329AAB2053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1" name="直線コネクタ 14900">
                        <a:extLst>
                          <a:ext uri="{FF2B5EF4-FFF2-40B4-BE49-F238E27FC236}">
                            <a16:creationId xmlns:a16="http://schemas.microsoft.com/office/drawing/2014/main" id="{FBF47030-6196-939E-5180-0113135689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2" name="直線コネクタ 14901">
                        <a:extLst>
                          <a:ext uri="{FF2B5EF4-FFF2-40B4-BE49-F238E27FC236}">
                            <a16:creationId xmlns:a16="http://schemas.microsoft.com/office/drawing/2014/main" id="{97A82CF9-AB12-2942-C9B0-D4F3DC7D5D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3" name="直線コネクタ 14902">
                        <a:extLst>
                          <a:ext uri="{FF2B5EF4-FFF2-40B4-BE49-F238E27FC236}">
                            <a16:creationId xmlns:a16="http://schemas.microsoft.com/office/drawing/2014/main" id="{CEFC847B-8EFD-6DBA-2B3A-66F07EAB36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4" name="直線コネクタ 14903">
                        <a:extLst>
                          <a:ext uri="{FF2B5EF4-FFF2-40B4-BE49-F238E27FC236}">
                            <a16:creationId xmlns:a16="http://schemas.microsoft.com/office/drawing/2014/main" id="{778F71A0-5FB7-B4F0-E5C2-6D2FCB506E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5" name="直線コネクタ 14904">
                        <a:extLst>
                          <a:ext uri="{FF2B5EF4-FFF2-40B4-BE49-F238E27FC236}">
                            <a16:creationId xmlns:a16="http://schemas.microsoft.com/office/drawing/2014/main" id="{63168D6A-345F-7DE6-0383-040FB092D8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6" name="直線コネクタ 14905">
                        <a:extLst>
                          <a:ext uri="{FF2B5EF4-FFF2-40B4-BE49-F238E27FC236}">
                            <a16:creationId xmlns:a16="http://schemas.microsoft.com/office/drawing/2014/main" id="{30BEC7FD-F6A6-4AA9-670B-1A34E1FAC0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7" name="直線コネクタ 14906">
                        <a:extLst>
                          <a:ext uri="{FF2B5EF4-FFF2-40B4-BE49-F238E27FC236}">
                            <a16:creationId xmlns:a16="http://schemas.microsoft.com/office/drawing/2014/main" id="{C9799C66-A58D-1CD1-7B31-BE5AD06EC4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1" name="グループ化 14820">
                    <a:extLst>
                      <a:ext uri="{FF2B5EF4-FFF2-40B4-BE49-F238E27FC236}">
                        <a16:creationId xmlns:a16="http://schemas.microsoft.com/office/drawing/2014/main" id="{64C05ADE-5ACE-781D-A061-E7BF288D31CB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56" name="グループ化 14855">
                      <a:extLst>
                        <a:ext uri="{FF2B5EF4-FFF2-40B4-BE49-F238E27FC236}">
                          <a16:creationId xmlns:a16="http://schemas.microsoft.com/office/drawing/2014/main" id="{3B011CAE-A0C5-25FF-F7C4-27BD539551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74" name="直線コネクタ 14873">
                        <a:extLst>
                          <a:ext uri="{FF2B5EF4-FFF2-40B4-BE49-F238E27FC236}">
                            <a16:creationId xmlns:a16="http://schemas.microsoft.com/office/drawing/2014/main" id="{202FFA4A-3459-BE30-899C-54A66610BE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5" name="直線コネクタ 14874">
                        <a:extLst>
                          <a:ext uri="{FF2B5EF4-FFF2-40B4-BE49-F238E27FC236}">
                            <a16:creationId xmlns:a16="http://schemas.microsoft.com/office/drawing/2014/main" id="{D2498D9C-F9F5-B2AA-22BF-8A1A7DF79F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6" name="直線コネクタ 14875">
                        <a:extLst>
                          <a:ext uri="{FF2B5EF4-FFF2-40B4-BE49-F238E27FC236}">
                            <a16:creationId xmlns:a16="http://schemas.microsoft.com/office/drawing/2014/main" id="{5775DCDD-33E6-21A6-F080-9DA00649A4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7" name="直線コネクタ 14876">
                        <a:extLst>
                          <a:ext uri="{FF2B5EF4-FFF2-40B4-BE49-F238E27FC236}">
                            <a16:creationId xmlns:a16="http://schemas.microsoft.com/office/drawing/2014/main" id="{5309E048-882D-E61B-6549-45651A534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8" name="直線コネクタ 14877">
                        <a:extLst>
                          <a:ext uri="{FF2B5EF4-FFF2-40B4-BE49-F238E27FC236}">
                            <a16:creationId xmlns:a16="http://schemas.microsoft.com/office/drawing/2014/main" id="{C2CC3EE0-7DCA-0987-F3FA-615680B49A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9" name="直線コネクタ 14878">
                        <a:extLst>
                          <a:ext uri="{FF2B5EF4-FFF2-40B4-BE49-F238E27FC236}">
                            <a16:creationId xmlns:a16="http://schemas.microsoft.com/office/drawing/2014/main" id="{D957FE2B-E43E-A7C2-92F0-342EDD62E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0" name="直線コネクタ 14879">
                        <a:extLst>
                          <a:ext uri="{FF2B5EF4-FFF2-40B4-BE49-F238E27FC236}">
                            <a16:creationId xmlns:a16="http://schemas.microsoft.com/office/drawing/2014/main" id="{F8514481-EC28-BE87-1873-14FBD2E7E5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1" name="直線コネクタ 14880">
                        <a:extLst>
                          <a:ext uri="{FF2B5EF4-FFF2-40B4-BE49-F238E27FC236}">
                            <a16:creationId xmlns:a16="http://schemas.microsoft.com/office/drawing/2014/main" id="{E3DA01A7-9A40-2C1D-374E-F2E246A6F3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2" name="直線コネクタ 14881">
                        <a:extLst>
                          <a:ext uri="{FF2B5EF4-FFF2-40B4-BE49-F238E27FC236}">
                            <a16:creationId xmlns:a16="http://schemas.microsoft.com/office/drawing/2014/main" id="{BB783A55-AFBE-CF26-B22D-1524DAB941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3" name="直線コネクタ 14882">
                        <a:extLst>
                          <a:ext uri="{FF2B5EF4-FFF2-40B4-BE49-F238E27FC236}">
                            <a16:creationId xmlns:a16="http://schemas.microsoft.com/office/drawing/2014/main" id="{55AE9021-4342-3ADF-C265-C7062581C7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4" name="直線コネクタ 14883">
                        <a:extLst>
                          <a:ext uri="{FF2B5EF4-FFF2-40B4-BE49-F238E27FC236}">
                            <a16:creationId xmlns:a16="http://schemas.microsoft.com/office/drawing/2014/main" id="{3ECA81D9-DCE0-1CEC-DDCD-6FA4F944A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5" name="直線コネクタ 14884">
                        <a:extLst>
                          <a:ext uri="{FF2B5EF4-FFF2-40B4-BE49-F238E27FC236}">
                            <a16:creationId xmlns:a16="http://schemas.microsoft.com/office/drawing/2014/main" id="{A3BB45C1-AE87-78B4-8FDE-049B096836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6" name="直線コネクタ 14885">
                        <a:extLst>
                          <a:ext uri="{FF2B5EF4-FFF2-40B4-BE49-F238E27FC236}">
                            <a16:creationId xmlns:a16="http://schemas.microsoft.com/office/drawing/2014/main" id="{020ED6F5-7052-E9B7-37AA-B8F6035EDC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7" name="直線コネクタ 14886">
                        <a:extLst>
                          <a:ext uri="{FF2B5EF4-FFF2-40B4-BE49-F238E27FC236}">
                            <a16:creationId xmlns:a16="http://schemas.microsoft.com/office/drawing/2014/main" id="{A5C40568-A0DE-8794-AD18-0A971B7A30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8" name="直線コネクタ 14887">
                        <a:extLst>
                          <a:ext uri="{FF2B5EF4-FFF2-40B4-BE49-F238E27FC236}">
                            <a16:creationId xmlns:a16="http://schemas.microsoft.com/office/drawing/2014/main" id="{F5AE4193-957E-9E0B-BD5B-87F2D5F1DA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9" name="直線コネクタ 14888">
                        <a:extLst>
                          <a:ext uri="{FF2B5EF4-FFF2-40B4-BE49-F238E27FC236}">
                            <a16:creationId xmlns:a16="http://schemas.microsoft.com/office/drawing/2014/main" id="{E2DC8311-BCC3-0EF1-43CF-9B92A39503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7" name="グループ化 14856">
                      <a:extLst>
                        <a:ext uri="{FF2B5EF4-FFF2-40B4-BE49-F238E27FC236}">
                          <a16:creationId xmlns:a16="http://schemas.microsoft.com/office/drawing/2014/main" id="{32B9E3A8-4917-F3CF-1178-792EFA2994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58" name="直線コネクタ 14857">
                        <a:extLst>
                          <a:ext uri="{FF2B5EF4-FFF2-40B4-BE49-F238E27FC236}">
                            <a16:creationId xmlns:a16="http://schemas.microsoft.com/office/drawing/2014/main" id="{903283BB-598C-173A-90F8-F611CF0CC2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59" name="直線コネクタ 14858">
                        <a:extLst>
                          <a:ext uri="{FF2B5EF4-FFF2-40B4-BE49-F238E27FC236}">
                            <a16:creationId xmlns:a16="http://schemas.microsoft.com/office/drawing/2014/main" id="{018E8977-D80C-8CFB-028F-2DE61A07D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0" name="直線コネクタ 14859">
                        <a:extLst>
                          <a:ext uri="{FF2B5EF4-FFF2-40B4-BE49-F238E27FC236}">
                            <a16:creationId xmlns:a16="http://schemas.microsoft.com/office/drawing/2014/main" id="{03BBD9F9-212A-35AF-7546-06A0D14D2A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1" name="直線コネクタ 14860">
                        <a:extLst>
                          <a:ext uri="{FF2B5EF4-FFF2-40B4-BE49-F238E27FC236}">
                            <a16:creationId xmlns:a16="http://schemas.microsoft.com/office/drawing/2014/main" id="{A9C473BC-547C-834E-0AD7-E95D84E4C0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2" name="直線コネクタ 14861">
                        <a:extLst>
                          <a:ext uri="{FF2B5EF4-FFF2-40B4-BE49-F238E27FC236}">
                            <a16:creationId xmlns:a16="http://schemas.microsoft.com/office/drawing/2014/main" id="{EA0786BC-D525-F01E-E371-682AFF740C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3" name="直線コネクタ 14862">
                        <a:extLst>
                          <a:ext uri="{FF2B5EF4-FFF2-40B4-BE49-F238E27FC236}">
                            <a16:creationId xmlns:a16="http://schemas.microsoft.com/office/drawing/2014/main" id="{88215952-BC57-451A-E52C-47E285D112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4" name="直線コネクタ 14863">
                        <a:extLst>
                          <a:ext uri="{FF2B5EF4-FFF2-40B4-BE49-F238E27FC236}">
                            <a16:creationId xmlns:a16="http://schemas.microsoft.com/office/drawing/2014/main" id="{38DA1843-64F3-170B-B666-0C181C08B7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5" name="直線コネクタ 14864">
                        <a:extLst>
                          <a:ext uri="{FF2B5EF4-FFF2-40B4-BE49-F238E27FC236}">
                            <a16:creationId xmlns:a16="http://schemas.microsoft.com/office/drawing/2014/main" id="{FB9C2B23-68BA-62EB-59F1-F301F0FBFD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6" name="直線コネクタ 14865">
                        <a:extLst>
                          <a:ext uri="{FF2B5EF4-FFF2-40B4-BE49-F238E27FC236}">
                            <a16:creationId xmlns:a16="http://schemas.microsoft.com/office/drawing/2014/main" id="{676C3A9F-3BB5-BB27-B57E-B74F82B36E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7" name="直線コネクタ 14866">
                        <a:extLst>
                          <a:ext uri="{FF2B5EF4-FFF2-40B4-BE49-F238E27FC236}">
                            <a16:creationId xmlns:a16="http://schemas.microsoft.com/office/drawing/2014/main" id="{2611F6B7-923D-153A-8D98-015F8D2B32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8" name="直線コネクタ 14867">
                        <a:extLst>
                          <a:ext uri="{FF2B5EF4-FFF2-40B4-BE49-F238E27FC236}">
                            <a16:creationId xmlns:a16="http://schemas.microsoft.com/office/drawing/2014/main" id="{155EF0FE-88F2-70DD-FC20-DD26D1CF99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9" name="直線コネクタ 14868">
                        <a:extLst>
                          <a:ext uri="{FF2B5EF4-FFF2-40B4-BE49-F238E27FC236}">
                            <a16:creationId xmlns:a16="http://schemas.microsoft.com/office/drawing/2014/main" id="{8DBB30D3-98E9-4813-AC06-D0122BA07F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0" name="直線コネクタ 14869">
                        <a:extLst>
                          <a:ext uri="{FF2B5EF4-FFF2-40B4-BE49-F238E27FC236}">
                            <a16:creationId xmlns:a16="http://schemas.microsoft.com/office/drawing/2014/main" id="{6100D553-0BE7-36E8-9324-DCD0192CC2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1" name="直線コネクタ 14870">
                        <a:extLst>
                          <a:ext uri="{FF2B5EF4-FFF2-40B4-BE49-F238E27FC236}">
                            <a16:creationId xmlns:a16="http://schemas.microsoft.com/office/drawing/2014/main" id="{C773871F-1981-DE38-EA9D-7A88B80AEC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2" name="直線コネクタ 14871">
                        <a:extLst>
                          <a:ext uri="{FF2B5EF4-FFF2-40B4-BE49-F238E27FC236}">
                            <a16:creationId xmlns:a16="http://schemas.microsoft.com/office/drawing/2014/main" id="{D0389838-6AF6-4FFC-D1C9-36F3E89398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3" name="直線コネクタ 14872">
                        <a:extLst>
                          <a:ext uri="{FF2B5EF4-FFF2-40B4-BE49-F238E27FC236}">
                            <a16:creationId xmlns:a16="http://schemas.microsoft.com/office/drawing/2014/main" id="{E0679AD7-EC6A-0453-9051-087D1E1B55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2" name="グループ化 14821">
                    <a:extLst>
                      <a:ext uri="{FF2B5EF4-FFF2-40B4-BE49-F238E27FC236}">
                        <a16:creationId xmlns:a16="http://schemas.microsoft.com/office/drawing/2014/main" id="{5A4C18A8-0989-866D-562B-3679086BE136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40" name="直線コネクタ 14839">
                      <a:extLst>
                        <a:ext uri="{FF2B5EF4-FFF2-40B4-BE49-F238E27FC236}">
                          <a16:creationId xmlns:a16="http://schemas.microsoft.com/office/drawing/2014/main" id="{18CB840C-7E79-09F1-297C-A82AA468AF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1" name="直線コネクタ 14840">
                      <a:extLst>
                        <a:ext uri="{FF2B5EF4-FFF2-40B4-BE49-F238E27FC236}">
                          <a16:creationId xmlns:a16="http://schemas.microsoft.com/office/drawing/2014/main" id="{FA86FA26-8BE5-8D55-E903-6A003D2DE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2" name="直線コネクタ 14841">
                      <a:extLst>
                        <a:ext uri="{FF2B5EF4-FFF2-40B4-BE49-F238E27FC236}">
                          <a16:creationId xmlns:a16="http://schemas.microsoft.com/office/drawing/2014/main" id="{323886E2-B3A9-528A-98F8-F1584F3A35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3" name="直線コネクタ 14842">
                      <a:extLst>
                        <a:ext uri="{FF2B5EF4-FFF2-40B4-BE49-F238E27FC236}">
                          <a16:creationId xmlns:a16="http://schemas.microsoft.com/office/drawing/2014/main" id="{82F2C294-05C0-13B3-6B76-144E99F3FF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4" name="直線コネクタ 14843">
                      <a:extLst>
                        <a:ext uri="{FF2B5EF4-FFF2-40B4-BE49-F238E27FC236}">
                          <a16:creationId xmlns:a16="http://schemas.microsoft.com/office/drawing/2014/main" id="{3AC3C4BE-80CA-C6AF-EE1E-CA224A7E96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5" name="直線コネクタ 14844">
                      <a:extLst>
                        <a:ext uri="{FF2B5EF4-FFF2-40B4-BE49-F238E27FC236}">
                          <a16:creationId xmlns:a16="http://schemas.microsoft.com/office/drawing/2014/main" id="{D74AD62A-AF65-BFA7-9066-60130576D0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6" name="直線コネクタ 14845">
                      <a:extLst>
                        <a:ext uri="{FF2B5EF4-FFF2-40B4-BE49-F238E27FC236}">
                          <a16:creationId xmlns:a16="http://schemas.microsoft.com/office/drawing/2014/main" id="{24CFF404-E092-B092-E214-E18077B2DC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7" name="直線コネクタ 14846">
                      <a:extLst>
                        <a:ext uri="{FF2B5EF4-FFF2-40B4-BE49-F238E27FC236}">
                          <a16:creationId xmlns:a16="http://schemas.microsoft.com/office/drawing/2014/main" id="{6A02AF0A-46B5-2B67-DA4D-DEFCCD99CE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8" name="直線コネクタ 14847">
                      <a:extLst>
                        <a:ext uri="{FF2B5EF4-FFF2-40B4-BE49-F238E27FC236}">
                          <a16:creationId xmlns:a16="http://schemas.microsoft.com/office/drawing/2014/main" id="{FDF7C0F5-5416-9012-A112-EA097A370C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9" name="直線コネクタ 14848">
                      <a:extLst>
                        <a:ext uri="{FF2B5EF4-FFF2-40B4-BE49-F238E27FC236}">
                          <a16:creationId xmlns:a16="http://schemas.microsoft.com/office/drawing/2014/main" id="{F29F4400-18C4-CE7B-1E17-FF032918C4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0" name="直線コネクタ 14849">
                      <a:extLst>
                        <a:ext uri="{FF2B5EF4-FFF2-40B4-BE49-F238E27FC236}">
                          <a16:creationId xmlns:a16="http://schemas.microsoft.com/office/drawing/2014/main" id="{4A96A52B-8BF8-613D-EC24-B255B43D2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1" name="直線コネクタ 14850">
                      <a:extLst>
                        <a:ext uri="{FF2B5EF4-FFF2-40B4-BE49-F238E27FC236}">
                          <a16:creationId xmlns:a16="http://schemas.microsoft.com/office/drawing/2014/main" id="{94F898C9-9EFC-0702-AAFE-F45F676643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2" name="直線コネクタ 14851">
                      <a:extLst>
                        <a:ext uri="{FF2B5EF4-FFF2-40B4-BE49-F238E27FC236}">
                          <a16:creationId xmlns:a16="http://schemas.microsoft.com/office/drawing/2014/main" id="{8DD9383A-3992-81C3-D770-EF44490A06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3" name="直線コネクタ 14852">
                      <a:extLst>
                        <a:ext uri="{FF2B5EF4-FFF2-40B4-BE49-F238E27FC236}">
                          <a16:creationId xmlns:a16="http://schemas.microsoft.com/office/drawing/2014/main" id="{12603919-2ECB-9FE6-722D-BFD50E2A77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4" name="直線コネクタ 14853">
                      <a:extLst>
                        <a:ext uri="{FF2B5EF4-FFF2-40B4-BE49-F238E27FC236}">
                          <a16:creationId xmlns:a16="http://schemas.microsoft.com/office/drawing/2014/main" id="{5E65DD8E-9FE6-ACD2-4FE3-3B37535008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5" name="直線コネクタ 14854">
                      <a:extLst>
                        <a:ext uri="{FF2B5EF4-FFF2-40B4-BE49-F238E27FC236}">
                          <a16:creationId xmlns:a16="http://schemas.microsoft.com/office/drawing/2014/main" id="{F0242855-4B26-3B9D-B517-F3533656EA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23" name="グループ化 14822">
                    <a:extLst>
                      <a:ext uri="{FF2B5EF4-FFF2-40B4-BE49-F238E27FC236}">
                        <a16:creationId xmlns:a16="http://schemas.microsoft.com/office/drawing/2014/main" id="{9BAF51FF-CBFE-14AC-AF5C-3F63763688F7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24" name="直線コネクタ 14823">
                      <a:extLst>
                        <a:ext uri="{FF2B5EF4-FFF2-40B4-BE49-F238E27FC236}">
                          <a16:creationId xmlns:a16="http://schemas.microsoft.com/office/drawing/2014/main" id="{857DBA01-2973-0C05-7ADE-8B98CD6D00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5" name="直線コネクタ 14824">
                      <a:extLst>
                        <a:ext uri="{FF2B5EF4-FFF2-40B4-BE49-F238E27FC236}">
                          <a16:creationId xmlns:a16="http://schemas.microsoft.com/office/drawing/2014/main" id="{9272430F-915F-34A3-7782-1E8D2A31F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6" name="直線コネクタ 14825">
                      <a:extLst>
                        <a:ext uri="{FF2B5EF4-FFF2-40B4-BE49-F238E27FC236}">
                          <a16:creationId xmlns:a16="http://schemas.microsoft.com/office/drawing/2014/main" id="{5624E45D-3A2E-9A7D-9F00-B4D63AE9F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7" name="直線コネクタ 14826">
                      <a:extLst>
                        <a:ext uri="{FF2B5EF4-FFF2-40B4-BE49-F238E27FC236}">
                          <a16:creationId xmlns:a16="http://schemas.microsoft.com/office/drawing/2014/main" id="{468A0194-86A9-3BDB-17AF-EE51413D28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8" name="直線コネクタ 14827">
                      <a:extLst>
                        <a:ext uri="{FF2B5EF4-FFF2-40B4-BE49-F238E27FC236}">
                          <a16:creationId xmlns:a16="http://schemas.microsoft.com/office/drawing/2014/main" id="{004A883D-10A9-F91A-A43C-71E30FE011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9" name="直線コネクタ 14828">
                      <a:extLst>
                        <a:ext uri="{FF2B5EF4-FFF2-40B4-BE49-F238E27FC236}">
                          <a16:creationId xmlns:a16="http://schemas.microsoft.com/office/drawing/2014/main" id="{CC15F1A1-B942-3DCB-C9BA-E34D93B581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0" name="直線コネクタ 14829">
                      <a:extLst>
                        <a:ext uri="{FF2B5EF4-FFF2-40B4-BE49-F238E27FC236}">
                          <a16:creationId xmlns:a16="http://schemas.microsoft.com/office/drawing/2014/main" id="{0AF59E9D-E102-2194-60DA-6A65EAD4F1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1" name="直線コネクタ 14830">
                      <a:extLst>
                        <a:ext uri="{FF2B5EF4-FFF2-40B4-BE49-F238E27FC236}">
                          <a16:creationId xmlns:a16="http://schemas.microsoft.com/office/drawing/2014/main" id="{7BE45CA1-F3FE-442D-90D3-FFCB697446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2" name="直線コネクタ 14831">
                      <a:extLst>
                        <a:ext uri="{FF2B5EF4-FFF2-40B4-BE49-F238E27FC236}">
                          <a16:creationId xmlns:a16="http://schemas.microsoft.com/office/drawing/2014/main" id="{53B54672-85AF-0F82-19CE-1A0FCFE39E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3" name="直線コネクタ 14832">
                      <a:extLst>
                        <a:ext uri="{FF2B5EF4-FFF2-40B4-BE49-F238E27FC236}">
                          <a16:creationId xmlns:a16="http://schemas.microsoft.com/office/drawing/2014/main" id="{AB08B682-5B37-00CD-2F3C-516C8ECE1C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4" name="直線コネクタ 14833">
                      <a:extLst>
                        <a:ext uri="{FF2B5EF4-FFF2-40B4-BE49-F238E27FC236}">
                          <a16:creationId xmlns:a16="http://schemas.microsoft.com/office/drawing/2014/main" id="{A853493A-CF28-DB8A-90E5-7FC3428104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5" name="直線コネクタ 14834">
                      <a:extLst>
                        <a:ext uri="{FF2B5EF4-FFF2-40B4-BE49-F238E27FC236}">
                          <a16:creationId xmlns:a16="http://schemas.microsoft.com/office/drawing/2014/main" id="{709EA2C9-D96F-80F8-3372-3F487541F3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6" name="直線コネクタ 14835">
                      <a:extLst>
                        <a:ext uri="{FF2B5EF4-FFF2-40B4-BE49-F238E27FC236}">
                          <a16:creationId xmlns:a16="http://schemas.microsoft.com/office/drawing/2014/main" id="{4C21BE99-E730-75CD-89D1-E8374E0304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7" name="直線コネクタ 14836">
                      <a:extLst>
                        <a:ext uri="{FF2B5EF4-FFF2-40B4-BE49-F238E27FC236}">
                          <a16:creationId xmlns:a16="http://schemas.microsoft.com/office/drawing/2014/main" id="{D389389C-809C-14A8-E852-6A87D55468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8" name="直線コネクタ 14837">
                      <a:extLst>
                        <a:ext uri="{FF2B5EF4-FFF2-40B4-BE49-F238E27FC236}">
                          <a16:creationId xmlns:a16="http://schemas.microsoft.com/office/drawing/2014/main" id="{69BA16E5-8960-3300-AC73-FA3DD7CC1E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9" name="直線コネクタ 14838">
                      <a:extLst>
                        <a:ext uri="{FF2B5EF4-FFF2-40B4-BE49-F238E27FC236}">
                          <a16:creationId xmlns:a16="http://schemas.microsoft.com/office/drawing/2014/main" id="{52926692-40B8-5962-80CA-D347C46B9C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790" name="グループ化 14789">
                  <a:extLst>
                    <a:ext uri="{FF2B5EF4-FFF2-40B4-BE49-F238E27FC236}">
                      <a16:creationId xmlns:a16="http://schemas.microsoft.com/office/drawing/2014/main" id="{1D28FE11-F961-F2B1-6CEB-CF1C78CD7D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12" name="直線コネクタ 14811">
                    <a:extLst>
                      <a:ext uri="{FF2B5EF4-FFF2-40B4-BE49-F238E27FC236}">
                        <a16:creationId xmlns:a16="http://schemas.microsoft.com/office/drawing/2014/main" id="{F1FA33DE-BD53-C746-7A3D-10E3CA3FE7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3" name="直線コネクタ 14812">
                    <a:extLst>
                      <a:ext uri="{FF2B5EF4-FFF2-40B4-BE49-F238E27FC236}">
                        <a16:creationId xmlns:a16="http://schemas.microsoft.com/office/drawing/2014/main" id="{D599149F-9624-7941-7FBB-C74BA3619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4" name="直線コネクタ 14813">
                    <a:extLst>
                      <a:ext uri="{FF2B5EF4-FFF2-40B4-BE49-F238E27FC236}">
                        <a16:creationId xmlns:a16="http://schemas.microsoft.com/office/drawing/2014/main" id="{38ED8A2E-EA7C-43A7-48BA-3DCF20942A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5" name="直線コネクタ 14814">
                    <a:extLst>
                      <a:ext uri="{FF2B5EF4-FFF2-40B4-BE49-F238E27FC236}">
                        <a16:creationId xmlns:a16="http://schemas.microsoft.com/office/drawing/2014/main" id="{D584F5B5-6F6E-553E-5538-0C75850623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6" name="直線コネクタ 14815">
                    <a:extLst>
                      <a:ext uri="{FF2B5EF4-FFF2-40B4-BE49-F238E27FC236}">
                        <a16:creationId xmlns:a16="http://schemas.microsoft.com/office/drawing/2014/main" id="{EA87C56F-949C-933B-C692-028C96164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7" name="直線コネクタ 14816">
                    <a:extLst>
                      <a:ext uri="{FF2B5EF4-FFF2-40B4-BE49-F238E27FC236}">
                        <a16:creationId xmlns:a16="http://schemas.microsoft.com/office/drawing/2014/main" id="{0756DDB6-593F-6951-354D-78351D7B8A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1" name="グループ化 14790">
                  <a:extLst>
                    <a:ext uri="{FF2B5EF4-FFF2-40B4-BE49-F238E27FC236}">
                      <a16:creationId xmlns:a16="http://schemas.microsoft.com/office/drawing/2014/main" id="{088AD5C8-4BD4-7A9D-AAEE-9458943A09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6" name="直線コネクタ 14805">
                    <a:extLst>
                      <a:ext uri="{FF2B5EF4-FFF2-40B4-BE49-F238E27FC236}">
                        <a16:creationId xmlns:a16="http://schemas.microsoft.com/office/drawing/2014/main" id="{365108E0-CAEB-2B49-3755-0EFA204D41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7" name="直線コネクタ 14806">
                    <a:extLst>
                      <a:ext uri="{FF2B5EF4-FFF2-40B4-BE49-F238E27FC236}">
                        <a16:creationId xmlns:a16="http://schemas.microsoft.com/office/drawing/2014/main" id="{BAC8D869-B0E4-30D1-88F6-D2BF083DB1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8" name="直線コネクタ 14807">
                    <a:extLst>
                      <a:ext uri="{FF2B5EF4-FFF2-40B4-BE49-F238E27FC236}">
                        <a16:creationId xmlns:a16="http://schemas.microsoft.com/office/drawing/2014/main" id="{053BB91D-4DE2-4368-2C90-CB16E2F0B2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9" name="直線コネクタ 14808">
                    <a:extLst>
                      <a:ext uri="{FF2B5EF4-FFF2-40B4-BE49-F238E27FC236}">
                        <a16:creationId xmlns:a16="http://schemas.microsoft.com/office/drawing/2014/main" id="{A8874126-CBC5-A41E-BF2F-D3BD27BBF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0" name="直線コネクタ 14809">
                    <a:extLst>
                      <a:ext uri="{FF2B5EF4-FFF2-40B4-BE49-F238E27FC236}">
                        <a16:creationId xmlns:a16="http://schemas.microsoft.com/office/drawing/2014/main" id="{9BC7967A-33B7-2E78-94A4-5E49B50C8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1" name="直線コネクタ 14810">
                    <a:extLst>
                      <a:ext uri="{FF2B5EF4-FFF2-40B4-BE49-F238E27FC236}">
                        <a16:creationId xmlns:a16="http://schemas.microsoft.com/office/drawing/2014/main" id="{BE591F0A-BFC3-73F9-7ECD-F62177B06D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2" name="グループ化 14791">
                  <a:extLst>
                    <a:ext uri="{FF2B5EF4-FFF2-40B4-BE49-F238E27FC236}">
                      <a16:creationId xmlns:a16="http://schemas.microsoft.com/office/drawing/2014/main" id="{D3D3C47F-195D-6EB6-6139-3340B6F05B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0" name="直線コネクタ 14799">
                    <a:extLst>
                      <a:ext uri="{FF2B5EF4-FFF2-40B4-BE49-F238E27FC236}">
                        <a16:creationId xmlns:a16="http://schemas.microsoft.com/office/drawing/2014/main" id="{B3AF9741-EEF3-462C-D303-F64B67ECFB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1" name="直線コネクタ 14800">
                    <a:extLst>
                      <a:ext uri="{FF2B5EF4-FFF2-40B4-BE49-F238E27FC236}">
                        <a16:creationId xmlns:a16="http://schemas.microsoft.com/office/drawing/2014/main" id="{ED6639D4-BF03-BE43-4B39-7C1E64742E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2" name="直線コネクタ 14801">
                    <a:extLst>
                      <a:ext uri="{FF2B5EF4-FFF2-40B4-BE49-F238E27FC236}">
                        <a16:creationId xmlns:a16="http://schemas.microsoft.com/office/drawing/2014/main" id="{A9CE89E9-4679-B317-7D7F-B272930FFD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3" name="直線コネクタ 14802">
                    <a:extLst>
                      <a:ext uri="{FF2B5EF4-FFF2-40B4-BE49-F238E27FC236}">
                        <a16:creationId xmlns:a16="http://schemas.microsoft.com/office/drawing/2014/main" id="{799B4061-CAA4-B996-214C-A45740C4B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4" name="直線コネクタ 14803">
                    <a:extLst>
                      <a:ext uri="{FF2B5EF4-FFF2-40B4-BE49-F238E27FC236}">
                        <a16:creationId xmlns:a16="http://schemas.microsoft.com/office/drawing/2014/main" id="{2C929B25-3FE5-AE69-C035-44C65672C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5" name="直線コネクタ 14804">
                    <a:extLst>
                      <a:ext uri="{FF2B5EF4-FFF2-40B4-BE49-F238E27FC236}">
                        <a16:creationId xmlns:a16="http://schemas.microsoft.com/office/drawing/2014/main" id="{BF6A86B0-D403-8790-5CC8-4D05C9567E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3" name="グループ化 14792">
                  <a:extLst>
                    <a:ext uri="{FF2B5EF4-FFF2-40B4-BE49-F238E27FC236}">
                      <a16:creationId xmlns:a16="http://schemas.microsoft.com/office/drawing/2014/main" id="{A7E47969-8888-C049-0FD4-871B75A829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794" name="直線コネクタ 14793">
                    <a:extLst>
                      <a:ext uri="{FF2B5EF4-FFF2-40B4-BE49-F238E27FC236}">
                        <a16:creationId xmlns:a16="http://schemas.microsoft.com/office/drawing/2014/main" id="{347EA5E3-3A33-DAD8-C03A-88A7048C13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5" name="直線コネクタ 14794">
                    <a:extLst>
                      <a:ext uri="{FF2B5EF4-FFF2-40B4-BE49-F238E27FC236}">
                        <a16:creationId xmlns:a16="http://schemas.microsoft.com/office/drawing/2014/main" id="{83E2F4B1-998D-597E-8020-41267CF2B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6" name="直線コネクタ 14795">
                    <a:extLst>
                      <a:ext uri="{FF2B5EF4-FFF2-40B4-BE49-F238E27FC236}">
                        <a16:creationId xmlns:a16="http://schemas.microsoft.com/office/drawing/2014/main" id="{25124EFA-579A-4DCD-52EE-1D6D2E6378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7" name="直線コネクタ 14796">
                    <a:extLst>
                      <a:ext uri="{FF2B5EF4-FFF2-40B4-BE49-F238E27FC236}">
                        <a16:creationId xmlns:a16="http://schemas.microsoft.com/office/drawing/2014/main" id="{5CAB84F0-4EAC-3D6B-2AFC-92CAC4F29D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8" name="直線コネクタ 14797">
                    <a:extLst>
                      <a:ext uri="{FF2B5EF4-FFF2-40B4-BE49-F238E27FC236}">
                        <a16:creationId xmlns:a16="http://schemas.microsoft.com/office/drawing/2014/main" id="{04A6BEFA-2105-EEA0-216B-3FAAE5BD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9" name="直線コネクタ 14798">
                    <a:extLst>
                      <a:ext uri="{FF2B5EF4-FFF2-40B4-BE49-F238E27FC236}">
                        <a16:creationId xmlns:a16="http://schemas.microsoft.com/office/drawing/2014/main" id="{93E15886-0F1A-397C-DAF5-52FC0D37E5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36ECB6A3-AEF7-557F-2EE7-B27046527F1C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6795" name="正方形/長方形 6794">
                  <a:extLst>
                    <a:ext uri="{FF2B5EF4-FFF2-40B4-BE49-F238E27FC236}">
                      <a16:creationId xmlns:a16="http://schemas.microsoft.com/office/drawing/2014/main" id="{1152FA67-BEBC-056C-CE02-AC8EAEA9016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6796" name="グループ化 6795">
                  <a:extLst>
                    <a:ext uri="{FF2B5EF4-FFF2-40B4-BE49-F238E27FC236}">
                      <a16:creationId xmlns:a16="http://schemas.microsoft.com/office/drawing/2014/main" id="{7902FD1D-5B9E-9FDD-51B2-5D29F40FF93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6842" name="グループ化 6841">
                    <a:extLst>
                      <a:ext uri="{FF2B5EF4-FFF2-40B4-BE49-F238E27FC236}">
                        <a16:creationId xmlns:a16="http://schemas.microsoft.com/office/drawing/2014/main" id="{F3F0329F-A752-7A4C-A04F-D38CDDBE32F4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770" name="正方形/長方形 14769">
                      <a:extLst>
                        <a:ext uri="{FF2B5EF4-FFF2-40B4-BE49-F238E27FC236}">
                          <a16:creationId xmlns:a16="http://schemas.microsoft.com/office/drawing/2014/main" id="{24B50348-C39D-843F-ECF1-297C32353C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1" name="グループ化 14770">
                      <a:extLst>
                        <a:ext uri="{FF2B5EF4-FFF2-40B4-BE49-F238E27FC236}">
                          <a16:creationId xmlns:a16="http://schemas.microsoft.com/office/drawing/2014/main" id="{13EFB5BD-34B3-4D6A-845A-456B0DDCFC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6" name="正方形/長方形 14785">
                        <a:extLst>
                          <a:ext uri="{FF2B5EF4-FFF2-40B4-BE49-F238E27FC236}">
                            <a16:creationId xmlns:a16="http://schemas.microsoft.com/office/drawing/2014/main" id="{6DD8C711-FF42-914B-B852-93C2A7D0DFE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7" name="正方形/長方形 14786">
                        <a:extLst>
                          <a:ext uri="{FF2B5EF4-FFF2-40B4-BE49-F238E27FC236}">
                            <a16:creationId xmlns:a16="http://schemas.microsoft.com/office/drawing/2014/main" id="{32DAFD3B-1EEF-33D1-633C-02857F37DF5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772" name="グループ化 14771">
                      <a:extLst>
                        <a:ext uri="{FF2B5EF4-FFF2-40B4-BE49-F238E27FC236}">
                          <a16:creationId xmlns:a16="http://schemas.microsoft.com/office/drawing/2014/main" id="{A0732383-DAEC-BE16-CB3E-157ACB867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782" name="正方形/長方形 14781">
                        <a:extLst>
                          <a:ext uri="{FF2B5EF4-FFF2-40B4-BE49-F238E27FC236}">
                            <a16:creationId xmlns:a16="http://schemas.microsoft.com/office/drawing/2014/main" id="{A0F8BD6C-115D-B7E6-3603-91C74825C8F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783" name="グループ化 14782">
                        <a:extLst>
                          <a:ext uri="{FF2B5EF4-FFF2-40B4-BE49-F238E27FC236}">
                            <a16:creationId xmlns:a16="http://schemas.microsoft.com/office/drawing/2014/main" id="{7527853F-8957-0046-52BE-EA3FC2216A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784" name="正方形/長方形 14783">
                          <a:extLst>
                            <a:ext uri="{FF2B5EF4-FFF2-40B4-BE49-F238E27FC236}">
                              <a16:creationId xmlns:a16="http://schemas.microsoft.com/office/drawing/2014/main" id="{CB603C81-9B59-4CB6-2AEB-5535CAB05FF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785" name="正方形/長方形 14784">
                          <a:extLst>
                            <a:ext uri="{FF2B5EF4-FFF2-40B4-BE49-F238E27FC236}">
                              <a16:creationId xmlns:a16="http://schemas.microsoft.com/office/drawing/2014/main" id="{B286CA73-397E-D016-4F08-53CAD5B3EA7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773" name="正方形/長方形 14772">
                      <a:extLst>
                        <a:ext uri="{FF2B5EF4-FFF2-40B4-BE49-F238E27FC236}">
                          <a16:creationId xmlns:a16="http://schemas.microsoft.com/office/drawing/2014/main" id="{BFE944D7-F323-FB95-FCD9-631545A057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4" name="グループ化 14773">
                      <a:extLst>
                        <a:ext uri="{FF2B5EF4-FFF2-40B4-BE49-F238E27FC236}">
                          <a16:creationId xmlns:a16="http://schemas.microsoft.com/office/drawing/2014/main" id="{93AF92C0-8B1D-D4C7-E6DA-F07377F968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0" name="正方形/長方形 14779">
                        <a:extLst>
                          <a:ext uri="{FF2B5EF4-FFF2-40B4-BE49-F238E27FC236}">
                            <a16:creationId xmlns:a16="http://schemas.microsoft.com/office/drawing/2014/main" id="{7E73CC56-E1BF-94F1-3880-6C140E003C6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1" name="正方形/長方形 14780">
                        <a:extLst>
                          <a:ext uri="{FF2B5EF4-FFF2-40B4-BE49-F238E27FC236}">
                            <a16:creationId xmlns:a16="http://schemas.microsoft.com/office/drawing/2014/main" id="{532B6643-4786-AEFA-1FF9-C9A399DDDB9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5" name="正方形/長方形 14774">
                      <a:extLst>
                        <a:ext uri="{FF2B5EF4-FFF2-40B4-BE49-F238E27FC236}">
                          <a16:creationId xmlns:a16="http://schemas.microsoft.com/office/drawing/2014/main" id="{C0D210D9-C55F-4C7A-92FA-DA1051DEDC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6" name="グループ化 14775">
                      <a:extLst>
                        <a:ext uri="{FF2B5EF4-FFF2-40B4-BE49-F238E27FC236}">
                          <a16:creationId xmlns:a16="http://schemas.microsoft.com/office/drawing/2014/main" id="{395EE677-DE28-BDAD-3867-5DA9FC2201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78" name="正方形/長方形 14777">
                        <a:extLst>
                          <a:ext uri="{FF2B5EF4-FFF2-40B4-BE49-F238E27FC236}">
                            <a16:creationId xmlns:a16="http://schemas.microsoft.com/office/drawing/2014/main" id="{C8CFF969-E06A-0C79-701B-B6DB6028A20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79" name="正方形/長方形 14778">
                        <a:extLst>
                          <a:ext uri="{FF2B5EF4-FFF2-40B4-BE49-F238E27FC236}">
                            <a16:creationId xmlns:a16="http://schemas.microsoft.com/office/drawing/2014/main" id="{978C13E4-AB8E-5490-7A82-14DDB3F7660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7" name="正方形/長方形 14776">
                      <a:extLst>
                        <a:ext uri="{FF2B5EF4-FFF2-40B4-BE49-F238E27FC236}">
                          <a16:creationId xmlns:a16="http://schemas.microsoft.com/office/drawing/2014/main" id="{DCECCB6E-F031-6BC2-1BAA-6C69849ED2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6843" name="グループ化 6842">
                    <a:extLst>
                      <a:ext uri="{FF2B5EF4-FFF2-40B4-BE49-F238E27FC236}">
                        <a16:creationId xmlns:a16="http://schemas.microsoft.com/office/drawing/2014/main" id="{82F291C8-DD6A-A07D-BEE8-B5A815F069D5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736" name="グループ化 14735">
                      <a:extLst>
                        <a:ext uri="{FF2B5EF4-FFF2-40B4-BE49-F238E27FC236}">
                          <a16:creationId xmlns:a16="http://schemas.microsoft.com/office/drawing/2014/main" id="{C76637F8-A5EA-D02B-A722-25E080EE4C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54" name="直線コネクタ 14753">
                        <a:extLst>
                          <a:ext uri="{FF2B5EF4-FFF2-40B4-BE49-F238E27FC236}">
                            <a16:creationId xmlns:a16="http://schemas.microsoft.com/office/drawing/2014/main" id="{E8D04B3D-7EB7-A7D2-09DD-974CF8B8C8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5" name="直線コネクタ 14754">
                        <a:extLst>
                          <a:ext uri="{FF2B5EF4-FFF2-40B4-BE49-F238E27FC236}">
                            <a16:creationId xmlns:a16="http://schemas.microsoft.com/office/drawing/2014/main" id="{0C5F31EA-B023-ACB9-A490-FB796614C3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6" name="直線コネクタ 14755">
                        <a:extLst>
                          <a:ext uri="{FF2B5EF4-FFF2-40B4-BE49-F238E27FC236}">
                            <a16:creationId xmlns:a16="http://schemas.microsoft.com/office/drawing/2014/main" id="{1B55886B-1924-FEB1-C399-5483FB2525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7" name="直線コネクタ 14756">
                        <a:extLst>
                          <a:ext uri="{FF2B5EF4-FFF2-40B4-BE49-F238E27FC236}">
                            <a16:creationId xmlns:a16="http://schemas.microsoft.com/office/drawing/2014/main" id="{F116891F-E996-3420-5003-CB1CFD0336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8" name="直線コネクタ 14757">
                        <a:extLst>
                          <a:ext uri="{FF2B5EF4-FFF2-40B4-BE49-F238E27FC236}">
                            <a16:creationId xmlns:a16="http://schemas.microsoft.com/office/drawing/2014/main" id="{089F629C-E756-206D-8210-81C24076C9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9" name="直線コネクタ 14758">
                        <a:extLst>
                          <a:ext uri="{FF2B5EF4-FFF2-40B4-BE49-F238E27FC236}">
                            <a16:creationId xmlns:a16="http://schemas.microsoft.com/office/drawing/2014/main" id="{A80B486E-38F7-46A8-3CD5-DC179FF40F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0" name="直線コネクタ 14759">
                        <a:extLst>
                          <a:ext uri="{FF2B5EF4-FFF2-40B4-BE49-F238E27FC236}">
                            <a16:creationId xmlns:a16="http://schemas.microsoft.com/office/drawing/2014/main" id="{8D811B20-EA49-2AC5-DA6F-862563682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1" name="直線コネクタ 14760">
                        <a:extLst>
                          <a:ext uri="{FF2B5EF4-FFF2-40B4-BE49-F238E27FC236}">
                            <a16:creationId xmlns:a16="http://schemas.microsoft.com/office/drawing/2014/main" id="{2DC3C2AE-E530-24FB-54B8-86DA74D31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2" name="直線コネクタ 14761">
                        <a:extLst>
                          <a:ext uri="{FF2B5EF4-FFF2-40B4-BE49-F238E27FC236}">
                            <a16:creationId xmlns:a16="http://schemas.microsoft.com/office/drawing/2014/main" id="{1CB1287D-AC2A-7CA9-CBD1-5179BE2DAD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3" name="直線コネクタ 14762">
                        <a:extLst>
                          <a:ext uri="{FF2B5EF4-FFF2-40B4-BE49-F238E27FC236}">
                            <a16:creationId xmlns:a16="http://schemas.microsoft.com/office/drawing/2014/main" id="{6CE510DD-DA88-7E90-609C-B3921EDE06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4" name="直線コネクタ 14763">
                        <a:extLst>
                          <a:ext uri="{FF2B5EF4-FFF2-40B4-BE49-F238E27FC236}">
                            <a16:creationId xmlns:a16="http://schemas.microsoft.com/office/drawing/2014/main" id="{5E8E9D10-9C24-5826-CCAD-1D56389D51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5" name="直線コネクタ 14764">
                        <a:extLst>
                          <a:ext uri="{FF2B5EF4-FFF2-40B4-BE49-F238E27FC236}">
                            <a16:creationId xmlns:a16="http://schemas.microsoft.com/office/drawing/2014/main" id="{F4414641-A276-21A5-30F0-CD497AADC5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6" name="直線コネクタ 14765">
                        <a:extLst>
                          <a:ext uri="{FF2B5EF4-FFF2-40B4-BE49-F238E27FC236}">
                            <a16:creationId xmlns:a16="http://schemas.microsoft.com/office/drawing/2014/main" id="{C0BB7837-0B21-3569-58EA-804433A628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7" name="直線コネクタ 14766">
                        <a:extLst>
                          <a:ext uri="{FF2B5EF4-FFF2-40B4-BE49-F238E27FC236}">
                            <a16:creationId xmlns:a16="http://schemas.microsoft.com/office/drawing/2014/main" id="{118FC4A1-C0E8-AB32-46C5-BEB2E3AAB1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8" name="直線コネクタ 14767">
                        <a:extLst>
                          <a:ext uri="{FF2B5EF4-FFF2-40B4-BE49-F238E27FC236}">
                            <a16:creationId xmlns:a16="http://schemas.microsoft.com/office/drawing/2014/main" id="{32C85804-7964-DF91-5237-2BAB54867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9" name="直線コネクタ 14768">
                        <a:extLst>
                          <a:ext uri="{FF2B5EF4-FFF2-40B4-BE49-F238E27FC236}">
                            <a16:creationId xmlns:a16="http://schemas.microsoft.com/office/drawing/2014/main" id="{AB924D8E-DD87-F877-6D27-E7DF2C55E2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37" name="グループ化 14736">
                      <a:extLst>
                        <a:ext uri="{FF2B5EF4-FFF2-40B4-BE49-F238E27FC236}">
                          <a16:creationId xmlns:a16="http://schemas.microsoft.com/office/drawing/2014/main" id="{3BF27EFF-1154-B6D4-2F80-5343D567C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38" name="直線コネクタ 14737">
                        <a:extLst>
                          <a:ext uri="{FF2B5EF4-FFF2-40B4-BE49-F238E27FC236}">
                            <a16:creationId xmlns:a16="http://schemas.microsoft.com/office/drawing/2014/main" id="{E313EBA0-FEE7-8B59-BAAB-9426337BC6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9" name="直線コネクタ 14738">
                        <a:extLst>
                          <a:ext uri="{FF2B5EF4-FFF2-40B4-BE49-F238E27FC236}">
                            <a16:creationId xmlns:a16="http://schemas.microsoft.com/office/drawing/2014/main" id="{B61018BE-CE21-77B4-5466-7949CC9288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0" name="直線コネクタ 14739">
                        <a:extLst>
                          <a:ext uri="{FF2B5EF4-FFF2-40B4-BE49-F238E27FC236}">
                            <a16:creationId xmlns:a16="http://schemas.microsoft.com/office/drawing/2014/main" id="{7B12D9C0-EC18-0FF6-A9EB-65405B5615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1" name="直線コネクタ 14740">
                        <a:extLst>
                          <a:ext uri="{FF2B5EF4-FFF2-40B4-BE49-F238E27FC236}">
                            <a16:creationId xmlns:a16="http://schemas.microsoft.com/office/drawing/2014/main" id="{6FBABBE5-2EE0-A0FF-6B9A-726D6C5E25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2" name="直線コネクタ 14741">
                        <a:extLst>
                          <a:ext uri="{FF2B5EF4-FFF2-40B4-BE49-F238E27FC236}">
                            <a16:creationId xmlns:a16="http://schemas.microsoft.com/office/drawing/2014/main" id="{8F009C78-4934-47B8-2A16-9DB3A0C797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3" name="直線コネクタ 14742">
                        <a:extLst>
                          <a:ext uri="{FF2B5EF4-FFF2-40B4-BE49-F238E27FC236}">
                            <a16:creationId xmlns:a16="http://schemas.microsoft.com/office/drawing/2014/main" id="{4F5BD9F7-EF6D-210C-A2E9-5400570664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4" name="直線コネクタ 14743">
                        <a:extLst>
                          <a:ext uri="{FF2B5EF4-FFF2-40B4-BE49-F238E27FC236}">
                            <a16:creationId xmlns:a16="http://schemas.microsoft.com/office/drawing/2014/main" id="{123A4F55-7F2D-ADAD-CBF7-ACA3B2F932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5" name="直線コネクタ 14744">
                        <a:extLst>
                          <a:ext uri="{FF2B5EF4-FFF2-40B4-BE49-F238E27FC236}">
                            <a16:creationId xmlns:a16="http://schemas.microsoft.com/office/drawing/2014/main" id="{401D3336-CEAC-94F9-17F4-43A7F3B423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6" name="直線コネクタ 14745">
                        <a:extLst>
                          <a:ext uri="{FF2B5EF4-FFF2-40B4-BE49-F238E27FC236}">
                            <a16:creationId xmlns:a16="http://schemas.microsoft.com/office/drawing/2014/main" id="{0B96DAEF-B44F-7E2D-BB0F-DF46CB2403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7" name="直線コネクタ 14746">
                        <a:extLst>
                          <a:ext uri="{FF2B5EF4-FFF2-40B4-BE49-F238E27FC236}">
                            <a16:creationId xmlns:a16="http://schemas.microsoft.com/office/drawing/2014/main" id="{F6A8D302-1D10-18F8-8429-2260113914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8" name="直線コネクタ 14747">
                        <a:extLst>
                          <a:ext uri="{FF2B5EF4-FFF2-40B4-BE49-F238E27FC236}">
                            <a16:creationId xmlns:a16="http://schemas.microsoft.com/office/drawing/2014/main" id="{4029216C-3B78-FE80-6239-7670AF0251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9" name="直線コネクタ 14748">
                        <a:extLst>
                          <a:ext uri="{FF2B5EF4-FFF2-40B4-BE49-F238E27FC236}">
                            <a16:creationId xmlns:a16="http://schemas.microsoft.com/office/drawing/2014/main" id="{27966E12-DFE0-BA8E-199E-978EC59EF8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0" name="直線コネクタ 14749">
                        <a:extLst>
                          <a:ext uri="{FF2B5EF4-FFF2-40B4-BE49-F238E27FC236}">
                            <a16:creationId xmlns:a16="http://schemas.microsoft.com/office/drawing/2014/main" id="{54BEB436-BAF5-EB21-7999-6B2211160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1" name="直線コネクタ 14750">
                        <a:extLst>
                          <a:ext uri="{FF2B5EF4-FFF2-40B4-BE49-F238E27FC236}">
                            <a16:creationId xmlns:a16="http://schemas.microsoft.com/office/drawing/2014/main" id="{34F2537F-770F-561A-0FF4-EE1337A653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2" name="直線コネクタ 14751">
                        <a:extLst>
                          <a:ext uri="{FF2B5EF4-FFF2-40B4-BE49-F238E27FC236}">
                            <a16:creationId xmlns:a16="http://schemas.microsoft.com/office/drawing/2014/main" id="{2AA8179C-D1B4-5256-D2DE-6CE19DBF70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3" name="直線コネクタ 14752">
                        <a:extLst>
                          <a:ext uri="{FF2B5EF4-FFF2-40B4-BE49-F238E27FC236}">
                            <a16:creationId xmlns:a16="http://schemas.microsoft.com/office/drawing/2014/main" id="{29FB5812-6EDA-FF7B-E03C-90EA2DF1FD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4" name="グループ化 6843">
                    <a:extLst>
                      <a:ext uri="{FF2B5EF4-FFF2-40B4-BE49-F238E27FC236}">
                        <a16:creationId xmlns:a16="http://schemas.microsoft.com/office/drawing/2014/main" id="{6C48668E-A548-3CE4-5074-788BBD452630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930" name="グループ化 6929">
                      <a:extLst>
                        <a:ext uri="{FF2B5EF4-FFF2-40B4-BE49-F238E27FC236}">
                          <a16:creationId xmlns:a16="http://schemas.microsoft.com/office/drawing/2014/main" id="{88F055AC-828F-3107-1193-F3454D8B2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20" name="直線コネクタ 14719">
                        <a:extLst>
                          <a:ext uri="{FF2B5EF4-FFF2-40B4-BE49-F238E27FC236}">
                            <a16:creationId xmlns:a16="http://schemas.microsoft.com/office/drawing/2014/main" id="{8C3DCB7B-00C1-2797-2519-AC35DF57F3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1" name="直線コネクタ 14720">
                        <a:extLst>
                          <a:ext uri="{FF2B5EF4-FFF2-40B4-BE49-F238E27FC236}">
                            <a16:creationId xmlns:a16="http://schemas.microsoft.com/office/drawing/2014/main" id="{6E871C4E-4ADD-69EA-C323-C4D88F43F7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2" name="直線コネクタ 14721">
                        <a:extLst>
                          <a:ext uri="{FF2B5EF4-FFF2-40B4-BE49-F238E27FC236}">
                            <a16:creationId xmlns:a16="http://schemas.microsoft.com/office/drawing/2014/main" id="{6A0747E0-9820-011E-FE9B-DD59B18A24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3" name="直線コネクタ 14722">
                        <a:extLst>
                          <a:ext uri="{FF2B5EF4-FFF2-40B4-BE49-F238E27FC236}">
                            <a16:creationId xmlns:a16="http://schemas.microsoft.com/office/drawing/2014/main" id="{CBF7140A-44AC-46C2-7738-008C70C4ED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4" name="直線コネクタ 14723">
                        <a:extLst>
                          <a:ext uri="{FF2B5EF4-FFF2-40B4-BE49-F238E27FC236}">
                            <a16:creationId xmlns:a16="http://schemas.microsoft.com/office/drawing/2014/main" id="{DBF88DFC-F835-5165-878F-44DA985096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5" name="直線コネクタ 14724">
                        <a:extLst>
                          <a:ext uri="{FF2B5EF4-FFF2-40B4-BE49-F238E27FC236}">
                            <a16:creationId xmlns:a16="http://schemas.microsoft.com/office/drawing/2014/main" id="{59050382-3B33-D6BF-87EC-8B68EBA443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6" name="直線コネクタ 14725">
                        <a:extLst>
                          <a:ext uri="{FF2B5EF4-FFF2-40B4-BE49-F238E27FC236}">
                            <a16:creationId xmlns:a16="http://schemas.microsoft.com/office/drawing/2014/main" id="{CD3BFCBC-9A3D-0A48-A7B3-35EE108B6E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7" name="直線コネクタ 14726">
                        <a:extLst>
                          <a:ext uri="{FF2B5EF4-FFF2-40B4-BE49-F238E27FC236}">
                            <a16:creationId xmlns:a16="http://schemas.microsoft.com/office/drawing/2014/main" id="{C0306AEF-6DBE-7614-89AB-A30EAA0C4F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8" name="直線コネクタ 14727">
                        <a:extLst>
                          <a:ext uri="{FF2B5EF4-FFF2-40B4-BE49-F238E27FC236}">
                            <a16:creationId xmlns:a16="http://schemas.microsoft.com/office/drawing/2014/main" id="{0ECABD84-31E0-86C5-FB22-136AB47221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9" name="直線コネクタ 14728">
                        <a:extLst>
                          <a:ext uri="{FF2B5EF4-FFF2-40B4-BE49-F238E27FC236}">
                            <a16:creationId xmlns:a16="http://schemas.microsoft.com/office/drawing/2014/main" id="{A1104BCD-D1FB-4422-C6EB-18402D29AD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0" name="直線コネクタ 14729">
                        <a:extLst>
                          <a:ext uri="{FF2B5EF4-FFF2-40B4-BE49-F238E27FC236}">
                            <a16:creationId xmlns:a16="http://schemas.microsoft.com/office/drawing/2014/main" id="{36AC5845-48B7-D92C-D520-AFB539EA9B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1" name="直線コネクタ 14730">
                        <a:extLst>
                          <a:ext uri="{FF2B5EF4-FFF2-40B4-BE49-F238E27FC236}">
                            <a16:creationId xmlns:a16="http://schemas.microsoft.com/office/drawing/2014/main" id="{9C5C8B1F-588F-EACC-4E30-3025F93375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2" name="直線コネクタ 14731">
                        <a:extLst>
                          <a:ext uri="{FF2B5EF4-FFF2-40B4-BE49-F238E27FC236}">
                            <a16:creationId xmlns:a16="http://schemas.microsoft.com/office/drawing/2014/main" id="{E7630256-F8FB-961B-4BB8-D0831C771E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3" name="直線コネクタ 14732">
                        <a:extLst>
                          <a:ext uri="{FF2B5EF4-FFF2-40B4-BE49-F238E27FC236}">
                            <a16:creationId xmlns:a16="http://schemas.microsoft.com/office/drawing/2014/main" id="{A2B1A7D0-D860-FD33-B2D1-675F567C61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4" name="直線コネクタ 14733">
                        <a:extLst>
                          <a:ext uri="{FF2B5EF4-FFF2-40B4-BE49-F238E27FC236}">
                            <a16:creationId xmlns:a16="http://schemas.microsoft.com/office/drawing/2014/main" id="{A544402D-A47A-8C3E-F5ED-257BF1D865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5" name="直線コネクタ 14734">
                        <a:extLst>
                          <a:ext uri="{FF2B5EF4-FFF2-40B4-BE49-F238E27FC236}">
                            <a16:creationId xmlns:a16="http://schemas.microsoft.com/office/drawing/2014/main" id="{B21BF79E-579D-A925-EBF2-62CE035F5E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931" name="グループ化 6930">
                      <a:extLst>
                        <a:ext uri="{FF2B5EF4-FFF2-40B4-BE49-F238E27FC236}">
                          <a16:creationId xmlns:a16="http://schemas.microsoft.com/office/drawing/2014/main" id="{10D84BF8-301F-4450-9F91-72DC8FDB54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32" name="直線コネクタ 6931">
                        <a:extLst>
                          <a:ext uri="{FF2B5EF4-FFF2-40B4-BE49-F238E27FC236}">
                            <a16:creationId xmlns:a16="http://schemas.microsoft.com/office/drawing/2014/main" id="{3A6CFD1A-B3DF-BCC8-3EF6-ED85750037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5" name="直線コネクタ 6934">
                        <a:extLst>
                          <a:ext uri="{FF2B5EF4-FFF2-40B4-BE49-F238E27FC236}">
                            <a16:creationId xmlns:a16="http://schemas.microsoft.com/office/drawing/2014/main" id="{7C5E73F4-1657-25B8-C3B4-3004D8BEFF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6" name="直線コネクタ 6935">
                        <a:extLst>
                          <a:ext uri="{FF2B5EF4-FFF2-40B4-BE49-F238E27FC236}">
                            <a16:creationId xmlns:a16="http://schemas.microsoft.com/office/drawing/2014/main" id="{718B032E-D92B-7559-34F5-C8778F2328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7" name="直線コネクタ 6936">
                        <a:extLst>
                          <a:ext uri="{FF2B5EF4-FFF2-40B4-BE49-F238E27FC236}">
                            <a16:creationId xmlns:a16="http://schemas.microsoft.com/office/drawing/2014/main" id="{A6A8A986-E9F0-8C66-A0E8-93BD7CD469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8" name="直線コネクタ 6937">
                        <a:extLst>
                          <a:ext uri="{FF2B5EF4-FFF2-40B4-BE49-F238E27FC236}">
                            <a16:creationId xmlns:a16="http://schemas.microsoft.com/office/drawing/2014/main" id="{AF4F84A0-ABE2-7964-AFAB-F074D13AED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9" name="直線コネクタ 6938">
                        <a:extLst>
                          <a:ext uri="{FF2B5EF4-FFF2-40B4-BE49-F238E27FC236}">
                            <a16:creationId xmlns:a16="http://schemas.microsoft.com/office/drawing/2014/main" id="{CFEEDFA6-8186-9A5D-2944-B200CDA03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0" name="直線コネクタ 6939">
                        <a:extLst>
                          <a:ext uri="{FF2B5EF4-FFF2-40B4-BE49-F238E27FC236}">
                            <a16:creationId xmlns:a16="http://schemas.microsoft.com/office/drawing/2014/main" id="{CE6C301B-FB3D-6406-EAF7-E3AE3AE2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1" name="直線コネクタ 6940">
                        <a:extLst>
                          <a:ext uri="{FF2B5EF4-FFF2-40B4-BE49-F238E27FC236}">
                            <a16:creationId xmlns:a16="http://schemas.microsoft.com/office/drawing/2014/main" id="{AB5BA521-06EF-40D4-56A2-1BDF1EE557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2" name="直線コネクタ 6941">
                        <a:extLst>
                          <a:ext uri="{FF2B5EF4-FFF2-40B4-BE49-F238E27FC236}">
                            <a16:creationId xmlns:a16="http://schemas.microsoft.com/office/drawing/2014/main" id="{1992CDC5-4838-2970-8D8B-6560E3587C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3" name="直線コネクタ 6942">
                        <a:extLst>
                          <a:ext uri="{FF2B5EF4-FFF2-40B4-BE49-F238E27FC236}">
                            <a16:creationId xmlns:a16="http://schemas.microsoft.com/office/drawing/2014/main" id="{5CADAC32-9592-852E-FB9B-BDDE93D7A6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4" name="直線コネクタ 6943">
                        <a:extLst>
                          <a:ext uri="{FF2B5EF4-FFF2-40B4-BE49-F238E27FC236}">
                            <a16:creationId xmlns:a16="http://schemas.microsoft.com/office/drawing/2014/main" id="{67D3FD7B-154B-99DE-3D46-6371094CB1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5" name="直線コネクタ 6944">
                        <a:extLst>
                          <a:ext uri="{FF2B5EF4-FFF2-40B4-BE49-F238E27FC236}">
                            <a16:creationId xmlns:a16="http://schemas.microsoft.com/office/drawing/2014/main" id="{715FAC51-81D0-BB1E-1B5E-58F097003A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6" name="直線コネクタ 6945">
                        <a:extLst>
                          <a:ext uri="{FF2B5EF4-FFF2-40B4-BE49-F238E27FC236}">
                            <a16:creationId xmlns:a16="http://schemas.microsoft.com/office/drawing/2014/main" id="{349B4E0B-332E-ADD8-D569-B40DEEF904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7" name="直線コネクタ 6946">
                        <a:extLst>
                          <a:ext uri="{FF2B5EF4-FFF2-40B4-BE49-F238E27FC236}">
                            <a16:creationId xmlns:a16="http://schemas.microsoft.com/office/drawing/2014/main" id="{09BA04E0-A7FD-8DC3-BDFC-D7D047A33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8" name="直線コネクタ 6947">
                        <a:extLst>
                          <a:ext uri="{FF2B5EF4-FFF2-40B4-BE49-F238E27FC236}">
                            <a16:creationId xmlns:a16="http://schemas.microsoft.com/office/drawing/2014/main" id="{7F03F4AF-AC1E-8A84-3050-56E0675918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75" name="直線コネクタ 6974">
                        <a:extLst>
                          <a:ext uri="{FF2B5EF4-FFF2-40B4-BE49-F238E27FC236}">
                            <a16:creationId xmlns:a16="http://schemas.microsoft.com/office/drawing/2014/main" id="{1F2BDA99-E2A2-FA29-6BBF-1BC56274FB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5" name="グループ化 6844">
                    <a:extLst>
                      <a:ext uri="{FF2B5EF4-FFF2-40B4-BE49-F238E27FC236}">
                        <a16:creationId xmlns:a16="http://schemas.microsoft.com/office/drawing/2014/main" id="{F4E5C25D-13D6-C0AD-A220-EEB6B9EF7BB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1440" name="グループ化 11439">
                      <a:extLst>
                        <a:ext uri="{FF2B5EF4-FFF2-40B4-BE49-F238E27FC236}">
                          <a16:creationId xmlns:a16="http://schemas.microsoft.com/office/drawing/2014/main" id="{3989427E-B60E-4EE4-456B-6B2C5608E6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14" name="直線コネクタ 6913">
                        <a:extLst>
                          <a:ext uri="{FF2B5EF4-FFF2-40B4-BE49-F238E27FC236}">
                            <a16:creationId xmlns:a16="http://schemas.microsoft.com/office/drawing/2014/main" id="{5C514B30-54F1-FDC4-2BCF-75F3311952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5" name="直線コネクタ 6914">
                        <a:extLst>
                          <a:ext uri="{FF2B5EF4-FFF2-40B4-BE49-F238E27FC236}">
                            <a16:creationId xmlns:a16="http://schemas.microsoft.com/office/drawing/2014/main" id="{AB5ED633-5025-2757-9910-0F38FFD303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6" name="直線コネクタ 6915">
                        <a:extLst>
                          <a:ext uri="{FF2B5EF4-FFF2-40B4-BE49-F238E27FC236}">
                            <a16:creationId xmlns:a16="http://schemas.microsoft.com/office/drawing/2014/main" id="{6C29DE6A-3790-D668-893F-FCE3B8FF6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7" name="直線コネクタ 6916">
                        <a:extLst>
                          <a:ext uri="{FF2B5EF4-FFF2-40B4-BE49-F238E27FC236}">
                            <a16:creationId xmlns:a16="http://schemas.microsoft.com/office/drawing/2014/main" id="{EA9352E2-4E1C-9ADD-B6B3-AB20F61336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8" name="直線コネクタ 6917">
                        <a:extLst>
                          <a:ext uri="{FF2B5EF4-FFF2-40B4-BE49-F238E27FC236}">
                            <a16:creationId xmlns:a16="http://schemas.microsoft.com/office/drawing/2014/main" id="{BC4F7A66-64EE-5D18-D15C-4071B839EF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9" name="直線コネクタ 6918">
                        <a:extLst>
                          <a:ext uri="{FF2B5EF4-FFF2-40B4-BE49-F238E27FC236}">
                            <a16:creationId xmlns:a16="http://schemas.microsoft.com/office/drawing/2014/main" id="{D59BF21E-EDE1-A27C-11CA-23792D35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0" name="直線コネクタ 6919">
                        <a:extLst>
                          <a:ext uri="{FF2B5EF4-FFF2-40B4-BE49-F238E27FC236}">
                            <a16:creationId xmlns:a16="http://schemas.microsoft.com/office/drawing/2014/main" id="{FA328D67-F849-2D49-109A-E37243F462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1" name="直線コネクタ 6920">
                        <a:extLst>
                          <a:ext uri="{FF2B5EF4-FFF2-40B4-BE49-F238E27FC236}">
                            <a16:creationId xmlns:a16="http://schemas.microsoft.com/office/drawing/2014/main" id="{0818094D-E9BE-1E81-E0D8-8EFFD24D3B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2" name="直線コネクタ 6921">
                        <a:extLst>
                          <a:ext uri="{FF2B5EF4-FFF2-40B4-BE49-F238E27FC236}">
                            <a16:creationId xmlns:a16="http://schemas.microsoft.com/office/drawing/2014/main" id="{A364F930-40EA-F980-9285-03C0E026A2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3" name="直線コネクタ 6922">
                        <a:extLst>
                          <a:ext uri="{FF2B5EF4-FFF2-40B4-BE49-F238E27FC236}">
                            <a16:creationId xmlns:a16="http://schemas.microsoft.com/office/drawing/2014/main" id="{77556428-E4E3-11A6-3C0B-B9BB5C053D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4" name="直線コネクタ 6923">
                        <a:extLst>
                          <a:ext uri="{FF2B5EF4-FFF2-40B4-BE49-F238E27FC236}">
                            <a16:creationId xmlns:a16="http://schemas.microsoft.com/office/drawing/2014/main" id="{4E7E7B54-E7AA-BF21-0D25-E36DE81F3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5" name="直線コネクタ 6924">
                        <a:extLst>
                          <a:ext uri="{FF2B5EF4-FFF2-40B4-BE49-F238E27FC236}">
                            <a16:creationId xmlns:a16="http://schemas.microsoft.com/office/drawing/2014/main" id="{A1BC4ACF-0874-EF99-3F8D-A4AC997A25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6" name="直線コネクタ 6925">
                        <a:extLst>
                          <a:ext uri="{FF2B5EF4-FFF2-40B4-BE49-F238E27FC236}">
                            <a16:creationId xmlns:a16="http://schemas.microsoft.com/office/drawing/2014/main" id="{60571696-C530-471D-B302-8BD01F1648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7" name="直線コネクタ 6926">
                        <a:extLst>
                          <a:ext uri="{FF2B5EF4-FFF2-40B4-BE49-F238E27FC236}">
                            <a16:creationId xmlns:a16="http://schemas.microsoft.com/office/drawing/2014/main" id="{7EB3447F-D474-E2CA-ACEE-AD91329DCA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8" name="直線コネクタ 6927">
                        <a:extLst>
                          <a:ext uri="{FF2B5EF4-FFF2-40B4-BE49-F238E27FC236}">
                            <a16:creationId xmlns:a16="http://schemas.microsoft.com/office/drawing/2014/main" id="{32880406-6345-2CB0-E2D2-1A9B055861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9" name="直線コネクタ 6928">
                        <a:extLst>
                          <a:ext uri="{FF2B5EF4-FFF2-40B4-BE49-F238E27FC236}">
                            <a16:creationId xmlns:a16="http://schemas.microsoft.com/office/drawing/2014/main" id="{5DE5E628-17D1-674F-8AFB-86DD13814C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41" name="グループ化 11440">
                      <a:extLst>
                        <a:ext uri="{FF2B5EF4-FFF2-40B4-BE49-F238E27FC236}">
                          <a16:creationId xmlns:a16="http://schemas.microsoft.com/office/drawing/2014/main" id="{5D1DF6E4-5A9F-80BA-7A5C-9A46692EA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442" name="直線コネクタ 11441">
                        <a:extLst>
                          <a:ext uri="{FF2B5EF4-FFF2-40B4-BE49-F238E27FC236}">
                            <a16:creationId xmlns:a16="http://schemas.microsoft.com/office/drawing/2014/main" id="{55D2CD54-6400-9AD8-FEF6-5133BF1A7A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3" name="直線コネクタ 11442">
                        <a:extLst>
                          <a:ext uri="{FF2B5EF4-FFF2-40B4-BE49-F238E27FC236}">
                            <a16:creationId xmlns:a16="http://schemas.microsoft.com/office/drawing/2014/main" id="{A4B4887D-92F6-9504-0E35-924CEF2FD0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4" name="直線コネクタ 11443">
                        <a:extLst>
                          <a:ext uri="{FF2B5EF4-FFF2-40B4-BE49-F238E27FC236}">
                            <a16:creationId xmlns:a16="http://schemas.microsoft.com/office/drawing/2014/main" id="{F761171F-5DE8-375A-DED2-9C3418BA4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5" name="直線コネクタ 11444">
                        <a:extLst>
                          <a:ext uri="{FF2B5EF4-FFF2-40B4-BE49-F238E27FC236}">
                            <a16:creationId xmlns:a16="http://schemas.microsoft.com/office/drawing/2014/main" id="{E1ED7F85-FF3C-A659-9B2F-2BDCC698D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6" name="直線コネクタ 11445">
                        <a:extLst>
                          <a:ext uri="{FF2B5EF4-FFF2-40B4-BE49-F238E27FC236}">
                            <a16:creationId xmlns:a16="http://schemas.microsoft.com/office/drawing/2014/main" id="{CCD9165F-DDE5-B65F-A17A-99F13102CA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7" name="直線コネクタ 11446">
                        <a:extLst>
                          <a:ext uri="{FF2B5EF4-FFF2-40B4-BE49-F238E27FC236}">
                            <a16:creationId xmlns:a16="http://schemas.microsoft.com/office/drawing/2014/main" id="{F231208F-664F-DB86-3B1A-74AF324B37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8" name="直線コネクタ 11447">
                        <a:extLst>
                          <a:ext uri="{FF2B5EF4-FFF2-40B4-BE49-F238E27FC236}">
                            <a16:creationId xmlns:a16="http://schemas.microsoft.com/office/drawing/2014/main" id="{D2AA04DC-0574-957F-A6DC-79B12B1601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9" name="直線コネクタ 11448">
                        <a:extLst>
                          <a:ext uri="{FF2B5EF4-FFF2-40B4-BE49-F238E27FC236}">
                            <a16:creationId xmlns:a16="http://schemas.microsoft.com/office/drawing/2014/main" id="{577A3EB3-8D60-A046-EC94-16E0A3E8A0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0" name="直線コネクタ 11449">
                        <a:extLst>
                          <a:ext uri="{FF2B5EF4-FFF2-40B4-BE49-F238E27FC236}">
                            <a16:creationId xmlns:a16="http://schemas.microsoft.com/office/drawing/2014/main" id="{5502C477-41F2-5EA9-DFA7-4C0E1CFDC3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1" name="直線コネクタ 11450">
                        <a:extLst>
                          <a:ext uri="{FF2B5EF4-FFF2-40B4-BE49-F238E27FC236}">
                            <a16:creationId xmlns:a16="http://schemas.microsoft.com/office/drawing/2014/main" id="{B75AAAF8-0B56-19F4-3357-22FCCE5C7C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2" name="直線コネクタ 11451">
                        <a:extLst>
                          <a:ext uri="{FF2B5EF4-FFF2-40B4-BE49-F238E27FC236}">
                            <a16:creationId xmlns:a16="http://schemas.microsoft.com/office/drawing/2014/main" id="{390B9915-C59F-992C-8BEC-B63ED175C1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3" name="直線コネクタ 11452">
                        <a:extLst>
                          <a:ext uri="{FF2B5EF4-FFF2-40B4-BE49-F238E27FC236}">
                            <a16:creationId xmlns:a16="http://schemas.microsoft.com/office/drawing/2014/main" id="{78F8E6C3-BC62-91C1-1CD8-A1D53DF7E0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4" name="直線コネクタ 11453">
                        <a:extLst>
                          <a:ext uri="{FF2B5EF4-FFF2-40B4-BE49-F238E27FC236}">
                            <a16:creationId xmlns:a16="http://schemas.microsoft.com/office/drawing/2014/main" id="{E614EE9A-5194-7438-44AD-B5B027CE4C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5" name="直線コネクタ 11454">
                        <a:extLst>
                          <a:ext uri="{FF2B5EF4-FFF2-40B4-BE49-F238E27FC236}">
                            <a16:creationId xmlns:a16="http://schemas.microsoft.com/office/drawing/2014/main" id="{74F724D7-64AE-3C2C-D2ED-154F6F98F4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2" name="直線コネクタ 6911">
                        <a:extLst>
                          <a:ext uri="{FF2B5EF4-FFF2-40B4-BE49-F238E27FC236}">
                            <a16:creationId xmlns:a16="http://schemas.microsoft.com/office/drawing/2014/main" id="{6260CF4C-39CA-F7DC-26BB-86F29A5C6F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3" name="直線コネクタ 6912">
                        <a:extLst>
                          <a:ext uri="{FF2B5EF4-FFF2-40B4-BE49-F238E27FC236}">
                            <a16:creationId xmlns:a16="http://schemas.microsoft.com/office/drawing/2014/main" id="{3020FCBB-6E78-9923-2603-42AC0A8F67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6" name="グループ化 6845">
                    <a:extLst>
                      <a:ext uri="{FF2B5EF4-FFF2-40B4-BE49-F238E27FC236}">
                        <a16:creationId xmlns:a16="http://schemas.microsoft.com/office/drawing/2014/main" id="{E32A5FEF-AB7D-5794-6888-8E34AE9DD5E6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24" name="直線コネクタ 11423">
                      <a:extLst>
                        <a:ext uri="{FF2B5EF4-FFF2-40B4-BE49-F238E27FC236}">
                          <a16:creationId xmlns:a16="http://schemas.microsoft.com/office/drawing/2014/main" id="{715998C9-C53B-F1E0-D550-F7EBE7B1A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5" name="直線コネクタ 11424">
                      <a:extLst>
                        <a:ext uri="{FF2B5EF4-FFF2-40B4-BE49-F238E27FC236}">
                          <a16:creationId xmlns:a16="http://schemas.microsoft.com/office/drawing/2014/main" id="{DF45B055-C022-08DC-9669-DF9F48559B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6" name="直線コネクタ 11425">
                      <a:extLst>
                        <a:ext uri="{FF2B5EF4-FFF2-40B4-BE49-F238E27FC236}">
                          <a16:creationId xmlns:a16="http://schemas.microsoft.com/office/drawing/2014/main" id="{56ADEBCD-869D-F755-C79F-1D3C39F6BC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7" name="直線コネクタ 11426">
                      <a:extLst>
                        <a:ext uri="{FF2B5EF4-FFF2-40B4-BE49-F238E27FC236}">
                          <a16:creationId xmlns:a16="http://schemas.microsoft.com/office/drawing/2014/main" id="{A5698FAD-003D-AFD8-71ED-BF32E6A6AB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8" name="直線コネクタ 11427">
                      <a:extLst>
                        <a:ext uri="{FF2B5EF4-FFF2-40B4-BE49-F238E27FC236}">
                          <a16:creationId xmlns:a16="http://schemas.microsoft.com/office/drawing/2014/main" id="{FAD7A474-6346-BC60-B4D9-02404CF026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9" name="直線コネクタ 11428">
                      <a:extLst>
                        <a:ext uri="{FF2B5EF4-FFF2-40B4-BE49-F238E27FC236}">
                          <a16:creationId xmlns:a16="http://schemas.microsoft.com/office/drawing/2014/main" id="{CD92E03C-4C4E-F832-14E0-541936ACA4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0" name="直線コネクタ 11429">
                      <a:extLst>
                        <a:ext uri="{FF2B5EF4-FFF2-40B4-BE49-F238E27FC236}">
                          <a16:creationId xmlns:a16="http://schemas.microsoft.com/office/drawing/2014/main" id="{A4F7B416-2094-B235-CE42-C320381C8F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1" name="直線コネクタ 11430">
                      <a:extLst>
                        <a:ext uri="{FF2B5EF4-FFF2-40B4-BE49-F238E27FC236}">
                          <a16:creationId xmlns:a16="http://schemas.microsoft.com/office/drawing/2014/main" id="{41F9E823-89AC-AC92-2E22-A1CB2D056F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2" name="直線コネクタ 11431">
                      <a:extLst>
                        <a:ext uri="{FF2B5EF4-FFF2-40B4-BE49-F238E27FC236}">
                          <a16:creationId xmlns:a16="http://schemas.microsoft.com/office/drawing/2014/main" id="{F3B75310-0F3F-7394-6AFD-0CDC89D9D0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3" name="直線コネクタ 11432">
                      <a:extLst>
                        <a:ext uri="{FF2B5EF4-FFF2-40B4-BE49-F238E27FC236}">
                          <a16:creationId xmlns:a16="http://schemas.microsoft.com/office/drawing/2014/main" id="{C06D76A4-8ACE-3BBD-A275-7A90446EBA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4" name="直線コネクタ 11433">
                      <a:extLst>
                        <a:ext uri="{FF2B5EF4-FFF2-40B4-BE49-F238E27FC236}">
                          <a16:creationId xmlns:a16="http://schemas.microsoft.com/office/drawing/2014/main" id="{0D2C9252-3D45-20E7-75EC-C3E9F975F3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5" name="直線コネクタ 11434">
                      <a:extLst>
                        <a:ext uri="{FF2B5EF4-FFF2-40B4-BE49-F238E27FC236}">
                          <a16:creationId xmlns:a16="http://schemas.microsoft.com/office/drawing/2014/main" id="{5F3A584C-A18E-7074-76B8-90A34075CD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6" name="直線コネクタ 11435">
                      <a:extLst>
                        <a:ext uri="{FF2B5EF4-FFF2-40B4-BE49-F238E27FC236}">
                          <a16:creationId xmlns:a16="http://schemas.microsoft.com/office/drawing/2014/main" id="{CCEFA0F0-B3EC-F75F-9E95-1CF08EEA8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7" name="直線コネクタ 11436">
                      <a:extLst>
                        <a:ext uri="{FF2B5EF4-FFF2-40B4-BE49-F238E27FC236}">
                          <a16:creationId xmlns:a16="http://schemas.microsoft.com/office/drawing/2014/main" id="{48B2F5BC-0028-C2ED-3E17-FD1C3E3BA0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8" name="直線コネクタ 11437">
                      <a:extLst>
                        <a:ext uri="{FF2B5EF4-FFF2-40B4-BE49-F238E27FC236}">
                          <a16:creationId xmlns:a16="http://schemas.microsoft.com/office/drawing/2014/main" id="{7DE7D118-E74E-371E-7586-5CF342929A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9" name="直線コネクタ 11438">
                      <a:extLst>
                        <a:ext uri="{FF2B5EF4-FFF2-40B4-BE49-F238E27FC236}">
                          <a16:creationId xmlns:a16="http://schemas.microsoft.com/office/drawing/2014/main" id="{B2B37E90-3CF7-0142-4389-9AD2893D4C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47" name="グループ化 6846">
                    <a:extLst>
                      <a:ext uri="{FF2B5EF4-FFF2-40B4-BE49-F238E27FC236}">
                        <a16:creationId xmlns:a16="http://schemas.microsoft.com/office/drawing/2014/main" id="{059C13CF-8278-9B73-4085-F350E7F2B44A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05" name="直線コネクタ 11404">
                      <a:extLst>
                        <a:ext uri="{FF2B5EF4-FFF2-40B4-BE49-F238E27FC236}">
                          <a16:creationId xmlns:a16="http://schemas.microsoft.com/office/drawing/2014/main" id="{3F62AAC8-8E0E-BC69-F6FA-893F001B8C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09" name="直線コネクタ 11408">
                      <a:extLst>
                        <a:ext uri="{FF2B5EF4-FFF2-40B4-BE49-F238E27FC236}">
                          <a16:creationId xmlns:a16="http://schemas.microsoft.com/office/drawing/2014/main" id="{0EAC806F-3EE4-8328-779F-328CF09B97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0" name="直線コネクタ 11409">
                      <a:extLst>
                        <a:ext uri="{FF2B5EF4-FFF2-40B4-BE49-F238E27FC236}">
                          <a16:creationId xmlns:a16="http://schemas.microsoft.com/office/drawing/2014/main" id="{FCE89200-CC1D-EAA2-FA8D-9F261347F3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1" name="直線コネクタ 11410">
                      <a:extLst>
                        <a:ext uri="{FF2B5EF4-FFF2-40B4-BE49-F238E27FC236}">
                          <a16:creationId xmlns:a16="http://schemas.microsoft.com/office/drawing/2014/main" id="{33491A06-7AF5-353A-BFF0-648DDFAD27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2" name="直線コネクタ 11411">
                      <a:extLst>
                        <a:ext uri="{FF2B5EF4-FFF2-40B4-BE49-F238E27FC236}">
                          <a16:creationId xmlns:a16="http://schemas.microsoft.com/office/drawing/2014/main" id="{33D41D4E-452F-B71F-509F-3F8CD8C140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3" name="直線コネクタ 11412">
                      <a:extLst>
                        <a:ext uri="{FF2B5EF4-FFF2-40B4-BE49-F238E27FC236}">
                          <a16:creationId xmlns:a16="http://schemas.microsoft.com/office/drawing/2014/main" id="{E6C71546-F3AB-A837-A2E3-784059A352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4" name="直線コネクタ 11413">
                      <a:extLst>
                        <a:ext uri="{FF2B5EF4-FFF2-40B4-BE49-F238E27FC236}">
                          <a16:creationId xmlns:a16="http://schemas.microsoft.com/office/drawing/2014/main" id="{0E7218B3-8E51-24FA-A58D-BA4CD794B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5" name="直線コネクタ 11414">
                      <a:extLst>
                        <a:ext uri="{FF2B5EF4-FFF2-40B4-BE49-F238E27FC236}">
                          <a16:creationId xmlns:a16="http://schemas.microsoft.com/office/drawing/2014/main" id="{712858FD-D791-C412-A1BE-05427A410E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6" name="直線コネクタ 11415">
                      <a:extLst>
                        <a:ext uri="{FF2B5EF4-FFF2-40B4-BE49-F238E27FC236}">
                          <a16:creationId xmlns:a16="http://schemas.microsoft.com/office/drawing/2014/main" id="{30C6981A-07D6-F066-90A8-6938F5C282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7" name="直線コネクタ 11416">
                      <a:extLst>
                        <a:ext uri="{FF2B5EF4-FFF2-40B4-BE49-F238E27FC236}">
                          <a16:creationId xmlns:a16="http://schemas.microsoft.com/office/drawing/2014/main" id="{D53B3B3F-895D-7013-CADE-421F9CD5BF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8" name="直線コネクタ 11417">
                      <a:extLst>
                        <a:ext uri="{FF2B5EF4-FFF2-40B4-BE49-F238E27FC236}">
                          <a16:creationId xmlns:a16="http://schemas.microsoft.com/office/drawing/2014/main" id="{2D455EB4-75FF-57B5-18AD-03BEEB7C4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9" name="直線コネクタ 11418">
                      <a:extLst>
                        <a:ext uri="{FF2B5EF4-FFF2-40B4-BE49-F238E27FC236}">
                          <a16:creationId xmlns:a16="http://schemas.microsoft.com/office/drawing/2014/main" id="{86021532-5F8F-F754-C4D7-8C3FB7D367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0" name="直線コネクタ 11419">
                      <a:extLst>
                        <a:ext uri="{FF2B5EF4-FFF2-40B4-BE49-F238E27FC236}">
                          <a16:creationId xmlns:a16="http://schemas.microsoft.com/office/drawing/2014/main" id="{26A6E894-CE1D-D89C-5B5E-3A024D4786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1" name="直線コネクタ 11420">
                      <a:extLst>
                        <a:ext uri="{FF2B5EF4-FFF2-40B4-BE49-F238E27FC236}">
                          <a16:creationId xmlns:a16="http://schemas.microsoft.com/office/drawing/2014/main" id="{EA390FE8-9D76-D0B7-FDC7-AFA2DC53BC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2" name="直線コネクタ 11421">
                      <a:extLst>
                        <a:ext uri="{FF2B5EF4-FFF2-40B4-BE49-F238E27FC236}">
                          <a16:creationId xmlns:a16="http://schemas.microsoft.com/office/drawing/2014/main" id="{72D4B3E5-D61C-E894-4447-39F271A3D5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3" name="直線コネクタ 11422">
                      <a:extLst>
                        <a:ext uri="{FF2B5EF4-FFF2-40B4-BE49-F238E27FC236}">
                          <a16:creationId xmlns:a16="http://schemas.microsoft.com/office/drawing/2014/main" id="{AD27AD69-C30A-5503-CA77-657063041C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97" name="グループ化 6796">
                  <a:extLst>
                    <a:ext uri="{FF2B5EF4-FFF2-40B4-BE49-F238E27FC236}">
                      <a16:creationId xmlns:a16="http://schemas.microsoft.com/office/drawing/2014/main" id="{1AF453A8-4175-5CC7-C333-CC2BD71FFB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6" name="直線コネクタ 6835">
                    <a:extLst>
                      <a:ext uri="{FF2B5EF4-FFF2-40B4-BE49-F238E27FC236}">
                        <a16:creationId xmlns:a16="http://schemas.microsoft.com/office/drawing/2014/main" id="{76DFCB96-AC23-C1DB-8F58-4E4DB04488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7" name="直線コネクタ 6836">
                    <a:extLst>
                      <a:ext uri="{FF2B5EF4-FFF2-40B4-BE49-F238E27FC236}">
                        <a16:creationId xmlns:a16="http://schemas.microsoft.com/office/drawing/2014/main" id="{9F3525E0-CB20-FA65-DF25-0DC5BEABC6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8" name="直線コネクタ 6837">
                    <a:extLst>
                      <a:ext uri="{FF2B5EF4-FFF2-40B4-BE49-F238E27FC236}">
                        <a16:creationId xmlns:a16="http://schemas.microsoft.com/office/drawing/2014/main" id="{7062E3DF-208A-09D0-FC38-6554DDA247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9" name="直線コネクタ 6838">
                    <a:extLst>
                      <a:ext uri="{FF2B5EF4-FFF2-40B4-BE49-F238E27FC236}">
                        <a16:creationId xmlns:a16="http://schemas.microsoft.com/office/drawing/2014/main" id="{DC9553AD-7330-90FA-7A0D-E2C9568C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0" name="直線コネクタ 6839">
                    <a:extLst>
                      <a:ext uri="{FF2B5EF4-FFF2-40B4-BE49-F238E27FC236}">
                        <a16:creationId xmlns:a16="http://schemas.microsoft.com/office/drawing/2014/main" id="{D0F436A3-DB1B-EDB9-4C85-9351D0083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1" name="直線コネクタ 6840">
                    <a:extLst>
                      <a:ext uri="{FF2B5EF4-FFF2-40B4-BE49-F238E27FC236}">
                        <a16:creationId xmlns:a16="http://schemas.microsoft.com/office/drawing/2014/main" id="{F93AB058-32D4-9BF8-DCB8-E75AA0B9D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5" name="グループ化 6814">
                  <a:extLst>
                    <a:ext uri="{FF2B5EF4-FFF2-40B4-BE49-F238E27FC236}">
                      <a16:creationId xmlns:a16="http://schemas.microsoft.com/office/drawing/2014/main" id="{1EC35F0A-6092-837D-83B9-0395817066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0" name="直線コネクタ 6829">
                    <a:extLst>
                      <a:ext uri="{FF2B5EF4-FFF2-40B4-BE49-F238E27FC236}">
                        <a16:creationId xmlns:a16="http://schemas.microsoft.com/office/drawing/2014/main" id="{FEFF1610-CF97-18DC-AD38-7F3BE8B4E7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1" name="直線コネクタ 6830">
                    <a:extLst>
                      <a:ext uri="{FF2B5EF4-FFF2-40B4-BE49-F238E27FC236}">
                        <a16:creationId xmlns:a16="http://schemas.microsoft.com/office/drawing/2014/main" id="{34A2A452-FF95-DC50-F3BE-26B58BE3BE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2" name="直線コネクタ 6831">
                    <a:extLst>
                      <a:ext uri="{FF2B5EF4-FFF2-40B4-BE49-F238E27FC236}">
                        <a16:creationId xmlns:a16="http://schemas.microsoft.com/office/drawing/2014/main" id="{C205962B-C126-06D5-D84A-4FDB446E78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3" name="直線コネクタ 6832">
                    <a:extLst>
                      <a:ext uri="{FF2B5EF4-FFF2-40B4-BE49-F238E27FC236}">
                        <a16:creationId xmlns:a16="http://schemas.microsoft.com/office/drawing/2014/main" id="{9D96C67E-7C36-CB90-06AD-FED216821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4" name="直線コネクタ 6833">
                    <a:extLst>
                      <a:ext uri="{FF2B5EF4-FFF2-40B4-BE49-F238E27FC236}">
                        <a16:creationId xmlns:a16="http://schemas.microsoft.com/office/drawing/2014/main" id="{818364D1-FAF4-7010-90E6-9F36D2C91B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5" name="直線コネクタ 6834">
                    <a:extLst>
                      <a:ext uri="{FF2B5EF4-FFF2-40B4-BE49-F238E27FC236}">
                        <a16:creationId xmlns:a16="http://schemas.microsoft.com/office/drawing/2014/main" id="{543363B9-53EC-7320-43AD-CA8C8C9098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6" name="グループ化 6815">
                  <a:extLst>
                    <a:ext uri="{FF2B5EF4-FFF2-40B4-BE49-F238E27FC236}">
                      <a16:creationId xmlns:a16="http://schemas.microsoft.com/office/drawing/2014/main" id="{3DFE405A-94A2-8A58-C119-23C9FEBDEE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24" name="直線コネクタ 6823">
                    <a:extLst>
                      <a:ext uri="{FF2B5EF4-FFF2-40B4-BE49-F238E27FC236}">
                        <a16:creationId xmlns:a16="http://schemas.microsoft.com/office/drawing/2014/main" id="{1F8EB5FE-7610-42E6-2A8F-E820580DDE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5" name="直線コネクタ 6824">
                    <a:extLst>
                      <a:ext uri="{FF2B5EF4-FFF2-40B4-BE49-F238E27FC236}">
                        <a16:creationId xmlns:a16="http://schemas.microsoft.com/office/drawing/2014/main" id="{10FAD325-8E01-D39A-C79F-9379A156F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6" name="直線コネクタ 6825">
                    <a:extLst>
                      <a:ext uri="{FF2B5EF4-FFF2-40B4-BE49-F238E27FC236}">
                        <a16:creationId xmlns:a16="http://schemas.microsoft.com/office/drawing/2014/main" id="{2502C619-71B5-D35D-4804-15496740E2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7" name="直線コネクタ 6826">
                    <a:extLst>
                      <a:ext uri="{FF2B5EF4-FFF2-40B4-BE49-F238E27FC236}">
                        <a16:creationId xmlns:a16="http://schemas.microsoft.com/office/drawing/2014/main" id="{F6A1129F-22E1-D492-8F74-7C6929B80D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8" name="直線コネクタ 6827">
                    <a:extLst>
                      <a:ext uri="{FF2B5EF4-FFF2-40B4-BE49-F238E27FC236}">
                        <a16:creationId xmlns:a16="http://schemas.microsoft.com/office/drawing/2014/main" id="{7DC084DA-940F-F885-0581-32D1FFB7AE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9" name="直線コネクタ 6828">
                    <a:extLst>
                      <a:ext uri="{FF2B5EF4-FFF2-40B4-BE49-F238E27FC236}">
                        <a16:creationId xmlns:a16="http://schemas.microsoft.com/office/drawing/2014/main" id="{B63434D9-553A-C0AC-0725-3FF3CF1D29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7" name="グループ化 6816">
                  <a:extLst>
                    <a:ext uri="{FF2B5EF4-FFF2-40B4-BE49-F238E27FC236}">
                      <a16:creationId xmlns:a16="http://schemas.microsoft.com/office/drawing/2014/main" id="{F3DF5614-C4D2-9BE6-EA9A-DD1B53F5C7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18" name="直線コネクタ 6817">
                    <a:extLst>
                      <a:ext uri="{FF2B5EF4-FFF2-40B4-BE49-F238E27FC236}">
                        <a16:creationId xmlns:a16="http://schemas.microsoft.com/office/drawing/2014/main" id="{0882B121-9BED-7095-9303-8509F6255B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9" name="直線コネクタ 6818">
                    <a:extLst>
                      <a:ext uri="{FF2B5EF4-FFF2-40B4-BE49-F238E27FC236}">
                        <a16:creationId xmlns:a16="http://schemas.microsoft.com/office/drawing/2014/main" id="{33CD5686-6B16-D779-7247-3A1F7C9472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0" name="直線コネクタ 6819">
                    <a:extLst>
                      <a:ext uri="{FF2B5EF4-FFF2-40B4-BE49-F238E27FC236}">
                        <a16:creationId xmlns:a16="http://schemas.microsoft.com/office/drawing/2014/main" id="{B88B3BB9-96A6-A0FE-082D-BC022D28FF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1" name="直線コネクタ 6820">
                    <a:extLst>
                      <a:ext uri="{FF2B5EF4-FFF2-40B4-BE49-F238E27FC236}">
                        <a16:creationId xmlns:a16="http://schemas.microsoft.com/office/drawing/2014/main" id="{D9B09088-E9D3-9A44-EB66-6D7635674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2" name="直線コネクタ 6821">
                    <a:extLst>
                      <a:ext uri="{FF2B5EF4-FFF2-40B4-BE49-F238E27FC236}">
                        <a16:creationId xmlns:a16="http://schemas.microsoft.com/office/drawing/2014/main" id="{59BB017B-729B-B1DA-134E-1E17FB630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3" name="直線コネクタ 6822">
                    <a:extLst>
                      <a:ext uri="{FF2B5EF4-FFF2-40B4-BE49-F238E27FC236}">
                        <a16:creationId xmlns:a16="http://schemas.microsoft.com/office/drawing/2014/main" id="{0E7A773E-E226-3D71-BE48-FC41B833E7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F199B39D-C65E-22E7-25F2-B82FF09C2D8C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2373FDB4-3574-0FA1-04B9-FCD55A22A45F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366" name="グループ化 1365">
                  <a:extLst>
                    <a:ext uri="{FF2B5EF4-FFF2-40B4-BE49-F238E27FC236}">
                      <a16:creationId xmlns:a16="http://schemas.microsoft.com/office/drawing/2014/main" id="{C25EB640-E24D-2726-3E67-3FF8EA1C1C1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08" name="グループ化 1407">
                    <a:extLst>
                      <a:ext uri="{FF2B5EF4-FFF2-40B4-BE49-F238E27FC236}">
                        <a16:creationId xmlns:a16="http://schemas.microsoft.com/office/drawing/2014/main" id="{749A758F-0DF2-799C-5848-4BF7D5FC10DC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1358" name="正方形/長方形 11357">
                      <a:extLst>
                        <a:ext uri="{FF2B5EF4-FFF2-40B4-BE49-F238E27FC236}">
                          <a16:creationId xmlns:a16="http://schemas.microsoft.com/office/drawing/2014/main" id="{67DD937F-4FE5-3473-B5E5-E8CCEC9A0D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59" name="グループ化 11358">
                      <a:extLst>
                        <a:ext uri="{FF2B5EF4-FFF2-40B4-BE49-F238E27FC236}">
                          <a16:creationId xmlns:a16="http://schemas.microsoft.com/office/drawing/2014/main" id="{6B477407-56FD-D92D-5A9C-3CCB34800F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6793" name="正方形/長方形 6792">
                        <a:extLst>
                          <a:ext uri="{FF2B5EF4-FFF2-40B4-BE49-F238E27FC236}">
                            <a16:creationId xmlns:a16="http://schemas.microsoft.com/office/drawing/2014/main" id="{43DBD263-0211-9B58-365F-5054EE647D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6794" name="正方形/長方形 6793">
                        <a:extLst>
                          <a:ext uri="{FF2B5EF4-FFF2-40B4-BE49-F238E27FC236}">
                            <a16:creationId xmlns:a16="http://schemas.microsoft.com/office/drawing/2014/main" id="{290317C5-EA1F-56B6-760E-ECF6D2884AB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1360" name="グループ化 11359">
                      <a:extLst>
                        <a:ext uri="{FF2B5EF4-FFF2-40B4-BE49-F238E27FC236}">
                          <a16:creationId xmlns:a16="http://schemas.microsoft.com/office/drawing/2014/main" id="{D26C9584-1626-035B-AC43-5F957988E6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1370" name="正方形/長方形 11369">
                        <a:extLst>
                          <a:ext uri="{FF2B5EF4-FFF2-40B4-BE49-F238E27FC236}">
                            <a16:creationId xmlns:a16="http://schemas.microsoft.com/office/drawing/2014/main" id="{8A4A9E24-950F-7B8F-3EEF-A859B1842BE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1371" name="グループ化 11370">
                        <a:extLst>
                          <a:ext uri="{FF2B5EF4-FFF2-40B4-BE49-F238E27FC236}">
                            <a16:creationId xmlns:a16="http://schemas.microsoft.com/office/drawing/2014/main" id="{9AE585BC-BDF9-DA53-1370-345B44A379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1372" name="正方形/長方形 11371">
                          <a:extLst>
                            <a:ext uri="{FF2B5EF4-FFF2-40B4-BE49-F238E27FC236}">
                              <a16:creationId xmlns:a16="http://schemas.microsoft.com/office/drawing/2014/main" id="{8068723F-47D9-02EC-209D-065E533DC3F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6792" name="正方形/長方形 6791">
                          <a:extLst>
                            <a:ext uri="{FF2B5EF4-FFF2-40B4-BE49-F238E27FC236}">
                              <a16:creationId xmlns:a16="http://schemas.microsoft.com/office/drawing/2014/main" id="{1D0DA65C-BB8A-5029-0F3C-8009C1F8DA6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1361" name="正方形/長方形 11360">
                      <a:extLst>
                        <a:ext uri="{FF2B5EF4-FFF2-40B4-BE49-F238E27FC236}">
                          <a16:creationId xmlns:a16="http://schemas.microsoft.com/office/drawing/2014/main" id="{F1D12316-845C-6D07-AA48-633A00A679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2" name="グループ化 11361">
                      <a:extLst>
                        <a:ext uri="{FF2B5EF4-FFF2-40B4-BE49-F238E27FC236}">
                          <a16:creationId xmlns:a16="http://schemas.microsoft.com/office/drawing/2014/main" id="{219F00E3-49EA-544F-543E-C32B4EB75A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8" name="正方形/長方形 11367">
                        <a:extLst>
                          <a:ext uri="{FF2B5EF4-FFF2-40B4-BE49-F238E27FC236}">
                            <a16:creationId xmlns:a16="http://schemas.microsoft.com/office/drawing/2014/main" id="{524D24DE-AFAE-80EA-421D-0536C2C5010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9" name="正方形/長方形 11368">
                        <a:extLst>
                          <a:ext uri="{FF2B5EF4-FFF2-40B4-BE49-F238E27FC236}">
                            <a16:creationId xmlns:a16="http://schemas.microsoft.com/office/drawing/2014/main" id="{B430F18D-E2B7-9889-F45C-821EBAC00C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3" name="正方形/長方形 11362">
                      <a:extLst>
                        <a:ext uri="{FF2B5EF4-FFF2-40B4-BE49-F238E27FC236}">
                          <a16:creationId xmlns:a16="http://schemas.microsoft.com/office/drawing/2014/main" id="{C66EBFC0-49D5-2853-1A71-35D015FBC4F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4" name="グループ化 11363">
                      <a:extLst>
                        <a:ext uri="{FF2B5EF4-FFF2-40B4-BE49-F238E27FC236}">
                          <a16:creationId xmlns:a16="http://schemas.microsoft.com/office/drawing/2014/main" id="{299C8342-311F-0666-835E-8215B638E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6" name="正方形/長方形 11365">
                        <a:extLst>
                          <a:ext uri="{FF2B5EF4-FFF2-40B4-BE49-F238E27FC236}">
                            <a16:creationId xmlns:a16="http://schemas.microsoft.com/office/drawing/2014/main" id="{F65B6AFC-F419-45CE-E67D-100ECBE464E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7" name="正方形/長方形 11366">
                        <a:extLst>
                          <a:ext uri="{FF2B5EF4-FFF2-40B4-BE49-F238E27FC236}">
                            <a16:creationId xmlns:a16="http://schemas.microsoft.com/office/drawing/2014/main" id="{022DF42D-9500-BCB7-E4A0-9466D73D186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5" name="正方形/長方形 11364">
                      <a:extLst>
                        <a:ext uri="{FF2B5EF4-FFF2-40B4-BE49-F238E27FC236}">
                          <a16:creationId xmlns:a16="http://schemas.microsoft.com/office/drawing/2014/main" id="{C354A9EC-3F8B-7216-B3CB-EC170E2553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09" name="グループ化 1408">
                    <a:extLst>
                      <a:ext uri="{FF2B5EF4-FFF2-40B4-BE49-F238E27FC236}">
                        <a16:creationId xmlns:a16="http://schemas.microsoft.com/office/drawing/2014/main" id="{8C0732B6-2DC2-54E4-904F-19270B459FA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770" name="グループ化 6769">
                      <a:extLst>
                        <a:ext uri="{FF2B5EF4-FFF2-40B4-BE49-F238E27FC236}">
                          <a16:creationId xmlns:a16="http://schemas.microsoft.com/office/drawing/2014/main" id="{0CCA8CDB-5B97-9A3E-F558-2A5E542061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342" name="直線コネクタ 11341">
                        <a:extLst>
                          <a:ext uri="{FF2B5EF4-FFF2-40B4-BE49-F238E27FC236}">
                            <a16:creationId xmlns:a16="http://schemas.microsoft.com/office/drawing/2014/main" id="{AE26F64B-FB83-1B5E-3428-ED42EAA0CF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3" name="直線コネクタ 11342">
                        <a:extLst>
                          <a:ext uri="{FF2B5EF4-FFF2-40B4-BE49-F238E27FC236}">
                            <a16:creationId xmlns:a16="http://schemas.microsoft.com/office/drawing/2014/main" id="{A76DE394-4E76-6118-1FC2-17361F1808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4" name="直線コネクタ 11343">
                        <a:extLst>
                          <a:ext uri="{FF2B5EF4-FFF2-40B4-BE49-F238E27FC236}">
                            <a16:creationId xmlns:a16="http://schemas.microsoft.com/office/drawing/2014/main" id="{DE7C34B4-2461-C48A-2219-A48C78160F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5" name="直線コネクタ 11344">
                        <a:extLst>
                          <a:ext uri="{FF2B5EF4-FFF2-40B4-BE49-F238E27FC236}">
                            <a16:creationId xmlns:a16="http://schemas.microsoft.com/office/drawing/2014/main" id="{39ACDA3F-067F-0A43-191A-7930FEE837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6" name="直線コネクタ 11345">
                        <a:extLst>
                          <a:ext uri="{FF2B5EF4-FFF2-40B4-BE49-F238E27FC236}">
                            <a16:creationId xmlns:a16="http://schemas.microsoft.com/office/drawing/2014/main" id="{DEC43A63-E80F-FE20-8F9B-DFBD60DAE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7" name="直線コネクタ 11346">
                        <a:extLst>
                          <a:ext uri="{FF2B5EF4-FFF2-40B4-BE49-F238E27FC236}">
                            <a16:creationId xmlns:a16="http://schemas.microsoft.com/office/drawing/2014/main" id="{A1C912D3-1E49-4F7D-5321-D3A51BC145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8" name="直線コネクタ 11347">
                        <a:extLst>
                          <a:ext uri="{FF2B5EF4-FFF2-40B4-BE49-F238E27FC236}">
                            <a16:creationId xmlns:a16="http://schemas.microsoft.com/office/drawing/2014/main" id="{FB3A938A-AEFE-ACBF-429C-908ABF8A2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9" name="直線コネクタ 11348">
                        <a:extLst>
                          <a:ext uri="{FF2B5EF4-FFF2-40B4-BE49-F238E27FC236}">
                            <a16:creationId xmlns:a16="http://schemas.microsoft.com/office/drawing/2014/main" id="{1DE9240C-249C-1BC1-1F24-BBD8D0EC53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0" name="直線コネクタ 11349">
                        <a:extLst>
                          <a:ext uri="{FF2B5EF4-FFF2-40B4-BE49-F238E27FC236}">
                            <a16:creationId xmlns:a16="http://schemas.microsoft.com/office/drawing/2014/main" id="{E5DD2B5E-355D-3BD9-BF46-EE6439F381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1" name="直線コネクタ 11350">
                        <a:extLst>
                          <a:ext uri="{FF2B5EF4-FFF2-40B4-BE49-F238E27FC236}">
                            <a16:creationId xmlns:a16="http://schemas.microsoft.com/office/drawing/2014/main" id="{C95D4F19-2ABA-9E4E-DC02-D75B8946DC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2" name="直線コネクタ 11351">
                        <a:extLst>
                          <a:ext uri="{FF2B5EF4-FFF2-40B4-BE49-F238E27FC236}">
                            <a16:creationId xmlns:a16="http://schemas.microsoft.com/office/drawing/2014/main" id="{5EB7F654-B430-A973-D050-184D5107F9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3" name="直線コネクタ 11352">
                        <a:extLst>
                          <a:ext uri="{FF2B5EF4-FFF2-40B4-BE49-F238E27FC236}">
                            <a16:creationId xmlns:a16="http://schemas.microsoft.com/office/drawing/2014/main" id="{70772366-3141-A513-F51A-5743555317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4" name="直線コネクタ 11353">
                        <a:extLst>
                          <a:ext uri="{FF2B5EF4-FFF2-40B4-BE49-F238E27FC236}">
                            <a16:creationId xmlns:a16="http://schemas.microsoft.com/office/drawing/2014/main" id="{E45EA4F0-1E40-2CF1-7641-D14E9B4071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5" name="直線コネクタ 11354">
                        <a:extLst>
                          <a:ext uri="{FF2B5EF4-FFF2-40B4-BE49-F238E27FC236}">
                            <a16:creationId xmlns:a16="http://schemas.microsoft.com/office/drawing/2014/main" id="{DBF347B6-A233-8D61-022E-FD681BCF77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6" name="直線コネクタ 11355">
                        <a:extLst>
                          <a:ext uri="{FF2B5EF4-FFF2-40B4-BE49-F238E27FC236}">
                            <a16:creationId xmlns:a16="http://schemas.microsoft.com/office/drawing/2014/main" id="{6771CB3F-A771-F118-46B8-9736B3AFBD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7" name="直線コネクタ 11356">
                        <a:extLst>
                          <a:ext uri="{FF2B5EF4-FFF2-40B4-BE49-F238E27FC236}">
                            <a16:creationId xmlns:a16="http://schemas.microsoft.com/office/drawing/2014/main" id="{6F08CE74-15C8-9674-52E0-32C10861F2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71" name="グループ化 6770">
                      <a:extLst>
                        <a:ext uri="{FF2B5EF4-FFF2-40B4-BE49-F238E27FC236}">
                          <a16:creationId xmlns:a16="http://schemas.microsoft.com/office/drawing/2014/main" id="{397991AA-ED62-AFF5-FD12-FF0C81B975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772" name="直線コネクタ 6771">
                        <a:extLst>
                          <a:ext uri="{FF2B5EF4-FFF2-40B4-BE49-F238E27FC236}">
                            <a16:creationId xmlns:a16="http://schemas.microsoft.com/office/drawing/2014/main" id="{C777FCC6-64AC-8B37-1919-0E2CB847DD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73" name="直線コネクタ 6772">
                        <a:extLst>
                          <a:ext uri="{FF2B5EF4-FFF2-40B4-BE49-F238E27FC236}">
                            <a16:creationId xmlns:a16="http://schemas.microsoft.com/office/drawing/2014/main" id="{B3F4DF08-DC23-DAB4-536E-359453AC85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8" name="直線コネクタ 11327">
                        <a:extLst>
                          <a:ext uri="{FF2B5EF4-FFF2-40B4-BE49-F238E27FC236}">
                            <a16:creationId xmlns:a16="http://schemas.microsoft.com/office/drawing/2014/main" id="{D687218B-C6AD-BBA1-C63E-F1D45E1A65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9" name="直線コネクタ 11328">
                        <a:extLst>
                          <a:ext uri="{FF2B5EF4-FFF2-40B4-BE49-F238E27FC236}">
                            <a16:creationId xmlns:a16="http://schemas.microsoft.com/office/drawing/2014/main" id="{0D45F01B-DE86-CAF9-DA02-73ABCF22B7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0" name="直線コネクタ 11329">
                        <a:extLst>
                          <a:ext uri="{FF2B5EF4-FFF2-40B4-BE49-F238E27FC236}">
                            <a16:creationId xmlns:a16="http://schemas.microsoft.com/office/drawing/2014/main" id="{6A80EACD-98DC-07C5-931F-26E5AD042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1" name="直線コネクタ 11330">
                        <a:extLst>
                          <a:ext uri="{FF2B5EF4-FFF2-40B4-BE49-F238E27FC236}">
                            <a16:creationId xmlns:a16="http://schemas.microsoft.com/office/drawing/2014/main" id="{D71D5416-9199-1342-D2B0-EDAE91E105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2" name="直線コネクタ 11331">
                        <a:extLst>
                          <a:ext uri="{FF2B5EF4-FFF2-40B4-BE49-F238E27FC236}">
                            <a16:creationId xmlns:a16="http://schemas.microsoft.com/office/drawing/2014/main" id="{182913F9-EE18-45DC-CC32-36B34D21C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3" name="直線コネクタ 11332">
                        <a:extLst>
                          <a:ext uri="{FF2B5EF4-FFF2-40B4-BE49-F238E27FC236}">
                            <a16:creationId xmlns:a16="http://schemas.microsoft.com/office/drawing/2014/main" id="{307ADE91-ECA1-B8A0-3532-5AF518CB30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4" name="直線コネクタ 11333">
                        <a:extLst>
                          <a:ext uri="{FF2B5EF4-FFF2-40B4-BE49-F238E27FC236}">
                            <a16:creationId xmlns:a16="http://schemas.microsoft.com/office/drawing/2014/main" id="{A7F725A2-6657-79A2-1B38-4EF06E07E0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5" name="直線コネクタ 11334">
                        <a:extLst>
                          <a:ext uri="{FF2B5EF4-FFF2-40B4-BE49-F238E27FC236}">
                            <a16:creationId xmlns:a16="http://schemas.microsoft.com/office/drawing/2014/main" id="{F0994F8D-2AC1-5C73-FDEA-655F71A823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6" name="直線コネクタ 11335">
                        <a:extLst>
                          <a:ext uri="{FF2B5EF4-FFF2-40B4-BE49-F238E27FC236}">
                            <a16:creationId xmlns:a16="http://schemas.microsoft.com/office/drawing/2014/main" id="{67450827-4D80-3037-453B-406745B75E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7" name="直線コネクタ 11336">
                        <a:extLst>
                          <a:ext uri="{FF2B5EF4-FFF2-40B4-BE49-F238E27FC236}">
                            <a16:creationId xmlns:a16="http://schemas.microsoft.com/office/drawing/2014/main" id="{5CE0FEB7-FE97-6023-73C6-EA5C96087D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8" name="直線コネクタ 11337">
                        <a:extLst>
                          <a:ext uri="{FF2B5EF4-FFF2-40B4-BE49-F238E27FC236}">
                            <a16:creationId xmlns:a16="http://schemas.microsoft.com/office/drawing/2014/main" id="{52D8880B-C552-AF37-BD1C-4851AD3889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9" name="直線コネクタ 11338">
                        <a:extLst>
                          <a:ext uri="{FF2B5EF4-FFF2-40B4-BE49-F238E27FC236}">
                            <a16:creationId xmlns:a16="http://schemas.microsoft.com/office/drawing/2014/main" id="{C47B375B-AA1A-8433-5F08-6A9AA6732D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0" name="直線コネクタ 11339">
                        <a:extLst>
                          <a:ext uri="{FF2B5EF4-FFF2-40B4-BE49-F238E27FC236}">
                            <a16:creationId xmlns:a16="http://schemas.microsoft.com/office/drawing/2014/main" id="{D4AC899F-BB79-116F-4015-8C7D4B003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1" name="直線コネクタ 11340">
                        <a:extLst>
                          <a:ext uri="{FF2B5EF4-FFF2-40B4-BE49-F238E27FC236}">
                            <a16:creationId xmlns:a16="http://schemas.microsoft.com/office/drawing/2014/main" id="{29701297-1ADA-8D94-1BB0-BCACB0F0CB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0" name="グループ化 1409">
                    <a:extLst>
                      <a:ext uri="{FF2B5EF4-FFF2-40B4-BE49-F238E27FC236}">
                        <a16:creationId xmlns:a16="http://schemas.microsoft.com/office/drawing/2014/main" id="{47AFFB67-BB85-8ACA-A869-473B160C06EA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34" name="グループ化 6633">
                      <a:extLst>
                        <a:ext uri="{FF2B5EF4-FFF2-40B4-BE49-F238E27FC236}">
                          <a16:creationId xmlns:a16="http://schemas.microsoft.com/office/drawing/2014/main" id="{B4047C2A-3721-0686-DF8E-DB9A40E727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52" name="直線コネクタ 6651">
                        <a:extLst>
                          <a:ext uri="{FF2B5EF4-FFF2-40B4-BE49-F238E27FC236}">
                            <a16:creationId xmlns:a16="http://schemas.microsoft.com/office/drawing/2014/main" id="{269414CD-E2D5-B1D0-E8A3-347D28570F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8" name="直線コネクタ 6657">
                        <a:extLst>
                          <a:ext uri="{FF2B5EF4-FFF2-40B4-BE49-F238E27FC236}">
                            <a16:creationId xmlns:a16="http://schemas.microsoft.com/office/drawing/2014/main" id="{26254744-7EAD-FC3A-43B6-019A8C7FE3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直線コネクタ 6738">
                        <a:extLst>
                          <a:ext uri="{FF2B5EF4-FFF2-40B4-BE49-F238E27FC236}">
                            <a16:creationId xmlns:a16="http://schemas.microsoft.com/office/drawing/2014/main" id="{0CB63D23-602C-DD6C-12EC-A0B4FE20F7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直線コネクタ 6739">
                        <a:extLst>
                          <a:ext uri="{FF2B5EF4-FFF2-40B4-BE49-F238E27FC236}">
                            <a16:creationId xmlns:a16="http://schemas.microsoft.com/office/drawing/2014/main" id="{71483E07-8768-4A6C-4FCE-02F64A241F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8" name="直線コネクタ 6757">
                        <a:extLst>
                          <a:ext uri="{FF2B5EF4-FFF2-40B4-BE49-F238E27FC236}">
                            <a16:creationId xmlns:a16="http://schemas.microsoft.com/office/drawing/2014/main" id="{7888ED4C-750F-C81B-D924-BE0742CABB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9" name="直線コネクタ 6758">
                        <a:extLst>
                          <a:ext uri="{FF2B5EF4-FFF2-40B4-BE49-F238E27FC236}">
                            <a16:creationId xmlns:a16="http://schemas.microsoft.com/office/drawing/2014/main" id="{5EB4563F-B465-8E84-664E-8D171ADBB4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0" name="直線コネクタ 6759">
                        <a:extLst>
                          <a:ext uri="{FF2B5EF4-FFF2-40B4-BE49-F238E27FC236}">
                            <a16:creationId xmlns:a16="http://schemas.microsoft.com/office/drawing/2014/main" id="{5F33F954-5490-DAE4-816E-124E27D0FC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1" name="直線コネクタ 6760">
                        <a:extLst>
                          <a:ext uri="{FF2B5EF4-FFF2-40B4-BE49-F238E27FC236}">
                            <a16:creationId xmlns:a16="http://schemas.microsoft.com/office/drawing/2014/main" id="{AE85BE56-E5D9-873D-10F0-08E87F534A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2" name="直線コネクタ 6761">
                        <a:extLst>
                          <a:ext uri="{FF2B5EF4-FFF2-40B4-BE49-F238E27FC236}">
                            <a16:creationId xmlns:a16="http://schemas.microsoft.com/office/drawing/2014/main" id="{1A11F307-7FF2-8DC3-3771-E97641EBA1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3" name="直線コネクタ 6762">
                        <a:extLst>
                          <a:ext uri="{FF2B5EF4-FFF2-40B4-BE49-F238E27FC236}">
                            <a16:creationId xmlns:a16="http://schemas.microsoft.com/office/drawing/2014/main" id="{BBFC5E10-F81C-90A6-91FD-3D468CED0A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4" name="直線コネクタ 6763">
                        <a:extLst>
                          <a:ext uri="{FF2B5EF4-FFF2-40B4-BE49-F238E27FC236}">
                            <a16:creationId xmlns:a16="http://schemas.microsoft.com/office/drawing/2014/main" id="{EFF86858-BA4A-3F0B-989A-D8564F779C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5" name="直線コネクタ 6764">
                        <a:extLst>
                          <a:ext uri="{FF2B5EF4-FFF2-40B4-BE49-F238E27FC236}">
                            <a16:creationId xmlns:a16="http://schemas.microsoft.com/office/drawing/2014/main" id="{9CC4711C-91F2-82A8-87C5-B7A06A0853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6" name="直線コネクタ 6765">
                        <a:extLst>
                          <a:ext uri="{FF2B5EF4-FFF2-40B4-BE49-F238E27FC236}">
                            <a16:creationId xmlns:a16="http://schemas.microsoft.com/office/drawing/2014/main" id="{2AF8F16A-3201-0975-6F80-9AEF5B6B3C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7" name="直線コネクタ 6766">
                        <a:extLst>
                          <a:ext uri="{FF2B5EF4-FFF2-40B4-BE49-F238E27FC236}">
                            <a16:creationId xmlns:a16="http://schemas.microsoft.com/office/drawing/2014/main" id="{D965E1E8-4C0D-DC44-F544-366648C70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8" name="直線コネクタ 6767">
                        <a:extLst>
                          <a:ext uri="{FF2B5EF4-FFF2-40B4-BE49-F238E27FC236}">
                            <a16:creationId xmlns:a16="http://schemas.microsoft.com/office/drawing/2014/main" id="{05FAC5CD-BDA3-AF7C-3044-A401628EB9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9" name="直線コネクタ 6768">
                        <a:extLst>
                          <a:ext uri="{FF2B5EF4-FFF2-40B4-BE49-F238E27FC236}">
                            <a16:creationId xmlns:a16="http://schemas.microsoft.com/office/drawing/2014/main" id="{4B2E6D15-F871-5686-8C80-35A4927081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35" name="グループ化 6634">
                      <a:extLst>
                        <a:ext uri="{FF2B5EF4-FFF2-40B4-BE49-F238E27FC236}">
                          <a16:creationId xmlns:a16="http://schemas.microsoft.com/office/drawing/2014/main" id="{7811588B-9B97-4792-B525-FE03C5CE9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36" name="直線コネクタ 6635">
                        <a:extLst>
                          <a:ext uri="{FF2B5EF4-FFF2-40B4-BE49-F238E27FC236}">
                            <a16:creationId xmlns:a16="http://schemas.microsoft.com/office/drawing/2014/main" id="{582DC037-9363-7B9D-76D3-5B3F876688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7" name="直線コネクタ 6636">
                        <a:extLst>
                          <a:ext uri="{FF2B5EF4-FFF2-40B4-BE49-F238E27FC236}">
                            <a16:creationId xmlns:a16="http://schemas.microsoft.com/office/drawing/2014/main" id="{424AE40F-F7E0-4B4F-68C5-566D48F148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8" name="直線コネクタ 6637">
                        <a:extLst>
                          <a:ext uri="{FF2B5EF4-FFF2-40B4-BE49-F238E27FC236}">
                            <a16:creationId xmlns:a16="http://schemas.microsoft.com/office/drawing/2014/main" id="{A72A16C3-2ADB-6DB6-05E8-7A5BB3DC5E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9" name="直線コネクタ 6638">
                        <a:extLst>
                          <a:ext uri="{FF2B5EF4-FFF2-40B4-BE49-F238E27FC236}">
                            <a16:creationId xmlns:a16="http://schemas.microsoft.com/office/drawing/2014/main" id="{34105731-F06A-2656-330A-515A1FB5BE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0" name="直線コネクタ 6639">
                        <a:extLst>
                          <a:ext uri="{FF2B5EF4-FFF2-40B4-BE49-F238E27FC236}">
                            <a16:creationId xmlns:a16="http://schemas.microsoft.com/office/drawing/2014/main" id="{4BC8A232-8030-5B53-3D63-C1C6ED94C0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1" name="直線コネクタ 6640">
                        <a:extLst>
                          <a:ext uri="{FF2B5EF4-FFF2-40B4-BE49-F238E27FC236}">
                            <a16:creationId xmlns:a16="http://schemas.microsoft.com/office/drawing/2014/main" id="{58EA549C-B7B0-EA9D-68AE-33EA606E13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2" name="直線コネクタ 6641">
                        <a:extLst>
                          <a:ext uri="{FF2B5EF4-FFF2-40B4-BE49-F238E27FC236}">
                            <a16:creationId xmlns:a16="http://schemas.microsoft.com/office/drawing/2014/main" id="{239F754D-B089-0CEE-DA1A-6D9EE97F26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3" name="直線コネクタ 6642">
                        <a:extLst>
                          <a:ext uri="{FF2B5EF4-FFF2-40B4-BE49-F238E27FC236}">
                            <a16:creationId xmlns:a16="http://schemas.microsoft.com/office/drawing/2014/main" id="{11AD502B-21E1-2DD5-84E7-68CE8A3830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4" name="直線コネクタ 6643">
                        <a:extLst>
                          <a:ext uri="{FF2B5EF4-FFF2-40B4-BE49-F238E27FC236}">
                            <a16:creationId xmlns:a16="http://schemas.microsoft.com/office/drawing/2014/main" id="{0977C760-F2D5-CA6C-D23F-12BD75BE34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5" name="直線コネクタ 6644">
                        <a:extLst>
                          <a:ext uri="{FF2B5EF4-FFF2-40B4-BE49-F238E27FC236}">
                            <a16:creationId xmlns:a16="http://schemas.microsoft.com/office/drawing/2014/main" id="{D17529C4-6A0E-26C5-537C-5DD07F7189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6" name="直線コネクタ 6645">
                        <a:extLst>
                          <a:ext uri="{FF2B5EF4-FFF2-40B4-BE49-F238E27FC236}">
                            <a16:creationId xmlns:a16="http://schemas.microsoft.com/office/drawing/2014/main" id="{127BA8B9-5D9E-9A9F-21C2-BCEA54F296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7" name="直線コネクタ 6646">
                        <a:extLst>
                          <a:ext uri="{FF2B5EF4-FFF2-40B4-BE49-F238E27FC236}">
                            <a16:creationId xmlns:a16="http://schemas.microsoft.com/office/drawing/2014/main" id="{D9240EFE-D3EC-770A-59DE-0149848F32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8" name="直線コネクタ 6647">
                        <a:extLst>
                          <a:ext uri="{FF2B5EF4-FFF2-40B4-BE49-F238E27FC236}">
                            <a16:creationId xmlns:a16="http://schemas.microsoft.com/office/drawing/2014/main" id="{BE69BCF7-39E9-0385-3C8B-57DBDE2E61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9" name="直線コネクタ 6648">
                        <a:extLst>
                          <a:ext uri="{FF2B5EF4-FFF2-40B4-BE49-F238E27FC236}">
                            <a16:creationId xmlns:a16="http://schemas.microsoft.com/office/drawing/2014/main" id="{7EFA6B5E-F34C-8B57-AD2F-C99DB0F0F9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0" name="直線コネクタ 6649">
                        <a:extLst>
                          <a:ext uri="{FF2B5EF4-FFF2-40B4-BE49-F238E27FC236}">
                            <a16:creationId xmlns:a16="http://schemas.microsoft.com/office/drawing/2014/main" id="{D54ECE43-71A7-B890-C494-5AE9E75239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直線コネクタ 6650">
                        <a:extLst>
                          <a:ext uri="{FF2B5EF4-FFF2-40B4-BE49-F238E27FC236}">
                            <a16:creationId xmlns:a16="http://schemas.microsoft.com/office/drawing/2014/main" id="{62E642C9-4E3C-45BE-E1AC-AB9841BB37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1" name="グループ化 1410">
                    <a:extLst>
                      <a:ext uri="{FF2B5EF4-FFF2-40B4-BE49-F238E27FC236}">
                        <a16:creationId xmlns:a16="http://schemas.microsoft.com/office/drawing/2014/main" id="{7B59A03A-2304-3CFF-3952-8ABD5ECD1AC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00" name="グループ化 6599">
                      <a:extLst>
                        <a:ext uri="{FF2B5EF4-FFF2-40B4-BE49-F238E27FC236}">
                          <a16:creationId xmlns:a16="http://schemas.microsoft.com/office/drawing/2014/main" id="{EE1C9927-7C9C-858C-3310-57317FB56F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18" name="直線コネクタ 6617">
                        <a:extLst>
                          <a:ext uri="{FF2B5EF4-FFF2-40B4-BE49-F238E27FC236}">
                            <a16:creationId xmlns:a16="http://schemas.microsoft.com/office/drawing/2014/main" id="{7D34F439-39C3-6A18-685C-4EC430183F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9" name="直線コネクタ 6618">
                        <a:extLst>
                          <a:ext uri="{FF2B5EF4-FFF2-40B4-BE49-F238E27FC236}">
                            <a16:creationId xmlns:a16="http://schemas.microsoft.com/office/drawing/2014/main" id="{8A4981CA-322A-E5E8-2B41-DE47D0DC9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0" name="直線コネクタ 6619">
                        <a:extLst>
                          <a:ext uri="{FF2B5EF4-FFF2-40B4-BE49-F238E27FC236}">
                            <a16:creationId xmlns:a16="http://schemas.microsoft.com/office/drawing/2014/main" id="{D8C6B407-E1E7-1B27-D548-12452B6B2D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1" name="直線コネクタ 6620">
                        <a:extLst>
                          <a:ext uri="{FF2B5EF4-FFF2-40B4-BE49-F238E27FC236}">
                            <a16:creationId xmlns:a16="http://schemas.microsoft.com/office/drawing/2014/main" id="{63BEE2B9-A78B-0336-90FE-967098840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2" name="直線コネクタ 6621">
                        <a:extLst>
                          <a:ext uri="{FF2B5EF4-FFF2-40B4-BE49-F238E27FC236}">
                            <a16:creationId xmlns:a16="http://schemas.microsoft.com/office/drawing/2014/main" id="{9C135ACB-9F65-AF34-9AD5-60B14BCC0E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3" name="直線コネクタ 6622">
                        <a:extLst>
                          <a:ext uri="{FF2B5EF4-FFF2-40B4-BE49-F238E27FC236}">
                            <a16:creationId xmlns:a16="http://schemas.microsoft.com/office/drawing/2014/main" id="{F686C59A-F9D6-78D9-9901-4AF5A82B6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4" name="直線コネクタ 6623">
                        <a:extLst>
                          <a:ext uri="{FF2B5EF4-FFF2-40B4-BE49-F238E27FC236}">
                            <a16:creationId xmlns:a16="http://schemas.microsoft.com/office/drawing/2014/main" id="{1B578BA3-B454-9AAA-8D6C-E6223DD307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5" name="直線コネクタ 6624">
                        <a:extLst>
                          <a:ext uri="{FF2B5EF4-FFF2-40B4-BE49-F238E27FC236}">
                            <a16:creationId xmlns:a16="http://schemas.microsoft.com/office/drawing/2014/main" id="{B14FED76-B607-5AA4-0525-61008A3235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6" name="直線コネクタ 6625">
                        <a:extLst>
                          <a:ext uri="{FF2B5EF4-FFF2-40B4-BE49-F238E27FC236}">
                            <a16:creationId xmlns:a16="http://schemas.microsoft.com/office/drawing/2014/main" id="{849F57DE-D722-9163-87C6-E14528038A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7" name="直線コネクタ 6626">
                        <a:extLst>
                          <a:ext uri="{FF2B5EF4-FFF2-40B4-BE49-F238E27FC236}">
                            <a16:creationId xmlns:a16="http://schemas.microsoft.com/office/drawing/2014/main" id="{58E38361-6264-239D-9576-9F8D58B02D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8" name="直線コネクタ 6627">
                        <a:extLst>
                          <a:ext uri="{FF2B5EF4-FFF2-40B4-BE49-F238E27FC236}">
                            <a16:creationId xmlns:a16="http://schemas.microsoft.com/office/drawing/2014/main" id="{A92BECEE-88DE-9D9C-ECD4-6B0EED698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9" name="直線コネクタ 6628">
                        <a:extLst>
                          <a:ext uri="{FF2B5EF4-FFF2-40B4-BE49-F238E27FC236}">
                            <a16:creationId xmlns:a16="http://schemas.microsoft.com/office/drawing/2014/main" id="{4092329B-815D-0C87-693C-BA4B09FDB6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0" name="直線コネクタ 6629">
                        <a:extLst>
                          <a:ext uri="{FF2B5EF4-FFF2-40B4-BE49-F238E27FC236}">
                            <a16:creationId xmlns:a16="http://schemas.microsoft.com/office/drawing/2014/main" id="{FF7BEC84-F86C-725D-06E2-3A4C9968D0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1" name="直線コネクタ 6630">
                        <a:extLst>
                          <a:ext uri="{FF2B5EF4-FFF2-40B4-BE49-F238E27FC236}">
                            <a16:creationId xmlns:a16="http://schemas.microsoft.com/office/drawing/2014/main" id="{B9B41220-4532-9F1C-B2B0-A1FEFC0A74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2" name="直線コネクタ 6631">
                        <a:extLst>
                          <a:ext uri="{FF2B5EF4-FFF2-40B4-BE49-F238E27FC236}">
                            <a16:creationId xmlns:a16="http://schemas.microsoft.com/office/drawing/2014/main" id="{E825ED00-D8F7-67B1-487D-76CEECF925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3" name="直線コネクタ 6632">
                        <a:extLst>
                          <a:ext uri="{FF2B5EF4-FFF2-40B4-BE49-F238E27FC236}">
                            <a16:creationId xmlns:a16="http://schemas.microsoft.com/office/drawing/2014/main" id="{2782C566-BC31-7820-E12B-A6235A890B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01" name="グループ化 6600">
                      <a:extLst>
                        <a:ext uri="{FF2B5EF4-FFF2-40B4-BE49-F238E27FC236}">
                          <a16:creationId xmlns:a16="http://schemas.microsoft.com/office/drawing/2014/main" id="{5FF4CD0B-A15C-1FC6-8328-BD45C680E9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02" name="直線コネクタ 6601">
                        <a:extLst>
                          <a:ext uri="{FF2B5EF4-FFF2-40B4-BE49-F238E27FC236}">
                            <a16:creationId xmlns:a16="http://schemas.microsoft.com/office/drawing/2014/main" id="{4660D729-B1E6-C2D6-237F-3A6C9A6E54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3" name="直線コネクタ 6602">
                        <a:extLst>
                          <a:ext uri="{FF2B5EF4-FFF2-40B4-BE49-F238E27FC236}">
                            <a16:creationId xmlns:a16="http://schemas.microsoft.com/office/drawing/2014/main" id="{8CCAA6B6-7CFD-664A-938A-2C98A7577C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4" name="直線コネクタ 6603">
                        <a:extLst>
                          <a:ext uri="{FF2B5EF4-FFF2-40B4-BE49-F238E27FC236}">
                            <a16:creationId xmlns:a16="http://schemas.microsoft.com/office/drawing/2014/main" id="{70D9D92E-00F1-B338-5578-7E1EDBC4F5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5" name="直線コネクタ 6604">
                        <a:extLst>
                          <a:ext uri="{FF2B5EF4-FFF2-40B4-BE49-F238E27FC236}">
                            <a16:creationId xmlns:a16="http://schemas.microsoft.com/office/drawing/2014/main" id="{AA3084AE-A573-070C-B54B-0204C0A7F4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6" name="直線コネクタ 6605">
                        <a:extLst>
                          <a:ext uri="{FF2B5EF4-FFF2-40B4-BE49-F238E27FC236}">
                            <a16:creationId xmlns:a16="http://schemas.microsoft.com/office/drawing/2014/main" id="{1F7981EF-48CA-93D5-74E1-3D9014A5BB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7" name="直線コネクタ 6606">
                        <a:extLst>
                          <a:ext uri="{FF2B5EF4-FFF2-40B4-BE49-F238E27FC236}">
                            <a16:creationId xmlns:a16="http://schemas.microsoft.com/office/drawing/2014/main" id="{19C5CAEB-4CF2-CFAB-2716-4FA0A775BD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8" name="直線コネクタ 6607">
                        <a:extLst>
                          <a:ext uri="{FF2B5EF4-FFF2-40B4-BE49-F238E27FC236}">
                            <a16:creationId xmlns:a16="http://schemas.microsoft.com/office/drawing/2014/main" id="{581D880E-8E14-EBF6-8EF9-30C43ADD7E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9" name="直線コネクタ 6608">
                        <a:extLst>
                          <a:ext uri="{FF2B5EF4-FFF2-40B4-BE49-F238E27FC236}">
                            <a16:creationId xmlns:a16="http://schemas.microsoft.com/office/drawing/2014/main" id="{009EC6C3-8B46-6C18-10E4-E1AF272C3B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0" name="直線コネクタ 6609">
                        <a:extLst>
                          <a:ext uri="{FF2B5EF4-FFF2-40B4-BE49-F238E27FC236}">
                            <a16:creationId xmlns:a16="http://schemas.microsoft.com/office/drawing/2014/main" id="{BB88713A-CA2B-C66A-10CF-122403D632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1" name="直線コネクタ 6610">
                        <a:extLst>
                          <a:ext uri="{FF2B5EF4-FFF2-40B4-BE49-F238E27FC236}">
                            <a16:creationId xmlns:a16="http://schemas.microsoft.com/office/drawing/2014/main" id="{4AD48C7C-E518-15D5-178A-49052F9690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2" name="直線コネクタ 6611">
                        <a:extLst>
                          <a:ext uri="{FF2B5EF4-FFF2-40B4-BE49-F238E27FC236}">
                            <a16:creationId xmlns:a16="http://schemas.microsoft.com/office/drawing/2014/main" id="{F355086D-60BA-8C09-FE90-94C8175155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3" name="直線コネクタ 6612">
                        <a:extLst>
                          <a:ext uri="{FF2B5EF4-FFF2-40B4-BE49-F238E27FC236}">
                            <a16:creationId xmlns:a16="http://schemas.microsoft.com/office/drawing/2014/main" id="{2AEF6E7A-56E9-ABB2-24F1-7CD5BBDAAD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4" name="直線コネクタ 6613">
                        <a:extLst>
                          <a:ext uri="{FF2B5EF4-FFF2-40B4-BE49-F238E27FC236}">
                            <a16:creationId xmlns:a16="http://schemas.microsoft.com/office/drawing/2014/main" id="{20B87582-C6F4-4E32-961A-935B578C17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5" name="直線コネクタ 6614">
                        <a:extLst>
                          <a:ext uri="{FF2B5EF4-FFF2-40B4-BE49-F238E27FC236}">
                            <a16:creationId xmlns:a16="http://schemas.microsoft.com/office/drawing/2014/main" id="{DA996537-4FF9-43E4-4C91-6E0D4DB6D7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6" name="直線コネクタ 6615">
                        <a:extLst>
                          <a:ext uri="{FF2B5EF4-FFF2-40B4-BE49-F238E27FC236}">
                            <a16:creationId xmlns:a16="http://schemas.microsoft.com/office/drawing/2014/main" id="{F883DB46-D603-9E95-C4D4-1651E5D4FC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7" name="直線コネクタ 6616">
                        <a:extLst>
                          <a:ext uri="{FF2B5EF4-FFF2-40B4-BE49-F238E27FC236}">
                            <a16:creationId xmlns:a16="http://schemas.microsoft.com/office/drawing/2014/main" id="{7410AAAF-0230-447D-6921-44D9663774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2" name="グループ化 1411">
                    <a:extLst>
                      <a:ext uri="{FF2B5EF4-FFF2-40B4-BE49-F238E27FC236}">
                        <a16:creationId xmlns:a16="http://schemas.microsoft.com/office/drawing/2014/main" id="{1545FC97-D2AA-BC0B-E83B-1443742EDAEA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64" name="直線コネクタ 1463">
                      <a:extLst>
                        <a:ext uri="{FF2B5EF4-FFF2-40B4-BE49-F238E27FC236}">
                          <a16:creationId xmlns:a16="http://schemas.microsoft.com/office/drawing/2014/main" id="{6D558351-A6A0-4B02-361A-F5F08B1F0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5" name="直線コネクタ 1464">
                      <a:extLst>
                        <a:ext uri="{FF2B5EF4-FFF2-40B4-BE49-F238E27FC236}">
                          <a16:creationId xmlns:a16="http://schemas.microsoft.com/office/drawing/2014/main" id="{AA049DBA-EFBE-B1E5-B00A-5C5DC31F74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6" name="直線コネクタ 1465">
                      <a:extLst>
                        <a:ext uri="{FF2B5EF4-FFF2-40B4-BE49-F238E27FC236}">
                          <a16:creationId xmlns:a16="http://schemas.microsoft.com/office/drawing/2014/main" id="{59065715-F364-ACC1-D4C2-FBB65194E8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7" name="直線コネクタ 1466">
                      <a:extLst>
                        <a:ext uri="{FF2B5EF4-FFF2-40B4-BE49-F238E27FC236}">
                          <a16:creationId xmlns:a16="http://schemas.microsoft.com/office/drawing/2014/main" id="{900BA3D0-ED89-1C97-8141-DE8694E48A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8" name="直線コネクタ 1467">
                      <a:extLst>
                        <a:ext uri="{FF2B5EF4-FFF2-40B4-BE49-F238E27FC236}">
                          <a16:creationId xmlns:a16="http://schemas.microsoft.com/office/drawing/2014/main" id="{79564800-0DFB-0D6E-3233-A2DB823BEC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9" name="直線コネクタ 1468">
                      <a:extLst>
                        <a:ext uri="{FF2B5EF4-FFF2-40B4-BE49-F238E27FC236}">
                          <a16:creationId xmlns:a16="http://schemas.microsoft.com/office/drawing/2014/main" id="{80D51427-034F-37FF-D4ED-6256BAECF1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0" name="直線コネクタ 1469">
                      <a:extLst>
                        <a:ext uri="{FF2B5EF4-FFF2-40B4-BE49-F238E27FC236}">
                          <a16:creationId xmlns:a16="http://schemas.microsoft.com/office/drawing/2014/main" id="{3B342C33-283F-E2CB-4B99-603B90A4D6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1" name="直線コネクタ 1470">
                      <a:extLst>
                        <a:ext uri="{FF2B5EF4-FFF2-40B4-BE49-F238E27FC236}">
                          <a16:creationId xmlns:a16="http://schemas.microsoft.com/office/drawing/2014/main" id="{45197307-77D2-B866-DEAE-C1199B4B9D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2" name="直線コネクタ 6591">
                      <a:extLst>
                        <a:ext uri="{FF2B5EF4-FFF2-40B4-BE49-F238E27FC236}">
                          <a16:creationId xmlns:a16="http://schemas.microsoft.com/office/drawing/2014/main" id="{258DC229-6EB7-E548-000E-B8F028146B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3" name="直線コネクタ 6592">
                      <a:extLst>
                        <a:ext uri="{FF2B5EF4-FFF2-40B4-BE49-F238E27FC236}">
                          <a16:creationId xmlns:a16="http://schemas.microsoft.com/office/drawing/2014/main" id="{BA8D38EE-0BBD-A82E-CB7A-2056889D3B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4" name="直線コネクタ 6593">
                      <a:extLst>
                        <a:ext uri="{FF2B5EF4-FFF2-40B4-BE49-F238E27FC236}">
                          <a16:creationId xmlns:a16="http://schemas.microsoft.com/office/drawing/2014/main" id="{2A06263B-83A9-3713-32BA-8EFED89370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5" name="直線コネクタ 6594">
                      <a:extLst>
                        <a:ext uri="{FF2B5EF4-FFF2-40B4-BE49-F238E27FC236}">
                          <a16:creationId xmlns:a16="http://schemas.microsoft.com/office/drawing/2014/main" id="{D121400A-AC7D-700A-4354-D91198D731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6" name="直線コネクタ 6595">
                      <a:extLst>
                        <a:ext uri="{FF2B5EF4-FFF2-40B4-BE49-F238E27FC236}">
                          <a16:creationId xmlns:a16="http://schemas.microsoft.com/office/drawing/2014/main" id="{9AFF96BC-08DD-11FA-B13A-ECDD57DF95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7" name="直線コネクタ 6596">
                      <a:extLst>
                        <a:ext uri="{FF2B5EF4-FFF2-40B4-BE49-F238E27FC236}">
                          <a16:creationId xmlns:a16="http://schemas.microsoft.com/office/drawing/2014/main" id="{2D1A1F81-3881-8683-B91B-44F506EC9E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8" name="直線コネクタ 6597">
                      <a:extLst>
                        <a:ext uri="{FF2B5EF4-FFF2-40B4-BE49-F238E27FC236}">
                          <a16:creationId xmlns:a16="http://schemas.microsoft.com/office/drawing/2014/main" id="{621AB0BE-7773-6A7B-6553-58D6C1B63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9" name="直線コネクタ 6598">
                      <a:extLst>
                        <a:ext uri="{FF2B5EF4-FFF2-40B4-BE49-F238E27FC236}">
                          <a16:creationId xmlns:a16="http://schemas.microsoft.com/office/drawing/2014/main" id="{B060DD71-F35B-CDC7-35F5-B6B3D5B911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3" name="グループ化 1412">
                    <a:extLst>
                      <a:ext uri="{FF2B5EF4-FFF2-40B4-BE49-F238E27FC236}">
                        <a16:creationId xmlns:a16="http://schemas.microsoft.com/office/drawing/2014/main" id="{225CA3E3-E5F3-55D2-518A-BA3AC953B9C2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14" name="直線コネクタ 1413">
                      <a:extLst>
                        <a:ext uri="{FF2B5EF4-FFF2-40B4-BE49-F238E27FC236}">
                          <a16:creationId xmlns:a16="http://schemas.microsoft.com/office/drawing/2014/main" id="{67CC84A8-4BB4-E9EC-3D0F-B376C5EFEA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直線コネクタ 1414">
                      <a:extLst>
                        <a:ext uri="{FF2B5EF4-FFF2-40B4-BE49-F238E27FC236}">
                          <a16:creationId xmlns:a16="http://schemas.microsoft.com/office/drawing/2014/main" id="{92634051-30FD-9581-CD6A-FA0B61B787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0" name="直線コネクタ 1449">
                      <a:extLst>
                        <a:ext uri="{FF2B5EF4-FFF2-40B4-BE49-F238E27FC236}">
                          <a16:creationId xmlns:a16="http://schemas.microsoft.com/office/drawing/2014/main" id="{FC040236-1455-71AA-AA60-F3C675F444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1" name="直線コネクタ 1450">
                      <a:extLst>
                        <a:ext uri="{FF2B5EF4-FFF2-40B4-BE49-F238E27FC236}">
                          <a16:creationId xmlns:a16="http://schemas.microsoft.com/office/drawing/2014/main" id="{436378A5-1B4B-3236-8F22-A964233DFC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2" name="直線コネクタ 1451">
                      <a:extLst>
                        <a:ext uri="{FF2B5EF4-FFF2-40B4-BE49-F238E27FC236}">
                          <a16:creationId xmlns:a16="http://schemas.microsoft.com/office/drawing/2014/main" id="{D506F634-E372-EBA4-09B7-E350D1B4EC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3" name="直線コネクタ 1452">
                      <a:extLst>
                        <a:ext uri="{FF2B5EF4-FFF2-40B4-BE49-F238E27FC236}">
                          <a16:creationId xmlns:a16="http://schemas.microsoft.com/office/drawing/2014/main" id="{B979160E-4720-F15B-5FB1-1AEF711EC6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4" name="直線コネクタ 1453">
                      <a:extLst>
                        <a:ext uri="{FF2B5EF4-FFF2-40B4-BE49-F238E27FC236}">
                          <a16:creationId xmlns:a16="http://schemas.microsoft.com/office/drawing/2014/main" id="{E1004B8F-C50A-C76C-8306-5EAC51411C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5" name="直線コネクタ 1454">
                      <a:extLst>
                        <a:ext uri="{FF2B5EF4-FFF2-40B4-BE49-F238E27FC236}">
                          <a16:creationId xmlns:a16="http://schemas.microsoft.com/office/drawing/2014/main" id="{CFB5E51E-6065-44ED-A371-C74A85137D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6" name="直線コネクタ 1455">
                      <a:extLst>
                        <a:ext uri="{FF2B5EF4-FFF2-40B4-BE49-F238E27FC236}">
                          <a16:creationId xmlns:a16="http://schemas.microsoft.com/office/drawing/2014/main" id="{75E7B4FF-62AE-3B38-8672-3C71A9FC9F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7" name="直線コネクタ 1456">
                      <a:extLst>
                        <a:ext uri="{FF2B5EF4-FFF2-40B4-BE49-F238E27FC236}">
                          <a16:creationId xmlns:a16="http://schemas.microsoft.com/office/drawing/2014/main" id="{B11D9FDD-2889-0F1F-D43C-98852F04B6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8" name="直線コネクタ 1457">
                      <a:extLst>
                        <a:ext uri="{FF2B5EF4-FFF2-40B4-BE49-F238E27FC236}">
                          <a16:creationId xmlns:a16="http://schemas.microsoft.com/office/drawing/2014/main" id="{1E88E9B6-88AB-B778-1548-6271232AA8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9" name="直線コネクタ 1458">
                      <a:extLst>
                        <a:ext uri="{FF2B5EF4-FFF2-40B4-BE49-F238E27FC236}">
                          <a16:creationId xmlns:a16="http://schemas.microsoft.com/office/drawing/2014/main" id="{C8863D23-29A4-F6ED-5C63-ABB0C95012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0" name="直線コネクタ 1459">
                      <a:extLst>
                        <a:ext uri="{FF2B5EF4-FFF2-40B4-BE49-F238E27FC236}">
                          <a16:creationId xmlns:a16="http://schemas.microsoft.com/office/drawing/2014/main" id="{8A25B369-C19B-D26E-C494-1C63439820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1" name="直線コネクタ 1460">
                      <a:extLst>
                        <a:ext uri="{FF2B5EF4-FFF2-40B4-BE49-F238E27FC236}">
                          <a16:creationId xmlns:a16="http://schemas.microsoft.com/office/drawing/2014/main" id="{5BC88851-70B4-D848-2E81-773BDCFFB8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2" name="直線コネクタ 1461">
                      <a:extLst>
                        <a:ext uri="{FF2B5EF4-FFF2-40B4-BE49-F238E27FC236}">
                          <a16:creationId xmlns:a16="http://schemas.microsoft.com/office/drawing/2014/main" id="{D154923A-8C1A-3AB7-C77B-1616788471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3" name="直線コネクタ 1462">
                      <a:extLst>
                        <a:ext uri="{FF2B5EF4-FFF2-40B4-BE49-F238E27FC236}">
                          <a16:creationId xmlns:a16="http://schemas.microsoft.com/office/drawing/2014/main" id="{1A531E30-7886-580B-869A-5CB207273C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67" name="グループ化 1366">
                  <a:extLst>
                    <a:ext uri="{FF2B5EF4-FFF2-40B4-BE49-F238E27FC236}">
                      <a16:creationId xmlns:a16="http://schemas.microsoft.com/office/drawing/2014/main" id="{A059949E-F10E-F1E1-4B70-2FD36514BC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02" name="直線コネクタ 1401">
                    <a:extLst>
                      <a:ext uri="{FF2B5EF4-FFF2-40B4-BE49-F238E27FC236}">
                        <a16:creationId xmlns:a16="http://schemas.microsoft.com/office/drawing/2014/main" id="{DE7D77DC-F48E-03C6-E376-07856B419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直線コネクタ 1402">
                    <a:extLst>
                      <a:ext uri="{FF2B5EF4-FFF2-40B4-BE49-F238E27FC236}">
                        <a16:creationId xmlns:a16="http://schemas.microsoft.com/office/drawing/2014/main" id="{797EF9FB-6333-DC4C-1F07-AD1522BB74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直線コネクタ 1403">
                    <a:extLst>
                      <a:ext uri="{FF2B5EF4-FFF2-40B4-BE49-F238E27FC236}">
                        <a16:creationId xmlns:a16="http://schemas.microsoft.com/office/drawing/2014/main" id="{3274294E-9C97-FE6B-1DD3-7B9C1DCF93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直線コネクタ 1404">
                    <a:extLst>
                      <a:ext uri="{FF2B5EF4-FFF2-40B4-BE49-F238E27FC236}">
                        <a16:creationId xmlns:a16="http://schemas.microsoft.com/office/drawing/2014/main" id="{6FC2625C-E3DC-4CD2-542D-63FF205E96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直線コネクタ 1405">
                    <a:extLst>
                      <a:ext uri="{FF2B5EF4-FFF2-40B4-BE49-F238E27FC236}">
                        <a16:creationId xmlns:a16="http://schemas.microsoft.com/office/drawing/2014/main" id="{71230D72-A218-72D9-6646-E81EBA91AE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直線コネクタ 1406">
                    <a:extLst>
                      <a:ext uri="{FF2B5EF4-FFF2-40B4-BE49-F238E27FC236}">
                        <a16:creationId xmlns:a16="http://schemas.microsoft.com/office/drawing/2014/main" id="{F046440A-25CB-C619-2FAD-2399EDE674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8" name="グループ化 1367">
                  <a:extLst>
                    <a:ext uri="{FF2B5EF4-FFF2-40B4-BE49-F238E27FC236}">
                      <a16:creationId xmlns:a16="http://schemas.microsoft.com/office/drawing/2014/main" id="{1019361E-824E-EB59-D2D9-27F04F5449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9" name="直線コネクタ 1388">
                    <a:extLst>
                      <a:ext uri="{FF2B5EF4-FFF2-40B4-BE49-F238E27FC236}">
                        <a16:creationId xmlns:a16="http://schemas.microsoft.com/office/drawing/2014/main" id="{11373EBA-4860-6156-346B-D3A174470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直線コネクタ 1389">
                    <a:extLst>
                      <a:ext uri="{FF2B5EF4-FFF2-40B4-BE49-F238E27FC236}">
                        <a16:creationId xmlns:a16="http://schemas.microsoft.com/office/drawing/2014/main" id="{7D1C21EB-E493-E38F-5DB4-129E07D17E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直線コネクタ 1397">
                    <a:extLst>
                      <a:ext uri="{FF2B5EF4-FFF2-40B4-BE49-F238E27FC236}">
                        <a16:creationId xmlns:a16="http://schemas.microsoft.com/office/drawing/2014/main" id="{93F4A073-E81A-8931-CFC9-243D742F37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直線コネクタ 1398">
                    <a:extLst>
                      <a:ext uri="{FF2B5EF4-FFF2-40B4-BE49-F238E27FC236}">
                        <a16:creationId xmlns:a16="http://schemas.microsoft.com/office/drawing/2014/main" id="{49AEA44D-910D-D305-0537-666C1A76A3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直線コネクタ 1399">
                    <a:extLst>
                      <a:ext uri="{FF2B5EF4-FFF2-40B4-BE49-F238E27FC236}">
                        <a16:creationId xmlns:a16="http://schemas.microsoft.com/office/drawing/2014/main" id="{5D06CABE-32C1-D01F-5241-E00F89853D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直線コネクタ 1400">
                    <a:extLst>
                      <a:ext uri="{FF2B5EF4-FFF2-40B4-BE49-F238E27FC236}">
                        <a16:creationId xmlns:a16="http://schemas.microsoft.com/office/drawing/2014/main" id="{E24C430C-41CF-91C4-3514-3BAD52AF7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0" name="グループ化 1369">
                  <a:extLst>
                    <a:ext uri="{FF2B5EF4-FFF2-40B4-BE49-F238E27FC236}">
                      <a16:creationId xmlns:a16="http://schemas.microsoft.com/office/drawing/2014/main" id="{D3C86D29-19B4-B436-7FAF-25066FC22C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2" name="直線コネクタ 1381">
                    <a:extLst>
                      <a:ext uri="{FF2B5EF4-FFF2-40B4-BE49-F238E27FC236}">
                        <a16:creationId xmlns:a16="http://schemas.microsoft.com/office/drawing/2014/main" id="{C6F4801D-5062-2978-5B7C-29EFE0BB70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直線コネクタ 1382">
                    <a:extLst>
                      <a:ext uri="{FF2B5EF4-FFF2-40B4-BE49-F238E27FC236}">
                        <a16:creationId xmlns:a16="http://schemas.microsoft.com/office/drawing/2014/main" id="{CAECEB15-DCF1-61E7-6921-B0F4B76BD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直線コネクタ 1383">
                    <a:extLst>
                      <a:ext uri="{FF2B5EF4-FFF2-40B4-BE49-F238E27FC236}">
                        <a16:creationId xmlns:a16="http://schemas.microsoft.com/office/drawing/2014/main" id="{70FD868C-E83A-2F7D-369D-E6950D8FE7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直線コネクタ 1384">
                    <a:extLst>
                      <a:ext uri="{FF2B5EF4-FFF2-40B4-BE49-F238E27FC236}">
                        <a16:creationId xmlns:a16="http://schemas.microsoft.com/office/drawing/2014/main" id="{F68B30FE-10B3-EA10-C8F8-29487A867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直線コネクタ 1385">
                    <a:extLst>
                      <a:ext uri="{FF2B5EF4-FFF2-40B4-BE49-F238E27FC236}">
                        <a16:creationId xmlns:a16="http://schemas.microsoft.com/office/drawing/2014/main" id="{86F0BF20-1A62-D531-35D6-215F245312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直線コネクタ 1387">
                    <a:extLst>
                      <a:ext uri="{FF2B5EF4-FFF2-40B4-BE49-F238E27FC236}">
                        <a16:creationId xmlns:a16="http://schemas.microsoft.com/office/drawing/2014/main" id="{D6BCA562-ADD7-FA6E-C1FC-A38D9BF79C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1" name="グループ化 1370">
                  <a:extLst>
                    <a:ext uri="{FF2B5EF4-FFF2-40B4-BE49-F238E27FC236}">
                      <a16:creationId xmlns:a16="http://schemas.microsoft.com/office/drawing/2014/main" id="{860E4A5C-293E-6260-A428-155ED16684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73" name="直線コネクタ 1372">
                    <a:extLst>
                      <a:ext uri="{FF2B5EF4-FFF2-40B4-BE49-F238E27FC236}">
                        <a16:creationId xmlns:a16="http://schemas.microsoft.com/office/drawing/2014/main" id="{13BAFB37-0543-3E64-F90B-DCAF28CA4A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4" name="直線コネクタ 1373">
                    <a:extLst>
                      <a:ext uri="{FF2B5EF4-FFF2-40B4-BE49-F238E27FC236}">
                        <a16:creationId xmlns:a16="http://schemas.microsoft.com/office/drawing/2014/main" id="{8ADC444E-0577-928E-A8B2-290DBC066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直線コネクタ 1375">
                    <a:extLst>
                      <a:ext uri="{FF2B5EF4-FFF2-40B4-BE49-F238E27FC236}">
                        <a16:creationId xmlns:a16="http://schemas.microsoft.com/office/drawing/2014/main" id="{E62D5A9A-BC18-A027-C39F-0FD328547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直線コネクタ 1376">
                    <a:extLst>
                      <a:ext uri="{FF2B5EF4-FFF2-40B4-BE49-F238E27FC236}">
                        <a16:creationId xmlns:a16="http://schemas.microsoft.com/office/drawing/2014/main" id="{3EBF6E6A-4906-F701-E3F4-EEE53409E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直線コネクタ 1378">
                    <a:extLst>
                      <a:ext uri="{FF2B5EF4-FFF2-40B4-BE49-F238E27FC236}">
                        <a16:creationId xmlns:a16="http://schemas.microsoft.com/office/drawing/2014/main" id="{24A97246-650F-FFCB-8E3B-5E4A874CDF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直線コネクタ 1380">
                    <a:extLst>
                      <a:ext uri="{FF2B5EF4-FFF2-40B4-BE49-F238E27FC236}">
                        <a16:creationId xmlns:a16="http://schemas.microsoft.com/office/drawing/2014/main" id="{97F5C5D6-73DF-B921-DADA-1C6BA880C4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52BAA910-FFCF-DCBD-F260-A1B0E4AB786A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D0656254-A3C7-74A9-FE05-10032E9089D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1570AD80-D9F0-E141-6444-038EE22B9B9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40" name="グループ化 39">
                    <a:extLst>
                      <a:ext uri="{FF2B5EF4-FFF2-40B4-BE49-F238E27FC236}">
                        <a16:creationId xmlns:a16="http://schemas.microsoft.com/office/drawing/2014/main" id="{A670D4E8-CDB6-F2D9-8074-7D3B0D0F2464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347" name="正方形/長方形 1346">
                      <a:extLst>
                        <a:ext uri="{FF2B5EF4-FFF2-40B4-BE49-F238E27FC236}">
                          <a16:creationId xmlns:a16="http://schemas.microsoft.com/office/drawing/2014/main" id="{4B48AA51-8062-3077-1C6A-3A1FFFF541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48" name="グループ化 1347">
                      <a:extLst>
                        <a:ext uri="{FF2B5EF4-FFF2-40B4-BE49-F238E27FC236}">
                          <a16:creationId xmlns:a16="http://schemas.microsoft.com/office/drawing/2014/main" id="{1715D2DD-6047-F6BC-6959-D40D540C42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63" name="正方形/長方形 1362">
                        <a:extLst>
                          <a:ext uri="{FF2B5EF4-FFF2-40B4-BE49-F238E27FC236}">
                            <a16:creationId xmlns:a16="http://schemas.microsoft.com/office/drawing/2014/main" id="{E1F1D3B9-FA36-A046-37F2-A25549E692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64" name="正方形/長方形 1363">
                        <a:extLst>
                          <a:ext uri="{FF2B5EF4-FFF2-40B4-BE49-F238E27FC236}">
                            <a16:creationId xmlns:a16="http://schemas.microsoft.com/office/drawing/2014/main" id="{16837B31-4655-F5D3-F53B-6E62F022C2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349" name="グループ化 1348">
                      <a:extLst>
                        <a:ext uri="{FF2B5EF4-FFF2-40B4-BE49-F238E27FC236}">
                          <a16:creationId xmlns:a16="http://schemas.microsoft.com/office/drawing/2014/main" id="{3F9E69CD-5CF4-1815-91DD-BA2A5705CC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359" name="正方形/長方形 1358">
                        <a:extLst>
                          <a:ext uri="{FF2B5EF4-FFF2-40B4-BE49-F238E27FC236}">
                            <a16:creationId xmlns:a16="http://schemas.microsoft.com/office/drawing/2014/main" id="{993165D6-FEA8-ADB7-8538-6C656691792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360" name="グループ化 1359">
                        <a:extLst>
                          <a:ext uri="{FF2B5EF4-FFF2-40B4-BE49-F238E27FC236}">
                            <a16:creationId xmlns:a16="http://schemas.microsoft.com/office/drawing/2014/main" id="{92BF642F-1C6B-ECA8-A1B2-B05A1172E1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361" name="正方形/長方形 1360">
                          <a:extLst>
                            <a:ext uri="{FF2B5EF4-FFF2-40B4-BE49-F238E27FC236}">
                              <a16:creationId xmlns:a16="http://schemas.microsoft.com/office/drawing/2014/main" id="{2D5DC844-8C7F-2DDF-9B23-2AE1224E596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362" name="正方形/長方形 1361">
                          <a:extLst>
                            <a:ext uri="{FF2B5EF4-FFF2-40B4-BE49-F238E27FC236}">
                              <a16:creationId xmlns:a16="http://schemas.microsoft.com/office/drawing/2014/main" id="{4AE31915-7FBE-1641-ADCE-4399414076F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350" name="正方形/長方形 1349">
                      <a:extLst>
                        <a:ext uri="{FF2B5EF4-FFF2-40B4-BE49-F238E27FC236}">
                          <a16:creationId xmlns:a16="http://schemas.microsoft.com/office/drawing/2014/main" id="{A6DFE869-DE9B-3947-E3A1-0E88F1FD0A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1" name="グループ化 1350">
                      <a:extLst>
                        <a:ext uri="{FF2B5EF4-FFF2-40B4-BE49-F238E27FC236}">
                          <a16:creationId xmlns:a16="http://schemas.microsoft.com/office/drawing/2014/main" id="{E6334A72-21B7-6EA1-4E5B-DB1BD7636B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7" name="正方形/長方形 1356">
                        <a:extLst>
                          <a:ext uri="{FF2B5EF4-FFF2-40B4-BE49-F238E27FC236}">
                            <a16:creationId xmlns:a16="http://schemas.microsoft.com/office/drawing/2014/main" id="{C6276C48-4EC4-78CB-34CC-EEBCCE0EB66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8" name="正方形/長方形 1357">
                        <a:extLst>
                          <a:ext uri="{FF2B5EF4-FFF2-40B4-BE49-F238E27FC236}">
                            <a16:creationId xmlns:a16="http://schemas.microsoft.com/office/drawing/2014/main" id="{595AE2E0-EA01-6633-F236-674B4046FC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2" name="正方形/長方形 1351">
                      <a:extLst>
                        <a:ext uri="{FF2B5EF4-FFF2-40B4-BE49-F238E27FC236}">
                          <a16:creationId xmlns:a16="http://schemas.microsoft.com/office/drawing/2014/main" id="{EFD55A33-17CA-50AA-EE73-69D348082F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3" name="グループ化 1352">
                      <a:extLst>
                        <a:ext uri="{FF2B5EF4-FFF2-40B4-BE49-F238E27FC236}">
                          <a16:creationId xmlns:a16="http://schemas.microsoft.com/office/drawing/2014/main" id="{E73CEB34-7384-E878-F336-91433268DA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5" name="正方形/長方形 1354">
                        <a:extLst>
                          <a:ext uri="{FF2B5EF4-FFF2-40B4-BE49-F238E27FC236}">
                            <a16:creationId xmlns:a16="http://schemas.microsoft.com/office/drawing/2014/main" id="{78867538-3179-49E5-1602-9C8F0264BBD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6" name="正方形/長方形 1355">
                        <a:extLst>
                          <a:ext uri="{FF2B5EF4-FFF2-40B4-BE49-F238E27FC236}">
                            <a16:creationId xmlns:a16="http://schemas.microsoft.com/office/drawing/2014/main" id="{C855924A-A8CF-C6B8-614B-DF6218683A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4" name="正方形/長方形 1353">
                      <a:extLst>
                        <a:ext uri="{FF2B5EF4-FFF2-40B4-BE49-F238E27FC236}">
                          <a16:creationId xmlns:a16="http://schemas.microsoft.com/office/drawing/2014/main" id="{12076187-D87C-2707-2B05-536E8BCECC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0A016206-DEF7-ACF2-5D6B-981AE581ADE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484" name="グループ化 14483">
                      <a:extLst>
                        <a:ext uri="{FF2B5EF4-FFF2-40B4-BE49-F238E27FC236}">
                          <a16:creationId xmlns:a16="http://schemas.microsoft.com/office/drawing/2014/main" id="{5853ADA3-13AD-01EE-804E-FD0B6A6948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502" name="直線コネクタ 14501">
                        <a:extLst>
                          <a:ext uri="{FF2B5EF4-FFF2-40B4-BE49-F238E27FC236}">
                            <a16:creationId xmlns:a16="http://schemas.microsoft.com/office/drawing/2014/main" id="{4554BC8D-A623-430D-4F33-887AE4BB33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3" name="直線コネクタ 14502">
                        <a:extLst>
                          <a:ext uri="{FF2B5EF4-FFF2-40B4-BE49-F238E27FC236}">
                            <a16:creationId xmlns:a16="http://schemas.microsoft.com/office/drawing/2014/main" id="{4A1C14F8-0885-30C1-6245-AD8F7C4E49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4" name="直線コネクタ 14503">
                        <a:extLst>
                          <a:ext uri="{FF2B5EF4-FFF2-40B4-BE49-F238E27FC236}">
                            <a16:creationId xmlns:a16="http://schemas.microsoft.com/office/drawing/2014/main" id="{8E63D362-953C-62BF-3242-10DE47AB8D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5" name="直線コネクタ 14504">
                        <a:extLst>
                          <a:ext uri="{FF2B5EF4-FFF2-40B4-BE49-F238E27FC236}">
                            <a16:creationId xmlns:a16="http://schemas.microsoft.com/office/drawing/2014/main" id="{65D9E9AC-C38E-340F-B690-88D551F35A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9" name="直線コネクタ 14508">
                        <a:extLst>
                          <a:ext uri="{FF2B5EF4-FFF2-40B4-BE49-F238E27FC236}">
                            <a16:creationId xmlns:a16="http://schemas.microsoft.com/office/drawing/2014/main" id="{5386F22A-723B-0E0B-94E8-5CF941110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2" name="直線コネクタ 14521">
                        <a:extLst>
                          <a:ext uri="{FF2B5EF4-FFF2-40B4-BE49-F238E27FC236}">
                            <a16:creationId xmlns:a16="http://schemas.microsoft.com/office/drawing/2014/main" id="{7263DD81-4819-D6F2-ACF7-01C1DF02FB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3" name="直線コネクタ 14522">
                        <a:extLst>
                          <a:ext uri="{FF2B5EF4-FFF2-40B4-BE49-F238E27FC236}">
                            <a16:creationId xmlns:a16="http://schemas.microsoft.com/office/drawing/2014/main" id="{2B076F80-BC65-A98E-0CA0-23CD44F4E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5" name="直線コネクタ 14524">
                        <a:extLst>
                          <a:ext uri="{FF2B5EF4-FFF2-40B4-BE49-F238E27FC236}">
                            <a16:creationId xmlns:a16="http://schemas.microsoft.com/office/drawing/2014/main" id="{D757E70C-5F4F-C57D-40D1-4AD024381B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5" name="直線コネクタ 14714">
                        <a:extLst>
                          <a:ext uri="{FF2B5EF4-FFF2-40B4-BE49-F238E27FC236}">
                            <a16:creationId xmlns:a16="http://schemas.microsoft.com/office/drawing/2014/main" id="{82D81642-A40A-9E56-C436-F161330A4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6" name="直線コネクタ 14715">
                        <a:extLst>
                          <a:ext uri="{FF2B5EF4-FFF2-40B4-BE49-F238E27FC236}">
                            <a16:creationId xmlns:a16="http://schemas.microsoft.com/office/drawing/2014/main" id="{B2135683-A037-EB87-EB97-183D64F2BD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7" name="直線コネクタ 14716">
                        <a:extLst>
                          <a:ext uri="{FF2B5EF4-FFF2-40B4-BE49-F238E27FC236}">
                            <a16:creationId xmlns:a16="http://schemas.microsoft.com/office/drawing/2014/main" id="{872CF4FC-8E59-9785-392E-A588D33409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8" name="直線コネクタ 14717">
                        <a:extLst>
                          <a:ext uri="{FF2B5EF4-FFF2-40B4-BE49-F238E27FC236}">
                            <a16:creationId xmlns:a16="http://schemas.microsoft.com/office/drawing/2014/main" id="{DC66F97B-6557-D4DF-0170-1A9C2AA678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9" name="直線コネクタ 14718">
                        <a:extLst>
                          <a:ext uri="{FF2B5EF4-FFF2-40B4-BE49-F238E27FC236}">
                            <a16:creationId xmlns:a16="http://schemas.microsoft.com/office/drawing/2014/main" id="{E4AC6DA8-21CB-C307-EB37-AFD65421A6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4" name="直線コネクタ 1343">
                        <a:extLst>
                          <a:ext uri="{FF2B5EF4-FFF2-40B4-BE49-F238E27FC236}">
                            <a16:creationId xmlns:a16="http://schemas.microsoft.com/office/drawing/2014/main" id="{CE579D5B-D09F-E265-BE51-0BDE67787E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5" name="直線コネクタ 1344">
                        <a:extLst>
                          <a:ext uri="{FF2B5EF4-FFF2-40B4-BE49-F238E27FC236}">
                            <a16:creationId xmlns:a16="http://schemas.microsoft.com/office/drawing/2014/main" id="{E9E4F435-8265-1FAC-AEDD-89FCB7531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6" name="直線コネクタ 1345">
                        <a:extLst>
                          <a:ext uri="{FF2B5EF4-FFF2-40B4-BE49-F238E27FC236}">
                            <a16:creationId xmlns:a16="http://schemas.microsoft.com/office/drawing/2014/main" id="{741D5BDC-E8F6-F6E6-B85F-9F5CB75177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485" name="グループ化 14484">
                      <a:extLst>
                        <a:ext uri="{FF2B5EF4-FFF2-40B4-BE49-F238E27FC236}">
                          <a16:creationId xmlns:a16="http://schemas.microsoft.com/office/drawing/2014/main" id="{DFFD9E43-8F8D-13ED-A770-BCEF95FD9D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86" name="直線コネクタ 14485">
                        <a:extLst>
                          <a:ext uri="{FF2B5EF4-FFF2-40B4-BE49-F238E27FC236}">
                            <a16:creationId xmlns:a16="http://schemas.microsoft.com/office/drawing/2014/main" id="{DD039439-97CD-22A5-D53A-AEC1506231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7" name="直線コネクタ 14486">
                        <a:extLst>
                          <a:ext uri="{FF2B5EF4-FFF2-40B4-BE49-F238E27FC236}">
                            <a16:creationId xmlns:a16="http://schemas.microsoft.com/office/drawing/2014/main" id="{1C5F9E70-6FF1-25DE-EE37-7C924168B8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8" name="直線コネクタ 14487">
                        <a:extLst>
                          <a:ext uri="{FF2B5EF4-FFF2-40B4-BE49-F238E27FC236}">
                            <a16:creationId xmlns:a16="http://schemas.microsoft.com/office/drawing/2014/main" id="{D6975790-CBC2-CD27-1E4F-EEDCD8EBDA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9" name="直線コネクタ 14488">
                        <a:extLst>
                          <a:ext uri="{FF2B5EF4-FFF2-40B4-BE49-F238E27FC236}">
                            <a16:creationId xmlns:a16="http://schemas.microsoft.com/office/drawing/2014/main" id="{55A7956F-1E69-ACAA-4F26-78EA5D99F5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0" name="直線コネクタ 14489">
                        <a:extLst>
                          <a:ext uri="{FF2B5EF4-FFF2-40B4-BE49-F238E27FC236}">
                            <a16:creationId xmlns:a16="http://schemas.microsoft.com/office/drawing/2014/main" id="{902C2B12-8E92-06EF-59F7-2BDAC3963E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1" name="直線コネクタ 14490">
                        <a:extLst>
                          <a:ext uri="{FF2B5EF4-FFF2-40B4-BE49-F238E27FC236}">
                            <a16:creationId xmlns:a16="http://schemas.microsoft.com/office/drawing/2014/main" id="{2A3FA053-2FE0-6323-D210-F889814839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2" name="直線コネクタ 14491">
                        <a:extLst>
                          <a:ext uri="{FF2B5EF4-FFF2-40B4-BE49-F238E27FC236}">
                            <a16:creationId xmlns:a16="http://schemas.microsoft.com/office/drawing/2014/main" id="{0AD65EC8-7C5E-9E90-944F-38120737D1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3" name="直線コネクタ 14492">
                        <a:extLst>
                          <a:ext uri="{FF2B5EF4-FFF2-40B4-BE49-F238E27FC236}">
                            <a16:creationId xmlns:a16="http://schemas.microsoft.com/office/drawing/2014/main" id="{6C55D6A6-8A1E-A16C-7F01-DE133FB25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4" name="直線コネクタ 14493">
                        <a:extLst>
                          <a:ext uri="{FF2B5EF4-FFF2-40B4-BE49-F238E27FC236}">
                            <a16:creationId xmlns:a16="http://schemas.microsoft.com/office/drawing/2014/main" id="{16A02F1E-71C7-B140-36E2-5F38B1DE5C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5" name="直線コネクタ 14494">
                        <a:extLst>
                          <a:ext uri="{FF2B5EF4-FFF2-40B4-BE49-F238E27FC236}">
                            <a16:creationId xmlns:a16="http://schemas.microsoft.com/office/drawing/2014/main" id="{C00BBFC0-AABF-993A-BBC5-3A89ED084B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6" name="直線コネクタ 14495">
                        <a:extLst>
                          <a:ext uri="{FF2B5EF4-FFF2-40B4-BE49-F238E27FC236}">
                            <a16:creationId xmlns:a16="http://schemas.microsoft.com/office/drawing/2014/main" id="{77067AE4-B7CE-93B3-B71F-BF5A186C96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7" name="直線コネクタ 14496">
                        <a:extLst>
                          <a:ext uri="{FF2B5EF4-FFF2-40B4-BE49-F238E27FC236}">
                            <a16:creationId xmlns:a16="http://schemas.microsoft.com/office/drawing/2014/main" id="{B8F6FBD4-A53A-E59B-EDEB-C27C333471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8" name="直線コネクタ 14497">
                        <a:extLst>
                          <a:ext uri="{FF2B5EF4-FFF2-40B4-BE49-F238E27FC236}">
                            <a16:creationId xmlns:a16="http://schemas.microsoft.com/office/drawing/2014/main" id="{63CBFAB0-DAAA-C6DA-6950-9AACA570CF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9" name="直線コネクタ 14498">
                        <a:extLst>
                          <a:ext uri="{FF2B5EF4-FFF2-40B4-BE49-F238E27FC236}">
                            <a16:creationId xmlns:a16="http://schemas.microsoft.com/office/drawing/2014/main" id="{90B4E5AF-D1A1-1BD4-361C-198EA8D344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0" name="直線コネクタ 14499">
                        <a:extLst>
                          <a:ext uri="{FF2B5EF4-FFF2-40B4-BE49-F238E27FC236}">
                            <a16:creationId xmlns:a16="http://schemas.microsoft.com/office/drawing/2014/main" id="{A14A2A4C-46B4-3294-F0F8-93120796D7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1" name="直線コネクタ 14500">
                        <a:extLst>
                          <a:ext uri="{FF2B5EF4-FFF2-40B4-BE49-F238E27FC236}">
                            <a16:creationId xmlns:a16="http://schemas.microsoft.com/office/drawing/2014/main" id="{89829215-D9C1-40A1-F1A5-25311B78B7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2EC11E6E-00F8-07AF-4B45-880031B91B00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906" name="グループ化 9905">
                      <a:extLst>
                        <a:ext uri="{FF2B5EF4-FFF2-40B4-BE49-F238E27FC236}">
                          <a16:creationId xmlns:a16="http://schemas.microsoft.com/office/drawing/2014/main" id="{2661F0A9-5FA4-68B6-7ACD-CCF0727764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68" name="直線コネクタ 14467">
                        <a:extLst>
                          <a:ext uri="{FF2B5EF4-FFF2-40B4-BE49-F238E27FC236}">
                            <a16:creationId xmlns:a16="http://schemas.microsoft.com/office/drawing/2014/main" id="{F706C119-48FF-B9A4-C967-7A78D75CA7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9" name="直線コネクタ 14468">
                        <a:extLst>
                          <a:ext uri="{FF2B5EF4-FFF2-40B4-BE49-F238E27FC236}">
                            <a16:creationId xmlns:a16="http://schemas.microsoft.com/office/drawing/2014/main" id="{2F3232FD-B843-910E-BC84-60B649C48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0" name="直線コネクタ 14469">
                        <a:extLst>
                          <a:ext uri="{FF2B5EF4-FFF2-40B4-BE49-F238E27FC236}">
                            <a16:creationId xmlns:a16="http://schemas.microsoft.com/office/drawing/2014/main" id="{6A4A1EE0-FFF7-0E85-CB41-80B5997FCF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1" name="直線コネクタ 14470">
                        <a:extLst>
                          <a:ext uri="{FF2B5EF4-FFF2-40B4-BE49-F238E27FC236}">
                            <a16:creationId xmlns:a16="http://schemas.microsoft.com/office/drawing/2014/main" id="{7B741904-9C28-0A17-E599-7F8E8AC464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2" name="直線コネクタ 14471">
                        <a:extLst>
                          <a:ext uri="{FF2B5EF4-FFF2-40B4-BE49-F238E27FC236}">
                            <a16:creationId xmlns:a16="http://schemas.microsoft.com/office/drawing/2014/main" id="{3D090688-68C9-C292-3478-B0C0E9526A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3" name="直線コネクタ 14472">
                        <a:extLst>
                          <a:ext uri="{FF2B5EF4-FFF2-40B4-BE49-F238E27FC236}">
                            <a16:creationId xmlns:a16="http://schemas.microsoft.com/office/drawing/2014/main" id="{005093A2-C479-9464-F466-C105783A87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4" name="直線コネクタ 14473">
                        <a:extLst>
                          <a:ext uri="{FF2B5EF4-FFF2-40B4-BE49-F238E27FC236}">
                            <a16:creationId xmlns:a16="http://schemas.microsoft.com/office/drawing/2014/main" id="{B27083A3-F0BC-CA0D-353B-FFBE195357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5" name="直線コネクタ 14474">
                        <a:extLst>
                          <a:ext uri="{FF2B5EF4-FFF2-40B4-BE49-F238E27FC236}">
                            <a16:creationId xmlns:a16="http://schemas.microsoft.com/office/drawing/2014/main" id="{994FB1CD-2BE8-9685-407B-0211C12C73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6" name="直線コネクタ 14475">
                        <a:extLst>
                          <a:ext uri="{FF2B5EF4-FFF2-40B4-BE49-F238E27FC236}">
                            <a16:creationId xmlns:a16="http://schemas.microsoft.com/office/drawing/2014/main" id="{63BC9732-1ABA-F3EB-CD01-10C1F24CEF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7" name="直線コネクタ 14476">
                        <a:extLst>
                          <a:ext uri="{FF2B5EF4-FFF2-40B4-BE49-F238E27FC236}">
                            <a16:creationId xmlns:a16="http://schemas.microsoft.com/office/drawing/2014/main" id="{CE79DB27-D906-8272-9A64-D61964FF75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8" name="直線コネクタ 14477">
                        <a:extLst>
                          <a:ext uri="{FF2B5EF4-FFF2-40B4-BE49-F238E27FC236}">
                            <a16:creationId xmlns:a16="http://schemas.microsoft.com/office/drawing/2014/main" id="{FFF4FE18-36DE-89FC-2896-44B938068A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9" name="直線コネクタ 14478">
                        <a:extLst>
                          <a:ext uri="{FF2B5EF4-FFF2-40B4-BE49-F238E27FC236}">
                            <a16:creationId xmlns:a16="http://schemas.microsoft.com/office/drawing/2014/main" id="{1BF7222C-0F93-6EBE-AABE-AA9163785B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0" name="直線コネクタ 14479">
                        <a:extLst>
                          <a:ext uri="{FF2B5EF4-FFF2-40B4-BE49-F238E27FC236}">
                            <a16:creationId xmlns:a16="http://schemas.microsoft.com/office/drawing/2014/main" id="{BD825AB5-83F3-F2C6-C145-97D4B78042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1" name="直線コネクタ 14480">
                        <a:extLst>
                          <a:ext uri="{FF2B5EF4-FFF2-40B4-BE49-F238E27FC236}">
                            <a16:creationId xmlns:a16="http://schemas.microsoft.com/office/drawing/2014/main" id="{7ED5954E-9203-2E63-A083-6A69DAC656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2" name="直線コネクタ 14481">
                        <a:extLst>
                          <a:ext uri="{FF2B5EF4-FFF2-40B4-BE49-F238E27FC236}">
                            <a16:creationId xmlns:a16="http://schemas.microsoft.com/office/drawing/2014/main" id="{395D14E9-8D08-D967-204B-D29E3952F7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3" name="直線コネクタ 14482">
                        <a:extLst>
                          <a:ext uri="{FF2B5EF4-FFF2-40B4-BE49-F238E27FC236}">
                            <a16:creationId xmlns:a16="http://schemas.microsoft.com/office/drawing/2014/main" id="{3D7C1D07-112A-2ECA-B14F-83B378F50F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907" name="グループ化 9906">
                      <a:extLst>
                        <a:ext uri="{FF2B5EF4-FFF2-40B4-BE49-F238E27FC236}">
                          <a16:creationId xmlns:a16="http://schemas.microsoft.com/office/drawing/2014/main" id="{1BFF204B-71A3-C113-CB8C-EFF6502DAD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908" name="直線コネクタ 9907">
                        <a:extLst>
                          <a:ext uri="{FF2B5EF4-FFF2-40B4-BE49-F238E27FC236}">
                            <a16:creationId xmlns:a16="http://schemas.microsoft.com/office/drawing/2014/main" id="{E493DEEA-C896-7DC3-BDA3-889EEC882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9" name="直線コネクタ 9908">
                        <a:extLst>
                          <a:ext uri="{FF2B5EF4-FFF2-40B4-BE49-F238E27FC236}">
                            <a16:creationId xmlns:a16="http://schemas.microsoft.com/office/drawing/2014/main" id="{50347E9B-25F6-1FFB-24D3-9295A698C8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0" name="直線コネクタ 9909">
                        <a:extLst>
                          <a:ext uri="{FF2B5EF4-FFF2-40B4-BE49-F238E27FC236}">
                            <a16:creationId xmlns:a16="http://schemas.microsoft.com/office/drawing/2014/main" id="{506329C6-6DFD-913C-EE8C-F99F20E00C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1" name="直線コネクタ 9910">
                        <a:extLst>
                          <a:ext uri="{FF2B5EF4-FFF2-40B4-BE49-F238E27FC236}">
                            <a16:creationId xmlns:a16="http://schemas.microsoft.com/office/drawing/2014/main" id="{E9022889-F462-AE02-63BF-DE9AE1169A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2" name="直線コネクタ 9911">
                        <a:extLst>
                          <a:ext uri="{FF2B5EF4-FFF2-40B4-BE49-F238E27FC236}">
                            <a16:creationId xmlns:a16="http://schemas.microsoft.com/office/drawing/2014/main" id="{EF453847-AA64-9807-786F-1EC7B7483F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3" name="直線コネクタ 9912">
                        <a:extLst>
                          <a:ext uri="{FF2B5EF4-FFF2-40B4-BE49-F238E27FC236}">
                            <a16:creationId xmlns:a16="http://schemas.microsoft.com/office/drawing/2014/main" id="{F580B88B-D6B1-88F4-D681-E73492A750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4" name="直線コネクタ 9913">
                        <a:extLst>
                          <a:ext uri="{FF2B5EF4-FFF2-40B4-BE49-F238E27FC236}">
                            <a16:creationId xmlns:a16="http://schemas.microsoft.com/office/drawing/2014/main" id="{42F74879-9CB3-70B1-C71F-826A50C3BB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5" name="直線コネクタ 9914">
                        <a:extLst>
                          <a:ext uri="{FF2B5EF4-FFF2-40B4-BE49-F238E27FC236}">
                            <a16:creationId xmlns:a16="http://schemas.microsoft.com/office/drawing/2014/main" id="{3A22C820-F43B-FBED-8C44-E22DAC7A40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6" name="直線コネクタ 9915">
                        <a:extLst>
                          <a:ext uri="{FF2B5EF4-FFF2-40B4-BE49-F238E27FC236}">
                            <a16:creationId xmlns:a16="http://schemas.microsoft.com/office/drawing/2014/main" id="{AC8779F4-2B12-22B6-D7EC-55EAACB72E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7" name="直線コネクタ 9916">
                        <a:extLst>
                          <a:ext uri="{FF2B5EF4-FFF2-40B4-BE49-F238E27FC236}">
                            <a16:creationId xmlns:a16="http://schemas.microsoft.com/office/drawing/2014/main" id="{E49C48B1-5FAE-7AA2-B6D2-5289A2A6E2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8" name="直線コネクタ 9917">
                        <a:extLst>
                          <a:ext uri="{FF2B5EF4-FFF2-40B4-BE49-F238E27FC236}">
                            <a16:creationId xmlns:a16="http://schemas.microsoft.com/office/drawing/2014/main" id="{99A2DE0F-F6B4-83EB-F47F-0AB88A209F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9" name="直線コネクタ 9918">
                        <a:extLst>
                          <a:ext uri="{FF2B5EF4-FFF2-40B4-BE49-F238E27FC236}">
                            <a16:creationId xmlns:a16="http://schemas.microsoft.com/office/drawing/2014/main" id="{2B20A7A5-2505-BC54-6F4C-D06647FF6F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4" name="直線コネクタ 14463">
                        <a:extLst>
                          <a:ext uri="{FF2B5EF4-FFF2-40B4-BE49-F238E27FC236}">
                            <a16:creationId xmlns:a16="http://schemas.microsoft.com/office/drawing/2014/main" id="{8BE53239-22CA-5FD7-56E1-816096ACCB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5" name="直線コネクタ 14464">
                        <a:extLst>
                          <a:ext uri="{FF2B5EF4-FFF2-40B4-BE49-F238E27FC236}">
                            <a16:creationId xmlns:a16="http://schemas.microsoft.com/office/drawing/2014/main" id="{07EB5304-EA1E-D65A-28FE-8413DA1A19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6" name="直線コネクタ 14465">
                        <a:extLst>
                          <a:ext uri="{FF2B5EF4-FFF2-40B4-BE49-F238E27FC236}">
                            <a16:creationId xmlns:a16="http://schemas.microsoft.com/office/drawing/2014/main" id="{8D7AC780-DF7F-FF45-666B-AE11AD9B61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7" name="直線コネクタ 14466">
                        <a:extLst>
                          <a:ext uri="{FF2B5EF4-FFF2-40B4-BE49-F238E27FC236}">
                            <a16:creationId xmlns:a16="http://schemas.microsoft.com/office/drawing/2014/main" id="{AB6EA2A5-6A01-8E64-97C7-E113A4E2C8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ACB79F34-2379-9FE0-4CB4-98F77799F782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872" name="グループ化 9871">
                      <a:extLst>
                        <a:ext uri="{FF2B5EF4-FFF2-40B4-BE49-F238E27FC236}">
                          <a16:creationId xmlns:a16="http://schemas.microsoft.com/office/drawing/2014/main" id="{1F891D49-AEB2-D737-EBC9-17254FD69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90" name="直線コネクタ 9889">
                        <a:extLst>
                          <a:ext uri="{FF2B5EF4-FFF2-40B4-BE49-F238E27FC236}">
                            <a16:creationId xmlns:a16="http://schemas.microsoft.com/office/drawing/2014/main" id="{07DA022F-63AD-6144-A3B3-B63E8F59C0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1" name="直線コネクタ 9890">
                        <a:extLst>
                          <a:ext uri="{FF2B5EF4-FFF2-40B4-BE49-F238E27FC236}">
                            <a16:creationId xmlns:a16="http://schemas.microsoft.com/office/drawing/2014/main" id="{61D655E4-6671-9301-5052-14F79C5F5F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2" name="直線コネクタ 9891">
                        <a:extLst>
                          <a:ext uri="{FF2B5EF4-FFF2-40B4-BE49-F238E27FC236}">
                            <a16:creationId xmlns:a16="http://schemas.microsoft.com/office/drawing/2014/main" id="{5B867C30-BB4D-9413-6725-45428412CE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3" name="直線コネクタ 9892">
                        <a:extLst>
                          <a:ext uri="{FF2B5EF4-FFF2-40B4-BE49-F238E27FC236}">
                            <a16:creationId xmlns:a16="http://schemas.microsoft.com/office/drawing/2014/main" id="{106DCA2E-7EB8-1572-ABA3-6D987B813E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4" name="直線コネクタ 9893">
                        <a:extLst>
                          <a:ext uri="{FF2B5EF4-FFF2-40B4-BE49-F238E27FC236}">
                            <a16:creationId xmlns:a16="http://schemas.microsoft.com/office/drawing/2014/main" id="{5D33D58E-56A7-5808-D4B0-12D2BFB4A3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5" name="直線コネクタ 9894">
                        <a:extLst>
                          <a:ext uri="{FF2B5EF4-FFF2-40B4-BE49-F238E27FC236}">
                            <a16:creationId xmlns:a16="http://schemas.microsoft.com/office/drawing/2014/main" id="{419A045C-6635-4655-F302-6FB859E2E3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6" name="直線コネクタ 9895">
                        <a:extLst>
                          <a:ext uri="{FF2B5EF4-FFF2-40B4-BE49-F238E27FC236}">
                            <a16:creationId xmlns:a16="http://schemas.microsoft.com/office/drawing/2014/main" id="{90702598-D094-5E7C-64DE-50297CA34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7" name="直線コネクタ 9896">
                        <a:extLst>
                          <a:ext uri="{FF2B5EF4-FFF2-40B4-BE49-F238E27FC236}">
                            <a16:creationId xmlns:a16="http://schemas.microsoft.com/office/drawing/2014/main" id="{8EE8C720-A8FA-AC90-6CB7-EFC84405F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8" name="直線コネクタ 9897">
                        <a:extLst>
                          <a:ext uri="{FF2B5EF4-FFF2-40B4-BE49-F238E27FC236}">
                            <a16:creationId xmlns:a16="http://schemas.microsoft.com/office/drawing/2014/main" id="{0D8AB92F-C721-05AB-4357-2BFAF2EC77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9" name="直線コネクタ 9898">
                        <a:extLst>
                          <a:ext uri="{FF2B5EF4-FFF2-40B4-BE49-F238E27FC236}">
                            <a16:creationId xmlns:a16="http://schemas.microsoft.com/office/drawing/2014/main" id="{9A3D993C-904D-E58A-DC26-5A094991C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0" name="直線コネクタ 9899">
                        <a:extLst>
                          <a:ext uri="{FF2B5EF4-FFF2-40B4-BE49-F238E27FC236}">
                            <a16:creationId xmlns:a16="http://schemas.microsoft.com/office/drawing/2014/main" id="{CB989BC1-1417-7851-983F-81A36396DC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1" name="直線コネクタ 9900">
                        <a:extLst>
                          <a:ext uri="{FF2B5EF4-FFF2-40B4-BE49-F238E27FC236}">
                            <a16:creationId xmlns:a16="http://schemas.microsoft.com/office/drawing/2014/main" id="{35D5E709-9B10-DAEB-7926-046CDE8FA7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2" name="直線コネクタ 9901">
                        <a:extLst>
                          <a:ext uri="{FF2B5EF4-FFF2-40B4-BE49-F238E27FC236}">
                            <a16:creationId xmlns:a16="http://schemas.microsoft.com/office/drawing/2014/main" id="{29530922-3F68-2B20-9C78-FACA0E5F1F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3" name="直線コネクタ 9902">
                        <a:extLst>
                          <a:ext uri="{FF2B5EF4-FFF2-40B4-BE49-F238E27FC236}">
                            <a16:creationId xmlns:a16="http://schemas.microsoft.com/office/drawing/2014/main" id="{80A27521-4708-684E-FD4E-66CB554D6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4" name="直線コネクタ 9903">
                        <a:extLst>
                          <a:ext uri="{FF2B5EF4-FFF2-40B4-BE49-F238E27FC236}">
                            <a16:creationId xmlns:a16="http://schemas.microsoft.com/office/drawing/2014/main" id="{336D8744-A40B-A11A-4889-80AEED5B1D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5" name="直線コネクタ 9904">
                        <a:extLst>
                          <a:ext uri="{FF2B5EF4-FFF2-40B4-BE49-F238E27FC236}">
                            <a16:creationId xmlns:a16="http://schemas.microsoft.com/office/drawing/2014/main" id="{74D2F703-1C80-5B29-BA04-59B705B68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73" name="グループ化 9872">
                      <a:extLst>
                        <a:ext uri="{FF2B5EF4-FFF2-40B4-BE49-F238E27FC236}">
                          <a16:creationId xmlns:a16="http://schemas.microsoft.com/office/drawing/2014/main" id="{F081D72C-CF37-FDA1-BE3F-CC3F725C52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74" name="直線コネクタ 9873">
                        <a:extLst>
                          <a:ext uri="{FF2B5EF4-FFF2-40B4-BE49-F238E27FC236}">
                            <a16:creationId xmlns:a16="http://schemas.microsoft.com/office/drawing/2014/main" id="{B1EE5E84-D33C-1759-AF91-E33C13C32D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5" name="直線コネクタ 9874">
                        <a:extLst>
                          <a:ext uri="{FF2B5EF4-FFF2-40B4-BE49-F238E27FC236}">
                            <a16:creationId xmlns:a16="http://schemas.microsoft.com/office/drawing/2014/main" id="{81BDAE66-ACA8-AB7D-5867-2C7211858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6" name="直線コネクタ 9875">
                        <a:extLst>
                          <a:ext uri="{FF2B5EF4-FFF2-40B4-BE49-F238E27FC236}">
                            <a16:creationId xmlns:a16="http://schemas.microsoft.com/office/drawing/2014/main" id="{B7031FDD-169A-4797-03BF-BEBFEADF62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7" name="直線コネクタ 9876">
                        <a:extLst>
                          <a:ext uri="{FF2B5EF4-FFF2-40B4-BE49-F238E27FC236}">
                            <a16:creationId xmlns:a16="http://schemas.microsoft.com/office/drawing/2014/main" id="{96175420-9D6F-F929-F75F-D359FB723E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8" name="直線コネクタ 9877">
                        <a:extLst>
                          <a:ext uri="{FF2B5EF4-FFF2-40B4-BE49-F238E27FC236}">
                            <a16:creationId xmlns:a16="http://schemas.microsoft.com/office/drawing/2014/main" id="{FACD045E-FA79-15C1-D502-4241D21AC9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9" name="直線コネクタ 9878">
                        <a:extLst>
                          <a:ext uri="{FF2B5EF4-FFF2-40B4-BE49-F238E27FC236}">
                            <a16:creationId xmlns:a16="http://schemas.microsoft.com/office/drawing/2014/main" id="{604E5653-0F05-90A1-25C9-963D3B1817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0" name="直線コネクタ 9879">
                        <a:extLst>
                          <a:ext uri="{FF2B5EF4-FFF2-40B4-BE49-F238E27FC236}">
                            <a16:creationId xmlns:a16="http://schemas.microsoft.com/office/drawing/2014/main" id="{F3CFCE7E-8DC9-66B3-B7EC-FF243D5F4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1" name="直線コネクタ 9880">
                        <a:extLst>
                          <a:ext uri="{FF2B5EF4-FFF2-40B4-BE49-F238E27FC236}">
                            <a16:creationId xmlns:a16="http://schemas.microsoft.com/office/drawing/2014/main" id="{4C4410B9-6B6D-1ECA-B978-C700D6F3C9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2" name="直線コネクタ 9881">
                        <a:extLst>
                          <a:ext uri="{FF2B5EF4-FFF2-40B4-BE49-F238E27FC236}">
                            <a16:creationId xmlns:a16="http://schemas.microsoft.com/office/drawing/2014/main" id="{B8DEBF83-284E-188B-0258-07F7D5540B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3" name="直線コネクタ 9882">
                        <a:extLst>
                          <a:ext uri="{FF2B5EF4-FFF2-40B4-BE49-F238E27FC236}">
                            <a16:creationId xmlns:a16="http://schemas.microsoft.com/office/drawing/2014/main" id="{13F69230-3E88-0B86-09A6-E371565671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4" name="直線コネクタ 9883">
                        <a:extLst>
                          <a:ext uri="{FF2B5EF4-FFF2-40B4-BE49-F238E27FC236}">
                            <a16:creationId xmlns:a16="http://schemas.microsoft.com/office/drawing/2014/main" id="{049E4495-3B45-D8D8-B2B5-32F6DFC121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5" name="直線コネクタ 9884">
                        <a:extLst>
                          <a:ext uri="{FF2B5EF4-FFF2-40B4-BE49-F238E27FC236}">
                            <a16:creationId xmlns:a16="http://schemas.microsoft.com/office/drawing/2014/main" id="{ADB360A4-3DBA-B109-1F92-13E816379C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6" name="直線コネクタ 9885">
                        <a:extLst>
                          <a:ext uri="{FF2B5EF4-FFF2-40B4-BE49-F238E27FC236}">
                            <a16:creationId xmlns:a16="http://schemas.microsoft.com/office/drawing/2014/main" id="{691DFD31-0B59-9F29-5FA0-A2E4AEA4AA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7" name="直線コネクタ 9886">
                        <a:extLst>
                          <a:ext uri="{FF2B5EF4-FFF2-40B4-BE49-F238E27FC236}">
                            <a16:creationId xmlns:a16="http://schemas.microsoft.com/office/drawing/2014/main" id="{9BBBAA44-0F70-DC1D-028D-C09C1B1E2D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8" name="直線コネクタ 9887">
                        <a:extLst>
                          <a:ext uri="{FF2B5EF4-FFF2-40B4-BE49-F238E27FC236}">
                            <a16:creationId xmlns:a16="http://schemas.microsoft.com/office/drawing/2014/main" id="{F85CCA1B-72A8-19D9-7BD9-FEFBF8CA59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9" name="直線コネクタ 9888">
                        <a:extLst>
                          <a:ext uri="{FF2B5EF4-FFF2-40B4-BE49-F238E27FC236}">
                            <a16:creationId xmlns:a16="http://schemas.microsoft.com/office/drawing/2014/main" id="{79562911-AC92-CF2C-7A6C-2EA4FDE328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0CA401FD-B373-E45F-EC57-D26D838D1AE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62" name="直線コネクタ 61">
                      <a:extLst>
                        <a:ext uri="{FF2B5EF4-FFF2-40B4-BE49-F238E27FC236}">
                          <a16:creationId xmlns:a16="http://schemas.microsoft.com/office/drawing/2014/main" id="{2CA5E1E7-831B-0D48-EBF9-5EB526AC6F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>
                      <a:extLst>
                        <a:ext uri="{FF2B5EF4-FFF2-40B4-BE49-F238E27FC236}">
                          <a16:creationId xmlns:a16="http://schemas.microsoft.com/office/drawing/2014/main" id="{630B22B2-46FE-22C0-9B01-DED4FCD59D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8" name="直線コネクタ 9857">
                      <a:extLst>
                        <a:ext uri="{FF2B5EF4-FFF2-40B4-BE49-F238E27FC236}">
                          <a16:creationId xmlns:a16="http://schemas.microsoft.com/office/drawing/2014/main" id="{92485868-C17E-B586-99F5-7D62F83891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9" name="直線コネクタ 9858">
                      <a:extLst>
                        <a:ext uri="{FF2B5EF4-FFF2-40B4-BE49-F238E27FC236}">
                          <a16:creationId xmlns:a16="http://schemas.microsoft.com/office/drawing/2014/main" id="{A5762EDE-F81F-A0DB-4D0C-CA611D9263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0" name="直線コネクタ 9859">
                      <a:extLst>
                        <a:ext uri="{FF2B5EF4-FFF2-40B4-BE49-F238E27FC236}">
                          <a16:creationId xmlns:a16="http://schemas.microsoft.com/office/drawing/2014/main" id="{C6314701-66FE-CF22-4D5A-E04A427432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1" name="直線コネクタ 9860">
                      <a:extLst>
                        <a:ext uri="{FF2B5EF4-FFF2-40B4-BE49-F238E27FC236}">
                          <a16:creationId xmlns:a16="http://schemas.microsoft.com/office/drawing/2014/main" id="{6103A1FE-3179-D051-1553-6D12EEE9EF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2" name="直線コネクタ 9861">
                      <a:extLst>
                        <a:ext uri="{FF2B5EF4-FFF2-40B4-BE49-F238E27FC236}">
                          <a16:creationId xmlns:a16="http://schemas.microsoft.com/office/drawing/2014/main" id="{DC801647-55ED-231B-4587-2113C0B9E7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3" name="直線コネクタ 9862">
                      <a:extLst>
                        <a:ext uri="{FF2B5EF4-FFF2-40B4-BE49-F238E27FC236}">
                          <a16:creationId xmlns:a16="http://schemas.microsoft.com/office/drawing/2014/main" id="{1FD121A0-C3EB-4EF6-FAE9-70ECAC2EE7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4" name="直線コネクタ 9863">
                      <a:extLst>
                        <a:ext uri="{FF2B5EF4-FFF2-40B4-BE49-F238E27FC236}">
                          <a16:creationId xmlns:a16="http://schemas.microsoft.com/office/drawing/2014/main" id="{9870A387-0025-2DB9-D6B1-F164939249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5" name="直線コネクタ 9864">
                      <a:extLst>
                        <a:ext uri="{FF2B5EF4-FFF2-40B4-BE49-F238E27FC236}">
                          <a16:creationId xmlns:a16="http://schemas.microsoft.com/office/drawing/2014/main" id="{0A78223F-7D67-BB0E-EAF6-515EB694E0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6" name="直線コネクタ 9865">
                      <a:extLst>
                        <a:ext uri="{FF2B5EF4-FFF2-40B4-BE49-F238E27FC236}">
                          <a16:creationId xmlns:a16="http://schemas.microsoft.com/office/drawing/2014/main" id="{38EB3E1B-3DE3-1188-3881-7441505D75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7" name="直線コネクタ 9866">
                      <a:extLst>
                        <a:ext uri="{FF2B5EF4-FFF2-40B4-BE49-F238E27FC236}">
                          <a16:creationId xmlns:a16="http://schemas.microsoft.com/office/drawing/2014/main" id="{F31A43EF-538F-56FA-DF4F-3A2E65E1D5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8" name="直線コネクタ 9867">
                      <a:extLst>
                        <a:ext uri="{FF2B5EF4-FFF2-40B4-BE49-F238E27FC236}">
                          <a16:creationId xmlns:a16="http://schemas.microsoft.com/office/drawing/2014/main" id="{94395112-3A07-E542-F651-59F28AF6B1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9" name="直線コネクタ 9868">
                      <a:extLst>
                        <a:ext uri="{FF2B5EF4-FFF2-40B4-BE49-F238E27FC236}">
                          <a16:creationId xmlns:a16="http://schemas.microsoft.com/office/drawing/2014/main" id="{61482A5C-AB00-8E6F-62F2-A44752D72D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0" name="直線コネクタ 9869">
                      <a:extLst>
                        <a:ext uri="{FF2B5EF4-FFF2-40B4-BE49-F238E27FC236}">
                          <a16:creationId xmlns:a16="http://schemas.microsoft.com/office/drawing/2014/main" id="{1A653E5E-B2D7-439F-A58A-AE453C0AD5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1" name="直線コネクタ 9870">
                      <a:extLst>
                        <a:ext uri="{FF2B5EF4-FFF2-40B4-BE49-F238E27FC236}">
                          <a16:creationId xmlns:a16="http://schemas.microsoft.com/office/drawing/2014/main" id="{D8BEF982-6A48-6BF7-A1B9-FBF1B88AA8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8E3699B0-780F-C237-35CE-E6E116B23058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46" name="直線コネクタ 45">
                      <a:extLst>
                        <a:ext uri="{FF2B5EF4-FFF2-40B4-BE49-F238E27FC236}">
                          <a16:creationId xmlns:a16="http://schemas.microsoft.com/office/drawing/2014/main" id="{FE18FEC2-483C-02C7-285E-7CE0F7AD26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>
                      <a:extLst>
                        <a:ext uri="{FF2B5EF4-FFF2-40B4-BE49-F238E27FC236}">
                          <a16:creationId xmlns:a16="http://schemas.microsoft.com/office/drawing/2014/main" id="{2CB5FE49-7C2A-6275-7689-178ED4BA38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コネクタ 47">
                      <a:extLst>
                        <a:ext uri="{FF2B5EF4-FFF2-40B4-BE49-F238E27FC236}">
                          <a16:creationId xmlns:a16="http://schemas.microsoft.com/office/drawing/2014/main" id="{330F3734-DF2C-1FB9-7E6F-DD99D5966C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>
                      <a:extLst>
                        <a:ext uri="{FF2B5EF4-FFF2-40B4-BE49-F238E27FC236}">
                          <a16:creationId xmlns:a16="http://schemas.microsoft.com/office/drawing/2014/main" id="{85AF614B-3A08-B655-D234-03AEA6BD8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>
                      <a:extLst>
                        <a:ext uri="{FF2B5EF4-FFF2-40B4-BE49-F238E27FC236}">
                          <a16:creationId xmlns:a16="http://schemas.microsoft.com/office/drawing/2014/main" id="{AD5AFFE4-3BC0-3FCA-FE43-AB1ED20BCE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>
                      <a:extLst>
                        <a:ext uri="{FF2B5EF4-FFF2-40B4-BE49-F238E27FC236}">
                          <a16:creationId xmlns:a16="http://schemas.microsoft.com/office/drawing/2014/main" id="{7B75DB24-9ABB-9D67-B663-81CFAAAA64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>
                      <a:extLst>
                        <a:ext uri="{FF2B5EF4-FFF2-40B4-BE49-F238E27FC236}">
                          <a16:creationId xmlns:a16="http://schemas.microsoft.com/office/drawing/2014/main" id="{72361E6C-537E-6883-9817-355866C53C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>
                      <a:extLst>
                        <a:ext uri="{FF2B5EF4-FFF2-40B4-BE49-F238E27FC236}">
                          <a16:creationId xmlns:a16="http://schemas.microsoft.com/office/drawing/2014/main" id="{436BE93C-E952-BFF0-8F7A-B1E61D8E3D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>
                      <a:extLst>
                        <a:ext uri="{FF2B5EF4-FFF2-40B4-BE49-F238E27FC236}">
                          <a16:creationId xmlns:a16="http://schemas.microsoft.com/office/drawing/2014/main" id="{6C322B7F-DEC1-4C17-E58A-AB3CE0974B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54">
                      <a:extLst>
                        <a:ext uri="{FF2B5EF4-FFF2-40B4-BE49-F238E27FC236}">
                          <a16:creationId xmlns:a16="http://schemas.microsoft.com/office/drawing/2014/main" id="{D5AD0B94-40E0-17AB-9E80-D436A4C3D5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55">
                      <a:extLst>
                        <a:ext uri="{FF2B5EF4-FFF2-40B4-BE49-F238E27FC236}">
                          <a16:creationId xmlns:a16="http://schemas.microsoft.com/office/drawing/2014/main" id="{BC844643-117E-DE65-01D2-893787C948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線コネクタ 56">
                      <a:extLst>
                        <a:ext uri="{FF2B5EF4-FFF2-40B4-BE49-F238E27FC236}">
                          <a16:creationId xmlns:a16="http://schemas.microsoft.com/office/drawing/2014/main" id="{DC5584B8-5375-5A64-901A-A1709C7EF1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>
                      <a:extLst>
                        <a:ext uri="{FF2B5EF4-FFF2-40B4-BE49-F238E27FC236}">
                          <a16:creationId xmlns:a16="http://schemas.microsoft.com/office/drawing/2014/main" id="{EB705DAF-1B5A-181C-2F55-344E78EAD5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線コネクタ 58">
                      <a:extLst>
                        <a:ext uri="{FF2B5EF4-FFF2-40B4-BE49-F238E27FC236}">
                          <a16:creationId xmlns:a16="http://schemas.microsoft.com/office/drawing/2014/main" id="{6A6928D2-51EA-CC27-3DC2-93B08F13E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>
                      <a:extLst>
                        <a:ext uri="{FF2B5EF4-FFF2-40B4-BE49-F238E27FC236}">
                          <a16:creationId xmlns:a16="http://schemas.microsoft.com/office/drawing/2014/main" id="{D5A716C7-68F1-AB1E-52E5-3B146D8406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>
                      <a:extLst>
                        <a:ext uri="{FF2B5EF4-FFF2-40B4-BE49-F238E27FC236}">
                          <a16:creationId xmlns:a16="http://schemas.microsoft.com/office/drawing/2014/main" id="{035EA478-A83F-F43E-F501-2DD120C7E7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9663FDF4-2374-095D-0288-CDD8F8CEDE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68E3995A-CB39-103D-6996-5C8A26869E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7F3517B8-F032-A047-6B0C-27B478948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0452C3A1-456B-1528-2519-32F9D201F3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143076C3-C683-C9B1-68ED-B421ECBD39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48CD4AB6-B9DA-D1C3-FA07-5B3EAB6253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28E8CCED-7DB3-BCAD-55E3-F814D8FC5F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44BE0D28-DBD3-8A9A-4DB6-1329163532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7190286F-AA55-A3A6-473C-73BF347CA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>
                    <a:extLst>
                      <a:ext uri="{FF2B5EF4-FFF2-40B4-BE49-F238E27FC236}">
                        <a16:creationId xmlns:a16="http://schemas.microsoft.com/office/drawing/2014/main" id="{C58609CC-CB7A-9E0E-0639-6F1F695B0B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2B293710-DBE8-F7CC-BBD4-84DDEA65BB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7C579BD1-2EB9-F0D6-DC3F-F2B366DFF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93DE5D35-BF0B-C540-3236-CB2524D5D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33979850-B212-B22D-53CC-97B8326B69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8ECB65EA-27EE-1AB6-C770-182E7E0F5C8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2" name="直線コネクタ 21">
                    <a:extLst>
                      <a:ext uri="{FF2B5EF4-FFF2-40B4-BE49-F238E27FC236}">
                        <a16:creationId xmlns:a16="http://schemas.microsoft.com/office/drawing/2014/main" id="{D00620F0-8E41-9431-57E5-3831ECC2C2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00F6C96B-CFDD-903F-CE1C-1081AC0B37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5D48463D-14C5-62D5-7A1E-0EFB0DE61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09585A53-58BF-6B3B-6E28-7D6D2588D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9BFC5031-9C05-35D2-F349-F4F06B21D0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68807F21-0FEA-2953-3E3F-B5C39A61B8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6C01FCAE-E472-3D00-5EFA-FC4E436CD5C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C3237738-A5D8-CD67-5810-CEE75D86E8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158CACB7-3538-2FD2-62F5-B49842E6B2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09427BB4-BD7F-2695-7692-85495A85A6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3C4BA414-5F7F-EC18-5883-FFF97A960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8DCF126C-F819-C54A-5D58-FEF1DB7CF5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8048AED0-5922-314E-767A-8CFDB67B47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9829" name="直線矢印コネクタ 9828">
            <a:extLst>
              <a:ext uri="{FF2B5EF4-FFF2-40B4-BE49-F238E27FC236}">
                <a16:creationId xmlns:a16="http://schemas.microsoft.com/office/drawing/2014/main" id="{B0714FFB-F083-CC37-0040-A354E8321BE2}"/>
              </a:ext>
            </a:extLst>
          </p:cNvPr>
          <p:cNvCxnSpPr>
            <a:cxnSpLocks/>
          </p:cNvCxnSpPr>
          <p:nvPr/>
        </p:nvCxnSpPr>
        <p:spPr>
          <a:xfrm>
            <a:off x="3505917" y="1785163"/>
            <a:ext cx="9620445" cy="0"/>
          </a:xfrm>
          <a:prstGeom prst="straightConnector1">
            <a:avLst/>
          </a:prstGeom>
          <a:ln w="15875"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2" name="直線矢印コネクタ 1391">
            <a:extLst>
              <a:ext uri="{FF2B5EF4-FFF2-40B4-BE49-F238E27FC236}">
                <a16:creationId xmlns:a16="http://schemas.microsoft.com/office/drawing/2014/main" id="{245DF42D-529A-26AB-4AC4-138A64FCCE71}"/>
              </a:ext>
            </a:extLst>
          </p:cNvPr>
          <p:cNvCxnSpPr>
            <a:cxnSpLocks/>
          </p:cNvCxnSpPr>
          <p:nvPr/>
        </p:nvCxnSpPr>
        <p:spPr>
          <a:xfrm>
            <a:off x="1013168" y="3568166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1" name="正方形/長方形 1440">
            <a:extLst>
              <a:ext uri="{FF2B5EF4-FFF2-40B4-BE49-F238E27FC236}">
                <a16:creationId xmlns:a16="http://schemas.microsoft.com/office/drawing/2014/main" id="{2F8379E9-9ED1-3837-DA9F-47BE1B09709C}"/>
              </a:ext>
            </a:extLst>
          </p:cNvPr>
          <p:cNvSpPr/>
          <p:nvPr/>
        </p:nvSpPr>
        <p:spPr>
          <a:xfrm>
            <a:off x="1009668" y="5761317"/>
            <a:ext cx="6428700" cy="325291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372" name="グループ化 1371">
            <a:extLst>
              <a:ext uri="{FF2B5EF4-FFF2-40B4-BE49-F238E27FC236}">
                <a16:creationId xmlns:a16="http://schemas.microsoft.com/office/drawing/2014/main" id="{22BE669D-49AB-138A-5091-48D40B7922E9}"/>
              </a:ext>
            </a:extLst>
          </p:cNvPr>
          <p:cNvGrpSpPr/>
          <p:nvPr/>
        </p:nvGrpSpPr>
        <p:grpSpPr>
          <a:xfrm>
            <a:off x="1399663" y="3703074"/>
            <a:ext cx="873258" cy="1349233"/>
            <a:chOff x="8033489" y="3866140"/>
            <a:chExt cx="792000" cy="1224000"/>
          </a:xfrm>
        </p:grpSpPr>
        <p:sp>
          <p:nvSpPr>
            <p:cNvPr id="1375" name="正方形/長方形 1374">
              <a:extLst>
                <a:ext uri="{FF2B5EF4-FFF2-40B4-BE49-F238E27FC236}">
                  <a16:creationId xmlns:a16="http://schemas.microsoft.com/office/drawing/2014/main" id="{11432674-3B46-3CF0-67AD-0BC74A6D9BD5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78" name="正方形/長方形 1377">
              <a:extLst>
                <a:ext uri="{FF2B5EF4-FFF2-40B4-BE49-F238E27FC236}">
                  <a16:creationId xmlns:a16="http://schemas.microsoft.com/office/drawing/2014/main" id="{2A408A8F-9CE8-15C8-1504-00EDA3DA2879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2" name="グループ化 1421">
            <a:extLst>
              <a:ext uri="{FF2B5EF4-FFF2-40B4-BE49-F238E27FC236}">
                <a16:creationId xmlns:a16="http://schemas.microsoft.com/office/drawing/2014/main" id="{2EB3A0D7-0F80-2142-99B2-5142900121AD}"/>
              </a:ext>
            </a:extLst>
          </p:cNvPr>
          <p:cNvGrpSpPr/>
          <p:nvPr/>
        </p:nvGrpSpPr>
        <p:grpSpPr>
          <a:xfrm>
            <a:off x="2982975" y="3703074"/>
            <a:ext cx="873258" cy="1349233"/>
            <a:chOff x="8033486" y="3866140"/>
            <a:chExt cx="792000" cy="1224000"/>
          </a:xfrm>
        </p:grpSpPr>
        <p:sp>
          <p:nvSpPr>
            <p:cNvPr id="1423" name="正方形/長方形 1422">
              <a:extLst>
                <a:ext uri="{FF2B5EF4-FFF2-40B4-BE49-F238E27FC236}">
                  <a16:creationId xmlns:a16="http://schemas.microsoft.com/office/drawing/2014/main" id="{1C6998A7-78C7-6AF6-4BE4-FD362E33ECF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4" name="正方形/長方形 1423">
              <a:extLst>
                <a:ext uri="{FF2B5EF4-FFF2-40B4-BE49-F238E27FC236}">
                  <a16:creationId xmlns:a16="http://schemas.microsoft.com/office/drawing/2014/main" id="{A6579B1A-984A-DA1A-5AC8-7B9243E5C231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1" name="グループ化 1430">
            <a:extLst>
              <a:ext uri="{FF2B5EF4-FFF2-40B4-BE49-F238E27FC236}">
                <a16:creationId xmlns:a16="http://schemas.microsoft.com/office/drawing/2014/main" id="{04B47138-EFD1-B041-D070-7E4BD78D13F8}"/>
              </a:ext>
            </a:extLst>
          </p:cNvPr>
          <p:cNvGrpSpPr/>
          <p:nvPr/>
        </p:nvGrpSpPr>
        <p:grpSpPr>
          <a:xfrm>
            <a:off x="4569941" y="3703074"/>
            <a:ext cx="873258" cy="1349233"/>
            <a:chOff x="8033486" y="3866140"/>
            <a:chExt cx="792000" cy="1224000"/>
          </a:xfrm>
        </p:grpSpPr>
        <p:sp>
          <p:nvSpPr>
            <p:cNvPr id="1432" name="正方形/長方形 1431">
              <a:extLst>
                <a:ext uri="{FF2B5EF4-FFF2-40B4-BE49-F238E27FC236}">
                  <a16:creationId xmlns:a16="http://schemas.microsoft.com/office/drawing/2014/main" id="{3EED9D36-9D31-386B-D219-6E7B6127A660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3" name="正方形/長方形 1432">
              <a:extLst>
                <a:ext uri="{FF2B5EF4-FFF2-40B4-BE49-F238E27FC236}">
                  <a16:creationId xmlns:a16="http://schemas.microsoft.com/office/drawing/2014/main" id="{FB43F1AA-24DC-6F85-6D7F-A1B189D6D53A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C6D20F40-BDAB-F3BC-DE60-5230CA68900E}"/>
              </a:ext>
            </a:extLst>
          </p:cNvPr>
          <p:cNvGrpSpPr/>
          <p:nvPr/>
        </p:nvGrpSpPr>
        <p:grpSpPr>
          <a:xfrm>
            <a:off x="6154660" y="3703074"/>
            <a:ext cx="873258" cy="1349233"/>
            <a:chOff x="8033486" y="3866140"/>
            <a:chExt cx="792000" cy="1224000"/>
          </a:xfrm>
        </p:grpSpPr>
        <p:sp>
          <p:nvSpPr>
            <p:cNvPr id="1435" name="正方形/長方形 1434">
              <a:extLst>
                <a:ext uri="{FF2B5EF4-FFF2-40B4-BE49-F238E27FC236}">
                  <a16:creationId xmlns:a16="http://schemas.microsoft.com/office/drawing/2014/main" id="{B97033DB-B9A2-CEDF-8C47-593A2BC2C474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6" name="正方形/長方形 1435">
              <a:extLst>
                <a:ext uri="{FF2B5EF4-FFF2-40B4-BE49-F238E27FC236}">
                  <a16:creationId xmlns:a16="http://schemas.microsoft.com/office/drawing/2014/main" id="{198E3136-0C8B-8E64-3D94-074D1071B6C7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7" name="グループ化 1436">
            <a:extLst>
              <a:ext uri="{FF2B5EF4-FFF2-40B4-BE49-F238E27FC236}">
                <a16:creationId xmlns:a16="http://schemas.microsoft.com/office/drawing/2014/main" id="{FC2412C2-9547-26A5-8359-E76B730EBC93}"/>
              </a:ext>
            </a:extLst>
          </p:cNvPr>
          <p:cNvGrpSpPr/>
          <p:nvPr/>
        </p:nvGrpSpPr>
        <p:grpSpPr>
          <a:xfrm>
            <a:off x="6953663" y="3703074"/>
            <a:ext cx="476322" cy="1349233"/>
            <a:chOff x="230091" y="4167755"/>
            <a:chExt cx="432000" cy="1224000"/>
          </a:xfrm>
        </p:grpSpPr>
        <p:sp>
          <p:nvSpPr>
            <p:cNvPr id="1438" name="正方形/長方形 1437">
              <a:extLst>
                <a:ext uri="{FF2B5EF4-FFF2-40B4-BE49-F238E27FC236}">
                  <a16:creationId xmlns:a16="http://schemas.microsoft.com/office/drawing/2014/main" id="{4CA82652-267B-1F01-61E5-FE01C9E5720D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9" name="正方形/長方形 1438">
              <a:extLst>
                <a:ext uri="{FF2B5EF4-FFF2-40B4-BE49-F238E27FC236}">
                  <a16:creationId xmlns:a16="http://schemas.microsoft.com/office/drawing/2014/main" id="{311EC77D-63B4-E603-1D42-84E7E8CDCD71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68922CE5-EFF2-0FAF-4574-70F34DA0E1B9}"/>
              </a:ext>
            </a:extLst>
          </p:cNvPr>
          <p:cNvGrpSpPr/>
          <p:nvPr/>
        </p:nvGrpSpPr>
        <p:grpSpPr>
          <a:xfrm>
            <a:off x="1009670" y="3703074"/>
            <a:ext cx="476322" cy="1349233"/>
            <a:chOff x="230091" y="4167755"/>
            <a:chExt cx="432000" cy="1224000"/>
          </a:xfrm>
        </p:grpSpPr>
        <p:sp>
          <p:nvSpPr>
            <p:cNvPr id="14518" name="正方形/長方形 14517">
              <a:extLst>
                <a:ext uri="{FF2B5EF4-FFF2-40B4-BE49-F238E27FC236}">
                  <a16:creationId xmlns:a16="http://schemas.microsoft.com/office/drawing/2014/main" id="{03042BAF-74C6-D374-DE40-3DB913820BEB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521" name="正方形/長方形 14520">
              <a:extLst>
                <a:ext uri="{FF2B5EF4-FFF2-40B4-BE49-F238E27FC236}">
                  <a16:creationId xmlns:a16="http://schemas.microsoft.com/office/drawing/2014/main" id="{A96C548C-CBE5-31D3-3CB0-40CDDFC2A8E1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8" name="グループ化 1417">
            <a:extLst>
              <a:ext uri="{FF2B5EF4-FFF2-40B4-BE49-F238E27FC236}">
                <a16:creationId xmlns:a16="http://schemas.microsoft.com/office/drawing/2014/main" id="{EE1FE308-182F-DD74-903C-AB76304A189A}"/>
              </a:ext>
            </a:extLst>
          </p:cNvPr>
          <p:cNvGrpSpPr/>
          <p:nvPr/>
        </p:nvGrpSpPr>
        <p:grpSpPr>
          <a:xfrm>
            <a:off x="2198876" y="3703074"/>
            <a:ext cx="873258" cy="1349233"/>
            <a:chOff x="4639367" y="5587791"/>
            <a:chExt cx="792000" cy="1224000"/>
          </a:xfrm>
        </p:grpSpPr>
        <p:sp>
          <p:nvSpPr>
            <p:cNvPr id="14714" name="正方形/長方形 14713">
              <a:extLst>
                <a:ext uri="{FF2B5EF4-FFF2-40B4-BE49-F238E27FC236}">
                  <a16:creationId xmlns:a16="http://schemas.microsoft.com/office/drawing/2014/main" id="{DA97A4C5-A97A-DDA4-1D8A-80ED6C2F21E6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69" name="正方形/長方形 1368">
              <a:extLst>
                <a:ext uri="{FF2B5EF4-FFF2-40B4-BE49-F238E27FC236}">
                  <a16:creationId xmlns:a16="http://schemas.microsoft.com/office/drawing/2014/main" id="{FBF52C56-EC4A-F4D3-30BB-0AF5C0270E88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54823C46-5BAA-C652-07AE-7EA6A8F9F68D}"/>
              </a:ext>
            </a:extLst>
          </p:cNvPr>
          <p:cNvGrpSpPr/>
          <p:nvPr/>
        </p:nvGrpSpPr>
        <p:grpSpPr>
          <a:xfrm>
            <a:off x="3782186" y="3703074"/>
            <a:ext cx="873258" cy="1349233"/>
            <a:chOff x="4639367" y="5587791"/>
            <a:chExt cx="792000" cy="1224000"/>
          </a:xfrm>
        </p:grpSpPr>
        <p:sp>
          <p:nvSpPr>
            <p:cNvPr id="1420" name="正方形/長方形 1419">
              <a:extLst>
                <a:ext uri="{FF2B5EF4-FFF2-40B4-BE49-F238E27FC236}">
                  <a16:creationId xmlns:a16="http://schemas.microsoft.com/office/drawing/2014/main" id="{7DC011C8-862D-7DD6-7004-8F0659D7145E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1" name="正方形/長方形 1420">
              <a:extLst>
                <a:ext uri="{FF2B5EF4-FFF2-40B4-BE49-F238E27FC236}">
                  <a16:creationId xmlns:a16="http://schemas.microsoft.com/office/drawing/2014/main" id="{F6E69B81-6484-90D1-EB6A-CA16B218E9AD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F8B9715E-56E1-A941-BB01-8D8CE8842139}"/>
              </a:ext>
            </a:extLst>
          </p:cNvPr>
          <p:cNvGrpSpPr/>
          <p:nvPr/>
        </p:nvGrpSpPr>
        <p:grpSpPr>
          <a:xfrm>
            <a:off x="5369155" y="3703074"/>
            <a:ext cx="873258" cy="1349233"/>
            <a:chOff x="4639367" y="5587791"/>
            <a:chExt cx="792000" cy="1224000"/>
          </a:xfrm>
        </p:grpSpPr>
        <p:sp>
          <p:nvSpPr>
            <p:cNvPr id="1429" name="正方形/長方形 1428">
              <a:extLst>
                <a:ext uri="{FF2B5EF4-FFF2-40B4-BE49-F238E27FC236}">
                  <a16:creationId xmlns:a16="http://schemas.microsoft.com/office/drawing/2014/main" id="{306AAC9C-79C1-6E8D-3A48-BEDE7D198D79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0" name="正方形/長方形 1429">
              <a:extLst>
                <a:ext uri="{FF2B5EF4-FFF2-40B4-BE49-F238E27FC236}">
                  <a16:creationId xmlns:a16="http://schemas.microsoft.com/office/drawing/2014/main" id="{7C55D2C3-09DB-2238-B44B-508941F2025F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9828" name="正方形/長方形 9827">
            <a:extLst>
              <a:ext uri="{FF2B5EF4-FFF2-40B4-BE49-F238E27FC236}">
                <a16:creationId xmlns:a16="http://schemas.microsoft.com/office/drawing/2014/main" id="{A0467524-99EF-1C8B-181E-4F2E9B40555E}"/>
              </a:ext>
            </a:extLst>
          </p:cNvPr>
          <p:cNvSpPr/>
          <p:nvPr/>
        </p:nvSpPr>
        <p:spPr>
          <a:xfrm>
            <a:off x="1254145" y="1882910"/>
            <a:ext cx="1965193" cy="10633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9830" name="テキスト ボックス 9829">
            <a:extLst>
              <a:ext uri="{FF2B5EF4-FFF2-40B4-BE49-F238E27FC236}">
                <a16:creationId xmlns:a16="http://schemas.microsoft.com/office/drawing/2014/main" id="{9ECC72CC-F663-DC15-4012-093A30D77B01}"/>
              </a:ext>
            </a:extLst>
          </p:cNvPr>
          <p:cNvSpPr txBox="1"/>
          <p:nvPr/>
        </p:nvSpPr>
        <p:spPr>
          <a:xfrm>
            <a:off x="1176959" y="1505322"/>
            <a:ext cx="207198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Service Hybrid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52" name="正方形/長方形 18351">
            <a:extLst>
              <a:ext uri="{FF2B5EF4-FFF2-40B4-BE49-F238E27FC236}">
                <a16:creationId xmlns:a16="http://schemas.microsoft.com/office/drawing/2014/main" id="{F9E02E9B-373F-BB41-CB6B-2F9ADA79DB0D}"/>
              </a:ext>
            </a:extLst>
          </p:cNvPr>
          <p:cNvSpPr/>
          <p:nvPr/>
        </p:nvSpPr>
        <p:spPr>
          <a:xfrm>
            <a:off x="2364331" y="2035697"/>
            <a:ext cx="753375" cy="526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lpGBT</a:t>
            </a:r>
            <a:endParaRPr kumimoji="1" lang="ja-JP" altLang="en-US" sz="1213"/>
          </a:p>
        </p:txBody>
      </p:sp>
      <p:cxnSp>
        <p:nvCxnSpPr>
          <p:cNvPr id="18354" name="直線矢印コネクタ 18353">
            <a:extLst>
              <a:ext uri="{FF2B5EF4-FFF2-40B4-BE49-F238E27FC236}">
                <a16:creationId xmlns:a16="http://schemas.microsoft.com/office/drawing/2014/main" id="{04CD1188-6C9B-4AB9-E063-58B69FCB1CAE}"/>
              </a:ext>
            </a:extLst>
          </p:cNvPr>
          <p:cNvCxnSpPr/>
          <p:nvPr/>
        </p:nvCxnSpPr>
        <p:spPr>
          <a:xfrm flipH="1">
            <a:off x="3146773" y="211516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5" name="直線矢印コネクタ 18354">
            <a:extLst>
              <a:ext uri="{FF2B5EF4-FFF2-40B4-BE49-F238E27FC236}">
                <a16:creationId xmlns:a16="http://schemas.microsoft.com/office/drawing/2014/main" id="{7ADC6AF4-6D45-4DDF-8FCC-2B01A4FE62B7}"/>
              </a:ext>
            </a:extLst>
          </p:cNvPr>
          <p:cNvCxnSpPr/>
          <p:nvPr/>
        </p:nvCxnSpPr>
        <p:spPr>
          <a:xfrm flipH="1">
            <a:off x="3146772" y="220461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6" name="直線矢印コネクタ 18355">
            <a:extLst>
              <a:ext uri="{FF2B5EF4-FFF2-40B4-BE49-F238E27FC236}">
                <a16:creationId xmlns:a16="http://schemas.microsoft.com/office/drawing/2014/main" id="{FD2AB80B-EDE6-520E-3F9F-F8B84379BC10}"/>
              </a:ext>
            </a:extLst>
          </p:cNvPr>
          <p:cNvCxnSpPr/>
          <p:nvPr/>
        </p:nvCxnSpPr>
        <p:spPr>
          <a:xfrm flipH="1">
            <a:off x="3146772" y="2299028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7" name="直線矢印コネクタ 18356">
            <a:extLst>
              <a:ext uri="{FF2B5EF4-FFF2-40B4-BE49-F238E27FC236}">
                <a16:creationId xmlns:a16="http://schemas.microsoft.com/office/drawing/2014/main" id="{9763252A-9CA3-765A-A1E5-C5AC939721D8}"/>
              </a:ext>
            </a:extLst>
          </p:cNvPr>
          <p:cNvCxnSpPr/>
          <p:nvPr/>
        </p:nvCxnSpPr>
        <p:spPr>
          <a:xfrm flipH="1">
            <a:off x="3146772" y="240084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8" name="直線矢印コネクタ 18357">
            <a:extLst>
              <a:ext uri="{FF2B5EF4-FFF2-40B4-BE49-F238E27FC236}">
                <a16:creationId xmlns:a16="http://schemas.microsoft.com/office/drawing/2014/main" id="{406ED4B6-D799-0229-F77D-89B7ABEE02F1}"/>
              </a:ext>
            </a:extLst>
          </p:cNvPr>
          <p:cNvCxnSpPr/>
          <p:nvPr/>
        </p:nvCxnSpPr>
        <p:spPr>
          <a:xfrm flipH="1">
            <a:off x="3146772" y="2503670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59" name="正方形/長方形 18358">
            <a:extLst>
              <a:ext uri="{FF2B5EF4-FFF2-40B4-BE49-F238E27FC236}">
                <a16:creationId xmlns:a16="http://schemas.microsoft.com/office/drawing/2014/main" id="{509B52F2-9E1A-FF0A-02DA-EB595EB2314E}"/>
              </a:ext>
            </a:extLst>
          </p:cNvPr>
          <p:cNvSpPr/>
          <p:nvPr/>
        </p:nvSpPr>
        <p:spPr>
          <a:xfrm>
            <a:off x="1406269" y="2149208"/>
            <a:ext cx="607600" cy="299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VTRx</a:t>
            </a:r>
            <a:endParaRPr kumimoji="1" lang="ja-JP" altLang="en-US" sz="1213"/>
          </a:p>
        </p:txBody>
      </p:sp>
      <p:cxnSp>
        <p:nvCxnSpPr>
          <p:cNvPr id="18360" name="直線矢印コネクタ 18359">
            <a:extLst>
              <a:ext uri="{FF2B5EF4-FFF2-40B4-BE49-F238E27FC236}">
                <a16:creationId xmlns:a16="http://schemas.microsoft.com/office/drawing/2014/main" id="{11BE8B36-90A3-601E-E1BD-1360BB523EE7}"/>
              </a:ext>
            </a:extLst>
          </p:cNvPr>
          <p:cNvCxnSpPr/>
          <p:nvPr/>
        </p:nvCxnSpPr>
        <p:spPr>
          <a:xfrm flipH="1">
            <a:off x="2013870" y="2255382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61" name="直線矢印コネクタ 18360">
            <a:extLst>
              <a:ext uri="{FF2B5EF4-FFF2-40B4-BE49-F238E27FC236}">
                <a16:creationId xmlns:a16="http://schemas.microsoft.com/office/drawing/2014/main" id="{0EDEC99A-D307-2AA6-5741-B1E65296F94D}"/>
              </a:ext>
            </a:extLst>
          </p:cNvPr>
          <p:cNvCxnSpPr/>
          <p:nvPr/>
        </p:nvCxnSpPr>
        <p:spPr>
          <a:xfrm flipH="1">
            <a:off x="2034232" y="236228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65" name="グループ化 18364">
            <a:extLst>
              <a:ext uri="{FF2B5EF4-FFF2-40B4-BE49-F238E27FC236}">
                <a16:creationId xmlns:a16="http://schemas.microsoft.com/office/drawing/2014/main" id="{D50C557C-43E5-E26D-C02E-50E9C57E8923}"/>
              </a:ext>
            </a:extLst>
          </p:cNvPr>
          <p:cNvGrpSpPr/>
          <p:nvPr/>
        </p:nvGrpSpPr>
        <p:grpSpPr>
          <a:xfrm>
            <a:off x="436865" y="2255385"/>
            <a:ext cx="947179" cy="106860"/>
            <a:chOff x="894320" y="2751292"/>
            <a:chExt cx="310709" cy="96982"/>
          </a:xfrm>
        </p:grpSpPr>
        <p:cxnSp>
          <p:nvCxnSpPr>
            <p:cNvPr id="18363" name="直線矢印コネクタ 18362">
              <a:extLst>
                <a:ext uri="{FF2B5EF4-FFF2-40B4-BE49-F238E27FC236}">
                  <a16:creationId xmlns:a16="http://schemas.microsoft.com/office/drawing/2014/main" id="{407D4907-DA3E-FD9D-742F-97F202E04EB4}"/>
                </a:ext>
              </a:extLst>
            </p:cNvPr>
            <p:cNvCxnSpPr/>
            <p:nvPr/>
          </p:nvCxnSpPr>
          <p:spPr>
            <a:xfrm flipH="1">
              <a:off x="894320" y="2751292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64" name="直線矢印コネクタ 18363">
              <a:extLst>
                <a:ext uri="{FF2B5EF4-FFF2-40B4-BE49-F238E27FC236}">
                  <a16:creationId xmlns:a16="http://schemas.microsoft.com/office/drawing/2014/main" id="{DE03AD6E-79F7-5B27-72A9-F776759A157B}"/>
                </a:ext>
              </a:extLst>
            </p:cNvPr>
            <p:cNvCxnSpPr/>
            <p:nvPr/>
          </p:nvCxnSpPr>
          <p:spPr>
            <a:xfrm flipH="1">
              <a:off x="912792" y="2848274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66" name="円/楕円 18365">
            <a:extLst>
              <a:ext uri="{FF2B5EF4-FFF2-40B4-BE49-F238E27FC236}">
                <a16:creationId xmlns:a16="http://schemas.microsoft.com/office/drawing/2014/main" id="{C84CF969-377A-C6DA-9955-CE6E3678F48D}"/>
              </a:ext>
            </a:extLst>
          </p:cNvPr>
          <p:cNvSpPr>
            <a:spLocks noChangeAspect="1"/>
          </p:cNvSpPr>
          <p:nvPr/>
        </p:nvSpPr>
        <p:spPr>
          <a:xfrm>
            <a:off x="895467" y="2134943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7" name="円/楕円 18366">
            <a:extLst>
              <a:ext uri="{FF2B5EF4-FFF2-40B4-BE49-F238E27FC236}">
                <a16:creationId xmlns:a16="http://schemas.microsoft.com/office/drawing/2014/main" id="{AD765846-AAA4-A099-F59D-A0A44E757CB1}"/>
              </a:ext>
            </a:extLst>
          </p:cNvPr>
          <p:cNvSpPr>
            <a:spLocks noChangeAspect="1"/>
          </p:cNvSpPr>
          <p:nvPr/>
        </p:nvSpPr>
        <p:spPr>
          <a:xfrm>
            <a:off x="895467" y="2364104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8" name="テキスト ボックス 18367">
            <a:extLst>
              <a:ext uri="{FF2B5EF4-FFF2-40B4-BE49-F238E27FC236}">
                <a16:creationId xmlns:a16="http://schemas.microsoft.com/office/drawing/2014/main" id="{8E812A20-243C-EA6F-BB16-92EFF7C53797}"/>
              </a:ext>
            </a:extLst>
          </p:cNvPr>
          <p:cNvSpPr txBox="1"/>
          <p:nvPr/>
        </p:nvSpPr>
        <p:spPr>
          <a:xfrm>
            <a:off x="2429595" y="2505330"/>
            <a:ext cx="6733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x4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70" name="正方形/長方形 18369">
            <a:extLst>
              <a:ext uri="{FF2B5EF4-FFF2-40B4-BE49-F238E27FC236}">
                <a16:creationId xmlns:a16="http://schemas.microsoft.com/office/drawing/2014/main" id="{5D1A0888-DE4C-2802-4B5D-86B8EC0E94F3}"/>
              </a:ext>
            </a:extLst>
          </p:cNvPr>
          <p:cNvSpPr>
            <a:spLocks/>
          </p:cNvSpPr>
          <p:nvPr/>
        </p:nvSpPr>
        <p:spPr>
          <a:xfrm>
            <a:off x="1661920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81" name="テキスト ボックス 18380">
            <a:extLst>
              <a:ext uri="{FF2B5EF4-FFF2-40B4-BE49-F238E27FC236}">
                <a16:creationId xmlns:a16="http://schemas.microsoft.com/office/drawing/2014/main" id="{389B607F-F63E-51CE-3DDB-73D7F3DEC7CB}"/>
              </a:ext>
            </a:extLst>
          </p:cNvPr>
          <p:cNvSpPr txBox="1"/>
          <p:nvPr/>
        </p:nvSpPr>
        <p:spPr>
          <a:xfrm>
            <a:off x="6065293" y="6044552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82" name="テキスト ボックス 18381">
            <a:extLst>
              <a:ext uri="{FF2B5EF4-FFF2-40B4-BE49-F238E27FC236}">
                <a16:creationId xmlns:a16="http://schemas.microsoft.com/office/drawing/2014/main" id="{C6C09C2B-BAFA-A9CE-30B0-9051DE1BC725}"/>
              </a:ext>
            </a:extLst>
          </p:cNvPr>
          <p:cNvSpPr txBox="1"/>
          <p:nvPr/>
        </p:nvSpPr>
        <p:spPr>
          <a:xfrm>
            <a:off x="4309554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83" name="テキスト ボックス 18382">
            <a:extLst>
              <a:ext uri="{FF2B5EF4-FFF2-40B4-BE49-F238E27FC236}">
                <a16:creationId xmlns:a16="http://schemas.microsoft.com/office/drawing/2014/main" id="{2C3C5CE2-1BD2-3C26-4386-166C8991C8B2}"/>
              </a:ext>
            </a:extLst>
          </p:cNvPr>
          <p:cNvSpPr txBox="1"/>
          <p:nvPr/>
        </p:nvSpPr>
        <p:spPr>
          <a:xfrm>
            <a:off x="798075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84" name="テキスト ボックス 18383">
            <a:extLst>
              <a:ext uri="{FF2B5EF4-FFF2-40B4-BE49-F238E27FC236}">
                <a16:creationId xmlns:a16="http://schemas.microsoft.com/office/drawing/2014/main" id="{22D2445F-2A8B-97F0-E7AD-EC13C899EF09}"/>
              </a:ext>
            </a:extLst>
          </p:cNvPr>
          <p:cNvSpPr txBox="1"/>
          <p:nvPr/>
        </p:nvSpPr>
        <p:spPr>
          <a:xfrm>
            <a:off x="2553815" y="6044552"/>
            <a:ext cx="165780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latin typeface="Avenir Next" panose="020B0503020202020204" pitchFamily="34" charset="0"/>
              </a:rPr>
              <a:t>FCFD</a:t>
            </a:r>
          </a:p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 dirty="0">
              <a:latin typeface="Avenir Next" panose="020B0503020202020204" pitchFamily="34" charset="0"/>
            </a:endParaRPr>
          </a:p>
        </p:txBody>
      </p:sp>
      <p:sp>
        <p:nvSpPr>
          <p:cNvPr id="18385" name="テキスト ボックス 18384">
            <a:extLst>
              <a:ext uri="{FF2B5EF4-FFF2-40B4-BE49-F238E27FC236}">
                <a16:creationId xmlns:a16="http://schemas.microsoft.com/office/drawing/2014/main" id="{96324297-B976-C82C-F428-33B0A163471A}"/>
              </a:ext>
            </a:extLst>
          </p:cNvPr>
          <p:cNvSpPr txBox="1"/>
          <p:nvPr/>
        </p:nvSpPr>
        <p:spPr>
          <a:xfrm>
            <a:off x="1400407" y="6588540"/>
            <a:ext cx="565422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dirty="0">
                <a:latin typeface="Avenir Book" panose="02000503020000020003" pitchFamily="2" charset="0"/>
              </a:rPr>
              <a:t>/</a:t>
            </a:r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baseline="-25000" dirty="0">
                <a:latin typeface="Avenir Book" panose="02000503020000020003" pitchFamily="2" charset="0"/>
              </a:rPr>
              <a:t>0</a:t>
            </a:r>
            <a:r>
              <a:rPr kumimoji="1" lang="en-US" altLang="ja-JP" sz="2205" dirty="0">
                <a:latin typeface="Avenir Book" panose="02000503020000020003" pitchFamily="2" charset="0"/>
              </a:rPr>
              <a:t> &lt; 3% (including support structure)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8386" name="正方形/長方形 18385">
            <a:extLst>
              <a:ext uri="{FF2B5EF4-FFF2-40B4-BE49-F238E27FC236}">
                <a16:creationId xmlns:a16="http://schemas.microsoft.com/office/drawing/2014/main" id="{F7AE1CC2-CE5D-5AE3-1F03-C8BBD8E0EAE2}"/>
              </a:ext>
            </a:extLst>
          </p:cNvPr>
          <p:cNvSpPr/>
          <p:nvPr/>
        </p:nvSpPr>
        <p:spPr>
          <a:xfrm>
            <a:off x="1378270" y="2539476"/>
            <a:ext cx="682247" cy="2499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DCDC</a:t>
            </a:r>
            <a:endParaRPr kumimoji="1" lang="ja-JP" altLang="en-US" sz="1213"/>
          </a:p>
        </p:txBody>
      </p:sp>
      <p:sp>
        <p:nvSpPr>
          <p:cNvPr id="18387" name="正方形/長方形 18386">
            <a:extLst>
              <a:ext uri="{FF2B5EF4-FFF2-40B4-BE49-F238E27FC236}">
                <a16:creationId xmlns:a16="http://schemas.microsoft.com/office/drawing/2014/main" id="{C303E313-9C73-A1A5-1E70-89A80BCCD641}"/>
              </a:ext>
            </a:extLst>
          </p:cNvPr>
          <p:cNvSpPr/>
          <p:nvPr/>
        </p:nvSpPr>
        <p:spPr>
          <a:xfrm rot="16200000">
            <a:off x="-277889" y="2211909"/>
            <a:ext cx="1149514" cy="316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Backend</a:t>
            </a:r>
            <a:endParaRPr kumimoji="1" lang="ja-JP" altLang="en-US" sz="1213"/>
          </a:p>
        </p:txBody>
      </p:sp>
      <p:sp>
        <p:nvSpPr>
          <p:cNvPr id="18388" name="テキスト ボックス 18387">
            <a:extLst>
              <a:ext uri="{FF2B5EF4-FFF2-40B4-BE49-F238E27FC236}">
                <a16:creationId xmlns:a16="http://schemas.microsoft.com/office/drawing/2014/main" id="{3076B84E-8D10-71A9-7B61-BCE269FEE07E}"/>
              </a:ext>
            </a:extLst>
          </p:cNvPr>
          <p:cNvSpPr txBox="1"/>
          <p:nvPr/>
        </p:nvSpPr>
        <p:spPr>
          <a:xfrm>
            <a:off x="5515247" y="2756741"/>
            <a:ext cx="544761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32 (front-side) + 32 (back-side) = 64 FCFD</a:t>
            </a:r>
            <a:endParaRPr kumimoji="1" lang="ja-JP" altLang="en-US" sz="1984" dirty="0">
              <a:latin typeface="Avenir Book" panose="02000503020000020003" pitchFamily="2" charset="0"/>
            </a:endParaRPr>
          </a:p>
        </p:txBody>
      </p:sp>
      <p:cxnSp>
        <p:nvCxnSpPr>
          <p:cNvPr id="18390" name="直線矢印コネクタ 18389">
            <a:extLst>
              <a:ext uri="{FF2B5EF4-FFF2-40B4-BE49-F238E27FC236}">
                <a16:creationId xmlns:a16="http://schemas.microsoft.com/office/drawing/2014/main" id="{A59BE9D5-B464-31CD-0A2A-AA1B7788E494}"/>
              </a:ext>
            </a:extLst>
          </p:cNvPr>
          <p:cNvCxnSpPr>
            <a:cxnSpLocks/>
          </p:cNvCxnSpPr>
          <p:nvPr/>
        </p:nvCxnSpPr>
        <p:spPr>
          <a:xfrm>
            <a:off x="888068" y="3740115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92" name="テキスト ボックス 18391">
            <a:extLst>
              <a:ext uri="{FF2B5EF4-FFF2-40B4-BE49-F238E27FC236}">
                <a16:creationId xmlns:a16="http://schemas.microsoft.com/office/drawing/2014/main" id="{F323226F-4122-2C26-6B89-FAFE1845865D}"/>
              </a:ext>
            </a:extLst>
          </p:cNvPr>
          <p:cNvSpPr txBox="1"/>
          <p:nvPr/>
        </p:nvSpPr>
        <p:spPr>
          <a:xfrm rot="16200000">
            <a:off x="-371832" y="4768885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07" name="正方形/長方形 18306">
            <a:extLst>
              <a:ext uri="{FF2B5EF4-FFF2-40B4-BE49-F238E27FC236}">
                <a16:creationId xmlns:a16="http://schemas.microsoft.com/office/drawing/2014/main" id="{111E754E-0797-DD49-A04E-834C9E36FB30}"/>
              </a:ext>
            </a:extLst>
          </p:cNvPr>
          <p:cNvSpPr>
            <a:spLocks/>
          </p:cNvSpPr>
          <p:nvPr/>
        </p:nvSpPr>
        <p:spPr>
          <a:xfrm>
            <a:off x="3249138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8" name="正方形/長方形 18307">
            <a:extLst>
              <a:ext uri="{FF2B5EF4-FFF2-40B4-BE49-F238E27FC236}">
                <a16:creationId xmlns:a16="http://schemas.microsoft.com/office/drawing/2014/main" id="{94024B74-174C-6F64-DFE5-BFC01A7EB0AF}"/>
              </a:ext>
            </a:extLst>
          </p:cNvPr>
          <p:cNvSpPr>
            <a:spLocks/>
          </p:cNvSpPr>
          <p:nvPr/>
        </p:nvSpPr>
        <p:spPr>
          <a:xfrm>
            <a:off x="4827942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9" name="正方形/長方形 18308">
            <a:extLst>
              <a:ext uri="{FF2B5EF4-FFF2-40B4-BE49-F238E27FC236}">
                <a16:creationId xmlns:a16="http://schemas.microsoft.com/office/drawing/2014/main" id="{2F5F64B0-805C-2FAC-F956-DDAA89257763}"/>
              </a:ext>
            </a:extLst>
          </p:cNvPr>
          <p:cNvSpPr>
            <a:spLocks/>
          </p:cNvSpPr>
          <p:nvPr/>
        </p:nvSpPr>
        <p:spPr>
          <a:xfrm>
            <a:off x="6447821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5" name="スライド番号プレースホルダー 18304">
            <a:extLst>
              <a:ext uri="{FF2B5EF4-FFF2-40B4-BE49-F238E27FC236}">
                <a16:creationId xmlns:a16="http://schemas.microsoft.com/office/drawing/2014/main" id="{9B892787-9DDF-7AAE-1B8B-84C8A980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/>
          </a:p>
        </p:txBody>
      </p:sp>
      <p:sp>
        <p:nvSpPr>
          <p:cNvPr id="18304" name="Rectangle 18303">
            <a:extLst>
              <a:ext uri="{FF2B5EF4-FFF2-40B4-BE49-F238E27FC236}">
                <a16:creationId xmlns:a16="http://schemas.microsoft.com/office/drawing/2014/main" id="{2617B42D-AE60-B13F-FC60-ADEE227A9F55}"/>
              </a:ext>
            </a:extLst>
          </p:cNvPr>
          <p:cNvSpPr/>
          <p:nvPr/>
        </p:nvSpPr>
        <p:spPr>
          <a:xfrm>
            <a:off x="3146772" y="5334996"/>
            <a:ext cx="1713289" cy="390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Concentrator chip</a:t>
            </a:r>
          </a:p>
        </p:txBody>
      </p:sp>
      <p:cxnSp>
        <p:nvCxnSpPr>
          <p:cNvPr id="18306" name="Connector: Elbow 18305">
            <a:extLst>
              <a:ext uri="{FF2B5EF4-FFF2-40B4-BE49-F238E27FC236}">
                <a16:creationId xmlns:a16="http://schemas.microsoft.com/office/drawing/2014/main" id="{289BD57A-626A-B16D-4232-FC990FAB26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03263" y="5753480"/>
            <a:ext cx="3051091" cy="246147"/>
          </a:xfrm>
          <a:prstGeom prst="bentConnector3">
            <a:avLst>
              <a:gd name="adj1" fmla="val -1766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14" name="Straight Arrow Connector 18313">
            <a:extLst>
              <a:ext uri="{FF2B5EF4-FFF2-40B4-BE49-F238E27FC236}">
                <a16:creationId xmlns:a16="http://schemas.microsoft.com/office/drawing/2014/main" id="{DC65A0D1-5278-91B3-2DB9-C075AFAF8947}"/>
              </a:ext>
            </a:extLst>
          </p:cNvPr>
          <p:cNvCxnSpPr>
            <a:cxnSpLocks/>
            <a:endCxn id="18304" idx="1"/>
          </p:cNvCxnSpPr>
          <p:nvPr/>
        </p:nvCxnSpPr>
        <p:spPr>
          <a:xfrm>
            <a:off x="1830305" y="4655195"/>
            <a:ext cx="1316467" cy="8748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16" name="Straight Arrow Connector 18315">
            <a:extLst>
              <a:ext uri="{FF2B5EF4-FFF2-40B4-BE49-F238E27FC236}">
                <a16:creationId xmlns:a16="http://schemas.microsoft.com/office/drawing/2014/main" id="{E8B79DF3-D189-2D62-5A9B-640C11E0EE1A}"/>
              </a:ext>
            </a:extLst>
          </p:cNvPr>
          <p:cNvCxnSpPr>
            <a:cxnSpLocks/>
          </p:cNvCxnSpPr>
          <p:nvPr/>
        </p:nvCxnSpPr>
        <p:spPr>
          <a:xfrm>
            <a:off x="3391281" y="4823463"/>
            <a:ext cx="124062" cy="589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18" name="Straight Arrow Connector 18317">
            <a:extLst>
              <a:ext uri="{FF2B5EF4-FFF2-40B4-BE49-F238E27FC236}">
                <a16:creationId xmlns:a16="http://schemas.microsoft.com/office/drawing/2014/main" id="{C9F4AE01-99AF-AB29-D813-6B05523211F8}"/>
              </a:ext>
            </a:extLst>
          </p:cNvPr>
          <p:cNvCxnSpPr>
            <a:cxnSpLocks/>
          </p:cNvCxnSpPr>
          <p:nvPr/>
        </p:nvCxnSpPr>
        <p:spPr>
          <a:xfrm flipH="1">
            <a:off x="4493187" y="4707324"/>
            <a:ext cx="522965" cy="705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20" name="Straight Arrow Connector 18319">
            <a:extLst>
              <a:ext uri="{FF2B5EF4-FFF2-40B4-BE49-F238E27FC236}">
                <a16:creationId xmlns:a16="http://schemas.microsoft.com/office/drawing/2014/main" id="{6B749804-F05E-9017-CBEF-B865785C8D2B}"/>
              </a:ext>
            </a:extLst>
          </p:cNvPr>
          <p:cNvCxnSpPr>
            <a:cxnSpLocks/>
            <a:stCxn id="18309" idx="2"/>
          </p:cNvCxnSpPr>
          <p:nvPr/>
        </p:nvCxnSpPr>
        <p:spPr>
          <a:xfrm flipH="1">
            <a:off x="4852573" y="4904736"/>
            <a:ext cx="1778291" cy="6686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25" name="TextBox 18324">
            <a:extLst>
              <a:ext uri="{FF2B5EF4-FFF2-40B4-BE49-F238E27FC236}">
                <a16:creationId xmlns:a16="http://schemas.microsoft.com/office/drawing/2014/main" id="{2BC148BC-CE97-7EEA-0161-BC9FCF4943AB}"/>
              </a:ext>
            </a:extLst>
          </p:cNvPr>
          <p:cNvSpPr txBox="1"/>
          <p:nvPr/>
        </p:nvSpPr>
        <p:spPr>
          <a:xfrm>
            <a:off x="7581822" y="4096046"/>
            <a:ext cx="5578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interposer board larger to accommodate concentrator chip</a:t>
            </a:r>
          </a:p>
          <a:p>
            <a:r>
              <a:rPr lang="en-US" dirty="0"/>
              <a:t>Less lines on the FPC, chips will be grouped by 4</a:t>
            </a:r>
          </a:p>
          <a:p>
            <a:r>
              <a:rPr lang="en-US" dirty="0"/>
              <a:t>FPC still wide with traces going under the components</a:t>
            </a:r>
          </a:p>
          <a:p>
            <a:endParaRPr lang="en-US" dirty="0"/>
          </a:p>
        </p:txBody>
      </p:sp>
      <p:cxnSp>
        <p:nvCxnSpPr>
          <p:cNvPr id="18327" name="Straight Arrow Connector 18326">
            <a:extLst>
              <a:ext uri="{FF2B5EF4-FFF2-40B4-BE49-F238E27FC236}">
                <a16:creationId xmlns:a16="http://schemas.microsoft.com/office/drawing/2014/main" id="{E46B497D-5784-39F7-B266-EF05BC7D33E0}"/>
              </a:ext>
            </a:extLst>
          </p:cNvPr>
          <p:cNvCxnSpPr/>
          <p:nvPr/>
        </p:nvCxnSpPr>
        <p:spPr>
          <a:xfrm>
            <a:off x="4493187" y="5761317"/>
            <a:ext cx="4458948" cy="2158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28" name="TextBox 18327">
            <a:extLst>
              <a:ext uri="{FF2B5EF4-FFF2-40B4-BE49-F238E27FC236}">
                <a16:creationId xmlns:a16="http://schemas.microsoft.com/office/drawing/2014/main" id="{D49EBA04-289B-3C28-DA8F-C36F809F84CD}"/>
              </a:ext>
            </a:extLst>
          </p:cNvPr>
          <p:cNvSpPr txBox="1"/>
          <p:nvPr/>
        </p:nvSpPr>
        <p:spPr>
          <a:xfrm>
            <a:off x="9096151" y="5868069"/>
            <a:ext cx="397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 bonding between concentrator and FPC</a:t>
            </a:r>
          </a:p>
          <a:p>
            <a:r>
              <a:rPr lang="en-US" dirty="0"/>
              <a:t>After stave assembly</a:t>
            </a:r>
          </a:p>
        </p:txBody>
      </p:sp>
    </p:spTree>
    <p:extLst>
      <p:ext uri="{BB962C8B-B14F-4D97-AF65-F5344CB8AC3E}">
        <p14:creationId xmlns:p14="http://schemas.microsoft.com/office/powerpoint/2010/main" val="297211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58B8F-F36A-9B08-D03C-2E9893FFB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EB16-A49F-E711-B28D-C5EB1357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discuss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AEB3-1817-E9EC-C39C-7A8C6632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1/29/2026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E3C77-C106-F2DF-0EBB-74764183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F2B93-9DCF-7040-9F08-80689E27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8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32619-65CC-96C2-3C95-8BEDB29207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Change 3: </a:t>
            </a:r>
          </a:p>
          <a:p>
            <a:pPr lvl="1"/>
            <a:r>
              <a:rPr lang="en-US" dirty="0"/>
              <a:t>Change interposer board material and design</a:t>
            </a:r>
          </a:p>
          <a:p>
            <a:pPr lvl="1"/>
            <a:r>
              <a:rPr lang="en-US" dirty="0"/>
              <a:t>Pro: more rigid object, easier to glue. Better thermal connection for chips</a:t>
            </a:r>
          </a:p>
          <a:p>
            <a:pPr lvl="1"/>
            <a:r>
              <a:rPr lang="en-US" dirty="0"/>
              <a:t>Cons: more material, need to check effect</a:t>
            </a:r>
          </a:p>
        </p:txBody>
      </p:sp>
    </p:spTree>
    <p:extLst>
      <p:ext uri="{BB962C8B-B14F-4D97-AF65-F5344CB8AC3E}">
        <p14:creationId xmlns:p14="http://schemas.microsoft.com/office/powerpoint/2010/main" val="350150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EC3F0-BFFF-B6F3-3639-931AD357C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8" name="テキスト ボックス 14507">
            <a:extLst>
              <a:ext uri="{FF2B5EF4-FFF2-40B4-BE49-F238E27FC236}">
                <a16:creationId xmlns:a16="http://schemas.microsoft.com/office/drawing/2014/main" id="{4054BFF7-39DF-047E-D1A9-3DBEA58F137C}"/>
              </a:ext>
            </a:extLst>
          </p:cNvPr>
          <p:cNvSpPr txBox="1"/>
          <p:nvPr/>
        </p:nvSpPr>
        <p:spPr>
          <a:xfrm>
            <a:off x="11897611" y="4909085"/>
            <a:ext cx="192880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8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2 x 288 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20" name="テキスト ボックス 14519">
            <a:extLst>
              <a:ext uri="{FF2B5EF4-FFF2-40B4-BE49-F238E27FC236}">
                <a16:creationId xmlns:a16="http://schemas.microsoft.com/office/drawing/2014/main" id="{A8181EDF-22D6-186B-AD42-DD29901022B7}"/>
              </a:ext>
            </a:extLst>
          </p:cNvPr>
          <p:cNvSpPr txBox="1"/>
          <p:nvPr/>
        </p:nvSpPr>
        <p:spPr>
          <a:xfrm>
            <a:off x="1506049" y="3188331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392" name="直線矢印コネクタ 1391">
            <a:extLst>
              <a:ext uri="{FF2B5EF4-FFF2-40B4-BE49-F238E27FC236}">
                <a16:creationId xmlns:a16="http://schemas.microsoft.com/office/drawing/2014/main" id="{D6E73937-48D2-0053-3729-2F2E24870CC2}"/>
              </a:ext>
            </a:extLst>
          </p:cNvPr>
          <p:cNvCxnSpPr>
            <a:cxnSpLocks/>
          </p:cNvCxnSpPr>
          <p:nvPr/>
        </p:nvCxnSpPr>
        <p:spPr>
          <a:xfrm>
            <a:off x="5441110" y="4053016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1" name="正方形/長方形 1440">
            <a:extLst>
              <a:ext uri="{FF2B5EF4-FFF2-40B4-BE49-F238E27FC236}">
                <a16:creationId xmlns:a16="http://schemas.microsoft.com/office/drawing/2014/main" id="{935D0ED4-EE10-FE17-F692-E3F1E81E2663}"/>
              </a:ext>
            </a:extLst>
          </p:cNvPr>
          <p:cNvSpPr/>
          <p:nvPr/>
        </p:nvSpPr>
        <p:spPr>
          <a:xfrm>
            <a:off x="5437610" y="5537157"/>
            <a:ext cx="6428700" cy="1034302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 dirty="0"/>
          </a:p>
        </p:txBody>
      </p:sp>
      <p:grpSp>
        <p:nvGrpSpPr>
          <p:cNvPr id="1372" name="グループ化 1371">
            <a:extLst>
              <a:ext uri="{FF2B5EF4-FFF2-40B4-BE49-F238E27FC236}">
                <a16:creationId xmlns:a16="http://schemas.microsoft.com/office/drawing/2014/main" id="{395C462C-AF5C-6424-272D-ABE368463B5D}"/>
              </a:ext>
            </a:extLst>
          </p:cNvPr>
          <p:cNvGrpSpPr/>
          <p:nvPr/>
        </p:nvGrpSpPr>
        <p:grpSpPr>
          <a:xfrm>
            <a:off x="5827605" y="4187924"/>
            <a:ext cx="873258" cy="1349233"/>
            <a:chOff x="8033489" y="3866140"/>
            <a:chExt cx="792000" cy="1224000"/>
          </a:xfrm>
        </p:grpSpPr>
        <p:sp>
          <p:nvSpPr>
            <p:cNvPr id="1375" name="正方形/長方形 1374">
              <a:extLst>
                <a:ext uri="{FF2B5EF4-FFF2-40B4-BE49-F238E27FC236}">
                  <a16:creationId xmlns:a16="http://schemas.microsoft.com/office/drawing/2014/main" id="{CC4CB35A-EDE4-5E18-E6C3-F4791E9B155E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78" name="正方形/長方形 1377">
              <a:extLst>
                <a:ext uri="{FF2B5EF4-FFF2-40B4-BE49-F238E27FC236}">
                  <a16:creationId xmlns:a16="http://schemas.microsoft.com/office/drawing/2014/main" id="{C95D3864-94D3-5034-18DE-421337E9368B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2" name="グループ化 1421">
            <a:extLst>
              <a:ext uri="{FF2B5EF4-FFF2-40B4-BE49-F238E27FC236}">
                <a16:creationId xmlns:a16="http://schemas.microsoft.com/office/drawing/2014/main" id="{E94E3BB5-CAD2-AF3C-A3EE-39F8B3B7EAFA}"/>
              </a:ext>
            </a:extLst>
          </p:cNvPr>
          <p:cNvGrpSpPr/>
          <p:nvPr/>
        </p:nvGrpSpPr>
        <p:grpSpPr>
          <a:xfrm>
            <a:off x="7410917" y="4187924"/>
            <a:ext cx="873258" cy="1349233"/>
            <a:chOff x="8033486" y="3866140"/>
            <a:chExt cx="792000" cy="1224000"/>
          </a:xfrm>
        </p:grpSpPr>
        <p:sp>
          <p:nvSpPr>
            <p:cNvPr id="1423" name="正方形/長方形 1422">
              <a:extLst>
                <a:ext uri="{FF2B5EF4-FFF2-40B4-BE49-F238E27FC236}">
                  <a16:creationId xmlns:a16="http://schemas.microsoft.com/office/drawing/2014/main" id="{4EE51A2E-B818-2AD1-EDF2-C958039CE94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4" name="正方形/長方形 1423">
              <a:extLst>
                <a:ext uri="{FF2B5EF4-FFF2-40B4-BE49-F238E27FC236}">
                  <a16:creationId xmlns:a16="http://schemas.microsoft.com/office/drawing/2014/main" id="{7395E891-709C-FB93-A7DE-CFAB958328C0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1" name="グループ化 1430">
            <a:extLst>
              <a:ext uri="{FF2B5EF4-FFF2-40B4-BE49-F238E27FC236}">
                <a16:creationId xmlns:a16="http://schemas.microsoft.com/office/drawing/2014/main" id="{39E1EAC5-E917-4F7B-4423-6A797800DC02}"/>
              </a:ext>
            </a:extLst>
          </p:cNvPr>
          <p:cNvGrpSpPr/>
          <p:nvPr/>
        </p:nvGrpSpPr>
        <p:grpSpPr>
          <a:xfrm>
            <a:off x="8997883" y="4187924"/>
            <a:ext cx="873258" cy="1349233"/>
            <a:chOff x="8033486" y="3866140"/>
            <a:chExt cx="792000" cy="1224000"/>
          </a:xfrm>
        </p:grpSpPr>
        <p:sp>
          <p:nvSpPr>
            <p:cNvPr id="1432" name="正方形/長方形 1431">
              <a:extLst>
                <a:ext uri="{FF2B5EF4-FFF2-40B4-BE49-F238E27FC236}">
                  <a16:creationId xmlns:a16="http://schemas.microsoft.com/office/drawing/2014/main" id="{045292BD-E014-EB6A-77D5-6E9E1136C72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3" name="正方形/長方形 1432">
              <a:extLst>
                <a:ext uri="{FF2B5EF4-FFF2-40B4-BE49-F238E27FC236}">
                  <a16:creationId xmlns:a16="http://schemas.microsoft.com/office/drawing/2014/main" id="{6B1903C5-CB1F-C767-E222-B8A121212756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80A2D619-2110-BC74-496F-F0BF2C79190C}"/>
              </a:ext>
            </a:extLst>
          </p:cNvPr>
          <p:cNvGrpSpPr/>
          <p:nvPr/>
        </p:nvGrpSpPr>
        <p:grpSpPr>
          <a:xfrm>
            <a:off x="10582602" y="4187924"/>
            <a:ext cx="873258" cy="1349233"/>
            <a:chOff x="8033486" y="3866140"/>
            <a:chExt cx="792000" cy="1224000"/>
          </a:xfrm>
        </p:grpSpPr>
        <p:sp>
          <p:nvSpPr>
            <p:cNvPr id="1435" name="正方形/長方形 1434">
              <a:extLst>
                <a:ext uri="{FF2B5EF4-FFF2-40B4-BE49-F238E27FC236}">
                  <a16:creationId xmlns:a16="http://schemas.microsoft.com/office/drawing/2014/main" id="{0EB4363F-2870-B9FB-3DE9-1FEB7F6685E8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6" name="正方形/長方形 1435">
              <a:extLst>
                <a:ext uri="{FF2B5EF4-FFF2-40B4-BE49-F238E27FC236}">
                  <a16:creationId xmlns:a16="http://schemas.microsoft.com/office/drawing/2014/main" id="{6C631A0F-E11B-95A8-C662-54BC24A577E7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7" name="グループ化 1436">
            <a:extLst>
              <a:ext uri="{FF2B5EF4-FFF2-40B4-BE49-F238E27FC236}">
                <a16:creationId xmlns:a16="http://schemas.microsoft.com/office/drawing/2014/main" id="{037F2245-C178-9BF1-D399-73A41DDDCAB4}"/>
              </a:ext>
            </a:extLst>
          </p:cNvPr>
          <p:cNvGrpSpPr/>
          <p:nvPr/>
        </p:nvGrpSpPr>
        <p:grpSpPr>
          <a:xfrm>
            <a:off x="11381605" y="4187924"/>
            <a:ext cx="476322" cy="1349233"/>
            <a:chOff x="230091" y="4167755"/>
            <a:chExt cx="432000" cy="1224000"/>
          </a:xfrm>
        </p:grpSpPr>
        <p:sp>
          <p:nvSpPr>
            <p:cNvPr id="1438" name="正方形/長方形 1437">
              <a:extLst>
                <a:ext uri="{FF2B5EF4-FFF2-40B4-BE49-F238E27FC236}">
                  <a16:creationId xmlns:a16="http://schemas.microsoft.com/office/drawing/2014/main" id="{491A5B72-0F3E-7EB9-D48D-5D51CB009288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9" name="正方形/長方形 1438">
              <a:extLst>
                <a:ext uri="{FF2B5EF4-FFF2-40B4-BE49-F238E27FC236}">
                  <a16:creationId xmlns:a16="http://schemas.microsoft.com/office/drawing/2014/main" id="{F882D9E2-EA77-F379-232B-FFF7688072EE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BE626F1E-5079-E2BD-79B8-7F8781A5C988}"/>
              </a:ext>
            </a:extLst>
          </p:cNvPr>
          <p:cNvGrpSpPr/>
          <p:nvPr/>
        </p:nvGrpSpPr>
        <p:grpSpPr>
          <a:xfrm>
            <a:off x="5437612" y="4187924"/>
            <a:ext cx="476322" cy="1349233"/>
            <a:chOff x="230091" y="4167755"/>
            <a:chExt cx="432000" cy="1224000"/>
          </a:xfrm>
        </p:grpSpPr>
        <p:sp>
          <p:nvSpPr>
            <p:cNvPr id="14518" name="正方形/長方形 14517">
              <a:extLst>
                <a:ext uri="{FF2B5EF4-FFF2-40B4-BE49-F238E27FC236}">
                  <a16:creationId xmlns:a16="http://schemas.microsoft.com/office/drawing/2014/main" id="{1359ABCF-FF6E-09EB-A659-A39806D79169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521" name="正方形/長方形 14520">
              <a:extLst>
                <a:ext uri="{FF2B5EF4-FFF2-40B4-BE49-F238E27FC236}">
                  <a16:creationId xmlns:a16="http://schemas.microsoft.com/office/drawing/2014/main" id="{0D643C91-F9D6-789F-5D9F-B9FD7048CCE1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8" name="グループ化 1417">
            <a:extLst>
              <a:ext uri="{FF2B5EF4-FFF2-40B4-BE49-F238E27FC236}">
                <a16:creationId xmlns:a16="http://schemas.microsoft.com/office/drawing/2014/main" id="{87AF7908-5AB4-1306-B052-54DC3CD445A7}"/>
              </a:ext>
            </a:extLst>
          </p:cNvPr>
          <p:cNvGrpSpPr/>
          <p:nvPr/>
        </p:nvGrpSpPr>
        <p:grpSpPr>
          <a:xfrm>
            <a:off x="6626818" y="4187924"/>
            <a:ext cx="873258" cy="1349233"/>
            <a:chOff x="4639367" y="5587791"/>
            <a:chExt cx="792000" cy="1224000"/>
          </a:xfrm>
        </p:grpSpPr>
        <p:sp>
          <p:nvSpPr>
            <p:cNvPr id="14714" name="正方形/長方形 14713">
              <a:extLst>
                <a:ext uri="{FF2B5EF4-FFF2-40B4-BE49-F238E27FC236}">
                  <a16:creationId xmlns:a16="http://schemas.microsoft.com/office/drawing/2014/main" id="{E9DF723B-6FEE-A2C1-D6D3-B957F29E3078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69" name="正方形/長方形 1368">
              <a:extLst>
                <a:ext uri="{FF2B5EF4-FFF2-40B4-BE49-F238E27FC236}">
                  <a16:creationId xmlns:a16="http://schemas.microsoft.com/office/drawing/2014/main" id="{92E2929D-5B74-0207-A24D-0A059B49EF41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8AA0770A-3DC0-B88B-40E3-3AEE519E61DD}"/>
              </a:ext>
            </a:extLst>
          </p:cNvPr>
          <p:cNvGrpSpPr/>
          <p:nvPr/>
        </p:nvGrpSpPr>
        <p:grpSpPr>
          <a:xfrm>
            <a:off x="8210128" y="4187924"/>
            <a:ext cx="873258" cy="1349233"/>
            <a:chOff x="4639367" y="5587791"/>
            <a:chExt cx="792000" cy="1224000"/>
          </a:xfrm>
        </p:grpSpPr>
        <p:sp>
          <p:nvSpPr>
            <p:cNvPr id="1420" name="正方形/長方形 1419">
              <a:extLst>
                <a:ext uri="{FF2B5EF4-FFF2-40B4-BE49-F238E27FC236}">
                  <a16:creationId xmlns:a16="http://schemas.microsoft.com/office/drawing/2014/main" id="{5A27AAC5-570D-19C2-339A-7724F23E33B0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1" name="正方形/長方形 1420">
              <a:extLst>
                <a:ext uri="{FF2B5EF4-FFF2-40B4-BE49-F238E27FC236}">
                  <a16:creationId xmlns:a16="http://schemas.microsoft.com/office/drawing/2014/main" id="{EDCCB467-526F-42E1-A903-C6AF8B4F978A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446A7D86-9E04-88A5-5E38-C917C5308E66}"/>
              </a:ext>
            </a:extLst>
          </p:cNvPr>
          <p:cNvGrpSpPr/>
          <p:nvPr/>
        </p:nvGrpSpPr>
        <p:grpSpPr>
          <a:xfrm>
            <a:off x="9797097" y="4187924"/>
            <a:ext cx="873258" cy="1349233"/>
            <a:chOff x="4639367" y="5587791"/>
            <a:chExt cx="792000" cy="1224000"/>
          </a:xfrm>
        </p:grpSpPr>
        <p:sp>
          <p:nvSpPr>
            <p:cNvPr id="1429" name="正方形/長方形 1428">
              <a:extLst>
                <a:ext uri="{FF2B5EF4-FFF2-40B4-BE49-F238E27FC236}">
                  <a16:creationId xmlns:a16="http://schemas.microsoft.com/office/drawing/2014/main" id="{ABD80FBF-1848-0502-0838-434204F9FB73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0" name="正方形/長方形 1429">
              <a:extLst>
                <a:ext uri="{FF2B5EF4-FFF2-40B4-BE49-F238E27FC236}">
                  <a16:creationId xmlns:a16="http://schemas.microsoft.com/office/drawing/2014/main" id="{1DEE33D9-02EC-54B3-40F4-BA48E9C4FC32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8370" name="正方形/長方形 18369">
            <a:extLst>
              <a:ext uri="{FF2B5EF4-FFF2-40B4-BE49-F238E27FC236}">
                <a16:creationId xmlns:a16="http://schemas.microsoft.com/office/drawing/2014/main" id="{149F60CE-D2FF-AA99-723D-D2E45E113022}"/>
              </a:ext>
            </a:extLst>
          </p:cNvPr>
          <p:cNvSpPr>
            <a:spLocks/>
          </p:cNvSpPr>
          <p:nvPr/>
        </p:nvSpPr>
        <p:spPr>
          <a:xfrm>
            <a:off x="6089862" y="435528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81" name="テキスト ボックス 18380">
            <a:extLst>
              <a:ext uri="{FF2B5EF4-FFF2-40B4-BE49-F238E27FC236}">
                <a16:creationId xmlns:a16="http://schemas.microsoft.com/office/drawing/2014/main" id="{783F2C34-EE5E-AA02-D38B-536E0901E788}"/>
              </a:ext>
            </a:extLst>
          </p:cNvPr>
          <p:cNvSpPr txBox="1"/>
          <p:nvPr/>
        </p:nvSpPr>
        <p:spPr>
          <a:xfrm>
            <a:off x="10493235" y="6529402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82" name="テキスト ボックス 18381">
            <a:extLst>
              <a:ext uri="{FF2B5EF4-FFF2-40B4-BE49-F238E27FC236}">
                <a16:creationId xmlns:a16="http://schemas.microsoft.com/office/drawing/2014/main" id="{D4AAA084-E730-EF7B-C0A9-3D6020629B94}"/>
              </a:ext>
            </a:extLst>
          </p:cNvPr>
          <p:cNvSpPr txBox="1"/>
          <p:nvPr/>
        </p:nvSpPr>
        <p:spPr>
          <a:xfrm>
            <a:off x="8737496" y="652940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 dirty="0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83" name="テキスト ボックス 18382">
            <a:extLst>
              <a:ext uri="{FF2B5EF4-FFF2-40B4-BE49-F238E27FC236}">
                <a16:creationId xmlns:a16="http://schemas.microsoft.com/office/drawing/2014/main" id="{DCA25D97-B97C-6F66-4D48-4136EFBC8128}"/>
              </a:ext>
            </a:extLst>
          </p:cNvPr>
          <p:cNvSpPr txBox="1"/>
          <p:nvPr/>
        </p:nvSpPr>
        <p:spPr>
          <a:xfrm>
            <a:off x="5226017" y="652940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84" name="テキスト ボックス 18383">
            <a:extLst>
              <a:ext uri="{FF2B5EF4-FFF2-40B4-BE49-F238E27FC236}">
                <a16:creationId xmlns:a16="http://schemas.microsoft.com/office/drawing/2014/main" id="{B0ECD982-6776-8B1B-5404-059684118A29}"/>
              </a:ext>
            </a:extLst>
          </p:cNvPr>
          <p:cNvSpPr txBox="1"/>
          <p:nvPr/>
        </p:nvSpPr>
        <p:spPr>
          <a:xfrm>
            <a:off x="6981757" y="6529402"/>
            <a:ext cx="165780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latin typeface="Avenir Next" panose="020B0503020202020204" pitchFamily="34" charset="0"/>
              </a:rPr>
              <a:t>FCFD</a:t>
            </a:r>
          </a:p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 dirty="0">
              <a:latin typeface="Avenir Next" panose="020B0503020202020204" pitchFamily="34" charset="0"/>
            </a:endParaRPr>
          </a:p>
        </p:txBody>
      </p:sp>
      <p:cxnSp>
        <p:nvCxnSpPr>
          <p:cNvPr id="18390" name="直線矢印コネクタ 18389">
            <a:extLst>
              <a:ext uri="{FF2B5EF4-FFF2-40B4-BE49-F238E27FC236}">
                <a16:creationId xmlns:a16="http://schemas.microsoft.com/office/drawing/2014/main" id="{BABD96E2-4896-C067-BD8D-E2174BC955D1}"/>
              </a:ext>
            </a:extLst>
          </p:cNvPr>
          <p:cNvCxnSpPr>
            <a:cxnSpLocks/>
          </p:cNvCxnSpPr>
          <p:nvPr/>
        </p:nvCxnSpPr>
        <p:spPr>
          <a:xfrm>
            <a:off x="5316010" y="4224965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92" name="テキスト ボックス 18391">
            <a:extLst>
              <a:ext uri="{FF2B5EF4-FFF2-40B4-BE49-F238E27FC236}">
                <a16:creationId xmlns:a16="http://schemas.microsoft.com/office/drawing/2014/main" id="{5CED1914-7F09-7718-4B7F-ABE56EC25999}"/>
              </a:ext>
            </a:extLst>
          </p:cNvPr>
          <p:cNvSpPr txBox="1"/>
          <p:nvPr/>
        </p:nvSpPr>
        <p:spPr>
          <a:xfrm rot="16200000">
            <a:off x="4056110" y="5253735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07" name="正方形/長方形 18306">
            <a:extLst>
              <a:ext uri="{FF2B5EF4-FFF2-40B4-BE49-F238E27FC236}">
                <a16:creationId xmlns:a16="http://schemas.microsoft.com/office/drawing/2014/main" id="{698F4D0F-327F-F9F4-C39F-DAEBA505A348}"/>
              </a:ext>
            </a:extLst>
          </p:cNvPr>
          <p:cNvSpPr>
            <a:spLocks/>
          </p:cNvSpPr>
          <p:nvPr/>
        </p:nvSpPr>
        <p:spPr>
          <a:xfrm>
            <a:off x="7677080" y="435528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8" name="正方形/長方形 18307">
            <a:extLst>
              <a:ext uri="{FF2B5EF4-FFF2-40B4-BE49-F238E27FC236}">
                <a16:creationId xmlns:a16="http://schemas.microsoft.com/office/drawing/2014/main" id="{F67949D3-EAB1-5D2F-E8A4-20F7A1A3B97D}"/>
              </a:ext>
            </a:extLst>
          </p:cNvPr>
          <p:cNvSpPr>
            <a:spLocks/>
          </p:cNvSpPr>
          <p:nvPr/>
        </p:nvSpPr>
        <p:spPr>
          <a:xfrm>
            <a:off x="9255884" y="435528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9" name="正方形/長方形 18308">
            <a:extLst>
              <a:ext uri="{FF2B5EF4-FFF2-40B4-BE49-F238E27FC236}">
                <a16:creationId xmlns:a16="http://schemas.microsoft.com/office/drawing/2014/main" id="{B3B01CC1-6445-948E-D573-FB2268E99267}"/>
              </a:ext>
            </a:extLst>
          </p:cNvPr>
          <p:cNvSpPr>
            <a:spLocks/>
          </p:cNvSpPr>
          <p:nvPr/>
        </p:nvSpPr>
        <p:spPr>
          <a:xfrm>
            <a:off x="10875763" y="435528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5" name="スライド番号プレースホルダー 18304">
            <a:extLst>
              <a:ext uri="{FF2B5EF4-FFF2-40B4-BE49-F238E27FC236}">
                <a16:creationId xmlns:a16="http://schemas.microsoft.com/office/drawing/2014/main" id="{255B97F5-B750-E9EA-870F-B9CB151A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/>
          </a:p>
        </p:txBody>
      </p:sp>
      <p:sp>
        <p:nvSpPr>
          <p:cNvPr id="18304" name="テキスト ボックス 14507">
            <a:extLst>
              <a:ext uri="{FF2B5EF4-FFF2-40B4-BE49-F238E27FC236}">
                <a16:creationId xmlns:a16="http://schemas.microsoft.com/office/drawing/2014/main" id="{A69D60A7-B654-BAAF-DA24-B59704B77065}"/>
              </a:ext>
            </a:extLst>
          </p:cNvPr>
          <p:cNvSpPr txBox="1"/>
          <p:nvPr/>
        </p:nvSpPr>
        <p:spPr>
          <a:xfrm>
            <a:off x="7011884" y="1251538"/>
            <a:ext cx="554065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Interposer material: FPC (1 metal layer)</a:t>
            </a:r>
            <a:endParaRPr kumimoji="1" lang="ja-JP" altLang="en-US" sz="2205" dirty="0">
              <a:latin typeface="Avenir Book" panose="02000503020000020003" pitchFamily="2" charset="0"/>
            </a:endParaRPr>
          </a:p>
        </p:txBody>
      </p:sp>
      <p:sp>
        <p:nvSpPr>
          <p:cNvPr id="18311" name="テキスト ボックス 14519">
            <a:extLst>
              <a:ext uri="{FF2B5EF4-FFF2-40B4-BE49-F238E27FC236}">
                <a16:creationId xmlns:a16="http://schemas.microsoft.com/office/drawing/2014/main" id="{25B14D71-8B75-5B48-DED9-811F6A3483D1}"/>
              </a:ext>
            </a:extLst>
          </p:cNvPr>
          <p:cNvSpPr txBox="1"/>
          <p:nvPr/>
        </p:nvSpPr>
        <p:spPr>
          <a:xfrm>
            <a:off x="1048264" y="15634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12" name="直線矢印コネクタ 1391">
            <a:extLst>
              <a:ext uri="{FF2B5EF4-FFF2-40B4-BE49-F238E27FC236}">
                <a16:creationId xmlns:a16="http://schemas.microsoft.com/office/drawing/2014/main" id="{54D8ED33-B9C2-7C64-7D17-949F955470BF}"/>
              </a:ext>
            </a:extLst>
          </p:cNvPr>
          <p:cNvCxnSpPr>
            <a:cxnSpLocks/>
          </p:cNvCxnSpPr>
          <p:nvPr/>
        </p:nvCxnSpPr>
        <p:spPr>
          <a:xfrm>
            <a:off x="555383" y="395469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13" name="正方形/長方形 1440">
            <a:extLst>
              <a:ext uri="{FF2B5EF4-FFF2-40B4-BE49-F238E27FC236}">
                <a16:creationId xmlns:a16="http://schemas.microsoft.com/office/drawing/2014/main" id="{C97DDEEF-8ACD-0A79-B037-8646464A7B72}"/>
              </a:ext>
            </a:extLst>
          </p:cNvPr>
          <p:cNvSpPr/>
          <p:nvPr/>
        </p:nvSpPr>
        <p:spPr>
          <a:xfrm>
            <a:off x="551883" y="1879610"/>
            <a:ext cx="6428700" cy="1034302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 dirty="0"/>
          </a:p>
        </p:txBody>
      </p:sp>
      <p:grpSp>
        <p:nvGrpSpPr>
          <p:cNvPr id="18314" name="グループ化 1371">
            <a:extLst>
              <a:ext uri="{FF2B5EF4-FFF2-40B4-BE49-F238E27FC236}">
                <a16:creationId xmlns:a16="http://schemas.microsoft.com/office/drawing/2014/main" id="{B3B58430-B081-692C-972C-24601FF64EE5}"/>
              </a:ext>
            </a:extLst>
          </p:cNvPr>
          <p:cNvGrpSpPr/>
          <p:nvPr/>
        </p:nvGrpSpPr>
        <p:grpSpPr>
          <a:xfrm>
            <a:off x="941878" y="530377"/>
            <a:ext cx="873258" cy="1349233"/>
            <a:chOff x="8033489" y="3866140"/>
            <a:chExt cx="792000" cy="1224000"/>
          </a:xfrm>
        </p:grpSpPr>
        <p:sp>
          <p:nvSpPr>
            <p:cNvPr id="18315" name="正方形/長方形 1374">
              <a:extLst>
                <a:ext uri="{FF2B5EF4-FFF2-40B4-BE49-F238E27FC236}">
                  <a16:creationId xmlns:a16="http://schemas.microsoft.com/office/drawing/2014/main" id="{9E597354-34CB-1B27-121B-E8D6F7EA6856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16" name="正方形/長方形 1377">
              <a:extLst>
                <a:ext uri="{FF2B5EF4-FFF2-40B4-BE49-F238E27FC236}">
                  <a16:creationId xmlns:a16="http://schemas.microsoft.com/office/drawing/2014/main" id="{82BEBB9B-9ACA-A3EE-EB79-DFA69B7AED3E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17" name="グループ化 1421">
            <a:extLst>
              <a:ext uri="{FF2B5EF4-FFF2-40B4-BE49-F238E27FC236}">
                <a16:creationId xmlns:a16="http://schemas.microsoft.com/office/drawing/2014/main" id="{BB3A53E3-0284-FB0B-132E-D8D6B6768D7B}"/>
              </a:ext>
            </a:extLst>
          </p:cNvPr>
          <p:cNvGrpSpPr/>
          <p:nvPr/>
        </p:nvGrpSpPr>
        <p:grpSpPr>
          <a:xfrm>
            <a:off x="2525190" y="530377"/>
            <a:ext cx="873258" cy="1349233"/>
            <a:chOff x="8033486" y="3866140"/>
            <a:chExt cx="792000" cy="1224000"/>
          </a:xfrm>
        </p:grpSpPr>
        <p:sp>
          <p:nvSpPr>
            <p:cNvPr id="18318" name="正方形/長方形 1422">
              <a:extLst>
                <a:ext uri="{FF2B5EF4-FFF2-40B4-BE49-F238E27FC236}">
                  <a16:creationId xmlns:a16="http://schemas.microsoft.com/office/drawing/2014/main" id="{F9E0A6BE-5359-9B15-4ADA-5A1F9CB71799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19" name="正方形/長方形 1423">
              <a:extLst>
                <a:ext uri="{FF2B5EF4-FFF2-40B4-BE49-F238E27FC236}">
                  <a16:creationId xmlns:a16="http://schemas.microsoft.com/office/drawing/2014/main" id="{9610AD63-3726-C5CF-69E9-29822643965C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20" name="グループ化 1430">
            <a:extLst>
              <a:ext uri="{FF2B5EF4-FFF2-40B4-BE49-F238E27FC236}">
                <a16:creationId xmlns:a16="http://schemas.microsoft.com/office/drawing/2014/main" id="{2890FBD6-3BC0-632C-CB39-05415039E5F5}"/>
              </a:ext>
            </a:extLst>
          </p:cNvPr>
          <p:cNvGrpSpPr/>
          <p:nvPr/>
        </p:nvGrpSpPr>
        <p:grpSpPr>
          <a:xfrm>
            <a:off x="4112156" y="530377"/>
            <a:ext cx="873258" cy="1349233"/>
            <a:chOff x="8033486" y="3866140"/>
            <a:chExt cx="792000" cy="1224000"/>
          </a:xfrm>
        </p:grpSpPr>
        <p:sp>
          <p:nvSpPr>
            <p:cNvPr id="18321" name="正方形/長方形 1431">
              <a:extLst>
                <a:ext uri="{FF2B5EF4-FFF2-40B4-BE49-F238E27FC236}">
                  <a16:creationId xmlns:a16="http://schemas.microsoft.com/office/drawing/2014/main" id="{343B60C3-2A9A-031C-85B2-D91C01C2F9B2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22" name="正方形/長方形 1432">
              <a:extLst>
                <a:ext uri="{FF2B5EF4-FFF2-40B4-BE49-F238E27FC236}">
                  <a16:creationId xmlns:a16="http://schemas.microsoft.com/office/drawing/2014/main" id="{77081ECC-8694-7E99-8291-22C5F3F2D9C7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23" name="グループ化 1433">
            <a:extLst>
              <a:ext uri="{FF2B5EF4-FFF2-40B4-BE49-F238E27FC236}">
                <a16:creationId xmlns:a16="http://schemas.microsoft.com/office/drawing/2014/main" id="{A9B94E3F-7351-2BBA-630E-37DD08F37915}"/>
              </a:ext>
            </a:extLst>
          </p:cNvPr>
          <p:cNvGrpSpPr/>
          <p:nvPr/>
        </p:nvGrpSpPr>
        <p:grpSpPr>
          <a:xfrm>
            <a:off x="5696875" y="530377"/>
            <a:ext cx="873258" cy="1349233"/>
            <a:chOff x="8033486" y="3866140"/>
            <a:chExt cx="792000" cy="1224000"/>
          </a:xfrm>
        </p:grpSpPr>
        <p:sp>
          <p:nvSpPr>
            <p:cNvPr id="18324" name="正方形/長方形 1434">
              <a:extLst>
                <a:ext uri="{FF2B5EF4-FFF2-40B4-BE49-F238E27FC236}">
                  <a16:creationId xmlns:a16="http://schemas.microsoft.com/office/drawing/2014/main" id="{A7F9063C-9DDB-16AA-0D22-81F11180DE3F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25" name="正方形/長方形 1435">
              <a:extLst>
                <a:ext uri="{FF2B5EF4-FFF2-40B4-BE49-F238E27FC236}">
                  <a16:creationId xmlns:a16="http://schemas.microsoft.com/office/drawing/2014/main" id="{5FE4E1B3-D228-EB90-3E73-3BCDCFA70135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26" name="グループ化 1436">
            <a:extLst>
              <a:ext uri="{FF2B5EF4-FFF2-40B4-BE49-F238E27FC236}">
                <a16:creationId xmlns:a16="http://schemas.microsoft.com/office/drawing/2014/main" id="{46A2D6EF-DCB7-B7FA-0500-AB83694EB6B8}"/>
              </a:ext>
            </a:extLst>
          </p:cNvPr>
          <p:cNvGrpSpPr/>
          <p:nvPr/>
        </p:nvGrpSpPr>
        <p:grpSpPr>
          <a:xfrm>
            <a:off x="6495878" y="530377"/>
            <a:ext cx="476322" cy="1349233"/>
            <a:chOff x="230091" y="4167755"/>
            <a:chExt cx="432000" cy="1224000"/>
          </a:xfrm>
        </p:grpSpPr>
        <p:sp>
          <p:nvSpPr>
            <p:cNvPr id="18327" name="正方形/長方形 1437">
              <a:extLst>
                <a:ext uri="{FF2B5EF4-FFF2-40B4-BE49-F238E27FC236}">
                  <a16:creationId xmlns:a16="http://schemas.microsoft.com/office/drawing/2014/main" id="{E1A122FF-2331-CF66-C0A4-A66B624A5CA3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28" name="正方形/長方形 1438">
              <a:extLst>
                <a:ext uri="{FF2B5EF4-FFF2-40B4-BE49-F238E27FC236}">
                  <a16:creationId xmlns:a16="http://schemas.microsoft.com/office/drawing/2014/main" id="{48D11F83-6E2C-B17B-A9FC-0A27FABFF20A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29" name="グループ化 1394">
            <a:extLst>
              <a:ext uri="{FF2B5EF4-FFF2-40B4-BE49-F238E27FC236}">
                <a16:creationId xmlns:a16="http://schemas.microsoft.com/office/drawing/2014/main" id="{74212DE8-8BF0-CECD-6369-174DC679AF11}"/>
              </a:ext>
            </a:extLst>
          </p:cNvPr>
          <p:cNvGrpSpPr/>
          <p:nvPr/>
        </p:nvGrpSpPr>
        <p:grpSpPr>
          <a:xfrm>
            <a:off x="551885" y="530377"/>
            <a:ext cx="476322" cy="1349233"/>
            <a:chOff x="230091" y="4167755"/>
            <a:chExt cx="432000" cy="1224000"/>
          </a:xfrm>
        </p:grpSpPr>
        <p:sp>
          <p:nvSpPr>
            <p:cNvPr id="18330" name="正方形/長方形 14517">
              <a:extLst>
                <a:ext uri="{FF2B5EF4-FFF2-40B4-BE49-F238E27FC236}">
                  <a16:creationId xmlns:a16="http://schemas.microsoft.com/office/drawing/2014/main" id="{9D3D8D3E-8E73-BD2A-B5AB-8B0B62D7DF13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31" name="正方形/長方形 14520">
              <a:extLst>
                <a:ext uri="{FF2B5EF4-FFF2-40B4-BE49-F238E27FC236}">
                  <a16:creationId xmlns:a16="http://schemas.microsoft.com/office/drawing/2014/main" id="{3B44D1F4-5B42-5CAE-44AF-5285DD175F63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32" name="グループ化 1417">
            <a:extLst>
              <a:ext uri="{FF2B5EF4-FFF2-40B4-BE49-F238E27FC236}">
                <a16:creationId xmlns:a16="http://schemas.microsoft.com/office/drawing/2014/main" id="{63B1B905-4550-C660-3CF4-6D6FC8D0AE7C}"/>
              </a:ext>
            </a:extLst>
          </p:cNvPr>
          <p:cNvGrpSpPr/>
          <p:nvPr/>
        </p:nvGrpSpPr>
        <p:grpSpPr>
          <a:xfrm>
            <a:off x="1741091" y="530377"/>
            <a:ext cx="873258" cy="1349233"/>
            <a:chOff x="4639367" y="5587791"/>
            <a:chExt cx="792000" cy="1224000"/>
          </a:xfrm>
        </p:grpSpPr>
        <p:sp>
          <p:nvSpPr>
            <p:cNvPr id="18333" name="正方形/長方形 14713">
              <a:extLst>
                <a:ext uri="{FF2B5EF4-FFF2-40B4-BE49-F238E27FC236}">
                  <a16:creationId xmlns:a16="http://schemas.microsoft.com/office/drawing/2014/main" id="{A3DFD0C7-1B39-3FEE-E93F-2BD95A025470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34" name="正方形/長方形 1368">
              <a:extLst>
                <a:ext uri="{FF2B5EF4-FFF2-40B4-BE49-F238E27FC236}">
                  <a16:creationId xmlns:a16="http://schemas.microsoft.com/office/drawing/2014/main" id="{3A8685C1-CA8B-C9C3-D295-E694D251473D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35" name="グループ化 1418">
            <a:extLst>
              <a:ext uri="{FF2B5EF4-FFF2-40B4-BE49-F238E27FC236}">
                <a16:creationId xmlns:a16="http://schemas.microsoft.com/office/drawing/2014/main" id="{8014F6AF-0BAD-AFEE-BAD8-9EB4533537AE}"/>
              </a:ext>
            </a:extLst>
          </p:cNvPr>
          <p:cNvGrpSpPr/>
          <p:nvPr/>
        </p:nvGrpSpPr>
        <p:grpSpPr>
          <a:xfrm>
            <a:off x="3324401" y="530377"/>
            <a:ext cx="873258" cy="1349233"/>
            <a:chOff x="4639367" y="5587791"/>
            <a:chExt cx="792000" cy="1224000"/>
          </a:xfrm>
        </p:grpSpPr>
        <p:sp>
          <p:nvSpPr>
            <p:cNvPr id="18336" name="正方形/長方形 1419">
              <a:extLst>
                <a:ext uri="{FF2B5EF4-FFF2-40B4-BE49-F238E27FC236}">
                  <a16:creationId xmlns:a16="http://schemas.microsoft.com/office/drawing/2014/main" id="{74625F33-6544-6738-A328-5C3683B52E23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37" name="正方形/長方形 1420">
              <a:extLst>
                <a:ext uri="{FF2B5EF4-FFF2-40B4-BE49-F238E27FC236}">
                  <a16:creationId xmlns:a16="http://schemas.microsoft.com/office/drawing/2014/main" id="{31587E5E-0849-1823-ABE4-9B165A8D1DFB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8338" name="グループ化 1427">
            <a:extLst>
              <a:ext uri="{FF2B5EF4-FFF2-40B4-BE49-F238E27FC236}">
                <a16:creationId xmlns:a16="http://schemas.microsoft.com/office/drawing/2014/main" id="{14AF8D1E-FBD2-F9A5-610D-2D68688FE95D}"/>
              </a:ext>
            </a:extLst>
          </p:cNvPr>
          <p:cNvGrpSpPr/>
          <p:nvPr/>
        </p:nvGrpSpPr>
        <p:grpSpPr>
          <a:xfrm>
            <a:off x="4911370" y="530377"/>
            <a:ext cx="873258" cy="1349233"/>
            <a:chOff x="4639367" y="5587791"/>
            <a:chExt cx="792000" cy="1224000"/>
          </a:xfrm>
        </p:grpSpPr>
        <p:sp>
          <p:nvSpPr>
            <p:cNvPr id="18339" name="正方形/長方形 1428">
              <a:extLst>
                <a:ext uri="{FF2B5EF4-FFF2-40B4-BE49-F238E27FC236}">
                  <a16:creationId xmlns:a16="http://schemas.microsoft.com/office/drawing/2014/main" id="{332554D6-3CE9-F8D4-EA00-2C9B759F35FA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8340" name="正方形/長方形 1429">
              <a:extLst>
                <a:ext uri="{FF2B5EF4-FFF2-40B4-BE49-F238E27FC236}">
                  <a16:creationId xmlns:a16="http://schemas.microsoft.com/office/drawing/2014/main" id="{F487CA54-3BAF-EEBD-4EFF-5FB97398BE89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8341" name="正方形/長方形 18369">
            <a:extLst>
              <a:ext uri="{FF2B5EF4-FFF2-40B4-BE49-F238E27FC236}">
                <a16:creationId xmlns:a16="http://schemas.microsoft.com/office/drawing/2014/main" id="{2586B4E4-0FD8-F70C-EF64-3F420866545C}"/>
              </a:ext>
            </a:extLst>
          </p:cNvPr>
          <p:cNvSpPr>
            <a:spLocks/>
          </p:cNvSpPr>
          <p:nvPr/>
        </p:nvSpPr>
        <p:spPr>
          <a:xfrm>
            <a:off x="1204135" y="697737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42" name="テキスト ボックス 18380">
            <a:extLst>
              <a:ext uri="{FF2B5EF4-FFF2-40B4-BE49-F238E27FC236}">
                <a16:creationId xmlns:a16="http://schemas.microsoft.com/office/drawing/2014/main" id="{2E20BD49-9737-0B2F-BA3B-0A644B02B6C6}"/>
              </a:ext>
            </a:extLst>
          </p:cNvPr>
          <p:cNvSpPr txBox="1"/>
          <p:nvPr/>
        </p:nvSpPr>
        <p:spPr>
          <a:xfrm>
            <a:off x="5607508" y="2871855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43" name="テキスト ボックス 18381">
            <a:extLst>
              <a:ext uri="{FF2B5EF4-FFF2-40B4-BE49-F238E27FC236}">
                <a16:creationId xmlns:a16="http://schemas.microsoft.com/office/drawing/2014/main" id="{943CEA24-3A76-7F9F-2F06-94CD1A201B97}"/>
              </a:ext>
            </a:extLst>
          </p:cNvPr>
          <p:cNvSpPr txBox="1"/>
          <p:nvPr/>
        </p:nvSpPr>
        <p:spPr>
          <a:xfrm>
            <a:off x="3851769" y="2871855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44" name="テキスト ボックス 18382">
            <a:extLst>
              <a:ext uri="{FF2B5EF4-FFF2-40B4-BE49-F238E27FC236}">
                <a16:creationId xmlns:a16="http://schemas.microsoft.com/office/drawing/2014/main" id="{08335266-AFAF-7E97-065F-3FA38C601959}"/>
              </a:ext>
            </a:extLst>
          </p:cNvPr>
          <p:cNvSpPr txBox="1"/>
          <p:nvPr/>
        </p:nvSpPr>
        <p:spPr>
          <a:xfrm>
            <a:off x="340290" y="2871855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47" name="テキスト ボックス 18383">
            <a:extLst>
              <a:ext uri="{FF2B5EF4-FFF2-40B4-BE49-F238E27FC236}">
                <a16:creationId xmlns:a16="http://schemas.microsoft.com/office/drawing/2014/main" id="{B07B6810-1B69-25B5-F00E-FCAB6C54A51F}"/>
              </a:ext>
            </a:extLst>
          </p:cNvPr>
          <p:cNvSpPr txBox="1"/>
          <p:nvPr/>
        </p:nvSpPr>
        <p:spPr>
          <a:xfrm>
            <a:off x="2096030" y="2871855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 dirty="0">
              <a:latin typeface="Avenir Next" panose="020B0503020202020204" pitchFamily="34" charset="0"/>
            </a:endParaRPr>
          </a:p>
        </p:txBody>
      </p:sp>
      <p:cxnSp>
        <p:nvCxnSpPr>
          <p:cNvPr id="18349" name="直線矢印コネクタ 18389">
            <a:extLst>
              <a:ext uri="{FF2B5EF4-FFF2-40B4-BE49-F238E27FC236}">
                <a16:creationId xmlns:a16="http://schemas.microsoft.com/office/drawing/2014/main" id="{3A0A8107-F949-6E21-374F-C26FF211445B}"/>
              </a:ext>
            </a:extLst>
          </p:cNvPr>
          <p:cNvCxnSpPr>
            <a:cxnSpLocks/>
          </p:cNvCxnSpPr>
          <p:nvPr/>
        </p:nvCxnSpPr>
        <p:spPr>
          <a:xfrm>
            <a:off x="430283" y="567418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50" name="テキスト ボックス 18391">
            <a:extLst>
              <a:ext uri="{FF2B5EF4-FFF2-40B4-BE49-F238E27FC236}">
                <a16:creationId xmlns:a16="http://schemas.microsoft.com/office/drawing/2014/main" id="{6C6FC756-BFB5-B489-C572-798D04A79C46}"/>
              </a:ext>
            </a:extLst>
          </p:cNvPr>
          <p:cNvSpPr txBox="1"/>
          <p:nvPr/>
        </p:nvSpPr>
        <p:spPr>
          <a:xfrm rot="16200000">
            <a:off x="-829617" y="1596188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51" name="正方形/長方形 18306">
            <a:extLst>
              <a:ext uri="{FF2B5EF4-FFF2-40B4-BE49-F238E27FC236}">
                <a16:creationId xmlns:a16="http://schemas.microsoft.com/office/drawing/2014/main" id="{58BE55B4-AB52-2AD6-33CC-F3CC5DBF111C}"/>
              </a:ext>
            </a:extLst>
          </p:cNvPr>
          <p:cNvSpPr>
            <a:spLocks/>
          </p:cNvSpPr>
          <p:nvPr/>
        </p:nvSpPr>
        <p:spPr>
          <a:xfrm>
            <a:off x="2791353" y="697737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53" name="正方形/長方形 18307">
            <a:extLst>
              <a:ext uri="{FF2B5EF4-FFF2-40B4-BE49-F238E27FC236}">
                <a16:creationId xmlns:a16="http://schemas.microsoft.com/office/drawing/2014/main" id="{EAA811E1-95D4-3DD8-5991-27D90911B9E4}"/>
              </a:ext>
            </a:extLst>
          </p:cNvPr>
          <p:cNvSpPr>
            <a:spLocks/>
          </p:cNvSpPr>
          <p:nvPr/>
        </p:nvSpPr>
        <p:spPr>
          <a:xfrm>
            <a:off x="4370157" y="697737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2" name="正方形/長方形 18308">
            <a:extLst>
              <a:ext uri="{FF2B5EF4-FFF2-40B4-BE49-F238E27FC236}">
                <a16:creationId xmlns:a16="http://schemas.microsoft.com/office/drawing/2014/main" id="{9118EA36-82E8-55B8-C700-7C8343C4B5E8}"/>
              </a:ext>
            </a:extLst>
          </p:cNvPr>
          <p:cNvSpPr>
            <a:spLocks/>
          </p:cNvSpPr>
          <p:nvPr/>
        </p:nvSpPr>
        <p:spPr>
          <a:xfrm>
            <a:off x="5990036" y="697737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cxnSp>
        <p:nvCxnSpPr>
          <p:cNvPr id="18373" name="Straight Arrow Connector 18372">
            <a:extLst>
              <a:ext uri="{FF2B5EF4-FFF2-40B4-BE49-F238E27FC236}">
                <a16:creationId xmlns:a16="http://schemas.microsoft.com/office/drawing/2014/main" id="{32AD6945-2850-76BC-CE61-6FE93AA30A3D}"/>
              </a:ext>
            </a:extLst>
          </p:cNvPr>
          <p:cNvCxnSpPr/>
          <p:nvPr/>
        </p:nvCxnSpPr>
        <p:spPr>
          <a:xfrm>
            <a:off x="6089862" y="3347789"/>
            <a:ext cx="36608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76" name="テキスト ボックス 14507">
            <a:extLst>
              <a:ext uri="{FF2B5EF4-FFF2-40B4-BE49-F238E27FC236}">
                <a16:creationId xmlns:a16="http://schemas.microsoft.com/office/drawing/2014/main" id="{C6843E80-0F66-DEBD-6D8C-657E002FF1F4}"/>
              </a:ext>
            </a:extLst>
          </p:cNvPr>
          <p:cNvSpPr txBox="1"/>
          <p:nvPr/>
        </p:nvSpPr>
        <p:spPr>
          <a:xfrm>
            <a:off x="430283" y="4708270"/>
            <a:ext cx="5540651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Interposer material: Ceramic/Alumina</a:t>
            </a:r>
          </a:p>
          <a:p>
            <a:r>
              <a:rPr lang="en-US" altLang="ja-JP" sz="2205" dirty="0">
                <a:latin typeface="Avenir Book" panose="02000503020000020003" pitchFamily="2" charset="0"/>
              </a:rPr>
              <a:t>(1 metal layer)</a:t>
            </a:r>
          </a:p>
          <a:p>
            <a:r>
              <a:rPr kumimoji="1" lang="en-US" altLang="ja-JP" sz="2205" dirty="0">
                <a:latin typeface="Avenir Book" panose="02000503020000020003" pitchFamily="2" charset="0"/>
              </a:rPr>
              <a:t>Thickness 250um </a:t>
            </a:r>
          </a:p>
          <a:p>
            <a:r>
              <a:rPr kumimoji="1" lang="en-US" altLang="ja-JP" sz="2205" dirty="0">
                <a:latin typeface="Avenir Book" panose="02000503020000020003" pitchFamily="2" charset="0"/>
              </a:rPr>
              <a:t>(might go down to 150um)</a:t>
            </a:r>
            <a:endParaRPr kumimoji="1" lang="ja-JP" altLang="en-US" sz="2205" dirty="0">
              <a:latin typeface="Avenir Book" panose="02000503020000020003" pitchFamily="2" charset="0"/>
            </a:endParaRPr>
          </a:p>
        </p:txBody>
      </p:sp>
      <p:sp>
        <p:nvSpPr>
          <p:cNvPr id="18377" name="Rectangle 18376">
            <a:extLst>
              <a:ext uri="{FF2B5EF4-FFF2-40B4-BE49-F238E27FC236}">
                <a16:creationId xmlns:a16="http://schemas.microsoft.com/office/drawing/2014/main" id="{D9EFD9A3-CC3B-C857-1A21-04FFE0DD4C8F}"/>
              </a:ext>
            </a:extLst>
          </p:cNvPr>
          <p:cNvSpPr/>
          <p:nvPr/>
        </p:nvSpPr>
        <p:spPr>
          <a:xfrm>
            <a:off x="7727999" y="4443152"/>
            <a:ext cx="272189" cy="848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79" name="Straight Arrow Connector 18378">
            <a:extLst>
              <a:ext uri="{FF2B5EF4-FFF2-40B4-BE49-F238E27FC236}">
                <a16:creationId xmlns:a16="http://schemas.microsoft.com/office/drawing/2014/main" id="{EB8EF668-95B3-0743-888B-002A2733332F}"/>
              </a:ext>
            </a:extLst>
          </p:cNvPr>
          <p:cNvCxnSpPr>
            <a:cxnSpLocks/>
          </p:cNvCxnSpPr>
          <p:nvPr/>
        </p:nvCxnSpPr>
        <p:spPr>
          <a:xfrm flipH="1">
            <a:off x="7800007" y="3235673"/>
            <a:ext cx="937489" cy="140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80" name="TextBox 18379">
            <a:extLst>
              <a:ext uri="{FF2B5EF4-FFF2-40B4-BE49-F238E27FC236}">
                <a16:creationId xmlns:a16="http://schemas.microsoft.com/office/drawing/2014/main" id="{784DE83B-1A68-B0AB-1C27-6C2FFA45A4F8}"/>
              </a:ext>
            </a:extLst>
          </p:cNvPr>
          <p:cNvSpPr txBox="1"/>
          <p:nvPr/>
        </p:nvSpPr>
        <p:spPr>
          <a:xfrm>
            <a:off x="8880127" y="2634211"/>
            <a:ext cx="4306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 under chip with ‘frame’</a:t>
            </a:r>
          </a:p>
          <a:p>
            <a:r>
              <a:rPr lang="en-US" dirty="0"/>
              <a:t>Sensor is glued to frame during assembly</a:t>
            </a:r>
          </a:p>
          <a:p>
            <a:r>
              <a:rPr lang="en-US" dirty="0"/>
              <a:t>When loaded on stave fill hole with thermal paste</a:t>
            </a:r>
          </a:p>
          <a:p>
            <a:r>
              <a:rPr lang="en-US" dirty="0">
                <a:sym typeface="Wingdings" panose="05000000000000000000" pitchFamily="2" charset="2"/>
              </a:rPr>
              <a:t> Better thermal connection with stave</a:t>
            </a:r>
            <a:endParaRPr lang="en-US" dirty="0"/>
          </a:p>
        </p:txBody>
      </p:sp>
      <p:sp>
        <p:nvSpPr>
          <p:cNvPr id="18391" name="Oval 18390">
            <a:extLst>
              <a:ext uri="{FF2B5EF4-FFF2-40B4-BE49-F238E27FC236}">
                <a16:creationId xmlns:a16="http://schemas.microsoft.com/office/drawing/2014/main" id="{5F00BD9F-A2A4-3AFA-FD6C-0857F776E597}"/>
              </a:ext>
            </a:extLst>
          </p:cNvPr>
          <p:cNvSpPr/>
          <p:nvPr/>
        </p:nvSpPr>
        <p:spPr>
          <a:xfrm>
            <a:off x="11455860" y="6228109"/>
            <a:ext cx="160571" cy="1583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93" name="Straight Arrow Connector 18392">
            <a:extLst>
              <a:ext uri="{FF2B5EF4-FFF2-40B4-BE49-F238E27FC236}">
                <a16:creationId xmlns:a16="http://schemas.microsoft.com/office/drawing/2014/main" id="{07BE94A2-F67B-E10F-789E-3EFEE0546D0D}"/>
              </a:ext>
            </a:extLst>
          </p:cNvPr>
          <p:cNvCxnSpPr>
            <a:cxnSpLocks/>
          </p:cNvCxnSpPr>
          <p:nvPr/>
        </p:nvCxnSpPr>
        <p:spPr>
          <a:xfrm flipH="1" flipV="1">
            <a:off x="11518400" y="6307301"/>
            <a:ext cx="155768" cy="38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95" name="TextBox 18394">
            <a:extLst>
              <a:ext uri="{FF2B5EF4-FFF2-40B4-BE49-F238E27FC236}">
                <a16:creationId xmlns:a16="http://schemas.microsoft.com/office/drawing/2014/main" id="{AFCE28B9-0E5D-BC3F-1E20-AA334CB604E7}"/>
              </a:ext>
            </a:extLst>
          </p:cNvPr>
          <p:cNvSpPr txBox="1"/>
          <p:nvPr/>
        </p:nvSpPr>
        <p:spPr>
          <a:xfrm>
            <a:off x="9706793" y="6801195"/>
            <a:ext cx="342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holes in the interposer/FPC for alignment pins (could use screws)</a:t>
            </a:r>
          </a:p>
        </p:txBody>
      </p:sp>
    </p:spTree>
    <p:extLst>
      <p:ext uri="{BB962C8B-B14F-4D97-AF65-F5344CB8AC3E}">
        <p14:creationId xmlns:p14="http://schemas.microsoft.com/office/powerpoint/2010/main" val="279473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81348</TotalTime>
  <Words>954</Words>
  <Application>Microsoft Office PowerPoint</Application>
  <PresentationFormat>Custom</PresentationFormat>
  <Paragraphs>190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Avenir Book</vt:lpstr>
      <vt:lpstr>Avenir Next</vt:lpstr>
      <vt:lpstr>Calibri</vt:lpstr>
      <vt:lpstr>Franklin Gothic Book</vt:lpstr>
      <vt:lpstr>Liberation Sans</vt:lpstr>
      <vt:lpstr>Liberation Serif</vt:lpstr>
      <vt:lpstr>Perpetua</vt:lpstr>
      <vt:lpstr>StarSymbol</vt:lpstr>
      <vt:lpstr>Wingdings</vt:lpstr>
      <vt:lpstr>Wingdings 2</vt:lpstr>
      <vt:lpstr>Equity</vt:lpstr>
      <vt:lpstr>Stave Assembling Steps (current design)</vt:lpstr>
      <vt:lpstr>Stavelet demonstrator - 2025</vt:lpstr>
      <vt:lpstr>Changes to discuss</vt:lpstr>
      <vt:lpstr>Discussion with FCFD developers</vt:lpstr>
      <vt:lpstr>Changes to discuss</vt:lpstr>
      <vt:lpstr>Current data Transmission</vt:lpstr>
      <vt:lpstr>Data Transmission – using concentrator</vt:lpstr>
      <vt:lpstr>Changes to discuss</vt:lpstr>
      <vt:lpstr>PowerPoint Presentation</vt:lpstr>
      <vt:lpstr>Changes to discuss</vt:lpstr>
      <vt:lpstr>Changes to discuss</vt:lpstr>
      <vt:lpstr>Side view</vt:lpstr>
      <vt:lpstr>Ladder assembly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Boes</dc:creator>
  <cp:lastModifiedBy>Simone M Mazza</cp:lastModifiedBy>
  <cp:revision>4870</cp:revision>
  <cp:lastPrinted>2014-12-15T16:05:16Z</cp:lastPrinted>
  <dcterms:created xsi:type="dcterms:W3CDTF">2014-11-18T11:45:19Z</dcterms:created>
  <dcterms:modified xsi:type="dcterms:W3CDTF">2026-01-30T01:05:41Z</dcterms:modified>
</cp:coreProperties>
</file>