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8" r:id="rId4"/>
    <p:sldId id="259" r:id="rId5"/>
    <p:sldId id="262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6A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187D7-96D4-4F1E-A41E-D49A08E348ED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CD9DB-414E-4028-8197-BB39B8B5C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6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2055B-C837-C7F6-70F5-07C8A7CE0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D07989-D446-2EC3-C171-3E468951D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AC49D-63F1-E0B4-63EF-9353A4CAB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49751-4682-1EF0-9DD2-1E3DBC21B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86E8B-698D-3A4E-9FE8-746B6C137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313A-8620-4345-9533-000BC50DA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4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AA39C-207B-5787-7CF1-D363EBF2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266F1A-0CEA-3D5A-2768-8ED6A03A4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5A0F8-7247-FD41-314B-035F30E50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1E4CA-E4EF-1DCB-43A4-2C9B1C703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25296-3F68-7EA7-87FF-95E0F309B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313A-8620-4345-9533-000BC50DA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4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6CAD2E-F3AD-796E-7BED-0D022B38AC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A64D1-034B-3439-F33D-1A254D4859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75F0F-B228-B723-461A-955730BF6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D3533-22E6-0D3C-9498-D62DDC440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2F3D4-DA0F-2B94-A7A7-6DF28EA78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313A-8620-4345-9533-000BC50DA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8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E9FBF-926F-1DB6-E500-66C325B54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1EABE-74E9-E246-6543-7E15F794B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4B715-F36D-8C4B-36BC-C04F5D9D4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E0122-2620-E04A-FC83-194C1B314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3A03A-F293-9385-B6B7-66BEBDF3A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313A-8620-4345-9533-000BC50DA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7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5351B-E8DA-27E4-1249-ED6AB7B10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AF19D-71F9-D021-E9A4-66F1E820D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A592D-7CEE-4302-8C7D-9B4B1A5E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E0DE7-E4F3-06D0-EC4C-B4B88E770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4C33F-8AB2-DC98-EC38-32125EECD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313A-8620-4345-9533-000BC50DA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68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A04CC-356F-E1CD-8FB3-387CF2CC7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99646-32D6-CD2E-A0E4-12C903515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2E4AD-7D86-6856-8AF2-162C809C7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4562D3-1EF3-1586-FCE2-8DDAB9125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C23F26-DAC5-0D53-6D57-F8B19429B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BD456-CAF5-FA9D-754A-A6DBC259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313A-8620-4345-9533-000BC50DA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1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98B9-EED0-7166-2561-3BADA9548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3FF97-7AF1-F17C-E950-122A65A65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BF942-870A-32ED-E272-165E97BE7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DAD5E-2A98-1160-125A-D9DE66C7F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7E109-7D64-AB21-4F2D-8F98E62F36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5BA094-0DFB-4625-03D0-B31644A1A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3/3/2026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DC26D3-74A8-53D2-80C7-87A676E02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731E9D-72DE-CB42-2FC0-8116D8CD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313A-8620-4345-9533-000BC50DA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3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3F352-C949-9E05-708B-4BFEEC69B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B1577C-78EE-89D0-10A5-2359DEB00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485F1-E200-6E60-52AC-B70497F7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445A34-C1E5-AA35-6B2E-E883CD29A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313A-8620-4345-9533-000BC50DA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6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88FF41-5F2A-E7A3-F5E6-178007739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CB412E-AEDE-72D3-CED2-6E55F221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AD5BE-8EAD-F597-4A48-04F5A8E4C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313A-8620-4345-9533-000BC50DA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9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9F6D3-A9F6-BB92-4BAA-219072799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9AEAE-C2DF-9DDC-596C-C66A95FCE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007B39-D3C4-6E69-2CDF-8562E4EC7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E22E5-7A49-4E49-011E-CDE0170DE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8A56A-6DC7-6610-69BE-37B3BFD5F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B60E2-2F32-CD26-41FC-1E67DAF73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313A-8620-4345-9533-000BC50DA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80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F8BC7-171F-856E-232F-EC1A59480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10DEA2-2F2A-824C-B9DC-E49AF9A5EB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B1334B-A1D3-60FF-EFBE-4083620AF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FED5F-C9FD-1DA9-ED77-FEC0453A1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7FC3A-19B5-1866-2065-E62D0216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8CDA3-0919-DF80-267E-4BA220885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313A-8620-4345-9533-000BC50DA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2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0E382C-D1B3-4C02-A3BD-D0F62E8E3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D386E-339A-46A2-E32B-A09166E49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9965E-CB21-9F23-813F-7AC5791C87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3/3/2026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4C578-7372-4A49-A4D7-6FF6839106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kh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AA906-E785-290C-6E54-4654FB8214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CE313A-8620-4345-9533-000BC50DA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9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2BC835-5B9D-EEC4-5FDE-708307FDC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r="38697" b="1"/>
          <a:stretch>
            <a:fillRect/>
          </a:stretch>
        </p:blipFill>
        <p:spPr>
          <a:xfrm>
            <a:off x="191086" y="171715"/>
            <a:ext cx="5813197" cy="61290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E6CA27-2492-81E8-6171-4BCFED379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2" b="2"/>
          <a:stretch>
            <a:fillRect/>
          </a:stretch>
        </p:blipFill>
        <p:spPr>
          <a:xfrm>
            <a:off x="6196929" y="171716"/>
            <a:ext cx="5803986" cy="3171422"/>
          </a:xfrm>
          <a:prstGeom prst="rect">
            <a:avLst/>
          </a:prstGeom>
        </p:spPr>
      </p:pic>
      <p:sp>
        <p:nvSpPr>
          <p:cNvPr id="11" name="Arrow: Up-Down 10">
            <a:extLst>
              <a:ext uri="{FF2B5EF4-FFF2-40B4-BE49-F238E27FC236}">
                <a16:creationId xmlns:a16="http://schemas.microsoft.com/office/drawing/2014/main" id="{183AE83B-BF21-D580-5D21-E735E82211D1}"/>
              </a:ext>
            </a:extLst>
          </p:cNvPr>
          <p:cNvSpPr/>
          <p:nvPr/>
        </p:nvSpPr>
        <p:spPr>
          <a:xfrm>
            <a:off x="2353792" y="3996765"/>
            <a:ext cx="271670" cy="685523"/>
          </a:xfrm>
          <a:prstGeom prst="upDown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Up-Down 11">
            <a:extLst>
              <a:ext uri="{FF2B5EF4-FFF2-40B4-BE49-F238E27FC236}">
                <a16:creationId xmlns:a16="http://schemas.microsoft.com/office/drawing/2014/main" id="{14B54959-0536-C98C-A611-90014471AB7D}"/>
              </a:ext>
            </a:extLst>
          </p:cNvPr>
          <p:cNvSpPr/>
          <p:nvPr/>
        </p:nvSpPr>
        <p:spPr>
          <a:xfrm>
            <a:off x="3778400" y="4403992"/>
            <a:ext cx="271670" cy="685523"/>
          </a:xfrm>
          <a:prstGeom prst="upDown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82280A18-0276-4167-BD25-4965F4F092B6}"/>
              </a:ext>
            </a:extLst>
          </p:cNvPr>
          <p:cNvSpPr/>
          <p:nvPr/>
        </p:nvSpPr>
        <p:spPr>
          <a:xfrm rot="17215796">
            <a:off x="3410938" y="5117574"/>
            <a:ext cx="271670" cy="685523"/>
          </a:xfrm>
          <a:prstGeom prst="upDown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FDB46F-AC79-C1E5-4714-AEF08F1F2CE4}"/>
              </a:ext>
            </a:extLst>
          </p:cNvPr>
          <p:cNvSpPr txBox="1"/>
          <p:nvPr/>
        </p:nvSpPr>
        <p:spPr>
          <a:xfrm>
            <a:off x="3179310" y="234032"/>
            <a:ext cx="2486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PCB/</a:t>
            </a:r>
            <a:r>
              <a:rPr lang="en-US" dirty="0" err="1"/>
              <a:t>SiPMs</a:t>
            </a:r>
            <a:r>
              <a:rPr lang="en-US" dirty="0"/>
              <a:t>  boards  </a:t>
            </a:r>
          </a:p>
          <a:p>
            <a:pPr algn="ctr"/>
            <a:r>
              <a:rPr lang="en-US" b="1" dirty="0"/>
              <a:t>vertical insertion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4560741-D85A-F5E3-B070-3FE5770CC0C3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4302443" y="880363"/>
            <a:ext cx="120150" cy="3813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B7315E3-0880-99AA-A9FF-5B9DDDADEA97}"/>
              </a:ext>
            </a:extLst>
          </p:cNvPr>
          <p:cNvSpPr txBox="1"/>
          <p:nvPr/>
        </p:nvSpPr>
        <p:spPr>
          <a:xfrm>
            <a:off x="79262" y="1388095"/>
            <a:ext cx="2486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Independent lift tables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159E1CE-4FA4-8B30-6560-4EEDFBD9CE5C}"/>
              </a:ext>
            </a:extLst>
          </p:cNvPr>
          <p:cNvCxnSpPr>
            <a:cxnSpLocks/>
            <a:stCxn id="19" idx="2"/>
            <a:endCxn id="11" idx="1"/>
          </p:cNvCxnSpPr>
          <p:nvPr/>
        </p:nvCxnSpPr>
        <p:spPr>
          <a:xfrm>
            <a:off x="1322545" y="1757427"/>
            <a:ext cx="1031247" cy="23751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35E0EB9-D0E9-0639-6319-6A83B0664CC6}"/>
              </a:ext>
            </a:extLst>
          </p:cNvPr>
          <p:cNvCxnSpPr>
            <a:endCxn id="12" idx="2"/>
          </p:cNvCxnSpPr>
          <p:nvPr/>
        </p:nvCxnSpPr>
        <p:spPr>
          <a:xfrm>
            <a:off x="1322544" y="1757427"/>
            <a:ext cx="2523774" cy="29893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C04E04B-D916-7F36-DEC1-43325F23D1BE}"/>
              </a:ext>
            </a:extLst>
          </p:cNvPr>
          <p:cNvSpPr txBox="1"/>
          <p:nvPr/>
        </p:nvSpPr>
        <p:spPr>
          <a:xfrm>
            <a:off x="2724853" y="6039954"/>
            <a:ext cx="1325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Cart slides on rails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03932E5-B251-04E5-D8C1-8C35EEFABFFB}"/>
              </a:ext>
            </a:extLst>
          </p:cNvPr>
          <p:cNvCxnSpPr>
            <a:cxnSpLocks/>
            <a:stCxn id="25" idx="0"/>
          </p:cNvCxnSpPr>
          <p:nvPr/>
        </p:nvCxnSpPr>
        <p:spPr>
          <a:xfrm flipH="1" flipV="1">
            <a:off x="3120887" y="5493026"/>
            <a:ext cx="266575" cy="5469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7814D763-7858-A64A-80EE-4AF09C397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720" y="3763617"/>
            <a:ext cx="5808334" cy="2744378"/>
          </a:xfrm>
          <a:prstGeom prst="rect">
            <a:avLst/>
          </a:prstGeom>
        </p:spPr>
      </p:pic>
      <p:sp>
        <p:nvSpPr>
          <p:cNvPr id="32" name="Arrow: Down 31">
            <a:extLst>
              <a:ext uri="{FF2B5EF4-FFF2-40B4-BE49-F238E27FC236}">
                <a16:creationId xmlns:a16="http://schemas.microsoft.com/office/drawing/2014/main" id="{11D08D8C-A5F3-86BE-C9DB-15D3C43D669E}"/>
              </a:ext>
            </a:extLst>
          </p:cNvPr>
          <p:cNvSpPr/>
          <p:nvPr/>
        </p:nvSpPr>
        <p:spPr>
          <a:xfrm>
            <a:off x="9170504" y="5089515"/>
            <a:ext cx="197088" cy="48302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A61EAF-D093-A245-5055-2D8B06BC6A1B}"/>
              </a:ext>
            </a:extLst>
          </p:cNvPr>
          <p:cNvSpPr txBox="1"/>
          <p:nvPr/>
        </p:nvSpPr>
        <p:spPr>
          <a:xfrm>
            <a:off x="10102887" y="5612296"/>
            <a:ext cx="172278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Maintenance position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A9E0059-7B15-DB83-F5D0-AAF91B70CB52}"/>
              </a:ext>
            </a:extLst>
          </p:cNvPr>
          <p:cNvCxnSpPr>
            <a:cxnSpLocks/>
            <a:stCxn id="33" idx="1"/>
          </p:cNvCxnSpPr>
          <p:nvPr/>
        </p:nvCxnSpPr>
        <p:spPr>
          <a:xfrm flipH="1" flipV="1">
            <a:off x="9621078" y="5618922"/>
            <a:ext cx="481809" cy="1318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4A9264F8-B785-42CD-D3A5-899A61D0C369}"/>
              </a:ext>
            </a:extLst>
          </p:cNvPr>
          <p:cNvSpPr/>
          <p:nvPr/>
        </p:nvSpPr>
        <p:spPr>
          <a:xfrm>
            <a:off x="6196929" y="3996765"/>
            <a:ext cx="5799125" cy="336696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EGRESS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2260747-22C6-BCFF-3DFD-9DA5CB1D8567}"/>
              </a:ext>
            </a:extLst>
          </p:cNvPr>
          <p:cNvSpPr txBox="1"/>
          <p:nvPr/>
        </p:nvSpPr>
        <p:spPr>
          <a:xfrm>
            <a:off x="10014854" y="4270317"/>
            <a:ext cx="1981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ZDC position in operation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B07F961-9E98-377B-5141-8004D2A16405}"/>
              </a:ext>
            </a:extLst>
          </p:cNvPr>
          <p:cNvCxnSpPr>
            <a:cxnSpLocks/>
            <a:stCxn id="37" idx="1"/>
          </p:cNvCxnSpPr>
          <p:nvPr/>
        </p:nvCxnSpPr>
        <p:spPr>
          <a:xfrm flipH="1">
            <a:off x="9551029" y="4408817"/>
            <a:ext cx="463825" cy="6806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FD1B3CAD-A737-7655-361D-15B9E27064AC}"/>
              </a:ext>
            </a:extLst>
          </p:cNvPr>
          <p:cNvSpPr txBox="1"/>
          <p:nvPr/>
        </p:nvSpPr>
        <p:spPr>
          <a:xfrm>
            <a:off x="7750121" y="5690097"/>
            <a:ext cx="8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~1.1m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F50C067-1B2F-4C5C-4027-8496206A611B}"/>
              </a:ext>
            </a:extLst>
          </p:cNvPr>
          <p:cNvCxnSpPr>
            <a:cxnSpLocks/>
            <a:stCxn id="42" idx="0"/>
          </p:cNvCxnSpPr>
          <p:nvPr/>
        </p:nvCxnSpPr>
        <p:spPr>
          <a:xfrm flipV="1">
            <a:off x="8199207" y="5331027"/>
            <a:ext cx="1069573" cy="3590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Date Placeholder 45">
            <a:extLst>
              <a:ext uri="{FF2B5EF4-FFF2-40B4-BE49-F238E27FC236}">
                <a16:creationId xmlns:a16="http://schemas.microsoft.com/office/drawing/2014/main" id="{6C58279B-2FE0-D7D9-BB43-E3FD2A047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3/3/2026</a:t>
            </a:r>
          </a:p>
        </p:txBody>
      </p:sp>
      <p:sp>
        <p:nvSpPr>
          <p:cNvPr id="47" name="Footer Placeholder 46">
            <a:extLst>
              <a:ext uri="{FF2B5EF4-FFF2-40B4-BE49-F238E27FC236}">
                <a16:creationId xmlns:a16="http://schemas.microsoft.com/office/drawing/2014/main" id="{597224E3-B160-9542-80D9-FAEF8E65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</a:t>
            </a:r>
          </a:p>
        </p:txBody>
      </p:sp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id="{AF422682-F355-0264-9F8B-CE1FA344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313A-8620-4345-9533-000BC50DA604}" type="slidenum">
              <a:rPr lang="en-US" smtClean="0"/>
              <a:t>1</a:t>
            </a:fld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D216E7-59C9-927F-094C-EFA825915BA7}"/>
              </a:ext>
            </a:extLst>
          </p:cNvPr>
          <p:cNvSpPr txBox="1"/>
          <p:nvPr/>
        </p:nvSpPr>
        <p:spPr>
          <a:xfrm rot="927669">
            <a:off x="1916469" y="2098791"/>
            <a:ext cx="11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EMCAL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4031C57-83EF-F53D-8C7C-2C538F8FDFA6}"/>
              </a:ext>
            </a:extLst>
          </p:cNvPr>
          <p:cNvSpPr txBox="1"/>
          <p:nvPr/>
        </p:nvSpPr>
        <p:spPr>
          <a:xfrm rot="20989573">
            <a:off x="3242609" y="2896044"/>
            <a:ext cx="11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HCAL</a:t>
            </a:r>
          </a:p>
        </p:txBody>
      </p:sp>
    </p:spTree>
    <p:extLst>
      <p:ext uri="{BB962C8B-B14F-4D97-AF65-F5344CB8AC3E}">
        <p14:creationId xmlns:p14="http://schemas.microsoft.com/office/powerpoint/2010/main" val="2937667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8A7948-7F0C-03ED-4761-49F753428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62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8AFB0-5E1C-1B1D-D703-397379108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3/3/2026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B89B0-4701-37B5-A089-BCBEB6AEE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kh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4600C-F8A3-A3E5-360A-4942F8AF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BCE313A-8620-4345-9533-000BC50DA60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4E0B10-A042-6996-7F36-12851BF073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876800" cy="2921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8851AA8-DC51-B94F-3574-5DD3CB449271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2464904" y="505857"/>
            <a:ext cx="397565" cy="10910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7737E54-A8C0-AAEC-5472-85BC22D08CE9}"/>
              </a:ext>
            </a:extLst>
          </p:cNvPr>
          <p:cNvCxnSpPr>
            <a:cxnSpLocks/>
          </p:cNvCxnSpPr>
          <p:nvPr/>
        </p:nvCxnSpPr>
        <p:spPr>
          <a:xfrm>
            <a:off x="2862469" y="505857"/>
            <a:ext cx="636105" cy="9187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DCB055F-34A9-F78A-CC8D-55B161D7DC22}"/>
              </a:ext>
            </a:extLst>
          </p:cNvPr>
          <p:cNvSpPr txBox="1"/>
          <p:nvPr/>
        </p:nvSpPr>
        <p:spPr>
          <a:xfrm>
            <a:off x="1470991" y="136525"/>
            <a:ext cx="2782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Off momentum detectors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D7E9816-FF0C-6831-F014-6BDD2DCBB7BC}"/>
              </a:ext>
            </a:extLst>
          </p:cNvPr>
          <p:cNvCxnSpPr>
            <a:cxnSpLocks/>
          </p:cNvCxnSpPr>
          <p:nvPr/>
        </p:nvCxnSpPr>
        <p:spPr>
          <a:xfrm flipH="1">
            <a:off x="6155635" y="1082326"/>
            <a:ext cx="1159567" cy="11705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0B09EEA-B2BA-92EE-658A-314BCEF2E326}"/>
              </a:ext>
            </a:extLst>
          </p:cNvPr>
          <p:cNvSpPr txBox="1"/>
          <p:nvPr/>
        </p:nvSpPr>
        <p:spPr>
          <a:xfrm>
            <a:off x="5923724" y="712994"/>
            <a:ext cx="2782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Roman Pot (baseline)</a:t>
            </a:r>
          </a:p>
        </p:txBody>
      </p:sp>
    </p:spTree>
    <p:extLst>
      <p:ext uri="{BB962C8B-B14F-4D97-AF65-F5344CB8AC3E}">
        <p14:creationId xmlns:p14="http://schemas.microsoft.com/office/powerpoint/2010/main" val="1471500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D526BE-0927-9722-BE41-5C6781A6F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415"/>
            <a:ext cx="12192000" cy="629516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52C065-237C-0EF0-58F1-903CE3A03122}"/>
              </a:ext>
            </a:extLst>
          </p:cNvPr>
          <p:cNvCxnSpPr/>
          <p:nvPr/>
        </p:nvCxnSpPr>
        <p:spPr>
          <a:xfrm flipH="1">
            <a:off x="3896139" y="2173357"/>
            <a:ext cx="7421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A4C53E-19CD-4F8D-E47F-68B150B3FA5F}"/>
              </a:ext>
            </a:extLst>
          </p:cNvPr>
          <p:cNvCxnSpPr/>
          <p:nvPr/>
        </p:nvCxnSpPr>
        <p:spPr>
          <a:xfrm flipH="1">
            <a:off x="3896139" y="3242082"/>
            <a:ext cx="7421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C47189-1D23-D461-BF6C-CE3670667395}"/>
              </a:ext>
            </a:extLst>
          </p:cNvPr>
          <p:cNvCxnSpPr>
            <a:cxnSpLocks/>
          </p:cNvCxnSpPr>
          <p:nvPr/>
        </p:nvCxnSpPr>
        <p:spPr>
          <a:xfrm flipV="1">
            <a:off x="4048539" y="2173357"/>
            <a:ext cx="0" cy="1068725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D02F6D1-AE56-6ED5-B5C8-3D399225927A}"/>
              </a:ext>
            </a:extLst>
          </p:cNvPr>
          <p:cNvSpPr txBox="1"/>
          <p:nvPr/>
        </p:nvSpPr>
        <p:spPr>
          <a:xfrm>
            <a:off x="3568148" y="2488918"/>
            <a:ext cx="868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18”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4266-CE05-35D4-942E-168A0DB02A0F}"/>
              </a:ext>
            </a:extLst>
          </p:cNvPr>
          <p:cNvCxnSpPr>
            <a:cxnSpLocks/>
          </p:cNvCxnSpPr>
          <p:nvPr/>
        </p:nvCxnSpPr>
        <p:spPr>
          <a:xfrm flipV="1">
            <a:off x="7235687" y="2087218"/>
            <a:ext cx="0" cy="94753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5A9F281-28ED-989B-B3CC-28DA537116CB}"/>
              </a:ext>
            </a:extLst>
          </p:cNvPr>
          <p:cNvSpPr txBox="1"/>
          <p:nvPr/>
        </p:nvSpPr>
        <p:spPr>
          <a:xfrm>
            <a:off x="6725478" y="2305879"/>
            <a:ext cx="868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18”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C05282-D51B-2AF0-380E-D7B1A708BD18}"/>
              </a:ext>
            </a:extLst>
          </p:cNvPr>
          <p:cNvCxnSpPr>
            <a:cxnSpLocks/>
          </p:cNvCxnSpPr>
          <p:nvPr/>
        </p:nvCxnSpPr>
        <p:spPr>
          <a:xfrm flipV="1">
            <a:off x="7235687" y="3025673"/>
            <a:ext cx="0" cy="269264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DA421BD-8F9D-D28B-AC4E-73FE5A038A85}"/>
              </a:ext>
            </a:extLst>
          </p:cNvPr>
          <p:cNvSpPr txBox="1"/>
          <p:nvPr/>
        </p:nvSpPr>
        <p:spPr>
          <a:xfrm>
            <a:off x="6573078" y="4330343"/>
            <a:ext cx="868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47.8”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A5C2F7D-B2C9-C58F-6A05-C9FAD1CB8439}"/>
              </a:ext>
            </a:extLst>
          </p:cNvPr>
          <p:cNvCxnSpPr>
            <a:cxnSpLocks/>
          </p:cNvCxnSpPr>
          <p:nvPr/>
        </p:nvCxnSpPr>
        <p:spPr>
          <a:xfrm flipV="1">
            <a:off x="4048539" y="3242082"/>
            <a:ext cx="0" cy="252924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1DD965D-7CB5-66C8-4EE4-B40EAF096AA6}"/>
              </a:ext>
            </a:extLst>
          </p:cNvPr>
          <p:cNvSpPr txBox="1"/>
          <p:nvPr/>
        </p:nvSpPr>
        <p:spPr>
          <a:xfrm>
            <a:off x="3385930" y="4334521"/>
            <a:ext cx="868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44.5”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F398E4-2827-7ED0-2132-230679BE6DD2}"/>
              </a:ext>
            </a:extLst>
          </p:cNvPr>
          <p:cNvSpPr txBox="1"/>
          <p:nvPr/>
        </p:nvSpPr>
        <p:spPr>
          <a:xfrm>
            <a:off x="8379335" y="5464341"/>
            <a:ext cx="335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TUNNEL FLOOR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A3DB3E-BB1A-78A0-7B43-BA92F24D03A7}"/>
              </a:ext>
            </a:extLst>
          </p:cNvPr>
          <p:cNvSpPr txBox="1"/>
          <p:nvPr/>
        </p:nvSpPr>
        <p:spPr>
          <a:xfrm>
            <a:off x="4638261" y="1047498"/>
            <a:ext cx="247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ZDC </a:t>
            </a:r>
          </a:p>
          <a:p>
            <a:pPr algn="ctr"/>
            <a:r>
              <a:rPr lang="en-US" dirty="0"/>
              <a:t>(cables not shown)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50CE265-8E85-7937-1A0B-B510CE547601}"/>
              </a:ext>
            </a:extLst>
          </p:cNvPr>
          <p:cNvCxnSpPr>
            <a:cxnSpLocks/>
          </p:cNvCxnSpPr>
          <p:nvPr/>
        </p:nvCxnSpPr>
        <p:spPr>
          <a:xfrm>
            <a:off x="5874024" y="1693829"/>
            <a:ext cx="387628" cy="3933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543A505-1862-8820-FE62-5D4C585E94FA}"/>
              </a:ext>
            </a:extLst>
          </p:cNvPr>
          <p:cNvCxnSpPr/>
          <p:nvPr/>
        </p:nvCxnSpPr>
        <p:spPr>
          <a:xfrm flipH="1">
            <a:off x="7752522" y="1696278"/>
            <a:ext cx="689113" cy="10650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833E839-5772-C7CF-2C4C-86C9CE8915BF}"/>
              </a:ext>
            </a:extLst>
          </p:cNvPr>
          <p:cNvSpPr txBox="1"/>
          <p:nvPr/>
        </p:nvSpPr>
        <p:spPr>
          <a:xfrm>
            <a:off x="8010939" y="1304994"/>
            <a:ext cx="1258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Ø4.5” PIPE</a:t>
            </a:r>
          </a:p>
        </p:txBody>
      </p:sp>
      <p:sp>
        <p:nvSpPr>
          <p:cNvPr id="35" name="Date Placeholder 34">
            <a:extLst>
              <a:ext uri="{FF2B5EF4-FFF2-40B4-BE49-F238E27FC236}">
                <a16:creationId xmlns:a16="http://schemas.microsoft.com/office/drawing/2014/main" id="{E058D509-2EF9-4E12-3322-95A3CB1E9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3/3/2026</a:t>
            </a:r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B98A71A0-459B-2002-25BC-89A85275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5E13AB61-D498-BEE4-735D-98580841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313A-8620-4345-9533-000BC50DA604}" type="slidenum">
              <a:rPr lang="en-US" smtClean="0"/>
              <a:t>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0C5F97-72ED-EFFC-BA82-92B87BB5B1DE}"/>
              </a:ext>
            </a:extLst>
          </p:cNvPr>
          <p:cNvSpPr/>
          <p:nvPr/>
        </p:nvSpPr>
        <p:spPr>
          <a:xfrm>
            <a:off x="4382820" y="3256281"/>
            <a:ext cx="498563" cy="1386597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593885-CF51-FB34-7198-7583E81EC1F2}"/>
              </a:ext>
            </a:extLst>
          </p:cNvPr>
          <p:cNvSpPr txBox="1"/>
          <p:nvPr/>
        </p:nvSpPr>
        <p:spPr>
          <a:xfrm>
            <a:off x="1925712" y="3591243"/>
            <a:ext cx="1530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Must clear the neutron beam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E8CAB7-2AA3-C7D3-C204-48E644F4DD9D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3456538" y="3265796"/>
            <a:ext cx="926282" cy="587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205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03412-3790-9B63-930D-D2D363BDF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7E8A5-5872-060D-2E89-C22AF6E20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0AAA9-3CD5-3E94-9E13-353AACF9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313A-8620-4345-9533-000BC50DA604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0A1DF6-5F89-7122-DFB7-881734431E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19" b="9561"/>
          <a:stretch>
            <a:fillRect/>
          </a:stretch>
        </p:blipFill>
        <p:spPr>
          <a:xfrm>
            <a:off x="1820334" y="0"/>
            <a:ext cx="8273412" cy="685799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2070B0D-F262-D826-7A2D-77EB74AA187C}"/>
              </a:ext>
            </a:extLst>
          </p:cNvPr>
          <p:cNvCxnSpPr>
            <a:cxnSpLocks/>
          </p:cNvCxnSpPr>
          <p:nvPr/>
        </p:nvCxnSpPr>
        <p:spPr>
          <a:xfrm flipV="1">
            <a:off x="8031579" y="2822713"/>
            <a:ext cx="121821" cy="201198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4924E5A-01FC-79DC-3545-42112D49FF3C}"/>
              </a:ext>
            </a:extLst>
          </p:cNvPr>
          <p:cNvSpPr txBox="1"/>
          <p:nvPr/>
        </p:nvSpPr>
        <p:spPr>
          <a:xfrm>
            <a:off x="9084914" y="3155363"/>
            <a:ext cx="16388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~4” clearance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88ECD5A-A1F5-4F41-1AE4-2F6FC29C8670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8136594" y="2923312"/>
            <a:ext cx="948320" cy="41671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3BF9DD5-F837-7317-C3E7-560CA389FDBA}"/>
              </a:ext>
            </a:extLst>
          </p:cNvPr>
          <p:cNvCxnSpPr>
            <a:cxnSpLocks/>
          </p:cNvCxnSpPr>
          <p:nvPr/>
        </p:nvCxnSpPr>
        <p:spPr>
          <a:xfrm flipV="1">
            <a:off x="7431918" y="3016077"/>
            <a:ext cx="599661" cy="771336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1994E7D-3D5D-4928-DF03-C914A3EA7545}"/>
              </a:ext>
            </a:extLst>
          </p:cNvPr>
          <p:cNvSpPr txBox="1"/>
          <p:nvPr/>
        </p:nvSpPr>
        <p:spPr>
          <a:xfrm rot="18480699">
            <a:off x="7279860" y="3027983"/>
            <a:ext cx="880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22.8”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2E1667-524C-7CDA-408B-7F193F436897}"/>
              </a:ext>
            </a:extLst>
          </p:cNvPr>
          <p:cNvSpPr txBox="1"/>
          <p:nvPr/>
        </p:nvSpPr>
        <p:spPr>
          <a:xfrm>
            <a:off x="8031579" y="534229"/>
            <a:ext cx="16388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3.5m Dipole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E60E4E4-CB66-2637-4EFC-5B980904D778}"/>
              </a:ext>
            </a:extLst>
          </p:cNvPr>
          <p:cNvCxnSpPr>
            <a:cxnSpLocks/>
          </p:cNvCxnSpPr>
          <p:nvPr/>
        </p:nvCxnSpPr>
        <p:spPr>
          <a:xfrm flipH="1">
            <a:off x="6937513" y="718895"/>
            <a:ext cx="1094066" cy="514418"/>
          </a:xfrm>
          <a:prstGeom prst="straightConnector1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5CD20F4-EDD4-0EEE-BBC2-F448FFB868D3}"/>
              </a:ext>
            </a:extLst>
          </p:cNvPr>
          <p:cNvSpPr txBox="1"/>
          <p:nvPr/>
        </p:nvSpPr>
        <p:spPr>
          <a:xfrm>
            <a:off x="1571480" y="1509008"/>
            <a:ext cx="163885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Relocate upstream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ABBCEB3-43BA-12F2-5EEF-2BB09998514B}"/>
              </a:ext>
            </a:extLst>
          </p:cNvPr>
          <p:cNvCxnSpPr>
            <a:cxnSpLocks/>
            <a:stCxn id="34" idx="3"/>
          </p:cNvCxnSpPr>
          <p:nvPr/>
        </p:nvCxnSpPr>
        <p:spPr>
          <a:xfrm>
            <a:off x="3210339" y="1832174"/>
            <a:ext cx="1678194" cy="546591"/>
          </a:xfrm>
          <a:prstGeom prst="straightConnector1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025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9F3D0-FB70-4381-38DC-804F8679F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5A0F1-E740-B77E-D32C-824B99B6A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A8D3F-2DE6-D02B-F76B-ED1C85501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313A-8620-4345-9533-000BC50DA604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100FFB-A6C2-E5A0-88C4-DD8ECE999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69"/>
            <a:ext cx="12192000" cy="68388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86C174-2F1A-4F3C-7B99-1CE12EC5F4F3}"/>
              </a:ext>
            </a:extLst>
          </p:cNvPr>
          <p:cNvSpPr txBox="1"/>
          <p:nvPr/>
        </p:nvSpPr>
        <p:spPr>
          <a:xfrm>
            <a:off x="9243237" y="701749"/>
            <a:ext cx="176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Cryo</a:t>
            </a:r>
            <a:r>
              <a:rPr lang="en-US" dirty="0"/>
              <a:t> valve box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A283089-84DA-C795-C700-4BE6AA9804EB}"/>
              </a:ext>
            </a:extLst>
          </p:cNvPr>
          <p:cNvCxnSpPr>
            <a:stCxn id="9" idx="2"/>
          </p:cNvCxnSpPr>
          <p:nvPr/>
        </p:nvCxnSpPr>
        <p:spPr>
          <a:xfrm>
            <a:off x="10125740" y="1071081"/>
            <a:ext cx="712381" cy="48902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568E1B7-8EA8-D8B7-B8CA-3A9972F95D47}"/>
              </a:ext>
            </a:extLst>
          </p:cNvPr>
          <p:cNvSpPr txBox="1"/>
          <p:nvPr/>
        </p:nvSpPr>
        <p:spPr>
          <a:xfrm>
            <a:off x="2398646" y="566095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Note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cryo</a:t>
            </a:r>
            <a:r>
              <a:rPr lang="en-US" dirty="0"/>
              <a:t> distribution line will be moved 8 ft  above ground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4AF8EA0-A391-C4D8-1737-7594FC6D944C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4684646" y="5102087"/>
            <a:ext cx="364432" cy="5588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148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61B197-237D-7221-F165-D4611176E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20B815-4EE7-F8C7-4372-04D7DA668B93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Shean </a:t>
            </a:r>
            <a:r>
              <a:rPr lang="en-US" sz="16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Preins</a:t>
            </a:r>
            <a:endParaRPr lang="en-US" sz="160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D8792-6974-7AD6-E899-AA55C96B9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3/3/2026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AEF3C-293F-6989-91DB-D515CF28B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kh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64D72-D8A2-10CB-2943-077DBA25C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9BCE313A-8620-4345-9533-000BC50DA604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86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103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Hamdi, Karim</dc:creator>
  <cp:lastModifiedBy>Hamdi, Karim</cp:lastModifiedBy>
  <cp:revision>12</cp:revision>
  <dcterms:created xsi:type="dcterms:W3CDTF">2026-03-03T17:54:01Z</dcterms:created>
  <dcterms:modified xsi:type="dcterms:W3CDTF">2026-03-16T19:10:20Z</dcterms:modified>
</cp:coreProperties>
</file>