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4"/>
    <p:sldMasterId id="2147483672" r:id="rId5"/>
  </p:sldMasterIdLst>
  <p:notesMasterIdLst>
    <p:notesMasterId r:id="rId11"/>
  </p:notesMasterIdLst>
  <p:sldIdLst>
    <p:sldId id="316" r:id="rId6"/>
    <p:sldId id="256" r:id="rId7"/>
    <p:sldId id="318" r:id="rId8"/>
    <p:sldId id="317" r:id="rId9"/>
    <p:sldId id="319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24407B"/>
    <a:srgbClr val="30519D"/>
    <a:srgbClr val="FFFB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51B9753-8717-4444-A244-6814356E31CB}" v="13" dt="2026-03-18T21:29:04.97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46"/>
  </p:normalViewPr>
  <p:slideViewPr>
    <p:cSldViewPr snapToGrid="0" snapToObjects="1">
      <p:cViewPr varScale="1">
        <p:scale>
          <a:sx n="81" d="100"/>
          <a:sy n="81" d="100"/>
        </p:scale>
        <p:origin x="82" y="13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ernando Barbosa" userId="26e508f0-5e45-4ff3-9cbc-2459c82fe5c2" providerId="ADAL" clId="{B9C963FC-4D17-41B3-8CC0-D79932F8F62A}"/>
    <pc:docChg chg="undo custSel addSld modSld">
      <pc:chgData name="Fernando Barbosa" userId="26e508f0-5e45-4ff3-9cbc-2459c82fe5c2" providerId="ADAL" clId="{B9C963FC-4D17-41B3-8CC0-D79932F8F62A}" dt="2026-03-18T21:31:30.711" v="812" actId="20577"/>
      <pc:docMkLst>
        <pc:docMk/>
      </pc:docMkLst>
      <pc:sldChg chg="addSp delSp modSp mod">
        <pc:chgData name="Fernando Barbosa" userId="26e508f0-5e45-4ff3-9cbc-2459c82fe5c2" providerId="ADAL" clId="{B9C963FC-4D17-41B3-8CC0-D79932F8F62A}" dt="2026-03-18T19:33:39.089" v="260" actId="20577"/>
        <pc:sldMkLst>
          <pc:docMk/>
          <pc:sldMk cId="1123033345" sldId="256"/>
        </pc:sldMkLst>
        <pc:spChg chg="mod">
          <ac:chgData name="Fernando Barbosa" userId="26e508f0-5e45-4ff3-9cbc-2459c82fe5c2" providerId="ADAL" clId="{B9C963FC-4D17-41B3-8CC0-D79932F8F62A}" dt="2026-03-18T19:33:39.089" v="260" actId="20577"/>
          <ac:spMkLst>
            <pc:docMk/>
            <pc:sldMk cId="1123033345" sldId="256"/>
            <ac:spMk id="15" creationId="{5742C9BD-30AA-4276-AA6D-F6F83C879FD0}"/>
          </ac:spMkLst>
        </pc:spChg>
        <pc:picChg chg="del">
          <ac:chgData name="Fernando Barbosa" userId="26e508f0-5e45-4ff3-9cbc-2459c82fe5c2" providerId="ADAL" clId="{B9C963FC-4D17-41B3-8CC0-D79932F8F62A}" dt="2026-03-18T19:20:51.435" v="67" actId="478"/>
          <ac:picMkLst>
            <pc:docMk/>
            <pc:sldMk cId="1123033345" sldId="256"/>
            <ac:picMk id="3" creationId="{97ACB1EF-42A8-9FD9-FF17-BD6678CD91B4}"/>
          </ac:picMkLst>
        </pc:picChg>
        <pc:picChg chg="add mod">
          <ac:chgData name="Fernando Barbosa" userId="26e508f0-5e45-4ff3-9cbc-2459c82fe5c2" providerId="ADAL" clId="{B9C963FC-4D17-41B3-8CC0-D79932F8F62A}" dt="2026-03-18T19:24:53.248" v="164" actId="14100"/>
          <ac:picMkLst>
            <pc:docMk/>
            <pc:sldMk cId="1123033345" sldId="256"/>
            <ac:picMk id="4" creationId="{BA6233EE-39BA-1586-1018-136A2827C7D8}"/>
          </ac:picMkLst>
        </pc:picChg>
        <pc:picChg chg="add mod">
          <ac:chgData name="Fernando Barbosa" userId="26e508f0-5e45-4ff3-9cbc-2459c82fe5c2" providerId="ADAL" clId="{B9C963FC-4D17-41B3-8CC0-D79932F8F62A}" dt="2026-03-18T19:26:24.901" v="173" actId="14100"/>
          <ac:picMkLst>
            <pc:docMk/>
            <pc:sldMk cId="1123033345" sldId="256"/>
            <ac:picMk id="6" creationId="{799E977B-369F-50CB-4305-2BE3F72079A1}"/>
          </ac:picMkLst>
        </pc:picChg>
        <pc:picChg chg="add mod">
          <ac:chgData name="Fernando Barbosa" userId="26e508f0-5e45-4ff3-9cbc-2459c82fe5c2" providerId="ADAL" clId="{B9C963FC-4D17-41B3-8CC0-D79932F8F62A}" dt="2026-03-18T19:28:02.293" v="175" actId="1076"/>
          <ac:picMkLst>
            <pc:docMk/>
            <pc:sldMk cId="1123033345" sldId="256"/>
            <ac:picMk id="8" creationId="{60D6C7ED-C3FC-648D-8D15-47D594F18BC2}"/>
          </ac:picMkLst>
        </pc:picChg>
      </pc:sldChg>
      <pc:sldChg chg="modSp mod">
        <pc:chgData name="Fernando Barbosa" userId="26e508f0-5e45-4ff3-9cbc-2459c82fe5c2" providerId="ADAL" clId="{B9C963FC-4D17-41B3-8CC0-D79932F8F62A}" dt="2026-03-18T17:12:02.925" v="16" actId="20577"/>
        <pc:sldMkLst>
          <pc:docMk/>
          <pc:sldMk cId="700661312" sldId="316"/>
        </pc:sldMkLst>
        <pc:spChg chg="mod">
          <ac:chgData name="Fernando Barbosa" userId="26e508f0-5e45-4ff3-9cbc-2459c82fe5c2" providerId="ADAL" clId="{B9C963FC-4D17-41B3-8CC0-D79932F8F62A}" dt="2026-03-18T17:12:02.925" v="16" actId="20577"/>
          <ac:spMkLst>
            <pc:docMk/>
            <pc:sldMk cId="700661312" sldId="316"/>
            <ac:spMk id="3" creationId="{00000000-0000-0000-0000-000000000000}"/>
          </ac:spMkLst>
        </pc:spChg>
      </pc:sldChg>
      <pc:sldChg chg="addSp delSp modSp add mod">
        <pc:chgData name="Fernando Barbosa" userId="26e508f0-5e45-4ff3-9cbc-2459c82fe5c2" providerId="ADAL" clId="{B9C963FC-4D17-41B3-8CC0-D79932F8F62A}" dt="2026-03-18T21:31:30.711" v="812" actId="20577"/>
        <pc:sldMkLst>
          <pc:docMk/>
          <pc:sldMk cId="2206461010" sldId="317"/>
        </pc:sldMkLst>
        <pc:spChg chg="mod">
          <ac:chgData name="Fernando Barbosa" userId="26e508f0-5e45-4ff3-9cbc-2459c82fe5c2" providerId="ADAL" clId="{B9C963FC-4D17-41B3-8CC0-D79932F8F62A}" dt="2026-03-18T21:31:30.711" v="812" actId="20577"/>
          <ac:spMkLst>
            <pc:docMk/>
            <pc:sldMk cId="2206461010" sldId="317"/>
            <ac:spMk id="15" creationId="{BFFD6351-2068-8237-44A6-1DFAF5465751}"/>
          </ac:spMkLst>
        </pc:spChg>
        <pc:spChg chg="del">
          <ac:chgData name="Fernando Barbosa" userId="26e508f0-5e45-4ff3-9cbc-2459c82fe5c2" providerId="ADAL" clId="{B9C963FC-4D17-41B3-8CC0-D79932F8F62A}" dt="2026-03-18T19:57:06.151" v="519" actId="21"/>
          <ac:spMkLst>
            <pc:docMk/>
            <pc:sldMk cId="2206461010" sldId="317"/>
            <ac:spMk id="17" creationId="{255EB394-922E-D2E1-7DD2-2BE34E9CB9FC}"/>
          </ac:spMkLst>
        </pc:spChg>
        <pc:picChg chg="del mod">
          <ac:chgData name="Fernando Barbosa" userId="26e508f0-5e45-4ff3-9cbc-2459c82fe5c2" providerId="ADAL" clId="{B9C963FC-4D17-41B3-8CC0-D79932F8F62A}" dt="2026-03-18T20:02:24.611" v="565" actId="21"/>
          <ac:picMkLst>
            <pc:docMk/>
            <pc:sldMk cId="2206461010" sldId="317"/>
            <ac:picMk id="3" creationId="{1A6EB82A-EDBE-E60B-462E-5D95C9467536}"/>
          </ac:picMkLst>
        </pc:picChg>
        <pc:picChg chg="add mod">
          <ac:chgData name="Fernando Barbosa" userId="26e508f0-5e45-4ff3-9cbc-2459c82fe5c2" providerId="ADAL" clId="{B9C963FC-4D17-41B3-8CC0-D79932F8F62A}" dt="2026-03-18T20:02:37.424" v="567" actId="14100"/>
          <ac:picMkLst>
            <pc:docMk/>
            <pc:sldMk cId="2206461010" sldId="317"/>
            <ac:picMk id="4" creationId="{A6E0C8B1-0273-4451-E476-51E7EBF64726}"/>
          </ac:picMkLst>
        </pc:picChg>
      </pc:sldChg>
      <pc:sldChg chg="addSp delSp modSp add mod">
        <pc:chgData name="Fernando Barbosa" userId="26e508f0-5e45-4ff3-9cbc-2459c82fe5c2" providerId="ADAL" clId="{B9C963FC-4D17-41B3-8CC0-D79932F8F62A}" dt="2026-03-18T21:29:21.651" v="811" actId="20577"/>
        <pc:sldMkLst>
          <pc:docMk/>
          <pc:sldMk cId="1174136145" sldId="318"/>
        </pc:sldMkLst>
        <pc:spChg chg="mod">
          <ac:chgData name="Fernando Barbosa" userId="26e508f0-5e45-4ff3-9cbc-2459c82fe5c2" providerId="ADAL" clId="{B9C963FC-4D17-41B3-8CC0-D79932F8F62A}" dt="2026-03-18T21:28:30.034" v="787"/>
          <ac:spMkLst>
            <pc:docMk/>
            <pc:sldMk cId="1174136145" sldId="318"/>
            <ac:spMk id="15" creationId="{F75F6E75-DE93-4DF0-5A77-2F38DB31EB0D}"/>
          </ac:spMkLst>
        </pc:spChg>
        <pc:spChg chg="del">
          <ac:chgData name="Fernando Barbosa" userId="26e508f0-5e45-4ff3-9cbc-2459c82fe5c2" providerId="ADAL" clId="{B9C963FC-4D17-41B3-8CC0-D79932F8F62A}" dt="2026-03-18T19:34:15.268" v="262" actId="21"/>
          <ac:spMkLst>
            <pc:docMk/>
            <pc:sldMk cId="1174136145" sldId="318"/>
            <ac:spMk id="17" creationId="{D54F32BD-E778-5CF3-341F-EC434865E2E1}"/>
          </ac:spMkLst>
        </pc:spChg>
        <pc:spChg chg="add mod">
          <ac:chgData name="Fernando Barbosa" userId="26e508f0-5e45-4ff3-9cbc-2459c82fe5c2" providerId="ADAL" clId="{B9C963FC-4D17-41B3-8CC0-D79932F8F62A}" dt="2026-03-18T21:28:49.895" v="802" actId="20577"/>
          <ac:spMkLst>
            <pc:docMk/>
            <pc:sldMk cId="1174136145" sldId="318"/>
            <ac:spMk id="19" creationId="{45E63711-915A-5DAA-6F2D-14D019AD5534}"/>
          </ac:spMkLst>
        </pc:spChg>
        <pc:spChg chg="add mod">
          <ac:chgData name="Fernando Barbosa" userId="26e508f0-5e45-4ff3-9cbc-2459c82fe5c2" providerId="ADAL" clId="{B9C963FC-4D17-41B3-8CC0-D79932F8F62A}" dt="2026-03-18T21:29:21.651" v="811" actId="20577"/>
          <ac:spMkLst>
            <pc:docMk/>
            <pc:sldMk cId="1174136145" sldId="318"/>
            <ac:spMk id="20" creationId="{1BDF08A6-4DFF-93F7-6DA1-4ECE2417C802}"/>
          </ac:spMkLst>
        </pc:spChg>
        <pc:graphicFrameChg chg="add mod modGraphic">
          <ac:chgData name="Fernando Barbosa" userId="26e508f0-5e45-4ff3-9cbc-2459c82fe5c2" providerId="ADAL" clId="{B9C963FC-4D17-41B3-8CC0-D79932F8F62A}" dt="2026-03-18T19:52:09.149" v="462" actId="14100"/>
          <ac:graphicFrameMkLst>
            <pc:docMk/>
            <pc:sldMk cId="1174136145" sldId="318"/>
            <ac:graphicFrameMk id="9" creationId="{41E71EFF-F382-C4A7-625D-24B39A4B30D8}"/>
          </ac:graphicFrameMkLst>
        </pc:graphicFrameChg>
        <pc:graphicFrameChg chg="add mod">
          <ac:chgData name="Fernando Barbosa" userId="26e508f0-5e45-4ff3-9cbc-2459c82fe5c2" providerId="ADAL" clId="{B9C963FC-4D17-41B3-8CC0-D79932F8F62A}" dt="2026-03-18T19:52:40.280" v="463"/>
          <ac:graphicFrameMkLst>
            <pc:docMk/>
            <pc:sldMk cId="1174136145" sldId="318"/>
            <ac:graphicFrameMk id="10" creationId="{41D0DFEE-03C6-FA11-3A1F-E5D8D4776B81}"/>
          </ac:graphicFrameMkLst>
        </pc:graphicFrameChg>
        <pc:graphicFrameChg chg="add mod modGraphic">
          <ac:chgData name="Fernando Barbosa" userId="26e508f0-5e45-4ff3-9cbc-2459c82fe5c2" providerId="ADAL" clId="{B9C963FC-4D17-41B3-8CC0-D79932F8F62A}" dt="2026-03-18T19:52:56.587" v="466" actId="14100"/>
          <ac:graphicFrameMkLst>
            <pc:docMk/>
            <pc:sldMk cId="1174136145" sldId="318"/>
            <ac:graphicFrameMk id="11" creationId="{8AC7167A-8FBB-0D15-D15F-95F12CA61186}"/>
          </ac:graphicFrameMkLst>
        </pc:graphicFrameChg>
        <pc:picChg chg="add mod">
          <ac:chgData name="Fernando Barbosa" userId="26e508f0-5e45-4ff3-9cbc-2459c82fe5c2" providerId="ADAL" clId="{B9C963FC-4D17-41B3-8CC0-D79932F8F62A}" dt="2026-03-18T19:36:08.461" v="283" actId="1076"/>
          <ac:picMkLst>
            <pc:docMk/>
            <pc:sldMk cId="1174136145" sldId="318"/>
            <ac:picMk id="3" creationId="{A6CE6FCB-B3F9-A575-30DC-2967C2E31902}"/>
          </ac:picMkLst>
        </pc:picChg>
        <pc:picChg chg="del">
          <ac:chgData name="Fernando Barbosa" userId="26e508f0-5e45-4ff3-9cbc-2459c82fe5c2" providerId="ADAL" clId="{B9C963FC-4D17-41B3-8CC0-D79932F8F62A}" dt="2026-03-18T19:36:12.628" v="284" actId="21"/>
          <ac:picMkLst>
            <pc:docMk/>
            <pc:sldMk cId="1174136145" sldId="318"/>
            <ac:picMk id="4" creationId="{2C42361A-BE6B-81EC-0EC4-C462CAC49716}"/>
          </ac:picMkLst>
        </pc:picChg>
        <pc:picChg chg="del">
          <ac:chgData name="Fernando Barbosa" userId="26e508f0-5e45-4ff3-9cbc-2459c82fe5c2" providerId="ADAL" clId="{B9C963FC-4D17-41B3-8CC0-D79932F8F62A}" dt="2026-03-18T19:36:17.844" v="285" actId="21"/>
          <ac:picMkLst>
            <pc:docMk/>
            <pc:sldMk cId="1174136145" sldId="318"/>
            <ac:picMk id="6" creationId="{F898804F-A74E-DC66-4815-66509C411DBA}"/>
          </ac:picMkLst>
        </pc:picChg>
        <pc:picChg chg="add mod">
          <ac:chgData name="Fernando Barbosa" userId="26e508f0-5e45-4ff3-9cbc-2459c82fe5c2" providerId="ADAL" clId="{B9C963FC-4D17-41B3-8CC0-D79932F8F62A}" dt="2026-03-18T21:27:30.824" v="785" actId="1076"/>
          <ac:picMkLst>
            <pc:docMk/>
            <pc:sldMk cId="1174136145" sldId="318"/>
            <ac:picMk id="7" creationId="{76E20561-59E2-8DAF-8271-9B8118B63A30}"/>
          </ac:picMkLst>
        </pc:picChg>
        <pc:picChg chg="del">
          <ac:chgData name="Fernando Barbosa" userId="26e508f0-5e45-4ff3-9cbc-2459c82fe5c2" providerId="ADAL" clId="{B9C963FC-4D17-41B3-8CC0-D79932F8F62A}" dt="2026-03-18T19:36:21.544" v="286" actId="21"/>
          <ac:picMkLst>
            <pc:docMk/>
            <pc:sldMk cId="1174136145" sldId="318"/>
            <ac:picMk id="8" creationId="{E38B25EE-FD73-9DAE-DB42-2D99A74E3B60}"/>
          </ac:picMkLst>
        </pc:picChg>
        <pc:picChg chg="add mod">
          <ac:chgData name="Fernando Barbosa" userId="26e508f0-5e45-4ff3-9cbc-2459c82fe5c2" providerId="ADAL" clId="{B9C963FC-4D17-41B3-8CC0-D79932F8F62A}" dt="2026-03-18T19:55:25.794" v="480" actId="1076"/>
          <ac:picMkLst>
            <pc:docMk/>
            <pc:sldMk cId="1174136145" sldId="318"/>
            <ac:picMk id="13" creationId="{B9279CA2-4199-746E-465C-9CB8AA4D9DE3}"/>
          </ac:picMkLst>
        </pc:picChg>
        <pc:picChg chg="add mod">
          <ac:chgData name="Fernando Barbosa" userId="26e508f0-5e45-4ff3-9cbc-2459c82fe5c2" providerId="ADAL" clId="{B9C963FC-4D17-41B3-8CC0-D79932F8F62A}" dt="2026-03-18T19:55:20.493" v="479" actId="1076"/>
          <ac:picMkLst>
            <pc:docMk/>
            <pc:sldMk cId="1174136145" sldId="318"/>
            <ac:picMk id="16" creationId="{801F5DC8-2E0E-F7A4-D8A5-DD59CCD1C670}"/>
          </ac:picMkLst>
        </pc:picChg>
      </pc:sldChg>
      <pc:sldChg chg="addSp delSp modSp add mod">
        <pc:chgData name="Fernando Barbosa" userId="26e508f0-5e45-4ff3-9cbc-2459c82fe5c2" providerId="ADAL" clId="{B9C963FC-4D17-41B3-8CC0-D79932F8F62A}" dt="2026-03-18T20:09:23.232" v="767" actId="20577"/>
        <pc:sldMkLst>
          <pc:docMk/>
          <pc:sldMk cId="1164724796" sldId="319"/>
        </pc:sldMkLst>
        <pc:spChg chg="add mod">
          <ac:chgData name="Fernando Barbosa" userId="26e508f0-5e45-4ff3-9cbc-2459c82fe5c2" providerId="ADAL" clId="{B9C963FC-4D17-41B3-8CC0-D79932F8F62A}" dt="2026-03-18T20:09:23.232" v="767" actId="20577"/>
          <ac:spMkLst>
            <pc:docMk/>
            <pc:sldMk cId="1164724796" sldId="319"/>
            <ac:spMk id="6" creationId="{62F59D50-7222-36BA-609F-F3746CCB3E07}"/>
          </ac:spMkLst>
        </pc:spChg>
        <pc:spChg chg="mod">
          <ac:chgData name="Fernando Barbosa" userId="26e508f0-5e45-4ff3-9cbc-2459c82fe5c2" providerId="ADAL" clId="{B9C963FC-4D17-41B3-8CC0-D79932F8F62A}" dt="2026-03-18T20:04:04.377" v="595" actId="20577"/>
          <ac:spMkLst>
            <pc:docMk/>
            <pc:sldMk cId="1164724796" sldId="319"/>
            <ac:spMk id="15" creationId="{56D1DD8A-4393-7386-5205-C4F663A82F55}"/>
          </ac:spMkLst>
        </pc:spChg>
        <pc:picChg chg="add mod">
          <ac:chgData name="Fernando Barbosa" userId="26e508f0-5e45-4ff3-9cbc-2459c82fe5c2" providerId="ADAL" clId="{B9C963FC-4D17-41B3-8CC0-D79932F8F62A}" dt="2026-03-18T20:09:02.569" v="743" actId="1076"/>
          <ac:picMkLst>
            <pc:docMk/>
            <pc:sldMk cId="1164724796" sldId="319"/>
            <ac:picMk id="3" creationId="{EFB38CE9-593A-2BF0-ED91-E6204CB472DB}"/>
          </ac:picMkLst>
        </pc:picChg>
        <pc:picChg chg="del">
          <ac:chgData name="Fernando Barbosa" userId="26e508f0-5e45-4ff3-9cbc-2459c82fe5c2" providerId="ADAL" clId="{B9C963FC-4D17-41B3-8CC0-D79932F8F62A}" dt="2026-03-18T20:03:07.094" v="569" actId="478"/>
          <ac:picMkLst>
            <pc:docMk/>
            <pc:sldMk cId="1164724796" sldId="319"/>
            <ac:picMk id="4" creationId="{75D63320-375E-31B9-FA1C-9D12A1DFC468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260124-CB15-F14B-95E7-034535898AAC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F469A9-FC5C-7947-AB95-626A37A13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3213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08247" y="2790092"/>
            <a:ext cx="6322645" cy="1774948"/>
          </a:xfrm>
        </p:spPr>
        <p:txBody>
          <a:bodyPr anchor="b">
            <a:normAutofit/>
          </a:bodyPr>
          <a:lstStyle>
            <a:lvl1pPr algn="r">
              <a:defRPr sz="4400" b="0" i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08247" y="4642339"/>
            <a:ext cx="6322645" cy="580292"/>
          </a:xfrm>
        </p:spPr>
        <p:txBody>
          <a:bodyPr/>
          <a:lstStyle>
            <a:lvl1pPr marL="0" indent="0" algn="r">
              <a:buNone/>
              <a:defRPr sz="24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7D894-DCD4-164B-80FD-D55DD4330E80}" type="datetime1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03B03-00AE-0540-9DF9-4B27BDA142D8}" type="datetime1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569133-567B-4610-9B1D-0C29720FE6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860B5C-9987-4024-9BBA-9C91C75568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58BAA6-2942-4D9E-BE9A-4B3C9FEDE5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E6010D-ED4C-402A-9AC8-66E53F8613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DC43BD-C5C8-401D-90AE-64D18560E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5167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E56A65-5A5B-465D-8D10-DFE46351F4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A6615D-5D6B-4EFE-9C0B-8F62F55AD1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33CC75-2713-403A-9499-FE1AF8467A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3B0374-5E60-4DEF-A56B-C3BDE9ACF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BC0D60-8E80-4DE2-891F-7877EAC41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7044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FFA30-FF14-49EF-A1C5-374CEE1F0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A6990D-001E-4607-A79B-808D9C865B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79BCE6-37AE-49C6-9D56-300DB4CFF0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238C52-D944-4F32-BB21-4D9C47D4A4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919B6D-1671-4AC4-A712-3B9337A3D0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6033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1AAC81-E670-4001-8C9D-1BF56CC182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B1DFA1-B6C6-4869-8A78-186DB6D013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5F638B-0C36-47B2-9822-F63FCCE614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24FDA5-210C-453B-AEA8-F84D18434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685FA8-56DA-4E37-8CCE-DD3E2C6F25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3E978A-12BF-4393-9BC4-3C75ECCD4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3844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E5E936-0688-4F7F-8238-461694676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175434-A2F9-45A8-AD0D-F06E4337F6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82DA3C-97AD-4496-9016-E153453E77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17CB8F3-90BB-4783-A429-C6C488327F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93A0BBB-94CE-4BA1-9EFB-DC747C62FC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4DBB9F4-2703-4EBF-B12C-651D41EEF4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070EB61-69CA-4001-AC99-7B775E0579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874CA60-5205-4355-84AC-748FCD2D0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0709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3AAD64-7388-480D-8CE3-5A8F0C2955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73C03BD-5F29-4AEC-ADFF-3EDE17A171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F77E6B-D744-414C-8368-AE69197E47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327C7E-072C-4760-B2FE-BA6C36999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14242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E93881-2659-4279-8F19-69DE7BF1C8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C9FA3D4-8D9E-41B1-96B2-B5479FCED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9B927F-BDBE-4CD7-ADF4-7A854D4673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50683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03D680-4DA5-4DDB-824B-50766DFB3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EF99DF-7781-4355-BDB7-6D21B91011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8A3F85-C560-482B-A8E7-C145AFEC02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965CED-B9F6-4E03-B472-D4BFD21E04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DC6C86-07C7-4C03-8345-0FCB3932F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A3D282-E120-467E-B2E8-5DEC4B9C8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7374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30519D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charset="0"/>
                <a:ea typeface="Arial" charset="0"/>
                <a:cs typeface="Arial" charset="0"/>
              </a:defRPr>
            </a:lvl1pPr>
            <a:lvl2pPr>
              <a:defRPr>
                <a:latin typeface="Arial" charset="0"/>
                <a:ea typeface="Arial" charset="0"/>
                <a:cs typeface="Arial" charset="0"/>
              </a:defRPr>
            </a:lvl2pPr>
            <a:lvl3pPr>
              <a:defRPr>
                <a:latin typeface="Arial" charset="0"/>
                <a:ea typeface="Arial" charset="0"/>
                <a:cs typeface="Arial" charset="0"/>
              </a:defRPr>
            </a:lvl3pPr>
            <a:lvl4pPr>
              <a:defRPr>
                <a:latin typeface="Arial" charset="0"/>
                <a:ea typeface="Arial" charset="0"/>
                <a:cs typeface="Arial" charset="0"/>
              </a:defRPr>
            </a:lvl4pPr>
            <a:lvl5pPr>
              <a:defRPr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44B01-5F38-1B43-8299-277CC3016A34}" type="datetime1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8ED6D2-AC2A-42EE-9781-E5D4E4FFD9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994A3F-282E-42C2-A5A7-C85E153C84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B4B5E0-9115-4BB6-9205-18E66008A8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8931B3-FAAA-4EAA-8A03-6AB0DC2DB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5A8B22-E99A-48F9-8F3E-50EE73F545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2238E9-4C72-4AA5-A195-69F540068B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18132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EB45CE-A030-4CFB-BC2C-EEB557A890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6A1707-6528-4995-BF80-C5B2249EF1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8C4AEF-FE2E-4C5B-8E8F-F7F294F4A5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FC6193-592D-48D3-A871-81B12B42E4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47337D-47C3-44CA-8813-DCC58DD431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27356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9D7E095-985C-4073-B0F8-CC6518B799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C5E0C9A-0ABE-427B-93C1-337F0EB216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BB621F-0B1C-4EA3-91CD-A33B7B6040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8EBEED-8E37-489A-9CE6-2CC3ABD26A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F638C2-22DD-4F57-BA6F-640684A6CE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694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A344F-17B9-FB48-8338-0A1233FB437E}" type="datetime1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AF9CC-D242-D342-B0B5-DED381761A59}" type="datetime1">
              <a:rPr lang="en-US" smtClean="0"/>
              <a:t>3/18/2026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8F6E8-73CF-6544-8553-794C470F2E25}" type="datetime1">
              <a:rPr lang="en-US" smtClean="0"/>
              <a:t>3/18/2026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53825-04C1-3E4B-A82F-9B37335206D0}" type="datetime1">
              <a:rPr lang="en-US" smtClean="0"/>
              <a:t>3/18/2026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D0E66-2570-B746-9259-DC53E0AC1017}" type="datetime1">
              <a:rPr lang="en-US" smtClean="0"/>
              <a:t>3/18/2026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84C19-65D0-E64B-BAC6-C2E03DE9EF60}" type="datetime1">
              <a:rPr lang="en-US" smtClean="0"/>
              <a:t>3/18/2026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1F73F-0E9A-7141-8C17-51C15C49D7D4}" type="datetime1">
              <a:rPr lang="en-US" smtClean="0"/>
              <a:t>3/18/2026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548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89AF5FA7-DAFA-A74F-8057-22769DAD18BF}" type="datetime1">
              <a:rPr lang="en-US" smtClean="0"/>
              <a:t>3/18/2026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616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893C5830-40F3-F04E-B2E3-10E6672BA8F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4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2360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30519D"/>
          </a:solidFill>
          <a:latin typeface="Arial" charset="0"/>
          <a:ea typeface="Arial" charset="0"/>
          <a:cs typeface="Arial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0BE25A7-344E-4DB0-815B-DDAB16D107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781A3B-24BF-45F8-B218-B48BFF4EA6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CA26C2-B368-403E-AE21-069BBABD01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C0ED7F-022C-4B10-AA75-723C3B8BFE54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132DAC-B75F-4A31-ADFE-BCA48C6BB1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4BC237-0C78-4A5C-B9F4-97698CEA66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04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34006" y="1983661"/>
            <a:ext cx="8370199" cy="1774948"/>
          </a:xfrm>
        </p:spPr>
        <p:txBody>
          <a:bodyPr>
            <a:normAutofit/>
          </a:bodyPr>
          <a:lstStyle/>
          <a:p>
            <a:r>
              <a:rPr lang="en-US" dirty="0"/>
              <a:t>Electronics &amp; DAQ WG</a:t>
            </a:r>
            <a:br>
              <a:rPr lang="en-US" dirty="0"/>
            </a:b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78712" y="4283198"/>
            <a:ext cx="6906754" cy="106158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Fernando Barbosa (</a:t>
            </a:r>
            <a:r>
              <a:rPr lang="en-US" dirty="0" err="1"/>
              <a:t>JLab</a:t>
            </a:r>
            <a:r>
              <a:rPr lang="en-US" dirty="0"/>
              <a:t>)</a:t>
            </a:r>
          </a:p>
          <a:p>
            <a:r>
              <a:rPr lang="en-US" dirty="0"/>
              <a:t>19 March 2026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06613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>
            <a:extLst>
              <a:ext uri="{FF2B5EF4-FFF2-40B4-BE49-F238E27FC236}">
                <a16:creationId xmlns:a16="http://schemas.microsoft.com/office/drawing/2014/main" id="{5742C9BD-30AA-4276-AA6D-F6F83C879FD0}"/>
              </a:ext>
            </a:extLst>
          </p:cNvPr>
          <p:cNvSpPr txBox="1"/>
          <p:nvPr/>
        </p:nvSpPr>
        <p:spPr>
          <a:xfrm>
            <a:off x="282804" y="874455"/>
            <a:ext cx="11434714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buFont typeface="Wingdings" panose="05000000000000000000" pitchFamily="2" charset="2"/>
              <a:buChar char="q"/>
              <a:defRPr/>
            </a:pPr>
            <a:r>
              <a:rPr lang="en-US" sz="2000" dirty="0"/>
              <a:t>Today: ASIC &amp; Electronics Status Updates</a:t>
            </a:r>
          </a:p>
          <a:p>
            <a:pPr marL="800100" lvl="1" indent="-342900">
              <a:buFont typeface="Wingdings" panose="05000000000000000000" pitchFamily="2" charset="2"/>
              <a:buChar char="q"/>
              <a:defRPr/>
            </a:pPr>
            <a:endParaRPr lang="en-US" sz="2000" dirty="0"/>
          </a:p>
          <a:p>
            <a:pPr marL="800100" lvl="1" indent="-342900">
              <a:buFont typeface="Wingdings" panose="05000000000000000000" pitchFamily="2" charset="2"/>
              <a:buChar char="q"/>
              <a:defRPr/>
            </a:pPr>
            <a:r>
              <a:rPr lang="en-US" sz="2000" dirty="0"/>
              <a:t>Director’s Review – 9-12 March 2026</a:t>
            </a:r>
          </a:p>
          <a:p>
            <a:pPr marL="1257300" lvl="2" indent="-342900">
              <a:buFont typeface="Wingdings" panose="05000000000000000000" pitchFamily="2" charset="2"/>
              <a:buChar char="§"/>
              <a:defRPr/>
            </a:pPr>
            <a:r>
              <a:rPr lang="en-US" sz="2000" dirty="0"/>
              <a:t>Well received, with Cost and Schedule drilldown</a:t>
            </a:r>
          </a:p>
          <a:p>
            <a:pPr marL="1257300" lvl="2" indent="-342900">
              <a:buFont typeface="Wingdings" panose="05000000000000000000" pitchFamily="2" charset="2"/>
              <a:buChar char="Ø"/>
              <a:defRPr/>
            </a:pPr>
            <a:r>
              <a:rPr lang="en-US" sz="2000" dirty="0"/>
              <a:t>Findings </a:t>
            </a:r>
          </a:p>
          <a:p>
            <a:pPr marL="1257300" lvl="2" indent="-342900">
              <a:buFont typeface="Wingdings" panose="05000000000000000000" pitchFamily="2" charset="2"/>
              <a:buChar char="Ø"/>
              <a:defRPr/>
            </a:pPr>
            <a:endParaRPr lang="en-US" sz="2000" dirty="0"/>
          </a:p>
          <a:p>
            <a:pPr marL="1257300" lvl="2" indent="-342900">
              <a:buFont typeface="Wingdings" panose="05000000000000000000" pitchFamily="2" charset="2"/>
              <a:buChar char="Ø"/>
              <a:defRPr/>
            </a:pPr>
            <a:endParaRPr lang="en-US" sz="2000" dirty="0"/>
          </a:p>
          <a:p>
            <a:pPr marL="1257300" lvl="2" indent="-342900">
              <a:buFont typeface="Wingdings" panose="05000000000000000000" pitchFamily="2" charset="2"/>
              <a:buChar char="Ø"/>
              <a:defRPr/>
            </a:pPr>
            <a:endParaRPr lang="en-US" sz="2000" dirty="0"/>
          </a:p>
          <a:p>
            <a:pPr marL="1257300" lvl="2" indent="-342900">
              <a:buFont typeface="Wingdings" panose="05000000000000000000" pitchFamily="2" charset="2"/>
              <a:buChar char="Ø"/>
              <a:defRPr/>
            </a:pPr>
            <a:endParaRPr lang="en-US" sz="2000" dirty="0"/>
          </a:p>
          <a:p>
            <a:pPr marL="1257300" lvl="2" indent="-342900">
              <a:buFont typeface="Wingdings" panose="05000000000000000000" pitchFamily="2" charset="2"/>
              <a:buChar char="Ø"/>
              <a:defRPr/>
            </a:pPr>
            <a:endParaRPr lang="en-US" sz="2000" dirty="0"/>
          </a:p>
          <a:p>
            <a:pPr marL="1257300" lvl="2" indent="-342900">
              <a:buFont typeface="Wingdings" panose="05000000000000000000" pitchFamily="2" charset="2"/>
              <a:buChar char="Ø"/>
              <a:defRPr/>
            </a:pPr>
            <a:endParaRPr lang="en-US" sz="2000" dirty="0"/>
          </a:p>
          <a:p>
            <a:pPr marL="1257300" lvl="2" indent="-342900">
              <a:buFont typeface="Wingdings" panose="05000000000000000000" pitchFamily="2" charset="2"/>
              <a:buChar char="Ø"/>
              <a:defRPr/>
            </a:pPr>
            <a:endParaRPr lang="en-US" sz="2000" dirty="0"/>
          </a:p>
          <a:p>
            <a:pPr marL="1257300" lvl="2" indent="-342900">
              <a:buFont typeface="Wingdings" panose="05000000000000000000" pitchFamily="2" charset="2"/>
              <a:buChar char="Ø"/>
              <a:defRPr/>
            </a:pPr>
            <a:endParaRPr lang="en-US" sz="2000" dirty="0"/>
          </a:p>
          <a:p>
            <a:pPr marL="1257300" lvl="2" indent="-342900">
              <a:buFont typeface="Wingdings" panose="05000000000000000000" pitchFamily="2" charset="2"/>
              <a:buChar char="Ø"/>
              <a:defRPr/>
            </a:pPr>
            <a:endParaRPr lang="en-US" sz="2000" dirty="0"/>
          </a:p>
          <a:p>
            <a:pPr marL="2171700" lvl="4" indent="-342900">
              <a:buFont typeface="Wingdings" panose="05000000000000000000" pitchFamily="2" charset="2"/>
              <a:buChar char="v"/>
              <a:defRPr/>
            </a:pPr>
            <a:r>
              <a:rPr lang="en-US" sz="2000" dirty="0">
                <a:solidFill>
                  <a:srgbClr val="0000FF"/>
                </a:solidFill>
              </a:rPr>
              <a:t>Need better coordination with sub-detector schedules.</a:t>
            </a: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5CE149BA-F25A-4330-870E-528299409899}"/>
              </a:ext>
            </a:extLst>
          </p:cNvPr>
          <p:cNvSpPr txBox="1">
            <a:spLocks/>
          </p:cNvSpPr>
          <p:nvPr/>
        </p:nvSpPr>
        <p:spPr>
          <a:xfrm>
            <a:off x="750627" y="405756"/>
            <a:ext cx="3646404" cy="510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30519D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30519D"/>
                </a:solidFill>
                <a:effectLst/>
                <a:uLnTx/>
                <a:uFillTx/>
                <a:latin typeface="Arial" charset="0"/>
                <a:cs typeface="Arial" charset="0"/>
              </a:rPr>
              <a:t>Agenda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A6233EE-39BA-1586-1018-136A2827C7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78733" y="2467537"/>
            <a:ext cx="7925487" cy="107451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99E977B-369F-50CB-4305-2BE3F72079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78733" y="3652578"/>
            <a:ext cx="7925487" cy="35817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0D6C7ED-C3FC-648D-8D15-47D594F18BC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78733" y="4124188"/>
            <a:ext cx="8093141" cy="8001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30333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514DB4-0AA8-14DC-D3A1-7938FE8FBF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>
            <a:extLst>
              <a:ext uri="{FF2B5EF4-FFF2-40B4-BE49-F238E27FC236}">
                <a16:creationId xmlns:a16="http://schemas.microsoft.com/office/drawing/2014/main" id="{F75F6E75-DE93-4DF0-5A77-2F38DB31EB0D}"/>
              </a:ext>
            </a:extLst>
          </p:cNvPr>
          <p:cNvSpPr txBox="1"/>
          <p:nvPr/>
        </p:nvSpPr>
        <p:spPr>
          <a:xfrm>
            <a:off x="282804" y="342123"/>
            <a:ext cx="11434714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57300" lvl="2" indent="-342900">
              <a:buFont typeface="Wingdings" panose="05000000000000000000" pitchFamily="2" charset="2"/>
              <a:buChar char="Ø"/>
              <a:defRPr/>
            </a:pPr>
            <a:r>
              <a:rPr lang="en-US" sz="2000"/>
              <a:t>Comments </a:t>
            </a:r>
          </a:p>
          <a:p>
            <a:pPr marL="1257300" lvl="2" indent="-342900">
              <a:buFont typeface="Wingdings" panose="05000000000000000000" pitchFamily="2" charset="2"/>
              <a:buChar char="Ø"/>
              <a:defRPr/>
            </a:pPr>
            <a:endParaRPr lang="en-US" sz="2000"/>
          </a:p>
          <a:p>
            <a:pPr marL="1257300" lvl="2" indent="-342900">
              <a:buFont typeface="Wingdings" panose="05000000000000000000" pitchFamily="2" charset="2"/>
              <a:buChar char="Ø"/>
              <a:defRPr/>
            </a:pPr>
            <a:endParaRPr lang="en-US" sz="2000"/>
          </a:p>
          <a:p>
            <a:pPr marL="1257300" lvl="2" indent="-342900">
              <a:buFont typeface="Wingdings" panose="05000000000000000000" pitchFamily="2" charset="2"/>
              <a:buChar char="Ø"/>
              <a:defRPr/>
            </a:pPr>
            <a:endParaRPr lang="en-US" sz="2000"/>
          </a:p>
          <a:p>
            <a:pPr marL="1257300" lvl="2" indent="-342900">
              <a:buFont typeface="Wingdings" panose="05000000000000000000" pitchFamily="2" charset="2"/>
              <a:buChar char="Ø"/>
              <a:defRPr/>
            </a:pPr>
            <a:endParaRPr lang="en-US" sz="2000"/>
          </a:p>
          <a:p>
            <a:pPr marL="1257300" lvl="2" indent="-342900">
              <a:buFont typeface="Wingdings" panose="05000000000000000000" pitchFamily="2" charset="2"/>
              <a:buChar char="Ø"/>
              <a:defRPr/>
            </a:pPr>
            <a:endParaRPr lang="en-US" sz="2000"/>
          </a:p>
          <a:p>
            <a:pPr marL="1257300" lvl="2" indent="-342900">
              <a:buFont typeface="Wingdings" panose="05000000000000000000" pitchFamily="2" charset="2"/>
              <a:buChar char="Ø"/>
              <a:defRPr/>
            </a:pPr>
            <a:r>
              <a:rPr lang="en-US" sz="2000"/>
              <a:t>Recommendations</a:t>
            </a:r>
          </a:p>
          <a:p>
            <a:pPr marL="1257300" lvl="2" indent="-342900">
              <a:buFont typeface="Wingdings" panose="05000000000000000000" pitchFamily="2" charset="2"/>
              <a:buChar char="Ø"/>
              <a:defRPr/>
            </a:pPr>
            <a:endParaRPr lang="en-US" sz="2000"/>
          </a:p>
          <a:p>
            <a:pPr marL="1257300" lvl="2" indent="-342900">
              <a:buFont typeface="Wingdings" panose="05000000000000000000" pitchFamily="2" charset="2"/>
              <a:buChar char="Ø"/>
              <a:defRPr/>
            </a:pPr>
            <a:endParaRPr lang="en-US" sz="2000"/>
          </a:p>
          <a:p>
            <a:pPr marL="1257300" lvl="2" indent="-342900">
              <a:buFont typeface="Wingdings" panose="05000000000000000000" pitchFamily="2" charset="2"/>
              <a:buChar char="Ø"/>
              <a:defRPr/>
            </a:pPr>
            <a:endParaRPr lang="en-US" sz="2000"/>
          </a:p>
          <a:p>
            <a:pPr marL="1257300" lvl="2" indent="-342900">
              <a:buFont typeface="Wingdings" panose="05000000000000000000" pitchFamily="2" charset="2"/>
              <a:buChar char="Ø"/>
              <a:defRPr/>
            </a:pPr>
            <a:endParaRPr lang="en-US" sz="2000"/>
          </a:p>
          <a:p>
            <a:pPr lvl="2">
              <a:defRPr/>
            </a:pPr>
            <a:endParaRPr lang="en-US" sz="2000"/>
          </a:p>
          <a:p>
            <a:pPr marL="1257300" lvl="2" indent="-342900">
              <a:buFont typeface="Wingdings" panose="05000000000000000000" pitchFamily="2" charset="2"/>
              <a:buChar char="Ø"/>
              <a:defRPr/>
            </a:pPr>
            <a:endParaRPr lang="en-US" sz="2000"/>
          </a:p>
          <a:p>
            <a:pPr marL="1257300" lvl="2" indent="-342900">
              <a:buFont typeface="Wingdings" panose="05000000000000000000" pitchFamily="2" charset="2"/>
              <a:buChar char="Ø"/>
              <a:defRPr/>
            </a:pPr>
            <a:endParaRPr lang="en-US" sz="2000"/>
          </a:p>
          <a:p>
            <a:pPr marL="1257300" lvl="2" indent="-342900">
              <a:buFont typeface="Wingdings" panose="05000000000000000000" pitchFamily="2" charset="2"/>
              <a:buChar char="Ø"/>
              <a:defRPr/>
            </a:pPr>
            <a:endParaRPr lang="en-US" sz="2000"/>
          </a:p>
          <a:p>
            <a:pPr marL="2171700" lvl="4" indent="-342900">
              <a:buFont typeface="Wingdings" panose="05000000000000000000" pitchFamily="2" charset="2"/>
              <a:buChar char="v"/>
              <a:defRPr/>
            </a:pPr>
            <a:r>
              <a:rPr lang="en-US" sz="2000">
                <a:solidFill>
                  <a:srgbClr val="0000FF"/>
                </a:solidFill>
              </a:rPr>
              <a:t>Need better coordination with sub-detector schedules</a:t>
            </a:r>
          </a:p>
          <a:p>
            <a:pPr marL="2628900" lvl="5" indent="-342900">
              <a:buFont typeface="Wingdings" panose="05000000000000000000" pitchFamily="2" charset="2"/>
              <a:buChar char="§"/>
              <a:defRPr/>
            </a:pPr>
            <a:r>
              <a:rPr lang="en-US" sz="2000">
                <a:solidFill>
                  <a:srgbClr val="0000FF"/>
                </a:solidFill>
              </a:rPr>
              <a:t>In progress: linking &amp; dependencies</a:t>
            </a:r>
          </a:p>
          <a:p>
            <a:pPr marL="2171700" lvl="4" indent="-342900">
              <a:buFont typeface="Wingdings" panose="05000000000000000000" pitchFamily="2" charset="2"/>
              <a:buChar char="v"/>
              <a:defRPr/>
            </a:pPr>
            <a:r>
              <a:rPr lang="en-US" sz="2000">
                <a:solidFill>
                  <a:srgbClr val="0000FF"/>
                </a:solidFill>
              </a:rPr>
              <a:t>Tests</a:t>
            </a:r>
          </a:p>
          <a:p>
            <a:pPr marL="2628900" lvl="5" indent="-342900">
              <a:buFont typeface="Wingdings" panose="05000000000000000000" pitchFamily="2" charset="2"/>
              <a:buChar char="§"/>
              <a:defRPr/>
            </a:pPr>
            <a:r>
              <a:rPr lang="en-US" sz="2000">
                <a:solidFill>
                  <a:srgbClr val="0000FF"/>
                </a:solidFill>
              </a:rPr>
              <a:t>Summary of testing results – documentation.</a:t>
            </a:r>
            <a:endParaRPr lang="en-US" sz="2000" dirty="0">
              <a:solidFill>
                <a:srgbClr val="0000FF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6CE6FCB-B3F9-A575-30DC-2967C2E319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78733" y="748594"/>
            <a:ext cx="7902625" cy="135647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6E20561-59E2-8DAF-8271-9B8118B63A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78733" y="2603169"/>
            <a:ext cx="8154107" cy="624894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B9279CA2-4199-746E-465C-9CB8AA4D9DE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2297" y="3308448"/>
            <a:ext cx="5741666" cy="1375658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801F5DC8-2E0E-F7A4-D8A5-DD59CCD1C67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25254" y="3308448"/>
            <a:ext cx="4637739" cy="1352674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45E63711-915A-5DAA-6F2D-14D019AD5534}"/>
              </a:ext>
            </a:extLst>
          </p:cNvPr>
          <p:cNvSpPr txBox="1"/>
          <p:nvPr/>
        </p:nvSpPr>
        <p:spPr>
          <a:xfrm>
            <a:off x="552297" y="2919712"/>
            <a:ext cx="9686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ASICs</a:t>
            </a:r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BDF08A6-4DFF-93F7-6DA1-4ECE2417C802}"/>
              </a:ext>
            </a:extLst>
          </p:cNvPr>
          <p:cNvSpPr txBox="1"/>
          <p:nvPr/>
        </p:nvSpPr>
        <p:spPr>
          <a:xfrm>
            <a:off x="10748914" y="2919712"/>
            <a:ext cx="9686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FEBs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41361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905679-7EC2-D2C2-09E0-46A4B3EAAC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>
            <a:extLst>
              <a:ext uri="{FF2B5EF4-FFF2-40B4-BE49-F238E27FC236}">
                <a16:creationId xmlns:a16="http://schemas.microsoft.com/office/drawing/2014/main" id="{BFFD6351-2068-8237-44A6-1DFAF5465751}"/>
              </a:ext>
            </a:extLst>
          </p:cNvPr>
          <p:cNvSpPr txBox="1"/>
          <p:nvPr/>
        </p:nvSpPr>
        <p:spPr>
          <a:xfrm>
            <a:off x="540007" y="320143"/>
            <a:ext cx="10690746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buFont typeface="Wingdings" panose="05000000000000000000" pitchFamily="2" charset="2"/>
              <a:buChar char="q"/>
              <a:defRPr/>
            </a:pPr>
            <a:r>
              <a:rPr lang="en-US" sz="2000" dirty="0"/>
              <a:t>Upcoming internal assessment reviews of each ASIC/Discrete:</a:t>
            </a:r>
          </a:p>
          <a:p>
            <a:pPr lvl="3" fontAlgn="base"/>
            <a:r>
              <a:rPr lang="en-US" dirty="0"/>
              <a:t>EICROC - 1 April 2026</a:t>
            </a:r>
          </a:p>
          <a:p>
            <a:pPr lvl="3" fontAlgn="base"/>
            <a:r>
              <a:rPr lang="en-US" dirty="0"/>
              <a:t>ALCOR - 22 April 2026</a:t>
            </a:r>
          </a:p>
          <a:p>
            <a:pPr lvl="3" fontAlgn="base"/>
            <a:r>
              <a:rPr lang="en-US" dirty="0"/>
              <a:t>SALSA - 6 May 2026</a:t>
            </a:r>
          </a:p>
          <a:p>
            <a:pPr lvl="3" fontAlgn="base"/>
            <a:r>
              <a:rPr lang="en-US" dirty="0"/>
              <a:t>CALOROC - 13 May 2026</a:t>
            </a:r>
          </a:p>
          <a:p>
            <a:pPr lvl="3" fontAlgn="base"/>
            <a:r>
              <a:rPr lang="en-US" dirty="0"/>
              <a:t>FCFD - 20 May 2026</a:t>
            </a:r>
          </a:p>
          <a:p>
            <a:pPr lvl="3" fontAlgn="base"/>
            <a:r>
              <a:rPr lang="en-US" dirty="0"/>
              <a:t>Discrete - 27 May 2026</a:t>
            </a:r>
          </a:p>
          <a:p>
            <a:pPr marL="1257300" lvl="2" indent="-342900">
              <a:buFont typeface="Wingdings" panose="05000000000000000000" pitchFamily="2" charset="2"/>
              <a:buChar char="§"/>
              <a:defRPr/>
            </a:pPr>
            <a:endParaRPr lang="en-US" sz="2000" dirty="0"/>
          </a:p>
          <a:p>
            <a:pPr marL="800100" lvl="1" indent="-342900">
              <a:buFont typeface="Wingdings" panose="05000000000000000000" pitchFamily="2" charset="2"/>
              <a:buChar char="q"/>
              <a:defRPr/>
            </a:pPr>
            <a:r>
              <a:rPr lang="en-US" sz="2000" dirty="0"/>
              <a:t>FEBs/RDOs Responsibilities:</a:t>
            </a:r>
          </a:p>
          <a:p>
            <a:pPr marL="1257300" lvl="2" indent="-342900">
              <a:buFont typeface="Wingdings" panose="05000000000000000000" pitchFamily="2" charset="2"/>
              <a:buChar char="§"/>
              <a:defRPr/>
            </a:pPr>
            <a:r>
              <a:rPr lang="en-US" sz="2000" dirty="0">
                <a:solidFill>
                  <a:srgbClr val="00B050"/>
                </a:solidFill>
              </a:rPr>
              <a:t>In agreement, no changes.</a:t>
            </a:r>
          </a:p>
          <a:p>
            <a:pPr marL="800100" lvl="1" indent="-342900">
              <a:buFont typeface="Wingdings" panose="05000000000000000000" pitchFamily="2" charset="2"/>
              <a:buChar char="q"/>
              <a:defRPr/>
            </a:pPr>
            <a:endParaRPr lang="en-US" sz="20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6E0C8B1-0273-4451-E476-51E7EBF647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1109" y="802872"/>
            <a:ext cx="6900884" cy="5503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64610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5E136A-AC3E-5BE0-F12F-8BF15334F8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>
            <a:extLst>
              <a:ext uri="{FF2B5EF4-FFF2-40B4-BE49-F238E27FC236}">
                <a16:creationId xmlns:a16="http://schemas.microsoft.com/office/drawing/2014/main" id="{56D1DD8A-4393-7386-5205-C4F663A82F55}"/>
              </a:ext>
            </a:extLst>
          </p:cNvPr>
          <p:cNvSpPr txBox="1"/>
          <p:nvPr/>
        </p:nvSpPr>
        <p:spPr>
          <a:xfrm>
            <a:off x="750627" y="320143"/>
            <a:ext cx="106907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buFont typeface="Wingdings" panose="05000000000000000000" pitchFamily="2" charset="2"/>
              <a:buChar char="q"/>
              <a:defRPr/>
            </a:pPr>
            <a:r>
              <a:rPr lang="en-US" sz="2000" dirty="0"/>
              <a:t>Power Distribution Tree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FB38CE9-593A-2BF0-ED91-E6204CB472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2364" y="795924"/>
            <a:ext cx="8748074" cy="499022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2F59D50-7222-36BA-609F-F3746CCB3E07}"/>
              </a:ext>
            </a:extLst>
          </p:cNvPr>
          <p:cNvSpPr txBox="1"/>
          <p:nvPr/>
        </p:nvSpPr>
        <p:spPr>
          <a:xfrm>
            <a:off x="1482364" y="5923902"/>
            <a:ext cx="969782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800" dirty="0">
                <a:solidFill>
                  <a:srgbClr val="0000FF"/>
                </a:solidFill>
              </a:rPr>
              <a:t>Please submit Power Distribution Tree for each sub-detector by the end of March 2026.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47247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5" id="{42B07A94-C122-AF4A-B776-B6531AAFD1CE}" vid="{8277ED95-9917-D646-A591-4F3A7464B70C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41B1D514388CB41A0EEF7AB490ED85B" ma:contentTypeVersion="14" ma:contentTypeDescription="Create a new document." ma:contentTypeScope="" ma:versionID="a4c10893be17b8e7357174e5110620fb">
  <xsd:schema xmlns:xsd="http://www.w3.org/2001/XMLSchema" xmlns:xs="http://www.w3.org/2001/XMLSchema" xmlns:p="http://schemas.microsoft.com/office/2006/metadata/properties" xmlns:ns3="426b74de-0581-4e94-90c0-1abf6215444e" xmlns:ns4="dcff909e-542d-4672-8557-4ef8d9009dce" targetNamespace="http://schemas.microsoft.com/office/2006/metadata/properties" ma:root="true" ma:fieldsID="107dde507adb31dce467b3d5a5e429ab" ns3:_="" ns4:_="">
    <xsd:import namespace="426b74de-0581-4e94-90c0-1abf6215444e"/>
    <xsd:import namespace="dcff909e-542d-4672-8557-4ef8d9009dc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bjectDetectorVersions" minOccurs="0"/>
                <xsd:element ref="ns3:MediaServiceSearchProperties" minOccurs="0"/>
                <xsd:element ref="ns3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6b74de-0581-4e94-90c0-1abf6215444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_activity" ma:index="15" nillable="true" ma:displayName="_activity" ma:hidden="true" ma:internalName="_activity">
      <xsd:simpleType>
        <xsd:restriction base="dms:Note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SystemTags" ma:index="21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ff909e-542d-4672-8557-4ef8d9009dce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426b74de-0581-4e94-90c0-1abf6215444e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716CE1E-95EE-4DE2-A7E0-A7ACFAB80F9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26b74de-0581-4e94-90c0-1abf6215444e"/>
    <ds:schemaRef ds:uri="dcff909e-542d-4672-8557-4ef8d9009dc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BBE1C32-E9FB-4546-8A97-5A6C142FF51B}">
  <ds:schemaRefs>
    <ds:schemaRef ds:uri="http://schemas.microsoft.com/office/2006/documentManagement/types"/>
    <ds:schemaRef ds:uri="http://purl.org/dc/terms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purl.org/dc/dcmitype/"/>
    <ds:schemaRef ds:uri="dcff909e-542d-4672-8557-4ef8d9009dce"/>
    <ds:schemaRef ds:uri="http://purl.org/dc/elements/1.1/"/>
    <ds:schemaRef ds:uri="426b74de-0581-4e94-90c0-1abf6215444e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062265F2-8425-47D4-B883-E86218C5297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149681</TotalTime>
  <Words>136</Words>
  <Application>Microsoft Office PowerPoint</Application>
  <PresentationFormat>Widescreen</PresentationFormat>
  <Paragraphs>52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Wingdings</vt:lpstr>
      <vt:lpstr>Office Theme</vt:lpstr>
      <vt:lpstr>1_Office Theme</vt:lpstr>
      <vt:lpstr>Electronics &amp; DAQ WG 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</dc:title>
  <dc:creator>barbosa@jlab.org</dc:creator>
  <cp:lastModifiedBy>Fernando Barbosa</cp:lastModifiedBy>
  <cp:revision>544</cp:revision>
  <dcterms:created xsi:type="dcterms:W3CDTF">2020-03-06T15:05:08Z</dcterms:created>
  <dcterms:modified xsi:type="dcterms:W3CDTF">2026-03-18T21:31:39Z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0x010100C41B1D514388CB41A0EEF7AB490ED85B</vt:lpwstr>
  </property>
</Properties>
</file>