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1"/>
  </p:notesMasterIdLst>
  <p:sldIdLst>
    <p:sldId id="256" r:id="rId5"/>
    <p:sldId id="262" r:id="rId6"/>
    <p:sldId id="305" r:id="rId7"/>
    <p:sldId id="306" r:id="rId8"/>
    <p:sldId id="263" r:id="rId9"/>
    <p:sldId id="30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B4C9EB-F2A6-4B65-8646-F62AE09C9625}" v="76" dt="2026-01-21T17:13:36.7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94"/>
  </p:normalViewPr>
  <p:slideViewPr>
    <p:cSldViewPr snapToGrid="0" snapToObjects="1">
      <p:cViewPr varScale="1">
        <p:scale>
          <a:sx n="108" d="100"/>
          <a:sy n="108" d="100"/>
        </p:scale>
        <p:origin x="144" y="12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ymond Dawson" userId="bed01d3e-da40-4e2e-a1e5-b0561e4f5211" providerId="ADAL" clId="{FAE50D39-AB6A-4829-AF6E-0E14D700DE32}"/>
    <pc:docChg chg="undo redo custSel addSld delSld modSld sldOrd delMainMaster">
      <pc:chgData name="Raymond Dawson" userId="bed01d3e-da40-4e2e-a1e5-b0561e4f5211" providerId="ADAL" clId="{FAE50D39-AB6A-4829-AF6E-0E14D700DE32}" dt="2026-01-21T17:25:18.534" v="3520" actId="20577"/>
      <pc:docMkLst>
        <pc:docMk/>
      </pc:docMkLst>
      <pc:sldChg chg="modSp mod">
        <pc:chgData name="Raymond Dawson" userId="bed01d3e-da40-4e2e-a1e5-b0561e4f5211" providerId="ADAL" clId="{FAE50D39-AB6A-4829-AF6E-0E14D700DE32}" dt="2026-01-21T04:45:31.813" v="2809" actId="20577"/>
        <pc:sldMkLst>
          <pc:docMk/>
          <pc:sldMk cId="2246755923" sldId="256"/>
        </pc:sldMkLst>
        <pc:spChg chg="mod">
          <ac:chgData name="Raymond Dawson" userId="bed01d3e-da40-4e2e-a1e5-b0561e4f5211" providerId="ADAL" clId="{FAE50D39-AB6A-4829-AF6E-0E14D700DE32}" dt="2026-01-21T04:45:31.813" v="2809" actId="20577"/>
          <ac:spMkLst>
            <pc:docMk/>
            <pc:sldMk cId="2246755923" sldId="256"/>
            <ac:spMk id="2" creationId="{1C156CBC-DA70-7741-BB3F-BCDBBE052F88}"/>
          </ac:spMkLst>
        </pc:spChg>
        <pc:spChg chg="mod">
          <ac:chgData name="Raymond Dawson" userId="bed01d3e-da40-4e2e-a1e5-b0561e4f5211" providerId="ADAL" clId="{FAE50D39-AB6A-4829-AF6E-0E14D700DE32}" dt="2026-01-20T20:31:44.582" v="108" actId="20577"/>
          <ac:spMkLst>
            <pc:docMk/>
            <pc:sldMk cId="2246755923" sldId="256"/>
            <ac:spMk id="3" creationId="{FDB0E14B-6889-F849-8A8C-D01D7C36038D}"/>
          </ac:spMkLst>
        </pc:spChg>
        <pc:spChg chg="mod">
          <ac:chgData name="Raymond Dawson" userId="bed01d3e-da40-4e2e-a1e5-b0561e4f5211" providerId="ADAL" clId="{FAE50D39-AB6A-4829-AF6E-0E14D700DE32}" dt="2026-01-20T20:31:37.336" v="106" actId="20577"/>
          <ac:spMkLst>
            <pc:docMk/>
            <pc:sldMk cId="2246755923" sldId="256"/>
            <ac:spMk id="4" creationId="{BD0F4563-AB5E-1F4E-B28C-08AC1323034C}"/>
          </ac:spMkLst>
        </pc:spChg>
      </pc:sldChg>
      <pc:sldChg chg="del">
        <pc:chgData name="Raymond Dawson" userId="bed01d3e-da40-4e2e-a1e5-b0561e4f5211" providerId="ADAL" clId="{FAE50D39-AB6A-4829-AF6E-0E14D700DE32}" dt="2026-01-21T04:55:27.680" v="2858" actId="47"/>
        <pc:sldMkLst>
          <pc:docMk/>
          <pc:sldMk cId="1123109476" sldId="258"/>
        </pc:sldMkLst>
      </pc:sldChg>
      <pc:sldChg chg="del">
        <pc:chgData name="Raymond Dawson" userId="bed01d3e-da40-4e2e-a1e5-b0561e4f5211" providerId="ADAL" clId="{FAE50D39-AB6A-4829-AF6E-0E14D700DE32}" dt="2026-01-21T04:55:27.680" v="2858" actId="47"/>
        <pc:sldMkLst>
          <pc:docMk/>
          <pc:sldMk cId="614880426" sldId="259"/>
        </pc:sldMkLst>
      </pc:sldChg>
      <pc:sldChg chg="addSp modSp del mod">
        <pc:chgData name="Raymond Dawson" userId="bed01d3e-da40-4e2e-a1e5-b0561e4f5211" providerId="ADAL" clId="{FAE50D39-AB6A-4829-AF6E-0E14D700DE32}" dt="2026-01-21T05:14:52.764" v="3140" actId="2696"/>
        <pc:sldMkLst>
          <pc:docMk/>
          <pc:sldMk cId="1713646810" sldId="260"/>
        </pc:sldMkLst>
        <pc:spChg chg="add">
          <ac:chgData name="Raymond Dawson" userId="bed01d3e-da40-4e2e-a1e5-b0561e4f5211" providerId="ADAL" clId="{FAE50D39-AB6A-4829-AF6E-0E14D700DE32}" dt="2026-01-20T20:29:53.104" v="46"/>
          <ac:spMkLst>
            <pc:docMk/>
            <pc:sldMk cId="1713646810" sldId="260"/>
            <ac:spMk id="3" creationId="{A0314648-827F-AAB9-0B1E-58B063FC8976}"/>
          </ac:spMkLst>
        </pc:spChg>
        <pc:spChg chg="mod">
          <ac:chgData name="Raymond Dawson" userId="bed01d3e-da40-4e2e-a1e5-b0561e4f5211" providerId="ADAL" clId="{FAE50D39-AB6A-4829-AF6E-0E14D700DE32}" dt="2026-01-20T20:30:38.257" v="58" actId="20577"/>
          <ac:spMkLst>
            <pc:docMk/>
            <pc:sldMk cId="1713646810" sldId="260"/>
            <ac:spMk id="6" creationId="{9744A9F9-944D-5880-3F0F-9FAC5E0F391F}"/>
          </ac:spMkLst>
        </pc:spChg>
        <pc:spChg chg="mod">
          <ac:chgData name="Raymond Dawson" userId="bed01d3e-da40-4e2e-a1e5-b0561e4f5211" providerId="ADAL" clId="{FAE50D39-AB6A-4829-AF6E-0E14D700DE32}" dt="2026-01-20T20:50:11.717" v="422" actId="20577"/>
          <ac:spMkLst>
            <pc:docMk/>
            <pc:sldMk cId="1713646810" sldId="260"/>
            <ac:spMk id="8" creationId="{1C08314C-D51D-8E89-197F-F2897141440B}"/>
          </ac:spMkLst>
        </pc:spChg>
      </pc:sldChg>
      <pc:sldChg chg="modSp del mod">
        <pc:chgData name="Raymond Dawson" userId="bed01d3e-da40-4e2e-a1e5-b0561e4f5211" providerId="ADAL" clId="{FAE50D39-AB6A-4829-AF6E-0E14D700DE32}" dt="2026-01-21T05:14:52.764" v="3140" actId="2696"/>
        <pc:sldMkLst>
          <pc:docMk/>
          <pc:sldMk cId="2156123386" sldId="261"/>
        </pc:sldMkLst>
        <pc:spChg chg="mod">
          <ac:chgData name="Raymond Dawson" userId="bed01d3e-da40-4e2e-a1e5-b0561e4f5211" providerId="ADAL" clId="{FAE50D39-AB6A-4829-AF6E-0E14D700DE32}" dt="2026-01-20T20:34:43.031" v="148" actId="400"/>
          <ac:spMkLst>
            <pc:docMk/>
            <pc:sldMk cId="2156123386" sldId="261"/>
            <ac:spMk id="4" creationId="{C13B3251-8EE4-DD7F-61E0-79D13BA89C19}"/>
          </ac:spMkLst>
        </pc:spChg>
      </pc:sldChg>
      <pc:sldChg chg="modSp new mod">
        <pc:chgData name="Raymond Dawson" userId="bed01d3e-da40-4e2e-a1e5-b0561e4f5211" providerId="ADAL" clId="{FAE50D39-AB6A-4829-AF6E-0E14D700DE32}" dt="2026-01-21T05:12:08.740" v="3139" actId="20577"/>
        <pc:sldMkLst>
          <pc:docMk/>
          <pc:sldMk cId="2216512570" sldId="262"/>
        </pc:sldMkLst>
        <pc:spChg chg="mod">
          <ac:chgData name="Raymond Dawson" userId="bed01d3e-da40-4e2e-a1e5-b0561e4f5211" providerId="ADAL" clId="{FAE50D39-AB6A-4829-AF6E-0E14D700DE32}" dt="2026-01-20T20:29:45.006" v="42" actId="20577"/>
          <ac:spMkLst>
            <pc:docMk/>
            <pc:sldMk cId="2216512570" sldId="262"/>
            <ac:spMk id="3" creationId="{0F29151C-A40D-E791-882D-EB62E50F77BC}"/>
          </ac:spMkLst>
        </pc:spChg>
        <pc:spChg chg="mod">
          <ac:chgData name="Raymond Dawson" userId="bed01d3e-da40-4e2e-a1e5-b0561e4f5211" providerId="ADAL" clId="{FAE50D39-AB6A-4829-AF6E-0E14D700DE32}" dt="2026-01-21T05:12:08.740" v="3139" actId="20577"/>
          <ac:spMkLst>
            <pc:docMk/>
            <pc:sldMk cId="2216512570" sldId="262"/>
            <ac:spMk id="4" creationId="{D8F26A06-1702-05B0-84D9-63DE78F3842D}"/>
          </ac:spMkLst>
        </pc:spChg>
        <pc:spChg chg="mod">
          <ac:chgData name="Raymond Dawson" userId="bed01d3e-da40-4e2e-a1e5-b0561e4f5211" providerId="ADAL" clId="{FAE50D39-AB6A-4829-AF6E-0E14D700DE32}" dt="2026-01-21T04:46:07.169" v="2815" actId="404"/>
          <ac:spMkLst>
            <pc:docMk/>
            <pc:sldMk cId="2216512570" sldId="262"/>
            <ac:spMk id="5" creationId="{72E374B6-B445-C39D-1556-0F6913AAD22D}"/>
          </ac:spMkLst>
        </pc:spChg>
        <pc:spChg chg="mod">
          <ac:chgData name="Raymond Dawson" userId="bed01d3e-da40-4e2e-a1e5-b0561e4f5211" providerId="ADAL" clId="{FAE50D39-AB6A-4829-AF6E-0E14D700DE32}" dt="2026-01-21T04:55:15.798" v="2855"/>
          <ac:spMkLst>
            <pc:docMk/>
            <pc:sldMk cId="2216512570" sldId="262"/>
            <ac:spMk id="6" creationId="{F9EC2122-7B50-08EE-7951-353933BE1612}"/>
          </ac:spMkLst>
        </pc:spChg>
      </pc:sldChg>
      <pc:sldChg chg="addSp modSp new mod">
        <pc:chgData name="Raymond Dawson" userId="bed01d3e-da40-4e2e-a1e5-b0561e4f5211" providerId="ADAL" clId="{FAE50D39-AB6A-4829-AF6E-0E14D700DE32}" dt="2026-01-21T17:25:18.534" v="3520" actId="20577"/>
        <pc:sldMkLst>
          <pc:docMk/>
          <pc:sldMk cId="370043345" sldId="263"/>
        </pc:sldMkLst>
        <pc:spChg chg="mod">
          <ac:chgData name="Raymond Dawson" userId="bed01d3e-da40-4e2e-a1e5-b0561e4f5211" providerId="ADAL" clId="{FAE50D39-AB6A-4829-AF6E-0E14D700DE32}" dt="2026-01-21T05:07:39.519" v="2997" actId="20577"/>
          <ac:spMkLst>
            <pc:docMk/>
            <pc:sldMk cId="370043345" sldId="263"/>
            <ac:spMk id="3" creationId="{0917997B-7FFD-B550-3201-ABDB51844758}"/>
          </ac:spMkLst>
        </pc:spChg>
        <pc:spChg chg="mod">
          <ac:chgData name="Raymond Dawson" userId="bed01d3e-da40-4e2e-a1e5-b0561e4f5211" providerId="ADAL" clId="{FAE50D39-AB6A-4829-AF6E-0E14D700DE32}" dt="2026-01-21T17:25:18.534" v="3520" actId="20577"/>
          <ac:spMkLst>
            <pc:docMk/>
            <pc:sldMk cId="370043345" sldId="263"/>
            <ac:spMk id="4" creationId="{7C23C598-E9FD-B32A-B0FD-79D7DD5F1FC8}"/>
          </ac:spMkLst>
        </pc:spChg>
        <pc:spChg chg="mod">
          <ac:chgData name="Raymond Dawson" userId="bed01d3e-da40-4e2e-a1e5-b0561e4f5211" providerId="ADAL" clId="{FAE50D39-AB6A-4829-AF6E-0E14D700DE32}" dt="2026-01-21T04:46:23.087" v="2818" actId="404"/>
          <ac:spMkLst>
            <pc:docMk/>
            <pc:sldMk cId="370043345" sldId="263"/>
            <ac:spMk id="5" creationId="{7669282B-749F-38B9-B4E2-92186999A4FC}"/>
          </ac:spMkLst>
        </pc:spChg>
        <pc:spChg chg="mod">
          <ac:chgData name="Raymond Dawson" userId="bed01d3e-da40-4e2e-a1e5-b0561e4f5211" providerId="ADAL" clId="{FAE50D39-AB6A-4829-AF6E-0E14D700DE32}" dt="2026-01-21T04:55:20.231" v="2856"/>
          <ac:spMkLst>
            <pc:docMk/>
            <pc:sldMk cId="370043345" sldId="263"/>
            <ac:spMk id="6" creationId="{812C79F4-73C0-3B96-0DDC-C44F86944A3A}"/>
          </ac:spMkLst>
        </pc:spChg>
        <pc:spChg chg="add mod">
          <ac:chgData name="Raymond Dawson" userId="bed01d3e-da40-4e2e-a1e5-b0561e4f5211" providerId="ADAL" clId="{FAE50D39-AB6A-4829-AF6E-0E14D700DE32}" dt="2026-01-21T05:05:33.767" v="2938" actId="1582"/>
          <ac:spMkLst>
            <pc:docMk/>
            <pc:sldMk cId="370043345" sldId="263"/>
            <ac:spMk id="11" creationId="{E4939323-04B8-5086-0D19-741142BB7728}"/>
          </ac:spMkLst>
        </pc:spChg>
        <pc:spChg chg="add mod">
          <ac:chgData name="Raymond Dawson" userId="bed01d3e-da40-4e2e-a1e5-b0561e4f5211" providerId="ADAL" clId="{FAE50D39-AB6A-4829-AF6E-0E14D700DE32}" dt="2026-01-21T05:05:14.801" v="2935" actId="1076"/>
          <ac:spMkLst>
            <pc:docMk/>
            <pc:sldMk cId="370043345" sldId="263"/>
            <ac:spMk id="15" creationId="{EA7C8420-84FD-5FE8-3AD1-D29CC13A8620}"/>
          </ac:spMkLst>
        </pc:spChg>
        <pc:spChg chg="add mod">
          <ac:chgData name="Raymond Dawson" userId="bed01d3e-da40-4e2e-a1e5-b0561e4f5211" providerId="ADAL" clId="{FAE50D39-AB6A-4829-AF6E-0E14D700DE32}" dt="2026-01-21T05:05:20.495" v="2936" actId="1076"/>
          <ac:spMkLst>
            <pc:docMk/>
            <pc:sldMk cId="370043345" sldId="263"/>
            <ac:spMk id="22" creationId="{B3AE4137-4A47-6CCC-400A-5B59297F4C72}"/>
          </ac:spMkLst>
        </pc:spChg>
        <pc:spChg chg="add mod">
          <ac:chgData name="Raymond Dawson" userId="bed01d3e-da40-4e2e-a1e5-b0561e4f5211" providerId="ADAL" clId="{FAE50D39-AB6A-4829-AF6E-0E14D700DE32}" dt="2026-01-20T21:03:54.199" v="614" actId="208"/>
          <ac:spMkLst>
            <pc:docMk/>
            <pc:sldMk cId="370043345" sldId="263"/>
            <ac:spMk id="23" creationId="{423F4C24-AF00-31E0-505A-7136AD958495}"/>
          </ac:spMkLst>
        </pc:spChg>
        <pc:picChg chg="add mod">
          <ac:chgData name="Raymond Dawson" userId="bed01d3e-da40-4e2e-a1e5-b0561e4f5211" providerId="ADAL" clId="{FAE50D39-AB6A-4829-AF6E-0E14D700DE32}" dt="2026-01-20T20:46:02.302" v="366"/>
          <ac:picMkLst>
            <pc:docMk/>
            <pc:sldMk cId="370043345" sldId="263"/>
            <ac:picMk id="7" creationId="{50D4AE33-E700-9FB0-E6A1-9CCECD47877F}"/>
          </ac:picMkLst>
        </pc:picChg>
        <pc:picChg chg="add mod">
          <ac:chgData name="Raymond Dawson" userId="bed01d3e-da40-4e2e-a1e5-b0561e4f5211" providerId="ADAL" clId="{FAE50D39-AB6A-4829-AF6E-0E14D700DE32}" dt="2026-01-20T20:52:07.878" v="424" actId="1076"/>
          <ac:picMkLst>
            <pc:docMk/>
            <pc:sldMk cId="370043345" sldId="263"/>
            <ac:picMk id="9" creationId="{0E7053C0-897A-4FD3-4B9D-9AC1D170F374}"/>
          </ac:picMkLst>
        </pc:picChg>
        <pc:picChg chg="add mod">
          <ac:chgData name="Raymond Dawson" userId="bed01d3e-da40-4e2e-a1e5-b0561e4f5211" providerId="ADAL" clId="{FAE50D39-AB6A-4829-AF6E-0E14D700DE32}" dt="2026-01-21T05:05:20.495" v="2936" actId="1076"/>
          <ac:picMkLst>
            <pc:docMk/>
            <pc:sldMk cId="370043345" sldId="263"/>
            <ac:picMk id="10" creationId="{619B0336-FB2C-81E3-3751-6616D7040A18}"/>
          </ac:picMkLst>
        </pc:picChg>
        <pc:picChg chg="add mod">
          <ac:chgData name="Raymond Dawson" userId="bed01d3e-da40-4e2e-a1e5-b0561e4f5211" providerId="ADAL" clId="{FAE50D39-AB6A-4829-AF6E-0E14D700DE32}" dt="2026-01-21T05:05:14.801" v="2935" actId="1076"/>
          <ac:picMkLst>
            <pc:docMk/>
            <pc:sldMk cId="370043345" sldId="263"/>
            <ac:picMk id="14" creationId="{D0442504-BB87-625C-9A7D-E93AD62926DD}"/>
          </ac:picMkLst>
        </pc:picChg>
        <pc:cxnChg chg="add mod">
          <ac:chgData name="Raymond Dawson" userId="bed01d3e-da40-4e2e-a1e5-b0561e4f5211" providerId="ADAL" clId="{FAE50D39-AB6A-4829-AF6E-0E14D700DE32}" dt="2026-01-21T05:05:20.495" v="2936" actId="1076"/>
          <ac:cxnSpMkLst>
            <pc:docMk/>
            <pc:sldMk cId="370043345" sldId="263"/>
            <ac:cxnSpMk id="13" creationId="{341444FC-9FF9-2201-0DF6-1C889EEF438E}"/>
          </ac:cxnSpMkLst>
        </pc:cxnChg>
        <pc:cxnChg chg="add mod">
          <ac:chgData name="Raymond Dawson" userId="bed01d3e-da40-4e2e-a1e5-b0561e4f5211" providerId="ADAL" clId="{FAE50D39-AB6A-4829-AF6E-0E14D700DE32}" dt="2026-01-21T05:05:23.643" v="2937" actId="14100"/>
          <ac:cxnSpMkLst>
            <pc:docMk/>
            <pc:sldMk cId="370043345" sldId="263"/>
            <ac:cxnSpMk id="16" creationId="{AEF5CCBF-0A6A-768A-1510-64730F9BAE86}"/>
          </ac:cxnSpMkLst>
        </pc:cxnChg>
      </pc:sldChg>
      <pc:sldChg chg="add del">
        <pc:chgData name="Raymond Dawson" userId="bed01d3e-da40-4e2e-a1e5-b0561e4f5211" providerId="ADAL" clId="{FAE50D39-AB6A-4829-AF6E-0E14D700DE32}" dt="2026-01-20T21:18:02.658" v="966" actId="47"/>
        <pc:sldMkLst>
          <pc:docMk/>
          <pc:sldMk cId="1302861337" sldId="294"/>
        </pc:sldMkLst>
      </pc:sldChg>
      <pc:sldChg chg="addSp delSp modSp new del mod ord modClrScheme chgLayout">
        <pc:chgData name="Raymond Dawson" userId="bed01d3e-da40-4e2e-a1e5-b0561e4f5211" providerId="ADAL" clId="{FAE50D39-AB6A-4829-AF6E-0E14D700DE32}" dt="2026-01-20T20:48:22.480" v="375" actId="47"/>
        <pc:sldMkLst>
          <pc:docMk/>
          <pc:sldMk cId="1691664462" sldId="295"/>
        </pc:sldMkLst>
        <pc:spChg chg="mod ord">
          <ac:chgData name="Raymond Dawson" userId="bed01d3e-da40-4e2e-a1e5-b0561e4f5211" providerId="ADAL" clId="{FAE50D39-AB6A-4829-AF6E-0E14D700DE32}" dt="2026-01-20T20:48:18.784" v="372" actId="700"/>
          <ac:spMkLst>
            <pc:docMk/>
            <pc:sldMk cId="1691664462" sldId="295"/>
            <ac:spMk id="2" creationId="{155B529F-60A2-0E6C-78DA-CACDD19D7899}"/>
          </ac:spMkLst>
        </pc:spChg>
        <pc:spChg chg="del mod ord">
          <ac:chgData name="Raymond Dawson" userId="bed01d3e-da40-4e2e-a1e5-b0561e4f5211" providerId="ADAL" clId="{FAE50D39-AB6A-4829-AF6E-0E14D700DE32}" dt="2026-01-20T20:48:18.784" v="372" actId="700"/>
          <ac:spMkLst>
            <pc:docMk/>
            <pc:sldMk cId="1691664462" sldId="295"/>
            <ac:spMk id="3" creationId="{733C9697-E642-C3B9-C976-6EC6DAED2C20}"/>
          </ac:spMkLst>
        </pc:spChg>
        <pc:spChg chg="del mod ord">
          <ac:chgData name="Raymond Dawson" userId="bed01d3e-da40-4e2e-a1e5-b0561e4f5211" providerId="ADAL" clId="{FAE50D39-AB6A-4829-AF6E-0E14D700DE32}" dt="2026-01-20T20:48:18.784" v="372" actId="700"/>
          <ac:spMkLst>
            <pc:docMk/>
            <pc:sldMk cId="1691664462" sldId="295"/>
            <ac:spMk id="4" creationId="{25938C31-1DD9-CCC7-9CE2-B6D783820891}"/>
          </ac:spMkLst>
        </pc:spChg>
        <pc:spChg chg="del mod ord">
          <ac:chgData name="Raymond Dawson" userId="bed01d3e-da40-4e2e-a1e5-b0561e4f5211" providerId="ADAL" clId="{FAE50D39-AB6A-4829-AF6E-0E14D700DE32}" dt="2026-01-20T20:48:18.784" v="372" actId="700"/>
          <ac:spMkLst>
            <pc:docMk/>
            <pc:sldMk cId="1691664462" sldId="295"/>
            <ac:spMk id="5" creationId="{859B7C5B-9127-157D-616B-B74331B46704}"/>
          </ac:spMkLst>
        </pc:spChg>
        <pc:spChg chg="del">
          <ac:chgData name="Raymond Dawson" userId="bed01d3e-da40-4e2e-a1e5-b0561e4f5211" providerId="ADAL" clId="{FAE50D39-AB6A-4829-AF6E-0E14D700DE32}" dt="2026-01-20T20:48:18.784" v="372" actId="700"/>
          <ac:spMkLst>
            <pc:docMk/>
            <pc:sldMk cId="1691664462" sldId="295"/>
            <ac:spMk id="6" creationId="{1915A083-79C7-4A86-81C5-6C67151DDBA4}"/>
          </ac:spMkLst>
        </pc:spChg>
        <pc:spChg chg="add mod ord">
          <ac:chgData name="Raymond Dawson" userId="bed01d3e-da40-4e2e-a1e5-b0561e4f5211" providerId="ADAL" clId="{FAE50D39-AB6A-4829-AF6E-0E14D700DE32}" dt="2026-01-20T20:48:18.784" v="372" actId="700"/>
          <ac:spMkLst>
            <pc:docMk/>
            <pc:sldMk cId="1691664462" sldId="295"/>
            <ac:spMk id="7" creationId="{4D75F0B3-8727-81A3-E7A9-E3C03D7E1057}"/>
          </ac:spMkLst>
        </pc:spChg>
        <pc:spChg chg="add mod ord">
          <ac:chgData name="Raymond Dawson" userId="bed01d3e-da40-4e2e-a1e5-b0561e4f5211" providerId="ADAL" clId="{FAE50D39-AB6A-4829-AF6E-0E14D700DE32}" dt="2026-01-20T20:48:18.784" v="372" actId="700"/>
          <ac:spMkLst>
            <pc:docMk/>
            <pc:sldMk cId="1691664462" sldId="295"/>
            <ac:spMk id="8" creationId="{87348D49-9E28-5FF0-B4D2-CEE487627FFC}"/>
          </ac:spMkLst>
        </pc:spChg>
        <pc:spChg chg="add mod ord">
          <ac:chgData name="Raymond Dawson" userId="bed01d3e-da40-4e2e-a1e5-b0561e4f5211" providerId="ADAL" clId="{FAE50D39-AB6A-4829-AF6E-0E14D700DE32}" dt="2026-01-20T20:48:18.784" v="372" actId="700"/>
          <ac:spMkLst>
            <pc:docMk/>
            <pc:sldMk cId="1691664462" sldId="295"/>
            <ac:spMk id="9" creationId="{A7E7E8B3-6AB2-F72E-CD43-9FB0FAF1C776}"/>
          </ac:spMkLst>
        </pc:spChg>
      </pc:sldChg>
      <pc:sldChg chg="modSp add del mod">
        <pc:chgData name="Raymond Dawson" userId="bed01d3e-da40-4e2e-a1e5-b0561e4f5211" providerId="ADAL" clId="{FAE50D39-AB6A-4829-AF6E-0E14D700DE32}" dt="2026-01-20T21:18:02.658" v="966" actId="47"/>
        <pc:sldMkLst>
          <pc:docMk/>
          <pc:sldMk cId="3138828962" sldId="302"/>
        </pc:sldMkLst>
        <pc:picChg chg="mod">
          <ac:chgData name="Raymond Dawson" userId="bed01d3e-da40-4e2e-a1e5-b0561e4f5211" providerId="ADAL" clId="{FAE50D39-AB6A-4829-AF6E-0E14D700DE32}" dt="2026-01-20T21:10:53.686" v="752" actId="1076"/>
          <ac:picMkLst>
            <pc:docMk/>
            <pc:sldMk cId="3138828962" sldId="302"/>
            <ac:picMk id="31" creationId="{DE26C67B-6776-6BD7-BB9D-FB880780C7B7}"/>
          </ac:picMkLst>
        </pc:picChg>
      </pc:sldChg>
      <pc:sldChg chg="add del">
        <pc:chgData name="Raymond Dawson" userId="bed01d3e-da40-4e2e-a1e5-b0561e4f5211" providerId="ADAL" clId="{FAE50D39-AB6A-4829-AF6E-0E14D700DE32}" dt="2026-01-20T21:18:02.658" v="966" actId="47"/>
        <pc:sldMkLst>
          <pc:docMk/>
          <pc:sldMk cId="2180305547" sldId="303"/>
        </pc:sldMkLst>
      </pc:sldChg>
      <pc:sldChg chg="addSp delSp modSp new mod modClrScheme chgLayout">
        <pc:chgData name="Raymond Dawson" userId="bed01d3e-da40-4e2e-a1e5-b0561e4f5211" providerId="ADAL" clId="{FAE50D39-AB6A-4829-AF6E-0E14D700DE32}" dt="2026-01-21T16:54:33.649" v="3451" actId="1036"/>
        <pc:sldMkLst>
          <pc:docMk/>
          <pc:sldMk cId="1359224564" sldId="304"/>
        </pc:sldMkLst>
        <pc:spChg chg="mod ord">
          <ac:chgData name="Raymond Dawson" userId="bed01d3e-da40-4e2e-a1e5-b0561e4f5211" providerId="ADAL" clId="{FAE50D39-AB6A-4829-AF6E-0E14D700DE32}" dt="2026-01-20T21:08:07.426" v="677" actId="700"/>
          <ac:spMkLst>
            <pc:docMk/>
            <pc:sldMk cId="1359224564" sldId="304"/>
            <ac:spMk id="2" creationId="{42694D30-0A80-8AFE-7C2D-25B44509D6BB}"/>
          </ac:spMkLst>
        </pc:spChg>
        <pc:spChg chg="del mod ord">
          <ac:chgData name="Raymond Dawson" userId="bed01d3e-da40-4e2e-a1e5-b0561e4f5211" providerId="ADAL" clId="{FAE50D39-AB6A-4829-AF6E-0E14D700DE32}" dt="2026-01-20T21:08:07.426" v="677" actId="700"/>
          <ac:spMkLst>
            <pc:docMk/>
            <pc:sldMk cId="1359224564" sldId="304"/>
            <ac:spMk id="3" creationId="{0F9B04BB-24A2-334D-1DCD-46B13F0A1FC3}"/>
          </ac:spMkLst>
        </pc:spChg>
        <pc:spChg chg="del mod ord">
          <ac:chgData name="Raymond Dawson" userId="bed01d3e-da40-4e2e-a1e5-b0561e4f5211" providerId="ADAL" clId="{FAE50D39-AB6A-4829-AF6E-0E14D700DE32}" dt="2026-01-20T21:08:07.426" v="677" actId="700"/>
          <ac:spMkLst>
            <pc:docMk/>
            <pc:sldMk cId="1359224564" sldId="304"/>
            <ac:spMk id="4" creationId="{DC7E843C-C2E5-DC3C-67A1-6F00A07120D3}"/>
          </ac:spMkLst>
        </pc:spChg>
        <pc:spChg chg="del mod ord">
          <ac:chgData name="Raymond Dawson" userId="bed01d3e-da40-4e2e-a1e5-b0561e4f5211" providerId="ADAL" clId="{FAE50D39-AB6A-4829-AF6E-0E14D700DE32}" dt="2026-01-20T21:08:07.426" v="677" actId="700"/>
          <ac:spMkLst>
            <pc:docMk/>
            <pc:sldMk cId="1359224564" sldId="304"/>
            <ac:spMk id="5" creationId="{848B02B5-EA63-8041-6FA1-0BA5CBAB09E0}"/>
          </ac:spMkLst>
        </pc:spChg>
        <pc:spChg chg="del mod ord">
          <ac:chgData name="Raymond Dawson" userId="bed01d3e-da40-4e2e-a1e5-b0561e4f5211" providerId="ADAL" clId="{FAE50D39-AB6A-4829-AF6E-0E14D700DE32}" dt="2026-01-20T21:08:07.426" v="677" actId="700"/>
          <ac:spMkLst>
            <pc:docMk/>
            <pc:sldMk cId="1359224564" sldId="304"/>
            <ac:spMk id="6" creationId="{A933BA3C-72EA-0B06-6393-94ECA4214525}"/>
          </ac:spMkLst>
        </pc:spChg>
        <pc:spChg chg="add mod">
          <ac:chgData name="Raymond Dawson" userId="bed01d3e-da40-4e2e-a1e5-b0561e4f5211" providerId="ADAL" clId="{FAE50D39-AB6A-4829-AF6E-0E14D700DE32}" dt="2026-01-20T21:07:36.603" v="674"/>
          <ac:spMkLst>
            <pc:docMk/>
            <pc:sldMk cId="1359224564" sldId="304"/>
            <ac:spMk id="7" creationId="{2354E981-051A-8E1F-09B1-982DD23A7E95}"/>
          </ac:spMkLst>
        </pc:spChg>
        <pc:spChg chg="add mod ord">
          <ac:chgData name="Raymond Dawson" userId="bed01d3e-da40-4e2e-a1e5-b0561e4f5211" providerId="ADAL" clId="{FAE50D39-AB6A-4829-AF6E-0E14D700DE32}" dt="2026-01-20T21:11:02.231" v="785" actId="20577"/>
          <ac:spMkLst>
            <pc:docMk/>
            <pc:sldMk cId="1359224564" sldId="304"/>
            <ac:spMk id="10" creationId="{8A8E9D9E-3896-2856-BDA6-6A4B664AF360}"/>
          </ac:spMkLst>
        </pc:spChg>
        <pc:spChg chg="add del mod ord">
          <ac:chgData name="Raymond Dawson" userId="bed01d3e-da40-4e2e-a1e5-b0561e4f5211" providerId="ADAL" clId="{FAE50D39-AB6A-4829-AF6E-0E14D700DE32}" dt="2026-01-20T21:08:15.341" v="680"/>
          <ac:spMkLst>
            <pc:docMk/>
            <pc:sldMk cId="1359224564" sldId="304"/>
            <ac:spMk id="11" creationId="{85570044-8799-0156-7A14-65E79D8D3396}"/>
          </ac:spMkLst>
        </pc:spChg>
        <pc:spChg chg="add del mod ord">
          <ac:chgData name="Raymond Dawson" userId="bed01d3e-da40-4e2e-a1e5-b0561e4f5211" providerId="ADAL" clId="{FAE50D39-AB6A-4829-AF6E-0E14D700DE32}" dt="2026-01-20T21:08:11.550" v="679"/>
          <ac:spMkLst>
            <pc:docMk/>
            <pc:sldMk cId="1359224564" sldId="304"/>
            <ac:spMk id="12" creationId="{D25E695E-2843-551E-CE5E-5C877E7E98BE}"/>
          </ac:spMkLst>
        </pc:spChg>
        <pc:spChg chg="add mod ord">
          <ac:chgData name="Raymond Dawson" userId="bed01d3e-da40-4e2e-a1e5-b0561e4f5211" providerId="ADAL" clId="{FAE50D39-AB6A-4829-AF6E-0E14D700DE32}" dt="2026-01-21T04:46:41.504" v="2821" actId="404"/>
          <ac:spMkLst>
            <pc:docMk/>
            <pc:sldMk cId="1359224564" sldId="304"/>
            <ac:spMk id="13" creationId="{EF9DDB5E-88CE-A0BD-82DE-21D45498F533}"/>
          </ac:spMkLst>
        </pc:spChg>
        <pc:spChg chg="add mod ord">
          <ac:chgData name="Raymond Dawson" userId="bed01d3e-da40-4e2e-a1e5-b0561e4f5211" providerId="ADAL" clId="{FAE50D39-AB6A-4829-AF6E-0E14D700DE32}" dt="2026-01-21T04:55:22.883" v="2857"/>
          <ac:spMkLst>
            <pc:docMk/>
            <pc:sldMk cId="1359224564" sldId="304"/>
            <ac:spMk id="14" creationId="{0351E56E-BA87-EAAD-3F00-80F19DEB8133}"/>
          </ac:spMkLst>
        </pc:spChg>
        <pc:spChg chg="add del mod">
          <ac:chgData name="Raymond Dawson" userId="bed01d3e-da40-4e2e-a1e5-b0561e4f5211" providerId="ADAL" clId="{FAE50D39-AB6A-4829-AF6E-0E14D700DE32}" dt="2026-01-20T21:08:32.521" v="683"/>
          <ac:spMkLst>
            <pc:docMk/>
            <pc:sldMk cId="1359224564" sldId="304"/>
            <ac:spMk id="19" creationId="{94C892C7-97D7-4351-4D86-13AF1DD40A31}"/>
          </ac:spMkLst>
        </pc:spChg>
        <pc:spChg chg="add mod">
          <ac:chgData name="Raymond Dawson" userId="bed01d3e-da40-4e2e-a1e5-b0561e4f5211" providerId="ADAL" clId="{FAE50D39-AB6A-4829-AF6E-0E14D700DE32}" dt="2026-01-21T05:10:54.497" v="3038" actId="20577"/>
          <ac:spMkLst>
            <pc:docMk/>
            <pc:sldMk cId="1359224564" sldId="304"/>
            <ac:spMk id="21" creationId="{8A9CA3BF-5BB4-63BA-8D93-EE93F78C0724}"/>
          </ac:spMkLst>
        </pc:spChg>
        <pc:spChg chg="add mod">
          <ac:chgData name="Raymond Dawson" userId="bed01d3e-da40-4e2e-a1e5-b0561e4f5211" providerId="ADAL" clId="{FAE50D39-AB6A-4829-AF6E-0E14D700DE32}" dt="2026-01-21T16:54:33.649" v="3451" actId="1036"/>
          <ac:spMkLst>
            <pc:docMk/>
            <pc:sldMk cId="1359224564" sldId="304"/>
            <ac:spMk id="22" creationId="{F0773F3F-F4E3-811F-8B50-C1852BF39D81}"/>
          </ac:spMkLst>
        </pc:spChg>
        <pc:spChg chg="add mod ord">
          <ac:chgData name="Raymond Dawson" userId="bed01d3e-da40-4e2e-a1e5-b0561e4f5211" providerId="ADAL" clId="{FAE50D39-AB6A-4829-AF6E-0E14D700DE32}" dt="2026-01-20T21:16:13.539" v="863" actId="14100"/>
          <ac:spMkLst>
            <pc:docMk/>
            <pc:sldMk cId="1359224564" sldId="304"/>
            <ac:spMk id="25" creationId="{3B19B606-0A73-8E87-2AE3-31C2866EB850}"/>
          </ac:spMkLst>
        </pc:spChg>
        <pc:spChg chg="add mod">
          <ac:chgData name="Raymond Dawson" userId="bed01d3e-da40-4e2e-a1e5-b0561e4f5211" providerId="ADAL" clId="{FAE50D39-AB6A-4829-AF6E-0E14D700DE32}" dt="2026-01-20T21:14:07.363" v="837" actId="164"/>
          <ac:spMkLst>
            <pc:docMk/>
            <pc:sldMk cId="1359224564" sldId="304"/>
            <ac:spMk id="26" creationId="{B7B4969C-B5DF-F569-1080-0E8E0E728630}"/>
          </ac:spMkLst>
        </pc:spChg>
        <pc:spChg chg="add del mod">
          <ac:chgData name="Raymond Dawson" userId="bed01d3e-da40-4e2e-a1e5-b0561e4f5211" providerId="ADAL" clId="{FAE50D39-AB6A-4829-AF6E-0E14D700DE32}" dt="2026-01-20T21:15:24.284" v="845" actId="478"/>
          <ac:spMkLst>
            <pc:docMk/>
            <pc:sldMk cId="1359224564" sldId="304"/>
            <ac:spMk id="28" creationId="{61818F3D-9E55-2400-91E4-8DC6681F7E4C}"/>
          </ac:spMkLst>
        </pc:spChg>
        <pc:spChg chg="add mod">
          <ac:chgData name="Raymond Dawson" userId="bed01d3e-da40-4e2e-a1e5-b0561e4f5211" providerId="ADAL" clId="{FAE50D39-AB6A-4829-AF6E-0E14D700DE32}" dt="2026-01-20T21:19:12.736" v="1034" actId="164"/>
          <ac:spMkLst>
            <pc:docMk/>
            <pc:sldMk cId="1359224564" sldId="304"/>
            <ac:spMk id="29" creationId="{F70F8F5B-FEAC-4C78-7B83-677EE37EB001}"/>
          </ac:spMkLst>
        </pc:spChg>
        <pc:spChg chg="add mod">
          <ac:chgData name="Raymond Dawson" userId="bed01d3e-da40-4e2e-a1e5-b0561e4f5211" providerId="ADAL" clId="{FAE50D39-AB6A-4829-AF6E-0E14D700DE32}" dt="2026-01-20T21:16:36.533" v="869" actId="1076"/>
          <ac:spMkLst>
            <pc:docMk/>
            <pc:sldMk cId="1359224564" sldId="304"/>
            <ac:spMk id="30" creationId="{57089406-C3DC-6685-84AD-39097ED6D6A8}"/>
          </ac:spMkLst>
        </pc:spChg>
        <pc:spChg chg="add mod">
          <ac:chgData name="Raymond Dawson" userId="bed01d3e-da40-4e2e-a1e5-b0561e4f5211" providerId="ADAL" clId="{FAE50D39-AB6A-4829-AF6E-0E14D700DE32}" dt="2026-01-21T05:09:36.335" v="3019" actId="20577"/>
          <ac:spMkLst>
            <pc:docMk/>
            <pc:sldMk cId="1359224564" sldId="304"/>
            <ac:spMk id="31" creationId="{23B85E62-36AD-E447-2168-CC20A41D505C}"/>
          </ac:spMkLst>
        </pc:spChg>
        <pc:spChg chg="add mod">
          <ac:chgData name="Raymond Dawson" userId="bed01d3e-da40-4e2e-a1e5-b0561e4f5211" providerId="ADAL" clId="{FAE50D39-AB6A-4829-AF6E-0E14D700DE32}" dt="2026-01-21T16:54:27.531" v="3438" actId="404"/>
          <ac:spMkLst>
            <pc:docMk/>
            <pc:sldMk cId="1359224564" sldId="304"/>
            <ac:spMk id="32" creationId="{F423F867-D275-F3FF-325F-174BD0015949}"/>
          </ac:spMkLst>
        </pc:spChg>
        <pc:grpChg chg="add mod">
          <ac:chgData name="Raymond Dawson" userId="bed01d3e-da40-4e2e-a1e5-b0561e4f5211" providerId="ADAL" clId="{FAE50D39-AB6A-4829-AF6E-0E14D700DE32}" dt="2026-01-20T21:14:10.182" v="838" actId="1076"/>
          <ac:grpSpMkLst>
            <pc:docMk/>
            <pc:sldMk cId="1359224564" sldId="304"/>
            <ac:grpSpMk id="27" creationId="{3B12A17B-1905-664D-8761-36CAF71B27A2}"/>
          </ac:grpSpMkLst>
        </pc:grpChg>
        <pc:grpChg chg="add mod">
          <ac:chgData name="Raymond Dawson" userId="bed01d3e-da40-4e2e-a1e5-b0561e4f5211" providerId="ADAL" clId="{FAE50D39-AB6A-4829-AF6E-0E14D700DE32}" dt="2026-01-20T21:20:23.569" v="1089" actId="1076"/>
          <ac:grpSpMkLst>
            <pc:docMk/>
            <pc:sldMk cId="1359224564" sldId="304"/>
            <ac:grpSpMk id="33" creationId="{73297437-56FB-B651-8D7E-67B061CC464B}"/>
          </ac:grpSpMkLst>
        </pc:grpChg>
        <pc:picChg chg="add mod">
          <ac:chgData name="Raymond Dawson" userId="bed01d3e-da40-4e2e-a1e5-b0561e4f5211" providerId="ADAL" clId="{FAE50D39-AB6A-4829-AF6E-0E14D700DE32}" dt="2026-01-20T21:07:36.603" v="674"/>
          <ac:picMkLst>
            <pc:docMk/>
            <pc:sldMk cId="1359224564" sldId="304"/>
            <ac:picMk id="8" creationId="{E100C3D4-FEE5-AF8F-4C93-974594DC38FE}"/>
          </ac:picMkLst>
        </pc:picChg>
        <pc:picChg chg="add del mod">
          <ac:chgData name="Raymond Dawson" userId="bed01d3e-da40-4e2e-a1e5-b0561e4f5211" providerId="ADAL" clId="{FAE50D39-AB6A-4829-AF6E-0E14D700DE32}" dt="2026-01-20T21:08:08.929" v="678" actId="21"/>
          <ac:picMkLst>
            <pc:docMk/>
            <pc:sldMk cId="1359224564" sldId="304"/>
            <ac:picMk id="9" creationId="{E68674DB-54AC-3FA1-FF41-D1C8DB0DFDD9}"/>
          </ac:picMkLst>
        </pc:picChg>
        <pc:picChg chg="add mod">
          <ac:chgData name="Raymond Dawson" userId="bed01d3e-da40-4e2e-a1e5-b0561e4f5211" providerId="ADAL" clId="{FAE50D39-AB6A-4829-AF6E-0E14D700DE32}" dt="2026-01-21T16:54:33.649" v="3451" actId="1036"/>
          <ac:picMkLst>
            <pc:docMk/>
            <pc:sldMk cId="1359224564" sldId="304"/>
            <ac:picMk id="15" creationId="{E68674DB-54AC-3FA1-FF41-D1C8DB0DFDD9}"/>
          </ac:picMkLst>
        </pc:picChg>
        <pc:picChg chg="add del mod">
          <ac:chgData name="Raymond Dawson" userId="bed01d3e-da40-4e2e-a1e5-b0561e4f5211" providerId="ADAL" clId="{FAE50D39-AB6A-4829-AF6E-0E14D700DE32}" dt="2026-01-20T21:08:31.428" v="682" actId="478"/>
          <ac:picMkLst>
            <pc:docMk/>
            <pc:sldMk cId="1359224564" sldId="304"/>
            <ac:picMk id="16" creationId="{B21F5343-DBFC-AB05-9019-74CF8B06F30A}"/>
          </ac:picMkLst>
        </pc:picChg>
        <pc:picChg chg="add mod">
          <ac:chgData name="Raymond Dawson" userId="bed01d3e-da40-4e2e-a1e5-b0561e4f5211" providerId="ADAL" clId="{FAE50D39-AB6A-4829-AF6E-0E14D700DE32}" dt="2026-01-20T21:08:29.944" v="681"/>
          <ac:picMkLst>
            <pc:docMk/>
            <pc:sldMk cId="1359224564" sldId="304"/>
            <ac:picMk id="17" creationId="{B7B57C3A-DC0F-8034-23CE-B7F26563151C}"/>
          </ac:picMkLst>
        </pc:picChg>
        <pc:picChg chg="add mod">
          <ac:chgData name="Raymond Dawson" userId="bed01d3e-da40-4e2e-a1e5-b0561e4f5211" providerId="ADAL" clId="{FAE50D39-AB6A-4829-AF6E-0E14D700DE32}" dt="2026-01-21T05:10:22.558" v="3023" actId="1076"/>
          <ac:picMkLst>
            <pc:docMk/>
            <pc:sldMk cId="1359224564" sldId="304"/>
            <ac:picMk id="20" creationId="{B339CCC3-F732-420B-D97C-4840A7DD4BA6}"/>
          </ac:picMkLst>
        </pc:picChg>
        <pc:picChg chg="add mod">
          <ac:chgData name="Raymond Dawson" userId="bed01d3e-da40-4e2e-a1e5-b0561e4f5211" providerId="ADAL" clId="{FAE50D39-AB6A-4829-AF6E-0E14D700DE32}" dt="2026-01-20T21:19:12.736" v="1034" actId="164"/>
          <ac:picMkLst>
            <pc:docMk/>
            <pc:sldMk cId="1359224564" sldId="304"/>
            <ac:picMk id="23" creationId="{A837BDAD-BC8E-E5FD-9405-F5E72DF19E1B}"/>
          </ac:picMkLst>
        </pc:picChg>
        <pc:picChg chg="add mod">
          <ac:chgData name="Raymond Dawson" userId="bed01d3e-da40-4e2e-a1e5-b0561e4f5211" providerId="ADAL" clId="{FAE50D39-AB6A-4829-AF6E-0E14D700DE32}" dt="2026-01-20T21:14:07.363" v="837" actId="164"/>
          <ac:picMkLst>
            <pc:docMk/>
            <pc:sldMk cId="1359224564" sldId="304"/>
            <ac:picMk id="24" creationId="{E200851D-1693-B662-A53F-CD8597CAE19B}"/>
          </ac:picMkLst>
        </pc:picChg>
        <pc:picChg chg="add mod">
          <ac:chgData name="Raymond Dawson" userId="bed01d3e-da40-4e2e-a1e5-b0561e4f5211" providerId="ADAL" clId="{FAE50D39-AB6A-4829-AF6E-0E14D700DE32}" dt="2026-01-20T21:20:23.569" v="1089" actId="1076"/>
          <ac:picMkLst>
            <pc:docMk/>
            <pc:sldMk cId="1359224564" sldId="304"/>
            <ac:picMk id="34" creationId="{ADF9B2C6-72C0-D59A-DEEA-46B579D0F045}"/>
          </ac:picMkLst>
        </pc:picChg>
      </pc:sldChg>
      <pc:sldChg chg="addSp delSp modSp new mod">
        <pc:chgData name="Raymond Dawson" userId="bed01d3e-da40-4e2e-a1e5-b0561e4f5211" providerId="ADAL" clId="{FAE50D39-AB6A-4829-AF6E-0E14D700DE32}" dt="2026-01-21T04:55:11.168" v="2854" actId="20577"/>
        <pc:sldMkLst>
          <pc:docMk/>
          <pc:sldMk cId="1348911504" sldId="305"/>
        </pc:sldMkLst>
        <pc:spChg chg="mod">
          <ac:chgData name="Raymond Dawson" userId="bed01d3e-da40-4e2e-a1e5-b0561e4f5211" providerId="ADAL" clId="{FAE50D39-AB6A-4829-AF6E-0E14D700DE32}" dt="2026-01-21T04:49:38.460" v="2834" actId="20577"/>
          <ac:spMkLst>
            <pc:docMk/>
            <pc:sldMk cId="1348911504" sldId="305"/>
            <ac:spMk id="3" creationId="{F61BCFDE-87A1-3049-E18B-13D822DB6F0D}"/>
          </ac:spMkLst>
        </pc:spChg>
        <pc:spChg chg="mod">
          <ac:chgData name="Raymond Dawson" userId="bed01d3e-da40-4e2e-a1e5-b0561e4f5211" providerId="ADAL" clId="{FAE50D39-AB6A-4829-AF6E-0E14D700DE32}" dt="2026-01-21T04:23:52.392" v="2734" actId="20577"/>
          <ac:spMkLst>
            <pc:docMk/>
            <pc:sldMk cId="1348911504" sldId="305"/>
            <ac:spMk id="4" creationId="{33CC41B4-5495-5322-7633-F3B71A1EB3BA}"/>
          </ac:spMkLst>
        </pc:spChg>
        <pc:spChg chg="mod">
          <ac:chgData name="Raymond Dawson" userId="bed01d3e-da40-4e2e-a1e5-b0561e4f5211" providerId="ADAL" clId="{FAE50D39-AB6A-4829-AF6E-0E14D700DE32}" dt="2026-01-21T04:45:51.931" v="2812" actId="404"/>
          <ac:spMkLst>
            <pc:docMk/>
            <pc:sldMk cId="1348911504" sldId="305"/>
            <ac:spMk id="5" creationId="{E9C98D49-7B3A-C340-11FD-5114A4E1FB7F}"/>
          </ac:spMkLst>
        </pc:spChg>
        <pc:spChg chg="mod">
          <ac:chgData name="Raymond Dawson" userId="bed01d3e-da40-4e2e-a1e5-b0561e4f5211" providerId="ADAL" clId="{FAE50D39-AB6A-4829-AF6E-0E14D700DE32}" dt="2026-01-21T04:55:11.168" v="2854" actId="20577"/>
          <ac:spMkLst>
            <pc:docMk/>
            <pc:sldMk cId="1348911504" sldId="305"/>
            <ac:spMk id="6" creationId="{896188D9-0C35-2F2F-A1FC-0B24A0AB6A12}"/>
          </ac:spMkLst>
        </pc:spChg>
        <pc:spChg chg="add mod">
          <ac:chgData name="Raymond Dawson" userId="bed01d3e-da40-4e2e-a1e5-b0561e4f5211" providerId="ADAL" clId="{FAE50D39-AB6A-4829-AF6E-0E14D700DE32}" dt="2026-01-20T21:39:52.268" v="1688" actId="1076"/>
          <ac:spMkLst>
            <pc:docMk/>
            <pc:sldMk cId="1348911504" sldId="305"/>
            <ac:spMk id="10" creationId="{C140B941-CA4D-76EF-E86A-98AE84B99178}"/>
          </ac:spMkLst>
        </pc:spChg>
        <pc:spChg chg="add del mod">
          <ac:chgData name="Raymond Dawson" userId="bed01d3e-da40-4e2e-a1e5-b0561e4f5211" providerId="ADAL" clId="{FAE50D39-AB6A-4829-AF6E-0E14D700DE32}" dt="2026-01-20T21:34:04.041" v="1578"/>
          <ac:spMkLst>
            <pc:docMk/>
            <pc:sldMk cId="1348911504" sldId="305"/>
            <ac:spMk id="11" creationId="{10F2BCEB-4D86-48E6-D9EE-3B3D248C7190}"/>
          </ac:spMkLst>
        </pc:spChg>
        <pc:spChg chg="add mod">
          <ac:chgData name="Raymond Dawson" userId="bed01d3e-da40-4e2e-a1e5-b0561e4f5211" providerId="ADAL" clId="{FAE50D39-AB6A-4829-AF6E-0E14D700DE32}" dt="2026-01-20T21:39:52.268" v="1688" actId="1076"/>
          <ac:spMkLst>
            <pc:docMk/>
            <pc:sldMk cId="1348911504" sldId="305"/>
            <ac:spMk id="12" creationId="{CC8E9069-CA74-3303-63A5-1529BD797F27}"/>
          </ac:spMkLst>
        </pc:spChg>
        <pc:spChg chg="add mod">
          <ac:chgData name="Raymond Dawson" userId="bed01d3e-da40-4e2e-a1e5-b0561e4f5211" providerId="ADAL" clId="{FAE50D39-AB6A-4829-AF6E-0E14D700DE32}" dt="2026-01-21T04:48:59.031" v="2825" actId="14100"/>
          <ac:spMkLst>
            <pc:docMk/>
            <pc:sldMk cId="1348911504" sldId="305"/>
            <ac:spMk id="13" creationId="{844F5A16-CB4A-AFDD-753C-DE0751C9D22B}"/>
          </ac:spMkLst>
        </pc:spChg>
        <pc:spChg chg="add mod">
          <ac:chgData name="Raymond Dawson" userId="bed01d3e-da40-4e2e-a1e5-b0561e4f5211" providerId="ADAL" clId="{FAE50D39-AB6A-4829-AF6E-0E14D700DE32}" dt="2026-01-20T21:40:01.988" v="1691" actId="208"/>
          <ac:spMkLst>
            <pc:docMk/>
            <pc:sldMk cId="1348911504" sldId="305"/>
            <ac:spMk id="16" creationId="{A8F288CB-916D-D946-FAE8-67EEAA367054}"/>
          </ac:spMkLst>
        </pc:spChg>
        <pc:picChg chg="add mod">
          <ac:chgData name="Raymond Dawson" userId="bed01d3e-da40-4e2e-a1e5-b0561e4f5211" providerId="ADAL" clId="{FAE50D39-AB6A-4829-AF6E-0E14D700DE32}" dt="2026-01-20T21:39:52.268" v="1688" actId="1076"/>
          <ac:picMkLst>
            <pc:docMk/>
            <pc:sldMk cId="1348911504" sldId="305"/>
            <ac:picMk id="7" creationId="{8679144D-DE43-80B7-52AD-5E6FC55BE6CF}"/>
          </ac:picMkLst>
        </pc:picChg>
        <pc:picChg chg="add mod">
          <ac:chgData name="Raymond Dawson" userId="bed01d3e-da40-4e2e-a1e5-b0561e4f5211" providerId="ADAL" clId="{FAE50D39-AB6A-4829-AF6E-0E14D700DE32}" dt="2026-01-21T04:48:17.406" v="2822" actId="1076"/>
          <ac:picMkLst>
            <pc:docMk/>
            <pc:sldMk cId="1348911504" sldId="305"/>
            <ac:picMk id="8" creationId="{210F8100-29AB-33D2-BD99-603BBD93E6B3}"/>
          </ac:picMkLst>
        </pc:picChg>
        <pc:picChg chg="add mod">
          <ac:chgData name="Raymond Dawson" userId="bed01d3e-da40-4e2e-a1e5-b0561e4f5211" providerId="ADAL" clId="{FAE50D39-AB6A-4829-AF6E-0E14D700DE32}" dt="2026-01-20T21:39:52.268" v="1688" actId="1076"/>
          <ac:picMkLst>
            <pc:docMk/>
            <pc:sldMk cId="1348911504" sldId="305"/>
            <ac:picMk id="9" creationId="{63CE724A-B3EC-9D66-505B-6148B40A145E}"/>
          </ac:picMkLst>
        </pc:picChg>
        <pc:picChg chg="add mod">
          <ac:chgData name="Raymond Dawson" userId="bed01d3e-da40-4e2e-a1e5-b0561e4f5211" providerId="ADAL" clId="{FAE50D39-AB6A-4829-AF6E-0E14D700DE32}" dt="2026-01-20T21:39:56.692" v="1689" actId="1076"/>
          <ac:picMkLst>
            <pc:docMk/>
            <pc:sldMk cId="1348911504" sldId="305"/>
            <ac:picMk id="15" creationId="{9116D571-95F3-8610-3977-69847B29BE4D}"/>
          </ac:picMkLst>
        </pc:picChg>
      </pc:sldChg>
      <pc:sldChg chg="addSp delSp modSp new mod">
        <pc:chgData name="Raymond Dawson" userId="bed01d3e-da40-4e2e-a1e5-b0561e4f5211" providerId="ADAL" clId="{FAE50D39-AB6A-4829-AF6E-0E14D700DE32}" dt="2026-01-21T17:16:09.633" v="3470" actId="20577"/>
        <pc:sldMkLst>
          <pc:docMk/>
          <pc:sldMk cId="889600604" sldId="306"/>
        </pc:sldMkLst>
        <pc:spChg chg="mod">
          <ac:chgData name="Raymond Dawson" userId="bed01d3e-da40-4e2e-a1e5-b0561e4f5211" providerId="ADAL" clId="{FAE50D39-AB6A-4829-AF6E-0E14D700DE32}" dt="2026-01-21T04:57:25.966" v="2869" actId="20577"/>
          <ac:spMkLst>
            <pc:docMk/>
            <pc:sldMk cId="889600604" sldId="306"/>
            <ac:spMk id="3" creationId="{F3E512AB-BBA1-A9D7-6D7D-73E03F7C0C02}"/>
          </ac:spMkLst>
        </pc:spChg>
        <pc:spChg chg="mod">
          <ac:chgData name="Raymond Dawson" userId="bed01d3e-da40-4e2e-a1e5-b0561e4f5211" providerId="ADAL" clId="{FAE50D39-AB6A-4829-AF6E-0E14D700DE32}" dt="2026-01-21T17:16:09.633" v="3470" actId="20577"/>
          <ac:spMkLst>
            <pc:docMk/>
            <pc:sldMk cId="889600604" sldId="306"/>
            <ac:spMk id="4" creationId="{2CB68993-FC0E-3E77-7340-065ED7CCB6B7}"/>
          </ac:spMkLst>
        </pc:spChg>
        <pc:spChg chg="del">
          <ac:chgData name="Raymond Dawson" userId="bed01d3e-da40-4e2e-a1e5-b0561e4f5211" providerId="ADAL" clId="{FAE50D39-AB6A-4829-AF6E-0E14D700DE32}" dt="2026-01-21T04:21:05.517" v="2632" actId="478"/>
          <ac:spMkLst>
            <pc:docMk/>
            <pc:sldMk cId="889600604" sldId="306"/>
            <ac:spMk id="6" creationId="{3340227F-524C-51A9-8ED8-44E0B2E0674F}"/>
          </ac:spMkLst>
        </pc:spChg>
        <pc:spChg chg="add mod">
          <ac:chgData name="Raymond Dawson" userId="bed01d3e-da40-4e2e-a1e5-b0561e4f5211" providerId="ADAL" clId="{FAE50D39-AB6A-4829-AF6E-0E14D700DE32}" dt="2026-01-21T04:11:21.445" v="2509" actId="164"/>
          <ac:spMkLst>
            <pc:docMk/>
            <pc:sldMk cId="889600604" sldId="306"/>
            <ac:spMk id="9" creationId="{73938BB3-941F-8316-E53E-241D3DB8406F}"/>
          </ac:spMkLst>
        </pc:spChg>
        <pc:spChg chg="add del mod">
          <ac:chgData name="Raymond Dawson" userId="bed01d3e-da40-4e2e-a1e5-b0561e4f5211" providerId="ADAL" clId="{FAE50D39-AB6A-4829-AF6E-0E14D700DE32}" dt="2026-01-21T04:09:13.321" v="2412" actId="478"/>
          <ac:spMkLst>
            <pc:docMk/>
            <pc:sldMk cId="889600604" sldId="306"/>
            <ac:spMk id="10" creationId="{4E83D7CF-BF3F-3D22-5CB7-E3BF301CA785}"/>
          </ac:spMkLst>
        </pc:spChg>
        <pc:spChg chg="add del mod">
          <ac:chgData name="Raymond Dawson" userId="bed01d3e-da40-4e2e-a1e5-b0561e4f5211" providerId="ADAL" clId="{FAE50D39-AB6A-4829-AF6E-0E14D700DE32}" dt="2026-01-21T04:09:13.321" v="2412" actId="478"/>
          <ac:spMkLst>
            <pc:docMk/>
            <pc:sldMk cId="889600604" sldId="306"/>
            <ac:spMk id="11" creationId="{F4C37381-07E5-9807-A5E6-7A824A93E5B9}"/>
          </ac:spMkLst>
        </pc:spChg>
        <pc:spChg chg="add del mod">
          <ac:chgData name="Raymond Dawson" userId="bed01d3e-da40-4e2e-a1e5-b0561e4f5211" providerId="ADAL" clId="{FAE50D39-AB6A-4829-AF6E-0E14D700DE32}" dt="2026-01-21T04:09:13.321" v="2412" actId="478"/>
          <ac:spMkLst>
            <pc:docMk/>
            <pc:sldMk cId="889600604" sldId="306"/>
            <ac:spMk id="12" creationId="{B1313B71-DE6F-7813-F4E5-B16721648C13}"/>
          </ac:spMkLst>
        </pc:spChg>
        <pc:spChg chg="add del mod">
          <ac:chgData name="Raymond Dawson" userId="bed01d3e-da40-4e2e-a1e5-b0561e4f5211" providerId="ADAL" clId="{FAE50D39-AB6A-4829-AF6E-0E14D700DE32}" dt="2026-01-21T04:09:13.321" v="2412" actId="478"/>
          <ac:spMkLst>
            <pc:docMk/>
            <pc:sldMk cId="889600604" sldId="306"/>
            <ac:spMk id="13" creationId="{3230EC0D-7B46-3640-45C2-128AE4940505}"/>
          </ac:spMkLst>
        </pc:spChg>
        <pc:spChg chg="add del mod">
          <ac:chgData name="Raymond Dawson" userId="bed01d3e-da40-4e2e-a1e5-b0561e4f5211" providerId="ADAL" clId="{FAE50D39-AB6A-4829-AF6E-0E14D700DE32}" dt="2026-01-21T04:09:13.321" v="2412" actId="478"/>
          <ac:spMkLst>
            <pc:docMk/>
            <pc:sldMk cId="889600604" sldId="306"/>
            <ac:spMk id="14" creationId="{15454318-C15C-A12C-6E59-29BA18C4CEAF}"/>
          </ac:spMkLst>
        </pc:spChg>
        <pc:spChg chg="add mod">
          <ac:chgData name="Raymond Dawson" userId="bed01d3e-da40-4e2e-a1e5-b0561e4f5211" providerId="ADAL" clId="{FAE50D39-AB6A-4829-AF6E-0E14D700DE32}" dt="2026-01-21T04:11:21.445" v="2509" actId="164"/>
          <ac:spMkLst>
            <pc:docMk/>
            <pc:sldMk cId="889600604" sldId="306"/>
            <ac:spMk id="15" creationId="{8D49D9D0-06E7-49F9-66D6-040EDC03EF36}"/>
          </ac:spMkLst>
        </pc:spChg>
        <pc:spChg chg="add del mod">
          <ac:chgData name="Raymond Dawson" userId="bed01d3e-da40-4e2e-a1e5-b0561e4f5211" providerId="ADAL" clId="{FAE50D39-AB6A-4829-AF6E-0E14D700DE32}" dt="2026-01-21T04:11:33.220" v="2511" actId="478"/>
          <ac:spMkLst>
            <pc:docMk/>
            <pc:sldMk cId="889600604" sldId="306"/>
            <ac:spMk id="17" creationId="{FEF68055-F022-1798-A50C-BCA3544EF1EA}"/>
          </ac:spMkLst>
        </pc:spChg>
        <pc:spChg chg="add del mod">
          <ac:chgData name="Raymond Dawson" userId="bed01d3e-da40-4e2e-a1e5-b0561e4f5211" providerId="ADAL" clId="{FAE50D39-AB6A-4829-AF6E-0E14D700DE32}" dt="2026-01-21T04:11:33.220" v="2511" actId="478"/>
          <ac:spMkLst>
            <pc:docMk/>
            <pc:sldMk cId="889600604" sldId="306"/>
            <ac:spMk id="18" creationId="{AE012854-5625-B05B-1D11-9F405E16B26D}"/>
          </ac:spMkLst>
        </pc:spChg>
        <pc:spChg chg="add del mod">
          <ac:chgData name="Raymond Dawson" userId="bed01d3e-da40-4e2e-a1e5-b0561e4f5211" providerId="ADAL" clId="{FAE50D39-AB6A-4829-AF6E-0E14D700DE32}" dt="2026-01-21T04:11:33.220" v="2511" actId="478"/>
          <ac:spMkLst>
            <pc:docMk/>
            <pc:sldMk cId="889600604" sldId="306"/>
            <ac:spMk id="19" creationId="{CAC2BDD6-440E-1307-4B9E-1E7677900F29}"/>
          </ac:spMkLst>
        </pc:spChg>
        <pc:spChg chg="add del mod">
          <ac:chgData name="Raymond Dawson" userId="bed01d3e-da40-4e2e-a1e5-b0561e4f5211" providerId="ADAL" clId="{FAE50D39-AB6A-4829-AF6E-0E14D700DE32}" dt="2026-01-21T04:11:33.220" v="2511" actId="478"/>
          <ac:spMkLst>
            <pc:docMk/>
            <pc:sldMk cId="889600604" sldId="306"/>
            <ac:spMk id="20" creationId="{31FA86C9-9C8A-3577-0FAC-017BF7DA6E04}"/>
          </ac:spMkLst>
        </pc:spChg>
        <pc:spChg chg="add del mod">
          <ac:chgData name="Raymond Dawson" userId="bed01d3e-da40-4e2e-a1e5-b0561e4f5211" providerId="ADAL" clId="{FAE50D39-AB6A-4829-AF6E-0E14D700DE32}" dt="2026-01-21T04:11:33.220" v="2511" actId="478"/>
          <ac:spMkLst>
            <pc:docMk/>
            <pc:sldMk cId="889600604" sldId="306"/>
            <ac:spMk id="21" creationId="{681AA320-D721-864B-EFB6-D95AB4BF8E58}"/>
          </ac:spMkLst>
        </pc:spChg>
        <pc:spChg chg="add del mod">
          <ac:chgData name="Raymond Dawson" userId="bed01d3e-da40-4e2e-a1e5-b0561e4f5211" providerId="ADAL" clId="{FAE50D39-AB6A-4829-AF6E-0E14D700DE32}" dt="2026-01-21T04:11:33.220" v="2511" actId="478"/>
          <ac:spMkLst>
            <pc:docMk/>
            <pc:sldMk cId="889600604" sldId="306"/>
            <ac:spMk id="22" creationId="{C5AF6237-9787-FC7C-FBB6-34216A93C896}"/>
          </ac:spMkLst>
        </pc:spChg>
        <pc:spChg chg="add del mod">
          <ac:chgData name="Raymond Dawson" userId="bed01d3e-da40-4e2e-a1e5-b0561e4f5211" providerId="ADAL" clId="{FAE50D39-AB6A-4829-AF6E-0E14D700DE32}" dt="2026-01-21T04:11:33.220" v="2511" actId="478"/>
          <ac:spMkLst>
            <pc:docMk/>
            <pc:sldMk cId="889600604" sldId="306"/>
            <ac:spMk id="23" creationId="{2BADE84A-9341-1249-6751-EDE74C0F9411}"/>
          </ac:spMkLst>
        </pc:spChg>
        <pc:spChg chg="add mod">
          <ac:chgData name="Raymond Dawson" userId="bed01d3e-da40-4e2e-a1e5-b0561e4f5211" providerId="ADAL" clId="{FAE50D39-AB6A-4829-AF6E-0E14D700DE32}" dt="2026-01-21T04:07:11.307" v="2369" actId="14100"/>
          <ac:spMkLst>
            <pc:docMk/>
            <pc:sldMk cId="889600604" sldId="306"/>
            <ac:spMk id="25" creationId="{82D47B87-3023-60BA-D733-B3CEEB42DE26}"/>
          </ac:spMkLst>
        </pc:spChg>
        <pc:spChg chg="add mod">
          <ac:chgData name="Raymond Dawson" userId="bed01d3e-da40-4e2e-a1e5-b0561e4f5211" providerId="ADAL" clId="{FAE50D39-AB6A-4829-AF6E-0E14D700DE32}" dt="2026-01-21T04:07:11.307" v="2369" actId="14100"/>
          <ac:spMkLst>
            <pc:docMk/>
            <pc:sldMk cId="889600604" sldId="306"/>
            <ac:spMk id="26" creationId="{E230FABD-FB7E-B152-625F-48415C913AE0}"/>
          </ac:spMkLst>
        </pc:spChg>
        <pc:spChg chg="add mod">
          <ac:chgData name="Raymond Dawson" userId="bed01d3e-da40-4e2e-a1e5-b0561e4f5211" providerId="ADAL" clId="{FAE50D39-AB6A-4829-AF6E-0E14D700DE32}" dt="2026-01-21T04:07:11.307" v="2369" actId="14100"/>
          <ac:spMkLst>
            <pc:docMk/>
            <pc:sldMk cId="889600604" sldId="306"/>
            <ac:spMk id="27" creationId="{D792C823-E63B-55B2-2B98-F5A3EA432F10}"/>
          </ac:spMkLst>
        </pc:spChg>
        <pc:spChg chg="add mod">
          <ac:chgData name="Raymond Dawson" userId="bed01d3e-da40-4e2e-a1e5-b0561e4f5211" providerId="ADAL" clId="{FAE50D39-AB6A-4829-AF6E-0E14D700DE32}" dt="2026-01-21T04:07:11.307" v="2369" actId="14100"/>
          <ac:spMkLst>
            <pc:docMk/>
            <pc:sldMk cId="889600604" sldId="306"/>
            <ac:spMk id="28" creationId="{6285B6D6-B0FF-95A5-39B3-E7416EC7D397}"/>
          </ac:spMkLst>
        </pc:spChg>
        <pc:spChg chg="add mod">
          <ac:chgData name="Raymond Dawson" userId="bed01d3e-da40-4e2e-a1e5-b0561e4f5211" providerId="ADAL" clId="{FAE50D39-AB6A-4829-AF6E-0E14D700DE32}" dt="2026-01-21T04:07:11.307" v="2369" actId="14100"/>
          <ac:spMkLst>
            <pc:docMk/>
            <pc:sldMk cId="889600604" sldId="306"/>
            <ac:spMk id="29" creationId="{3543787A-C64E-4EFA-94D3-EA54B8E95D89}"/>
          </ac:spMkLst>
        </pc:spChg>
        <pc:spChg chg="add mod">
          <ac:chgData name="Raymond Dawson" userId="bed01d3e-da40-4e2e-a1e5-b0561e4f5211" providerId="ADAL" clId="{FAE50D39-AB6A-4829-AF6E-0E14D700DE32}" dt="2026-01-21T04:07:11.307" v="2369" actId="14100"/>
          <ac:spMkLst>
            <pc:docMk/>
            <pc:sldMk cId="889600604" sldId="306"/>
            <ac:spMk id="30" creationId="{124941BC-253E-6E63-E2F2-E1347210E3D6}"/>
          </ac:spMkLst>
        </pc:spChg>
        <pc:spChg chg="add mod">
          <ac:chgData name="Raymond Dawson" userId="bed01d3e-da40-4e2e-a1e5-b0561e4f5211" providerId="ADAL" clId="{FAE50D39-AB6A-4829-AF6E-0E14D700DE32}" dt="2026-01-21T04:07:11.307" v="2369" actId="14100"/>
          <ac:spMkLst>
            <pc:docMk/>
            <pc:sldMk cId="889600604" sldId="306"/>
            <ac:spMk id="31" creationId="{0C3F4CC3-9EB2-4F6D-18EE-16A6E64903D3}"/>
          </ac:spMkLst>
        </pc:spChg>
        <pc:spChg chg="add mod">
          <ac:chgData name="Raymond Dawson" userId="bed01d3e-da40-4e2e-a1e5-b0561e4f5211" providerId="ADAL" clId="{FAE50D39-AB6A-4829-AF6E-0E14D700DE32}" dt="2026-01-21T04:27:37.928" v="2802" actId="1076"/>
          <ac:spMkLst>
            <pc:docMk/>
            <pc:sldMk cId="889600604" sldId="306"/>
            <ac:spMk id="32" creationId="{9CBD33FF-1D73-1688-6C94-B30FC32EB63D}"/>
          </ac:spMkLst>
        </pc:spChg>
        <pc:spChg chg="add mod">
          <ac:chgData name="Raymond Dawson" userId="bed01d3e-da40-4e2e-a1e5-b0561e4f5211" providerId="ADAL" clId="{FAE50D39-AB6A-4829-AF6E-0E14D700DE32}" dt="2026-01-21T04:27:50.505" v="2804" actId="1076"/>
          <ac:spMkLst>
            <pc:docMk/>
            <pc:sldMk cId="889600604" sldId="306"/>
            <ac:spMk id="34" creationId="{72D3E556-2B85-9568-F7B8-CB754F3BA1DC}"/>
          </ac:spMkLst>
        </pc:spChg>
        <pc:spChg chg="add mod">
          <ac:chgData name="Raymond Dawson" userId="bed01d3e-da40-4e2e-a1e5-b0561e4f5211" providerId="ADAL" clId="{FAE50D39-AB6A-4829-AF6E-0E14D700DE32}" dt="2026-01-21T05:00:55.492" v="2894" actId="208"/>
          <ac:spMkLst>
            <pc:docMk/>
            <pc:sldMk cId="889600604" sldId="306"/>
            <ac:spMk id="36" creationId="{D340E464-724C-9334-E7B8-31CC39AC42E4}"/>
          </ac:spMkLst>
        </pc:spChg>
        <pc:grpChg chg="add mod">
          <ac:chgData name="Raymond Dawson" userId="bed01d3e-da40-4e2e-a1e5-b0561e4f5211" providerId="ADAL" clId="{FAE50D39-AB6A-4829-AF6E-0E14D700DE32}" dt="2026-01-21T04:11:23.799" v="2510" actId="1076"/>
          <ac:grpSpMkLst>
            <pc:docMk/>
            <pc:sldMk cId="889600604" sldId="306"/>
            <ac:grpSpMk id="33" creationId="{DA85905E-308B-D34F-93BD-67EF8C12BAE0}"/>
          </ac:grpSpMkLst>
        </pc:grpChg>
        <pc:picChg chg="add mod">
          <ac:chgData name="Raymond Dawson" userId="bed01d3e-da40-4e2e-a1e5-b0561e4f5211" providerId="ADAL" clId="{FAE50D39-AB6A-4829-AF6E-0E14D700DE32}" dt="2026-01-21T04:02:31.334" v="2356"/>
          <ac:picMkLst>
            <pc:docMk/>
            <pc:sldMk cId="889600604" sldId="306"/>
            <ac:picMk id="7" creationId="{586B8CAE-DCC1-BF83-BC12-88493AE05E63}"/>
          </ac:picMkLst>
        </pc:picChg>
        <pc:picChg chg="add mod">
          <ac:chgData name="Raymond Dawson" userId="bed01d3e-da40-4e2e-a1e5-b0561e4f5211" providerId="ADAL" clId="{FAE50D39-AB6A-4829-AF6E-0E14D700DE32}" dt="2026-01-21T04:11:21.445" v="2509" actId="164"/>
          <ac:picMkLst>
            <pc:docMk/>
            <pc:sldMk cId="889600604" sldId="306"/>
            <ac:picMk id="8" creationId="{CA06C941-E5E3-9D5A-B37A-428C2703EF00}"/>
          </ac:picMkLst>
        </pc:picChg>
        <pc:picChg chg="add mod">
          <ac:chgData name="Raymond Dawson" userId="bed01d3e-da40-4e2e-a1e5-b0561e4f5211" providerId="ADAL" clId="{FAE50D39-AB6A-4829-AF6E-0E14D700DE32}" dt="2026-01-21T04:21:15.909" v="2634" actId="1076"/>
          <ac:picMkLst>
            <pc:docMk/>
            <pc:sldMk cId="889600604" sldId="306"/>
            <ac:picMk id="16" creationId="{662A6A7D-6DC1-6B82-0E4F-B486C01765E3}"/>
          </ac:picMkLst>
        </pc:picChg>
        <pc:picChg chg="add mod">
          <ac:chgData name="Raymond Dawson" userId="bed01d3e-da40-4e2e-a1e5-b0561e4f5211" providerId="ADAL" clId="{FAE50D39-AB6A-4829-AF6E-0E14D700DE32}" dt="2026-01-21T04:07:11.307" v="2369" actId="14100"/>
          <ac:picMkLst>
            <pc:docMk/>
            <pc:sldMk cId="889600604" sldId="306"/>
            <ac:picMk id="24" creationId="{18F6C4A6-7697-D20E-1A3C-15C6FADE3480}"/>
          </ac:picMkLst>
        </pc:picChg>
        <pc:picChg chg="add mod">
          <ac:chgData name="Raymond Dawson" userId="bed01d3e-da40-4e2e-a1e5-b0561e4f5211" providerId="ADAL" clId="{FAE50D39-AB6A-4829-AF6E-0E14D700DE32}" dt="2026-01-21T05:00:35.382" v="2874" actId="1076"/>
          <ac:picMkLst>
            <pc:docMk/>
            <pc:sldMk cId="889600604" sldId="306"/>
            <ac:picMk id="35" creationId="{E025EAB5-BC90-506A-8221-84383826AA1D}"/>
          </ac:picMkLst>
        </pc:picChg>
      </pc:sldChg>
      <pc:sldChg chg="new del">
        <pc:chgData name="Raymond Dawson" userId="bed01d3e-da40-4e2e-a1e5-b0561e4f5211" providerId="ADAL" clId="{FAE50D39-AB6A-4829-AF6E-0E14D700DE32}" dt="2026-01-21T16:33:52.722" v="3156" actId="680"/>
        <pc:sldMkLst>
          <pc:docMk/>
          <pc:sldMk cId="1379682571" sldId="307"/>
        </pc:sldMkLst>
      </pc:sldChg>
      <pc:sldMasterChg chg="delSldLayout">
        <pc:chgData name="Raymond Dawson" userId="bed01d3e-da40-4e2e-a1e5-b0561e4f5211" providerId="ADAL" clId="{FAE50D39-AB6A-4829-AF6E-0E14D700DE32}" dt="2026-01-20T21:18:02.658" v="966" actId="47"/>
        <pc:sldMasterMkLst>
          <pc:docMk/>
          <pc:sldMasterMk cId="544521178" sldId="2147483660"/>
        </pc:sldMasterMkLst>
        <pc:sldLayoutChg chg="del">
          <pc:chgData name="Raymond Dawson" userId="bed01d3e-da40-4e2e-a1e5-b0561e4f5211" providerId="ADAL" clId="{FAE50D39-AB6A-4829-AF6E-0E14D700DE32}" dt="2026-01-20T21:18:02.658" v="966" actId="47"/>
          <pc:sldLayoutMkLst>
            <pc:docMk/>
            <pc:sldMasterMk cId="544521178" sldId="2147483660"/>
            <pc:sldLayoutMk cId="512763767" sldId="2147483684"/>
          </pc:sldLayoutMkLst>
        </pc:sldLayoutChg>
      </pc:sldMasterChg>
      <pc:sldMasterChg chg="del delSldLayout">
        <pc:chgData name="Raymond Dawson" userId="bed01d3e-da40-4e2e-a1e5-b0561e4f5211" providerId="ADAL" clId="{FAE50D39-AB6A-4829-AF6E-0E14D700DE32}" dt="2026-01-20T21:18:02.658" v="966" actId="47"/>
        <pc:sldMasterMkLst>
          <pc:docMk/>
          <pc:sldMasterMk cId="3013936592" sldId="2147483668"/>
        </pc:sldMasterMkLst>
        <pc:sldLayoutChg chg="del">
          <pc:chgData name="Raymond Dawson" userId="bed01d3e-da40-4e2e-a1e5-b0561e4f5211" providerId="ADAL" clId="{FAE50D39-AB6A-4829-AF6E-0E14D700DE32}" dt="2026-01-20T21:18:02.658" v="966" actId="47"/>
          <pc:sldLayoutMkLst>
            <pc:docMk/>
            <pc:sldMasterMk cId="3013936592" sldId="2147483668"/>
            <pc:sldLayoutMk cId="2585534001" sldId="2147483669"/>
          </pc:sldLayoutMkLst>
        </pc:sldLayoutChg>
        <pc:sldLayoutChg chg="del">
          <pc:chgData name="Raymond Dawson" userId="bed01d3e-da40-4e2e-a1e5-b0561e4f5211" providerId="ADAL" clId="{FAE50D39-AB6A-4829-AF6E-0E14D700DE32}" dt="2026-01-20T21:18:02.658" v="966" actId="47"/>
          <pc:sldLayoutMkLst>
            <pc:docMk/>
            <pc:sldMasterMk cId="3013936592" sldId="2147483668"/>
            <pc:sldLayoutMk cId="3348908339" sldId="2147483670"/>
          </pc:sldLayoutMkLst>
        </pc:sldLayoutChg>
        <pc:sldLayoutChg chg="del">
          <pc:chgData name="Raymond Dawson" userId="bed01d3e-da40-4e2e-a1e5-b0561e4f5211" providerId="ADAL" clId="{FAE50D39-AB6A-4829-AF6E-0E14D700DE32}" dt="2026-01-20T21:18:02.658" v="966" actId="47"/>
          <pc:sldLayoutMkLst>
            <pc:docMk/>
            <pc:sldMasterMk cId="3013936592" sldId="2147483668"/>
            <pc:sldLayoutMk cId="162445468" sldId="2147483671"/>
          </pc:sldLayoutMkLst>
        </pc:sldLayoutChg>
        <pc:sldLayoutChg chg="del">
          <pc:chgData name="Raymond Dawson" userId="bed01d3e-da40-4e2e-a1e5-b0561e4f5211" providerId="ADAL" clId="{FAE50D39-AB6A-4829-AF6E-0E14D700DE32}" dt="2026-01-20T21:18:02.658" v="966" actId="47"/>
          <pc:sldLayoutMkLst>
            <pc:docMk/>
            <pc:sldMasterMk cId="3013936592" sldId="2147483668"/>
            <pc:sldLayoutMk cId="1406872709" sldId="2147483672"/>
          </pc:sldLayoutMkLst>
        </pc:sldLayoutChg>
        <pc:sldLayoutChg chg="del">
          <pc:chgData name="Raymond Dawson" userId="bed01d3e-da40-4e2e-a1e5-b0561e4f5211" providerId="ADAL" clId="{FAE50D39-AB6A-4829-AF6E-0E14D700DE32}" dt="2026-01-20T21:18:02.658" v="966" actId="47"/>
          <pc:sldLayoutMkLst>
            <pc:docMk/>
            <pc:sldMasterMk cId="3013936592" sldId="2147483668"/>
            <pc:sldLayoutMk cId="3383635303" sldId="2147483673"/>
          </pc:sldLayoutMkLst>
        </pc:sldLayoutChg>
        <pc:sldLayoutChg chg="del">
          <pc:chgData name="Raymond Dawson" userId="bed01d3e-da40-4e2e-a1e5-b0561e4f5211" providerId="ADAL" clId="{FAE50D39-AB6A-4829-AF6E-0E14D700DE32}" dt="2026-01-20T21:18:02.658" v="966" actId="47"/>
          <pc:sldLayoutMkLst>
            <pc:docMk/>
            <pc:sldMasterMk cId="3013936592" sldId="2147483668"/>
            <pc:sldLayoutMk cId="2918374091" sldId="2147483674"/>
          </pc:sldLayoutMkLst>
        </pc:sldLayoutChg>
        <pc:sldLayoutChg chg="del">
          <pc:chgData name="Raymond Dawson" userId="bed01d3e-da40-4e2e-a1e5-b0561e4f5211" providerId="ADAL" clId="{FAE50D39-AB6A-4829-AF6E-0E14D700DE32}" dt="2026-01-20T21:18:02.658" v="966" actId="47"/>
          <pc:sldLayoutMkLst>
            <pc:docMk/>
            <pc:sldMasterMk cId="3013936592" sldId="2147483668"/>
            <pc:sldLayoutMk cId="2912767909" sldId="2147483675"/>
          </pc:sldLayoutMkLst>
        </pc:sldLayoutChg>
        <pc:sldLayoutChg chg="del">
          <pc:chgData name="Raymond Dawson" userId="bed01d3e-da40-4e2e-a1e5-b0561e4f5211" providerId="ADAL" clId="{FAE50D39-AB6A-4829-AF6E-0E14D700DE32}" dt="2026-01-20T21:18:02.658" v="966" actId="47"/>
          <pc:sldLayoutMkLst>
            <pc:docMk/>
            <pc:sldMasterMk cId="3013936592" sldId="2147483668"/>
            <pc:sldLayoutMk cId="672885977" sldId="2147483676"/>
          </pc:sldLayoutMkLst>
        </pc:sldLayoutChg>
        <pc:sldLayoutChg chg="del">
          <pc:chgData name="Raymond Dawson" userId="bed01d3e-da40-4e2e-a1e5-b0561e4f5211" providerId="ADAL" clId="{FAE50D39-AB6A-4829-AF6E-0E14D700DE32}" dt="2026-01-20T21:18:02.658" v="966" actId="47"/>
          <pc:sldLayoutMkLst>
            <pc:docMk/>
            <pc:sldMasterMk cId="3013936592" sldId="2147483668"/>
            <pc:sldLayoutMk cId="83900508" sldId="2147483677"/>
          </pc:sldLayoutMkLst>
        </pc:sldLayoutChg>
        <pc:sldLayoutChg chg="del">
          <pc:chgData name="Raymond Dawson" userId="bed01d3e-da40-4e2e-a1e5-b0561e4f5211" providerId="ADAL" clId="{FAE50D39-AB6A-4829-AF6E-0E14D700DE32}" dt="2026-01-20T21:18:02.658" v="966" actId="47"/>
          <pc:sldLayoutMkLst>
            <pc:docMk/>
            <pc:sldMasterMk cId="3013936592" sldId="2147483668"/>
            <pc:sldLayoutMk cId="3322215208" sldId="2147483678"/>
          </pc:sldLayoutMkLst>
        </pc:sldLayoutChg>
        <pc:sldLayoutChg chg="del">
          <pc:chgData name="Raymond Dawson" userId="bed01d3e-da40-4e2e-a1e5-b0561e4f5211" providerId="ADAL" clId="{FAE50D39-AB6A-4829-AF6E-0E14D700DE32}" dt="2026-01-20T21:18:02.658" v="966" actId="47"/>
          <pc:sldLayoutMkLst>
            <pc:docMk/>
            <pc:sldMasterMk cId="3013936592" sldId="2147483668"/>
            <pc:sldLayoutMk cId="207072516" sldId="2147483679"/>
          </pc:sldLayoutMkLst>
        </pc:sldLayoutChg>
        <pc:sldLayoutChg chg="del">
          <pc:chgData name="Raymond Dawson" userId="bed01d3e-da40-4e2e-a1e5-b0561e4f5211" providerId="ADAL" clId="{FAE50D39-AB6A-4829-AF6E-0E14D700DE32}" dt="2026-01-20T21:18:02.658" v="966" actId="47"/>
          <pc:sldLayoutMkLst>
            <pc:docMk/>
            <pc:sldMasterMk cId="3013936592" sldId="2147483668"/>
            <pc:sldLayoutMk cId="2250649824" sldId="2147483680"/>
          </pc:sldLayoutMkLst>
        </pc:sldLayoutChg>
        <pc:sldLayoutChg chg="del">
          <pc:chgData name="Raymond Dawson" userId="bed01d3e-da40-4e2e-a1e5-b0561e4f5211" providerId="ADAL" clId="{FAE50D39-AB6A-4829-AF6E-0E14D700DE32}" dt="2026-01-20T21:18:02.658" v="966" actId="47"/>
          <pc:sldLayoutMkLst>
            <pc:docMk/>
            <pc:sldMasterMk cId="3013936592" sldId="2147483668"/>
            <pc:sldLayoutMk cId="1795239807" sldId="2147483681"/>
          </pc:sldLayoutMkLst>
        </pc:sldLayoutChg>
        <pc:sldLayoutChg chg="del">
          <pc:chgData name="Raymond Dawson" userId="bed01d3e-da40-4e2e-a1e5-b0561e4f5211" providerId="ADAL" clId="{FAE50D39-AB6A-4829-AF6E-0E14D700DE32}" dt="2026-01-20T21:18:02.658" v="966" actId="47"/>
          <pc:sldLayoutMkLst>
            <pc:docMk/>
            <pc:sldMasterMk cId="3013936592" sldId="2147483668"/>
            <pc:sldLayoutMk cId="1270393280" sldId="2147483682"/>
          </pc:sldLayoutMkLst>
        </pc:sldLayoutChg>
        <pc:sldLayoutChg chg="del">
          <pc:chgData name="Raymond Dawson" userId="bed01d3e-da40-4e2e-a1e5-b0561e4f5211" providerId="ADAL" clId="{FAE50D39-AB6A-4829-AF6E-0E14D700DE32}" dt="2026-01-20T21:18:02.658" v="966" actId="47"/>
          <pc:sldLayoutMkLst>
            <pc:docMk/>
            <pc:sldMasterMk cId="3013936592" sldId="2147483668"/>
            <pc:sldLayoutMk cId="2508385214" sldId="214748368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1481540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4712963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3441178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6D9F0E-4B80-0FD1-A24A-1C1B60A4BB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983308" y="450531"/>
            <a:ext cx="1787236" cy="45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496317-0189-6060-26F4-32FD0508897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55554" y="457965"/>
            <a:ext cx="1825604" cy="457200"/>
          </a:xfrm>
          <a:prstGeom prst="rect">
            <a:avLst/>
          </a:prstGeom>
        </p:spPr>
      </p:pic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C982CCA-1B74-BF6E-B229-11EF11E8D20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294996" y="480267"/>
            <a:ext cx="2309706" cy="40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0018" y="6316595"/>
            <a:ext cx="432486" cy="36512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000"/>
            </a:lvl1pPr>
          </a:lstStyle>
          <a:p>
            <a:pPr algn="ctr"/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E7747BA-6145-3552-2339-5F4BF5DF2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79" y="0"/>
            <a:ext cx="11499925" cy="825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65258C7-5BE3-51E9-6313-6F03042F3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579" y="975365"/>
            <a:ext cx="11499925" cy="4865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43A592-2C2C-1149-FE30-72A494F277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85192" y="6316595"/>
            <a:ext cx="2659380" cy="365125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Title of Meeting/Review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0C71E18-8584-A0E2-3682-9547339B30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4220" y="6316595"/>
            <a:ext cx="2659380" cy="365125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Name of Presenter</a:t>
            </a:r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2579" y="975360"/>
            <a:ext cx="5524500" cy="48911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4923" y="975360"/>
            <a:ext cx="5755084" cy="48911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27522" y="6316595"/>
            <a:ext cx="432486" cy="36512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000"/>
            </a:lvl1pPr>
          </a:lstStyle>
          <a:p>
            <a:pPr algn="ctr"/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CFA25C5-6468-E921-5CC9-27F4A33A76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85192" y="6316595"/>
            <a:ext cx="2659380" cy="365125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Title of Meeting/Review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395F968-4504-BF25-C965-31E73F6616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4220" y="6316595"/>
            <a:ext cx="2659380" cy="365125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Name of Presenter</a:t>
            </a:r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D9BCDB3-24E9-1B4D-0A74-4298674A99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27522" y="6316595"/>
            <a:ext cx="432486" cy="36512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000"/>
            </a:lvl1pPr>
          </a:lstStyle>
          <a:p>
            <a:pPr algn="ctr"/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8DB6E2-DDA3-22B8-7251-F0B132B676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85192" y="6316595"/>
            <a:ext cx="2659380" cy="365125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Title of Meeting/Review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439522C-42D3-98C9-C46E-2F2D03D435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4220" y="6316595"/>
            <a:ext cx="2659380" cy="365125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Name of Presenter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D45B976-F9BD-96F9-4119-FEAF693C373D}"/>
              </a:ext>
            </a:extLst>
          </p:cNvPr>
          <p:cNvCxnSpPr/>
          <p:nvPr userDrawn="1"/>
        </p:nvCxnSpPr>
        <p:spPr>
          <a:xfrm>
            <a:off x="462579" y="6111240"/>
            <a:ext cx="114999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79" y="0"/>
            <a:ext cx="11499925" cy="825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2579" y="975365"/>
            <a:ext cx="11499925" cy="4865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0018" y="6316595"/>
            <a:ext cx="432486" cy="36512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100" b="1">
                <a:solidFill>
                  <a:schemeClr val="bg2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B150B5-704F-CF21-3183-8DB97C07706C}"/>
              </a:ext>
            </a:extLst>
          </p:cNvPr>
          <p:cNvCxnSpPr>
            <a:cxnSpLocks/>
          </p:cNvCxnSpPr>
          <p:nvPr userDrawn="1"/>
        </p:nvCxnSpPr>
        <p:spPr>
          <a:xfrm>
            <a:off x="462579" y="825178"/>
            <a:ext cx="11499925" cy="0"/>
          </a:xfrm>
          <a:prstGeom prst="line">
            <a:avLst/>
          </a:prstGeom>
          <a:ln w="25400">
            <a:gradFill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958D2D7-4525-7982-81CE-BAFE8EFB999D}"/>
              </a:ext>
            </a:extLst>
          </p:cNvPr>
          <p:cNvCxnSpPr/>
          <p:nvPr userDrawn="1"/>
        </p:nvCxnSpPr>
        <p:spPr>
          <a:xfrm>
            <a:off x="462579" y="6111240"/>
            <a:ext cx="114999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u="none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j-ea"/>
                <a:cs typeface="Arial" panose="020B0604020202020204" pitchFamily="34" charset="0"/>
              </a:rPr>
              <a:t>ePIC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j-ea"/>
                <a:cs typeface="Arial" panose="020B0604020202020204" pitchFamily="34" charset="0"/>
              </a:rPr>
              <a:t> Collaboration Meeting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j-ea"/>
                <a:cs typeface="Arial" panose="020B0604020202020204" pitchFamily="34" charset="0"/>
              </a:rPr>
            </a:b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j-ea"/>
                <a:cs typeface="Arial" panose="020B0604020202020204" pitchFamily="34" charset="0"/>
              </a:rPr>
              <a:t>HRPPD Electronics Design Overview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January 20 – 23, 2026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Raymond Dawson</a:t>
            </a:r>
          </a:p>
          <a:p>
            <a:r>
              <a:rPr lang="en-US" dirty="0"/>
              <a:t>Electronics Engineer</a:t>
            </a: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E69A41-CFDC-8D64-9F27-E304109581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933A556B-7C63-244D-9B7C-B0EA8042B330}" type="slidenum">
              <a:rPr lang="en-US" smtClean="0"/>
              <a:pPr algn="ctr"/>
              <a:t>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29151C-A40D-E791-882D-EB62E50F7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F26A06-1702-05B0-84D9-63DE78F38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HRPPD Electrical Design Overview</a:t>
            </a:r>
          </a:p>
          <a:p>
            <a:r>
              <a:rPr lang="en-US" dirty="0"/>
              <a:t>FCFD Front-End Board Overview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E374B6-B445-C39D-1556-0F6913AAD2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100" dirty="0"/>
              <a:t>HRPPD Electronics Design Overview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9EC2122-7B50-08EE-7951-353933BE16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Raymond Dawson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512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A7D27A-FBDF-B9CE-5E75-9C9D64D0A5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933A556B-7C63-244D-9B7C-B0EA8042B330}" type="slidenum">
              <a:rPr lang="en-US" smtClean="0"/>
              <a:pPr algn="ctr"/>
              <a:t>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61BCFDE-87A1-3049-E18B-13D822DB6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79" y="0"/>
            <a:ext cx="9595821" cy="825178"/>
          </a:xfrm>
        </p:spPr>
        <p:txBody>
          <a:bodyPr>
            <a:noAutofit/>
          </a:bodyPr>
          <a:lstStyle/>
          <a:p>
            <a:r>
              <a:rPr lang="en-US" sz="3200" dirty="0"/>
              <a:t>JLab Electrical Design of the HRPPD/</a:t>
            </a:r>
            <a:r>
              <a:rPr lang="en-US" sz="3200" dirty="0" err="1"/>
              <a:t>pfRICH</a:t>
            </a:r>
            <a:endParaRPr lang="en-US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CC41B4-5495-5322-7633-F3B71A1EB3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579" y="975365"/>
            <a:ext cx="7822439" cy="4865858"/>
          </a:xfrm>
        </p:spPr>
        <p:txBody>
          <a:bodyPr/>
          <a:lstStyle/>
          <a:p>
            <a:r>
              <a:rPr lang="en-US" dirty="0"/>
              <a:t>JLab is contributing to the electrical design of the HRPPDs including the ceramic sensor and the readout electronics/PCBAs</a:t>
            </a:r>
          </a:p>
          <a:p>
            <a:endParaRPr lang="en-US" dirty="0"/>
          </a:p>
          <a:p>
            <a:r>
              <a:rPr lang="en-US" dirty="0"/>
              <a:t>Initial HRPPDs had issues with crosstalk (10%)</a:t>
            </a:r>
          </a:p>
          <a:p>
            <a:pPr lvl="1"/>
            <a:r>
              <a:rPr lang="en-US" dirty="0"/>
              <a:t>Led to analysis and simulation to improve overall signal integrity of the signal chain from sensor to readout</a:t>
            </a:r>
          </a:p>
          <a:p>
            <a:endParaRPr lang="en-US" dirty="0"/>
          </a:p>
          <a:p>
            <a:r>
              <a:rPr lang="en-US" dirty="0"/>
              <a:t>Improvements to mechanical aspects</a:t>
            </a:r>
          </a:p>
          <a:p>
            <a:pPr lvl="1"/>
            <a:r>
              <a:rPr lang="en-US" dirty="0"/>
              <a:t>Connectorization</a:t>
            </a:r>
          </a:p>
          <a:p>
            <a:pPr lvl="1"/>
            <a:r>
              <a:rPr lang="en-US" dirty="0"/>
              <a:t>Board-board interfaces</a:t>
            </a:r>
          </a:p>
          <a:p>
            <a:pPr lvl="1"/>
            <a:r>
              <a:rPr lang="en-US" dirty="0"/>
              <a:t>High voltage routing</a:t>
            </a:r>
          </a:p>
          <a:p>
            <a:pPr lvl="1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C98D49-7B3A-C340-11FD-5114A4E1FB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100" dirty="0"/>
              <a:t>HRPPD Electronics Design Overview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96188D9-0C35-2F2F-A1FC-0B24A0AB6A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Raymond Dawson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79144D-DE43-80B7-52AD-5E6FC55BE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5522" y="2071464"/>
            <a:ext cx="1830463" cy="14475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0F8100-29AB-33D2-BD99-603BBD93E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5018" y="3139668"/>
            <a:ext cx="1787457" cy="14672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CE724A-B3EC-9D66-505B-6148B40A14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5522" y="104292"/>
            <a:ext cx="1813859" cy="12553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140B941-CA4D-76EF-E86A-98AE84B99178}"/>
              </a:ext>
            </a:extLst>
          </p:cNvPr>
          <p:cNvSpPr txBox="1"/>
          <p:nvPr/>
        </p:nvSpPr>
        <p:spPr>
          <a:xfrm>
            <a:off x="10185522" y="1359687"/>
            <a:ext cx="184287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HRPPD</a:t>
            </a:r>
          </a:p>
          <a:p>
            <a:pPr algn="ctr"/>
            <a:r>
              <a:rPr lang="en-US" sz="1400" dirty="0"/>
              <a:t>(Air/Readout side)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8E9069-CA74-3303-63A5-1529BD797F27}"/>
              </a:ext>
            </a:extLst>
          </p:cNvPr>
          <p:cNvSpPr txBox="1"/>
          <p:nvPr/>
        </p:nvSpPr>
        <p:spPr>
          <a:xfrm>
            <a:off x="10185522" y="3519051"/>
            <a:ext cx="1842875" cy="8002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HRPPD</a:t>
            </a:r>
          </a:p>
          <a:p>
            <a:pPr algn="ctr"/>
            <a:r>
              <a:rPr lang="en-US" sz="1400" dirty="0"/>
              <a:t>(Vacuum/Detection Side)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4F5A16-CB4A-AFDD-753C-DE0751C9D22B}"/>
              </a:ext>
            </a:extLst>
          </p:cNvPr>
          <p:cNvSpPr txBox="1"/>
          <p:nvPr/>
        </p:nvSpPr>
        <p:spPr>
          <a:xfrm>
            <a:off x="8328561" y="4606886"/>
            <a:ext cx="172983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Readout PCBAs</a:t>
            </a:r>
          </a:p>
        </p:txBody>
      </p:sp>
      <p:pic>
        <p:nvPicPr>
          <p:cNvPr id="15" name="Picture 14" descr="A picture containing indoor, set, silver&#10;&#10;AI-generated content may be incorrect.">
            <a:extLst>
              <a:ext uri="{FF2B5EF4-FFF2-40B4-BE49-F238E27FC236}">
                <a16:creationId xmlns:a16="http://schemas.microsoft.com/office/drawing/2014/main" id="{9116D571-95F3-8610-3977-69847B29B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3110" y="4523530"/>
            <a:ext cx="1842875" cy="124332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8F288CB-916D-D946-FAE8-67EEAA367054}"/>
              </a:ext>
            </a:extLst>
          </p:cNvPr>
          <p:cNvSpPr txBox="1"/>
          <p:nvPr/>
        </p:nvSpPr>
        <p:spPr>
          <a:xfrm>
            <a:off x="10173110" y="5766857"/>
            <a:ext cx="184287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HRPPD</a:t>
            </a:r>
          </a:p>
          <a:p>
            <a:pPr algn="ctr"/>
            <a:r>
              <a:rPr lang="en-US" dirty="0"/>
              <a:t>(Window)</a:t>
            </a:r>
          </a:p>
        </p:txBody>
      </p:sp>
    </p:spTree>
    <p:extLst>
      <p:ext uri="{BB962C8B-B14F-4D97-AF65-F5344CB8AC3E}">
        <p14:creationId xmlns:p14="http://schemas.microsoft.com/office/powerpoint/2010/main" val="1348911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CC8C4F-A471-F7BB-A7A9-CCCFB5CA17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933A556B-7C63-244D-9B7C-B0EA8042B330}" type="slidenum">
              <a:rPr lang="en-US" smtClean="0"/>
              <a:pPr algn="ctr"/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3E512AB-BBA1-A9D7-6D7D-73E03F7C0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HRPPD Electrical Simulations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B68993-FC0E-3E77-7340-065ED7CCB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579" y="975365"/>
            <a:ext cx="11499925" cy="2056801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Signal integrity metrics</a:t>
            </a:r>
          </a:p>
          <a:p>
            <a:pPr lvl="1"/>
            <a:r>
              <a:rPr lang="en-US" dirty="0"/>
              <a:t>Crosstalk, insertion loss, return loss</a:t>
            </a:r>
          </a:p>
          <a:p>
            <a:r>
              <a:rPr lang="en-US" dirty="0"/>
              <a:t>Simulated signal quality with variations to the following key tenets of SI</a:t>
            </a:r>
          </a:p>
          <a:p>
            <a:pPr lvl="1"/>
            <a:r>
              <a:rPr lang="en-US" dirty="0"/>
              <a:t>Copper-copper spacing / pad size</a:t>
            </a:r>
          </a:p>
          <a:p>
            <a:pPr lvl="1"/>
            <a:r>
              <a:rPr lang="en-US" dirty="0"/>
              <a:t>Increased ground stitching via density near signal vias</a:t>
            </a:r>
          </a:p>
          <a:p>
            <a:pPr lvl="2"/>
            <a:r>
              <a:rPr lang="en-US" dirty="0"/>
              <a:t>Within ceramic and connectors</a:t>
            </a:r>
          </a:p>
          <a:p>
            <a:pPr lvl="1"/>
            <a:r>
              <a:rPr lang="en-US" strike="sngStrike" dirty="0"/>
              <a:t>Ground planes adjacent to signal layers and smaller dielectric thickness</a:t>
            </a:r>
          </a:p>
          <a:p>
            <a:pPr lvl="2"/>
            <a:r>
              <a:rPr lang="en-US" dirty="0"/>
              <a:t>Results not as expected due to dielectric material</a:t>
            </a:r>
          </a:p>
          <a:p>
            <a:r>
              <a:rPr lang="en-US" dirty="0"/>
              <a:t>Combined ceramic simulations with connectors and PCBAs to evaluate entire signal chain</a:t>
            </a:r>
          </a:p>
          <a:p>
            <a:r>
              <a:rPr lang="en-US" dirty="0"/>
              <a:t>Simulations drive changes to improve design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8DA274-5A55-ED8B-B136-78CE42A848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A85905E-308B-D34F-93BD-67EF8C12BAE0}"/>
              </a:ext>
            </a:extLst>
          </p:cNvPr>
          <p:cNvGrpSpPr/>
          <p:nvPr/>
        </p:nvGrpSpPr>
        <p:grpSpPr>
          <a:xfrm>
            <a:off x="1" y="2990894"/>
            <a:ext cx="6634348" cy="3497774"/>
            <a:chOff x="1" y="2910755"/>
            <a:chExt cx="6634348" cy="349777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A06C941-E5E3-9D5A-B37A-428C2703EF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" y="2910755"/>
              <a:ext cx="6634348" cy="349777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3938BB3-941F-8316-E53E-241D3DB8406F}"/>
                </a:ext>
              </a:extLst>
            </p:cNvPr>
            <p:cNvSpPr txBox="1"/>
            <p:nvPr/>
          </p:nvSpPr>
          <p:spPr>
            <a:xfrm>
              <a:off x="3485192" y="4483686"/>
              <a:ext cx="1497679" cy="2154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0.32%: Optimized design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D49D9D0-06E7-49F9-66D6-040EDC03EF36}"/>
                </a:ext>
              </a:extLst>
            </p:cNvPr>
            <p:cNvSpPr txBox="1"/>
            <p:nvPr/>
          </p:nvSpPr>
          <p:spPr>
            <a:xfrm>
              <a:off x="3412899" y="5882635"/>
              <a:ext cx="1497679" cy="2154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1.75%: Original design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662A6A7D-6DC1-6B82-0E4F-B486C0176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4349" y="3233462"/>
            <a:ext cx="5557651" cy="307612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9CBD33FF-1D73-1688-6C94-B30FC32EB63D}"/>
              </a:ext>
            </a:extLst>
          </p:cNvPr>
          <p:cNvSpPr txBox="1"/>
          <p:nvPr/>
        </p:nvSpPr>
        <p:spPr>
          <a:xfrm>
            <a:off x="195944" y="6488668"/>
            <a:ext cx="624246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S-parameter Graph of Insertion Loss-Crosstalk Ratio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2D3E556-2B85-9568-F7B8-CB754F3BA1DC}"/>
              </a:ext>
            </a:extLst>
          </p:cNvPr>
          <p:cNvSpPr txBox="1"/>
          <p:nvPr/>
        </p:nvSpPr>
        <p:spPr>
          <a:xfrm>
            <a:off x="6816436" y="6488668"/>
            <a:ext cx="519347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S-parameter Graph of Insertion Loss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E025EAB5-BC90-506A-8221-84383826AA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2231" y="975365"/>
            <a:ext cx="3001884" cy="1586259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D340E464-724C-9334-E7B8-31CC39AC42E4}"/>
              </a:ext>
            </a:extLst>
          </p:cNvPr>
          <p:cNvSpPr txBox="1"/>
          <p:nvPr/>
        </p:nvSpPr>
        <p:spPr>
          <a:xfrm>
            <a:off x="7912231" y="2561624"/>
            <a:ext cx="300188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Simulation Model</a:t>
            </a:r>
          </a:p>
        </p:txBody>
      </p:sp>
    </p:spTree>
    <p:extLst>
      <p:ext uri="{BB962C8B-B14F-4D97-AF65-F5344CB8AC3E}">
        <p14:creationId xmlns:p14="http://schemas.microsoft.com/office/powerpoint/2010/main" val="889600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79537C-E9BB-E0C3-89FD-9BD61946CA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933A556B-7C63-244D-9B7C-B0EA8042B330}" type="slidenum">
              <a:rPr lang="en-US" smtClean="0"/>
              <a:pPr algn="ctr"/>
              <a:t>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917997B-7FFD-B550-3201-ABDB51844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Front-End-Board (FEB)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23C598-E9FD-B32A-B0FD-79D7DD5F1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579" y="975365"/>
            <a:ext cx="6179685" cy="513247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FCFDv1.1 </a:t>
            </a:r>
          </a:p>
          <a:p>
            <a:pPr lvl="1"/>
            <a:r>
              <a:rPr lang="en-US" dirty="0"/>
              <a:t>Originally designed to read AC-LGAD strips</a:t>
            </a:r>
          </a:p>
          <a:p>
            <a:pPr lvl="2"/>
            <a:r>
              <a:rPr lang="en-US" dirty="0"/>
              <a:t>Directly </a:t>
            </a:r>
            <a:r>
              <a:rPr lang="en-US" dirty="0" err="1"/>
              <a:t>wirebonded</a:t>
            </a:r>
            <a:r>
              <a:rPr lang="en-US" dirty="0"/>
              <a:t> to sensor</a:t>
            </a:r>
          </a:p>
          <a:p>
            <a:pPr lvl="1"/>
            <a:r>
              <a:rPr lang="en-US" dirty="0"/>
              <a:t>Analog front-end only</a:t>
            </a:r>
          </a:p>
          <a:p>
            <a:pPr lvl="1"/>
            <a:r>
              <a:rPr lang="en-US" dirty="0"/>
              <a:t>6 input channels with 2x outputs per channel (analog + digital CFD)</a:t>
            </a:r>
          </a:p>
          <a:p>
            <a:pPr lvl="1"/>
            <a:r>
              <a:rPr lang="en-US" dirty="0"/>
              <a:t>Maximum dynamic range of 100fC</a:t>
            </a:r>
          </a:p>
          <a:p>
            <a:r>
              <a:rPr lang="en-US" dirty="0"/>
              <a:t>FEB</a:t>
            </a:r>
          </a:p>
          <a:p>
            <a:pPr lvl="1"/>
            <a:r>
              <a:rPr lang="en-US" dirty="0"/>
              <a:t>Represents final front-end board design</a:t>
            </a:r>
          </a:p>
          <a:p>
            <a:pPr lvl="1"/>
            <a:r>
              <a:rPr lang="en-US" dirty="0"/>
              <a:t>6x boards expected late </a:t>
            </a:r>
            <a:r>
              <a:rPr lang="en-US" dirty="0" err="1"/>
              <a:t>Febuary</a:t>
            </a:r>
            <a:endParaRPr lang="en-US" dirty="0"/>
          </a:p>
          <a:p>
            <a:pPr lvl="2"/>
            <a:r>
              <a:rPr lang="en-US" dirty="0"/>
              <a:t>Feedback to FNAL in Spring</a:t>
            </a:r>
          </a:p>
          <a:p>
            <a:pPr lvl="2"/>
            <a:r>
              <a:rPr lang="en-US" dirty="0"/>
              <a:t>Prototype variant in 2026</a:t>
            </a:r>
          </a:p>
          <a:p>
            <a:pPr lvl="3"/>
            <a:r>
              <a:rPr lang="en-US" dirty="0"/>
              <a:t>If changes are simple </a:t>
            </a:r>
          </a:p>
          <a:p>
            <a:r>
              <a:rPr lang="en-US" dirty="0"/>
              <a:t>Challenges</a:t>
            </a:r>
          </a:p>
          <a:p>
            <a:pPr lvl="1"/>
            <a:r>
              <a:rPr lang="en-US" dirty="0"/>
              <a:t>Feasibility</a:t>
            </a:r>
          </a:p>
          <a:p>
            <a:pPr lvl="2"/>
            <a:r>
              <a:rPr lang="en-US" dirty="0"/>
              <a:t>Routed to sensor rather than </a:t>
            </a:r>
            <a:r>
              <a:rPr lang="en-US" dirty="0" err="1"/>
              <a:t>wirebonded</a:t>
            </a:r>
            <a:endParaRPr lang="en-US" dirty="0"/>
          </a:p>
          <a:p>
            <a:pPr lvl="1"/>
            <a:r>
              <a:rPr lang="en-US" dirty="0"/>
              <a:t>Limited inputs</a:t>
            </a:r>
          </a:p>
          <a:p>
            <a:pPr lvl="2"/>
            <a:r>
              <a:rPr lang="en-US" dirty="0"/>
              <a:t>Using 2x ASICS on FEB to test </a:t>
            </a:r>
            <a:r>
              <a:rPr lang="en-US"/>
              <a:t>12 channels</a:t>
            </a:r>
            <a:endParaRPr lang="en-US" dirty="0"/>
          </a:p>
          <a:p>
            <a:pPr lvl="1"/>
            <a:r>
              <a:rPr lang="en-US" dirty="0"/>
              <a:t>Dynamic range </a:t>
            </a:r>
          </a:p>
          <a:p>
            <a:pPr lvl="2"/>
            <a:r>
              <a:rPr lang="en-US" dirty="0"/>
              <a:t>HRPPD max charge of 160fC</a:t>
            </a:r>
          </a:p>
          <a:p>
            <a:pPr lvl="1"/>
            <a:r>
              <a:rPr lang="en-US" dirty="0"/>
              <a:t>Impedance matching / attenuation</a:t>
            </a:r>
          </a:p>
          <a:p>
            <a:pPr lvl="2"/>
            <a:r>
              <a:rPr lang="en-US" dirty="0"/>
              <a:t>Impacts dynamic range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69282B-749F-38B9-B4E2-92186999A4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100" dirty="0"/>
              <a:t>HRPPD Electronics Design Overview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12C79F4-73C0-3B96-0DDC-C44F86944A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Raymond Dawson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E7053C0-897A-4FD3-4B9D-9AC1D170F3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1551" y="55418"/>
            <a:ext cx="2251849" cy="59000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9B0336-FB2C-81E3-3751-6616D7040A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638" y="3726832"/>
            <a:ext cx="2436378" cy="1858838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E4939323-04B8-5086-0D19-741142BB7728}"/>
              </a:ext>
            </a:extLst>
          </p:cNvPr>
          <p:cNvSpPr/>
          <p:nvPr/>
        </p:nvSpPr>
        <p:spPr>
          <a:xfrm>
            <a:off x="10307781" y="5102430"/>
            <a:ext cx="285008" cy="2731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41444FC-9FF9-2201-0DF6-1C889EEF438E}"/>
              </a:ext>
            </a:extLst>
          </p:cNvPr>
          <p:cNvCxnSpPr>
            <a:stCxn id="10" idx="3"/>
            <a:endCxn id="11" idx="2"/>
          </p:cNvCxnSpPr>
          <p:nvPr/>
        </p:nvCxnSpPr>
        <p:spPr>
          <a:xfrm>
            <a:off x="9422016" y="4656251"/>
            <a:ext cx="885765" cy="58274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D0442504-BB87-625C-9A7D-E93AD62926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0604" y="876595"/>
            <a:ext cx="2607573" cy="206215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A7C8420-84FD-5FE8-3AD1-D29CC13A8620}"/>
              </a:ext>
            </a:extLst>
          </p:cNvPr>
          <p:cNvSpPr txBox="1"/>
          <p:nvPr/>
        </p:nvSpPr>
        <p:spPr>
          <a:xfrm>
            <a:off x="6900604" y="2938745"/>
            <a:ext cx="2607573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HRPPD</a:t>
            </a:r>
          </a:p>
          <a:p>
            <a:pPr algn="ctr"/>
            <a:r>
              <a:rPr lang="en-US" sz="1400" dirty="0"/>
              <a:t>(Vacuum/Detection Side)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EF5CCBF-0A6A-768A-1510-64730F9BAE86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9422016" y="4656251"/>
            <a:ext cx="2029755" cy="50528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3AE4137-4A47-6CCC-400A-5B59297F4C72}"/>
              </a:ext>
            </a:extLst>
          </p:cNvPr>
          <p:cNvSpPr txBox="1"/>
          <p:nvPr/>
        </p:nvSpPr>
        <p:spPr>
          <a:xfrm>
            <a:off x="6985638" y="5585670"/>
            <a:ext cx="243637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FCFDv1.1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23F4C24-AF00-31E0-505A-7136AD958495}"/>
              </a:ext>
            </a:extLst>
          </p:cNvPr>
          <p:cNvSpPr txBox="1"/>
          <p:nvPr/>
        </p:nvSpPr>
        <p:spPr>
          <a:xfrm>
            <a:off x="9851551" y="5955476"/>
            <a:ext cx="225184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FEB</a:t>
            </a:r>
          </a:p>
        </p:txBody>
      </p:sp>
    </p:spTree>
    <p:extLst>
      <p:ext uri="{BB962C8B-B14F-4D97-AF65-F5344CB8AC3E}">
        <p14:creationId xmlns:p14="http://schemas.microsoft.com/office/powerpoint/2010/main" val="370043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8A8E9D9E-3896-2856-BDA6-6A4B664AF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Impedance Matching Simulation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694D30-0A80-8AFE-7C2D-25B44509D6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933A556B-7C63-244D-9B7C-B0EA8042B330}" type="slidenum">
              <a:rPr lang="en-US" smtClean="0"/>
              <a:pPr algn="ctr"/>
              <a:t>6</a:t>
            </a:fld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F9DDB5E-88CE-A0BD-82DE-21D45498F5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100" dirty="0"/>
              <a:t>HRPPD Electronics Design Overview 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351E56E-BA87-EAAD-3F00-80F19DEB81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Raymond Dawson</a:t>
            </a:r>
          </a:p>
          <a:p>
            <a:endParaRPr lang="en-US" dirty="0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E68674DB-54AC-3FA1-FF41-D1C8DB0DFDD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16346" y="2875391"/>
            <a:ext cx="5754687" cy="2581970"/>
          </a:xfrm>
          <a:prstGeom prst="rect">
            <a:avLst/>
          </a:prstGeom>
        </p:spPr>
      </p:pic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B339CCC3-F732-420B-D97C-4840A7DD4BA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87802" y="2759977"/>
            <a:ext cx="4319835" cy="258083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A9CA3BF-5BB4-63BA-8D93-EE93F78C0724}"/>
              </a:ext>
            </a:extLst>
          </p:cNvPr>
          <p:cNvSpPr txBox="1"/>
          <p:nvPr/>
        </p:nvSpPr>
        <p:spPr>
          <a:xfrm>
            <a:off x="687802" y="5340812"/>
            <a:ext cx="431983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Red = Signal from Tx</a:t>
            </a:r>
          </a:p>
          <a:p>
            <a:pPr algn="ctr"/>
            <a:r>
              <a:rPr lang="en-US" dirty="0"/>
              <a:t>Green = Signal at Rx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0773F3F-F4E3-811F-8B50-C1852BF39D81}"/>
              </a:ext>
            </a:extLst>
          </p:cNvPr>
          <p:cNvSpPr txBox="1"/>
          <p:nvPr/>
        </p:nvSpPr>
        <p:spPr>
          <a:xfrm>
            <a:off x="5916346" y="5457361"/>
            <a:ext cx="575447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Green = Signal at Rx</a:t>
            </a:r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B12A17B-1905-664D-8761-36CAF71B27A2}"/>
              </a:ext>
            </a:extLst>
          </p:cNvPr>
          <p:cNvGrpSpPr/>
          <p:nvPr/>
        </p:nvGrpSpPr>
        <p:grpSpPr>
          <a:xfrm>
            <a:off x="3398027" y="1106300"/>
            <a:ext cx="1803365" cy="1462801"/>
            <a:chOff x="3474757" y="1106300"/>
            <a:chExt cx="1803365" cy="146280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E200851D-1693-B662-A53F-CD8597CAE1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74757" y="1106300"/>
              <a:ext cx="1766111" cy="146280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7B4969C-B5DF-F569-1080-0E8E0E728630}"/>
                </a:ext>
              </a:extLst>
            </p:cNvPr>
            <p:cNvSpPr txBox="1"/>
            <p:nvPr/>
          </p:nvSpPr>
          <p:spPr>
            <a:xfrm>
              <a:off x="5020405" y="1884763"/>
              <a:ext cx="143733" cy="17105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400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B19B606-0A73-8E87-2AE3-31C2866EB850}"/>
                </a:ext>
              </a:extLst>
            </p:cNvPr>
            <p:cNvSpPr txBox="1"/>
            <p:nvPr/>
          </p:nvSpPr>
          <p:spPr>
            <a:xfrm>
              <a:off x="4989145" y="1859997"/>
              <a:ext cx="288977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600" dirty="0">
                  <a:solidFill>
                    <a:schemeClr val="bg1"/>
                  </a:solidFill>
                </a:rPr>
                <a:t>50</a:t>
              </a:r>
              <a:endParaRPr lang="en-US" sz="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3297437-56FB-B651-8D7E-67B061CC464B}"/>
              </a:ext>
            </a:extLst>
          </p:cNvPr>
          <p:cNvGrpSpPr/>
          <p:nvPr/>
        </p:nvGrpSpPr>
        <p:grpSpPr>
          <a:xfrm>
            <a:off x="10034542" y="162341"/>
            <a:ext cx="1766111" cy="1462801"/>
            <a:chOff x="9905139" y="977223"/>
            <a:chExt cx="1766111" cy="1462801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837BDAD-BC8E-E5FD-9405-F5E72DF19E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05139" y="977223"/>
              <a:ext cx="1766111" cy="1462801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70F8F5B-FEAC-4C78-7B83-677EE37EB001}"/>
                </a:ext>
              </a:extLst>
            </p:cNvPr>
            <p:cNvSpPr txBox="1"/>
            <p:nvPr/>
          </p:nvSpPr>
          <p:spPr>
            <a:xfrm>
              <a:off x="10117335" y="1561597"/>
              <a:ext cx="401843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>
                  <a:solidFill>
                    <a:schemeClr val="bg1">
                      <a:lumMod val="85000"/>
                    </a:schemeClr>
                  </a:solidFill>
                </a:rPr>
                <a:t>550</a:t>
              </a:r>
              <a:endParaRPr lang="en-US" sz="11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57089406-C3DC-6685-84AD-39097ED6D6A8}"/>
              </a:ext>
            </a:extLst>
          </p:cNvPr>
          <p:cNvSpPr txBox="1"/>
          <p:nvPr/>
        </p:nvSpPr>
        <p:spPr>
          <a:xfrm>
            <a:off x="3651652" y="1675331"/>
            <a:ext cx="288977" cy="18466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/>
                </a:solidFill>
              </a:rPr>
              <a:t>50</a:t>
            </a:r>
            <a:endParaRPr lang="en-US" sz="400" dirty="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3B85E62-36AD-E447-2168-CC20A41D505C}"/>
              </a:ext>
            </a:extLst>
          </p:cNvPr>
          <p:cNvSpPr txBox="1"/>
          <p:nvPr/>
        </p:nvSpPr>
        <p:spPr>
          <a:xfrm>
            <a:off x="462579" y="870857"/>
            <a:ext cx="29354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Perfectly matched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50Ω Tx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50Ω Rx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50Ω transmission line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423F867-D275-F3FF-325F-174BD0015949}"/>
              </a:ext>
            </a:extLst>
          </p:cNvPr>
          <p:cNvSpPr txBox="1"/>
          <p:nvPr/>
        </p:nvSpPr>
        <p:spPr>
          <a:xfrm>
            <a:off x="5916779" y="885962"/>
            <a:ext cx="408051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Unmatched system in reality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High impedance Tx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200Ω Rx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50Ω transmission 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1600" dirty="0"/>
              <a:t>To fix, adjust impedance of Rx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This reduces amount of charge to ASIC and impacts dynamic range</a:t>
            </a:r>
          </a:p>
        </p:txBody>
      </p:sp>
      <p:pic>
        <p:nvPicPr>
          <p:cNvPr id="34" name="Picture 33" descr="Diagram, schematic&#10;&#10;AI-generated content may be incorrect.">
            <a:extLst>
              <a:ext uri="{FF2B5EF4-FFF2-40B4-BE49-F238E27FC236}">
                <a16:creationId xmlns:a16="http://schemas.microsoft.com/office/drawing/2014/main" id="{ADF9B2C6-72C0-D59A-DEEA-46B579D0F0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4543" y="1817071"/>
            <a:ext cx="1766111" cy="142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224564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_NSLS-II">
      <a:dk1>
        <a:srgbClr val="000000"/>
      </a:dk1>
      <a:lt1>
        <a:srgbClr val="FFFFFF"/>
      </a:lt1>
      <a:dk2>
        <a:srgbClr val="105B78"/>
      </a:dk2>
      <a:lt2>
        <a:srgbClr val="00ACDB"/>
      </a:lt2>
      <a:accent1>
        <a:srgbClr val="B2D33A"/>
      </a:accent1>
      <a:accent2>
        <a:srgbClr val="F68A1F"/>
      </a:accent2>
      <a:accent3>
        <a:srgbClr val="B62466"/>
      </a:accent3>
      <a:accent4>
        <a:srgbClr val="FFCC33"/>
      </a:accent4>
      <a:accent5>
        <a:srgbClr val="DA3525"/>
      </a:accent5>
      <a:accent6>
        <a:srgbClr val="50489D"/>
      </a:accent6>
      <a:hlink>
        <a:srgbClr val="4881C3"/>
      </a:hlink>
      <a:folHlink>
        <a:srgbClr val="24B574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40B03456-9B8D-484F-87DB-076ADB43E9F3}" vid="{D3F09972-1605-9348-86B6-2FB56E667A3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499330D76B4642A0E7B53F4A469F55" ma:contentTypeVersion="14" ma:contentTypeDescription="Create a new document." ma:contentTypeScope="" ma:versionID="9bd72081d61ddd7672fb853d8d442ca6">
  <xsd:schema xmlns:xsd="http://www.w3.org/2001/XMLSchema" xmlns:xs="http://www.w3.org/2001/XMLSchema" xmlns:p="http://schemas.microsoft.com/office/2006/metadata/properties" xmlns:ns2="9e4a43c1-b2a9-408a-8cac-448eda25f0f3" xmlns:ns3="dd7425a4-fa23-406d-b478-3c2992d2d4ba" xmlns:ns4="3bfd71d5-c7ac-4dca-b865-a609d1eb4074" targetNamespace="http://schemas.microsoft.com/office/2006/metadata/properties" ma:root="true" ma:fieldsID="e085e1eba6760f9000955ff7b85eb376" ns2:_="" ns3:_="" ns4:_="">
    <xsd:import namespace="9e4a43c1-b2a9-408a-8cac-448eda25f0f3"/>
    <xsd:import namespace="dd7425a4-fa23-406d-b478-3c2992d2d4ba"/>
    <xsd:import namespace="3bfd71d5-c7ac-4dca-b865-a609d1eb40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4a43c1-b2a9-408a-8cac-448eda25f0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a325a567-783b-4eae-ad25-f71283ef2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7425a4-fa23-406d-b478-3c2992d2d4b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d71d5-c7ac-4dca-b865-a609d1eb4074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c11a0df5-9a12-49e9-8865-351e10a89734}" ma:internalName="TaxCatchAll" ma:showField="CatchAllData" ma:web="dd7425a4-fa23-406d-b478-3c2992d2d4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bfd71d5-c7ac-4dca-b865-a609d1eb4074" xsi:nil="true"/>
    <lcf76f155ced4ddcb4097134ff3c332f xmlns="9e4a43c1-b2a9-408a-8cac-448eda25f0f3">
      <Terms xmlns="http://schemas.microsoft.com/office/infopath/2007/PartnerControls"/>
    </lcf76f155ced4ddcb4097134ff3c332f>
    <SharedWithUsers xmlns="dd7425a4-fa23-406d-b478-3c2992d2d4ba">
      <UserInfo>
        <DisplayName/>
        <AccountId xsi:nil="true"/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E6CCBA4-3A2F-4673-83B2-539F0355AD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4a43c1-b2a9-408a-8cac-448eda25f0f3"/>
    <ds:schemaRef ds:uri="dd7425a4-fa23-406d-b478-3c2992d2d4ba"/>
    <ds:schemaRef ds:uri="3bfd71d5-c7ac-4dca-b865-a609d1eb40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966BDAA-DFEF-4721-B461-181B05E60D2C}">
  <ds:schemaRefs>
    <ds:schemaRef ds:uri="http://schemas.microsoft.com/office/2006/metadata/properties"/>
    <ds:schemaRef ds:uri="http://schemas.microsoft.com/office/infopath/2007/PartnerControls"/>
    <ds:schemaRef ds:uri="3bfd71d5-c7ac-4dca-b865-a609d1eb4074"/>
    <ds:schemaRef ds:uri="9e4a43c1-b2a9-408a-8cac-448eda25f0f3"/>
    <ds:schemaRef ds:uri="dd7425a4-fa23-406d-b478-3c2992d2d4ba"/>
  </ds:schemaRefs>
</ds:datastoreItem>
</file>

<file path=customXml/itemProps3.xml><?xml version="1.0" encoding="utf-8"?>
<ds:datastoreItem xmlns:ds="http://schemas.openxmlformats.org/officeDocument/2006/customXml" ds:itemID="{2D98A2C5-903B-47C2-98B4-555AC70E4F3B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b4d7ee1f-4fb3-4f06-9037-2b5b522042ab}" enabled="0" method="" siteId="{b4d7ee1f-4fb3-4f06-9037-2b5b522042a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EIC_PPT_Template_Widescreen_0404-2025</Template>
  <TotalTime>746</TotalTime>
  <Words>405</Words>
  <Application>Microsoft Office PowerPoint</Application>
  <PresentationFormat>Widescreen</PresentationFormat>
  <Paragraphs>97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BNL</vt:lpstr>
      <vt:lpstr>ePIC Collaboration Meeting HRPPD Electronics Design Overview </vt:lpstr>
      <vt:lpstr>Outline</vt:lpstr>
      <vt:lpstr>JLab Electrical Design of the HRPPD/pfRICH</vt:lpstr>
      <vt:lpstr>HRPPD Electrical Simulations</vt:lpstr>
      <vt:lpstr>Preliminary Front-End-Board (FEB)</vt:lpstr>
      <vt:lpstr>Impedance Matching Simulation</vt:lpstr>
    </vt:vector>
  </TitlesOfParts>
  <Manager/>
  <Company>Jefferson Lab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Raymond Dawson</dc:creator>
  <cp:keywords/>
  <dc:description/>
  <cp:lastModifiedBy>Raymond Dawson</cp:lastModifiedBy>
  <cp:revision>1</cp:revision>
  <dcterms:created xsi:type="dcterms:W3CDTF">2026-01-18T13:30:13Z</dcterms:created>
  <dcterms:modified xsi:type="dcterms:W3CDTF">2026-01-21T17:25:19Z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0x010100E6499330D76B4642A0E7B53F4A469F55</vt:lpwstr>
  </property>
  <property fmtid="{D5CDD505-2E9C-101B-9397-08002B2CF9AE}" pid="3" name="Order">
    <vt:r8>119000</vt:r8>
  </property>
  <property fmtid="{D5CDD505-2E9C-101B-9397-08002B2CF9AE}" pid="4" name="TriggerFlowInfo">
    <vt:lpwstr/>
  </property>
  <property fmtid="{D5CDD505-2E9C-101B-9397-08002B2CF9AE}" pid="5" name="ComplianceAssetId">
    <vt:lpwstr/>
  </property>
  <property fmtid="{D5CDD505-2E9C-101B-9397-08002B2CF9AE}" pid="6" name="_ExtendedDescription">
    <vt:lpwstr/>
  </property>
</Properties>
</file>