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5" r:id="rId5"/>
  </p:sldMasterIdLst>
  <p:notesMasterIdLst>
    <p:notesMasterId r:id="rId11"/>
  </p:notesMasterIdLst>
  <p:sldIdLst>
    <p:sldId id="378" r:id="rId6"/>
    <p:sldId id="380" r:id="rId7"/>
    <p:sldId id="359" r:id="rId8"/>
    <p:sldId id="381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7FD"/>
    <a:srgbClr val="110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9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B9C963FC-4D17-41B3-8CC0-D79932F8F62A}"/>
    <pc:docChg chg="undo custSel addSld delSld modSld">
      <pc:chgData name="Fernando Barbosa" userId="26e508f0-5e45-4ff3-9cbc-2459c82fe5c2" providerId="ADAL" clId="{B9C963FC-4D17-41B3-8CC0-D79932F8F62A}" dt="2026-01-20T18:56:42.290" v="1423" actId="1076"/>
      <pc:docMkLst>
        <pc:docMk/>
      </pc:docMkLst>
      <pc:sldChg chg="del">
        <pc:chgData name="Fernando Barbosa" userId="26e508f0-5e45-4ff3-9cbc-2459c82fe5c2" providerId="ADAL" clId="{B9C963FC-4D17-41B3-8CC0-D79932F8F62A}" dt="2026-01-19T18:30:18.706" v="163" actId="47"/>
        <pc:sldMkLst>
          <pc:docMk/>
          <pc:sldMk cId="2178547256" sldId="348"/>
        </pc:sldMkLst>
      </pc:sldChg>
      <pc:sldChg chg="del">
        <pc:chgData name="Fernando Barbosa" userId="26e508f0-5e45-4ff3-9cbc-2459c82fe5c2" providerId="ADAL" clId="{B9C963FC-4D17-41B3-8CC0-D79932F8F62A}" dt="2026-01-19T19:04:16.562" v="1138" actId="47"/>
        <pc:sldMkLst>
          <pc:docMk/>
          <pc:sldMk cId="3307856287" sldId="349"/>
        </pc:sldMkLst>
      </pc:sldChg>
      <pc:sldChg chg="del">
        <pc:chgData name="Fernando Barbosa" userId="26e508f0-5e45-4ff3-9cbc-2459c82fe5c2" providerId="ADAL" clId="{B9C963FC-4D17-41B3-8CC0-D79932F8F62A}" dt="2026-01-19T18:30:17.557" v="162" actId="47"/>
        <pc:sldMkLst>
          <pc:docMk/>
          <pc:sldMk cId="1606009537" sldId="355"/>
        </pc:sldMkLst>
      </pc:sldChg>
      <pc:sldChg chg="addSp modSp del mod">
        <pc:chgData name="Fernando Barbosa" userId="26e508f0-5e45-4ff3-9cbc-2459c82fe5c2" providerId="ADAL" clId="{B9C963FC-4D17-41B3-8CC0-D79932F8F62A}" dt="2026-01-19T19:04:14.641" v="1136" actId="47"/>
        <pc:sldMkLst>
          <pc:docMk/>
          <pc:sldMk cId="2513380595" sldId="358"/>
        </pc:sldMkLst>
        <pc:spChg chg="mod">
          <ac:chgData name="Fernando Barbosa" userId="26e508f0-5e45-4ff3-9cbc-2459c82fe5c2" providerId="ADAL" clId="{B9C963FC-4D17-41B3-8CC0-D79932F8F62A}" dt="2026-01-19T18:29:37.272" v="142" actId="207"/>
          <ac:spMkLst>
            <pc:docMk/>
            <pc:sldMk cId="2513380595" sldId="358"/>
            <ac:spMk id="17" creationId="{EA008076-2DCD-F946-199C-EA8E896A1B22}"/>
          </ac:spMkLst>
        </pc:spChg>
        <pc:spChg chg="mod">
          <ac:chgData name="Fernando Barbosa" userId="26e508f0-5e45-4ff3-9cbc-2459c82fe5c2" providerId="ADAL" clId="{B9C963FC-4D17-41B3-8CC0-D79932F8F62A}" dt="2026-01-19T18:29:51.843" v="161" actId="20577"/>
          <ac:spMkLst>
            <pc:docMk/>
            <pc:sldMk cId="2513380595" sldId="358"/>
            <ac:spMk id="18" creationId="{904ED3C3-C7D8-8527-A100-28FAA7FB8D92}"/>
          </ac:spMkLst>
        </pc:spChg>
        <pc:grpChg chg="add mod">
          <ac:chgData name="Fernando Barbosa" userId="26e508f0-5e45-4ff3-9cbc-2459c82fe5c2" providerId="ADAL" clId="{B9C963FC-4D17-41B3-8CC0-D79932F8F62A}" dt="2026-01-19T18:29:21.990" v="140" actId="1076"/>
          <ac:grpSpMkLst>
            <pc:docMk/>
            <pc:sldMk cId="2513380595" sldId="358"/>
            <ac:grpSpMk id="16" creationId="{05FC7AA4-896C-226D-8542-A0B1839A8C4A}"/>
          </ac:grpSpMkLst>
        </pc:grpChg>
        <pc:graphicFrameChg chg="modGraphic">
          <ac:chgData name="Fernando Barbosa" userId="26e508f0-5e45-4ff3-9cbc-2459c82fe5c2" providerId="ADAL" clId="{B9C963FC-4D17-41B3-8CC0-D79932F8F62A}" dt="2026-01-19T18:28:55.619" v="137" actId="207"/>
          <ac:graphicFrameMkLst>
            <pc:docMk/>
            <pc:sldMk cId="2513380595" sldId="358"/>
            <ac:graphicFrameMk id="6" creationId="{68FB2EEC-52A8-AA95-2D46-B4EC573F797F}"/>
          </ac:graphicFrameMkLst>
        </pc:graphicFrameChg>
      </pc:sldChg>
      <pc:sldChg chg="addSp delSp modSp mod">
        <pc:chgData name="Fernando Barbosa" userId="26e508f0-5e45-4ff3-9cbc-2459c82fe5c2" providerId="ADAL" clId="{B9C963FC-4D17-41B3-8CC0-D79932F8F62A}" dt="2026-01-19T18:21:54.276" v="72" actId="21"/>
        <pc:sldMkLst>
          <pc:docMk/>
          <pc:sldMk cId="942872023" sldId="359"/>
        </pc:sldMkLst>
        <pc:spChg chg="del">
          <ac:chgData name="Fernando Barbosa" userId="26e508f0-5e45-4ff3-9cbc-2459c82fe5c2" providerId="ADAL" clId="{B9C963FC-4D17-41B3-8CC0-D79932F8F62A}" dt="2026-01-19T18:21:54.276" v="72" actId="21"/>
          <ac:spMkLst>
            <pc:docMk/>
            <pc:sldMk cId="942872023" sldId="359"/>
            <ac:spMk id="4" creationId="{BA9D65D1-4333-1D5A-E3D0-DD7AEAB0BE34}"/>
          </ac:spMkLst>
        </pc:spChg>
        <pc:spChg chg="add mod">
          <ac:chgData name="Fernando Barbosa" userId="26e508f0-5e45-4ff3-9cbc-2459c82fe5c2" providerId="ADAL" clId="{B9C963FC-4D17-41B3-8CC0-D79932F8F62A}" dt="2026-01-19T18:20:37.113" v="55" actId="692"/>
          <ac:spMkLst>
            <pc:docMk/>
            <pc:sldMk cId="942872023" sldId="359"/>
            <ac:spMk id="5" creationId="{560DDF84-30FC-119B-5B80-7814DE88FC28}"/>
          </ac:spMkLst>
        </pc:spChg>
        <pc:cxnChg chg="add mod">
          <ac:chgData name="Fernando Barbosa" userId="26e508f0-5e45-4ff3-9cbc-2459c82fe5c2" providerId="ADAL" clId="{B9C963FC-4D17-41B3-8CC0-D79932F8F62A}" dt="2026-01-19T18:21:27.882" v="71" actId="692"/>
          <ac:cxnSpMkLst>
            <pc:docMk/>
            <pc:sldMk cId="942872023" sldId="359"/>
            <ac:cxnSpMk id="7" creationId="{B140C24D-515F-EEED-0BAA-233E0AB801A5}"/>
          </ac:cxnSpMkLst>
        </pc:cxnChg>
      </pc:sldChg>
      <pc:sldChg chg="del">
        <pc:chgData name="Fernando Barbosa" userId="26e508f0-5e45-4ff3-9cbc-2459c82fe5c2" providerId="ADAL" clId="{B9C963FC-4D17-41B3-8CC0-D79932F8F62A}" dt="2026-01-19T19:04:05.325" v="1134" actId="47"/>
        <pc:sldMkLst>
          <pc:docMk/>
          <pc:sldMk cId="3800285958" sldId="361"/>
        </pc:sldMkLst>
      </pc:sldChg>
      <pc:sldChg chg="del">
        <pc:chgData name="Fernando Barbosa" userId="26e508f0-5e45-4ff3-9cbc-2459c82fe5c2" providerId="ADAL" clId="{B9C963FC-4D17-41B3-8CC0-D79932F8F62A}" dt="2026-01-19T18:27:21.257" v="133" actId="47"/>
        <pc:sldMkLst>
          <pc:docMk/>
          <pc:sldMk cId="2980823491" sldId="362"/>
        </pc:sldMkLst>
      </pc:sldChg>
      <pc:sldChg chg="add del">
        <pc:chgData name="Fernando Barbosa" userId="26e508f0-5e45-4ff3-9cbc-2459c82fe5c2" providerId="ADAL" clId="{B9C963FC-4D17-41B3-8CC0-D79932F8F62A}" dt="2026-01-19T19:04:07.003" v="1135" actId="47"/>
        <pc:sldMkLst>
          <pc:docMk/>
          <pc:sldMk cId="4285921008" sldId="364"/>
        </pc:sldMkLst>
      </pc:sldChg>
      <pc:sldChg chg="del">
        <pc:chgData name="Fernando Barbosa" userId="26e508f0-5e45-4ff3-9cbc-2459c82fe5c2" providerId="ADAL" clId="{B9C963FC-4D17-41B3-8CC0-D79932F8F62A}" dt="2026-01-19T19:04:15.476" v="1137" actId="47"/>
        <pc:sldMkLst>
          <pc:docMk/>
          <pc:sldMk cId="2375046335" sldId="365"/>
        </pc:sldMkLst>
      </pc:sldChg>
      <pc:sldChg chg="add del">
        <pc:chgData name="Fernando Barbosa" userId="26e508f0-5e45-4ff3-9cbc-2459c82fe5c2" providerId="ADAL" clId="{B9C963FC-4D17-41B3-8CC0-D79932F8F62A}" dt="2026-01-19T18:30:32.792" v="166" actId="47"/>
        <pc:sldMkLst>
          <pc:docMk/>
          <pc:sldMk cId="3709651799" sldId="370"/>
        </pc:sldMkLst>
      </pc:sldChg>
      <pc:sldChg chg="modSp mod">
        <pc:chgData name="Fernando Barbosa" userId="26e508f0-5e45-4ff3-9cbc-2459c82fe5c2" providerId="ADAL" clId="{B9C963FC-4D17-41B3-8CC0-D79932F8F62A}" dt="2026-01-19T18:18:59.609" v="48" actId="20577"/>
        <pc:sldMkLst>
          <pc:docMk/>
          <pc:sldMk cId="360951491" sldId="378"/>
        </pc:sldMkLst>
        <pc:spChg chg="mod">
          <ac:chgData name="Fernando Barbosa" userId="26e508f0-5e45-4ff3-9cbc-2459c82fe5c2" providerId="ADAL" clId="{B9C963FC-4D17-41B3-8CC0-D79932F8F62A}" dt="2026-01-19T18:18:59.609" v="48" actId="20577"/>
          <ac:spMkLst>
            <pc:docMk/>
            <pc:sldMk cId="360951491" sldId="378"/>
            <ac:spMk id="2" creationId="{1C156CBC-DA70-7741-BB3F-BCDBBE052F88}"/>
          </ac:spMkLst>
        </pc:spChg>
      </pc:sldChg>
      <pc:sldChg chg="modSp mod">
        <pc:chgData name="Fernando Barbosa" userId="26e508f0-5e45-4ff3-9cbc-2459c82fe5c2" providerId="ADAL" clId="{B9C963FC-4D17-41B3-8CC0-D79932F8F62A}" dt="2026-01-19T19:05:19.366" v="1190" actId="20577"/>
        <pc:sldMkLst>
          <pc:docMk/>
          <pc:sldMk cId="4077834084" sldId="380"/>
        </pc:sldMkLst>
        <pc:spChg chg="mod">
          <ac:chgData name="Fernando Barbosa" userId="26e508f0-5e45-4ff3-9cbc-2459c82fe5c2" providerId="ADAL" clId="{B9C963FC-4D17-41B3-8CC0-D79932F8F62A}" dt="2026-01-19T19:05:19.366" v="1190" actId="20577"/>
          <ac:spMkLst>
            <pc:docMk/>
            <pc:sldMk cId="4077834084" sldId="380"/>
            <ac:spMk id="4" creationId="{EEBECE55-22CA-79B3-6A05-59A423C52D5C}"/>
          </ac:spMkLst>
        </pc:spChg>
      </pc:sldChg>
      <pc:sldChg chg="addSp delSp modSp add mod">
        <pc:chgData name="Fernando Barbosa" userId="26e508f0-5e45-4ff3-9cbc-2459c82fe5c2" providerId="ADAL" clId="{B9C963FC-4D17-41B3-8CC0-D79932F8F62A}" dt="2026-01-20T18:54:11.356" v="1380" actId="20577"/>
        <pc:sldMkLst>
          <pc:docMk/>
          <pc:sldMk cId="982170604" sldId="381"/>
        </pc:sldMkLst>
        <pc:spChg chg="mod">
          <ac:chgData name="Fernando Barbosa" userId="26e508f0-5e45-4ff3-9cbc-2459c82fe5c2" providerId="ADAL" clId="{B9C963FC-4D17-41B3-8CC0-D79932F8F62A}" dt="2026-01-19T18:24:40.212" v="131" actId="20577"/>
          <ac:spMkLst>
            <pc:docMk/>
            <pc:sldMk cId="982170604" sldId="381"/>
            <ac:spMk id="3" creationId="{68BB9BCF-D042-1CEB-BDB8-57EC05AE64CF}"/>
          </ac:spMkLst>
        </pc:spChg>
        <pc:spChg chg="del">
          <ac:chgData name="Fernando Barbosa" userId="26e508f0-5e45-4ff3-9cbc-2459c82fe5c2" providerId="ADAL" clId="{B9C963FC-4D17-41B3-8CC0-D79932F8F62A}" dt="2026-01-19T18:23:31.969" v="76" actId="21"/>
          <ac:spMkLst>
            <pc:docMk/>
            <pc:sldMk cId="982170604" sldId="381"/>
            <ac:spMk id="4" creationId="{C047D585-75EE-B6F9-5777-0D55FF25DA82}"/>
          </ac:spMkLst>
        </pc:spChg>
        <pc:spChg chg="del">
          <ac:chgData name="Fernando Barbosa" userId="26e508f0-5e45-4ff3-9cbc-2459c82fe5c2" providerId="ADAL" clId="{B9C963FC-4D17-41B3-8CC0-D79932F8F62A}" dt="2026-01-19T18:22:41.398" v="74" actId="21"/>
          <ac:spMkLst>
            <pc:docMk/>
            <pc:sldMk cId="982170604" sldId="381"/>
            <ac:spMk id="5" creationId="{CD104717-F67B-2BA5-6BED-F43112E5E065}"/>
          </ac:spMkLst>
        </pc:spChg>
        <pc:spChg chg="add mod">
          <ac:chgData name="Fernando Barbosa" userId="26e508f0-5e45-4ff3-9cbc-2459c82fe5c2" providerId="ADAL" clId="{B9C963FC-4D17-41B3-8CC0-D79932F8F62A}" dt="2026-01-19T18:23:14.205" v="75"/>
          <ac:spMkLst>
            <pc:docMk/>
            <pc:sldMk cId="982170604" sldId="381"/>
            <ac:spMk id="6" creationId="{6D249CC4-BE14-5127-0775-3696571D1420}"/>
          </ac:spMkLst>
        </pc:spChg>
        <pc:spChg chg="add mod">
          <ac:chgData name="Fernando Barbosa" userId="26e508f0-5e45-4ff3-9cbc-2459c82fe5c2" providerId="ADAL" clId="{B9C963FC-4D17-41B3-8CC0-D79932F8F62A}" dt="2026-01-20T18:54:11.356" v="1380" actId="20577"/>
          <ac:spMkLst>
            <pc:docMk/>
            <pc:sldMk cId="982170604" sldId="381"/>
            <ac:spMk id="8" creationId="{7388C693-F1DE-594A-3A03-2E4010B799A0}"/>
          </ac:spMkLst>
        </pc:spChg>
        <pc:picChg chg="add mod">
          <ac:chgData name="Fernando Barbosa" userId="26e508f0-5e45-4ff3-9cbc-2459c82fe5c2" providerId="ADAL" clId="{B9C963FC-4D17-41B3-8CC0-D79932F8F62A}" dt="2026-01-19T18:23:14.205" v="75"/>
          <ac:picMkLst>
            <pc:docMk/>
            <pc:sldMk cId="982170604" sldId="381"/>
            <ac:picMk id="7" creationId="{DFFF76E8-9744-5091-0B97-F4E0FB4CDEC1}"/>
          </ac:picMkLst>
        </pc:picChg>
      </pc:sldChg>
      <pc:sldChg chg="delSp modSp add mod">
        <pc:chgData name="Fernando Barbosa" userId="26e508f0-5e45-4ff3-9cbc-2459c82fe5c2" providerId="ADAL" clId="{B9C963FC-4D17-41B3-8CC0-D79932F8F62A}" dt="2026-01-20T18:56:42.290" v="1423" actId="1076"/>
        <pc:sldMkLst>
          <pc:docMk/>
          <pc:sldMk cId="2213250739" sldId="382"/>
        </pc:sldMkLst>
        <pc:spChg chg="mod">
          <ac:chgData name="Fernando Barbosa" userId="26e508f0-5e45-4ff3-9cbc-2459c82fe5c2" providerId="ADAL" clId="{B9C963FC-4D17-41B3-8CC0-D79932F8F62A}" dt="2026-01-19T18:52:41.436" v="774" actId="20577"/>
          <ac:spMkLst>
            <pc:docMk/>
            <pc:sldMk cId="2213250739" sldId="382"/>
            <ac:spMk id="3" creationId="{10E5876C-1EB5-2CAB-12F3-7CC5D4A93058}"/>
          </ac:spMkLst>
        </pc:spChg>
        <pc:spChg chg="del">
          <ac:chgData name="Fernando Barbosa" userId="26e508f0-5e45-4ff3-9cbc-2459c82fe5c2" providerId="ADAL" clId="{B9C963FC-4D17-41B3-8CC0-D79932F8F62A}" dt="2026-01-19T18:33:32.371" v="202" actId="21"/>
          <ac:spMkLst>
            <pc:docMk/>
            <pc:sldMk cId="2213250739" sldId="382"/>
            <ac:spMk id="6" creationId="{CECECF3A-F70D-D47A-D62D-E16E066081FD}"/>
          </ac:spMkLst>
        </pc:spChg>
        <pc:spChg chg="mod">
          <ac:chgData name="Fernando Barbosa" userId="26e508f0-5e45-4ff3-9cbc-2459c82fe5c2" providerId="ADAL" clId="{B9C963FC-4D17-41B3-8CC0-D79932F8F62A}" dt="2026-01-20T18:56:42.290" v="1423" actId="1076"/>
          <ac:spMkLst>
            <pc:docMk/>
            <pc:sldMk cId="2213250739" sldId="382"/>
            <ac:spMk id="8" creationId="{9D5C36F5-F593-3B18-B6CD-8B18A648602E}"/>
          </ac:spMkLst>
        </pc:spChg>
        <pc:picChg chg="del">
          <ac:chgData name="Fernando Barbosa" userId="26e508f0-5e45-4ff3-9cbc-2459c82fe5c2" providerId="ADAL" clId="{B9C963FC-4D17-41B3-8CC0-D79932F8F62A}" dt="2026-01-19T18:33:27.099" v="201" actId="478"/>
          <ac:picMkLst>
            <pc:docMk/>
            <pc:sldMk cId="2213250739" sldId="382"/>
            <ac:picMk id="7" creationId="{81C7D0A3-0165-12C8-3430-060AFE851F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4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058090-69E1-4C76-B04E-24949BD11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F935DA5-BD30-FC6B-B4B7-6C9F901A5F14}"/>
              </a:ext>
            </a:extLst>
          </p:cNvPr>
          <p:cNvSpPr txBox="1">
            <a:spLocks/>
          </p:cNvSpPr>
          <p:nvPr userDrawn="1"/>
        </p:nvSpPr>
        <p:spPr>
          <a:xfrm>
            <a:off x="351422" y="6534374"/>
            <a:ext cx="8453532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chemeClr val="tx1"/>
                </a:solidFill>
              </a:rPr>
              <a:t>ePIC</a:t>
            </a:r>
            <a:r>
              <a:rPr lang="en-US" dirty="0">
                <a:solidFill>
                  <a:schemeClr val="tx1"/>
                </a:solidFill>
              </a:rPr>
              <a:t> Collaboration Meeting, January 20-23, 2026</a:t>
            </a: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8D9CC-061A-BCD6-1F35-B7BABBBD5AFB}"/>
              </a:ext>
            </a:extLst>
          </p:cNvPr>
          <p:cNvSpPr txBox="1">
            <a:spLocks/>
          </p:cNvSpPr>
          <p:nvPr userDrawn="1"/>
        </p:nvSpPr>
        <p:spPr>
          <a:xfrm>
            <a:off x="9040986" y="6533723"/>
            <a:ext cx="2410664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652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058090-69E1-4C76-B04E-24949BD11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D2D2E4-6E67-48B3-BA12-35766E148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2" y="6534374"/>
            <a:ext cx="5744578" cy="29404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algn="l"/>
            <a:r>
              <a:rPr lang="en-US" sz="1400" dirty="0" err="1"/>
              <a:t>ePIC</a:t>
            </a:r>
            <a:r>
              <a:rPr lang="en-US" sz="1400" dirty="0"/>
              <a:t> Collaboration Meeting, January 20-23, 2026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2B1FEBD-D691-4390-9587-AA03ECE9C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0" y="6533723"/>
            <a:ext cx="3151015" cy="294041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2" y="6534374"/>
            <a:ext cx="4509516" cy="29404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ePIC</a:t>
            </a:r>
            <a:r>
              <a:rPr lang="en-US" dirty="0"/>
              <a:t> Collaboration Meeting, January 20-23, 2026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1373" y="6534374"/>
            <a:ext cx="3151015" cy="294041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Presenter First Initial, Last Name</a:t>
            </a:r>
          </a:p>
        </p:txBody>
      </p:sp>
    </p:spTree>
    <p:extLst>
      <p:ext uri="{BB962C8B-B14F-4D97-AF65-F5344CB8AC3E}">
        <p14:creationId xmlns:p14="http://schemas.microsoft.com/office/powerpoint/2010/main" val="149783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4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52158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3028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18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51421" y="6534374"/>
            <a:ext cx="6361993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err="1"/>
              <a:t>ePIC</a:t>
            </a:r>
            <a:r>
              <a:rPr lang="en-US" sz="1400" dirty="0"/>
              <a:t> Collaboration Meeting, January 20-23, 2026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1EB3C1-1414-4721-B9A9-43D43377DAF1}"/>
              </a:ext>
            </a:extLst>
          </p:cNvPr>
          <p:cNvSpPr txBox="1">
            <a:spLocks/>
          </p:cNvSpPr>
          <p:nvPr userDrawn="1"/>
        </p:nvSpPr>
        <p:spPr>
          <a:xfrm>
            <a:off x="6212541" y="6533786"/>
            <a:ext cx="3151015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Fernando Barbosa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7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6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958" y="1193132"/>
            <a:ext cx="10334625" cy="10542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 err="1"/>
              <a:t>ePIC</a:t>
            </a:r>
            <a:r>
              <a:rPr lang="en-US" sz="4000" dirty="0"/>
              <a:t> Collaboration Meeting</a:t>
            </a:r>
            <a:br>
              <a:rPr lang="en-US" sz="4000" dirty="0"/>
            </a:br>
            <a:r>
              <a:rPr lang="en-US" sz="3100" dirty="0"/>
              <a:t>Development of the FCFD Variant ASIC - Overview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482973" y="2651048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Fernando Barbosa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482973" y="3532808"/>
            <a:ext cx="7019514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 Account Manger WBS 6.03.01.07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482973" y="4230504"/>
            <a:ext cx="11547446" cy="8663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January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23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2026</a:t>
            </a:r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0A9245D3-47EC-6128-ED40-C78FEBDD5CA7}"/>
              </a:ext>
            </a:extLst>
          </p:cNvPr>
          <p:cNvSpPr txBox="1">
            <a:spLocks/>
          </p:cNvSpPr>
          <p:nvPr/>
        </p:nvSpPr>
        <p:spPr>
          <a:xfrm>
            <a:off x="482973" y="3097919"/>
            <a:ext cx="6173008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Chief Electrical Engineer, L3 Manager</a:t>
            </a:r>
          </a:p>
        </p:txBody>
      </p:sp>
    </p:spTree>
    <p:extLst>
      <p:ext uri="{BB962C8B-B14F-4D97-AF65-F5344CB8AC3E}">
        <p14:creationId xmlns:p14="http://schemas.microsoft.com/office/powerpoint/2010/main" val="36095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63820-8F3C-6F75-1DD0-17E65E480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AB87F8-2568-0DB2-4937-4631B541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5E02E-7411-6CE6-32B9-F6B8F2ED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BECE55-22CA-79B3-6A05-59A423C52D5C}"/>
              </a:ext>
            </a:extLst>
          </p:cNvPr>
          <p:cNvSpPr txBox="1">
            <a:spLocks/>
          </p:cNvSpPr>
          <p:nvPr/>
        </p:nvSpPr>
        <p:spPr>
          <a:xfrm>
            <a:off x="462579" y="977899"/>
            <a:ext cx="5376862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1450" defTabSz="685800"/>
            <a:r>
              <a:rPr lang="en-US" sz="2000" dirty="0" err="1"/>
              <a:t>ePIC</a:t>
            </a:r>
            <a:r>
              <a:rPr lang="en-US" sz="2000" dirty="0"/>
              <a:t> Channels, Scale &amp; Technology</a:t>
            </a:r>
          </a:p>
          <a:p>
            <a:pPr indent="-171450" defTabSz="685800"/>
            <a:r>
              <a:rPr lang="en-US" sz="2000" dirty="0">
                <a:cs typeface="Arial"/>
              </a:rPr>
              <a:t>Requirements/Specifications</a:t>
            </a:r>
          </a:p>
          <a:p>
            <a:pPr indent="-171450" defTabSz="685800"/>
            <a:r>
              <a:rPr lang="en-US" sz="2000" dirty="0">
                <a:cs typeface="Arial"/>
              </a:rPr>
              <a:t>FCFD Variant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3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94F14-38BE-F289-C2EF-A8D856703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DF279-0E71-907C-7A89-658D126C3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5B5F2-484C-5168-5CE8-EEA093FC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ePIC</a:t>
            </a:r>
            <a:r>
              <a:rPr lang="en-US" dirty="0"/>
              <a:t> Channels, Scale &amp; </a:t>
            </a:r>
            <a:r>
              <a:rPr lang="en-US" dirty="0" err="1"/>
              <a:t>Techology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7F99F86-1B37-F8B3-2355-88541B50DF2C}"/>
              </a:ext>
            </a:extLst>
          </p:cNvPr>
          <p:cNvSpPr txBox="1">
            <a:spLocks/>
          </p:cNvSpPr>
          <p:nvPr/>
        </p:nvSpPr>
        <p:spPr>
          <a:xfrm>
            <a:off x="8500684" y="1472195"/>
            <a:ext cx="3088015" cy="2569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eRD109/PED Initiatives: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Discrete COTS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SiPM, 14-bit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CALOROC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SiPM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, 10-bit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ALCOR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SiPM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, 1 pe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EICROC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AC-LGAD, pixel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FCFD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AC-LGAD, strip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</a:rPr>
              <a:t>FCFD Variant </a:t>
            </a:r>
            <a:r>
              <a:rPr lang="en-US" sz="1400" dirty="0">
                <a:solidFill>
                  <a:prstClr val="black"/>
                </a:solidFill>
              </a:rPr>
              <a:t>– HRPPD/MCP-PMT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SALSA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- MPGD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E355F1-C33E-B504-C27C-4BF00D3A645A}"/>
              </a:ext>
            </a:extLst>
          </p:cNvPr>
          <p:cNvGrpSpPr/>
          <p:nvPr/>
        </p:nvGrpSpPr>
        <p:grpSpPr>
          <a:xfrm>
            <a:off x="1371601" y="638175"/>
            <a:ext cx="6648188" cy="5962650"/>
            <a:chOff x="2913321" y="825178"/>
            <a:chExt cx="6084663" cy="52779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D5A2D7-B849-0B6B-FAFA-92BE007B4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5504" y="825178"/>
              <a:ext cx="3772408" cy="5277910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5F39B9B-383B-4826-D302-E0B584355081}"/>
                </a:ext>
              </a:extLst>
            </p:cNvPr>
            <p:cNvSpPr/>
            <p:nvPr/>
          </p:nvSpPr>
          <p:spPr>
            <a:xfrm>
              <a:off x="2913321" y="4688958"/>
              <a:ext cx="4187841" cy="141413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0C202A-A98B-3442-BA34-BDEC98B21F02}"/>
                </a:ext>
              </a:extLst>
            </p:cNvPr>
            <p:cNvSpPr txBox="1"/>
            <p:nvPr/>
          </p:nvSpPr>
          <p:spPr>
            <a:xfrm>
              <a:off x="7215637" y="3588537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eRD109/PED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017B59-0879-2C66-1AD1-65FAB0EC82BF}"/>
                </a:ext>
              </a:extLst>
            </p:cNvPr>
            <p:cNvSpPr txBox="1"/>
            <p:nvPr/>
          </p:nvSpPr>
          <p:spPr>
            <a:xfrm>
              <a:off x="7215637" y="518431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eRD109/PED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A187B3C-0AB7-501B-7D63-231F46760E03}"/>
                </a:ext>
              </a:extLst>
            </p:cNvPr>
            <p:cNvSpPr/>
            <p:nvPr/>
          </p:nvSpPr>
          <p:spPr>
            <a:xfrm>
              <a:off x="2913321" y="3225788"/>
              <a:ext cx="4187841" cy="118752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6B26A2-19C6-922C-DD77-F20224D0CC09}"/>
                </a:ext>
              </a:extLst>
            </p:cNvPr>
            <p:cNvSpPr/>
            <p:nvPr/>
          </p:nvSpPr>
          <p:spPr>
            <a:xfrm>
              <a:off x="2913321" y="1598151"/>
              <a:ext cx="4187841" cy="144842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A91B41-1FAF-B22B-3BC9-6E2181901A6A}"/>
                </a:ext>
              </a:extLst>
            </p:cNvPr>
            <p:cNvSpPr txBox="1"/>
            <p:nvPr/>
          </p:nvSpPr>
          <p:spPr>
            <a:xfrm>
              <a:off x="7215637" y="207413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eRD109/PED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CF53C0-6C75-0917-6E20-9E8BACD4753B}"/>
                </a:ext>
              </a:extLst>
            </p:cNvPr>
            <p:cNvSpPr txBox="1"/>
            <p:nvPr/>
          </p:nvSpPr>
          <p:spPr>
            <a:xfrm>
              <a:off x="7215637" y="1148221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CERN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0F3131-A745-99DF-9A44-5C32FC93B545}"/>
                </a:ext>
              </a:extLst>
            </p:cNvPr>
            <p:cNvSpPr/>
            <p:nvPr/>
          </p:nvSpPr>
          <p:spPr>
            <a:xfrm>
              <a:off x="7215637" y="2918011"/>
              <a:ext cx="17823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KIT, NASA (GSFC), ANL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3DE2B4-E33F-9E75-F17F-EF77BEE7D521}"/>
                </a:ext>
              </a:extLst>
            </p:cNvPr>
            <p:cNvSpPr/>
            <p:nvPr/>
          </p:nvSpPr>
          <p:spPr>
            <a:xfrm>
              <a:off x="7215637" y="4496813"/>
              <a:ext cx="10003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U. Glasgow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999D942-82DB-23D7-9B3B-95AE55326F4F}"/>
              </a:ext>
            </a:extLst>
          </p:cNvPr>
          <p:cNvSpPr txBox="1">
            <a:spLocks/>
          </p:cNvSpPr>
          <p:nvPr/>
        </p:nvSpPr>
        <p:spPr>
          <a:xfrm>
            <a:off x="7807695" y="4347408"/>
            <a:ext cx="3877485" cy="341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Readout: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(1) Discrete COTS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Six (6) ASICs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0DDF84-30FC-119B-5B80-7814DE88FC28}"/>
              </a:ext>
            </a:extLst>
          </p:cNvPr>
          <p:cNvSpPr/>
          <p:nvPr/>
        </p:nvSpPr>
        <p:spPr>
          <a:xfrm>
            <a:off x="1371601" y="6267450"/>
            <a:ext cx="5210174" cy="34770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0C24D-515F-EEED-0BAA-233E0AB801A5}"/>
              </a:ext>
            </a:extLst>
          </p:cNvPr>
          <p:cNvCxnSpPr/>
          <p:nvPr/>
        </p:nvCxnSpPr>
        <p:spPr>
          <a:xfrm flipH="1">
            <a:off x="6743700" y="6412230"/>
            <a:ext cx="127608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7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5AB8B-8DAD-0365-AE9D-5410408FB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77FE4-D9C9-B4ED-E9F8-0C3E93388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BB9BCF-D042-1CEB-BDB8-57EC05AE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Requirements/Specifications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249CC4-BE14-5127-0775-3696571D1420}"/>
              </a:ext>
            </a:extLst>
          </p:cNvPr>
          <p:cNvSpPr txBox="1">
            <a:spLocks/>
          </p:cNvSpPr>
          <p:nvPr/>
        </p:nvSpPr>
        <p:spPr>
          <a:xfrm>
            <a:off x="558799" y="814866"/>
            <a:ext cx="10833100" cy="481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HRPPD/MCP-PMT - FCFD Variant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(FNAL, 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F76E8-9744-5091-0B97-F4E0FB4C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1240392"/>
            <a:ext cx="10833100" cy="20052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88C693-F1DE-594A-3A03-2E4010B799A0}"/>
              </a:ext>
            </a:extLst>
          </p:cNvPr>
          <p:cNvSpPr txBox="1">
            <a:spLocks/>
          </p:cNvSpPr>
          <p:nvPr/>
        </p:nvSpPr>
        <p:spPr>
          <a:xfrm>
            <a:off x="834792" y="3258760"/>
            <a:ext cx="10833100" cy="2999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had a few meetings with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pfRICH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hpDIRC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FNAL,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re-assess specifications and requirements with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pfRICH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hpDIRC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FNAL groups, within range of interest/physics reach: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Detector Gain Operation &amp; Lifetime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 Range (DR)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Timing Precision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ASIC backend will be the same as the FCFD, following on previous development of the ETROC.</a:t>
            </a:r>
          </a:p>
        </p:txBody>
      </p:sp>
    </p:spTree>
    <p:extLst>
      <p:ext uri="{BB962C8B-B14F-4D97-AF65-F5344CB8AC3E}">
        <p14:creationId xmlns:p14="http://schemas.microsoft.com/office/powerpoint/2010/main" val="98217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185F7-7719-4BA6-77C2-2D2F497F1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1114C-7022-2E61-2609-09E05BEB2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E5876C-1EB5-2CAB-12F3-7CC5D4A9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FCFD Variant Development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5C36F5-F593-3B18-B6CD-8B18A648602E}"/>
              </a:ext>
            </a:extLst>
          </p:cNvPr>
          <p:cNvSpPr txBox="1">
            <a:spLocks/>
          </p:cNvSpPr>
          <p:nvPr/>
        </p:nvSpPr>
        <p:spPr>
          <a:xfrm>
            <a:off x="806217" y="919767"/>
            <a:ext cx="10833100" cy="5018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 range requirements for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pfRICH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possibly narrower and agreeable with FCFD design for the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bTOF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AC-LGADs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timing precision and signal charge envelope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FCFD design has a design margin of ~10 in DR – revision to frontend design is feasible, if within this range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a considerable re-design is necessary if a factor of 100 is needed.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progress: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performance of FCFD v1.1 (AC-LGAD strip version) w/ prototype PCB Plug-in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performance w/ HRPPD – terminations, attenuators/scaling for dynamic range matching on PCB – Considerable signal attenuation (see Ray’s talk).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activities will provide good feedback to ASIC and FEB design.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 Variant is now in P6 and contract has been issued to FNAL.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FCFD1.2 Variant design &amp; MPW in 2026.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likely be renamed in 2026.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5073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-3B EIC_PPT_Outline_Template_Widescreen_0924.potx" id="{71A51187-4E24-47FA-ABCB-D4BFDCCFBFCB}" vid="{96F8F30C-5A31-45B4-A89E-A3B45A08558E}"/>
    </a:ext>
  </a:extLst>
</a:theme>
</file>

<file path=ppt/theme/theme2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4037D52DD7A40B7473D286F4904EE" ma:contentTypeVersion="15" ma:contentTypeDescription="Create a new document." ma:contentTypeScope="" ma:versionID="cd5d6e4532fb2b808ca6212087a8709b">
  <xsd:schema xmlns:xsd="http://www.w3.org/2001/XMLSchema" xmlns:xs="http://www.w3.org/2001/XMLSchema" xmlns:p="http://schemas.microsoft.com/office/2006/metadata/properties" xmlns:ns2="2352377a-63f2-414e-9291-4b9957ac4bde" xmlns:ns3="dd7425a4-fa23-406d-b478-3c2992d2d4ba" xmlns:ns4="3bfd71d5-c7ac-4dca-b865-a609d1eb4074" targetNamespace="http://schemas.microsoft.com/office/2006/metadata/properties" ma:root="true" ma:fieldsID="89dafafcfe35c47e2579c3d5d701f3eb" ns2:_="" ns3:_="" ns4:_="">
    <xsd:import namespace="2352377a-63f2-414e-9291-4b9957ac4bde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2377a-63f2-414e-9291-4b9957ac4b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2352377a-63f2-414e-9291-4b9957ac4bd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C4B8A5-A715-4677-96D3-53C5B3162F9A}">
  <ds:schemaRefs>
    <ds:schemaRef ds:uri="2352377a-63f2-414e-9291-4b9957ac4bde"/>
    <ds:schemaRef ds:uri="3bfd71d5-c7ac-4dca-b865-a609d1eb4074"/>
    <ds:schemaRef ds:uri="dd7425a4-fa23-406d-b478-3c2992d2d4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E88647-562A-460A-88A0-13D05ABABF01}">
  <ds:schemaRefs>
    <ds:schemaRef ds:uri="2352377a-63f2-414e-9291-4b9957ac4bde"/>
    <ds:schemaRef ds:uri="3bfd71d5-c7ac-4dca-b865-a609d1eb4074"/>
    <ds:schemaRef ds:uri="b06df8a4-c198-4f86-a4ae-b9b815c97217"/>
    <ds:schemaRef ds:uri="b0758665-f9e7-42fb-86fc-03d0085545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CD-3B EIC_PPT_Outline_Template_Widescreen_0924</Template>
  <TotalTime>13172</TotalTime>
  <Words>360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BNL</vt:lpstr>
      <vt:lpstr>1_BNL</vt:lpstr>
      <vt:lpstr>ePIC Collaboration Meeting Development of the FCFD Variant ASIC - Overview</vt:lpstr>
      <vt:lpstr>Outline</vt:lpstr>
      <vt:lpstr>ePIC Channels, Scale &amp; Techology</vt:lpstr>
      <vt:lpstr>Requirements/Specifications</vt:lpstr>
      <vt:lpstr>FCFD Variant Development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EVMS for CD-3A &amp; CD-3B</dc:title>
  <dc:subject/>
  <dc:creator>Krug, Kelly</dc:creator>
  <cp:keywords/>
  <dc:description/>
  <cp:lastModifiedBy>Fernando Barbosa</cp:lastModifiedBy>
  <cp:revision>16</cp:revision>
  <dcterms:created xsi:type="dcterms:W3CDTF">2024-12-02T19:13:25Z</dcterms:created>
  <dcterms:modified xsi:type="dcterms:W3CDTF">2026-01-20T18:56:51Z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0x01010000F4037D52DD7A40B7473D286F4904EE</vt:lpwstr>
  </property>
  <property fmtid="{D5CDD505-2E9C-101B-9397-08002B2CF9AE}" pid="3" name="MediaServiceImageTags">
    <vt:lpwstr/>
  </property>
  <property fmtid="{D5CDD505-2E9C-101B-9397-08002B2CF9AE}" pid="4" name="Order">
    <vt:lpwstr>93500.0000000000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