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8"/>
  </p:notesMasterIdLst>
  <p:sldIdLst>
    <p:sldId id="316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BEABDB-EE79-4B48-8D2A-40E17329BB61}" v="8" dt="2026-03-25T00:25:01.4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81" d="100"/>
          <a:sy n="81" d="100"/>
        </p:scale>
        <p:origin x="82" y="1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B9C963FC-4D17-41B3-8CC0-D79932F8F62A}"/>
    <pc:docChg chg="undo custSel addSld delSld modSld">
      <pc:chgData name="Fernando Barbosa" userId="26e508f0-5e45-4ff3-9cbc-2459c82fe5c2" providerId="ADAL" clId="{B9C963FC-4D17-41B3-8CC0-D79932F8F62A}" dt="2026-03-25T00:26:59.107" v="554" actId="47"/>
      <pc:docMkLst>
        <pc:docMk/>
      </pc:docMkLst>
      <pc:sldChg chg="addSp delSp modSp add del mod">
        <pc:chgData name="Fernando Barbosa" userId="26e508f0-5e45-4ff3-9cbc-2459c82fe5c2" providerId="ADAL" clId="{B9C963FC-4D17-41B3-8CC0-D79932F8F62A}" dt="2026-03-25T00:26:46.866" v="551" actId="14"/>
        <pc:sldMkLst>
          <pc:docMk/>
          <pc:sldMk cId="1123033345" sldId="256"/>
        </pc:sldMkLst>
        <pc:spChg chg="add mod">
          <ac:chgData name="Fernando Barbosa" userId="26e508f0-5e45-4ff3-9cbc-2459c82fe5c2" providerId="ADAL" clId="{B9C963FC-4D17-41B3-8CC0-D79932F8F62A}" dt="2026-03-25T00:26:46.866" v="551" actId="14"/>
          <ac:spMkLst>
            <pc:docMk/>
            <pc:sldMk cId="1123033345" sldId="256"/>
            <ac:spMk id="2" creationId="{CA61781E-8A13-E2C9-8350-EDDBBBA72E91}"/>
          </ac:spMkLst>
        </pc:spChg>
        <pc:spChg chg="del mod">
          <ac:chgData name="Fernando Barbosa" userId="26e508f0-5e45-4ff3-9cbc-2459c82fe5c2" providerId="ADAL" clId="{B9C963FC-4D17-41B3-8CC0-D79932F8F62A}" dt="2026-03-25T00:25:07.369" v="542" actId="21"/>
          <ac:spMkLst>
            <pc:docMk/>
            <pc:sldMk cId="1123033345" sldId="256"/>
            <ac:spMk id="15" creationId="{5742C9BD-30AA-4276-AA6D-F6F83C879FD0}"/>
          </ac:spMkLst>
        </pc:spChg>
        <pc:spChg chg="del mod">
          <ac:chgData name="Fernando Barbosa" userId="26e508f0-5e45-4ff3-9cbc-2459c82fe5c2" providerId="ADAL" clId="{B9C963FC-4D17-41B3-8CC0-D79932F8F62A}" dt="2026-03-25T00:07:12.724" v="175" actId="21"/>
          <ac:spMkLst>
            <pc:docMk/>
            <pc:sldMk cId="1123033345" sldId="256"/>
            <ac:spMk id="17" creationId="{5CE149BA-F25A-4330-870E-528299409899}"/>
          </ac:spMkLst>
        </pc:spChg>
        <pc:picChg chg="del">
          <ac:chgData name="Fernando Barbosa" userId="26e508f0-5e45-4ff3-9cbc-2459c82fe5c2" providerId="ADAL" clId="{B9C963FC-4D17-41B3-8CC0-D79932F8F62A}" dt="2026-03-25T00:00:09.882" v="68" actId="21"/>
          <ac:picMkLst>
            <pc:docMk/>
            <pc:sldMk cId="1123033345" sldId="256"/>
            <ac:picMk id="4" creationId="{BA6233EE-39BA-1586-1018-136A2827C7D8}"/>
          </ac:picMkLst>
        </pc:picChg>
        <pc:picChg chg="del">
          <ac:chgData name="Fernando Barbosa" userId="26e508f0-5e45-4ff3-9cbc-2459c82fe5c2" providerId="ADAL" clId="{B9C963FC-4D17-41B3-8CC0-D79932F8F62A}" dt="2026-03-25T00:00:14.790" v="69" actId="21"/>
          <ac:picMkLst>
            <pc:docMk/>
            <pc:sldMk cId="1123033345" sldId="256"/>
            <ac:picMk id="6" creationId="{799E977B-369F-50CB-4305-2BE3F72079A1}"/>
          </ac:picMkLst>
        </pc:picChg>
        <pc:picChg chg="del">
          <ac:chgData name="Fernando Barbosa" userId="26e508f0-5e45-4ff3-9cbc-2459c82fe5c2" providerId="ADAL" clId="{B9C963FC-4D17-41B3-8CC0-D79932F8F62A}" dt="2026-03-25T00:00:19.455" v="70" actId="21"/>
          <ac:picMkLst>
            <pc:docMk/>
            <pc:sldMk cId="1123033345" sldId="256"/>
            <ac:picMk id="8" creationId="{60D6C7ED-C3FC-648D-8D15-47D594F18BC2}"/>
          </ac:picMkLst>
        </pc:picChg>
      </pc:sldChg>
      <pc:sldChg chg="modSp mod">
        <pc:chgData name="Fernando Barbosa" userId="26e508f0-5e45-4ff3-9cbc-2459c82fe5c2" providerId="ADAL" clId="{B9C963FC-4D17-41B3-8CC0-D79932F8F62A}" dt="2026-03-24T23:59:02.473" v="54" actId="5793"/>
        <pc:sldMkLst>
          <pc:docMk/>
          <pc:sldMk cId="700661312" sldId="316"/>
        </pc:sldMkLst>
        <pc:spChg chg="mod">
          <ac:chgData name="Fernando Barbosa" userId="26e508f0-5e45-4ff3-9cbc-2459c82fe5c2" providerId="ADAL" clId="{B9C963FC-4D17-41B3-8CC0-D79932F8F62A}" dt="2026-03-24T23:58:36.192" v="32" actId="27636"/>
          <ac:spMkLst>
            <pc:docMk/>
            <pc:sldMk cId="700661312" sldId="316"/>
            <ac:spMk id="2" creationId="{00000000-0000-0000-0000-000000000000}"/>
          </ac:spMkLst>
        </pc:spChg>
        <pc:spChg chg="mod">
          <ac:chgData name="Fernando Barbosa" userId="26e508f0-5e45-4ff3-9cbc-2459c82fe5c2" providerId="ADAL" clId="{B9C963FC-4D17-41B3-8CC0-D79932F8F62A}" dt="2026-03-24T23:59:02.473" v="54" actId="5793"/>
          <ac:spMkLst>
            <pc:docMk/>
            <pc:sldMk cId="700661312" sldId="316"/>
            <ac:spMk id="3" creationId="{00000000-0000-0000-0000-000000000000}"/>
          </ac:spMkLst>
        </pc:spChg>
      </pc:sldChg>
      <pc:sldChg chg="del">
        <pc:chgData name="Fernando Barbosa" userId="26e508f0-5e45-4ff3-9cbc-2459c82fe5c2" providerId="ADAL" clId="{B9C963FC-4D17-41B3-8CC0-D79932F8F62A}" dt="2026-03-25T00:26:58.339" v="553" actId="47"/>
        <pc:sldMkLst>
          <pc:docMk/>
          <pc:sldMk cId="2206461010" sldId="317"/>
        </pc:sldMkLst>
      </pc:sldChg>
      <pc:sldChg chg="add del">
        <pc:chgData name="Fernando Barbosa" userId="26e508f0-5e45-4ff3-9cbc-2459c82fe5c2" providerId="ADAL" clId="{B9C963FC-4D17-41B3-8CC0-D79932F8F62A}" dt="2026-03-25T00:26:57.166" v="552" actId="47"/>
        <pc:sldMkLst>
          <pc:docMk/>
          <pc:sldMk cId="1174136145" sldId="318"/>
        </pc:sldMkLst>
      </pc:sldChg>
      <pc:sldChg chg="del">
        <pc:chgData name="Fernando Barbosa" userId="26e508f0-5e45-4ff3-9cbc-2459c82fe5c2" providerId="ADAL" clId="{B9C963FC-4D17-41B3-8CC0-D79932F8F62A}" dt="2026-03-25T00:26:59.107" v="554" actId="47"/>
        <pc:sldMkLst>
          <pc:docMk/>
          <pc:sldMk cId="1164724796" sldId="31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 fontScale="90000"/>
          </a:bodyPr>
          <a:lstStyle/>
          <a:p>
            <a:r>
              <a:rPr lang="en-US" dirty="0"/>
              <a:t>ASIC &amp; Discrete Internal Reviews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April – May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61781E-8A13-E2C9-8350-EDDBBBA72E91}"/>
              </a:ext>
            </a:extLst>
          </p:cNvPr>
          <p:cNvSpPr txBox="1"/>
          <p:nvPr/>
        </p:nvSpPr>
        <p:spPr>
          <a:xfrm>
            <a:off x="414780" y="197346"/>
            <a:ext cx="1118176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dirty="0">
                <a:solidFill>
                  <a:srgbClr val="0000FF"/>
                </a:solidFill>
              </a:rPr>
              <a:t>ASIC &amp; Discrete Readout Internal Reviews</a:t>
            </a:r>
          </a:p>
          <a:p>
            <a:pPr fontAlgn="base"/>
            <a:endParaRPr lang="en-US" sz="1000" dirty="0"/>
          </a:p>
          <a:p>
            <a:pPr fontAlgn="base"/>
            <a:r>
              <a:rPr lang="en-US" sz="2000" dirty="0">
                <a:solidFill>
                  <a:srgbClr val="0000FF"/>
                </a:solidFill>
              </a:rPr>
              <a:t>Goals of the reviews:</a:t>
            </a:r>
          </a:p>
          <a:p>
            <a:pPr fontAlgn="base"/>
            <a:endParaRPr lang="en-US" dirty="0"/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/>
              <a:t>Provide a comprehensive assessment of the ASICs and Discrete Readout from design to production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Specifications &amp; Requirements - frontend, processing, interfaces, power and packaging (including form factors where applicable).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Digital Interfaces - commands &amp; controls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Status &amp; Steps to Completion - with schedule and to include testing/validation with detectors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Production Outlook - to include final production review, production timeline and QA/QC testing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Documentation - Functionality (e.g. User’s Manual/Spec sheets) and QA/QC Plans, and with planned availability for FEB final designs and Engineering Articles, bump/wire bonding.</a:t>
            </a:r>
          </a:p>
          <a:p>
            <a:pPr fontAlgn="base"/>
            <a:endParaRPr lang="en-US" dirty="0"/>
          </a:p>
          <a:p>
            <a:pPr fontAlgn="base"/>
            <a:r>
              <a:rPr lang="en-US" sz="2000" dirty="0">
                <a:solidFill>
                  <a:srgbClr val="0000FF"/>
                </a:solidFill>
              </a:rPr>
              <a:t>Review Schedule:</a:t>
            </a:r>
          </a:p>
          <a:p>
            <a:pPr fontAlgn="base"/>
            <a:endParaRPr lang="en-US" sz="1000" dirty="0"/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EICROC - 1 April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ALCOR - 22 April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SALSA - 6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CALOROC - 13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FCFD - 20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Discrete - 27 May 2026</a:t>
            </a:r>
          </a:p>
          <a:p>
            <a:pPr lvl="2"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cff909e-542d-4672-8557-4ef8d9009dce"/>
    <ds:schemaRef ds:uri="http://purl.org/dc/elements/1.1/"/>
    <ds:schemaRef ds:uri="426b74de-0581-4e94-90c0-1abf6215444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b4d7ee1f-4fb3-4f06-9037-2b5b522042ab}" enabled="0" method="" siteId="{b4d7ee1f-4fb3-4f06-9037-2b5b522042a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150440</TotalTime>
  <Words>168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1_Office Theme</vt:lpstr>
      <vt:lpstr>ASIC &amp; Discrete Internal Reviews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545</cp:revision>
  <dcterms:created xsi:type="dcterms:W3CDTF">2020-03-06T15:05:08Z</dcterms:created>
  <dcterms:modified xsi:type="dcterms:W3CDTF">2026-03-25T00:27:06Z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