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77" r:id="rId2"/>
    <p:sldId id="286" r:id="rId3"/>
    <p:sldId id="291" r:id="rId4"/>
    <p:sldId id="287" r:id="rId5"/>
    <p:sldId id="288" r:id="rId6"/>
    <p:sldId id="290" r:id="rId7"/>
    <p:sldId id="289" r:id="rId8"/>
    <p:sldId id="293" r:id="rId9"/>
    <p:sldId id="295" r:id="rId10"/>
    <p:sldId id="296" r:id="rId11"/>
    <p:sldId id="299" r:id="rId12"/>
    <p:sldId id="297" r:id="rId13"/>
    <p:sldId id="298" r:id="rId14"/>
    <p:sldId id="300" r:id="rId15"/>
    <p:sldId id="301" r:id="rId16"/>
    <p:sldId id="30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15A6FF-B7DB-4259-ABC3-4F41047C590F}" v="84" dt="2026-04-09T11:59:00.4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2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uddart, Adam (STFC,RAL,TECH)" userId="eb0f2ffd-b16d-48d7-b8d6-63a288e4ff8d" providerId="ADAL" clId="{231BE33A-FBE7-4006-BE0C-D77A6FA9D06E}"/>
    <pc:docChg chg="undo redo custSel addSld delSld modSld">
      <pc:chgData name="Huddart, Adam (STFC,RAL,TECH)" userId="eb0f2ffd-b16d-48d7-b8d6-63a288e4ff8d" providerId="ADAL" clId="{231BE33A-FBE7-4006-BE0C-D77A6FA9D06E}" dt="2026-04-09T15:00:31.704" v="3454" actId="20577"/>
      <pc:docMkLst>
        <pc:docMk/>
      </pc:docMkLst>
      <pc:sldChg chg="modSp mod">
        <pc:chgData name="Huddart, Adam (STFC,RAL,TECH)" userId="eb0f2ffd-b16d-48d7-b8d6-63a288e4ff8d" providerId="ADAL" clId="{231BE33A-FBE7-4006-BE0C-D77A6FA9D06E}" dt="2026-04-09T15:00:31.704" v="3454" actId="20577"/>
        <pc:sldMkLst>
          <pc:docMk/>
          <pc:sldMk cId="2421113920" sldId="286"/>
        </pc:sldMkLst>
        <pc:spChg chg="mod">
          <ac:chgData name="Huddart, Adam (STFC,RAL,TECH)" userId="eb0f2ffd-b16d-48d7-b8d6-63a288e4ff8d" providerId="ADAL" clId="{231BE33A-FBE7-4006-BE0C-D77A6FA9D06E}" dt="2026-04-09T11:52:11.224" v="1381" actId="20577"/>
          <ac:spMkLst>
            <pc:docMk/>
            <pc:sldMk cId="2421113920" sldId="286"/>
            <ac:spMk id="3" creationId="{FAF2655F-5BD7-49DB-04BE-26D15501C72E}"/>
          </ac:spMkLst>
        </pc:spChg>
        <pc:spChg chg="mod">
          <ac:chgData name="Huddart, Adam (STFC,RAL,TECH)" userId="eb0f2ffd-b16d-48d7-b8d6-63a288e4ff8d" providerId="ADAL" clId="{231BE33A-FBE7-4006-BE0C-D77A6FA9D06E}" dt="2026-04-09T15:00:31.704" v="3454" actId="20577"/>
          <ac:spMkLst>
            <pc:docMk/>
            <pc:sldMk cId="2421113920" sldId="286"/>
            <ac:spMk id="13" creationId="{04480730-7748-5127-71A1-FBFD0AB07553}"/>
          </ac:spMkLst>
        </pc:spChg>
      </pc:sldChg>
      <pc:sldChg chg="addSp modSp mod">
        <pc:chgData name="Huddart, Adam (STFC,RAL,TECH)" userId="eb0f2ffd-b16d-48d7-b8d6-63a288e4ff8d" providerId="ADAL" clId="{231BE33A-FBE7-4006-BE0C-D77A6FA9D06E}" dt="2026-04-09T10:50:28.537" v="548" actId="6549"/>
        <pc:sldMkLst>
          <pc:docMk/>
          <pc:sldMk cId="3481618488" sldId="289"/>
        </pc:sldMkLst>
        <pc:spChg chg="mod">
          <ac:chgData name="Huddart, Adam (STFC,RAL,TECH)" userId="eb0f2ffd-b16d-48d7-b8d6-63a288e4ff8d" providerId="ADAL" clId="{231BE33A-FBE7-4006-BE0C-D77A6FA9D06E}" dt="2026-04-09T10:39:11.675" v="16" actId="404"/>
          <ac:spMkLst>
            <pc:docMk/>
            <pc:sldMk cId="3481618488" sldId="289"/>
            <ac:spMk id="2" creationId="{A2F0596E-AEC1-B500-883A-90D5DDBF08DA}"/>
          </ac:spMkLst>
        </pc:spChg>
        <pc:spChg chg="mod">
          <ac:chgData name="Huddart, Adam (STFC,RAL,TECH)" userId="eb0f2ffd-b16d-48d7-b8d6-63a288e4ff8d" providerId="ADAL" clId="{231BE33A-FBE7-4006-BE0C-D77A6FA9D06E}" dt="2026-04-09T10:50:28.537" v="548" actId="6549"/>
          <ac:spMkLst>
            <pc:docMk/>
            <pc:sldMk cId="3481618488" sldId="289"/>
            <ac:spMk id="3" creationId="{AEC2863B-690B-731A-3A4C-4F9F88BD1A85}"/>
          </ac:spMkLst>
        </pc:spChg>
        <pc:graphicFrameChg chg="add mod">
          <ac:chgData name="Huddart, Adam (STFC,RAL,TECH)" userId="eb0f2ffd-b16d-48d7-b8d6-63a288e4ff8d" providerId="ADAL" clId="{231BE33A-FBE7-4006-BE0C-D77A6FA9D06E}" dt="2026-04-09T10:41:58.624" v="211" actId="20577"/>
          <ac:graphicFrameMkLst>
            <pc:docMk/>
            <pc:sldMk cId="3481618488" sldId="289"/>
            <ac:graphicFrameMk id="5" creationId="{DB73A8D3-6937-08C5-A27C-813C577B89E1}"/>
          </ac:graphicFrameMkLst>
        </pc:graphicFrameChg>
      </pc:sldChg>
      <pc:sldChg chg="modSp add del">
        <pc:chgData name="Huddart, Adam (STFC,RAL,TECH)" userId="eb0f2ffd-b16d-48d7-b8d6-63a288e4ff8d" providerId="ADAL" clId="{231BE33A-FBE7-4006-BE0C-D77A6FA9D06E}" dt="2026-04-09T10:58:14.264" v="638" actId="47"/>
        <pc:sldMkLst>
          <pc:docMk/>
          <pc:sldMk cId="537364054" sldId="292"/>
        </pc:sldMkLst>
        <pc:spChg chg="mod">
          <ac:chgData name="Huddart, Adam (STFC,RAL,TECH)" userId="eb0f2ffd-b16d-48d7-b8d6-63a288e4ff8d" providerId="ADAL" clId="{231BE33A-FBE7-4006-BE0C-D77A6FA9D06E}" dt="2026-04-09T10:39:20.430" v="18"/>
          <ac:spMkLst>
            <pc:docMk/>
            <pc:sldMk cId="537364054" sldId="292"/>
            <ac:spMk id="2" creationId="{81746A71-6211-AA67-B515-8D43F0248538}"/>
          </ac:spMkLst>
        </pc:spChg>
      </pc:sldChg>
      <pc:sldChg chg="addSp delSp modSp add mod">
        <pc:chgData name="Huddart, Adam (STFC,RAL,TECH)" userId="eb0f2ffd-b16d-48d7-b8d6-63a288e4ff8d" providerId="ADAL" clId="{231BE33A-FBE7-4006-BE0C-D77A6FA9D06E}" dt="2026-04-09T10:53:43.271" v="588" actId="20577"/>
        <pc:sldMkLst>
          <pc:docMk/>
          <pc:sldMk cId="3269926825" sldId="293"/>
        </pc:sldMkLst>
        <pc:spChg chg="mod">
          <ac:chgData name="Huddart, Adam (STFC,RAL,TECH)" userId="eb0f2ffd-b16d-48d7-b8d6-63a288e4ff8d" providerId="ADAL" clId="{231BE33A-FBE7-4006-BE0C-D77A6FA9D06E}" dt="2026-04-09T10:53:43.271" v="588" actId="20577"/>
          <ac:spMkLst>
            <pc:docMk/>
            <pc:sldMk cId="3269926825" sldId="293"/>
            <ac:spMk id="3" creationId="{EECE72D6-5718-FCD7-7701-1E6130844304}"/>
          </ac:spMkLst>
        </pc:spChg>
        <pc:graphicFrameChg chg="del">
          <ac:chgData name="Huddart, Adam (STFC,RAL,TECH)" userId="eb0f2ffd-b16d-48d7-b8d6-63a288e4ff8d" providerId="ADAL" clId="{231BE33A-FBE7-4006-BE0C-D77A6FA9D06E}" dt="2026-04-09T10:43:00.611" v="317" actId="478"/>
          <ac:graphicFrameMkLst>
            <pc:docMk/>
            <pc:sldMk cId="3269926825" sldId="293"/>
            <ac:graphicFrameMk id="5" creationId="{022C44CA-CA94-D685-BB97-42978FF257B4}"/>
          </ac:graphicFrameMkLst>
        </pc:graphicFrameChg>
        <pc:picChg chg="add mod">
          <ac:chgData name="Huddart, Adam (STFC,RAL,TECH)" userId="eb0f2ffd-b16d-48d7-b8d6-63a288e4ff8d" providerId="ADAL" clId="{231BE33A-FBE7-4006-BE0C-D77A6FA9D06E}" dt="2026-04-09T10:47:48.892" v="457"/>
          <ac:picMkLst>
            <pc:docMk/>
            <pc:sldMk cId="3269926825" sldId="293"/>
            <ac:picMk id="7" creationId="{2E35878F-D769-D81D-9C94-36C2C42C816F}"/>
          </ac:picMkLst>
        </pc:picChg>
      </pc:sldChg>
      <pc:sldChg chg="addSp delSp modSp add del mod">
        <pc:chgData name="Huddart, Adam (STFC,RAL,TECH)" userId="eb0f2ffd-b16d-48d7-b8d6-63a288e4ff8d" providerId="ADAL" clId="{231BE33A-FBE7-4006-BE0C-D77A6FA9D06E}" dt="2026-04-09T10:54:36.230" v="610" actId="47"/>
        <pc:sldMkLst>
          <pc:docMk/>
          <pc:sldMk cId="3611366674" sldId="294"/>
        </pc:sldMkLst>
        <pc:spChg chg="mod">
          <ac:chgData name="Huddart, Adam (STFC,RAL,TECH)" userId="eb0f2ffd-b16d-48d7-b8d6-63a288e4ff8d" providerId="ADAL" clId="{231BE33A-FBE7-4006-BE0C-D77A6FA9D06E}" dt="2026-04-09T10:50:46.116" v="550"/>
          <ac:spMkLst>
            <pc:docMk/>
            <pc:sldMk cId="3611366674" sldId="294"/>
            <ac:spMk id="2" creationId="{6D12F871-6B61-C970-C81E-55AEAE6C5F3E}"/>
          </ac:spMkLst>
        </pc:spChg>
        <pc:spChg chg="add del mod">
          <ac:chgData name="Huddart, Adam (STFC,RAL,TECH)" userId="eb0f2ffd-b16d-48d7-b8d6-63a288e4ff8d" providerId="ADAL" clId="{231BE33A-FBE7-4006-BE0C-D77A6FA9D06E}" dt="2026-04-09T10:53:59.605" v="592" actId="478"/>
          <ac:spMkLst>
            <pc:docMk/>
            <pc:sldMk cId="3611366674" sldId="294"/>
            <ac:spMk id="3" creationId="{686AC6F1-5279-9C28-B343-2356ED3535FD}"/>
          </ac:spMkLst>
        </pc:spChg>
        <pc:spChg chg="add del mod">
          <ac:chgData name="Huddart, Adam (STFC,RAL,TECH)" userId="eb0f2ffd-b16d-48d7-b8d6-63a288e4ff8d" providerId="ADAL" clId="{231BE33A-FBE7-4006-BE0C-D77A6FA9D06E}" dt="2026-04-09T10:53:59.605" v="592" actId="478"/>
          <ac:spMkLst>
            <pc:docMk/>
            <pc:sldMk cId="3611366674" sldId="294"/>
            <ac:spMk id="9" creationId="{07E21874-42EC-145A-081E-B1888B70FB3E}"/>
          </ac:spMkLst>
        </pc:spChg>
        <pc:spChg chg="add mod">
          <ac:chgData name="Huddart, Adam (STFC,RAL,TECH)" userId="eb0f2ffd-b16d-48d7-b8d6-63a288e4ff8d" providerId="ADAL" clId="{231BE33A-FBE7-4006-BE0C-D77A6FA9D06E}" dt="2026-04-09T10:53:59.215" v="591"/>
          <ac:spMkLst>
            <pc:docMk/>
            <pc:sldMk cId="3611366674" sldId="294"/>
            <ac:spMk id="10" creationId="{D5CE085A-034D-53FC-2B6A-4792965A7DCF}"/>
          </ac:spMkLst>
        </pc:spChg>
        <pc:picChg chg="add del mod">
          <ac:chgData name="Huddart, Adam (STFC,RAL,TECH)" userId="eb0f2ffd-b16d-48d7-b8d6-63a288e4ff8d" providerId="ADAL" clId="{231BE33A-FBE7-4006-BE0C-D77A6FA9D06E}" dt="2026-04-09T10:54:14.998" v="595" actId="21"/>
          <ac:picMkLst>
            <pc:docMk/>
            <pc:sldMk cId="3611366674" sldId="294"/>
            <ac:picMk id="6" creationId="{F9998231-ECEF-6BA1-B285-BB41297B33E4}"/>
          </ac:picMkLst>
        </pc:picChg>
        <pc:picChg chg="del">
          <ac:chgData name="Huddart, Adam (STFC,RAL,TECH)" userId="eb0f2ffd-b16d-48d7-b8d6-63a288e4ff8d" providerId="ADAL" clId="{231BE33A-FBE7-4006-BE0C-D77A6FA9D06E}" dt="2026-04-09T10:50:52.246" v="552" actId="478"/>
          <ac:picMkLst>
            <pc:docMk/>
            <pc:sldMk cId="3611366674" sldId="294"/>
            <ac:picMk id="7" creationId="{172D6178-65CC-ECDF-424F-1376A8AA2B1E}"/>
          </ac:picMkLst>
        </pc:picChg>
      </pc:sldChg>
      <pc:sldChg chg="addSp delSp modSp add mod">
        <pc:chgData name="Huddart, Adam (STFC,RAL,TECH)" userId="eb0f2ffd-b16d-48d7-b8d6-63a288e4ff8d" providerId="ADAL" clId="{231BE33A-FBE7-4006-BE0C-D77A6FA9D06E}" dt="2026-04-09T10:57:17.074" v="637" actId="20577"/>
        <pc:sldMkLst>
          <pc:docMk/>
          <pc:sldMk cId="147599976" sldId="295"/>
        </pc:sldMkLst>
        <pc:spChg chg="mod">
          <ac:chgData name="Huddart, Adam (STFC,RAL,TECH)" userId="eb0f2ffd-b16d-48d7-b8d6-63a288e4ff8d" providerId="ADAL" clId="{231BE33A-FBE7-4006-BE0C-D77A6FA9D06E}" dt="2026-04-09T10:54:12.328" v="594"/>
          <ac:spMkLst>
            <pc:docMk/>
            <pc:sldMk cId="147599976" sldId="295"/>
            <ac:spMk id="2" creationId="{9FCFFD41-C904-854A-18AA-1E393A424626}"/>
          </ac:spMkLst>
        </pc:spChg>
        <pc:spChg chg="mod">
          <ac:chgData name="Huddart, Adam (STFC,RAL,TECH)" userId="eb0f2ffd-b16d-48d7-b8d6-63a288e4ff8d" providerId="ADAL" clId="{231BE33A-FBE7-4006-BE0C-D77A6FA9D06E}" dt="2026-04-09T10:57:17.074" v="637" actId="20577"/>
          <ac:spMkLst>
            <pc:docMk/>
            <pc:sldMk cId="147599976" sldId="295"/>
            <ac:spMk id="3" creationId="{CE971CC9-2EDD-651A-BB2B-6FF8FFF4D4D7}"/>
          </ac:spMkLst>
        </pc:spChg>
        <pc:picChg chg="add mod">
          <ac:chgData name="Huddart, Adam (STFC,RAL,TECH)" userId="eb0f2ffd-b16d-48d7-b8d6-63a288e4ff8d" providerId="ADAL" clId="{231BE33A-FBE7-4006-BE0C-D77A6FA9D06E}" dt="2026-04-09T10:56:40.798" v="627"/>
          <ac:picMkLst>
            <pc:docMk/>
            <pc:sldMk cId="147599976" sldId="295"/>
            <ac:picMk id="6" creationId="{F9998231-ECEF-6BA1-B285-BB41297B33E4}"/>
          </ac:picMkLst>
        </pc:picChg>
        <pc:picChg chg="del">
          <ac:chgData name="Huddart, Adam (STFC,RAL,TECH)" userId="eb0f2ffd-b16d-48d7-b8d6-63a288e4ff8d" providerId="ADAL" clId="{231BE33A-FBE7-4006-BE0C-D77A6FA9D06E}" dt="2026-04-09T10:54:16.857" v="596" actId="478"/>
          <ac:picMkLst>
            <pc:docMk/>
            <pc:sldMk cId="147599976" sldId="295"/>
            <ac:picMk id="7" creationId="{E7E0AD2F-FE72-C12B-A34A-E1ED5E641A17}"/>
          </ac:picMkLst>
        </pc:picChg>
      </pc:sldChg>
      <pc:sldChg chg="addSp modSp new mod">
        <pc:chgData name="Huddart, Adam (STFC,RAL,TECH)" userId="eb0f2ffd-b16d-48d7-b8d6-63a288e4ff8d" providerId="ADAL" clId="{231BE33A-FBE7-4006-BE0C-D77A6FA9D06E}" dt="2026-04-09T11:03:05.455" v="1036" actId="732"/>
        <pc:sldMkLst>
          <pc:docMk/>
          <pc:sldMk cId="1502068735" sldId="296"/>
        </pc:sldMkLst>
        <pc:spChg chg="mod">
          <ac:chgData name="Huddart, Adam (STFC,RAL,TECH)" userId="eb0f2ffd-b16d-48d7-b8d6-63a288e4ff8d" providerId="ADAL" clId="{231BE33A-FBE7-4006-BE0C-D77A6FA9D06E}" dt="2026-04-09T10:58:50.930" v="651" actId="20577"/>
          <ac:spMkLst>
            <pc:docMk/>
            <pc:sldMk cId="1502068735" sldId="296"/>
            <ac:spMk id="2" creationId="{BBF0A47E-1C72-F17A-CC31-AF4145DC42C0}"/>
          </ac:spMkLst>
        </pc:spChg>
        <pc:spChg chg="mod">
          <ac:chgData name="Huddart, Adam (STFC,RAL,TECH)" userId="eb0f2ffd-b16d-48d7-b8d6-63a288e4ff8d" providerId="ADAL" clId="{231BE33A-FBE7-4006-BE0C-D77A6FA9D06E}" dt="2026-04-09T11:02:16.703" v="1026" actId="404"/>
          <ac:spMkLst>
            <pc:docMk/>
            <pc:sldMk cId="1502068735" sldId="296"/>
            <ac:spMk id="3" creationId="{4AE82D96-EACE-5692-1E69-A328A23DD662}"/>
          </ac:spMkLst>
        </pc:spChg>
        <pc:picChg chg="add mod">
          <ac:chgData name="Huddart, Adam (STFC,RAL,TECH)" userId="eb0f2ffd-b16d-48d7-b8d6-63a288e4ff8d" providerId="ADAL" clId="{231BE33A-FBE7-4006-BE0C-D77A6FA9D06E}" dt="2026-04-09T11:02:22.650" v="1027" actId="1076"/>
          <ac:picMkLst>
            <pc:docMk/>
            <pc:sldMk cId="1502068735" sldId="296"/>
            <ac:picMk id="6" creationId="{5423DCB5-F639-8C1D-12C2-03FF8BBC35A8}"/>
          </ac:picMkLst>
        </pc:picChg>
        <pc:picChg chg="add mod modCrop">
          <ac:chgData name="Huddart, Adam (STFC,RAL,TECH)" userId="eb0f2ffd-b16d-48d7-b8d6-63a288e4ff8d" providerId="ADAL" clId="{231BE33A-FBE7-4006-BE0C-D77A6FA9D06E}" dt="2026-04-09T11:03:05.455" v="1036" actId="732"/>
          <ac:picMkLst>
            <pc:docMk/>
            <pc:sldMk cId="1502068735" sldId="296"/>
            <ac:picMk id="8" creationId="{D3A2605D-D2C3-EF6A-7A54-B11189106052}"/>
          </ac:picMkLst>
        </pc:picChg>
      </pc:sldChg>
      <pc:sldChg chg="addSp modSp new mod">
        <pc:chgData name="Huddart, Adam (STFC,RAL,TECH)" userId="eb0f2ffd-b16d-48d7-b8d6-63a288e4ff8d" providerId="ADAL" clId="{231BE33A-FBE7-4006-BE0C-D77A6FA9D06E}" dt="2026-04-09T11:56:37.483" v="1567"/>
        <pc:sldMkLst>
          <pc:docMk/>
          <pc:sldMk cId="2685879941" sldId="297"/>
        </pc:sldMkLst>
        <pc:spChg chg="mod">
          <ac:chgData name="Huddart, Adam (STFC,RAL,TECH)" userId="eb0f2ffd-b16d-48d7-b8d6-63a288e4ff8d" providerId="ADAL" clId="{231BE33A-FBE7-4006-BE0C-D77A6FA9D06E}" dt="2026-04-09T11:03:40.896" v="1077" actId="20577"/>
          <ac:spMkLst>
            <pc:docMk/>
            <pc:sldMk cId="2685879941" sldId="297"/>
            <ac:spMk id="2" creationId="{D24A8AAE-C2F4-87E9-0FE0-366B05366753}"/>
          </ac:spMkLst>
        </pc:spChg>
        <pc:spChg chg="mod">
          <ac:chgData name="Huddart, Adam (STFC,RAL,TECH)" userId="eb0f2ffd-b16d-48d7-b8d6-63a288e4ff8d" providerId="ADAL" clId="{231BE33A-FBE7-4006-BE0C-D77A6FA9D06E}" dt="2026-04-09T11:56:37.483" v="1567"/>
          <ac:spMkLst>
            <pc:docMk/>
            <pc:sldMk cId="2685879941" sldId="297"/>
            <ac:spMk id="3" creationId="{1DA9D72D-3D21-C2F5-06A0-B963FF350CC3}"/>
          </ac:spMkLst>
        </pc:spChg>
        <pc:spChg chg="add mod">
          <ac:chgData name="Huddart, Adam (STFC,RAL,TECH)" userId="eb0f2ffd-b16d-48d7-b8d6-63a288e4ff8d" providerId="ADAL" clId="{231BE33A-FBE7-4006-BE0C-D77A6FA9D06E}" dt="2026-04-09T11:53:57.545" v="1393" actId="20577"/>
          <ac:spMkLst>
            <pc:docMk/>
            <pc:sldMk cId="2685879941" sldId="297"/>
            <ac:spMk id="5" creationId="{D7A1AA3F-D93B-A4B5-DF39-9BD6096E82AF}"/>
          </ac:spMkLst>
        </pc:spChg>
        <pc:spChg chg="add mod">
          <ac:chgData name="Huddart, Adam (STFC,RAL,TECH)" userId="eb0f2ffd-b16d-48d7-b8d6-63a288e4ff8d" providerId="ADAL" clId="{231BE33A-FBE7-4006-BE0C-D77A6FA9D06E}" dt="2026-04-09T11:54:04.372" v="1398" actId="1076"/>
          <ac:spMkLst>
            <pc:docMk/>
            <pc:sldMk cId="2685879941" sldId="297"/>
            <ac:spMk id="6" creationId="{E3C476DB-4DD3-E944-8F98-C140EDDE1B8D}"/>
          </ac:spMkLst>
        </pc:spChg>
      </pc:sldChg>
      <pc:sldChg chg="addSp modSp new mod">
        <pc:chgData name="Huddart, Adam (STFC,RAL,TECH)" userId="eb0f2ffd-b16d-48d7-b8d6-63a288e4ff8d" providerId="ADAL" clId="{231BE33A-FBE7-4006-BE0C-D77A6FA9D06E}" dt="2026-04-09T13:58:08.711" v="2551" actId="20577"/>
        <pc:sldMkLst>
          <pc:docMk/>
          <pc:sldMk cId="1260725002" sldId="298"/>
        </pc:sldMkLst>
        <pc:spChg chg="mod">
          <ac:chgData name="Huddart, Adam (STFC,RAL,TECH)" userId="eb0f2ffd-b16d-48d7-b8d6-63a288e4ff8d" providerId="ADAL" clId="{231BE33A-FBE7-4006-BE0C-D77A6FA9D06E}" dt="2026-04-09T11:56:50.143" v="1581" actId="20577"/>
          <ac:spMkLst>
            <pc:docMk/>
            <pc:sldMk cId="1260725002" sldId="298"/>
            <ac:spMk id="2" creationId="{EBB5B393-769B-2FD4-8D23-E9FF85B2306D}"/>
          </ac:spMkLst>
        </pc:spChg>
        <pc:spChg chg="mod">
          <ac:chgData name="Huddart, Adam (STFC,RAL,TECH)" userId="eb0f2ffd-b16d-48d7-b8d6-63a288e4ff8d" providerId="ADAL" clId="{231BE33A-FBE7-4006-BE0C-D77A6FA9D06E}" dt="2026-04-09T13:58:08.711" v="2551" actId="20577"/>
          <ac:spMkLst>
            <pc:docMk/>
            <pc:sldMk cId="1260725002" sldId="298"/>
            <ac:spMk id="3" creationId="{55CB4ECC-79BD-A61D-8A16-3CA4978E2A45}"/>
          </ac:spMkLst>
        </pc:spChg>
        <pc:spChg chg="add">
          <ac:chgData name="Huddart, Adam (STFC,RAL,TECH)" userId="eb0f2ffd-b16d-48d7-b8d6-63a288e4ff8d" providerId="ADAL" clId="{231BE33A-FBE7-4006-BE0C-D77A6FA9D06E}" dt="2026-04-09T11:57:16.805" v="1583"/>
          <ac:spMkLst>
            <pc:docMk/>
            <pc:sldMk cId="1260725002" sldId="298"/>
            <ac:spMk id="5" creationId="{78B7F501-6631-7ABF-5BE6-5D4F26DD6EF3}"/>
          </ac:spMkLst>
        </pc:spChg>
        <pc:picChg chg="add mod">
          <ac:chgData name="Huddart, Adam (STFC,RAL,TECH)" userId="eb0f2ffd-b16d-48d7-b8d6-63a288e4ff8d" providerId="ADAL" clId="{231BE33A-FBE7-4006-BE0C-D77A6FA9D06E}" dt="2026-04-09T11:57:42.420" v="1591" actId="1076"/>
          <ac:picMkLst>
            <pc:docMk/>
            <pc:sldMk cId="1260725002" sldId="298"/>
            <ac:picMk id="7" creationId="{207E7A7D-7AEF-7DC8-94FD-581E39224697}"/>
          </ac:picMkLst>
        </pc:picChg>
      </pc:sldChg>
      <pc:sldChg chg="addSp delSp modSp new mod">
        <pc:chgData name="Huddart, Adam (STFC,RAL,TECH)" userId="eb0f2ffd-b16d-48d7-b8d6-63a288e4ff8d" providerId="ADAL" clId="{231BE33A-FBE7-4006-BE0C-D77A6FA9D06E}" dt="2026-04-09T14:58:48.863" v="3453" actId="20577"/>
        <pc:sldMkLst>
          <pc:docMk/>
          <pc:sldMk cId="783294147" sldId="299"/>
        </pc:sldMkLst>
        <pc:spChg chg="mod">
          <ac:chgData name="Huddart, Adam (STFC,RAL,TECH)" userId="eb0f2ffd-b16d-48d7-b8d6-63a288e4ff8d" providerId="ADAL" clId="{231BE33A-FBE7-4006-BE0C-D77A6FA9D06E}" dt="2026-04-09T13:41:43.525" v="2204" actId="20577"/>
          <ac:spMkLst>
            <pc:docMk/>
            <pc:sldMk cId="783294147" sldId="299"/>
            <ac:spMk id="2" creationId="{8A326BA3-031F-6D73-7709-53C7D8998920}"/>
          </ac:spMkLst>
        </pc:spChg>
        <pc:spChg chg="mod">
          <ac:chgData name="Huddart, Adam (STFC,RAL,TECH)" userId="eb0f2ffd-b16d-48d7-b8d6-63a288e4ff8d" providerId="ADAL" clId="{231BE33A-FBE7-4006-BE0C-D77A6FA9D06E}" dt="2026-04-09T14:58:48.863" v="3453" actId="20577"/>
          <ac:spMkLst>
            <pc:docMk/>
            <pc:sldMk cId="783294147" sldId="299"/>
            <ac:spMk id="3" creationId="{2379C7D1-7BD2-6CB2-78B5-AEF6D7C3DF10}"/>
          </ac:spMkLst>
        </pc:spChg>
        <pc:grpChg chg="add del mod">
          <ac:chgData name="Huddart, Adam (STFC,RAL,TECH)" userId="eb0f2ffd-b16d-48d7-b8d6-63a288e4ff8d" providerId="ADAL" clId="{231BE33A-FBE7-4006-BE0C-D77A6FA9D06E}" dt="2026-04-09T12:01:23.855" v="1888" actId="478"/>
          <ac:grpSpMkLst>
            <pc:docMk/>
            <pc:sldMk cId="783294147" sldId="299"/>
            <ac:grpSpMk id="10" creationId="{7D3319B7-85C8-A4F4-597C-9EE6BE934B59}"/>
          </ac:grpSpMkLst>
        </pc:grpChg>
        <pc:picChg chg="add mod">
          <ac:chgData name="Huddart, Adam (STFC,RAL,TECH)" userId="eb0f2ffd-b16d-48d7-b8d6-63a288e4ff8d" providerId="ADAL" clId="{231BE33A-FBE7-4006-BE0C-D77A6FA9D06E}" dt="2026-04-09T11:59:00.404" v="1647" actId="164"/>
          <ac:picMkLst>
            <pc:docMk/>
            <pc:sldMk cId="783294147" sldId="299"/>
            <ac:picMk id="6" creationId="{50D6D543-26C3-41CA-60BE-3F2A8781A5E7}"/>
          </ac:picMkLst>
        </pc:picChg>
        <pc:picChg chg="add mod">
          <ac:chgData name="Huddart, Adam (STFC,RAL,TECH)" userId="eb0f2ffd-b16d-48d7-b8d6-63a288e4ff8d" providerId="ADAL" clId="{231BE33A-FBE7-4006-BE0C-D77A6FA9D06E}" dt="2026-04-09T13:42:27.628" v="2208" actId="1076"/>
          <ac:picMkLst>
            <pc:docMk/>
            <pc:sldMk cId="783294147" sldId="299"/>
            <ac:picMk id="12" creationId="{84366B79-1431-94B2-73A9-2F5253577567}"/>
          </ac:picMkLst>
        </pc:picChg>
        <pc:picChg chg="add mod">
          <ac:chgData name="Huddart, Adam (STFC,RAL,TECH)" userId="eb0f2ffd-b16d-48d7-b8d6-63a288e4ff8d" providerId="ADAL" clId="{231BE33A-FBE7-4006-BE0C-D77A6FA9D06E}" dt="2026-04-09T13:42:31.730" v="2210" actId="14100"/>
          <ac:picMkLst>
            <pc:docMk/>
            <pc:sldMk cId="783294147" sldId="299"/>
            <ac:picMk id="14" creationId="{1E1F03DA-FC2F-F4C2-B77D-E09C692399F9}"/>
          </ac:picMkLst>
        </pc:picChg>
        <pc:cxnChg chg="add mod">
          <ac:chgData name="Huddart, Adam (STFC,RAL,TECH)" userId="eb0f2ffd-b16d-48d7-b8d6-63a288e4ff8d" providerId="ADAL" clId="{231BE33A-FBE7-4006-BE0C-D77A6FA9D06E}" dt="2026-04-09T11:59:00.404" v="1647" actId="164"/>
          <ac:cxnSpMkLst>
            <pc:docMk/>
            <pc:sldMk cId="783294147" sldId="299"/>
            <ac:cxnSpMk id="8" creationId="{B6CC8F06-D1F8-7268-0AEE-CF6460EA3AB8}"/>
          </ac:cxnSpMkLst>
        </pc:cxnChg>
      </pc:sldChg>
      <pc:sldChg chg="modSp new mod">
        <pc:chgData name="Huddart, Adam (STFC,RAL,TECH)" userId="eb0f2ffd-b16d-48d7-b8d6-63a288e4ff8d" providerId="ADAL" clId="{231BE33A-FBE7-4006-BE0C-D77A6FA9D06E}" dt="2026-04-09T14:55:24.609" v="3410" actId="20577"/>
        <pc:sldMkLst>
          <pc:docMk/>
          <pc:sldMk cId="2242315595" sldId="300"/>
        </pc:sldMkLst>
        <pc:spChg chg="mod">
          <ac:chgData name="Huddart, Adam (STFC,RAL,TECH)" userId="eb0f2ffd-b16d-48d7-b8d6-63a288e4ff8d" providerId="ADAL" clId="{231BE33A-FBE7-4006-BE0C-D77A6FA9D06E}" dt="2026-04-09T13:59:17.590" v="2575" actId="20577"/>
          <ac:spMkLst>
            <pc:docMk/>
            <pc:sldMk cId="2242315595" sldId="300"/>
            <ac:spMk id="2" creationId="{60E56A12-CC07-43DC-DCED-49DF5E52E396}"/>
          </ac:spMkLst>
        </pc:spChg>
        <pc:spChg chg="mod">
          <ac:chgData name="Huddart, Adam (STFC,RAL,TECH)" userId="eb0f2ffd-b16d-48d7-b8d6-63a288e4ff8d" providerId="ADAL" clId="{231BE33A-FBE7-4006-BE0C-D77A6FA9D06E}" dt="2026-04-09T14:55:24.609" v="3410" actId="20577"/>
          <ac:spMkLst>
            <pc:docMk/>
            <pc:sldMk cId="2242315595" sldId="300"/>
            <ac:spMk id="3" creationId="{4C7ED6D5-B24D-ED52-62CB-39BD353967DD}"/>
          </ac:spMkLst>
        </pc:spChg>
      </pc:sldChg>
      <pc:sldChg chg="addSp delSp modSp new mod">
        <pc:chgData name="Huddart, Adam (STFC,RAL,TECH)" userId="eb0f2ffd-b16d-48d7-b8d6-63a288e4ff8d" providerId="ADAL" clId="{231BE33A-FBE7-4006-BE0C-D77A6FA9D06E}" dt="2026-04-09T14:57:20.744" v="3422" actId="1076"/>
        <pc:sldMkLst>
          <pc:docMk/>
          <pc:sldMk cId="2643275425" sldId="301"/>
        </pc:sldMkLst>
        <pc:spChg chg="del">
          <ac:chgData name="Huddart, Adam (STFC,RAL,TECH)" userId="eb0f2ffd-b16d-48d7-b8d6-63a288e4ff8d" providerId="ADAL" clId="{231BE33A-FBE7-4006-BE0C-D77A6FA9D06E}" dt="2026-04-09T14:57:01.547" v="3413"/>
          <ac:spMkLst>
            <pc:docMk/>
            <pc:sldMk cId="2643275425" sldId="301"/>
            <ac:spMk id="3" creationId="{9CE9D6B7-C36A-4E60-3ACE-1AA5A8BA9837}"/>
          </ac:spMkLst>
        </pc:spChg>
        <pc:picChg chg="add mod ord">
          <ac:chgData name="Huddart, Adam (STFC,RAL,TECH)" userId="eb0f2ffd-b16d-48d7-b8d6-63a288e4ff8d" providerId="ADAL" clId="{231BE33A-FBE7-4006-BE0C-D77A6FA9D06E}" dt="2026-04-09T14:57:20.744" v="3422" actId="1076"/>
          <ac:picMkLst>
            <pc:docMk/>
            <pc:sldMk cId="2643275425" sldId="301"/>
            <ac:picMk id="6" creationId="{D0149B9D-09DD-8285-B4E8-0C60B45B17FE}"/>
          </ac:picMkLst>
        </pc:picChg>
      </pc:sldChg>
      <pc:sldChg chg="addSp delSp modSp new mod">
        <pc:chgData name="Huddart, Adam (STFC,RAL,TECH)" userId="eb0f2ffd-b16d-48d7-b8d6-63a288e4ff8d" providerId="ADAL" clId="{231BE33A-FBE7-4006-BE0C-D77A6FA9D06E}" dt="2026-04-09T14:57:29.370" v="3425" actId="1076"/>
        <pc:sldMkLst>
          <pc:docMk/>
          <pc:sldMk cId="1557610372" sldId="302"/>
        </pc:sldMkLst>
        <pc:spChg chg="del">
          <ac:chgData name="Huddart, Adam (STFC,RAL,TECH)" userId="eb0f2ffd-b16d-48d7-b8d6-63a288e4ff8d" providerId="ADAL" clId="{231BE33A-FBE7-4006-BE0C-D77A6FA9D06E}" dt="2026-04-09T14:57:08.587" v="3416"/>
          <ac:spMkLst>
            <pc:docMk/>
            <pc:sldMk cId="1557610372" sldId="302"/>
            <ac:spMk id="3" creationId="{CDBDD365-1C40-00AF-8256-7E38F4DAF67A}"/>
          </ac:spMkLst>
        </pc:spChg>
        <pc:picChg chg="add mod ord">
          <ac:chgData name="Huddart, Adam (STFC,RAL,TECH)" userId="eb0f2ffd-b16d-48d7-b8d6-63a288e4ff8d" providerId="ADAL" clId="{231BE33A-FBE7-4006-BE0C-D77A6FA9D06E}" dt="2026-04-09T14:57:29.370" v="3425" actId="1076"/>
          <ac:picMkLst>
            <pc:docMk/>
            <pc:sldMk cId="1557610372" sldId="302"/>
            <ac:picMk id="6" creationId="{FACABFDD-E7C8-B221-96F3-60F3592B0517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stfc365-my.sharepoint.com/personal/adam_huddart_stfc_ac_uk/Documents/ePIC/QSP%20Flow%20Testing/Nominal%20Condition%20Test%2037%20lpm%20per%20channel%2021,1W%20Stave%20Equiv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stfc365-my.sharepoint.com/personal/adam_huddart_stfc_ac_uk/Documents/ePIC/QSP%20Flow%20Testing/Max%20Condition%20Test%2060%20lpm%20per%20channel%2034,9W%20Stave%20Equiv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stfc365-my.sharepoint.com/personal/adam_huddart_stfc_ac_uk/Documents/ePIC/QSP%20Flow%20Testing/Nominal%20Condition%20Test%2037%20lpm%20per%20channel%2021,1W%20Stave%20Equiv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361628347259014"/>
          <c:y val="3.2105067452815661E-2"/>
          <c:w val="0.83165913842022288"/>
          <c:h val="0.8382975535341084"/>
        </c:manualLayout>
      </c:layout>
      <c:scatterChart>
        <c:scatterStyle val="smoothMarker"/>
        <c:varyColors val="0"/>
        <c:ser>
          <c:idx val="0"/>
          <c:order val="0"/>
          <c:tx>
            <c:strRef>
              <c:f>Parsed!$A$2</c:f>
              <c:strCache>
                <c:ptCount val="1"/>
                <c:pt idx="0">
                  <c:v>TC1 (Upper Channel)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Parsed!$O$3:$O$133</c:f>
              <c:numCache>
                <c:formatCode>General</c:formatCode>
                <c:ptCount val="131"/>
                <c:pt idx="0">
                  <c:v>0</c:v>
                </c:pt>
                <c:pt idx="1">
                  <c:v>5.9999995166435838</c:v>
                </c:pt>
                <c:pt idx="2">
                  <c:v>9.9999998230487108</c:v>
                </c:pt>
                <c:pt idx="3">
                  <c:v>13.9999995008111</c:v>
                </c:pt>
                <c:pt idx="4">
                  <c:v>17.999999807216227</c:v>
                </c:pt>
                <c:pt idx="5">
                  <c:v>20.999999879859388</c:v>
                </c:pt>
                <c:pt idx="6">
                  <c:v>23.999999952502549</c:v>
                </c:pt>
                <c:pt idx="7">
                  <c:v>27.999999630264938</c:v>
                </c:pt>
                <c:pt idx="8">
                  <c:v>30.999999702908099</c:v>
                </c:pt>
                <c:pt idx="9">
                  <c:v>33.99999977555126</c:v>
                </c:pt>
                <c:pt idx="10">
                  <c:v>37.999999453313649</c:v>
                </c:pt>
                <c:pt idx="11">
                  <c:v>40.99999952595681</c:v>
                </c:pt>
                <c:pt idx="12">
                  <c:v>43.99999959859997</c:v>
                </c:pt>
                <c:pt idx="13">
                  <c:v>47.999999905005097</c:v>
                </c:pt>
                <c:pt idx="14">
                  <c:v>49.999999743886292</c:v>
                </c:pt>
                <c:pt idx="15">
                  <c:v>51.999999582767487</c:v>
                </c:pt>
                <c:pt idx="16">
                  <c:v>54.999999655410647</c:v>
                </c:pt>
                <c:pt idx="17">
                  <c:v>56.999999494291842</c:v>
                </c:pt>
                <c:pt idx="18">
                  <c:v>58.999999961815774</c:v>
                </c:pt>
                <c:pt idx="19">
                  <c:v>60.999999800696969</c:v>
                </c:pt>
                <c:pt idx="20">
                  <c:v>63.99999987334013</c:v>
                </c:pt>
                <c:pt idx="21">
                  <c:v>65.999999712221324</c:v>
                </c:pt>
                <c:pt idx="22">
                  <c:v>67.999999551102519</c:v>
                </c:pt>
                <c:pt idx="23">
                  <c:v>70.99999962374568</c:v>
                </c:pt>
                <c:pt idx="24">
                  <c:v>72.999999462626874</c:v>
                </c:pt>
                <c:pt idx="25">
                  <c:v>74.999999930150807</c:v>
                </c:pt>
                <c:pt idx="26">
                  <c:v>77.99999937415123</c:v>
                </c:pt>
                <c:pt idx="27">
                  <c:v>79.999999841675162</c:v>
                </c:pt>
                <c:pt idx="28">
                  <c:v>81.999999680556357</c:v>
                </c:pt>
                <c:pt idx="29">
                  <c:v>84.999999753199518</c:v>
                </c:pt>
                <c:pt idx="30">
                  <c:v>86.999999592080712</c:v>
                </c:pt>
                <c:pt idx="31">
                  <c:v>88.999999430961907</c:v>
                </c:pt>
                <c:pt idx="32">
                  <c:v>91.999999503605068</c:v>
                </c:pt>
                <c:pt idx="33">
                  <c:v>93.999999971129</c:v>
                </c:pt>
                <c:pt idx="34">
                  <c:v>95.999999810010195</c:v>
                </c:pt>
                <c:pt idx="35">
                  <c:v>97.999999648891389</c:v>
                </c:pt>
                <c:pt idx="36">
                  <c:v>100.99999972153455</c:v>
                </c:pt>
                <c:pt idx="37">
                  <c:v>102.99999956041574</c:v>
                </c:pt>
                <c:pt idx="38">
                  <c:v>104.99999939929694</c:v>
                </c:pt>
                <c:pt idx="39">
                  <c:v>106.99999986682087</c:v>
                </c:pt>
                <c:pt idx="40">
                  <c:v>109.99999993946403</c:v>
                </c:pt>
                <c:pt idx="41">
                  <c:v>111.99999977834523</c:v>
                </c:pt>
                <c:pt idx="42">
                  <c:v>113.99999961722642</c:v>
                </c:pt>
                <c:pt idx="43">
                  <c:v>115.99999945610762</c:v>
                </c:pt>
                <c:pt idx="44">
                  <c:v>118.99999952875078</c:v>
                </c:pt>
                <c:pt idx="45">
                  <c:v>120.99999999627471</c:v>
                </c:pt>
                <c:pt idx="46">
                  <c:v>122.9999998351559</c:v>
                </c:pt>
                <c:pt idx="47">
                  <c:v>124.9999996740371</c:v>
                </c:pt>
                <c:pt idx="48">
                  <c:v>127.99999974668026</c:v>
                </c:pt>
                <c:pt idx="49">
                  <c:v>129.99999958556145</c:v>
                </c:pt>
                <c:pt idx="50">
                  <c:v>131.99999942444265</c:v>
                </c:pt>
                <c:pt idx="51">
                  <c:v>133.99999989196658</c:v>
                </c:pt>
                <c:pt idx="52">
                  <c:v>136.99999996460974</c:v>
                </c:pt>
                <c:pt idx="53">
                  <c:v>138.99999980349094</c:v>
                </c:pt>
                <c:pt idx="54">
                  <c:v>140.99999964237213</c:v>
                </c:pt>
                <c:pt idx="55">
                  <c:v>142.99999948125333</c:v>
                </c:pt>
                <c:pt idx="56">
                  <c:v>145.99999955389649</c:v>
                </c:pt>
                <c:pt idx="57">
                  <c:v>147.99999939277768</c:v>
                </c:pt>
                <c:pt idx="58">
                  <c:v>149.99999986030161</c:v>
                </c:pt>
                <c:pt idx="59">
                  <c:v>151.99999969918281</c:v>
                </c:pt>
                <c:pt idx="60">
                  <c:v>153.999999538064</c:v>
                </c:pt>
                <c:pt idx="61">
                  <c:v>155.9999993769452</c:v>
                </c:pt>
                <c:pt idx="62">
                  <c:v>158.99999944958836</c:v>
                </c:pt>
                <c:pt idx="63">
                  <c:v>160.99999991711229</c:v>
                </c:pt>
                <c:pt idx="64">
                  <c:v>162.99999975599349</c:v>
                </c:pt>
                <c:pt idx="65">
                  <c:v>164.99999959487468</c:v>
                </c:pt>
                <c:pt idx="66">
                  <c:v>166.99999943375587</c:v>
                </c:pt>
                <c:pt idx="67">
                  <c:v>169.99999950639904</c:v>
                </c:pt>
                <c:pt idx="68">
                  <c:v>171.99999997392297</c:v>
                </c:pt>
                <c:pt idx="69">
                  <c:v>173.99999981280416</c:v>
                </c:pt>
                <c:pt idx="70">
                  <c:v>175.99999965168536</c:v>
                </c:pt>
                <c:pt idx="71">
                  <c:v>178.99999972432852</c:v>
                </c:pt>
                <c:pt idx="72">
                  <c:v>180.99999956320971</c:v>
                </c:pt>
                <c:pt idx="73">
                  <c:v>182.99999940209091</c:v>
                </c:pt>
                <c:pt idx="74">
                  <c:v>185.99999947473407</c:v>
                </c:pt>
                <c:pt idx="75">
                  <c:v>187.999999942258</c:v>
                </c:pt>
                <c:pt idx="76">
                  <c:v>190.99999938625842</c:v>
                </c:pt>
                <c:pt idx="77">
                  <c:v>192.99999985378236</c:v>
                </c:pt>
                <c:pt idx="78">
                  <c:v>194.99999969266355</c:v>
                </c:pt>
                <c:pt idx="79">
                  <c:v>197.99999976530671</c:v>
                </c:pt>
                <c:pt idx="80">
                  <c:v>199.99999960418791</c:v>
                </c:pt>
                <c:pt idx="81">
                  <c:v>201.9999994430691</c:v>
                </c:pt>
                <c:pt idx="82">
                  <c:v>203.99999991059303</c:v>
                </c:pt>
                <c:pt idx="83">
                  <c:v>206.99999998323619</c:v>
                </c:pt>
                <c:pt idx="84">
                  <c:v>208.99999982211739</c:v>
                </c:pt>
                <c:pt idx="85">
                  <c:v>210.99999966099858</c:v>
                </c:pt>
                <c:pt idx="86">
                  <c:v>213.99999973364174</c:v>
                </c:pt>
                <c:pt idx="87">
                  <c:v>215.99999957252294</c:v>
                </c:pt>
                <c:pt idx="88">
                  <c:v>217.99999941140413</c:v>
                </c:pt>
                <c:pt idx="89">
                  <c:v>219.99999987892807</c:v>
                </c:pt>
                <c:pt idx="90">
                  <c:v>222.99999995157123</c:v>
                </c:pt>
                <c:pt idx="91">
                  <c:v>224.99999979045242</c:v>
                </c:pt>
                <c:pt idx="92">
                  <c:v>226.99999962933362</c:v>
                </c:pt>
                <c:pt idx="93">
                  <c:v>229.99999970197678</c:v>
                </c:pt>
                <c:pt idx="94">
                  <c:v>231.99999954085797</c:v>
                </c:pt>
                <c:pt idx="95">
                  <c:v>233.99999937973917</c:v>
                </c:pt>
                <c:pt idx="96">
                  <c:v>235.9999998472631</c:v>
                </c:pt>
                <c:pt idx="97">
                  <c:v>238.99999991990626</c:v>
                </c:pt>
                <c:pt idx="98">
                  <c:v>239.99999952502549</c:v>
                </c:pt>
                <c:pt idx="99">
                  <c:v>242.99999959766865</c:v>
                </c:pt>
                <c:pt idx="100">
                  <c:v>245.99999967031181</c:v>
                </c:pt>
                <c:pt idx="101">
                  <c:v>247.999999509193</c:v>
                </c:pt>
                <c:pt idx="102">
                  <c:v>249.99999997671694</c:v>
                </c:pt>
                <c:pt idx="103">
                  <c:v>251.99999981559813</c:v>
                </c:pt>
                <c:pt idx="104">
                  <c:v>254.99999988824129</c:v>
                </c:pt>
                <c:pt idx="105">
                  <c:v>256.99999972712249</c:v>
                </c:pt>
                <c:pt idx="106">
                  <c:v>258.99999956600368</c:v>
                </c:pt>
                <c:pt idx="107">
                  <c:v>261.99999963864684</c:v>
                </c:pt>
                <c:pt idx="108">
                  <c:v>263.99999947752804</c:v>
                </c:pt>
                <c:pt idx="109">
                  <c:v>265.99999994505197</c:v>
                </c:pt>
                <c:pt idx="110">
                  <c:v>268.99999938905239</c:v>
                </c:pt>
                <c:pt idx="111">
                  <c:v>270.99999985657632</c:v>
                </c:pt>
                <c:pt idx="112">
                  <c:v>272.99999969545752</c:v>
                </c:pt>
                <c:pt idx="113">
                  <c:v>275.99999976810068</c:v>
                </c:pt>
                <c:pt idx="114">
                  <c:v>277.99999960698187</c:v>
                </c:pt>
                <c:pt idx="115">
                  <c:v>279.99999944586307</c:v>
                </c:pt>
                <c:pt idx="116">
                  <c:v>281.999999913387</c:v>
                </c:pt>
                <c:pt idx="117">
                  <c:v>284.99999998603016</c:v>
                </c:pt>
                <c:pt idx="118">
                  <c:v>286.99999982491136</c:v>
                </c:pt>
                <c:pt idx="119">
                  <c:v>288.99999966379255</c:v>
                </c:pt>
                <c:pt idx="120">
                  <c:v>291.99999973643571</c:v>
                </c:pt>
                <c:pt idx="121">
                  <c:v>293.99999957531691</c:v>
                </c:pt>
                <c:pt idx="122">
                  <c:v>296.99999964796007</c:v>
                </c:pt>
                <c:pt idx="123">
                  <c:v>298.99999948684126</c:v>
                </c:pt>
                <c:pt idx="124">
                  <c:v>300.99999995436519</c:v>
                </c:pt>
                <c:pt idx="125">
                  <c:v>303.99999939836562</c:v>
                </c:pt>
                <c:pt idx="126">
                  <c:v>305.99999986588955</c:v>
                </c:pt>
                <c:pt idx="127">
                  <c:v>308.99999993853271</c:v>
                </c:pt>
                <c:pt idx="128">
                  <c:v>310.9999997774139</c:v>
                </c:pt>
                <c:pt idx="129">
                  <c:v>313.99999985005707</c:v>
                </c:pt>
                <c:pt idx="130">
                  <c:v>315.99999968893826</c:v>
                </c:pt>
              </c:numCache>
            </c:numRef>
          </c:xVal>
          <c:yVal>
            <c:numRef>
              <c:f>Parsed!$A$3:$A$133</c:f>
              <c:numCache>
                <c:formatCode>General</c:formatCode>
                <c:ptCount val="131"/>
                <c:pt idx="0">
                  <c:v>20.69</c:v>
                </c:pt>
                <c:pt idx="1">
                  <c:v>20.72</c:v>
                </c:pt>
                <c:pt idx="2">
                  <c:v>20.74</c:v>
                </c:pt>
                <c:pt idx="3">
                  <c:v>20.74</c:v>
                </c:pt>
                <c:pt idx="4">
                  <c:v>20.75</c:v>
                </c:pt>
                <c:pt idx="5">
                  <c:v>20.78</c:v>
                </c:pt>
                <c:pt idx="6">
                  <c:v>20.66</c:v>
                </c:pt>
                <c:pt idx="7">
                  <c:v>20.440000000000001</c:v>
                </c:pt>
                <c:pt idx="8">
                  <c:v>20.28</c:v>
                </c:pt>
                <c:pt idx="9">
                  <c:v>20.170000000000002</c:v>
                </c:pt>
                <c:pt idx="10">
                  <c:v>20.100000000000001</c:v>
                </c:pt>
                <c:pt idx="11">
                  <c:v>20.05</c:v>
                </c:pt>
                <c:pt idx="12">
                  <c:v>20.02</c:v>
                </c:pt>
                <c:pt idx="13">
                  <c:v>19.989999999999998</c:v>
                </c:pt>
                <c:pt idx="14">
                  <c:v>19.98</c:v>
                </c:pt>
                <c:pt idx="15">
                  <c:v>19.940000000000001</c:v>
                </c:pt>
                <c:pt idx="16">
                  <c:v>19.940000000000001</c:v>
                </c:pt>
                <c:pt idx="17">
                  <c:v>19.91</c:v>
                </c:pt>
                <c:pt idx="18">
                  <c:v>19.91</c:v>
                </c:pt>
                <c:pt idx="19">
                  <c:v>19.899999999999999</c:v>
                </c:pt>
                <c:pt idx="20">
                  <c:v>19.88</c:v>
                </c:pt>
                <c:pt idx="21">
                  <c:v>19.86</c:v>
                </c:pt>
                <c:pt idx="22">
                  <c:v>19.850000000000001</c:v>
                </c:pt>
                <c:pt idx="23">
                  <c:v>19.84</c:v>
                </c:pt>
                <c:pt idx="24">
                  <c:v>19.850000000000001</c:v>
                </c:pt>
                <c:pt idx="25">
                  <c:v>19.82</c:v>
                </c:pt>
                <c:pt idx="26">
                  <c:v>19.809999999999999</c:v>
                </c:pt>
                <c:pt idx="27">
                  <c:v>19.79</c:v>
                </c:pt>
                <c:pt idx="28">
                  <c:v>19.8</c:v>
                </c:pt>
                <c:pt idx="29">
                  <c:v>19.78</c:v>
                </c:pt>
                <c:pt idx="30">
                  <c:v>19.78</c:v>
                </c:pt>
                <c:pt idx="31">
                  <c:v>19.75</c:v>
                </c:pt>
                <c:pt idx="32">
                  <c:v>19.760000000000002</c:v>
                </c:pt>
                <c:pt idx="33">
                  <c:v>19.75</c:v>
                </c:pt>
                <c:pt idx="34">
                  <c:v>19.739999999999998</c:v>
                </c:pt>
                <c:pt idx="35">
                  <c:v>19.98</c:v>
                </c:pt>
                <c:pt idx="36">
                  <c:v>20.53</c:v>
                </c:pt>
                <c:pt idx="37">
                  <c:v>21.03</c:v>
                </c:pt>
                <c:pt idx="38">
                  <c:v>21.4</c:v>
                </c:pt>
                <c:pt idx="39">
                  <c:v>21.68</c:v>
                </c:pt>
                <c:pt idx="40">
                  <c:v>21.85</c:v>
                </c:pt>
                <c:pt idx="41">
                  <c:v>21.98</c:v>
                </c:pt>
                <c:pt idx="42">
                  <c:v>22.07</c:v>
                </c:pt>
                <c:pt idx="43">
                  <c:v>22.12</c:v>
                </c:pt>
                <c:pt idx="44">
                  <c:v>22.15</c:v>
                </c:pt>
                <c:pt idx="45">
                  <c:v>22.17</c:v>
                </c:pt>
                <c:pt idx="46">
                  <c:v>22.19</c:v>
                </c:pt>
                <c:pt idx="47">
                  <c:v>22.17</c:v>
                </c:pt>
                <c:pt idx="48">
                  <c:v>22.18</c:v>
                </c:pt>
                <c:pt idx="49">
                  <c:v>22.21</c:v>
                </c:pt>
                <c:pt idx="50">
                  <c:v>22.21</c:v>
                </c:pt>
                <c:pt idx="51">
                  <c:v>22.2</c:v>
                </c:pt>
                <c:pt idx="52">
                  <c:v>22.22</c:v>
                </c:pt>
                <c:pt idx="53">
                  <c:v>22.19</c:v>
                </c:pt>
                <c:pt idx="54">
                  <c:v>22.21</c:v>
                </c:pt>
                <c:pt idx="55">
                  <c:v>22.21</c:v>
                </c:pt>
                <c:pt idx="56">
                  <c:v>22.19</c:v>
                </c:pt>
                <c:pt idx="57">
                  <c:v>22.19</c:v>
                </c:pt>
                <c:pt idx="58">
                  <c:v>22.21</c:v>
                </c:pt>
                <c:pt idx="59">
                  <c:v>22.18</c:v>
                </c:pt>
                <c:pt idx="60">
                  <c:v>22.19</c:v>
                </c:pt>
                <c:pt idx="61">
                  <c:v>22.2</c:v>
                </c:pt>
                <c:pt idx="62">
                  <c:v>22.2</c:v>
                </c:pt>
                <c:pt idx="63">
                  <c:v>22.17</c:v>
                </c:pt>
                <c:pt idx="64">
                  <c:v>22.17</c:v>
                </c:pt>
                <c:pt idx="65">
                  <c:v>22.18</c:v>
                </c:pt>
                <c:pt idx="66">
                  <c:v>22.15</c:v>
                </c:pt>
                <c:pt idx="67">
                  <c:v>22.15</c:v>
                </c:pt>
                <c:pt idx="68">
                  <c:v>22.15</c:v>
                </c:pt>
                <c:pt idx="69">
                  <c:v>22.12</c:v>
                </c:pt>
                <c:pt idx="70">
                  <c:v>22.14</c:v>
                </c:pt>
                <c:pt idx="71">
                  <c:v>22.12</c:v>
                </c:pt>
                <c:pt idx="72">
                  <c:v>22.11</c:v>
                </c:pt>
                <c:pt idx="73">
                  <c:v>22.11</c:v>
                </c:pt>
                <c:pt idx="74">
                  <c:v>22.14</c:v>
                </c:pt>
                <c:pt idx="75">
                  <c:v>22.14</c:v>
                </c:pt>
                <c:pt idx="76">
                  <c:v>22.13</c:v>
                </c:pt>
                <c:pt idx="77">
                  <c:v>22.16</c:v>
                </c:pt>
                <c:pt idx="78">
                  <c:v>22.16</c:v>
                </c:pt>
                <c:pt idx="79">
                  <c:v>22.17</c:v>
                </c:pt>
                <c:pt idx="80">
                  <c:v>22.19</c:v>
                </c:pt>
                <c:pt idx="81">
                  <c:v>22.21</c:v>
                </c:pt>
                <c:pt idx="82">
                  <c:v>22.22</c:v>
                </c:pt>
                <c:pt idx="83">
                  <c:v>22.24</c:v>
                </c:pt>
                <c:pt idx="84">
                  <c:v>22.24</c:v>
                </c:pt>
                <c:pt idx="85">
                  <c:v>22.23</c:v>
                </c:pt>
                <c:pt idx="86">
                  <c:v>22.22</c:v>
                </c:pt>
                <c:pt idx="87">
                  <c:v>22.23</c:v>
                </c:pt>
                <c:pt idx="88">
                  <c:v>22.24</c:v>
                </c:pt>
                <c:pt idx="89">
                  <c:v>21.95</c:v>
                </c:pt>
                <c:pt idx="90">
                  <c:v>21.41</c:v>
                </c:pt>
                <c:pt idx="91">
                  <c:v>20.91</c:v>
                </c:pt>
                <c:pt idx="92">
                  <c:v>20.53</c:v>
                </c:pt>
                <c:pt idx="93">
                  <c:v>20.239999999999998</c:v>
                </c:pt>
                <c:pt idx="94">
                  <c:v>20.03</c:v>
                </c:pt>
                <c:pt idx="95">
                  <c:v>19.899999999999999</c:v>
                </c:pt>
                <c:pt idx="96">
                  <c:v>19.84</c:v>
                </c:pt>
                <c:pt idx="97">
                  <c:v>19.73</c:v>
                </c:pt>
                <c:pt idx="98">
                  <c:v>19.7</c:v>
                </c:pt>
                <c:pt idx="99">
                  <c:v>19.68</c:v>
                </c:pt>
                <c:pt idx="100">
                  <c:v>19.66</c:v>
                </c:pt>
                <c:pt idx="101">
                  <c:v>19.649999999999999</c:v>
                </c:pt>
                <c:pt idx="102">
                  <c:v>19.64</c:v>
                </c:pt>
                <c:pt idx="103">
                  <c:v>19.62</c:v>
                </c:pt>
                <c:pt idx="104">
                  <c:v>19.64</c:v>
                </c:pt>
                <c:pt idx="105">
                  <c:v>19.64</c:v>
                </c:pt>
                <c:pt idx="106">
                  <c:v>19.600000000000001</c:v>
                </c:pt>
                <c:pt idx="107">
                  <c:v>19.600000000000001</c:v>
                </c:pt>
                <c:pt idx="108">
                  <c:v>19.61</c:v>
                </c:pt>
                <c:pt idx="109">
                  <c:v>19.61</c:v>
                </c:pt>
                <c:pt idx="110">
                  <c:v>19.62</c:v>
                </c:pt>
                <c:pt idx="111">
                  <c:v>19.61</c:v>
                </c:pt>
                <c:pt idx="112">
                  <c:v>19.600000000000001</c:v>
                </c:pt>
                <c:pt idx="113">
                  <c:v>19.59</c:v>
                </c:pt>
                <c:pt idx="114">
                  <c:v>19.59</c:v>
                </c:pt>
                <c:pt idx="115">
                  <c:v>19.59</c:v>
                </c:pt>
                <c:pt idx="116">
                  <c:v>19.600000000000001</c:v>
                </c:pt>
                <c:pt idx="117">
                  <c:v>19.59</c:v>
                </c:pt>
                <c:pt idx="118">
                  <c:v>19.579999999999998</c:v>
                </c:pt>
                <c:pt idx="119">
                  <c:v>19.600000000000001</c:v>
                </c:pt>
                <c:pt idx="120">
                  <c:v>19.59</c:v>
                </c:pt>
                <c:pt idx="121">
                  <c:v>19.61</c:v>
                </c:pt>
                <c:pt idx="122">
                  <c:v>19.57</c:v>
                </c:pt>
                <c:pt idx="123">
                  <c:v>19.59</c:v>
                </c:pt>
                <c:pt idx="124">
                  <c:v>19.57</c:v>
                </c:pt>
                <c:pt idx="125">
                  <c:v>19.59</c:v>
                </c:pt>
                <c:pt idx="126">
                  <c:v>19.559999999999999</c:v>
                </c:pt>
                <c:pt idx="127">
                  <c:v>19.57</c:v>
                </c:pt>
                <c:pt idx="128">
                  <c:v>19.579999999999998</c:v>
                </c:pt>
                <c:pt idx="129">
                  <c:v>19.57</c:v>
                </c:pt>
                <c:pt idx="130">
                  <c:v>19.579999999999998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533-4240-8164-0AC34A015AEC}"/>
            </c:ext>
          </c:extLst>
        </c:ser>
        <c:ser>
          <c:idx val="1"/>
          <c:order val="1"/>
          <c:tx>
            <c:strRef>
              <c:f>Parsed!$B$2</c:f>
              <c:strCache>
                <c:ptCount val="1"/>
                <c:pt idx="0">
                  <c:v>TC2 (Lower Channel)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Parsed!$O$3:$O$133</c:f>
              <c:numCache>
                <c:formatCode>General</c:formatCode>
                <c:ptCount val="131"/>
                <c:pt idx="0">
                  <c:v>0</c:v>
                </c:pt>
                <c:pt idx="1">
                  <c:v>5.9999995166435838</c:v>
                </c:pt>
                <c:pt idx="2">
                  <c:v>9.9999998230487108</c:v>
                </c:pt>
                <c:pt idx="3">
                  <c:v>13.9999995008111</c:v>
                </c:pt>
                <c:pt idx="4">
                  <c:v>17.999999807216227</c:v>
                </c:pt>
                <c:pt idx="5">
                  <c:v>20.999999879859388</c:v>
                </c:pt>
                <c:pt idx="6">
                  <c:v>23.999999952502549</c:v>
                </c:pt>
                <c:pt idx="7">
                  <c:v>27.999999630264938</c:v>
                </c:pt>
                <c:pt idx="8">
                  <c:v>30.999999702908099</c:v>
                </c:pt>
                <c:pt idx="9">
                  <c:v>33.99999977555126</c:v>
                </c:pt>
                <c:pt idx="10">
                  <c:v>37.999999453313649</c:v>
                </c:pt>
                <c:pt idx="11">
                  <c:v>40.99999952595681</c:v>
                </c:pt>
                <c:pt idx="12">
                  <c:v>43.99999959859997</c:v>
                </c:pt>
                <c:pt idx="13">
                  <c:v>47.999999905005097</c:v>
                </c:pt>
                <c:pt idx="14">
                  <c:v>49.999999743886292</c:v>
                </c:pt>
                <c:pt idx="15">
                  <c:v>51.999999582767487</c:v>
                </c:pt>
                <c:pt idx="16">
                  <c:v>54.999999655410647</c:v>
                </c:pt>
                <c:pt idx="17">
                  <c:v>56.999999494291842</c:v>
                </c:pt>
                <c:pt idx="18">
                  <c:v>58.999999961815774</c:v>
                </c:pt>
                <c:pt idx="19">
                  <c:v>60.999999800696969</c:v>
                </c:pt>
                <c:pt idx="20">
                  <c:v>63.99999987334013</c:v>
                </c:pt>
                <c:pt idx="21">
                  <c:v>65.999999712221324</c:v>
                </c:pt>
                <c:pt idx="22">
                  <c:v>67.999999551102519</c:v>
                </c:pt>
                <c:pt idx="23">
                  <c:v>70.99999962374568</c:v>
                </c:pt>
                <c:pt idx="24">
                  <c:v>72.999999462626874</c:v>
                </c:pt>
                <c:pt idx="25">
                  <c:v>74.999999930150807</c:v>
                </c:pt>
                <c:pt idx="26">
                  <c:v>77.99999937415123</c:v>
                </c:pt>
                <c:pt idx="27">
                  <c:v>79.999999841675162</c:v>
                </c:pt>
                <c:pt idx="28">
                  <c:v>81.999999680556357</c:v>
                </c:pt>
                <c:pt idx="29">
                  <c:v>84.999999753199518</c:v>
                </c:pt>
                <c:pt idx="30">
                  <c:v>86.999999592080712</c:v>
                </c:pt>
                <c:pt idx="31">
                  <c:v>88.999999430961907</c:v>
                </c:pt>
                <c:pt idx="32">
                  <c:v>91.999999503605068</c:v>
                </c:pt>
                <c:pt idx="33">
                  <c:v>93.999999971129</c:v>
                </c:pt>
                <c:pt idx="34">
                  <c:v>95.999999810010195</c:v>
                </c:pt>
                <c:pt idx="35">
                  <c:v>97.999999648891389</c:v>
                </c:pt>
                <c:pt idx="36">
                  <c:v>100.99999972153455</c:v>
                </c:pt>
                <c:pt idx="37">
                  <c:v>102.99999956041574</c:v>
                </c:pt>
                <c:pt idx="38">
                  <c:v>104.99999939929694</c:v>
                </c:pt>
                <c:pt idx="39">
                  <c:v>106.99999986682087</c:v>
                </c:pt>
                <c:pt idx="40">
                  <c:v>109.99999993946403</c:v>
                </c:pt>
                <c:pt idx="41">
                  <c:v>111.99999977834523</c:v>
                </c:pt>
                <c:pt idx="42">
                  <c:v>113.99999961722642</c:v>
                </c:pt>
                <c:pt idx="43">
                  <c:v>115.99999945610762</c:v>
                </c:pt>
                <c:pt idx="44">
                  <c:v>118.99999952875078</c:v>
                </c:pt>
                <c:pt idx="45">
                  <c:v>120.99999999627471</c:v>
                </c:pt>
                <c:pt idx="46">
                  <c:v>122.9999998351559</c:v>
                </c:pt>
                <c:pt idx="47">
                  <c:v>124.9999996740371</c:v>
                </c:pt>
                <c:pt idx="48">
                  <c:v>127.99999974668026</c:v>
                </c:pt>
                <c:pt idx="49">
                  <c:v>129.99999958556145</c:v>
                </c:pt>
                <c:pt idx="50">
                  <c:v>131.99999942444265</c:v>
                </c:pt>
                <c:pt idx="51">
                  <c:v>133.99999989196658</c:v>
                </c:pt>
                <c:pt idx="52">
                  <c:v>136.99999996460974</c:v>
                </c:pt>
                <c:pt idx="53">
                  <c:v>138.99999980349094</c:v>
                </c:pt>
                <c:pt idx="54">
                  <c:v>140.99999964237213</c:v>
                </c:pt>
                <c:pt idx="55">
                  <c:v>142.99999948125333</c:v>
                </c:pt>
                <c:pt idx="56">
                  <c:v>145.99999955389649</c:v>
                </c:pt>
                <c:pt idx="57">
                  <c:v>147.99999939277768</c:v>
                </c:pt>
                <c:pt idx="58">
                  <c:v>149.99999986030161</c:v>
                </c:pt>
                <c:pt idx="59">
                  <c:v>151.99999969918281</c:v>
                </c:pt>
                <c:pt idx="60">
                  <c:v>153.999999538064</c:v>
                </c:pt>
                <c:pt idx="61">
                  <c:v>155.9999993769452</c:v>
                </c:pt>
                <c:pt idx="62">
                  <c:v>158.99999944958836</c:v>
                </c:pt>
                <c:pt idx="63">
                  <c:v>160.99999991711229</c:v>
                </c:pt>
                <c:pt idx="64">
                  <c:v>162.99999975599349</c:v>
                </c:pt>
                <c:pt idx="65">
                  <c:v>164.99999959487468</c:v>
                </c:pt>
                <c:pt idx="66">
                  <c:v>166.99999943375587</c:v>
                </c:pt>
                <c:pt idx="67">
                  <c:v>169.99999950639904</c:v>
                </c:pt>
                <c:pt idx="68">
                  <c:v>171.99999997392297</c:v>
                </c:pt>
                <c:pt idx="69">
                  <c:v>173.99999981280416</c:v>
                </c:pt>
                <c:pt idx="70">
                  <c:v>175.99999965168536</c:v>
                </c:pt>
                <c:pt idx="71">
                  <c:v>178.99999972432852</c:v>
                </c:pt>
                <c:pt idx="72">
                  <c:v>180.99999956320971</c:v>
                </c:pt>
                <c:pt idx="73">
                  <c:v>182.99999940209091</c:v>
                </c:pt>
                <c:pt idx="74">
                  <c:v>185.99999947473407</c:v>
                </c:pt>
                <c:pt idx="75">
                  <c:v>187.999999942258</c:v>
                </c:pt>
                <c:pt idx="76">
                  <c:v>190.99999938625842</c:v>
                </c:pt>
                <c:pt idx="77">
                  <c:v>192.99999985378236</c:v>
                </c:pt>
                <c:pt idx="78">
                  <c:v>194.99999969266355</c:v>
                </c:pt>
                <c:pt idx="79">
                  <c:v>197.99999976530671</c:v>
                </c:pt>
                <c:pt idx="80">
                  <c:v>199.99999960418791</c:v>
                </c:pt>
                <c:pt idx="81">
                  <c:v>201.9999994430691</c:v>
                </c:pt>
                <c:pt idx="82">
                  <c:v>203.99999991059303</c:v>
                </c:pt>
                <c:pt idx="83">
                  <c:v>206.99999998323619</c:v>
                </c:pt>
                <c:pt idx="84">
                  <c:v>208.99999982211739</c:v>
                </c:pt>
                <c:pt idx="85">
                  <c:v>210.99999966099858</c:v>
                </c:pt>
                <c:pt idx="86">
                  <c:v>213.99999973364174</c:v>
                </c:pt>
                <c:pt idx="87">
                  <c:v>215.99999957252294</c:v>
                </c:pt>
                <c:pt idx="88">
                  <c:v>217.99999941140413</c:v>
                </c:pt>
                <c:pt idx="89">
                  <c:v>219.99999987892807</c:v>
                </c:pt>
                <c:pt idx="90">
                  <c:v>222.99999995157123</c:v>
                </c:pt>
                <c:pt idx="91">
                  <c:v>224.99999979045242</c:v>
                </c:pt>
                <c:pt idx="92">
                  <c:v>226.99999962933362</c:v>
                </c:pt>
                <c:pt idx="93">
                  <c:v>229.99999970197678</c:v>
                </c:pt>
                <c:pt idx="94">
                  <c:v>231.99999954085797</c:v>
                </c:pt>
                <c:pt idx="95">
                  <c:v>233.99999937973917</c:v>
                </c:pt>
                <c:pt idx="96">
                  <c:v>235.9999998472631</c:v>
                </c:pt>
                <c:pt idx="97">
                  <c:v>238.99999991990626</c:v>
                </c:pt>
                <c:pt idx="98">
                  <c:v>239.99999952502549</c:v>
                </c:pt>
                <c:pt idx="99">
                  <c:v>242.99999959766865</c:v>
                </c:pt>
                <c:pt idx="100">
                  <c:v>245.99999967031181</c:v>
                </c:pt>
                <c:pt idx="101">
                  <c:v>247.999999509193</c:v>
                </c:pt>
                <c:pt idx="102">
                  <c:v>249.99999997671694</c:v>
                </c:pt>
                <c:pt idx="103">
                  <c:v>251.99999981559813</c:v>
                </c:pt>
                <c:pt idx="104">
                  <c:v>254.99999988824129</c:v>
                </c:pt>
                <c:pt idx="105">
                  <c:v>256.99999972712249</c:v>
                </c:pt>
                <c:pt idx="106">
                  <c:v>258.99999956600368</c:v>
                </c:pt>
                <c:pt idx="107">
                  <c:v>261.99999963864684</c:v>
                </c:pt>
                <c:pt idx="108">
                  <c:v>263.99999947752804</c:v>
                </c:pt>
                <c:pt idx="109">
                  <c:v>265.99999994505197</c:v>
                </c:pt>
                <c:pt idx="110">
                  <c:v>268.99999938905239</c:v>
                </c:pt>
                <c:pt idx="111">
                  <c:v>270.99999985657632</c:v>
                </c:pt>
                <c:pt idx="112">
                  <c:v>272.99999969545752</c:v>
                </c:pt>
                <c:pt idx="113">
                  <c:v>275.99999976810068</c:v>
                </c:pt>
                <c:pt idx="114">
                  <c:v>277.99999960698187</c:v>
                </c:pt>
                <c:pt idx="115">
                  <c:v>279.99999944586307</c:v>
                </c:pt>
                <c:pt idx="116">
                  <c:v>281.999999913387</c:v>
                </c:pt>
                <c:pt idx="117">
                  <c:v>284.99999998603016</c:v>
                </c:pt>
                <c:pt idx="118">
                  <c:v>286.99999982491136</c:v>
                </c:pt>
                <c:pt idx="119">
                  <c:v>288.99999966379255</c:v>
                </c:pt>
                <c:pt idx="120">
                  <c:v>291.99999973643571</c:v>
                </c:pt>
                <c:pt idx="121">
                  <c:v>293.99999957531691</c:v>
                </c:pt>
                <c:pt idx="122">
                  <c:v>296.99999964796007</c:v>
                </c:pt>
                <c:pt idx="123">
                  <c:v>298.99999948684126</c:v>
                </c:pt>
                <c:pt idx="124">
                  <c:v>300.99999995436519</c:v>
                </c:pt>
                <c:pt idx="125">
                  <c:v>303.99999939836562</c:v>
                </c:pt>
                <c:pt idx="126">
                  <c:v>305.99999986588955</c:v>
                </c:pt>
                <c:pt idx="127">
                  <c:v>308.99999993853271</c:v>
                </c:pt>
                <c:pt idx="128">
                  <c:v>310.9999997774139</c:v>
                </c:pt>
                <c:pt idx="129">
                  <c:v>313.99999985005707</c:v>
                </c:pt>
                <c:pt idx="130">
                  <c:v>315.99999968893826</c:v>
                </c:pt>
              </c:numCache>
            </c:numRef>
          </c:xVal>
          <c:yVal>
            <c:numRef>
              <c:f>Parsed!$B$3:$B$133</c:f>
              <c:numCache>
                <c:formatCode>General</c:formatCode>
                <c:ptCount val="131"/>
                <c:pt idx="0">
                  <c:v>20.64</c:v>
                </c:pt>
                <c:pt idx="1">
                  <c:v>20.64</c:v>
                </c:pt>
                <c:pt idx="2">
                  <c:v>20.66</c:v>
                </c:pt>
                <c:pt idx="3">
                  <c:v>20.63</c:v>
                </c:pt>
                <c:pt idx="4">
                  <c:v>20.65</c:v>
                </c:pt>
                <c:pt idx="5">
                  <c:v>20.75</c:v>
                </c:pt>
                <c:pt idx="6">
                  <c:v>20.56</c:v>
                </c:pt>
                <c:pt idx="7">
                  <c:v>20.399999999999999</c:v>
                </c:pt>
                <c:pt idx="8">
                  <c:v>20.309999999999999</c:v>
                </c:pt>
                <c:pt idx="9">
                  <c:v>20.23</c:v>
                </c:pt>
                <c:pt idx="10">
                  <c:v>20.2</c:v>
                </c:pt>
                <c:pt idx="11">
                  <c:v>20.16</c:v>
                </c:pt>
                <c:pt idx="12">
                  <c:v>20.18</c:v>
                </c:pt>
                <c:pt idx="13">
                  <c:v>20.170000000000002</c:v>
                </c:pt>
                <c:pt idx="14">
                  <c:v>20.149999999999999</c:v>
                </c:pt>
                <c:pt idx="15">
                  <c:v>20.100000000000001</c:v>
                </c:pt>
                <c:pt idx="16">
                  <c:v>20.079999999999998</c:v>
                </c:pt>
                <c:pt idx="17">
                  <c:v>20.100000000000001</c:v>
                </c:pt>
                <c:pt idx="18">
                  <c:v>20.059999999999999</c:v>
                </c:pt>
                <c:pt idx="19">
                  <c:v>20.059999999999999</c:v>
                </c:pt>
                <c:pt idx="20">
                  <c:v>20.02</c:v>
                </c:pt>
                <c:pt idx="21">
                  <c:v>20.04</c:v>
                </c:pt>
                <c:pt idx="22">
                  <c:v>20.05</c:v>
                </c:pt>
                <c:pt idx="23">
                  <c:v>20.04</c:v>
                </c:pt>
                <c:pt idx="24">
                  <c:v>20.010000000000002</c:v>
                </c:pt>
                <c:pt idx="25">
                  <c:v>20.02</c:v>
                </c:pt>
                <c:pt idx="26">
                  <c:v>20</c:v>
                </c:pt>
                <c:pt idx="27">
                  <c:v>20</c:v>
                </c:pt>
                <c:pt idx="28">
                  <c:v>19.989999999999998</c:v>
                </c:pt>
                <c:pt idx="29">
                  <c:v>19.98</c:v>
                </c:pt>
                <c:pt idx="30">
                  <c:v>19.98</c:v>
                </c:pt>
                <c:pt idx="31">
                  <c:v>19.989999999999998</c:v>
                </c:pt>
                <c:pt idx="32">
                  <c:v>19.96</c:v>
                </c:pt>
                <c:pt idx="33">
                  <c:v>19.940000000000001</c:v>
                </c:pt>
                <c:pt idx="34">
                  <c:v>19.940000000000001</c:v>
                </c:pt>
                <c:pt idx="35">
                  <c:v>20.399999999999999</c:v>
                </c:pt>
                <c:pt idx="36">
                  <c:v>20.84</c:v>
                </c:pt>
                <c:pt idx="37">
                  <c:v>21.15</c:v>
                </c:pt>
                <c:pt idx="38">
                  <c:v>21.35</c:v>
                </c:pt>
                <c:pt idx="39">
                  <c:v>21.5</c:v>
                </c:pt>
                <c:pt idx="40">
                  <c:v>21.57</c:v>
                </c:pt>
                <c:pt idx="41">
                  <c:v>21.64</c:v>
                </c:pt>
                <c:pt idx="42">
                  <c:v>21.69</c:v>
                </c:pt>
                <c:pt idx="43">
                  <c:v>21.75</c:v>
                </c:pt>
                <c:pt idx="44">
                  <c:v>21.78</c:v>
                </c:pt>
                <c:pt idx="45">
                  <c:v>21.8</c:v>
                </c:pt>
                <c:pt idx="46">
                  <c:v>21.8</c:v>
                </c:pt>
                <c:pt idx="47">
                  <c:v>21.79</c:v>
                </c:pt>
                <c:pt idx="48">
                  <c:v>21.83</c:v>
                </c:pt>
                <c:pt idx="49">
                  <c:v>21.83</c:v>
                </c:pt>
                <c:pt idx="50">
                  <c:v>21.86</c:v>
                </c:pt>
                <c:pt idx="51">
                  <c:v>21.86</c:v>
                </c:pt>
                <c:pt idx="52">
                  <c:v>21.85</c:v>
                </c:pt>
                <c:pt idx="53">
                  <c:v>21.86</c:v>
                </c:pt>
                <c:pt idx="54">
                  <c:v>21.84</c:v>
                </c:pt>
                <c:pt idx="55">
                  <c:v>21.86</c:v>
                </c:pt>
                <c:pt idx="56">
                  <c:v>21.86</c:v>
                </c:pt>
                <c:pt idx="57">
                  <c:v>21.88</c:v>
                </c:pt>
                <c:pt idx="58">
                  <c:v>21.84</c:v>
                </c:pt>
                <c:pt idx="59">
                  <c:v>21.83</c:v>
                </c:pt>
                <c:pt idx="60">
                  <c:v>21.85</c:v>
                </c:pt>
                <c:pt idx="61">
                  <c:v>21.86</c:v>
                </c:pt>
                <c:pt idx="62">
                  <c:v>21.89</c:v>
                </c:pt>
                <c:pt idx="63">
                  <c:v>21.86</c:v>
                </c:pt>
                <c:pt idx="64">
                  <c:v>21.83</c:v>
                </c:pt>
                <c:pt idx="65">
                  <c:v>21.83</c:v>
                </c:pt>
                <c:pt idx="66">
                  <c:v>21.8</c:v>
                </c:pt>
                <c:pt idx="67">
                  <c:v>21.79</c:v>
                </c:pt>
                <c:pt idx="68">
                  <c:v>21.78</c:v>
                </c:pt>
                <c:pt idx="69">
                  <c:v>21.78</c:v>
                </c:pt>
                <c:pt idx="70">
                  <c:v>21.76</c:v>
                </c:pt>
                <c:pt idx="71">
                  <c:v>21.78</c:v>
                </c:pt>
                <c:pt idx="72">
                  <c:v>21.78</c:v>
                </c:pt>
                <c:pt idx="73">
                  <c:v>21.8</c:v>
                </c:pt>
                <c:pt idx="74">
                  <c:v>21.82</c:v>
                </c:pt>
                <c:pt idx="75">
                  <c:v>21.82</c:v>
                </c:pt>
                <c:pt idx="76">
                  <c:v>21.78</c:v>
                </c:pt>
                <c:pt idx="77">
                  <c:v>21.85</c:v>
                </c:pt>
                <c:pt idx="78">
                  <c:v>21.87</c:v>
                </c:pt>
                <c:pt idx="79">
                  <c:v>21.87</c:v>
                </c:pt>
                <c:pt idx="80">
                  <c:v>21.9</c:v>
                </c:pt>
                <c:pt idx="81">
                  <c:v>21.89</c:v>
                </c:pt>
                <c:pt idx="82">
                  <c:v>21.87</c:v>
                </c:pt>
                <c:pt idx="83">
                  <c:v>21.88</c:v>
                </c:pt>
                <c:pt idx="84">
                  <c:v>21.9</c:v>
                </c:pt>
                <c:pt idx="85">
                  <c:v>21.91</c:v>
                </c:pt>
                <c:pt idx="86">
                  <c:v>21.89</c:v>
                </c:pt>
                <c:pt idx="87">
                  <c:v>21.87</c:v>
                </c:pt>
                <c:pt idx="88">
                  <c:v>21.88</c:v>
                </c:pt>
                <c:pt idx="89">
                  <c:v>21.36</c:v>
                </c:pt>
                <c:pt idx="90">
                  <c:v>20.92</c:v>
                </c:pt>
                <c:pt idx="91">
                  <c:v>20.58</c:v>
                </c:pt>
                <c:pt idx="92">
                  <c:v>20.38</c:v>
                </c:pt>
                <c:pt idx="93">
                  <c:v>20.25</c:v>
                </c:pt>
                <c:pt idx="94">
                  <c:v>20.12</c:v>
                </c:pt>
                <c:pt idx="95">
                  <c:v>20.07</c:v>
                </c:pt>
                <c:pt idx="96">
                  <c:v>20.05</c:v>
                </c:pt>
                <c:pt idx="97">
                  <c:v>20.010000000000002</c:v>
                </c:pt>
                <c:pt idx="98">
                  <c:v>19.989999999999998</c:v>
                </c:pt>
                <c:pt idx="99">
                  <c:v>19.93</c:v>
                </c:pt>
                <c:pt idx="100">
                  <c:v>19.940000000000001</c:v>
                </c:pt>
                <c:pt idx="101">
                  <c:v>19.920000000000002</c:v>
                </c:pt>
                <c:pt idx="102">
                  <c:v>19.95</c:v>
                </c:pt>
                <c:pt idx="103">
                  <c:v>19.940000000000001</c:v>
                </c:pt>
                <c:pt idx="104">
                  <c:v>19.91</c:v>
                </c:pt>
                <c:pt idx="105">
                  <c:v>19.920000000000002</c:v>
                </c:pt>
                <c:pt idx="106">
                  <c:v>19.91</c:v>
                </c:pt>
                <c:pt idx="107">
                  <c:v>19.899999999999999</c:v>
                </c:pt>
                <c:pt idx="108">
                  <c:v>19.91</c:v>
                </c:pt>
                <c:pt idx="109">
                  <c:v>19.899999999999999</c:v>
                </c:pt>
                <c:pt idx="110">
                  <c:v>19.89</c:v>
                </c:pt>
                <c:pt idx="111">
                  <c:v>19.89</c:v>
                </c:pt>
                <c:pt idx="112">
                  <c:v>19.89</c:v>
                </c:pt>
                <c:pt idx="113">
                  <c:v>19.86</c:v>
                </c:pt>
                <c:pt idx="114">
                  <c:v>19.850000000000001</c:v>
                </c:pt>
                <c:pt idx="115">
                  <c:v>19.87</c:v>
                </c:pt>
                <c:pt idx="116">
                  <c:v>19.86</c:v>
                </c:pt>
                <c:pt idx="117">
                  <c:v>19.84</c:v>
                </c:pt>
                <c:pt idx="118">
                  <c:v>19.82</c:v>
                </c:pt>
                <c:pt idx="119">
                  <c:v>19.86</c:v>
                </c:pt>
                <c:pt idx="120">
                  <c:v>19.850000000000001</c:v>
                </c:pt>
                <c:pt idx="121">
                  <c:v>19.86</c:v>
                </c:pt>
                <c:pt idx="122">
                  <c:v>19.84</c:v>
                </c:pt>
                <c:pt idx="123">
                  <c:v>19.850000000000001</c:v>
                </c:pt>
                <c:pt idx="124">
                  <c:v>19.86</c:v>
                </c:pt>
                <c:pt idx="125">
                  <c:v>19.829999999999998</c:v>
                </c:pt>
                <c:pt idx="126">
                  <c:v>19.850000000000001</c:v>
                </c:pt>
                <c:pt idx="127">
                  <c:v>19.829999999999998</c:v>
                </c:pt>
                <c:pt idx="128">
                  <c:v>19.829999999999998</c:v>
                </c:pt>
                <c:pt idx="129">
                  <c:v>19.829999999999998</c:v>
                </c:pt>
                <c:pt idx="130">
                  <c:v>19.809999999999999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533-4240-8164-0AC34A015AEC}"/>
            </c:ext>
          </c:extLst>
        </c:ser>
        <c:ser>
          <c:idx val="2"/>
          <c:order val="2"/>
          <c:tx>
            <c:strRef>
              <c:f>Parsed!$C$2</c:f>
              <c:strCache>
                <c:ptCount val="1"/>
                <c:pt idx="0">
                  <c:v>TC3 (Ambient)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Parsed!$O$3:$O$133</c:f>
              <c:numCache>
                <c:formatCode>General</c:formatCode>
                <c:ptCount val="131"/>
                <c:pt idx="0">
                  <c:v>0</c:v>
                </c:pt>
                <c:pt idx="1">
                  <c:v>5.9999995166435838</c:v>
                </c:pt>
                <c:pt idx="2">
                  <c:v>9.9999998230487108</c:v>
                </c:pt>
                <c:pt idx="3">
                  <c:v>13.9999995008111</c:v>
                </c:pt>
                <c:pt idx="4">
                  <c:v>17.999999807216227</c:v>
                </c:pt>
                <c:pt idx="5">
                  <c:v>20.999999879859388</c:v>
                </c:pt>
                <c:pt idx="6">
                  <c:v>23.999999952502549</c:v>
                </c:pt>
                <c:pt idx="7">
                  <c:v>27.999999630264938</c:v>
                </c:pt>
                <c:pt idx="8">
                  <c:v>30.999999702908099</c:v>
                </c:pt>
                <c:pt idx="9">
                  <c:v>33.99999977555126</c:v>
                </c:pt>
                <c:pt idx="10">
                  <c:v>37.999999453313649</c:v>
                </c:pt>
                <c:pt idx="11">
                  <c:v>40.99999952595681</c:v>
                </c:pt>
                <c:pt idx="12">
                  <c:v>43.99999959859997</c:v>
                </c:pt>
                <c:pt idx="13">
                  <c:v>47.999999905005097</c:v>
                </c:pt>
                <c:pt idx="14">
                  <c:v>49.999999743886292</c:v>
                </c:pt>
                <c:pt idx="15">
                  <c:v>51.999999582767487</c:v>
                </c:pt>
                <c:pt idx="16">
                  <c:v>54.999999655410647</c:v>
                </c:pt>
                <c:pt idx="17">
                  <c:v>56.999999494291842</c:v>
                </c:pt>
                <c:pt idx="18">
                  <c:v>58.999999961815774</c:v>
                </c:pt>
                <c:pt idx="19">
                  <c:v>60.999999800696969</c:v>
                </c:pt>
                <c:pt idx="20">
                  <c:v>63.99999987334013</c:v>
                </c:pt>
                <c:pt idx="21">
                  <c:v>65.999999712221324</c:v>
                </c:pt>
                <c:pt idx="22">
                  <c:v>67.999999551102519</c:v>
                </c:pt>
                <c:pt idx="23">
                  <c:v>70.99999962374568</c:v>
                </c:pt>
                <c:pt idx="24">
                  <c:v>72.999999462626874</c:v>
                </c:pt>
                <c:pt idx="25">
                  <c:v>74.999999930150807</c:v>
                </c:pt>
                <c:pt idx="26">
                  <c:v>77.99999937415123</c:v>
                </c:pt>
                <c:pt idx="27">
                  <c:v>79.999999841675162</c:v>
                </c:pt>
                <c:pt idx="28">
                  <c:v>81.999999680556357</c:v>
                </c:pt>
                <c:pt idx="29">
                  <c:v>84.999999753199518</c:v>
                </c:pt>
                <c:pt idx="30">
                  <c:v>86.999999592080712</c:v>
                </c:pt>
                <c:pt idx="31">
                  <c:v>88.999999430961907</c:v>
                </c:pt>
                <c:pt idx="32">
                  <c:v>91.999999503605068</c:v>
                </c:pt>
                <c:pt idx="33">
                  <c:v>93.999999971129</c:v>
                </c:pt>
                <c:pt idx="34">
                  <c:v>95.999999810010195</c:v>
                </c:pt>
                <c:pt idx="35">
                  <c:v>97.999999648891389</c:v>
                </c:pt>
                <c:pt idx="36">
                  <c:v>100.99999972153455</c:v>
                </c:pt>
                <c:pt idx="37">
                  <c:v>102.99999956041574</c:v>
                </c:pt>
                <c:pt idx="38">
                  <c:v>104.99999939929694</c:v>
                </c:pt>
                <c:pt idx="39">
                  <c:v>106.99999986682087</c:v>
                </c:pt>
                <c:pt idx="40">
                  <c:v>109.99999993946403</c:v>
                </c:pt>
                <c:pt idx="41">
                  <c:v>111.99999977834523</c:v>
                </c:pt>
                <c:pt idx="42">
                  <c:v>113.99999961722642</c:v>
                </c:pt>
                <c:pt idx="43">
                  <c:v>115.99999945610762</c:v>
                </c:pt>
                <c:pt idx="44">
                  <c:v>118.99999952875078</c:v>
                </c:pt>
                <c:pt idx="45">
                  <c:v>120.99999999627471</c:v>
                </c:pt>
                <c:pt idx="46">
                  <c:v>122.9999998351559</c:v>
                </c:pt>
                <c:pt idx="47">
                  <c:v>124.9999996740371</c:v>
                </c:pt>
                <c:pt idx="48">
                  <c:v>127.99999974668026</c:v>
                </c:pt>
                <c:pt idx="49">
                  <c:v>129.99999958556145</c:v>
                </c:pt>
                <c:pt idx="50">
                  <c:v>131.99999942444265</c:v>
                </c:pt>
                <c:pt idx="51">
                  <c:v>133.99999989196658</c:v>
                </c:pt>
                <c:pt idx="52">
                  <c:v>136.99999996460974</c:v>
                </c:pt>
                <c:pt idx="53">
                  <c:v>138.99999980349094</c:v>
                </c:pt>
                <c:pt idx="54">
                  <c:v>140.99999964237213</c:v>
                </c:pt>
                <c:pt idx="55">
                  <c:v>142.99999948125333</c:v>
                </c:pt>
                <c:pt idx="56">
                  <c:v>145.99999955389649</c:v>
                </c:pt>
                <c:pt idx="57">
                  <c:v>147.99999939277768</c:v>
                </c:pt>
                <c:pt idx="58">
                  <c:v>149.99999986030161</c:v>
                </c:pt>
                <c:pt idx="59">
                  <c:v>151.99999969918281</c:v>
                </c:pt>
                <c:pt idx="60">
                  <c:v>153.999999538064</c:v>
                </c:pt>
                <c:pt idx="61">
                  <c:v>155.9999993769452</c:v>
                </c:pt>
                <c:pt idx="62">
                  <c:v>158.99999944958836</c:v>
                </c:pt>
                <c:pt idx="63">
                  <c:v>160.99999991711229</c:v>
                </c:pt>
                <c:pt idx="64">
                  <c:v>162.99999975599349</c:v>
                </c:pt>
                <c:pt idx="65">
                  <c:v>164.99999959487468</c:v>
                </c:pt>
                <c:pt idx="66">
                  <c:v>166.99999943375587</c:v>
                </c:pt>
                <c:pt idx="67">
                  <c:v>169.99999950639904</c:v>
                </c:pt>
                <c:pt idx="68">
                  <c:v>171.99999997392297</c:v>
                </c:pt>
                <c:pt idx="69">
                  <c:v>173.99999981280416</c:v>
                </c:pt>
                <c:pt idx="70">
                  <c:v>175.99999965168536</c:v>
                </c:pt>
                <c:pt idx="71">
                  <c:v>178.99999972432852</c:v>
                </c:pt>
                <c:pt idx="72">
                  <c:v>180.99999956320971</c:v>
                </c:pt>
                <c:pt idx="73">
                  <c:v>182.99999940209091</c:v>
                </c:pt>
                <c:pt idx="74">
                  <c:v>185.99999947473407</c:v>
                </c:pt>
                <c:pt idx="75">
                  <c:v>187.999999942258</c:v>
                </c:pt>
                <c:pt idx="76">
                  <c:v>190.99999938625842</c:v>
                </c:pt>
                <c:pt idx="77">
                  <c:v>192.99999985378236</c:v>
                </c:pt>
                <c:pt idx="78">
                  <c:v>194.99999969266355</c:v>
                </c:pt>
                <c:pt idx="79">
                  <c:v>197.99999976530671</c:v>
                </c:pt>
                <c:pt idx="80">
                  <c:v>199.99999960418791</c:v>
                </c:pt>
                <c:pt idx="81">
                  <c:v>201.9999994430691</c:v>
                </c:pt>
                <c:pt idx="82">
                  <c:v>203.99999991059303</c:v>
                </c:pt>
                <c:pt idx="83">
                  <c:v>206.99999998323619</c:v>
                </c:pt>
                <c:pt idx="84">
                  <c:v>208.99999982211739</c:v>
                </c:pt>
                <c:pt idx="85">
                  <c:v>210.99999966099858</c:v>
                </c:pt>
                <c:pt idx="86">
                  <c:v>213.99999973364174</c:v>
                </c:pt>
                <c:pt idx="87">
                  <c:v>215.99999957252294</c:v>
                </c:pt>
                <c:pt idx="88">
                  <c:v>217.99999941140413</c:v>
                </c:pt>
                <c:pt idx="89">
                  <c:v>219.99999987892807</c:v>
                </c:pt>
                <c:pt idx="90">
                  <c:v>222.99999995157123</c:v>
                </c:pt>
                <c:pt idx="91">
                  <c:v>224.99999979045242</c:v>
                </c:pt>
                <c:pt idx="92">
                  <c:v>226.99999962933362</c:v>
                </c:pt>
                <c:pt idx="93">
                  <c:v>229.99999970197678</c:v>
                </c:pt>
                <c:pt idx="94">
                  <c:v>231.99999954085797</c:v>
                </c:pt>
                <c:pt idx="95">
                  <c:v>233.99999937973917</c:v>
                </c:pt>
                <c:pt idx="96">
                  <c:v>235.9999998472631</c:v>
                </c:pt>
                <c:pt idx="97">
                  <c:v>238.99999991990626</c:v>
                </c:pt>
                <c:pt idx="98">
                  <c:v>239.99999952502549</c:v>
                </c:pt>
                <c:pt idx="99">
                  <c:v>242.99999959766865</c:v>
                </c:pt>
                <c:pt idx="100">
                  <c:v>245.99999967031181</c:v>
                </c:pt>
                <c:pt idx="101">
                  <c:v>247.999999509193</c:v>
                </c:pt>
                <c:pt idx="102">
                  <c:v>249.99999997671694</c:v>
                </c:pt>
                <c:pt idx="103">
                  <c:v>251.99999981559813</c:v>
                </c:pt>
                <c:pt idx="104">
                  <c:v>254.99999988824129</c:v>
                </c:pt>
                <c:pt idx="105">
                  <c:v>256.99999972712249</c:v>
                </c:pt>
                <c:pt idx="106">
                  <c:v>258.99999956600368</c:v>
                </c:pt>
                <c:pt idx="107">
                  <c:v>261.99999963864684</c:v>
                </c:pt>
                <c:pt idx="108">
                  <c:v>263.99999947752804</c:v>
                </c:pt>
                <c:pt idx="109">
                  <c:v>265.99999994505197</c:v>
                </c:pt>
                <c:pt idx="110">
                  <c:v>268.99999938905239</c:v>
                </c:pt>
                <c:pt idx="111">
                  <c:v>270.99999985657632</c:v>
                </c:pt>
                <c:pt idx="112">
                  <c:v>272.99999969545752</c:v>
                </c:pt>
                <c:pt idx="113">
                  <c:v>275.99999976810068</c:v>
                </c:pt>
                <c:pt idx="114">
                  <c:v>277.99999960698187</c:v>
                </c:pt>
                <c:pt idx="115">
                  <c:v>279.99999944586307</c:v>
                </c:pt>
                <c:pt idx="116">
                  <c:v>281.999999913387</c:v>
                </c:pt>
                <c:pt idx="117">
                  <c:v>284.99999998603016</c:v>
                </c:pt>
                <c:pt idx="118">
                  <c:v>286.99999982491136</c:v>
                </c:pt>
                <c:pt idx="119">
                  <c:v>288.99999966379255</c:v>
                </c:pt>
                <c:pt idx="120">
                  <c:v>291.99999973643571</c:v>
                </c:pt>
                <c:pt idx="121">
                  <c:v>293.99999957531691</c:v>
                </c:pt>
                <c:pt idx="122">
                  <c:v>296.99999964796007</c:v>
                </c:pt>
                <c:pt idx="123">
                  <c:v>298.99999948684126</c:v>
                </c:pt>
                <c:pt idx="124">
                  <c:v>300.99999995436519</c:v>
                </c:pt>
                <c:pt idx="125">
                  <c:v>303.99999939836562</c:v>
                </c:pt>
                <c:pt idx="126">
                  <c:v>305.99999986588955</c:v>
                </c:pt>
                <c:pt idx="127">
                  <c:v>308.99999993853271</c:v>
                </c:pt>
                <c:pt idx="128">
                  <c:v>310.9999997774139</c:v>
                </c:pt>
                <c:pt idx="129">
                  <c:v>313.99999985005707</c:v>
                </c:pt>
                <c:pt idx="130">
                  <c:v>315.99999968893826</c:v>
                </c:pt>
              </c:numCache>
            </c:numRef>
          </c:xVal>
          <c:yVal>
            <c:numRef>
              <c:f>Parsed!$C$3:$C$133</c:f>
              <c:numCache>
                <c:formatCode>General</c:formatCode>
                <c:ptCount val="131"/>
                <c:pt idx="0">
                  <c:v>20.83</c:v>
                </c:pt>
                <c:pt idx="1">
                  <c:v>20.85</c:v>
                </c:pt>
                <c:pt idx="2">
                  <c:v>20.88</c:v>
                </c:pt>
                <c:pt idx="3">
                  <c:v>20.83</c:v>
                </c:pt>
                <c:pt idx="4">
                  <c:v>20.86</c:v>
                </c:pt>
                <c:pt idx="5">
                  <c:v>20.88</c:v>
                </c:pt>
                <c:pt idx="6">
                  <c:v>20.83</c:v>
                </c:pt>
                <c:pt idx="7">
                  <c:v>20.82</c:v>
                </c:pt>
                <c:pt idx="8">
                  <c:v>20.78</c:v>
                </c:pt>
                <c:pt idx="9">
                  <c:v>20.76</c:v>
                </c:pt>
                <c:pt idx="10">
                  <c:v>20.74</c:v>
                </c:pt>
                <c:pt idx="11">
                  <c:v>20.75</c:v>
                </c:pt>
                <c:pt idx="12">
                  <c:v>20.74</c:v>
                </c:pt>
                <c:pt idx="13">
                  <c:v>20.76</c:v>
                </c:pt>
                <c:pt idx="14">
                  <c:v>20.78</c:v>
                </c:pt>
                <c:pt idx="15">
                  <c:v>20.76</c:v>
                </c:pt>
                <c:pt idx="16">
                  <c:v>20.73</c:v>
                </c:pt>
                <c:pt idx="17">
                  <c:v>20.71</c:v>
                </c:pt>
                <c:pt idx="18">
                  <c:v>20.72</c:v>
                </c:pt>
                <c:pt idx="19">
                  <c:v>20.67</c:v>
                </c:pt>
                <c:pt idx="20">
                  <c:v>20.64</c:v>
                </c:pt>
                <c:pt idx="21">
                  <c:v>20.67</c:v>
                </c:pt>
                <c:pt idx="22">
                  <c:v>20.67</c:v>
                </c:pt>
                <c:pt idx="23">
                  <c:v>20.66</c:v>
                </c:pt>
                <c:pt idx="24">
                  <c:v>20.64</c:v>
                </c:pt>
                <c:pt idx="25">
                  <c:v>20.65</c:v>
                </c:pt>
                <c:pt idx="26">
                  <c:v>20.65</c:v>
                </c:pt>
                <c:pt idx="27">
                  <c:v>20.65</c:v>
                </c:pt>
                <c:pt idx="28">
                  <c:v>20.69</c:v>
                </c:pt>
                <c:pt idx="29">
                  <c:v>20.68</c:v>
                </c:pt>
                <c:pt idx="30">
                  <c:v>20.71</c:v>
                </c:pt>
                <c:pt idx="31">
                  <c:v>20.66</c:v>
                </c:pt>
                <c:pt idx="32">
                  <c:v>20.64</c:v>
                </c:pt>
                <c:pt idx="33">
                  <c:v>20.67</c:v>
                </c:pt>
                <c:pt idx="34">
                  <c:v>20.63</c:v>
                </c:pt>
                <c:pt idx="35">
                  <c:v>20.62</c:v>
                </c:pt>
                <c:pt idx="36">
                  <c:v>20.62</c:v>
                </c:pt>
                <c:pt idx="37">
                  <c:v>20.61</c:v>
                </c:pt>
                <c:pt idx="38">
                  <c:v>20.65</c:v>
                </c:pt>
                <c:pt idx="39">
                  <c:v>20.66</c:v>
                </c:pt>
                <c:pt idx="40">
                  <c:v>20.65</c:v>
                </c:pt>
                <c:pt idx="41">
                  <c:v>20.65</c:v>
                </c:pt>
                <c:pt idx="42">
                  <c:v>20.69</c:v>
                </c:pt>
                <c:pt idx="43">
                  <c:v>20.7</c:v>
                </c:pt>
                <c:pt idx="44">
                  <c:v>20.7</c:v>
                </c:pt>
                <c:pt idx="45">
                  <c:v>20.71</c:v>
                </c:pt>
                <c:pt idx="46">
                  <c:v>20.75</c:v>
                </c:pt>
                <c:pt idx="47">
                  <c:v>20.76</c:v>
                </c:pt>
                <c:pt idx="48">
                  <c:v>20.77</c:v>
                </c:pt>
                <c:pt idx="49">
                  <c:v>20.8</c:v>
                </c:pt>
                <c:pt idx="50">
                  <c:v>20.79</c:v>
                </c:pt>
                <c:pt idx="51">
                  <c:v>20.8</c:v>
                </c:pt>
                <c:pt idx="52">
                  <c:v>20.82</c:v>
                </c:pt>
                <c:pt idx="53">
                  <c:v>20.82</c:v>
                </c:pt>
                <c:pt idx="54">
                  <c:v>20.82</c:v>
                </c:pt>
                <c:pt idx="55">
                  <c:v>20.85</c:v>
                </c:pt>
                <c:pt idx="56">
                  <c:v>20.86</c:v>
                </c:pt>
                <c:pt idx="57">
                  <c:v>20.87</c:v>
                </c:pt>
                <c:pt idx="58">
                  <c:v>20.89</c:v>
                </c:pt>
                <c:pt idx="59">
                  <c:v>20.86</c:v>
                </c:pt>
                <c:pt idx="60">
                  <c:v>20.84</c:v>
                </c:pt>
                <c:pt idx="61">
                  <c:v>20.85</c:v>
                </c:pt>
                <c:pt idx="62">
                  <c:v>20.83</c:v>
                </c:pt>
                <c:pt idx="63">
                  <c:v>20.84</c:v>
                </c:pt>
                <c:pt idx="64">
                  <c:v>20.81</c:v>
                </c:pt>
                <c:pt idx="65">
                  <c:v>20.81</c:v>
                </c:pt>
                <c:pt idx="66">
                  <c:v>20.81</c:v>
                </c:pt>
                <c:pt idx="67">
                  <c:v>20.8</c:v>
                </c:pt>
                <c:pt idx="68">
                  <c:v>20.78</c:v>
                </c:pt>
                <c:pt idx="69">
                  <c:v>20.77</c:v>
                </c:pt>
                <c:pt idx="70">
                  <c:v>20.77</c:v>
                </c:pt>
                <c:pt idx="71">
                  <c:v>20.78</c:v>
                </c:pt>
                <c:pt idx="72">
                  <c:v>20.79</c:v>
                </c:pt>
                <c:pt idx="73">
                  <c:v>20.83</c:v>
                </c:pt>
                <c:pt idx="74">
                  <c:v>20.83</c:v>
                </c:pt>
                <c:pt idx="75">
                  <c:v>20.84</c:v>
                </c:pt>
                <c:pt idx="76">
                  <c:v>20.85</c:v>
                </c:pt>
                <c:pt idx="77">
                  <c:v>20.9</c:v>
                </c:pt>
                <c:pt idx="78">
                  <c:v>20.87</c:v>
                </c:pt>
                <c:pt idx="79">
                  <c:v>20.88</c:v>
                </c:pt>
                <c:pt idx="80">
                  <c:v>20.89</c:v>
                </c:pt>
                <c:pt idx="81">
                  <c:v>20.89</c:v>
                </c:pt>
                <c:pt idx="82">
                  <c:v>20.89</c:v>
                </c:pt>
                <c:pt idx="83">
                  <c:v>20.87</c:v>
                </c:pt>
                <c:pt idx="84">
                  <c:v>20.86</c:v>
                </c:pt>
                <c:pt idx="85">
                  <c:v>20.86</c:v>
                </c:pt>
                <c:pt idx="86">
                  <c:v>20.85</c:v>
                </c:pt>
                <c:pt idx="87">
                  <c:v>20.87</c:v>
                </c:pt>
                <c:pt idx="88">
                  <c:v>20.88</c:v>
                </c:pt>
                <c:pt idx="89">
                  <c:v>20.88</c:v>
                </c:pt>
                <c:pt idx="90">
                  <c:v>20.86</c:v>
                </c:pt>
                <c:pt idx="91">
                  <c:v>20.83</c:v>
                </c:pt>
                <c:pt idx="92">
                  <c:v>20.78</c:v>
                </c:pt>
                <c:pt idx="93">
                  <c:v>20.75</c:v>
                </c:pt>
                <c:pt idx="94">
                  <c:v>20.75</c:v>
                </c:pt>
                <c:pt idx="95">
                  <c:v>20.79</c:v>
                </c:pt>
                <c:pt idx="96">
                  <c:v>20.77</c:v>
                </c:pt>
                <c:pt idx="97">
                  <c:v>20.76</c:v>
                </c:pt>
                <c:pt idx="98">
                  <c:v>20.8</c:v>
                </c:pt>
                <c:pt idx="99">
                  <c:v>20.79</c:v>
                </c:pt>
                <c:pt idx="100">
                  <c:v>20.76</c:v>
                </c:pt>
                <c:pt idx="101">
                  <c:v>20.76</c:v>
                </c:pt>
                <c:pt idx="102">
                  <c:v>20.74</c:v>
                </c:pt>
                <c:pt idx="103">
                  <c:v>20.8</c:v>
                </c:pt>
                <c:pt idx="104">
                  <c:v>20.78</c:v>
                </c:pt>
                <c:pt idx="105">
                  <c:v>20.76</c:v>
                </c:pt>
                <c:pt idx="106">
                  <c:v>20.75</c:v>
                </c:pt>
                <c:pt idx="107">
                  <c:v>20.75</c:v>
                </c:pt>
                <c:pt idx="108">
                  <c:v>20.72</c:v>
                </c:pt>
                <c:pt idx="109">
                  <c:v>20.76</c:v>
                </c:pt>
                <c:pt idx="110">
                  <c:v>20.75</c:v>
                </c:pt>
                <c:pt idx="111">
                  <c:v>20.71</c:v>
                </c:pt>
                <c:pt idx="112">
                  <c:v>20.73</c:v>
                </c:pt>
                <c:pt idx="113">
                  <c:v>20.69</c:v>
                </c:pt>
                <c:pt idx="114">
                  <c:v>20.67</c:v>
                </c:pt>
                <c:pt idx="115">
                  <c:v>20.66</c:v>
                </c:pt>
                <c:pt idx="116">
                  <c:v>20.66</c:v>
                </c:pt>
                <c:pt idx="117">
                  <c:v>20.71</c:v>
                </c:pt>
                <c:pt idx="118">
                  <c:v>20.71</c:v>
                </c:pt>
                <c:pt idx="119">
                  <c:v>20.69</c:v>
                </c:pt>
                <c:pt idx="120">
                  <c:v>20.69</c:v>
                </c:pt>
                <c:pt idx="121">
                  <c:v>20.72</c:v>
                </c:pt>
                <c:pt idx="122">
                  <c:v>20.72</c:v>
                </c:pt>
                <c:pt idx="123">
                  <c:v>20.71</c:v>
                </c:pt>
                <c:pt idx="124">
                  <c:v>20.71</c:v>
                </c:pt>
                <c:pt idx="125">
                  <c:v>20.69</c:v>
                </c:pt>
                <c:pt idx="126">
                  <c:v>20.68</c:v>
                </c:pt>
                <c:pt idx="127">
                  <c:v>20.66</c:v>
                </c:pt>
                <c:pt idx="128">
                  <c:v>20.67</c:v>
                </c:pt>
                <c:pt idx="129">
                  <c:v>20.64</c:v>
                </c:pt>
                <c:pt idx="130">
                  <c:v>20.64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F533-4240-8164-0AC34A015AEC}"/>
            </c:ext>
          </c:extLst>
        </c:ser>
        <c:ser>
          <c:idx val="3"/>
          <c:order val="3"/>
          <c:tx>
            <c:strRef>
              <c:f>Parsed!$D$2</c:f>
              <c:strCache>
                <c:ptCount val="1"/>
                <c:pt idx="0">
                  <c:v>TC4 (Exhaust)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Parsed!$O$3:$O$133</c:f>
              <c:numCache>
                <c:formatCode>General</c:formatCode>
                <c:ptCount val="131"/>
                <c:pt idx="0">
                  <c:v>0</c:v>
                </c:pt>
                <c:pt idx="1">
                  <c:v>5.9999995166435838</c:v>
                </c:pt>
                <c:pt idx="2">
                  <c:v>9.9999998230487108</c:v>
                </c:pt>
                <c:pt idx="3">
                  <c:v>13.9999995008111</c:v>
                </c:pt>
                <c:pt idx="4">
                  <c:v>17.999999807216227</c:v>
                </c:pt>
                <c:pt idx="5">
                  <c:v>20.999999879859388</c:v>
                </c:pt>
                <c:pt idx="6">
                  <c:v>23.999999952502549</c:v>
                </c:pt>
                <c:pt idx="7">
                  <c:v>27.999999630264938</c:v>
                </c:pt>
                <c:pt idx="8">
                  <c:v>30.999999702908099</c:v>
                </c:pt>
                <c:pt idx="9">
                  <c:v>33.99999977555126</c:v>
                </c:pt>
                <c:pt idx="10">
                  <c:v>37.999999453313649</c:v>
                </c:pt>
                <c:pt idx="11">
                  <c:v>40.99999952595681</c:v>
                </c:pt>
                <c:pt idx="12">
                  <c:v>43.99999959859997</c:v>
                </c:pt>
                <c:pt idx="13">
                  <c:v>47.999999905005097</c:v>
                </c:pt>
                <c:pt idx="14">
                  <c:v>49.999999743886292</c:v>
                </c:pt>
                <c:pt idx="15">
                  <c:v>51.999999582767487</c:v>
                </c:pt>
                <c:pt idx="16">
                  <c:v>54.999999655410647</c:v>
                </c:pt>
                <c:pt idx="17">
                  <c:v>56.999999494291842</c:v>
                </c:pt>
                <c:pt idx="18">
                  <c:v>58.999999961815774</c:v>
                </c:pt>
                <c:pt idx="19">
                  <c:v>60.999999800696969</c:v>
                </c:pt>
                <c:pt idx="20">
                  <c:v>63.99999987334013</c:v>
                </c:pt>
                <c:pt idx="21">
                  <c:v>65.999999712221324</c:v>
                </c:pt>
                <c:pt idx="22">
                  <c:v>67.999999551102519</c:v>
                </c:pt>
                <c:pt idx="23">
                  <c:v>70.99999962374568</c:v>
                </c:pt>
                <c:pt idx="24">
                  <c:v>72.999999462626874</c:v>
                </c:pt>
                <c:pt idx="25">
                  <c:v>74.999999930150807</c:v>
                </c:pt>
                <c:pt idx="26">
                  <c:v>77.99999937415123</c:v>
                </c:pt>
                <c:pt idx="27">
                  <c:v>79.999999841675162</c:v>
                </c:pt>
                <c:pt idx="28">
                  <c:v>81.999999680556357</c:v>
                </c:pt>
                <c:pt idx="29">
                  <c:v>84.999999753199518</c:v>
                </c:pt>
                <c:pt idx="30">
                  <c:v>86.999999592080712</c:v>
                </c:pt>
                <c:pt idx="31">
                  <c:v>88.999999430961907</c:v>
                </c:pt>
                <c:pt idx="32">
                  <c:v>91.999999503605068</c:v>
                </c:pt>
                <c:pt idx="33">
                  <c:v>93.999999971129</c:v>
                </c:pt>
                <c:pt idx="34">
                  <c:v>95.999999810010195</c:v>
                </c:pt>
                <c:pt idx="35">
                  <c:v>97.999999648891389</c:v>
                </c:pt>
                <c:pt idx="36">
                  <c:v>100.99999972153455</c:v>
                </c:pt>
                <c:pt idx="37">
                  <c:v>102.99999956041574</c:v>
                </c:pt>
                <c:pt idx="38">
                  <c:v>104.99999939929694</c:v>
                </c:pt>
                <c:pt idx="39">
                  <c:v>106.99999986682087</c:v>
                </c:pt>
                <c:pt idx="40">
                  <c:v>109.99999993946403</c:v>
                </c:pt>
                <c:pt idx="41">
                  <c:v>111.99999977834523</c:v>
                </c:pt>
                <c:pt idx="42">
                  <c:v>113.99999961722642</c:v>
                </c:pt>
                <c:pt idx="43">
                  <c:v>115.99999945610762</c:v>
                </c:pt>
                <c:pt idx="44">
                  <c:v>118.99999952875078</c:v>
                </c:pt>
                <c:pt idx="45">
                  <c:v>120.99999999627471</c:v>
                </c:pt>
                <c:pt idx="46">
                  <c:v>122.9999998351559</c:v>
                </c:pt>
                <c:pt idx="47">
                  <c:v>124.9999996740371</c:v>
                </c:pt>
                <c:pt idx="48">
                  <c:v>127.99999974668026</c:v>
                </c:pt>
                <c:pt idx="49">
                  <c:v>129.99999958556145</c:v>
                </c:pt>
                <c:pt idx="50">
                  <c:v>131.99999942444265</c:v>
                </c:pt>
                <c:pt idx="51">
                  <c:v>133.99999989196658</c:v>
                </c:pt>
                <c:pt idx="52">
                  <c:v>136.99999996460974</c:v>
                </c:pt>
                <c:pt idx="53">
                  <c:v>138.99999980349094</c:v>
                </c:pt>
                <c:pt idx="54">
                  <c:v>140.99999964237213</c:v>
                </c:pt>
                <c:pt idx="55">
                  <c:v>142.99999948125333</c:v>
                </c:pt>
                <c:pt idx="56">
                  <c:v>145.99999955389649</c:v>
                </c:pt>
                <c:pt idx="57">
                  <c:v>147.99999939277768</c:v>
                </c:pt>
                <c:pt idx="58">
                  <c:v>149.99999986030161</c:v>
                </c:pt>
                <c:pt idx="59">
                  <c:v>151.99999969918281</c:v>
                </c:pt>
                <c:pt idx="60">
                  <c:v>153.999999538064</c:v>
                </c:pt>
                <c:pt idx="61">
                  <c:v>155.9999993769452</c:v>
                </c:pt>
                <c:pt idx="62">
                  <c:v>158.99999944958836</c:v>
                </c:pt>
                <c:pt idx="63">
                  <c:v>160.99999991711229</c:v>
                </c:pt>
                <c:pt idx="64">
                  <c:v>162.99999975599349</c:v>
                </c:pt>
                <c:pt idx="65">
                  <c:v>164.99999959487468</c:v>
                </c:pt>
                <c:pt idx="66">
                  <c:v>166.99999943375587</c:v>
                </c:pt>
                <c:pt idx="67">
                  <c:v>169.99999950639904</c:v>
                </c:pt>
                <c:pt idx="68">
                  <c:v>171.99999997392297</c:v>
                </c:pt>
                <c:pt idx="69">
                  <c:v>173.99999981280416</c:v>
                </c:pt>
                <c:pt idx="70">
                  <c:v>175.99999965168536</c:v>
                </c:pt>
                <c:pt idx="71">
                  <c:v>178.99999972432852</c:v>
                </c:pt>
                <c:pt idx="72">
                  <c:v>180.99999956320971</c:v>
                </c:pt>
                <c:pt idx="73">
                  <c:v>182.99999940209091</c:v>
                </c:pt>
                <c:pt idx="74">
                  <c:v>185.99999947473407</c:v>
                </c:pt>
                <c:pt idx="75">
                  <c:v>187.999999942258</c:v>
                </c:pt>
                <c:pt idx="76">
                  <c:v>190.99999938625842</c:v>
                </c:pt>
                <c:pt idx="77">
                  <c:v>192.99999985378236</c:v>
                </c:pt>
                <c:pt idx="78">
                  <c:v>194.99999969266355</c:v>
                </c:pt>
                <c:pt idx="79">
                  <c:v>197.99999976530671</c:v>
                </c:pt>
                <c:pt idx="80">
                  <c:v>199.99999960418791</c:v>
                </c:pt>
                <c:pt idx="81">
                  <c:v>201.9999994430691</c:v>
                </c:pt>
                <c:pt idx="82">
                  <c:v>203.99999991059303</c:v>
                </c:pt>
                <c:pt idx="83">
                  <c:v>206.99999998323619</c:v>
                </c:pt>
                <c:pt idx="84">
                  <c:v>208.99999982211739</c:v>
                </c:pt>
                <c:pt idx="85">
                  <c:v>210.99999966099858</c:v>
                </c:pt>
                <c:pt idx="86">
                  <c:v>213.99999973364174</c:v>
                </c:pt>
                <c:pt idx="87">
                  <c:v>215.99999957252294</c:v>
                </c:pt>
                <c:pt idx="88">
                  <c:v>217.99999941140413</c:v>
                </c:pt>
                <c:pt idx="89">
                  <c:v>219.99999987892807</c:v>
                </c:pt>
                <c:pt idx="90">
                  <c:v>222.99999995157123</c:v>
                </c:pt>
                <c:pt idx="91">
                  <c:v>224.99999979045242</c:v>
                </c:pt>
                <c:pt idx="92">
                  <c:v>226.99999962933362</c:v>
                </c:pt>
                <c:pt idx="93">
                  <c:v>229.99999970197678</c:v>
                </c:pt>
                <c:pt idx="94">
                  <c:v>231.99999954085797</c:v>
                </c:pt>
                <c:pt idx="95">
                  <c:v>233.99999937973917</c:v>
                </c:pt>
                <c:pt idx="96">
                  <c:v>235.9999998472631</c:v>
                </c:pt>
                <c:pt idx="97">
                  <c:v>238.99999991990626</c:v>
                </c:pt>
                <c:pt idx="98">
                  <c:v>239.99999952502549</c:v>
                </c:pt>
                <c:pt idx="99">
                  <c:v>242.99999959766865</c:v>
                </c:pt>
                <c:pt idx="100">
                  <c:v>245.99999967031181</c:v>
                </c:pt>
                <c:pt idx="101">
                  <c:v>247.999999509193</c:v>
                </c:pt>
                <c:pt idx="102">
                  <c:v>249.99999997671694</c:v>
                </c:pt>
                <c:pt idx="103">
                  <c:v>251.99999981559813</c:v>
                </c:pt>
                <c:pt idx="104">
                  <c:v>254.99999988824129</c:v>
                </c:pt>
                <c:pt idx="105">
                  <c:v>256.99999972712249</c:v>
                </c:pt>
                <c:pt idx="106">
                  <c:v>258.99999956600368</c:v>
                </c:pt>
                <c:pt idx="107">
                  <c:v>261.99999963864684</c:v>
                </c:pt>
                <c:pt idx="108">
                  <c:v>263.99999947752804</c:v>
                </c:pt>
                <c:pt idx="109">
                  <c:v>265.99999994505197</c:v>
                </c:pt>
                <c:pt idx="110">
                  <c:v>268.99999938905239</c:v>
                </c:pt>
                <c:pt idx="111">
                  <c:v>270.99999985657632</c:v>
                </c:pt>
                <c:pt idx="112">
                  <c:v>272.99999969545752</c:v>
                </c:pt>
                <c:pt idx="113">
                  <c:v>275.99999976810068</c:v>
                </c:pt>
                <c:pt idx="114">
                  <c:v>277.99999960698187</c:v>
                </c:pt>
                <c:pt idx="115">
                  <c:v>279.99999944586307</c:v>
                </c:pt>
                <c:pt idx="116">
                  <c:v>281.999999913387</c:v>
                </c:pt>
                <c:pt idx="117">
                  <c:v>284.99999998603016</c:v>
                </c:pt>
                <c:pt idx="118">
                  <c:v>286.99999982491136</c:v>
                </c:pt>
                <c:pt idx="119">
                  <c:v>288.99999966379255</c:v>
                </c:pt>
                <c:pt idx="120">
                  <c:v>291.99999973643571</c:v>
                </c:pt>
                <c:pt idx="121">
                  <c:v>293.99999957531691</c:v>
                </c:pt>
                <c:pt idx="122">
                  <c:v>296.99999964796007</c:v>
                </c:pt>
                <c:pt idx="123">
                  <c:v>298.99999948684126</c:v>
                </c:pt>
                <c:pt idx="124">
                  <c:v>300.99999995436519</c:v>
                </c:pt>
                <c:pt idx="125">
                  <c:v>303.99999939836562</c:v>
                </c:pt>
                <c:pt idx="126">
                  <c:v>305.99999986588955</c:v>
                </c:pt>
                <c:pt idx="127">
                  <c:v>308.99999993853271</c:v>
                </c:pt>
                <c:pt idx="128">
                  <c:v>310.9999997774139</c:v>
                </c:pt>
                <c:pt idx="129">
                  <c:v>313.99999985005707</c:v>
                </c:pt>
                <c:pt idx="130">
                  <c:v>315.99999968893826</c:v>
                </c:pt>
              </c:numCache>
            </c:numRef>
          </c:xVal>
          <c:yVal>
            <c:numRef>
              <c:f>Parsed!$D$3:$D$133</c:f>
              <c:numCache>
                <c:formatCode>General</c:formatCode>
                <c:ptCount val="131"/>
                <c:pt idx="0">
                  <c:v>20.73</c:v>
                </c:pt>
                <c:pt idx="1">
                  <c:v>20.76</c:v>
                </c:pt>
                <c:pt idx="2">
                  <c:v>20.78</c:v>
                </c:pt>
                <c:pt idx="3">
                  <c:v>20.79</c:v>
                </c:pt>
                <c:pt idx="4">
                  <c:v>20.8</c:v>
                </c:pt>
                <c:pt idx="5">
                  <c:v>20.79</c:v>
                </c:pt>
                <c:pt idx="6">
                  <c:v>20.55</c:v>
                </c:pt>
                <c:pt idx="7">
                  <c:v>20.37</c:v>
                </c:pt>
                <c:pt idx="8">
                  <c:v>20.23</c:v>
                </c:pt>
                <c:pt idx="9">
                  <c:v>20.170000000000002</c:v>
                </c:pt>
                <c:pt idx="10">
                  <c:v>20.14</c:v>
                </c:pt>
                <c:pt idx="11">
                  <c:v>20.07</c:v>
                </c:pt>
                <c:pt idx="12">
                  <c:v>20.05</c:v>
                </c:pt>
                <c:pt idx="13">
                  <c:v>20.02</c:v>
                </c:pt>
                <c:pt idx="14">
                  <c:v>20.010000000000002</c:v>
                </c:pt>
                <c:pt idx="15">
                  <c:v>19.98</c:v>
                </c:pt>
                <c:pt idx="16">
                  <c:v>19.97</c:v>
                </c:pt>
                <c:pt idx="17">
                  <c:v>19.96</c:v>
                </c:pt>
                <c:pt idx="18">
                  <c:v>19.95</c:v>
                </c:pt>
                <c:pt idx="19">
                  <c:v>19.920000000000002</c:v>
                </c:pt>
                <c:pt idx="20">
                  <c:v>19.91</c:v>
                </c:pt>
                <c:pt idx="21">
                  <c:v>19.899999999999999</c:v>
                </c:pt>
                <c:pt idx="22">
                  <c:v>19.88</c:v>
                </c:pt>
                <c:pt idx="23">
                  <c:v>19.89</c:v>
                </c:pt>
                <c:pt idx="24">
                  <c:v>19.87</c:v>
                </c:pt>
                <c:pt idx="25">
                  <c:v>19.87</c:v>
                </c:pt>
                <c:pt idx="26">
                  <c:v>19.84</c:v>
                </c:pt>
                <c:pt idx="27">
                  <c:v>19.82</c:v>
                </c:pt>
                <c:pt idx="28">
                  <c:v>19.809999999999999</c:v>
                </c:pt>
                <c:pt idx="29">
                  <c:v>19.82</c:v>
                </c:pt>
                <c:pt idx="30">
                  <c:v>19.78</c:v>
                </c:pt>
                <c:pt idx="31">
                  <c:v>19.77</c:v>
                </c:pt>
                <c:pt idx="32">
                  <c:v>19.78</c:v>
                </c:pt>
                <c:pt idx="33">
                  <c:v>19.760000000000002</c:v>
                </c:pt>
                <c:pt idx="34">
                  <c:v>19.760000000000002</c:v>
                </c:pt>
                <c:pt idx="35">
                  <c:v>19.97</c:v>
                </c:pt>
                <c:pt idx="36">
                  <c:v>20.32</c:v>
                </c:pt>
                <c:pt idx="37">
                  <c:v>20.58</c:v>
                </c:pt>
                <c:pt idx="38">
                  <c:v>20.72</c:v>
                </c:pt>
                <c:pt idx="39">
                  <c:v>20.81</c:v>
                </c:pt>
                <c:pt idx="40">
                  <c:v>20.87</c:v>
                </c:pt>
                <c:pt idx="41">
                  <c:v>20.92</c:v>
                </c:pt>
                <c:pt idx="42">
                  <c:v>20.93</c:v>
                </c:pt>
                <c:pt idx="43">
                  <c:v>20.96</c:v>
                </c:pt>
                <c:pt idx="44">
                  <c:v>20.97</c:v>
                </c:pt>
                <c:pt idx="45">
                  <c:v>20.98</c:v>
                </c:pt>
                <c:pt idx="46">
                  <c:v>20.95</c:v>
                </c:pt>
                <c:pt idx="47">
                  <c:v>20.97</c:v>
                </c:pt>
                <c:pt idx="48">
                  <c:v>20.96</c:v>
                </c:pt>
                <c:pt idx="49">
                  <c:v>20.95</c:v>
                </c:pt>
                <c:pt idx="50">
                  <c:v>20.99</c:v>
                </c:pt>
                <c:pt idx="51">
                  <c:v>20.98</c:v>
                </c:pt>
                <c:pt idx="52">
                  <c:v>20.96</c:v>
                </c:pt>
                <c:pt idx="53">
                  <c:v>20.96</c:v>
                </c:pt>
                <c:pt idx="54">
                  <c:v>20.95</c:v>
                </c:pt>
                <c:pt idx="55">
                  <c:v>20.96</c:v>
                </c:pt>
                <c:pt idx="56">
                  <c:v>20.96</c:v>
                </c:pt>
                <c:pt idx="57">
                  <c:v>20.95</c:v>
                </c:pt>
                <c:pt idx="58">
                  <c:v>20.96</c:v>
                </c:pt>
                <c:pt idx="59">
                  <c:v>20.95</c:v>
                </c:pt>
                <c:pt idx="60">
                  <c:v>20.96</c:v>
                </c:pt>
                <c:pt idx="61">
                  <c:v>20.98</c:v>
                </c:pt>
                <c:pt idx="62">
                  <c:v>20.93</c:v>
                </c:pt>
                <c:pt idx="63">
                  <c:v>20.94</c:v>
                </c:pt>
                <c:pt idx="64">
                  <c:v>20.94</c:v>
                </c:pt>
                <c:pt idx="65">
                  <c:v>20.94</c:v>
                </c:pt>
                <c:pt idx="66">
                  <c:v>20.96</c:v>
                </c:pt>
                <c:pt idx="67">
                  <c:v>20.94</c:v>
                </c:pt>
                <c:pt idx="68">
                  <c:v>20.95</c:v>
                </c:pt>
                <c:pt idx="69">
                  <c:v>20.94</c:v>
                </c:pt>
                <c:pt idx="70">
                  <c:v>20.94</c:v>
                </c:pt>
                <c:pt idx="71">
                  <c:v>20.92</c:v>
                </c:pt>
                <c:pt idx="72">
                  <c:v>20.93</c:v>
                </c:pt>
                <c:pt idx="73">
                  <c:v>20.93</c:v>
                </c:pt>
                <c:pt idx="74">
                  <c:v>20.9</c:v>
                </c:pt>
                <c:pt idx="75">
                  <c:v>20.92</c:v>
                </c:pt>
                <c:pt idx="76">
                  <c:v>20.93</c:v>
                </c:pt>
                <c:pt idx="77">
                  <c:v>20.93</c:v>
                </c:pt>
                <c:pt idx="78">
                  <c:v>20.95</c:v>
                </c:pt>
                <c:pt idx="79">
                  <c:v>20.94</c:v>
                </c:pt>
                <c:pt idx="80">
                  <c:v>20.96</c:v>
                </c:pt>
                <c:pt idx="81">
                  <c:v>20.95</c:v>
                </c:pt>
                <c:pt idx="82">
                  <c:v>20.97</c:v>
                </c:pt>
                <c:pt idx="83">
                  <c:v>20.97</c:v>
                </c:pt>
                <c:pt idx="84">
                  <c:v>20.96</c:v>
                </c:pt>
                <c:pt idx="85">
                  <c:v>20.97</c:v>
                </c:pt>
                <c:pt idx="86">
                  <c:v>20.97</c:v>
                </c:pt>
                <c:pt idx="87">
                  <c:v>20.97</c:v>
                </c:pt>
                <c:pt idx="88">
                  <c:v>20.96</c:v>
                </c:pt>
                <c:pt idx="89">
                  <c:v>20.73</c:v>
                </c:pt>
                <c:pt idx="90">
                  <c:v>20.37</c:v>
                </c:pt>
                <c:pt idx="91">
                  <c:v>20.13</c:v>
                </c:pt>
                <c:pt idx="92">
                  <c:v>19.97</c:v>
                </c:pt>
                <c:pt idx="93">
                  <c:v>19.82</c:v>
                </c:pt>
                <c:pt idx="94">
                  <c:v>19.760000000000002</c:v>
                </c:pt>
                <c:pt idx="95">
                  <c:v>19.7</c:v>
                </c:pt>
                <c:pt idx="96">
                  <c:v>19.670000000000002</c:v>
                </c:pt>
                <c:pt idx="97">
                  <c:v>19.66</c:v>
                </c:pt>
                <c:pt idx="98">
                  <c:v>19.649999999999999</c:v>
                </c:pt>
                <c:pt idx="99">
                  <c:v>19.63</c:v>
                </c:pt>
                <c:pt idx="100">
                  <c:v>19.63</c:v>
                </c:pt>
                <c:pt idx="101">
                  <c:v>19.63</c:v>
                </c:pt>
                <c:pt idx="102">
                  <c:v>19.61</c:v>
                </c:pt>
                <c:pt idx="103">
                  <c:v>19.64</c:v>
                </c:pt>
                <c:pt idx="104">
                  <c:v>19.61</c:v>
                </c:pt>
                <c:pt idx="105">
                  <c:v>19.61</c:v>
                </c:pt>
                <c:pt idx="106">
                  <c:v>19.62</c:v>
                </c:pt>
                <c:pt idx="107">
                  <c:v>19.61</c:v>
                </c:pt>
                <c:pt idx="108">
                  <c:v>19.61</c:v>
                </c:pt>
                <c:pt idx="109">
                  <c:v>19.62</c:v>
                </c:pt>
                <c:pt idx="110">
                  <c:v>19.61</c:v>
                </c:pt>
                <c:pt idx="111">
                  <c:v>19.61</c:v>
                </c:pt>
                <c:pt idx="112">
                  <c:v>19.61</c:v>
                </c:pt>
                <c:pt idx="113">
                  <c:v>19.59</c:v>
                </c:pt>
                <c:pt idx="114">
                  <c:v>19.600000000000001</c:v>
                </c:pt>
                <c:pt idx="115">
                  <c:v>19.59</c:v>
                </c:pt>
                <c:pt idx="116">
                  <c:v>19.61</c:v>
                </c:pt>
                <c:pt idx="117">
                  <c:v>19.57</c:v>
                </c:pt>
                <c:pt idx="118">
                  <c:v>19.579999999999998</c:v>
                </c:pt>
                <c:pt idx="119">
                  <c:v>19.57</c:v>
                </c:pt>
                <c:pt idx="120">
                  <c:v>19.59</c:v>
                </c:pt>
                <c:pt idx="121">
                  <c:v>19.59</c:v>
                </c:pt>
                <c:pt idx="122">
                  <c:v>19.579999999999998</c:v>
                </c:pt>
                <c:pt idx="123">
                  <c:v>19.600000000000001</c:v>
                </c:pt>
                <c:pt idx="124">
                  <c:v>19.579999999999998</c:v>
                </c:pt>
                <c:pt idx="125">
                  <c:v>19.579999999999998</c:v>
                </c:pt>
                <c:pt idx="126">
                  <c:v>19.59</c:v>
                </c:pt>
                <c:pt idx="127">
                  <c:v>19.600000000000001</c:v>
                </c:pt>
                <c:pt idx="128">
                  <c:v>19.61</c:v>
                </c:pt>
                <c:pt idx="129">
                  <c:v>19.600000000000001</c:v>
                </c:pt>
                <c:pt idx="130">
                  <c:v>19.57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F533-4240-8164-0AC34A015A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58601519"/>
        <c:axId val="1758255359"/>
      </c:scatterChart>
      <c:valAx>
        <c:axId val="17586015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Time (s)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8255359"/>
        <c:crosses val="autoZero"/>
        <c:crossBetween val="midCat"/>
      </c:valAx>
      <c:valAx>
        <c:axId val="17582553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Temperature</a:t>
                </a:r>
                <a:r>
                  <a:rPr lang="en-GB" baseline="0"/>
                  <a:t> (C)</a:t>
                </a:r>
                <a:endParaRPr lang="en-GB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GB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8601519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0530532212990016"/>
          <c:y val="0.10379359176418836"/>
          <c:w val="0.25190785972886331"/>
          <c:h val="0.19700974734667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965151785519732"/>
          <c:y val="3.5978384125008013E-2"/>
          <c:w val="0.83341273949693984"/>
          <c:h val="0.81878895780381966"/>
        </c:manualLayout>
      </c:layout>
      <c:scatterChart>
        <c:scatterStyle val="smoothMarker"/>
        <c:varyColors val="0"/>
        <c:ser>
          <c:idx val="0"/>
          <c:order val="0"/>
          <c:tx>
            <c:strRef>
              <c:f>Parsed!$B$2</c:f>
              <c:strCache>
                <c:ptCount val="1"/>
                <c:pt idx="0">
                  <c:v>TC1 (Upper Channel)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Parsed!$P$3:$P$188</c:f>
              <c:numCache>
                <c:formatCode>General</c:formatCode>
                <c:ptCount val="186"/>
                <c:pt idx="0">
                  <c:v>0</c:v>
                </c:pt>
                <c:pt idx="1">
                  <c:v>4.9999999115243554</c:v>
                </c:pt>
                <c:pt idx="2">
                  <c:v>7.9999999841675162</c:v>
                </c:pt>
                <c:pt idx="3">
                  <c:v>9.9999998230487108</c:v>
                </c:pt>
                <c:pt idx="4">
                  <c:v>12.000000290572643</c:v>
                </c:pt>
                <c:pt idx="5">
                  <c:v>15.000000363215804</c:v>
                </c:pt>
                <c:pt idx="6">
                  <c:v>17.000000202096999</c:v>
                </c:pt>
                <c:pt idx="7">
                  <c:v>19.000000040978193</c:v>
                </c:pt>
                <c:pt idx="8">
                  <c:v>20.999999879859388</c:v>
                </c:pt>
                <c:pt idx="9">
                  <c:v>23.999999952502549</c:v>
                </c:pt>
                <c:pt idx="10">
                  <c:v>26.000000420026481</c:v>
                </c:pt>
                <c:pt idx="11">
                  <c:v>28.000000258907676</c:v>
                </c:pt>
                <c:pt idx="12">
                  <c:v>30.00000009778887</c:v>
                </c:pt>
                <c:pt idx="13">
                  <c:v>33.000000170432031</c:v>
                </c:pt>
                <c:pt idx="14">
                  <c:v>35.000000009313226</c:v>
                </c:pt>
                <c:pt idx="15">
                  <c:v>36.99999984819442</c:v>
                </c:pt>
                <c:pt idx="16">
                  <c:v>39.000000315718353</c:v>
                </c:pt>
                <c:pt idx="17">
                  <c:v>41.000000154599547</c:v>
                </c:pt>
                <c:pt idx="18">
                  <c:v>44.000000227242708</c:v>
                </c:pt>
                <c:pt idx="19">
                  <c:v>46.000000066123903</c:v>
                </c:pt>
                <c:pt idx="20">
                  <c:v>57.00000012293458</c:v>
                </c:pt>
                <c:pt idx="21">
                  <c:v>58.999999961815774</c:v>
                </c:pt>
                <c:pt idx="22">
                  <c:v>60.999999800696969</c:v>
                </c:pt>
                <c:pt idx="23">
                  <c:v>63.000000268220901</c:v>
                </c:pt>
                <c:pt idx="24">
                  <c:v>66.000000340864062</c:v>
                </c:pt>
                <c:pt idx="25">
                  <c:v>68.000000179745257</c:v>
                </c:pt>
                <c:pt idx="26">
                  <c:v>70.000000018626451</c:v>
                </c:pt>
                <c:pt idx="27">
                  <c:v>71.999999857507646</c:v>
                </c:pt>
                <c:pt idx="28">
                  <c:v>74.999999930150807</c:v>
                </c:pt>
                <c:pt idx="29">
                  <c:v>78.000000002793968</c:v>
                </c:pt>
                <c:pt idx="30">
                  <c:v>79.999999841675162</c:v>
                </c:pt>
                <c:pt idx="31">
                  <c:v>84.000000148080289</c:v>
                </c:pt>
                <c:pt idx="32">
                  <c:v>87.00000022072345</c:v>
                </c:pt>
                <c:pt idx="33">
                  <c:v>89.000000059604645</c:v>
                </c:pt>
                <c:pt idx="34">
                  <c:v>92.000000132247806</c:v>
                </c:pt>
                <c:pt idx="35">
                  <c:v>93.999999971129</c:v>
                </c:pt>
                <c:pt idx="36">
                  <c:v>95.999999810010195</c:v>
                </c:pt>
                <c:pt idx="37">
                  <c:v>98.000000277534127</c:v>
                </c:pt>
                <c:pt idx="38">
                  <c:v>101.00000035017729</c:v>
                </c:pt>
                <c:pt idx="39">
                  <c:v>103.00000018905848</c:v>
                </c:pt>
                <c:pt idx="40">
                  <c:v>105.00000002793968</c:v>
                </c:pt>
                <c:pt idx="41">
                  <c:v>108.00000010058284</c:v>
                </c:pt>
                <c:pt idx="42">
                  <c:v>109.99999993946403</c:v>
                </c:pt>
                <c:pt idx="43">
                  <c:v>112.00000040698797</c:v>
                </c:pt>
                <c:pt idx="44">
                  <c:v>114.00000024586916</c:v>
                </c:pt>
                <c:pt idx="45">
                  <c:v>117.00000031851232</c:v>
                </c:pt>
                <c:pt idx="46">
                  <c:v>119.00000015739352</c:v>
                </c:pt>
                <c:pt idx="47">
                  <c:v>120.99999999627471</c:v>
                </c:pt>
                <c:pt idx="48">
                  <c:v>124.00000006891787</c:v>
                </c:pt>
                <c:pt idx="49">
                  <c:v>125.99999990779907</c:v>
                </c:pt>
                <c:pt idx="50">
                  <c:v>130.00000021420419</c:v>
                </c:pt>
                <c:pt idx="51">
                  <c:v>132.00000005308539</c:v>
                </c:pt>
                <c:pt idx="52">
                  <c:v>133.99999989196658</c:v>
                </c:pt>
                <c:pt idx="53">
                  <c:v>136.99999996460974</c:v>
                </c:pt>
                <c:pt idx="54">
                  <c:v>138.99999980349094</c:v>
                </c:pt>
                <c:pt idx="55">
                  <c:v>141.00000027101487</c:v>
                </c:pt>
                <c:pt idx="56">
                  <c:v>144.00000034365803</c:v>
                </c:pt>
                <c:pt idx="57">
                  <c:v>146.00000018253922</c:v>
                </c:pt>
                <c:pt idx="58">
                  <c:v>148.00000002142042</c:v>
                </c:pt>
                <c:pt idx="59">
                  <c:v>149.99999986030161</c:v>
                </c:pt>
                <c:pt idx="60">
                  <c:v>152.99999993294477</c:v>
                </c:pt>
                <c:pt idx="61">
                  <c:v>155.00000040046871</c:v>
                </c:pt>
                <c:pt idx="62">
                  <c:v>157.0000002393499</c:v>
                </c:pt>
                <c:pt idx="63">
                  <c:v>159.0000000782311</c:v>
                </c:pt>
                <c:pt idx="64">
                  <c:v>162.00000015087426</c:v>
                </c:pt>
                <c:pt idx="65">
                  <c:v>163.99999998975545</c:v>
                </c:pt>
                <c:pt idx="66">
                  <c:v>165.99999982863665</c:v>
                </c:pt>
                <c:pt idx="67">
                  <c:v>171.00000036880374</c:v>
                </c:pt>
                <c:pt idx="68">
                  <c:v>173.00000020768493</c:v>
                </c:pt>
                <c:pt idx="69">
                  <c:v>176.00000028032809</c:v>
                </c:pt>
                <c:pt idx="70">
                  <c:v>178.00000011920929</c:v>
                </c:pt>
                <c:pt idx="71">
                  <c:v>179.99999995809048</c:v>
                </c:pt>
                <c:pt idx="72">
                  <c:v>182.00000042561442</c:v>
                </c:pt>
                <c:pt idx="73">
                  <c:v>184.99999986961484</c:v>
                </c:pt>
                <c:pt idx="74">
                  <c:v>187.00000033713877</c:v>
                </c:pt>
                <c:pt idx="75">
                  <c:v>189.00000017601997</c:v>
                </c:pt>
                <c:pt idx="76">
                  <c:v>192.00000024866313</c:v>
                </c:pt>
                <c:pt idx="77">
                  <c:v>194.00000008754432</c:v>
                </c:pt>
                <c:pt idx="78">
                  <c:v>195.99999992642552</c:v>
                </c:pt>
                <c:pt idx="79">
                  <c:v>198.00000039394945</c:v>
                </c:pt>
                <c:pt idx="80">
                  <c:v>200.99999983794987</c:v>
                </c:pt>
                <c:pt idx="81">
                  <c:v>203.0000003054738</c:v>
                </c:pt>
                <c:pt idx="82">
                  <c:v>205.000000144355</c:v>
                </c:pt>
                <c:pt idx="83">
                  <c:v>208.00000021699816</c:v>
                </c:pt>
                <c:pt idx="84">
                  <c:v>210.00000005587935</c:v>
                </c:pt>
                <c:pt idx="85">
                  <c:v>211.99999989476055</c:v>
                </c:pt>
                <c:pt idx="86">
                  <c:v>214.00000036228448</c:v>
                </c:pt>
                <c:pt idx="87">
                  <c:v>216.9999998062849</c:v>
                </c:pt>
                <c:pt idx="88">
                  <c:v>219.00000027380884</c:v>
                </c:pt>
                <c:pt idx="89">
                  <c:v>222.000000346452</c:v>
                </c:pt>
                <c:pt idx="90">
                  <c:v>224.00000018533319</c:v>
                </c:pt>
                <c:pt idx="91">
                  <c:v>226.00000002421439</c:v>
                </c:pt>
                <c:pt idx="92">
                  <c:v>229.00000009685755</c:v>
                </c:pt>
                <c:pt idx="93">
                  <c:v>230.99999993573874</c:v>
                </c:pt>
                <c:pt idx="94">
                  <c:v>234.0000000083819</c:v>
                </c:pt>
                <c:pt idx="95">
                  <c:v>235.9999998472631</c:v>
                </c:pt>
                <c:pt idx="96">
                  <c:v>238.00000031478703</c:v>
                </c:pt>
                <c:pt idx="97">
                  <c:v>241.00000038743019</c:v>
                </c:pt>
                <c:pt idx="98">
                  <c:v>243.00000022631139</c:v>
                </c:pt>
                <c:pt idx="99">
                  <c:v>245.00000006519258</c:v>
                </c:pt>
                <c:pt idx="100">
                  <c:v>248.00000013783574</c:v>
                </c:pt>
                <c:pt idx="101">
                  <c:v>249.99999997671694</c:v>
                </c:pt>
                <c:pt idx="102">
                  <c:v>253.0000000493601</c:v>
                </c:pt>
                <c:pt idx="103">
                  <c:v>254.99999988824129</c:v>
                </c:pt>
                <c:pt idx="104">
                  <c:v>257.00000035576522</c:v>
                </c:pt>
                <c:pt idx="105">
                  <c:v>259.99999979976565</c:v>
                </c:pt>
                <c:pt idx="106">
                  <c:v>262.00000026728958</c:v>
                </c:pt>
                <c:pt idx="107">
                  <c:v>264.00000010617077</c:v>
                </c:pt>
                <c:pt idx="108">
                  <c:v>267.00000017881393</c:v>
                </c:pt>
                <c:pt idx="109">
                  <c:v>269.00000001769513</c:v>
                </c:pt>
                <c:pt idx="110">
                  <c:v>270.99999985657632</c:v>
                </c:pt>
                <c:pt idx="111">
                  <c:v>273.99999992921948</c:v>
                </c:pt>
                <c:pt idx="112">
                  <c:v>276.00000039674342</c:v>
                </c:pt>
                <c:pt idx="113">
                  <c:v>278.00000023562461</c:v>
                </c:pt>
                <c:pt idx="114">
                  <c:v>280.00000007450581</c:v>
                </c:pt>
                <c:pt idx="115">
                  <c:v>283.00000014714897</c:v>
                </c:pt>
                <c:pt idx="116">
                  <c:v>284.99999998603016</c:v>
                </c:pt>
                <c:pt idx="117">
                  <c:v>288.00000005867332</c:v>
                </c:pt>
                <c:pt idx="118">
                  <c:v>289.99999989755452</c:v>
                </c:pt>
                <c:pt idx="119">
                  <c:v>292.00000036507845</c:v>
                </c:pt>
                <c:pt idx="120">
                  <c:v>294.99999980907887</c:v>
                </c:pt>
                <c:pt idx="121">
                  <c:v>297.0000002766028</c:v>
                </c:pt>
                <c:pt idx="122">
                  <c:v>299.000000115484</c:v>
                </c:pt>
                <c:pt idx="123">
                  <c:v>302.00000018812716</c:v>
                </c:pt>
                <c:pt idx="124">
                  <c:v>304.00000002700835</c:v>
                </c:pt>
                <c:pt idx="125">
                  <c:v>305.99999986588955</c:v>
                </c:pt>
                <c:pt idx="126">
                  <c:v>308.99999993853271</c:v>
                </c:pt>
                <c:pt idx="127">
                  <c:v>311.00000040605664</c:v>
                </c:pt>
                <c:pt idx="128">
                  <c:v>313.00000024493784</c:v>
                </c:pt>
                <c:pt idx="129">
                  <c:v>316.000000317581</c:v>
                </c:pt>
                <c:pt idx="130">
                  <c:v>318.00000015646219</c:v>
                </c:pt>
                <c:pt idx="131">
                  <c:v>319.99999999534339</c:v>
                </c:pt>
                <c:pt idx="132">
                  <c:v>323.00000006798655</c:v>
                </c:pt>
                <c:pt idx="133">
                  <c:v>324.99999990686774</c:v>
                </c:pt>
                <c:pt idx="134">
                  <c:v>327.9999999795109</c:v>
                </c:pt>
                <c:pt idx="135">
                  <c:v>329.9999998183921</c:v>
                </c:pt>
                <c:pt idx="136">
                  <c:v>332.99999989103526</c:v>
                </c:pt>
                <c:pt idx="137">
                  <c:v>335.00000035855919</c:v>
                </c:pt>
                <c:pt idx="138">
                  <c:v>337.99999980255961</c:v>
                </c:pt>
                <c:pt idx="139">
                  <c:v>340.00000027008355</c:v>
                </c:pt>
                <c:pt idx="140">
                  <c:v>342.00000010896474</c:v>
                </c:pt>
                <c:pt idx="141">
                  <c:v>345.0000001816079</c:v>
                </c:pt>
                <c:pt idx="142">
                  <c:v>347.0000000204891</c:v>
                </c:pt>
                <c:pt idx="143">
                  <c:v>348.99999985937029</c:v>
                </c:pt>
                <c:pt idx="144">
                  <c:v>351.99999993201345</c:v>
                </c:pt>
                <c:pt idx="145">
                  <c:v>354.00000039953738</c:v>
                </c:pt>
                <c:pt idx="146">
                  <c:v>356.00000023841858</c:v>
                </c:pt>
                <c:pt idx="147">
                  <c:v>359.00000031106174</c:v>
                </c:pt>
                <c:pt idx="148">
                  <c:v>361.00000014994293</c:v>
                </c:pt>
                <c:pt idx="149">
                  <c:v>364.0000002225861</c:v>
                </c:pt>
                <c:pt idx="150">
                  <c:v>366.00000006146729</c:v>
                </c:pt>
                <c:pt idx="151">
                  <c:v>367.99999990034848</c:v>
                </c:pt>
                <c:pt idx="152">
                  <c:v>372.99999981187284</c:v>
                </c:pt>
                <c:pt idx="153">
                  <c:v>375.00000027939677</c:v>
                </c:pt>
                <c:pt idx="154">
                  <c:v>378.00000035203993</c:v>
                </c:pt>
                <c:pt idx="155">
                  <c:v>382.00000002980232</c:v>
                </c:pt>
                <c:pt idx="156">
                  <c:v>385.00000010244548</c:v>
                </c:pt>
                <c:pt idx="157">
                  <c:v>388.00000017508864</c:v>
                </c:pt>
                <c:pt idx="158">
                  <c:v>391.0000002477318</c:v>
                </c:pt>
                <c:pt idx="159">
                  <c:v>394.00000032037497</c:v>
                </c:pt>
                <c:pt idx="160">
                  <c:v>397.00000039301813</c:v>
                </c:pt>
                <c:pt idx="161">
                  <c:v>399.00000023189932</c:v>
                </c:pt>
                <c:pt idx="162">
                  <c:v>402.00000030454248</c:v>
                </c:pt>
                <c:pt idx="163">
                  <c:v>405.00000037718564</c:v>
                </c:pt>
                <c:pt idx="164">
                  <c:v>407.99999982118607</c:v>
                </c:pt>
                <c:pt idx="165">
                  <c:v>410.00000028871</c:v>
                </c:pt>
                <c:pt idx="166">
                  <c:v>413.00000036135316</c:v>
                </c:pt>
                <c:pt idx="167">
                  <c:v>415.99999980535358</c:v>
                </c:pt>
                <c:pt idx="168">
                  <c:v>418.00000027287751</c:v>
                </c:pt>
                <c:pt idx="169">
                  <c:v>421.00000034552068</c:v>
                </c:pt>
                <c:pt idx="170">
                  <c:v>423.00000018440187</c:v>
                </c:pt>
                <c:pt idx="171">
                  <c:v>426.00000025704503</c:v>
                </c:pt>
                <c:pt idx="172">
                  <c:v>429.00000032968819</c:v>
                </c:pt>
                <c:pt idx="173">
                  <c:v>432.00000040233135</c:v>
                </c:pt>
                <c:pt idx="174">
                  <c:v>434.00000024121255</c:v>
                </c:pt>
                <c:pt idx="175">
                  <c:v>436.00000008009374</c:v>
                </c:pt>
                <c:pt idx="176">
                  <c:v>439.0000001527369</c:v>
                </c:pt>
                <c:pt idx="177">
                  <c:v>440.9999999916181</c:v>
                </c:pt>
                <c:pt idx="178">
                  <c:v>442.99999983049929</c:v>
                </c:pt>
                <c:pt idx="179">
                  <c:v>445.99999990314245</c:v>
                </c:pt>
                <c:pt idx="180">
                  <c:v>448.00000037066638</c:v>
                </c:pt>
                <c:pt idx="181">
                  <c:v>450.99999981466681</c:v>
                </c:pt>
                <c:pt idx="182">
                  <c:v>453.00000028219074</c:v>
                </c:pt>
                <c:pt idx="183">
                  <c:v>456.0000003548339</c:v>
                </c:pt>
                <c:pt idx="184">
                  <c:v>458.0000001937151</c:v>
                </c:pt>
                <c:pt idx="185">
                  <c:v>460.00000003259629</c:v>
                </c:pt>
              </c:numCache>
            </c:numRef>
          </c:xVal>
          <c:yVal>
            <c:numRef>
              <c:f>Parsed!$B$3:$B$188</c:f>
              <c:numCache>
                <c:formatCode>General</c:formatCode>
                <c:ptCount val="186"/>
                <c:pt idx="0">
                  <c:v>21.07</c:v>
                </c:pt>
                <c:pt idx="1">
                  <c:v>21.07</c:v>
                </c:pt>
                <c:pt idx="2">
                  <c:v>21.12</c:v>
                </c:pt>
                <c:pt idx="3">
                  <c:v>21.11</c:v>
                </c:pt>
                <c:pt idx="4">
                  <c:v>21.11</c:v>
                </c:pt>
                <c:pt idx="5">
                  <c:v>21.13</c:v>
                </c:pt>
                <c:pt idx="6">
                  <c:v>21.15</c:v>
                </c:pt>
                <c:pt idx="7">
                  <c:v>21.17</c:v>
                </c:pt>
                <c:pt idx="8">
                  <c:v>21.16</c:v>
                </c:pt>
                <c:pt idx="9">
                  <c:v>21.16</c:v>
                </c:pt>
                <c:pt idx="10">
                  <c:v>21.17</c:v>
                </c:pt>
                <c:pt idx="11">
                  <c:v>21.16</c:v>
                </c:pt>
                <c:pt idx="12">
                  <c:v>21.17</c:v>
                </c:pt>
                <c:pt idx="13">
                  <c:v>21.19</c:v>
                </c:pt>
                <c:pt idx="14">
                  <c:v>21.18</c:v>
                </c:pt>
                <c:pt idx="15">
                  <c:v>21.16</c:v>
                </c:pt>
                <c:pt idx="16">
                  <c:v>21.18</c:v>
                </c:pt>
                <c:pt idx="17">
                  <c:v>21.21</c:v>
                </c:pt>
                <c:pt idx="18">
                  <c:v>21.2</c:v>
                </c:pt>
                <c:pt idx="19">
                  <c:v>21.19</c:v>
                </c:pt>
                <c:pt idx="20">
                  <c:v>21.19</c:v>
                </c:pt>
                <c:pt idx="21">
                  <c:v>21.2</c:v>
                </c:pt>
                <c:pt idx="22">
                  <c:v>21.2</c:v>
                </c:pt>
                <c:pt idx="23">
                  <c:v>21.19</c:v>
                </c:pt>
                <c:pt idx="24">
                  <c:v>21.19</c:v>
                </c:pt>
                <c:pt idx="25">
                  <c:v>21.2</c:v>
                </c:pt>
                <c:pt idx="26">
                  <c:v>21.19</c:v>
                </c:pt>
                <c:pt idx="27">
                  <c:v>21.18</c:v>
                </c:pt>
                <c:pt idx="28">
                  <c:v>21.2</c:v>
                </c:pt>
                <c:pt idx="29">
                  <c:v>21.21</c:v>
                </c:pt>
                <c:pt idx="30">
                  <c:v>21.2</c:v>
                </c:pt>
                <c:pt idx="31">
                  <c:v>21.19</c:v>
                </c:pt>
                <c:pt idx="32">
                  <c:v>21.2</c:v>
                </c:pt>
                <c:pt idx="33">
                  <c:v>21.2</c:v>
                </c:pt>
                <c:pt idx="34">
                  <c:v>21.19</c:v>
                </c:pt>
                <c:pt idx="35">
                  <c:v>21.18</c:v>
                </c:pt>
                <c:pt idx="36">
                  <c:v>21.19</c:v>
                </c:pt>
                <c:pt idx="37">
                  <c:v>21.18</c:v>
                </c:pt>
                <c:pt idx="38">
                  <c:v>21.17</c:v>
                </c:pt>
                <c:pt idx="39">
                  <c:v>21.16</c:v>
                </c:pt>
                <c:pt idx="40">
                  <c:v>21.17</c:v>
                </c:pt>
                <c:pt idx="41">
                  <c:v>21.16</c:v>
                </c:pt>
                <c:pt idx="42">
                  <c:v>21.16</c:v>
                </c:pt>
                <c:pt idx="43">
                  <c:v>21.15</c:v>
                </c:pt>
                <c:pt idx="44">
                  <c:v>21.08</c:v>
                </c:pt>
                <c:pt idx="45">
                  <c:v>21.03</c:v>
                </c:pt>
                <c:pt idx="46">
                  <c:v>20.97</c:v>
                </c:pt>
                <c:pt idx="47">
                  <c:v>20.88</c:v>
                </c:pt>
                <c:pt idx="48">
                  <c:v>20.8</c:v>
                </c:pt>
                <c:pt idx="49">
                  <c:v>20.75</c:v>
                </c:pt>
                <c:pt idx="50">
                  <c:v>20.71</c:v>
                </c:pt>
                <c:pt idx="51">
                  <c:v>20.59</c:v>
                </c:pt>
                <c:pt idx="52">
                  <c:v>20.55</c:v>
                </c:pt>
                <c:pt idx="53">
                  <c:v>20.51</c:v>
                </c:pt>
                <c:pt idx="54">
                  <c:v>20.45</c:v>
                </c:pt>
                <c:pt idx="55">
                  <c:v>20.43</c:v>
                </c:pt>
                <c:pt idx="56">
                  <c:v>20.37</c:v>
                </c:pt>
                <c:pt idx="57">
                  <c:v>20.329999999999998</c:v>
                </c:pt>
                <c:pt idx="58">
                  <c:v>20.27</c:v>
                </c:pt>
                <c:pt idx="59">
                  <c:v>20.27</c:v>
                </c:pt>
                <c:pt idx="60">
                  <c:v>20.23</c:v>
                </c:pt>
                <c:pt idx="61">
                  <c:v>20.21</c:v>
                </c:pt>
                <c:pt idx="62">
                  <c:v>20.170000000000002</c:v>
                </c:pt>
                <c:pt idx="63">
                  <c:v>20.11</c:v>
                </c:pt>
                <c:pt idx="64">
                  <c:v>20.059999999999999</c:v>
                </c:pt>
                <c:pt idx="65">
                  <c:v>20.05</c:v>
                </c:pt>
                <c:pt idx="66">
                  <c:v>20.010000000000002</c:v>
                </c:pt>
                <c:pt idx="67">
                  <c:v>19.98</c:v>
                </c:pt>
                <c:pt idx="68">
                  <c:v>19.920000000000002</c:v>
                </c:pt>
                <c:pt idx="69">
                  <c:v>19.920000000000002</c:v>
                </c:pt>
                <c:pt idx="70">
                  <c:v>19.91</c:v>
                </c:pt>
                <c:pt idx="71">
                  <c:v>19.88</c:v>
                </c:pt>
                <c:pt idx="72">
                  <c:v>19.86</c:v>
                </c:pt>
                <c:pt idx="73">
                  <c:v>19.829999999999998</c:v>
                </c:pt>
                <c:pt idx="74">
                  <c:v>19.82</c:v>
                </c:pt>
                <c:pt idx="75">
                  <c:v>19.79</c:v>
                </c:pt>
                <c:pt idx="76">
                  <c:v>19.79</c:v>
                </c:pt>
                <c:pt idx="77">
                  <c:v>19.760000000000002</c:v>
                </c:pt>
                <c:pt idx="78">
                  <c:v>19.75</c:v>
                </c:pt>
                <c:pt idx="79">
                  <c:v>19.73</c:v>
                </c:pt>
                <c:pt idx="80">
                  <c:v>19.73</c:v>
                </c:pt>
                <c:pt idx="81">
                  <c:v>19.72</c:v>
                </c:pt>
                <c:pt idx="82">
                  <c:v>19.690000000000001</c:v>
                </c:pt>
                <c:pt idx="83">
                  <c:v>19.66</c:v>
                </c:pt>
                <c:pt idx="84">
                  <c:v>19.670000000000002</c:v>
                </c:pt>
                <c:pt idx="85">
                  <c:v>19.64</c:v>
                </c:pt>
                <c:pt idx="86">
                  <c:v>19.63</c:v>
                </c:pt>
                <c:pt idx="87">
                  <c:v>19.63</c:v>
                </c:pt>
                <c:pt idx="88">
                  <c:v>19.62</c:v>
                </c:pt>
                <c:pt idx="89">
                  <c:v>19.59</c:v>
                </c:pt>
                <c:pt idx="90">
                  <c:v>19.59</c:v>
                </c:pt>
                <c:pt idx="91">
                  <c:v>19.579999999999998</c:v>
                </c:pt>
                <c:pt idx="92">
                  <c:v>19.579999999999998</c:v>
                </c:pt>
                <c:pt idx="93">
                  <c:v>19.57</c:v>
                </c:pt>
                <c:pt idx="94">
                  <c:v>19.579999999999998</c:v>
                </c:pt>
                <c:pt idx="95">
                  <c:v>19.559999999999999</c:v>
                </c:pt>
                <c:pt idx="96">
                  <c:v>19.55</c:v>
                </c:pt>
                <c:pt idx="97">
                  <c:v>19.54</c:v>
                </c:pt>
                <c:pt idx="98">
                  <c:v>19.55</c:v>
                </c:pt>
                <c:pt idx="99">
                  <c:v>19.52</c:v>
                </c:pt>
                <c:pt idx="100">
                  <c:v>19.53</c:v>
                </c:pt>
                <c:pt idx="101">
                  <c:v>20.079999999999998</c:v>
                </c:pt>
                <c:pt idx="102">
                  <c:v>20.8</c:v>
                </c:pt>
                <c:pt idx="103">
                  <c:v>21.29</c:v>
                </c:pt>
                <c:pt idx="104">
                  <c:v>21.56</c:v>
                </c:pt>
                <c:pt idx="105">
                  <c:v>21.75</c:v>
                </c:pt>
                <c:pt idx="106">
                  <c:v>21.84</c:v>
                </c:pt>
                <c:pt idx="107">
                  <c:v>21.89</c:v>
                </c:pt>
                <c:pt idx="108">
                  <c:v>21.92</c:v>
                </c:pt>
                <c:pt idx="109">
                  <c:v>21.93</c:v>
                </c:pt>
                <c:pt idx="110">
                  <c:v>21.93</c:v>
                </c:pt>
                <c:pt idx="111">
                  <c:v>21.94</c:v>
                </c:pt>
                <c:pt idx="112">
                  <c:v>21.93</c:v>
                </c:pt>
                <c:pt idx="113">
                  <c:v>21.92</c:v>
                </c:pt>
                <c:pt idx="114">
                  <c:v>21.93</c:v>
                </c:pt>
                <c:pt idx="115">
                  <c:v>21.92</c:v>
                </c:pt>
                <c:pt idx="116">
                  <c:v>21.92</c:v>
                </c:pt>
                <c:pt idx="117">
                  <c:v>21.93</c:v>
                </c:pt>
                <c:pt idx="118">
                  <c:v>21.91</c:v>
                </c:pt>
                <c:pt idx="119">
                  <c:v>21.91</c:v>
                </c:pt>
                <c:pt idx="120">
                  <c:v>21.92</c:v>
                </c:pt>
                <c:pt idx="121">
                  <c:v>21.88</c:v>
                </c:pt>
                <c:pt idx="122">
                  <c:v>21.89</c:v>
                </c:pt>
                <c:pt idx="123">
                  <c:v>21.92</c:v>
                </c:pt>
                <c:pt idx="124">
                  <c:v>21.88</c:v>
                </c:pt>
                <c:pt idx="125">
                  <c:v>21.91</c:v>
                </c:pt>
                <c:pt idx="126">
                  <c:v>21.91</c:v>
                </c:pt>
                <c:pt idx="127">
                  <c:v>21.9</c:v>
                </c:pt>
                <c:pt idx="128">
                  <c:v>21.88</c:v>
                </c:pt>
                <c:pt idx="129">
                  <c:v>21.89</c:v>
                </c:pt>
                <c:pt idx="130">
                  <c:v>21.88</c:v>
                </c:pt>
                <c:pt idx="131">
                  <c:v>21.86</c:v>
                </c:pt>
                <c:pt idx="132">
                  <c:v>21.87</c:v>
                </c:pt>
                <c:pt idx="133">
                  <c:v>21.88</c:v>
                </c:pt>
                <c:pt idx="134">
                  <c:v>21.85</c:v>
                </c:pt>
                <c:pt idx="135">
                  <c:v>21.87</c:v>
                </c:pt>
                <c:pt idx="136">
                  <c:v>21.86</c:v>
                </c:pt>
                <c:pt idx="137">
                  <c:v>21.86</c:v>
                </c:pt>
                <c:pt idx="138">
                  <c:v>21.85</c:v>
                </c:pt>
                <c:pt idx="139">
                  <c:v>21.84</c:v>
                </c:pt>
                <c:pt idx="140">
                  <c:v>21.84</c:v>
                </c:pt>
                <c:pt idx="141">
                  <c:v>21.86</c:v>
                </c:pt>
                <c:pt idx="142">
                  <c:v>21.85</c:v>
                </c:pt>
                <c:pt idx="143">
                  <c:v>21.84</c:v>
                </c:pt>
                <c:pt idx="144">
                  <c:v>21.86</c:v>
                </c:pt>
                <c:pt idx="145">
                  <c:v>21.86</c:v>
                </c:pt>
                <c:pt idx="146">
                  <c:v>21.87</c:v>
                </c:pt>
                <c:pt idx="147">
                  <c:v>21.86</c:v>
                </c:pt>
                <c:pt idx="148">
                  <c:v>21.86</c:v>
                </c:pt>
                <c:pt idx="149">
                  <c:v>21.84</c:v>
                </c:pt>
                <c:pt idx="150">
                  <c:v>21.25</c:v>
                </c:pt>
                <c:pt idx="151">
                  <c:v>20.54</c:v>
                </c:pt>
                <c:pt idx="152">
                  <c:v>20.05</c:v>
                </c:pt>
                <c:pt idx="153">
                  <c:v>19.61</c:v>
                </c:pt>
                <c:pt idx="154">
                  <c:v>19.5</c:v>
                </c:pt>
                <c:pt idx="155">
                  <c:v>19.420000000000002</c:v>
                </c:pt>
                <c:pt idx="156">
                  <c:v>19.399999999999999</c:v>
                </c:pt>
                <c:pt idx="157">
                  <c:v>19.37</c:v>
                </c:pt>
                <c:pt idx="158">
                  <c:v>19.36</c:v>
                </c:pt>
                <c:pt idx="159">
                  <c:v>19.37</c:v>
                </c:pt>
                <c:pt idx="160">
                  <c:v>19.350000000000001</c:v>
                </c:pt>
                <c:pt idx="161">
                  <c:v>19.34</c:v>
                </c:pt>
                <c:pt idx="162">
                  <c:v>19.350000000000001</c:v>
                </c:pt>
                <c:pt idx="163">
                  <c:v>19.34</c:v>
                </c:pt>
                <c:pt idx="164">
                  <c:v>19.37</c:v>
                </c:pt>
                <c:pt idx="165">
                  <c:v>19.350000000000001</c:v>
                </c:pt>
                <c:pt idx="166">
                  <c:v>19.37</c:v>
                </c:pt>
                <c:pt idx="167">
                  <c:v>19.350000000000001</c:v>
                </c:pt>
                <c:pt idx="168">
                  <c:v>19.350000000000001</c:v>
                </c:pt>
                <c:pt idx="169">
                  <c:v>19.34</c:v>
                </c:pt>
                <c:pt idx="170">
                  <c:v>19.36</c:v>
                </c:pt>
                <c:pt idx="171">
                  <c:v>19.36</c:v>
                </c:pt>
                <c:pt idx="172">
                  <c:v>19.36</c:v>
                </c:pt>
                <c:pt idx="173">
                  <c:v>19.329999999999998</c:v>
                </c:pt>
                <c:pt idx="174">
                  <c:v>19.350000000000001</c:v>
                </c:pt>
                <c:pt idx="175">
                  <c:v>19.36</c:v>
                </c:pt>
                <c:pt idx="176">
                  <c:v>19.36</c:v>
                </c:pt>
                <c:pt idx="177">
                  <c:v>19.329999999999998</c:v>
                </c:pt>
                <c:pt idx="178">
                  <c:v>19.34</c:v>
                </c:pt>
                <c:pt idx="179">
                  <c:v>19.34</c:v>
                </c:pt>
                <c:pt idx="180">
                  <c:v>19.34</c:v>
                </c:pt>
                <c:pt idx="181">
                  <c:v>19.350000000000001</c:v>
                </c:pt>
                <c:pt idx="182">
                  <c:v>19.34</c:v>
                </c:pt>
                <c:pt idx="183">
                  <c:v>19.28</c:v>
                </c:pt>
                <c:pt idx="184">
                  <c:v>19.329999999999998</c:v>
                </c:pt>
                <c:pt idx="185">
                  <c:v>19.37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DF9-4426-9692-65D6A7B80C0F}"/>
            </c:ext>
          </c:extLst>
        </c:ser>
        <c:ser>
          <c:idx val="1"/>
          <c:order val="1"/>
          <c:tx>
            <c:strRef>
              <c:f>Parsed!$C$2</c:f>
              <c:strCache>
                <c:ptCount val="1"/>
                <c:pt idx="0">
                  <c:v>TC2 (Lower Channel)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Parsed!$P$3:$P$188</c:f>
              <c:numCache>
                <c:formatCode>General</c:formatCode>
                <c:ptCount val="186"/>
                <c:pt idx="0">
                  <c:v>0</c:v>
                </c:pt>
                <c:pt idx="1">
                  <c:v>4.9999999115243554</c:v>
                </c:pt>
                <c:pt idx="2">
                  <c:v>7.9999999841675162</c:v>
                </c:pt>
                <c:pt idx="3">
                  <c:v>9.9999998230487108</c:v>
                </c:pt>
                <c:pt idx="4">
                  <c:v>12.000000290572643</c:v>
                </c:pt>
                <c:pt idx="5">
                  <c:v>15.000000363215804</c:v>
                </c:pt>
                <c:pt idx="6">
                  <c:v>17.000000202096999</c:v>
                </c:pt>
                <c:pt idx="7">
                  <c:v>19.000000040978193</c:v>
                </c:pt>
                <c:pt idx="8">
                  <c:v>20.999999879859388</c:v>
                </c:pt>
                <c:pt idx="9">
                  <c:v>23.999999952502549</c:v>
                </c:pt>
                <c:pt idx="10">
                  <c:v>26.000000420026481</c:v>
                </c:pt>
                <c:pt idx="11">
                  <c:v>28.000000258907676</c:v>
                </c:pt>
                <c:pt idx="12">
                  <c:v>30.00000009778887</c:v>
                </c:pt>
                <c:pt idx="13">
                  <c:v>33.000000170432031</c:v>
                </c:pt>
                <c:pt idx="14">
                  <c:v>35.000000009313226</c:v>
                </c:pt>
                <c:pt idx="15">
                  <c:v>36.99999984819442</c:v>
                </c:pt>
                <c:pt idx="16">
                  <c:v>39.000000315718353</c:v>
                </c:pt>
                <c:pt idx="17">
                  <c:v>41.000000154599547</c:v>
                </c:pt>
                <c:pt idx="18">
                  <c:v>44.000000227242708</c:v>
                </c:pt>
                <c:pt idx="19">
                  <c:v>46.000000066123903</c:v>
                </c:pt>
                <c:pt idx="20">
                  <c:v>57.00000012293458</c:v>
                </c:pt>
                <c:pt idx="21">
                  <c:v>58.999999961815774</c:v>
                </c:pt>
                <c:pt idx="22">
                  <c:v>60.999999800696969</c:v>
                </c:pt>
                <c:pt idx="23">
                  <c:v>63.000000268220901</c:v>
                </c:pt>
                <c:pt idx="24">
                  <c:v>66.000000340864062</c:v>
                </c:pt>
                <c:pt idx="25">
                  <c:v>68.000000179745257</c:v>
                </c:pt>
                <c:pt idx="26">
                  <c:v>70.000000018626451</c:v>
                </c:pt>
                <c:pt idx="27">
                  <c:v>71.999999857507646</c:v>
                </c:pt>
                <c:pt idx="28">
                  <c:v>74.999999930150807</c:v>
                </c:pt>
                <c:pt idx="29">
                  <c:v>78.000000002793968</c:v>
                </c:pt>
                <c:pt idx="30">
                  <c:v>79.999999841675162</c:v>
                </c:pt>
                <c:pt idx="31">
                  <c:v>84.000000148080289</c:v>
                </c:pt>
                <c:pt idx="32">
                  <c:v>87.00000022072345</c:v>
                </c:pt>
                <c:pt idx="33">
                  <c:v>89.000000059604645</c:v>
                </c:pt>
                <c:pt idx="34">
                  <c:v>92.000000132247806</c:v>
                </c:pt>
                <c:pt idx="35">
                  <c:v>93.999999971129</c:v>
                </c:pt>
                <c:pt idx="36">
                  <c:v>95.999999810010195</c:v>
                </c:pt>
                <c:pt idx="37">
                  <c:v>98.000000277534127</c:v>
                </c:pt>
                <c:pt idx="38">
                  <c:v>101.00000035017729</c:v>
                </c:pt>
                <c:pt idx="39">
                  <c:v>103.00000018905848</c:v>
                </c:pt>
                <c:pt idx="40">
                  <c:v>105.00000002793968</c:v>
                </c:pt>
                <c:pt idx="41">
                  <c:v>108.00000010058284</c:v>
                </c:pt>
                <c:pt idx="42">
                  <c:v>109.99999993946403</c:v>
                </c:pt>
                <c:pt idx="43">
                  <c:v>112.00000040698797</c:v>
                </c:pt>
                <c:pt idx="44">
                  <c:v>114.00000024586916</c:v>
                </c:pt>
                <c:pt idx="45">
                  <c:v>117.00000031851232</c:v>
                </c:pt>
                <c:pt idx="46">
                  <c:v>119.00000015739352</c:v>
                </c:pt>
                <c:pt idx="47">
                  <c:v>120.99999999627471</c:v>
                </c:pt>
                <c:pt idx="48">
                  <c:v>124.00000006891787</c:v>
                </c:pt>
                <c:pt idx="49">
                  <c:v>125.99999990779907</c:v>
                </c:pt>
                <c:pt idx="50">
                  <c:v>130.00000021420419</c:v>
                </c:pt>
                <c:pt idx="51">
                  <c:v>132.00000005308539</c:v>
                </c:pt>
                <c:pt idx="52">
                  <c:v>133.99999989196658</c:v>
                </c:pt>
                <c:pt idx="53">
                  <c:v>136.99999996460974</c:v>
                </c:pt>
                <c:pt idx="54">
                  <c:v>138.99999980349094</c:v>
                </c:pt>
                <c:pt idx="55">
                  <c:v>141.00000027101487</c:v>
                </c:pt>
                <c:pt idx="56">
                  <c:v>144.00000034365803</c:v>
                </c:pt>
                <c:pt idx="57">
                  <c:v>146.00000018253922</c:v>
                </c:pt>
                <c:pt idx="58">
                  <c:v>148.00000002142042</c:v>
                </c:pt>
                <c:pt idx="59">
                  <c:v>149.99999986030161</c:v>
                </c:pt>
                <c:pt idx="60">
                  <c:v>152.99999993294477</c:v>
                </c:pt>
                <c:pt idx="61">
                  <c:v>155.00000040046871</c:v>
                </c:pt>
                <c:pt idx="62">
                  <c:v>157.0000002393499</c:v>
                </c:pt>
                <c:pt idx="63">
                  <c:v>159.0000000782311</c:v>
                </c:pt>
                <c:pt idx="64">
                  <c:v>162.00000015087426</c:v>
                </c:pt>
                <c:pt idx="65">
                  <c:v>163.99999998975545</c:v>
                </c:pt>
                <c:pt idx="66">
                  <c:v>165.99999982863665</c:v>
                </c:pt>
                <c:pt idx="67">
                  <c:v>171.00000036880374</c:v>
                </c:pt>
                <c:pt idx="68">
                  <c:v>173.00000020768493</c:v>
                </c:pt>
                <c:pt idx="69">
                  <c:v>176.00000028032809</c:v>
                </c:pt>
                <c:pt idx="70">
                  <c:v>178.00000011920929</c:v>
                </c:pt>
                <c:pt idx="71">
                  <c:v>179.99999995809048</c:v>
                </c:pt>
                <c:pt idx="72">
                  <c:v>182.00000042561442</c:v>
                </c:pt>
                <c:pt idx="73">
                  <c:v>184.99999986961484</c:v>
                </c:pt>
                <c:pt idx="74">
                  <c:v>187.00000033713877</c:v>
                </c:pt>
                <c:pt idx="75">
                  <c:v>189.00000017601997</c:v>
                </c:pt>
                <c:pt idx="76">
                  <c:v>192.00000024866313</c:v>
                </c:pt>
                <c:pt idx="77">
                  <c:v>194.00000008754432</c:v>
                </c:pt>
                <c:pt idx="78">
                  <c:v>195.99999992642552</c:v>
                </c:pt>
                <c:pt idx="79">
                  <c:v>198.00000039394945</c:v>
                </c:pt>
                <c:pt idx="80">
                  <c:v>200.99999983794987</c:v>
                </c:pt>
                <c:pt idx="81">
                  <c:v>203.0000003054738</c:v>
                </c:pt>
                <c:pt idx="82">
                  <c:v>205.000000144355</c:v>
                </c:pt>
                <c:pt idx="83">
                  <c:v>208.00000021699816</c:v>
                </c:pt>
                <c:pt idx="84">
                  <c:v>210.00000005587935</c:v>
                </c:pt>
                <c:pt idx="85">
                  <c:v>211.99999989476055</c:v>
                </c:pt>
                <c:pt idx="86">
                  <c:v>214.00000036228448</c:v>
                </c:pt>
                <c:pt idx="87">
                  <c:v>216.9999998062849</c:v>
                </c:pt>
                <c:pt idx="88">
                  <c:v>219.00000027380884</c:v>
                </c:pt>
                <c:pt idx="89">
                  <c:v>222.000000346452</c:v>
                </c:pt>
                <c:pt idx="90">
                  <c:v>224.00000018533319</c:v>
                </c:pt>
                <c:pt idx="91">
                  <c:v>226.00000002421439</c:v>
                </c:pt>
                <c:pt idx="92">
                  <c:v>229.00000009685755</c:v>
                </c:pt>
                <c:pt idx="93">
                  <c:v>230.99999993573874</c:v>
                </c:pt>
                <c:pt idx="94">
                  <c:v>234.0000000083819</c:v>
                </c:pt>
                <c:pt idx="95">
                  <c:v>235.9999998472631</c:v>
                </c:pt>
                <c:pt idx="96">
                  <c:v>238.00000031478703</c:v>
                </c:pt>
                <c:pt idx="97">
                  <c:v>241.00000038743019</c:v>
                </c:pt>
                <c:pt idx="98">
                  <c:v>243.00000022631139</c:v>
                </c:pt>
                <c:pt idx="99">
                  <c:v>245.00000006519258</c:v>
                </c:pt>
                <c:pt idx="100">
                  <c:v>248.00000013783574</c:v>
                </c:pt>
                <c:pt idx="101">
                  <c:v>249.99999997671694</c:v>
                </c:pt>
                <c:pt idx="102">
                  <c:v>253.0000000493601</c:v>
                </c:pt>
                <c:pt idx="103">
                  <c:v>254.99999988824129</c:v>
                </c:pt>
                <c:pt idx="104">
                  <c:v>257.00000035576522</c:v>
                </c:pt>
                <c:pt idx="105">
                  <c:v>259.99999979976565</c:v>
                </c:pt>
                <c:pt idx="106">
                  <c:v>262.00000026728958</c:v>
                </c:pt>
                <c:pt idx="107">
                  <c:v>264.00000010617077</c:v>
                </c:pt>
                <c:pt idx="108">
                  <c:v>267.00000017881393</c:v>
                </c:pt>
                <c:pt idx="109">
                  <c:v>269.00000001769513</c:v>
                </c:pt>
                <c:pt idx="110">
                  <c:v>270.99999985657632</c:v>
                </c:pt>
                <c:pt idx="111">
                  <c:v>273.99999992921948</c:v>
                </c:pt>
                <c:pt idx="112">
                  <c:v>276.00000039674342</c:v>
                </c:pt>
                <c:pt idx="113">
                  <c:v>278.00000023562461</c:v>
                </c:pt>
                <c:pt idx="114">
                  <c:v>280.00000007450581</c:v>
                </c:pt>
                <c:pt idx="115">
                  <c:v>283.00000014714897</c:v>
                </c:pt>
                <c:pt idx="116">
                  <c:v>284.99999998603016</c:v>
                </c:pt>
                <c:pt idx="117">
                  <c:v>288.00000005867332</c:v>
                </c:pt>
                <c:pt idx="118">
                  <c:v>289.99999989755452</c:v>
                </c:pt>
                <c:pt idx="119">
                  <c:v>292.00000036507845</c:v>
                </c:pt>
                <c:pt idx="120">
                  <c:v>294.99999980907887</c:v>
                </c:pt>
                <c:pt idx="121">
                  <c:v>297.0000002766028</c:v>
                </c:pt>
                <c:pt idx="122">
                  <c:v>299.000000115484</c:v>
                </c:pt>
                <c:pt idx="123">
                  <c:v>302.00000018812716</c:v>
                </c:pt>
                <c:pt idx="124">
                  <c:v>304.00000002700835</c:v>
                </c:pt>
                <c:pt idx="125">
                  <c:v>305.99999986588955</c:v>
                </c:pt>
                <c:pt idx="126">
                  <c:v>308.99999993853271</c:v>
                </c:pt>
                <c:pt idx="127">
                  <c:v>311.00000040605664</c:v>
                </c:pt>
                <c:pt idx="128">
                  <c:v>313.00000024493784</c:v>
                </c:pt>
                <c:pt idx="129">
                  <c:v>316.000000317581</c:v>
                </c:pt>
                <c:pt idx="130">
                  <c:v>318.00000015646219</c:v>
                </c:pt>
                <c:pt idx="131">
                  <c:v>319.99999999534339</c:v>
                </c:pt>
                <c:pt idx="132">
                  <c:v>323.00000006798655</c:v>
                </c:pt>
                <c:pt idx="133">
                  <c:v>324.99999990686774</c:v>
                </c:pt>
                <c:pt idx="134">
                  <c:v>327.9999999795109</c:v>
                </c:pt>
                <c:pt idx="135">
                  <c:v>329.9999998183921</c:v>
                </c:pt>
                <c:pt idx="136">
                  <c:v>332.99999989103526</c:v>
                </c:pt>
                <c:pt idx="137">
                  <c:v>335.00000035855919</c:v>
                </c:pt>
                <c:pt idx="138">
                  <c:v>337.99999980255961</c:v>
                </c:pt>
                <c:pt idx="139">
                  <c:v>340.00000027008355</c:v>
                </c:pt>
                <c:pt idx="140">
                  <c:v>342.00000010896474</c:v>
                </c:pt>
                <c:pt idx="141">
                  <c:v>345.0000001816079</c:v>
                </c:pt>
                <c:pt idx="142">
                  <c:v>347.0000000204891</c:v>
                </c:pt>
                <c:pt idx="143">
                  <c:v>348.99999985937029</c:v>
                </c:pt>
                <c:pt idx="144">
                  <c:v>351.99999993201345</c:v>
                </c:pt>
                <c:pt idx="145">
                  <c:v>354.00000039953738</c:v>
                </c:pt>
                <c:pt idx="146">
                  <c:v>356.00000023841858</c:v>
                </c:pt>
                <c:pt idx="147">
                  <c:v>359.00000031106174</c:v>
                </c:pt>
                <c:pt idx="148">
                  <c:v>361.00000014994293</c:v>
                </c:pt>
                <c:pt idx="149">
                  <c:v>364.0000002225861</c:v>
                </c:pt>
                <c:pt idx="150">
                  <c:v>366.00000006146729</c:v>
                </c:pt>
                <c:pt idx="151">
                  <c:v>367.99999990034848</c:v>
                </c:pt>
                <c:pt idx="152">
                  <c:v>372.99999981187284</c:v>
                </c:pt>
                <c:pt idx="153">
                  <c:v>375.00000027939677</c:v>
                </c:pt>
                <c:pt idx="154">
                  <c:v>378.00000035203993</c:v>
                </c:pt>
                <c:pt idx="155">
                  <c:v>382.00000002980232</c:v>
                </c:pt>
                <c:pt idx="156">
                  <c:v>385.00000010244548</c:v>
                </c:pt>
                <c:pt idx="157">
                  <c:v>388.00000017508864</c:v>
                </c:pt>
                <c:pt idx="158">
                  <c:v>391.0000002477318</c:v>
                </c:pt>
                <c:pt idx="159">
                  <c:v>394.00000032037497</c:v>
                </c:pt>
                <c:pt idx="160">
                  <c:v>397.00000039301813</c:v>
                </c:pt>
                <c:pt idx="161">
                  <c:v>399.00000023189932</c:v>
                </c:pt>
                <c:pt idx="162">
                  <c:v>402.00000030454248</c:v>
                </c:pt>
                <c:pt idx="163">
                  <c:v>405.00000037718564</c:v>
                </c:pt>
                <c:pt idx="164">
                  <c:v>407.99999982118607</c:v>
                </c:pt>
                <c:pt idx="165">
                  <c:v>410.00000028871</c:v>
                </c:pt>
                <c:pt idx="166">
                  <c:v>413.00000036135316</c:v>
                </c:pt>
                <c:pt idx="167">
                  <c:v>415.99999980535358</c:v>
                </c:pt>
                <c:pt idx="168">
                  <c:v>418.00000027287751</c:v>
                </c:pt>
                <c:pt idx="169">
                  <c:v>421.00000034552068</c:v>
                </c:pt>
                <c:pt idx="170">
                  <c:v>423.00000018440187</c:v>
                </c:pt>
                <c:pt idx="171">
                  <c:v>426.00000025704503</c:v>
                </c:pt>
                <c:pt idx="172">
                  <c:v>429.00000032968819</c:v>
                </c:pt>
                <c:pt idx="173">
                  <c:v>432.00000040233135</c:v>
                </c:pt>
                <c:pt idx="174">
                  <c:v>434.00000024121255</c:v>
                </c:pt>
                <c:pt idx="175">
                  <c:v>436.00000008009374</c:v>
                </c:pt>
                <c:pt idx="176">
                  <c:v>439.0000001527369</c:v>
                </c:pt>
                <c:pt idx="177">
                  <c:v>440.9999999916181</c:v>
                </c:pt>
                <c:pt idx="178">
                  <c:v>442.99999983049929</c:v>
                </c:pt>
                <c:pt idx="179">
                  <c:v>445.99999990314245</c:v>
                </c:pt>
                <c:pt idx="180">
                  <c:v>448.00000037066638</c:v>
                </c:pt>
                <c:pt idx="181">
                  <c:v>450.99999981466681</c:v>
                </c:pt>
                <c:pt idx="182">
                  <c:v>453.00000028219074</c:v>
                </c:pt>
                <c:pt idx="183">
                  <c:v>456.0000003548339</c:v>
                </c:pt>
                <c:pt idx="184">
                  <c:v>458.0000001937151</c:v>
                </c:pt>
                <c:pt idx="185">
                  <c:v>460.00000003259629</c:v>
                </c:pt>
              </c:numCache>
            </c:numRef>
          </c:xVal>
          <c:yVal>
            <c:numRef>
              <c:f>Parsed!$C$3:$C$188</c:f>
              <c:numCache>
                <c:formatCode>General</c:formatCode>
                <c:ptCount val="186"/>
                <c:pt idx="0">
                  <c:v>21.04</c:v>
                </c:pt>
                <c:pt idx="1">
                  <c:v>21.07</c:v>
                </c:pt>
                <c:pt idx="2">
                  <c:v>21.1</c:v>
                </c:pt>
                <c:pt idx="3">
                  <c:v>21.07</c:v>
                </c:pt>
                <c:pt idx="4">
                  <c:v>21.12</c:v>
                </c:pt>
                <c:pt idx="5">
                  <c:v>21.1</c:v>
                </c:pt>
                <c:pt idx="6">
                  <c:v>21.13</c:v>
                </c:pt>
                <c:pt idx="7">
                  <c:v>21.12</c:v>
                </c:pt>
                <c:pt idx="8">
                  <c:v>21.14</c:v>
                </c:pt>
                <c:pt idx="9">
                  <c:v>21.13</c:v>
                </c:pt>
                <c:pt idx="10">
                  <c:v>21.13</c:v>
                </c:pt>
                <c:pt idx="11">
                  <c:v>21.11</c:v>
                </c:pt>
                <c:pt idx="12">
                  <c:v>21.11</c:v>
                </c:pt>
                <c:pt idx="13">
                  <c:v>21.13</c:v>
                </c:pt>
                <c:pt idx="14">
                  <c:v>21.13</c:v>
                </c:pt>
                <c:pt idx="15">
                  <c:v>21.11</c:v>
                </c:pt>
                <c:pt idx="16">
                  <c:v>21.11</c:v>
                </c:pt>
                <c:pt idx="17">
                  <c:v>21.11</c:v>
                </c:pt>
                <c:pt idx="18">
                  <c:v>21.12</c:v>
                </c:pt>
                <c:pt idx="19">
                  <c:v>21.11</c:v>
                </c:pt>
                <c:pt idx="20">
                  <c:v>21.1</c:v>
                </c:pt>
                <c:pt idx="21">
                  <c:v>21.09</c:v>
                </c:pt>
                <c:pt idx="22">
                  <c:v>21.07</c:v>
                </c:pt>
                <c:pt idx="23">
                  <c:v>21.05</c:v>
                </c:pt>
                <c:pt idx="24">
                  <c:v>21.08</c:v>
                </c:pt>
                <c:pt idx="25">
                  <c:v>21.07</c:v>
                </c:pt>
                <c:pt idx="26">
                  <c:v>21.05</c:v>
                </c:pt>
                <c:pt idx="27">
                  <c:v>21.06</c:v>
                </c:pt>
                <c:pt idx="28">
                  <c:v>21.08</c:v>
                </c:pt>
                <c:pt idx="29">
                  <c:v>21.07</c:v>
                </c:pt>
                <c:pt idx="30">
                  <c:v>21.09</c:v>
                </c:pt>
                <c:pt idx="31">
                  <c:v>21.1</c:v>
                </c:pt>
                <c:pt idx="32">
                  <c:v>21.09</c:v>
                </c:pt>
                <c:pt idx="33">
                  <c:v>21.08</c:v>
                </c:pt>
                <c:pt idx="34">
                  <c:v>21.1</c:v>
                </c:pt>
                <c:pt idx="35">
                  <c:v>21.08</c:v>
                </c:pt>
                <c:pt idx="36">
                  <c:v>21.06</c:v>
                </c:pt>
                <c:pt idx="37">
                  <c:v>21.05</c:v>
                </c:pt>
                <c:pt idx="38">
                  <c:v>21.06</c:v>
                </c:pt>
                <c:pt idx="39">
                  <c:v>21.01</c:v>
                </c:pt>
                <c:pt idx="40">
                  <c:v>20.9</c:v>
                </c:pt>
                <c:pt idx="41">
                  <c:v>20.88</c:v>
                </c:pt>
                <c:pt idx="42">
                  <c:v>20.84</c:v>
                </c:pt>
                <c:pt idx="43">
                  <c:v>20.81</c:v>
                </c:pt>
                <c:pt idx="44">
                  <c:v>20.79</c:v>
                </c:pt>
                <c:pt idx="45">
                  <c:v>20.7</c:v>
                </c:pt>
                <c:pt idx="46">
                  <c:v>20.61</c:v>
                </c:pt>
                <c:pt idx="47">
                  <c:v>20.56</c:v>
                </c:pt>
                <c:pt idx="48">
                  <c:v>20.5</c:v>
                </c:pt>
                <c:pt idx="49">
                  <c:v>20.43</c:v>
                </c:pt>
                <c:pt idx="50">
                  <c:v>20.37</c:v>
                </c:pt>
                <c:pt idx="51">
                  <c:v>20.36</c:v>
                </c:pt>
                <c:pt idx="52">
                  <c:v>20.350000000000001</c:v>
                </c:pt>
                <c:pt idx="53">
                  <c:v>20.329999999999998</c:v>
                </c:pt>
                <c:pt idx="54">
                  <c:v>20.3</c:v>
                </c:pt>
                <c:pt idx="55">
                  <c:v>20.260000000000002</c:v>
                </c:pt>
                <c:pt idx="56">
                  <c:v>20.2</c:v>
                </c:pt>
                <c:pt idx="57">
                  <c:v>20.14</c:v>
                </c:pt>
                <c:pt idx="58">
                  <c:v>20.11</c:v>
                </c:pt>
                <c:pt idx="59">
                  <c:v>20.100000000000001</c:v>
                </c:pt>
                <c:pt idx="60">
                  <c:v>20.079999999999998</c:v>
                </c:pt>
                <c:pt idx="61">
                  <c:v>20.05</c:v>
                </c:pt>
                <c:pt idx="62">
                  <c:v>20.02</c:v>
                </c:pt>
                <c:pt idx="63">
                  <c:v>19.98</c:v>
                </c:pt>
                <c:pt idx="64">
                  <c:v>19.96</c:v>
                </c:pt>
                <c:pt idx="65">
                  <c:v>19.96</c:v>
                </c:pt>
                <c:pt idx="66">
                  <c:v>19.91</c:v>
                </c:pt>
                <c:pt idx="67">
                  <c:v>19.91</c:v>
                </c:pt>
                <c:pt idx="68">
                  <c:v>19.89</c:v>
                </c:pt>
                <c:pt idx="69">
                  <c:v>19.88</c:v>
                </c:pt>
                <c:pt idx="70">
                  <c:v>19.86</c:v>
                </c:pt>
                <c:pt idx="71">
                  <c:v>19.829999999999998</c:v>
                </c:pt>
                <c:pt idx="72">
                  <c:v>19.82</c:v>
                </c:pt>
                <c:pt idx="73">
                  <c:v>19.8</c:v>
                </c:pt>
                <c:pt idx="74">
                  <c:v>19.760000000000002</c:v>
                </c:pt>
                <c:pt idx="75">
                  <c:v>19.79</c:v>
                </c:pt>
                <c:pt idx="76">
                  <c:v>19.78</c:v>
                </c:pt>
                <c:pt idx="77">
                  <c:v>19.760000000000002</c:v>
                </c:pt>
                <c:pt idx="78">
                  <c:v>19.75</c:v>
                </c:pt>
                <c:pt idx="79">
                  <c:v>19.73</c:v>
                </c:pt>
                <c:pt idx="80">
                  <c:v>19.73</c:v>
                </c:pt>
                <c:pt idx="81">
                  <c:v>19.73</c:v>
                </c:pt>
                <c:pt idx="82">
                  <c:v>19.72</c:v>
                </c:pt>
                <c:pt idx="83">
                  <c:v>19.71</c:v>
                </c:pt>
                <c:pt idx="84">
                  <c:v>19.649999999999999</c:v>
                </c:pt>
                <c:pt idx="85">
                  <c:v>19.670000000000002</c:v>
                </c:pt>
                <c:pt idx="86">
                  <c:v>19.64</c:v>
                </c:pt>
                <c:pt idx="87">
                  <c:v>19.63</c:v>
                </c:pt>
                <c:pt idx="88">
                  <c:v>19.63</c:v>
                </c:pt>
                <c:pt idx="89">
                  <c:v>19.63</c:v>
                </c:pt>
                <c:pt idx="90">
                  <c:v>19.63</c:v>
                </c:pt>
                <c:pt idx="91">
                  <c:v>19.62</c:v>
                </c:pt>
                <c:pt idx="92">
                  <c:v>19.63</c:v>
                </c:pt>
                <c:pt idx="93">
                  <c:v>19.64</c:v>
                </c:pt>
                <c:pt idx="94">
                  <c:v>19.63</c:v>
                </c:pt>
                <c:pt idx="95">
                  <c:v>19.600000000000001</c:v>
                </c:pt>
                <c:pt idx="96">
                  <c:v>19.600000000000001</c:v>
                </c:pt>
                <c:pt idx="97">
                  <c:v>19.59</c:v>
                </c:pt>
                <c:pt idx="98">
                  <c:v>19.61</c:v>
                </c:pt>
                <c:pt idx="99">
                  <c:v>19.600000000000001</c:v>
                </c:pt>
                <c:pt idx="100">
                  <c:v>19.670000000000002</c:v>
                </c:pt>
                <c:pt idx="101">
                  <c:v>20.46</c:v>
                </c:pt>
                <c:pt idx="102">
                  <c:v>20.94</c:v>
                </c:pt>
                <c:pt idx="103">
                  <c:v>21.2</c:v>
                </c:pt>
                <c:pt idx="104">
                  <c:v>21.31</c:v>
                </c:pt>
                <c:pt idx="105">
                  <c:v>21.41</c:v>
                </c:pt>
                <c:pt idx="106">
                  <c:v>21.44</c:v>
                </c:pt>
                <c:pt idx="107">
                  <c:v>21.46</c:v>
                </c:pt>
                <c:pt idx="108">
                  <c:v>21.5</c:v>
                </c:pt>
                <c:pt idx="109">
                  <c:v>21.49</c:v>
                </c:pt>
                <c:pt idx="110">
                  <c:v>21.51</c:v>
                </c:pt>
                <c:pt idx="111">
                  <c:v>21.5</c:v>
                </c:pt>
                <c:pt idx="112">
                  <c:v>21.5</c:v>
                </c:pt>
                <c:pt idx="113">
                  <c:v>21.51</c:v>
                </c:pt>
                <c:pt idx="114">
                  <c:v>21.51</c:v>
                </c:pt>
                <c:pt idx="115">
                  <c:v>21.54</c:v>
                </c:pt>
                <c:pt idx="116">
                  <c:v>21.51</c:v>
                </c:pt>
                <c:pt idx="117">
                  <c:v>21.5</c:v>
                </c:pt>
                <c:pt idx="118">
                  <c:v>21.51</c:v>
                </c:pt>
                <c:pt idx="119">
                  <c:v>21.46</c:v>
                </c:pt>
                <c:pt idx="120">
                  <c:v>21.47</c:v>
                </c:pt>
                <c:pt idx="121">
                  <c:v>21.48</c:v>
                </c:pt>
                <c:pt idx="122">
                  <c:v>21.5</c:v>
                </c:pt>
                <c:pt idx="123">
                  <c:v>21.46</c:v>
                </c:pt>
                <c:pt idx="124">
                  <c:v>21.49</c:v>
                </c:pt>
                <c:pt idx="125">
                  <c:v>21.49</c:v>
                </c:pt>
                <c:pt idx="126">
                  <c:v>21.49</c:v>
                </c:pt>
                <c:pt idx="127">
                  <c:v>21.5</c:v>
                </c:pt>
                <c:pt idx="128">
                  <c:v>21.51</c:v>
                </c:pt>
                <c:pt idx="129">
                  <c:v>21.51</c:v>
                </c:pt>
                <c:pt idx="130">
                  <c:v>21.5</c:v>
                </c:pt>
                <c:pt idx="131">
                  <c:v>21.47</c:v>
                </c:pt>
                <c:pt idx="132">
                  <c:v>21.49</c:v>
                </c:pt>
                <c:pt idx="133">
                  <c:v>21.48</c:v>
                </c:pt>
                <c:pt idx="134">
                  <c:v>21.49</c:v>
                </c:pt>
                <c:pt idx="135">
                  <c:v>21.47</c:v>
                </c:pt>
                <c:pt idx="136">
                  <c:v>21.48</c:v>
                </c:pt>
                <c:pt idx="137">
                  <c:v>21.47</c:v>
                </c:pt>
                <c:pt idx="138">
                  <c:v>21.48</c:v>
                </c:pt>
                <c:pt idx="139">
                  <c:v>21.46</c:v>
                </c:pt>
                <c:pt idx="140">
                  <c:v>21.48</c:v>
                </c:pt>
                <c:pt idx="141">
                  <c:v>21.49</c:v>
                </c:pt>
                <c:pt idx="142">
                  <c:v>21.5</c:v>
                </c:pt>
                <c:pt idx="143">
                  <c:v>21.48</c:v>
                </c:pt>
                <c:pt idx="144">
                  <c:v>21.49</c:v>
                </c:pt>
                <c:pt idx="145">
                  <c:v>21.49</c:v>
                </c:pt>
                <c:pt idx="146">
                  <c:v>21.51</c:v>
                </c:pt>
                <c:pt idx="147">
                  <c:v>21.51</c:v>
                </c:pt>
                <c:pt idx="148">
                  <c:v>21.5</c:v>
                </c:pt>
                <c:pt idx="149">
                  <c:v>21.39</c:v>
                </c:pt>
                <c:pt idx="150">
                  <c:v>20.56</c:v>
                </c:pt>
                <c:pt idx="151">
                  <c:v>20.12</c:v>
                </c:pt>
                <c:pt idx="152">
                  <c:v>19.86</c:v>
                </c:pt>
                <c:pt idx="153">
                  <c:v>19.66</c:v>
                </c:pt>
                <c:pt idx="154">
                  <c:v>19.59</c:v>
                </c:pt>
                <c:pt idx="155">
                  <c:v>19.55</c:v>
                </c:pt>
                <c:pt idx="156">
                  <c:v>19.559999999999999</c:v>
                </c:pt>
                <c:pt idx="157">
                  <c:v>19.53</c:v>
                </c:pt>
                <c:pt idx="158">
                  <c:v>19.52</c:v>
                </c:pt>
                <c:pt idx="159">
                  <c:v>19.510000000000002</c:v>
                </c:pt>
                <c:pt idx="160">
                  <c:v>19.489999999999998</c:v>
                </c:pt>
                <c:pt idx="161">
                  <c:v>19.510000000000002</c:v>
                </c:pt>
                <c:pt idx="162">
                  <c:v>19.47</c:v>
                </c:pt>
                <c:pt idx="163">
                  <c:v>19.489999999999998</c:v>
                </c:pt>
                <c:pt idx="164">
                  <c:v>19.46</c:v>
                </c:pt>
                <c:pt idx="165">
                  <c:v>19.5</c:v>
                </c:pt>
                <c:pt idx="166">
                  <c:v>19.510000000000002</c:v>
                </c:pt>
                <c:pt idx="167">
                  <c:v>19.52</c:v>
                </c:pt>
                <c:pt idx="168">
                  <c:v>19.5</c:v>
                </c:pt>
                <c:pt idx="169">
                  <c:v>19.5</c:v>
                </c:pt>
                <c:pt idx="170">
                  <c:v>19.5</c:v>
                </c:pt>
                <c:pt idx="171">
                  <c:v>19.48</c:v>
                </c:pt>
                <c:pt idx="172">
                  <c:v>19.489999999999998</c:v>
                </c:pt>
                <c:pt idx="173">
                  <c:v>19.48</c:v>
                </c:pt>
                <c:pt idx="174">
                  <c:v>19.489999999999998</c:v>
                </c:pt>
                <c:pt idx="175">
                  <c:v>19.48</c:v>
                </c:pt>
                <c:pt idx="176">
                  <c:v>19.46</c:v>
                </c:pt>
                <c:pt idx="177">
                  <c:v>19.47</c:v>
                </c:pt>
                <c:pt idx="178">
                  <c:v>19.48</c:v>
                </c:pt>
                <c:pt idx="179">
                  <c:v>19.48</c:v>
                </c:pt>
                <c:pt idx="180">
                  <c:v>19.489999999999998</c:v>
                </c:pt>
                <c:pt idx="181">
                  <c:v>19.489999999999998</c:v>
                </c:pt>
                <c:pt idx="182">
                  <c:v>19.57</c:v>
                </c:pt>
                <c:pt idx="183">
                  <c:v>19.829999999999998</c:v>
                </c:pt>
                <c:pt idx="184">
                  <c:v>20.13</c:v>
                </c:pt>
                <c:pt idx="185">
                  <c:v>20.190000000000001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5DF9-4426-9692-65D6A7B80C0F}"/>
            </c:ext>
          </c:extLst>
        </c:ser>
        <c:ser>
          <c:idx val="2"/>
          <c:order val="2"/>
          <c:tx>
            <c:strRef>
              <c:f>Parsed!$C$2</c:f>
              <c:strCache>
                <c:ptCount val="1"/>
                <c:pt idx="0">
                  <c:v>TC2 (Lower Channel)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Parsed!$P$3:$P$188</c:f>
              <c:numCache>
                <c:formatCode>General</c:formatCode>
                <c:ptCount val="186"/>
                <c:pt idx="0">
                  <c:v>0</c:v>
                </c:pt>
                <c:pt idx="1">
                  <c:v>4.9999999115243554</c:v>
                </c:pt>
                <c:pt idx="2">
                  <c:v>7.9999999841675162</c:v>
                </c:pt>
                <c:pt idx="3">
                  <c:v>9.9999998230487108</c:v>
                </c:pt>
                <c:pt idx="4">
                  <c:v>12.000000290572643</c:v>
                </c:pt>
                <c:pt idx="5">
                  <c:v>15.000000363215804</c:v>
                </c:pt>
                <c:pt idx="6">
                  <c:v>17.000000202096999</c:v>
                </c:pt>
                <c:pt idx="7">
                  <c:v>19.000000040978193</c:v>
                </c:pt>
                <c:pt idx="8">
                  <c:v>20.999999879859388</c:v>
                </c:pt>
                <c:pt idx="9">
                  <c:v>23.999999952502549</c:v>
                </c:pt>
                <c:pt idx="10">
                  <c:v>26.000000420026481</c:v>
                </c:pt>
                <c:pt idx="11">
                  <c:v>28.000000258907676</c:v>
                </c:pt>
                <c:pt idx="12">
                  <c:v>30.00000009778887</c:v>
                </c:pt>
                <c:pt idx="13">
                  <c:v>33.000000170432031</c:v>
                </c:pt>
                <c:pt idx="14">
                  <c:v>35.000000009313226</c:v>
                </c:pt>
                <c:pt idx="15">
                  <c:v>36.99999984819442</c:v>
                </c:pt>
                <c:pt idx="16">
                  <c:v>39.000000315718353</c:v>
                </c:pt>
                <c:pt idx="17">
                  <c:v>41.000000154599547</c:v>
                </c:pt>
                <c:pt idx="18">
                  <c:v>44.000000227242708</c:v>
                </c:pt>
                <c:pt idx="19">
                  <c:v>46.000000066123903</c:v>
                </c:pt>
                <c:pt idx="20">
                  <c:v>57.00000012293458</c:v>
                </c:pt>
                <c:pt idx="21">
                  <c:v>58.999999961815774</c:v>
                </c:pt>
                <c:pt idx="22">
                  <c:v>60.999999800696969</c:v>
                </c:pt>
                <c:pt idx="23">
                  <c:v>63.000000268220901</c:v>
                </c:pt>
                <c:pt idx="24">
                  <c:v>66.000000340864062</c:v>
                </c:pt>
                <c:pt idx="25">
                  <c:v>68.000000179745257</c:v>
                </c:pt>
                <c:pt idx="26">
                  <c:v>70.000000018626451</c:v>
                </c:pt>
                <c:pt idx="27">
                  <c:v>71.999999857507646</c:v>
                </c:pt>
                <c:pt idx="28">
                  <c:v>74.999999930150807</c:v>
                </c:pt>
                <c:pt idx="29">
                  <c:v>78.000000002793968</c:v>
                </c:pt>
                <c:pt idx="30">
                  <c:v>79.999999841675162</c:v>
                </c:pt>
                <c:pt idx="31">
                  <c:v>84.000000148080289</c:v>
                </c:pt>
                <c:pt idx="32">
                  <c:v>87.00000022072345</c:v>
                </c:pt>
                <c:pt idx="33">
                  <c:v>89.000000059604645</c:v>
                </c:pt>
                <c:pt idx="34">
                  <c:v>92.000000132247806</c:v>
                </c:pt>
                <c:pt idx="35">
                  <c:v>93.999999971129</c:v>
                </c:pt>
                <c:pt idx="36">
                  <c:v>95.999999810010195</c:v>
                </c:pt>
                <c:pt idx="37">
                  <c:v>98.000000277534127</c:v>
                </c:pt>
                <c:pt idx="38">
                  <c:v>101.00000035017729</c:v>
                </c:pt>
                <c:pt idx="39">
                  <c:v>103.00000018905848</c:v>
                </c:pt>
                <c:pt idx="40">
                  <c:v>105.00000002793968</c:v>
                </c:pt>
                <c:pt idx="41">
                  <c:v>108.00000010058284</c:v>
                </c:pt>
                <c:pt idx="42">
                  <c:v>109.99999993946403</c:v>
                </c:pt>
                <c:pt idx="43">
                  <c:v>112.00000040698797</c:v>
                </c:pt>
                <c:pt idx="44">
                  <c:v>114.00000024586916</c:v>
                </c:pt>
                <c:pt idx="45">
                  <c:v>117.00000031851232</c:v>
                </c:pt>
                <c:pt idx="46">
                  <c:v>119.00000015739352</c:v>
                </c:pt>
                <c:pt idx="47">
                  <c:v>120.99999999627471</c:v>
                </c:pt>
                <c:pt idx="48">
                  <c:v>124.00000006891787</c:v>
                </c:pt>
                <c:pt idx="49">
                  <c:v>125.99999990779907</c:v>
                </c:pt>
                <c:pt idx="50">
                  <c:v>130.00000021420419</c:v>
                </c:pt>
                <c:pt idx="51">
                  <c:v>132.00000005308539</c:v>
                </c:pt>
                <c:pt idx="52">
                  <c:v>133.99999989196658</c:v>
                </c:pt>
                <c:pt idx="53">
                  <c:v>136.99999996460974</c:v>
                </c:pt>
                <c:pt idx="54">
                  <c:v>138.99999980349094</c:v>
                </c:pt>
                <c:pt idx="55">
                  <c:v>141.00000027101487</c:v>
                </c:pt>
                <c:pt idx="56">
                  <c:v>144.00000034365803</c:v>
                </c:pt>
                <c:pt idx="57">
                  <c:v>146.00000018253922</c:v>
                </c:pt>
                <c:pt idx="58">
                  <c:v>148.00000002142042</c:v>
                </c:pt>
                <c:pt idx="59">
                  <c:v>149.99999986030161</c:v>
                </c:pt>
                <c:pt idx="60">
                  <c:v>152.99999993294477</c:v>
                </c:pt>
                <c:pt idx="61">
                  <c:v>155.00000040046871</c:v>
                </c:pt>
                <c:pt idx="62">
                  <c:v>157.0000002393499</c:v>
                </c:pt>
                <c:pt idx="63">
                  <c:v>159.0000000782311</c:v>
                </c:pt>
                <c:pt idx="64">
                  <c:v>162.00000015087426</c:v>
                </c:pt>
                <c:pt idx="65">
                  <c:v>163.99999998975545</c:v>
                </c:pt>
                <c:pt idx="66">
                  <c:v>165.99999982863665</c:v>
                </c:pt>
                <c:pt idx="67">
                  <c:v>171.00000036880374</c:v>
                </c:pt>
                <c:pt idx="68">
                  <c:v>173.00000020768493</c:v>
                </c:pt>
                <c:pt idx="69">
                  <c:v>176.00000028032809</c:v>
                </c:pt>
                <c:pt idx="70">
                  <c:v>178.00000011920929</c:v>
                </c:pt>
                <c:pt idx="71">
                  <c:v>179.99999995809048</c:v>
                </c:pt>
                <c:pt idx="72">
                  <c:v>182.00000042561442</c:v>
                </c:pt>
                <c:pt idx="73">
                  <c:v>184.99999986961484</c:v>
                </c:pt>
                <c:pt idx="74">
                  <c:v>187.00000033713877</c:v>
                </c:pt>
                <c:pt idx="75">
                  <c:v>189.00000017601997</c:v>
                </c:pt>
                <c:pt idx="76">
                  <c:v>192.00000024866313</c:v>
                </c:pt>
                <c:pt idx="77">
                  <c:v>194.00000008754432</c:v>
                </c:pt>
                <c:pt idx="78">
                  <c:v>195.99999992642552</c:v>
                </c:pt>
                <c:pt idx="79">
                  <c:v>198.00000039394945</c:v>
                </c:pt>
                <c:pt idx="80">
                  <c:v>200.99999983794987</c:v>
                </c:pt>
                <c:pt idx="81">
                  <c:v>203.0000003054738</c:v>
                </c:pt>
                <c:pt idx="82">
                  <c:v>205.000000144355</c:v>
                </c:pt>
                <c:pt idx="83">
                  <c:v>208.00000021699816</c:v>
                </c:pt>
                <c:pt idx="84">
                  <c:v>210.00000005587935</c:v>
                </c:pt>
                <c:pt idx="85">
                  <c:v>211.99999989476055</c:v>
                </c:pt>
                <c:pt idx="86">
                  <c:v>214.00000036228448</c:v>
                </c:pt>
                <c:pt idx="87">
                  <c:v>216.9999998062849</c:v>
                </c:pt>
                <c:pt idx="88">
                  <c:v>219.00000027380884</c:v>
                </c:pt>
                <c:pt idx="89">
                  <c:v>222.000000346452</c:v>
                </c:pt>
                <c:pt idx="90">
                  <c:v>224.00000018533319</c:v>
                </c:pt>
                <c:pt idx="91">
                  <c:v>226.00000002421439</c:v>
                </c:pt>
                <c:pt idx="92">
                  <c:v>229.00000009685755</c:v>
                </c:pt>
                <c:pt idx="93">
                  <c:v>230.99999993573874</c:v>
                </c:pt>
                <c:pt idx="94">
                  <c:v>234.0000000083819</c:v>
                </c:pt>
                <c:pt idx="95">
                  <c:v>235.9999998472631</c:v>
                </c:pt>
                <c:pt idx="96">
                  <c:v>238.00000031478703</c:v>
                </c:pt>
                <c:pt idx="97">
                  <c:v>241.00000038743019</c:v>
                </c:pt>
                <c:pt idx="98">
                  <c:v>243.00000022631139</c:v>
                </c:pt>
                <c:pt idx="99">
                  <c:v>245.00000006519258</c:v>
                </c:pt>
                <c:pt idx="100">
                  <c:v>248.00000013783574</c:v>
                </c:pt>
                <c:pt idx="101">
                  <c:v>249.99999997671694</c:v>
                </c:pt>
                <c:pt idx="102">
                  <c:v>253.0000000493601</c:v>
                </c:pt>
                <c:pt idx="103">
                  <c:v>254.99999988824129</c:v>
                </c:pt>
                <c:pt idx="104">
                  <c:v>257.00000035576522</c:v>
                </c:pt>
                <c:pt idx="105">
                  <c:v>259.99999979976565</c:v>
                </c:pt>
                <c:pt idx="106">
                  <c:v>262.00000026728958</c:v>
                </c:pt>
                <c:pt idx="107">
                  <c:v>264.00000010617077</c:v>
                </c:pt>
                <c:pt idx="108">
                  <c:v>267.00000017881393</c:v>
                </c:pt>
                <c:pt idx="109">
                  <c:v>269.00000001769513</c:v>
                </c:pt>
                <c:pt idx="110">
                  <c:v>270.99999985657632</c:v>
                </c:pt>
                <c:pt idx="111">
                  <c:v>273.99999992921948</c:v>
                </c:pt>
                <c:pt idx="112">
                  <c:v>276.00000039674342</c:v>
                </c:pt>
                <c:pt idx="113">
                  <c:v>278.00000023562461</c:v>
                </c:pt>
                <c:pt idx="114">
                  <c:v>280.00000007450581</c:v>
                </c:pt>
                <c:pt idx="115">
                  <c:v>283.00000014714897</c:v>
                </c:pt>
                <c:pt idx="116">
                  <c:v>284.99999998603016</c:v>
                </c:pt>
                <c:pt idx="117">
                  <c:v>288.00000005867332</c:v>
                </c:pt>
                <c:pt idx="118">
                  <c:v>289.99999989755452</c:v>
                </c:pt>
                <c:pt idx="119">
                  <c:v>292.00000036507845</c:v>
                </c:pt>
                <c:pt idx="120">
                  <c:v>294.99999980907887</c:v>
                </c:pt>
                <c:pt idx="121">
                  <c:v>297.0000002766028</c:v>
                </c:pt>
                <c:pt idx="122">
                  <c:v>299.000000115484</c:v>
                </c:pt>
                <c:pt idx="123">
                  <c:v>302.00000018812716</c:v>
                </c:pt>
                <c:pt idx="124">
                  <c:v>304.00000002700835</c:v>
                </c:pt>
                <c:pt idx="125">
                  <c:v>305.99999986588955</c:v>
                </c:pt>
                <c:pt idx="126">
                  <c:v>308.99999993853271</c:v>
                </c:pt>
                <c:pt idx="127">
                  <c:v>311.00000040605664</c:v>
                </c:pt>
                <c:pt idx="128">
                  <c:v>313.00000024493784</c:v>
                </c:pt>
                <c:pt idx="129">
                  <c:v>316.000000317581</c:v>
                </c:pt>
                <c:pt idx="130">
                  <c:v>318.00000015646219</c:v>
                </c:pt>
                <c:pt idx="131">
                  <c:v>319.99999999534339</c:v>
                </c:pt>
                <c:pt idx="132">
                  <c:v>323.00000006798655</c:v>
                </c:pt>
                <c:pt idx="133">
                  <c:v>324.99999990686774</c:v>
                </c:pt>
                <c:pt idx="134">
                  <c:v>327.9999999795109</c:v>
                </c:pt>
                <c:pt idx="135">
                  <c:v>329.9999998183921</c:v>
                </c:pt>
                <c:pt idx="136">
                  <c:v>332.99999989103526</c:v>
                </c:pt>
                <c:pt idx="137">
                  <c:v>335.00000035855919</c:v>
                </c:pt>
                <c:pt idx="138">
                  <c:v>337.99999980255961</c:v>
                </c:pt>
                <c:pt idx="139">
                  <c:v>340.00000027008355</c:v>
                </c:pt>
                <c:pt idx="140">
                  <c:v>342.00000010896474</c:v>
                </c:pt>
                <c:pt idx="141">
                  <c:v>345.0000001816079</c:v>
                </c:pt>
                <c:pt idx="142">
                  <c:v>347.0000000204891</c:v>
                </c:pt>
                <c:pt idx="143">
                  <c:v>348.99999985937029</c:v>
                </c:pt>
                <c:pt idx="144">
                  <c:v>351.99999993201345</c:v>
                </c:pt>
                <c:pt idx="145">
                  <c:v>354.00000039953738</c:v>
                </c:pt>
                <c:pt idx="146">
                  <c:v>356.00000023841858</c:v>
                </c:pt>
                <c:pt idx="147">
                  <c:v>359.00000031106174</c:v>
                </c:pt>
                <c:pt idx="148">
                  <c:v>361.00000014994293</c:v>
                </c:pt>
                <c:pt idx="149">
                  <c:v>364.0000002225861</c:v>
                </c:pt>
                <c:pt idx="150">
                  <c:v>366.00000006146729</c:v>
                </c:pt>
                <c:pt idx="151">
                  <c:v>367.99999990034848</c:v>
                </c:pt>
                <c:pt idx="152">
                  <c:v>372.99999981187284</c:v>
                </c:pt>
                <c:pt idx="153">
                  <c:v>375.00000027939677</c:v>
                </c:pt>
                <c:pt idx="154">
                  <c:v>378.00000035203993</c:v>
                </c:pt>
                <c:pt idx="155">
                  <c:v>382.00000002980232</c:v>
                </c:pt>
                <c:pt idx="156">
                  <c:v>385.00000010244548</c:v>
                </c:pt>
                <c:pt idx="157">
                  <c:v>388.00000017508864</c:v>
                </c:pt>
                <c:pt idx="158">
                  <c:v>391.0000002477318</c:v>
                </c:pt>
                <c:pt idx="159">
                  <c:v>394.00000032037497</c:v>
                </c:pt>
                <c:pt idx="160">
                  <c:v>397.00000039301813</c:v>
                </c:pt>
                <c:pt idx="161">
                  <c:v>399.00000023189932</c:v>
                </c:pt>
                <c:pt idx="162">
                  <c:v>402.00000030454248</c:v>
                </c:pt>
                <c:pt idx="163">
                  <c:v>405.00000037718564</c:v>
                </c:pt>
                <c:pt idx="164">
                  <c:v>407.99999982118607</c:v>
                </c:pt>
                <c:pt idx="165">
                  <c:v>410.00000028871</c:v>
                </c:pt>
                <c:pt idx="166">
                  <c:v>413.00000036135316</c:v>
                </c:pt>
                <c:pt idx="167">
                  <c:v>415.99999980535358</c:v>
                </c:pt>
                <c:pt idx="168">
                  <c:v>418.00000027287751</c:v>
                </c:pt>
                <c:pt idx="169">
                  <c:v>421.00000034552068</c:v>
                </c:pt>
                <c:pt idx="170">
                  <c:v>423.00000018440187</c:v>
                </c:pt>
                <c:pt idx="171">
                  <c:v>426.00000025704503</c:v>
                </c:pt>
                <c:pt idx="172">
                  <c:v>429.00000032968819</c:v>
                </c:pt>
                <c:pt idx="173">
                  <c:v>432.00000040233135</c:v>
                </c:pt>
                <c:pt idx="174">
                  <c:v>434.00000024121255</c:v>
                </c:pt>
                <c:pt idx="175">
                  <c:v>436.00000008009374</c:v>
                </c:pt>
                <c:pt idx="176">
                  <c:v>439.0000001527369</c:v>
                </c:pt>
                <c:pt idx="177">
                  <c:v>440.9999999916181</c:v>
                </c:pt>
                <c:pt idx="178">
                  <c:v>442.99999983049929</c:v>
                </c:pt>
                <c:pt idx="179">
                  <c:v>445.99999990314245</c:v>
                </c:pt>
                <c:pt idx="180">
                  <c:v>448.00000037066638</c:v>
                </c:pt>
                <c:pt idx="181">
                  <c:v>450.99999981466681</c:v>
                </c:pt>
                <c:pt idx="182">
                  <c:v>453.00000028219074</c:v>
                </c:pt>
                <c:pt idx="183">
                  <c:v>456.0000003548339</c:v>
                </c:pt>
                <c:pt idx="184">
                  <c:v>458.0000001937151</c:v>
                </c:pt>
                <c:pt idx="185">
                  <c:v>460.00000003259629</c:v>
                </c:pt>
              </c:numCache>
            </c:numRef>
          </c:xVal>
          <c:yVal>
            <c:numRef>
              <c:f>Parsed!$D$3:$D$188</c:f>
              <c:numCache>
                <c:formatCode>General</c:formatCode>
                <c:ptCount val="186"/>
                <c:pt idx="0">
                  <c:v>20.93</c:v>
                </c:pt>
                <c:pt idx="1">
                  <c:v>20.9</c:v>
                </c:pt>
                <c:pt idx="2">
                  <c:v>20.98</c:v>
                </c:pt>
                <c:pt idx="3">
                  <c:v>20.98</c:v>
                </c:pt>
                <c:pt idx="4">
                  <c:v>21.01</c:v>
                </c:pt>
                <c:pt idx="5">
                  <c:v>20.97</c:v>
                </c:pt>
                <c:pt idx="6">
                  <c:v>20.97</c:v>
                </c:pt>
                <c:pt idx="7">
                  <c:v>20.93</c:v>
                </c:pt>
                <c:pt idx="8">
                  <c:v>20.97</c:v>
                </c:pt>
                <c:pt idx="9">
                  <c:v>20.99</c:v>
                </c:pt>
                <c:pt idx="10">
                  <c:v>20.99</c:v>
                </c:pt>
                <c:pt idx="11">
                  <c:v>21.01</c:v>
                </c:pt>
                <c:pt idx="12">
                  <c:v>20.96</c:v>
                </c:pt>
                <c:pt idx="13">
                  <c:v>20.98</c:v>
                </c:pt>
                <c:pt idx="14">
                  <c:v>20.96</c:v>
                </c:pt>
                <c:pt idx="15">
                  <c:v>20.9</c:v>
                </c:pt>
                <c:pt idx="16">
                  <c:v>20.93</c:v>
                </c:pt>
                <c:pt idx="17">
                  <c:v>20.89</c:v>
                </c:pt>
                <c:pt idx="18">
                  <c:v>20.93</c:v>
                </c:pt>
                <c:pt idx="19">
                  <c:v>20.98</c:v>
                </c:pt>
                <c:pt idx="20">
                  <c:v>20.99</c:v>
                </c:pt>
                <c:pt idx="21">
                  <c:v>20.89</c:v>
                </c:pt>
                <c:pt idx="22">
                  <c:v>20.89</c:v>
                </c:pt>
                <c:pt idx="23">
                  <c:v>20.92</c:v>
                </c:pt>
                <c:pt idx="24">
                  <c:v>20.87</c:v>
                </c:pt>
                <c:pt idx="25">
                  <c:v>20.86</c:v>
                </c:pt>
                <c:pt idx="26">
                  <c:v>20.84</c:v>
                </c:pt>
                <c:pt idx="27">
                  <c:v>20.83</c:v>
                </c:pt>
                <c:pt idx="28">
                  <c:v>20.85</c:v>
                </c:pt>
                <c:pt idx="29">
                  <c:v>20.81</c:v>
                </c:pt>
                <c:pt idx="30">
                  <c:v>20.8</c:v>
                </c:pt>
                <c:pt idx="31">
                  <c:v>20.72</c:v>
                </c:pt>
                <c:pt idx="32">
                  <c:v>20.7</c:v>
                </c:pt>
                <c:pt idx="33">
                  <c:v>20.68</c:v>
                </c:pt>
                <c:pt idx="34">
                  <c:v>20.7</c:v>
                </c:pt>
                <c:pt idx="35">
                  <c:v>20.76</c:v>
                </c:pt>
                <c:pt idx="36">
                  <c:v>20.77</c:v>
                </c:pt>
                <c:pt idx="37">
                  <c:v>20.79</c:v>
                </c:pt>
                <c:pt idx="38">
                  <c:v>20.78</c:v>
                </c:pt>
                <c:pt idx="39">
                  <c:v>20.75</c:v>
                </c:pt>
                <c:pt idx="40">
                  <c:v>20.76</c:v>
                </c:pt>
                <c:pt idx="41">
                  <c:v>20.72</c:v>
                </c:pt>
                <c:pt idx="42">
                  <c:v>20.77</c:v>
                </c:pt>
                <c:pt idx="43">
                  <c:v>20.76</c:v>
                </c:pt>
                <c:pt idx="44">
                  <c:v>20.77</c:v>
                </c:pt>
                <c:pt idx="45">
                  <c:v>20.73</c:v>
                </c:pt>
                <c:pt idx="46">
                  <c:v>20.67</c:v>
                </c:pt>
                <c:pt idx="47">
                  <c:v>20.68</c:v>
                </c:pt>
                <c:pt idx="48">
                  <c:v>20.71</c:v>
                </c:pt>
                <c:pt idx="49">
                  <c:v>20.68</c:v>
                </c:pt>
                <c:pt idx="50">
                  <c:v>20.66</c:v>
                </c:pt>
                <c:pt idx="51">
                  <c:v>20.62</c:v>
                </c:pt>
                <c:pt idx="52">
                  <c:v>20.61</c:v>
                </c:pt>
                <c:pt idx="53">
                  <c:v>20.6</c:v>
                </c:pt>
                <c:pt idx="54">
                  <c:v>20.6</c:v>
                </c:pt>
                <c:pt idx="55">
                  <c:v>20.6</c:v>
                </c:pt>
                <c:pt idx="56">
                  <c:v>20.58</c:v>
                </c:pt>
                <c:pt idx="57">
                  <c:v>20.54</c:v>
                </c:pt>
                <c:pt idx="58">
                  <c:v>20.53</c:v>
                </c:pt>
                <c:pt idx="59">
                  <c:v>20.53</c:v>
                </c:pt>
                <c:pt idx="60">
                  <c:v>20.51</c:v>
                </c:pt>
                <c:pt idx="61">
                  <c:v>20.51</c:v>
                </c:pt>
                <c:pt idx="62">
                  <c:v>20.5</c:v>
                </c:pt>
                <c:pt idx="63">
                  <c:v>20.47</c:v>
                </c:pt>
                <c:pt idx="64">
                  <c:v>20.47</c:v>
                </c:pt>
                <c:pt idx="65">
                  <c:v>20.47</c:v>
                </c:pt>
                <c:pt idx="66">
                  <c:v>20.440000000000001</c:v>
                </c:pt>
                <c:pt idx="67">
                  <c:v>20.43</c:v>
                </c:pt>
                <c:pt idx="68">
                  <c:v>20.420000000000002</c:v>
                </c:pt>
                <c:pt idx="69">
                  <c:v>20.45</c:v>
                </c:pt>
                <c:pt idx="70">
                  <c:v>20.45</c:v>
                </c:pt>
                <c:pt idx="71">
                  <c:v>20.45</c:v>
                </c:pt>
                <c:pt idx="72">
                  <c:v>20.440000000000001</c:v>
                </c:pt>
                <c:pt idx="73">
                  <c:v>20.45</c:v>
                </c:pt>
                <c:pt idx="74">
                  <c:v>20.46</c:v>
                </c:pt>
                <c:pt idx="75">
                  <c:v>20.48</c:v>
                </c:pt>
                <c:pt idx="76">
                  <c:v>20.49</c:v>
                </c:pt>
                <c:pt idx="77">
                  <c:v>20.52</c:v>
                </c:pt>
                <c:pt idx="78">
                  <c:v>20.54</c:v>
                </c:pt>
                <c:pt idx="79">
                  <c:v>20.55</c:v>
                </c:pt>
                <c:pt idx="80">
                  <c:v>20.55</c:v>
                </c:pt>
                <c:pt idx="81">
                  <c:v>20.56</c:v>
                </c:pt>
                <c:pt idx="82">
                  <c:v>20.51</c:v>
                </c:pt>
                <c:pt idx="83">
                  <c:v>20.5</c:v>
                </c:pt>
                <c:pt idx="84">
                  <c:v>20.46</c:v>
                </c:pt>
                <c:pt idx="85">
                  <c:v>20.43</c:v>
                </c:pt>
                <c:pt idx="86">
                  <c:v>20.440000000000001</c:v>
                </c:pt>
                <c:pt idx="87">
                  <c:v>20.420000000000002</c:v>
                </c:pt>
                <c:pt idx="88">
                  <c:v>20.420000000000002</c:v>
                </c:pt>
                <c:pt idx="89">
                  <c:v>20.420000000000002</c:v>
                </c:pt>
                <c:pt idx="90">
                  <c:v>20.420000000000002</c:v>
                </c:pt>
                <c:pt idx="91">
                  <c:v>20.440000000000001</c:v>
                </c:pt>
                <c:pt idx="92">
                  <c:v>20.440000000000001</c:v>
                </c:pt>
                <c:pt idx="93">
                  <c:v>20.43</c:v>
                </c:pt>
                <c:pt idx="94">
                  <c:v>20.45</c:v>
                </c:pt>
                <c:pt idx="95">
                  <c:v>20.420000000000002</c:v>
                </c:pt>
                <c:pt idx="96">
                  <c:v>20.440000000000001</c:v>
                </c:pt>
                <c:pt idx="97">
                  <c:v>20.45</c:v>
                </c:pt>
                <c:pt idx="98">
                  <c:v>20.440000000000001</c:v>
                </c:pt>
                <c:pt idx="99">
                  <c:v>20.45</c:v>
                </c:pt>
                <c:pt idx="100">
                  <c:v>20.43</c:v>
                </c:pt>
                <c:pt idx="101">
                  <c:v>20.43</c:v>
                </c:pt>
                <c:pt idx="102">
                  <c:v>20.440000000000001</c:v>
                </c:pt>
                <c:pt idx="103">
                  <c:v>20.45</c:v>
                </c:pt>
                <c:pt idx="104">
                  <c:v>20.48</c:v>
                </c:pt>
                <c:pt idx="105">
                  <c:v>20.51</c:v>
                </c:pt>
                <c:pt idx="106">
                  <c:v>20.53</c:v>
                </c:pt>
                <c:pt idx="107">
                  <c:v>20.54</c:v>
                </c:pt>
                <c:pt idx="108">
                  <c:v>20.55</c:v>
                </c:pt>
                <c:pt idx="109">
                  <c:v>20.57</c:v>
                </c:pt>
                <c:pt idx="110">
                  <c:v>20.55</c:v>
                </c:pt>
                <c:pt idx="111">
                  <c:v>20.54</c:v>
                </c:pt>
                <c:pt idx="112">
                  <c:v>20.58</c:v>
                </c:pt>
                <c:pt idx="113">
                  <c:v>20.61</c:v>
                </c:pt>
                <c:pt idx="114">
                  <c:v>20.61</c:v>
                </c:pt>
                <c:pt idx="115">
                  <c:v>20.61</c:v>
                </c:pt>
                <c:pt idx="116">
                  <c:v>20.59</c:v>
                </c:pt>
                <c:pt idx="117">
                  <c:v>20.56</c:v>
                </c:pt>
                <c:pt idx="118">
                  <c:v>20.55</c:v>
                </c:pt>
                <c:pt idx="119">
                  <c:v>20.55</c:v>
                </c:pt>
                <c:pt idx="120">
                  <c:v>20.54</c:v>
                </c:pt>
                <c:pt idx="121">
                  <c:v>20.59</c:v>
                </c:pt>
                <c:pt idx="122">
                  <c:v>20.58</c:v>
                </c:pt>
                <c:pt idx="123">
                  <c:v>20.6</c:v>
                </c:pt>
                <c:pt idx="124">
                  <c:v>20.61</c:v>
                </c:pt>
                <c:pt idx="125">
                  <c:v>20.64</c:v>
                </c:pt>
                <c:pt idx="126">
                  <c:v>20.65</c:v>
                </c:pt>
                <c:pt idx="127">
                  <c:v>20.64</c:v>
                </c:pt>
                <c:pt idx="128">
                  <c:v>20.67</c:v>
                </c:pt>
                <c:pt idx="129">
                  <c:v>20.65</c:v>
                </c:pt>
                <c:pt idx="130">
                  <c:v>20.68</c:v>
                </c:pt>
                <c:pt idx="131">
                  <c:v>20.69</c:v>
                </c:pt>
                <c:pt idx="132">
                  <c:v>20.68</c:v>
                </c:pt>
                <c:pt idx="133">
                  <c:v>20.7</c:v>
                </c:pt>
                <c:pt idx="134">
                  <c:v>20.67</c:v>
                </c:pt>
                <c:pt idx="135">
                  <c:v>20.68</c:v>
                </c:pt>
                <c:pt idx="136">
                  <c:v>20.62</c:v>
                </c:pt>
                <c:pt idx="137">
                  <c:v>20.59</c:v>
                </c:pt>
                <c:pt idx="138">
                  <c:v>20.63</c:v>
                </c:pt>
                <c:pt idx="139">
                  <c:v>20.65</c:v>
                </c:pt>
                <c:pt idx="140">
                  <c:v>20.62</c:v>
                </c:pt>
                <c:pt idx="141">
                  <c:v>20.63</c:v>
                </c:pt>
                <c:pt idx="142">
                  <c:v>20.67</c:v>
                </c:pt>
                <c:pt idx="143">
                  <c:v>20.65</c:v>
                </c:pt>
                <c:pt idx="144">
                  <c:v>20.71</c:v>
                </c:pt>
                <c:pt idx="145">
                  <c:v>20.72</c:v>
                </c:pt>
                <c:pt idx="146">
                  <c:v>20.72</c:v>
                </c:pt>
                <c:pt idx="147">
                  <c:v>20.73</c:v>
                </c:pt>
                <c:pt idx="148">
                  <c:v>20.72</c:v>
                </c:pt>
                <c:pt idx="149">
                  <c:v>20.71</c:v>
                </c:pt>
                <c:pt idx="150">
                  <c:v>20.7</c:v>
                </c:pt>
                <c:pt idx="151">
                  <c:v>20.65</c:v>
                </c:pt>
                <c:pt idx="152">
                  <c:v>20.61</c:v>
                </c:pt>
                <c:pt idx="153">
                  <c:v>20.58</c:v>
                </c:pt>
                <c:pt idx="154">
                  <c:v>20.56</c:v>
                </c:pt>
                <c:pt idx="155">
                  <c:v>20.57</c:v>
                </c:pt>
                <c:pt idx="156">
                  <c:v>20.52</c:v>
                </c:pt>
                <c:pt idx="157">
                  <c:v>20.54</c:v>
                </c:pt>
                <c:pt idx="158">
                  <c:v>20.53</c:v>
                </c:pt>
                <c:pt idx="159">
                  <c:v>20.56</c:v>
                </c:pt>
                <c:pt idx="160">
                  <c:v>20.53</c:v>
                </c:pt>
                <c:pt idx="161">
                  <c:v>20.51</c:v>
                </c:pt>
                <c:pt idx="162">
                  <c:v>20.5</c:v>
                </c:pt>
                <c:pt idx="163">
                  <c:v>20.47</c:v>
                </c:pt>
                <c:pt idx="164">
                  <c:v>20.48</c:v>
                </c:pt>
                <c:pt idx="165">
                  <c:v>20.52</c:v>
                </c:pt>
                <c:pt idx="166">
                  <c:v>20.6</c:v>
                </c:pt>
                <c:pt idx="167">
                  <c:v>20.62</c:v>
                </c:pt>
                <c:pt idx="168">
                  <c:v>20.6</c:v>
                </c:pt>
                <c:pt idx="169">
                  <c:v>20.57</c:v>
                </c:pt>
                <c:pt idx="170">
                  <c:v>20.57</c:v>
                </c:pt>
                <c:pt idx="171">
                  <c:v>20.55</c:v>
                </c:pt>
                <c:pt idx="172">
                  <c:v>20.52</c:v>
                </c:pt>
                <c:pt idx="173">
                  <c:v>20.51</c:v>
                </c:pt>
                <c:pt idx="174">
                  <c:v>20.49</c:v>
                </c:pt>
                <c:pt idx="175">
                  <c:v>20.51</c:v>
                </c:pt>
                <c:pt idx="176">
                  <c:v>20.48</c:v>
                </c:pt>
                <c:pt idx="177">
                  <c:v>20.49</c:v>
                </c:pt>
                <c:pt idx="178">
                  <c:v>20.48</c:v>
                </c:pt>
                <c:pt idx="179">
                  <c:v>20.51</c:v>
                </c:pt>
                <c:pt idx="180">
                  <c:v>20.5</c:v>
                </c:pt>
                <c:pt idx="181">
                  <c:v>20.5</c:v>
                </c:pt>
                <c:pt idx="182">
                  <c:v>20.52</c:v>
                </c:pt>
                <c:pt idx="183">
                  <c:v>20.5</c:v>
                </c:pt>
                <c:pt idx="184">
                  <c:v>20.53</c:v>
                </c:pt>
                <c:pt idx="185">
                  <c:v>20.55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5DF9-4426-9692-65D6A7B80C0F}"/>
            </c:ext>
          </c:extLst>
        </c:ser>
        <c:ser>
          <c:idx val="3"/>
          <c:order val="3"/>
          <c:tx>
            <c:strRef>
              <c:f>Parsed!$E$2</c:f>
              <c:strCache>
                <c:ptCount val="1"/>
                <c:pt idx="0">
                  <c:v>TC4 (Exhaust)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Parsed!$P$3:$P$188</c:f>
              <c:numCache>
                <c:formatCode>General</c:formatCode>
                <c:ptCount val="186"/>
                <c:pt idx="0">
                  <c:v>0</c:v>
                </c:pt>
                <c:pt idx="1">
                  <c:v>4.9999999115243554</c:v>
                </c:pt>
                <c:pt idx="2">
                  <c:v>7.9999999841675162</c:v>
                </c:pt>
                <c:pt idx="3">
                  <c:v>9.9999998230487108</c:v>
                </c:pt>
                <c:pt idx="4">
                  <c:v>12.000000290572643</c:v>
                </c:pt>
                <c:pt idx="5">
                  <c:v>15.000000363215804</c:v>
                </c:pt>
                <c:pt idx="6">
                  <c:v>17.000000202096999</c:v>
                </c:pt>
                <c:pt idx="7">
                  <c:v>19.000000040978193</c:v>
                </c:pt>
                <c:pt idx="8">
                  <c:v>20.999999879859388</c:v>
                </c:pt>
                <c:pt idx="9">
                  <c:v>23.999999952502549</c:v>
                </c:pt>
                <c:pt idx="10">
                  <c:v>26.000000420026481</c:v>
                </c:pt>
                <c:pt idx="11">
                  <c:v>28.000000258907676</c:v>
                </c:pt>
                <c:pt idx="12">
                  <c:v>30.00000009778887</c:v>
                </c:pt>
                <c:pt idx="13">
                  <c:v>33.000000170432031</c:v>
                </c:pt>
                <c:pt idx="14">
                  <c:v>35.000000009313226</c:v>
                </c:pt>
                <c:pt idx="15">
                  <c:v>36.99999984819442</c:v>
                </c:pt>
                <c:pt idx="16">
                  <c:v>39.000000315718353</c:v>
                </c:pt>
                <c:pt idx="17">
                  <c:v>41.000000154599547</c:v>
                </c:pt>
                <c:pt idx="18">
                  <c:v>44.000000227242708</c:v>
                </c:pt>
                <c:pt idx="19">
                  <c:v>46.000000066123903</c:v>
                </c:pt>
                <c:pt idx="20">
                  <c:v>57.00000012293458</c:v>
                </c:pt>
                <c:pt idx="21">
                  <c:v>58.999999961815774</c:v>
                </c:pt>
                <c:pt idx="22">
                  <c:v>60.999999800696969</c:v>
                </c:pt>
                <c:pt idx="23">
                  <c:v>63.000000268220901</c:v>
                </c:pt>
                <c:pt idx="24">
                  <c:v>66.000000340864062</c:v>
                </c:pt>
                <c:pt idx="25">
                  <c:v>68.000000179745257</c:v>
                </c:pt>
                <c:pt idx="26">
                  <c:v>70.000000018626451</c:v>
                </c:pt>
                <c:pt idx="27">
                  <c:v>71.999999857507646</c:v>
                </c:pt>
                <c:pt idx="28">
                  <c:v>74.999999930150807</c:v>
                </c:pt>
                <c:pt idx="29">
                  <c:v>78.000000002793968</c:v>
                </c:pt>
                <c:pt idx="30">
                  <c:v>79.999999841675162</c:v>
                </c:pt>
                <c:pt idx="31">
                  <c:v>84.000000148080289</c:v>
                </c:pt>
                <c:pt idx="32">
                  <c:v>87.00000022072345</c:v>
                </c:pt>
                <c:pt idx="33">
                  <c:v>89.000000059604645</c:v>
                </c:pt>
                <c:pt idx="34">
                  <c:v>92.000000132247806</c:v>
                </c:pt>
                <c:pt idx="35">
                  <c:v>93.999999971129</c:v>
                </c:pt>
                <c:pt idx="36">
                  <c:v>95.999999810010195</c:v>
                </c:pt>
                <c:pt idx="37">
                  <c:v>98.000000277534127</c:v>
                </c:pt>
                <c:pt idx="38">
                  <c:v>101.00000035017729</c:v>
                </c:pt>
                <c:pt idx="39">
                  <c:v>103.00000018905848</c:v>
                </c:pt>
                <c:pt idx="40">
                  <c:v>105.00000002793968</c:v>
                </c:pt>
                <c:pt idx="41">
                  <c:v>108.00000010058284</c:v>
                </c:pt>
                <c:pt idx="42">
                  <c:v>109.99999993946403</c:v>
                </c:pt>
                <c:pt idx="43">
                  <c:v>112.00000040698797</c:v>
                </c:pt>
                <c:pt idx="44">
                  <c:v>114.00000024586916</c:v>
                </c:pt>
                <c:pt idx="45">
                  <c:v>117.00000031851232</c:v>
                </c:pt>
                <c:pt idx="46">
                  <c:v>119.00000015739352</c:v>
                </c:pt>
                <c:pt idx="47">
                  <c:v>120.99999999627471</c:v>
                </c:pt>
                <c:pt idx="48">
                  <c:v>124.00000006891787</c:v>
                </c:pt>
                <c:pt idx="49">
                  <c:v>125.99999990779907</c:v>
                </c:pt>
                <c:pt idx="50">
                  <c:v>130.00000021420419</c:v>
                </c:pt>
                <c:pt idx="51">
                  <c:v>132.00000005308539</c:v>
                </c:pt>
                <c:pt idx="52">
                  <c:v>133.99999989196658</c:v>
                </c:pt>
                <c:pt idx="53">
                  <c:v>136.99999996460974</c:v>
                </c:pt>
                <c:pt idx="54">
                  <c:v>138.99999980349094</c:v>
                </c:pt>
                <c:pt idx="55">
                  <c:v>141.00000027101487</c:v>
                </c:pt>
                <c:pt idx="56">
                  <c:v>144.00000034365803</c:v>
                </c:pt>
                <c:pt idx="57">
                  <c:v>146.00000018253922</c:v>
                </c:pt>
                <c:pt idx="58">
                  <c:v>148.00000002142042</c:v>
                </c:pt>
                <c:pt idx="59">
                  <c:v>149.99999986030161</c:v>
                </c:pt>
                <c:pt idx="60">
                  <c:v>152.99999993294477</c:v>
                </c:pt>
                <c:pt idx="61">
                  <c:v>155.00000040046871</c:v>
                </c:pt>
                <c:pt idx="62">
                  <c:v>157.0000002393499</c:v>
                </c:pt>
                <c:pt idx="63">
                  <c:v>159.0000000782311</c:v>
                </c:pt>
                <c:pt idx="64">
                  <c:v>162.00000015087426</c:v>
                </c:pt>
                <c:pt idx="65">
                  <c:v>163.99999998975545</c:v>
                </c:pt>
                <c:pt idx="66">
                  <c:v>165.99999982863665</c:v>
                </c:pt>
                <c:pt idx="67">
                  <c:v>171.00000036880374</c:v>
                </c:pt>
                <c:pt idx="68">
                  <c:v>173.00000020768493</c:v>
                </c:pt>
                <c:pt idx="69">
                  <c:v>176.00000028032809</c:v>
                </c:pt>
                <c:pt idx="70">
                  <c:v>178.00000011920929</c:v>
                </c:pt>
                <c:pt idx="71">
                  <c:v>179.99999995809048</c:v>
                </c:pt>
                <c:pt idx="72">
                  <c:v>182.00000042561442</c:v>
                </c:pt>
                <c:pt idx="73">
                  <c:v>184.99999986961484</c:v>
                </c:pt>
                <c:pt idx="74">
                  <c:v>187.00000033713877</c:v>
                </c:pt>
                <c:pt idx="75">
                  <c:v>189.00000017601997</c:v>
                </c:pt>
                <c:pt idx="76">
                  <c:v>192.00000024866313</c:v>
                </c:pt>
                <c:pt idx="77">
                  <c:v>194.00000008754432</c:v>
                </c:pt>
                <c:pt idx="78">
                  <c:v>195.99999992642552</c:v>
                </c:pt>
                <c:pt idx="79">
                  <c:v>198.00000039394945</c:v>
                </c:pt>
                <c:pt idx="80">
                  <c:v>200.99999983794987</c:v>
                </c:pt>
                <c:pt idx="81">
                  <c:v>203.0000003054738</c:v>
                </c:pt>
                <c:pt idx="82">
                  <c:v>205.000000144355</c:v>
                </c:pt>
                <c:pt idx="83">
                  <c:v>208.00000021699816</c:v>
                </c:pt>
                <c:pt idx="84">
                  <c:v>210.00000005587935</c:v>
                </c:pt>
                <c:pt idx="85">
                  <c:v>211.99999989476055</c:v>
                </c:pt>
                <c:pt idx="86">
                  <c:v>214.00000036228448</c:v>
                </c:pt>
                <c:pt idx="87">
                  <c:v>216.9999998062849</c:v>
                </c:pt>
                <c:pt idx="88">
                  <c:v>219.00000027380884</c:v>
                </c:pt>
                <c:pt idx="89">
                  <c:v>222.000000346452</c:v>
                </c:pt>
                <c:pt idx="90">
                  <c:v>224.00000018533319</c:v>
                </c:pt>
                <c:pt idx="91">
                  <c:v>226.00000002421439</c:v>
                </c:pt>
                <c:pt idx="92">
                  <c:v>229.00000009685755</c:v>
                </c:pt>
                <c:pt idx="93">
                  <c:v>230.99999993573874</c:v>
                </c:pt>
                <c:pt idx="94">
                  <c:v>234.0000000083819</c:v>
                </c:pt>
                <c:pt idx="95">
                  <c:v>235.9999998472631</c:v>
                </c:pt>
                <c:pt idx="96">
                  <c:v>238.00000031478703</c:v>
                </c:pt>
                <c:pt idx="97">
                  <c:v>241.00000038743019</c:v>
                </c:pt>
                <c:pt idx="98">
                  <c:v>243.00000022631139</c:v>
                </c:pt>
                <c:pt idx="99">
                  <c:v>245.00000006519258</c:v>
                </c:pt>
                <c:pt idx="100">
                  <c:v>248.00000013783574</c:v>
                </c:pt>
                <c:pt idx="101">
                  <c:v>249.99999997671694</c:v>
                </c:pt>
                <c:pt idx="102">
                  <c:v>253.0000000493601</c:v>
                </c:pt>
                <c:pt idx="103">
                  <c:v>254.99999988824129</c:v>
                </c:pt>
                <c:pt idx="104">
                  <c:v>257.00000035576522</c:v>
                </c:pt>
                <c:pt idx="105">
                  <c:v>259.99999979976565</c:v>
                </c:pt>
                <c:pt idx="106">
                  <c:v>262.00000026728958</c:v>
                </c:pt>
                <c:pt idx="107">
                  <c:v>264.00000010617077</c:v>
                </c:pt>
                <c:pt idx="108">
                  <c:v>267.00000017881393</c:v>
                </c:pt>
                <c:pt idx="109">
                  <c:v>269.00000001769513</c:v>
                </c:pt>
                <c:pt idx="110">
                  <c:v>270.99999985657632</c:v>
                </c:pt>
                <c:pt idx="111">
                  <c:v>273.99999992921948</c:v>
                </c:pt>
                <c:pt idx="112">
                  <c:v>276.00000039674342</c:v>
                </c:pt>
                <c:pt idx="113">
                  <c:v>278.00000023562461</c:v>
                </c:pt>
                <c:pt idx="114">
                  <c:v>280.00000007450581</c:v>
                </c:pt>
                <c:pt idx="115">
                  <c:v>283.00000014714897</c:v>
                </c:pt>
                <c:pt idx="116">
                  <c:v>284.99999998603016</c:v>
                </c:pt>
                <c:pt idx="117">
                  <c:v>288.00000005867332</c:v>
                </c:pt>
                <c:pt idx="118">
                  <c:v>289.99999989755452</c:v>
                </c:pt>
                <c:pt idx="119">
                  <c:v>292.00000036507845</c:v>
                </c:pt>
                <c:pt idx="120">
                  <c:v>294.99999980907887</c:v>
                </c:pt>
                <c:pt idx="121">
                  <c:v>297.0000002766028</c:v>
                </c:pt>
                <c:pt idx="122">
                  <c:v>299.000000115484</c:v>
                </c:pt>
                <c:pt idx="123">
                  <c:v>302.00000018812716</c:v>
                </c:pt>
                <c:pt idx="124">
                  <c:v>304.00000002700835</c:v>
                </c:pt>
                <c:pt idx="125">
                  <c:v>305.99999986588955</c:v>
                </c:pt>
                <c:pt idx="126">
                  <c:v>308.99999993853271</c:v>
                </c:pt>
                <c:pt idx="127">
                  <c:v>311.00000040605664</c:v>
                </c:pt>
                <c:pt idx="128">
                  <c:v>313.00000024493784</c:v>
                </c:pt>
                <c:pt idx="129">
                  <c:v>316.000000317581</c:v>
                </c:pt>
                <c:pt idx="130">
                  <c:v>318.00000015646219</c:v>
                </c:pt>
                <c:pt idx="131">
                  <c:v>319.99999999534339</c:v>
                </c:pt>
                <c:pt idx="132">
                  <c:v>323.00000006798655</c:v>
                </c:pt>
                <c:pt idx="133">
                  <c:v>324.99999990686774</c:v>
                </c:pt>
                <c:pt idx="134">
                  <c:v>327.9999999795109</c:v>
                </c:pt>
                <c:pt idx="135">
                  <c:v>329.9999998183921</c:v>
                </c:pt>
                <c:pt idx="136">
                  <c:v>332.99999989103526</c:v>
                </c:pt>
                <c:pt idx="137">
                  <c:v>335.00000035855919</c:v>
                </c:pt>
                <c:pt idx="138">
                  <c:v>337.99999980255961</c:v>
                </c:pt>
                <c:pt idx="139">
                  <c:v>340.00000027008355</c:v>
                </c:pt>
                <c:pt idx="140">
                  <c:v>342.00000010896474</c:v>
                </c:pt>
                <c:pt idx="141">
                  <c:v>345.0000001816079</c:v>
                </c:pt>
                <c:pt idx="142">
                  <c:v>347.0000000204891</c:v>
                </c:pt>
                <c:pt idx="143">
                  <c:v>348.99999985937029</c:v>
                </c:pt>
                <c:pt idx="144">
                  <c:v>351.99999993201345</c:v>
                </c:pt>
                <c:pt idx="145">
                  <c:v>354.00000039953738</c:v>
                </c:pt>
                <c:pt idx="146">
                  <c:v>356.00000023841858</c:v>
                </c:pt>
                <c:pt idx="147">
                  <c:v>359.00000031106174</c:v>
                </c:pt>
                <c:pt idx="148">
                  <c:v>361.00000014994293</c:v>
                </c:pt>
                <c:pt idx="149">
                  <c:v>364.0000002225861</c:v>
                </c:pt>
                <c:pt idx="150">
                  <c:v>366.00000006146729</c:v>
                </c:pt>
                <c:pt idx="151">
                  <c:v>367.99999990034848</c:v>
                </c:pt>
                <c:pt idx="152">
                  <c:v>372.99999981187284</c:v>
                </c:pt>
                <c:pt idx="153">
                  <c:v>375.00000027939677</c:v>
                </c:pt>
                <c:pt idx="154">
                  <c:v>378.00000035203993</c:v>
                </c:pt>
                <c:pt idx="155">
                  <c:v>382.00000002980232</c:v>
                </c:pt>
                <c:pt idx="156">
                  <c:v>385.00000010244548</c:v>
                </c:pt>
                <c:pt idx="157">
                  <c:v>388.00000017508864</c:v>
                </c:pt>
                <c:pt idx="158">
                  <c:v>391.0000002477318</c:v>
                </c:pt>
                <c:pt idx="159">
                  <c:v>394.00000032037497</c:v>
                </c:pt>
                <c:pt idx="160">
                  <c:v>397.00000039301813</c:v>
                </c:pt>
                <c:pt idx="161">
                  <c:v>399.00000023189932</c:v>
                </c:pt>
                <c:pt idx="162">
                  <c:v>402.00000030454248</c:v>
                </c:pt>
                <c:pt idx="163">
                  <c:v>405.00000037718564</c:v>
                </c:pt>
                <c:pt idx="164">
                  <c:v>407.99999982118607</c:v>
                </c:pt>
                <c:pt idx="165">
                  <c:v>410.00000028871</c:v>
                </c:pt>
                <c:pt idx="166">
                  <c:v>413.00000036135316</c:v>
                </c:pt>
                <c:pt idx="167">
                  <c:v>415.99999980535358</c:v>
                </c:pt>
                <c:pt idx="168">
                  <c:v>418.00000027287751</c:v>
                </c:pt>
                <c:pt idx="169">
                  <c:v>421.00000034552068</c:v>
                </c:pt>
                <c:pt idx="170">
                  <c:v>423.00000018440187</c:v>
                </c:pt>
                <c:pt idx="171">
                  <c:v>426.00000025704503</c:v>
                </c:pt>
                <c:pt idx="172">
                  <c:v>429.00000032968819</c:v>
                </c:pt>
                <c:pt idx="173">
                  <c:v>432.00000040233135</c:v>
                </c:pt>
                <c:pt idx="174">
                  <c:v>434.00000024121255</c:v>
                </c:pt>
                <c:pt idx="175">
                  <c:v>436.00000008009374</c:v>
                </c:pt>
                <c:pt idx="176">
                  <c:v>439.0000001527369</c:v>
                </c:pt>
                <c:pt idx="177">
                  <c:v>440.9999999916181</c:v>
                </c:pt>
                <c:pt idx="178">
                  <c:v>442.99999983049929</c:v>
                </c:pt>
                <c:pt idx="179">
                  <c:v>445.99999990314245</c:v>
                </c:pt>
                <c:pt idx="180">
                  <c:v>448.00000037066638</c:v>
                </c:pt>
                <c:pt idx="181">
                  <c:v>450.99999981466681</c:v>
                </c:pt>
                <c:pt idx="182">
                  <c:v>453.00000028219074</c:v>
                </c:pt>
                <c:pt idx="183">
                  <c:v>456.0000003548339</c:v>
                </c:pt>
                <c:pt idx="184">
                  <c:v>458.0000001937151</c:v>
                </c:pt>
                <c:pt idx="185">
                  <c:v>460.00000003259629</c:v>
                </c:pt>
              </c:numCache>
            </c:numRef>
          </c:xVal>
          <c:yVal>
            <c:numRef>
              <c:f>Parsed!$E$3:$E$188</c:f>
              <c:numCache>
                <c:formatCode>General</c:formatCode>
                <c:ptCount val="186"/>
                <c:pt idx="0">
                  <c:v>21.14</c:v>
                </c:pt>
                <c:pt idx="1">
                  <c:v>21.16</c:v>
                </c:pt>
                <c:pt idx="2">
                  <c:v>21.19</c:v>
                </c:pt>
                <c:pt idx="3">
                  <c:v>21.21</c:v>
                </c:pt>
                <c:pt idx="4">
                  <c:v>21.21</c:v>
                </c:pt>
                <c:pt idx="5">
                  <c:v>21.1</c:v>
                </c:pt>
                <c:pt idx="6">
                  <c:v>20.78</c:v>
                </c:pt>
                <c:pt idx="7">
                  <c:v>20.83</c:v>
                </c:pt>
                <c:pt idx="8">
                  <c:v>20.79</c:v>
                </c:pt>
                <c:pt idx="9">
                  <c:v>20.81</c:v>
                </c:pt>
                <c:pt idx="10">
                  <c:v>20.88</c:v>
                </c:pt>
                <c:pt idx="11">
                  <c:v>20.92</c:v>
                </c:pt>
                <c:pt idx="12">
                  <c:v>20.98</c:v>
                </c:pt>
                <c:pt idx="13">
                  <c:v>21.02</c:v>
                </c:pt>
                <c:pt idx="14">
                  <c:v>21.06</c:v>
                </c:pt>
                <c:pt idx="15">
                  <c:v>21.11</c:v>
                </c:pt>
                <c:pt idx="16">
                  <c:v>21.12</c:v>
                </c:pt>
                <c:pt idx="17">
                  <c:v>21.13</c:v>
                </c:pt>
                <c:pt idx="18">
                  <c:v>21.17</c:v>
                </c:pt>
                <c:pt idx="19">
                  <c:v>21.19</c:v>
                </c:pt>
                <c:pt idx="20">
                  <c:v>21.22</c:v>
                </c:pt>
                <c:pt idx="21">
                  <c:v>21.28</c:v>
                </c:pt>
                <c:pt idx="22">
                  <c:v>21.27</c:v>
                </c:pt>
                <c:pt idx="23">
                  <c:v>21.26</c:v>
                </c:pt>
                <c:pt idx="24">
                  <c:v>21.26</c:v>
                </c:pt>
                <c:pt idx="25">
                  <c:v>21.27</c:v>
                </c:pt>
                <c:pt idx="26">
                  <c:v>21.28</c:v>
                </c:pt>
                <c:pt idx="27">
                  <c:v>21.28</c:v>
                </c:pt>
                <c:pt idx="28">
                  <c:v>21.28</c:v>
                </c:pt>
                <c:pt idx="29">
                  <c:v>21.29</c:v>
                </c:pt>
                <c:pt idx="30">
                  <c:v>21.29</c:v>
                </c:pt>
                <c:pt idx="31">
                  <c:v>21.29</c:v>
                </c:pt>
                <c:pt idx="32">
                  <c:v>21.32</c:v>
                </c:pt>
                <c:pt idx="33">
                  <c:v>21.28</c:v>
                </c:pt>
                <c:pt idx="34">
                  <c:v>21.31</c:v>
                </c:pt>
                <c:pt idx="35">
                  <c:v>21.3</c:v>
                </c:pt>
                <c:pt idx="36">
                  <c:v>21.32</c:v>
                </c:pt>
                <c:pt idx="37">
                  <c:v>21.29</c:v>
                </c:pt>
                <c:pt idx="38">
                  <c:v>21.26</c:v>
                </c:pt>
                <c:pt idx="39">
                  <c:v>21.24</c:v>
                </c:pt>
                <c:pt idx="40">
                  <c:v>21.3</c:v>
                </c:pt>
                <c:pt idx="41">
                  <c:v>21.31</c:v>
                </c:pt>
                <c:pt idx="42">
                  <c:v>21.3</c:v>
                </c:pt>
                <c:pt idx="43">
                  <c:v>21.22</c:v>
                </c:pt>
                <c:pt idx="44">
                  <c:v>21.14</c:v>
                </c:pt>
                <c:pt idx="45">
                  <c:v>21.07</c:v>
                </c:pt>
                <c:pt idx="46">
                  <c:v>20.98</c:v>
                </c:pt>
                <c:pt idx="47">
                  <c:v>20.91</c:v>
                </c:pt>
                <c:pt idx="48">
                  <c:v>20.85</c:v>
                </c:pt>
                <c:pt idx="49">
                  <c:v>20.79</c:v>
                </c:pt>
                <c:pt idx="50">
                  <c:v>20.73</c:v>
                </c:pt>
                <c:pt idx="51">
                  <c:v>20.64</c:v>
                </c:pt>
                <c:pt idx="52">
                  <c:v>20.58</c:v>
                </c:pt>
                <c:pt idx="53">
                  <c:v>20.51</c:v>
                </c:pt>
                <c:pt idx="54">
                  <c:v>20.47</c:v>
                </c:pt>
                <c:pt idx="55">
                  <c:v>20.41</c:v>
                </c:pt>
                <c:pt idx="56">
                  <c:v>20.38</c:v>
                </c:pt>
                <c:pt idx="57">
                  <c:v>20.34</c:v>
                </c:pt>
                <c:pt idx="58">
                  <c:v>20.29</c:v>
                </c:pt>
                <c:pt idx="59">
                  <c:v>20.260000000000002</c:v>
                </c:pt>
                <c:pt idx="60">
                  <c:v>20.22</c:v>
                </c:pt>
                <c:pt idx="61">
                  <c:v>20.18</c:v>
                </c:pt>
                <c:pt idx="62">
                  <c:v>20.149999999999999</c:v>
                </c:pt>
                <c:pt idx="63">
                  <c:v>20.09</c:v>
                </c:pt>
                <c:pt idx="64">
                  <c:v>20.07</c:v>
                </c:pt>
                <c:pt idx="65">
                  <c:v>20.05</c:v>
                </c:pt>
                <c:pt idx="66">
                  <c:v>19.989999999999998</c:v>
                </c:pt>
                <c:pt idx="67">
                  <c:v>19.989999999999998</c:v>
                </c:pt>
                <c:pt idx="68">
                  <c:v>19.920000000000002</c:v>
                </c:pt>
                <c:pt idx="69">
                  <c:v>19.899999999999999</c:v>
                </c:pt>
                <c:pt idx="70">
                  <c:v>19.87</c:v>
                </c:pt>
                <c:pt idx="71">
                  <c:v>19.86</c:v>
                </c:pt>
                <c:pt idx="72">
                  <c:v>19.850000000000001</c:v>
                </c:pt>
                <c:pt idx="73">
                  <c:v>19.82</c:v>
                </c:pt>
                <c:pt idx="74">
                  <c:v>19.78</c:v>
                </c:pt>
                <c:pt idx="75">
                  <c:v>19.79</c:v>
                </c:pt>
                <c:pt idx="76">
                  <c:v>19.75</c:v>
                </c:pt>
                <c:pt idx="77">
                  <c:v>19.75</c:v>
                </c:pt>
                <c:pt idx="78">
                  <c:v>19.75</c:v>
                </c:pt>
                <c:pt idx="79">
                  <c:v>19.71</c:v>
                </c:pt>
                <c:pt idx="80">
                  <c:v>19.7</c:v>
                </c:pt>
                <c:pt idx="81">
                  <c:v>19.670000000000002</c:v>
                </c:pt>
                <c:pt idx="82">
                  <c:v>19.68</c:v>
                </c:pt>
                <c:pt idx="83">
                  <c:v>19.66</c:v>
                </c:pt>
                <c:pt idx="84">
                  <c:v>19.649999999999999</c:v>
                </c:pt>
                <c:pt idx="85">
                  <c:v>19.66</c:v>
                </c:pt>
                <c:pt idx="86">
                  <c:v>19.62</c:v>
                </c:pt>
                <c:pt idx="87">
                  <c:v>19.61</c:v>
                </c:pt>
                <c:pt idx="88">
                  <c:v>19.63</c:v>
                </c:pt>
                <c:pt idx="89">
                  <c:v>19.62</c:v>
                </c:pt>
                <c:pt idx="90">
                  <c:v>19.579999999999998</c:v>
                </c:pt>
                <c:pt idx="91">
                  <c:v>19.59</c:v>
                </c:pt>
                <c:pt idx="92">
                  <c:v>19.579999999999998</c:v>
                </c:pt>
                <c:pt idx="93">
                  <c:v>19.57</c:v>
                </c:pt>
                <c:pt idx="94">
                  <c:v>19.57</c:v>
                </c:pt>
                <c:pt idx="95">
                  <c:v>19.559999999999999</c:v>
                </c:pt>
                <c:pt idx="96">
                  <c:v>19.559999999999999</c:v>
                </c:pt>
                <c:pt idx="97">
                  <c:v>19.55</c:v>
                </c:pt>
                <c:pt idx="98">
                  <c:v>19.55</c:v>
                </c:pt>
                <c:pt idx="99">
                  <c:v>19.54</c:v>
                </c:pt>
                <c:pt idx="100">
                  <c:v>19.54</c:v>
                </c:pt>
                <c:pt idx="101">
                  <c:v>19.95</c:v>
                </c:pt>
                <c:pt idx="102">
                  <c:v>20.309999999999999</c:v>
                </c:pt>
                <c:pt idx="103">
                  <c:v>20.53</c:v>
                </c:pt>
                <c:pt idx="104">
                  <c:v>20.62</c:v>
                </c:pt>
                <c:pt idx="105">
                  <c:v>20.66</c:v>
                </c:pt>
                <c:pt idx="106">
                  <c:v>20.72</c:v>
                </c:pt>
                <c:pt idx="107">
                  <c:v>20.73</c:v>
                </c:pt>
                <c:pt idx="108">
                  <c:v>20.72</c:v>
                </c:pt>
                <c:pt idx="109">
                  <c:v>20.71</c:v>
                </c:pt>
                <c:pt idx="110">
                  <c:v>20.71</c:v>
                </c:pt>
                <c:pt idx="111">
                  <c:v>20.72</c:v>
                </c:pt>
                <c:pt idx="112">
                  <c:v>20.72</c:v>
                </c:pt>
                <c:pt idx="113">
                  <c:v>20.72</c:v>
                </c:pt>
                <c:pt idx="114">
                  <c:v>20.72</c:v>
                </c:pt>
                <c:pt idx="115">
                  <c:v>20.71</c:v>
                </c:pt>
                <c:pt idx="116">
                  <c:v>20.7</c:v>
                </c:pt>
                <c:pt idx="117">
                  <c:v>20.69</c:v>
                </c:pt>
                <c:pt idx="118">
                  <c:v>20.7</c:v>
                </c:pt>
                <c:pt idx="119">
                  <c:v>20.69</c:v>
                </c:pt>
                <c:pt idx="120">
                  <c:v>20.7</c:v>
                </c:pt>
                <c:pt idx="121">
                  <c:v>20.69</c:v>
                </c:pt>
                <c:pt idx="122">
                  <c:v>20.69</c:v>
                </c:pt>
                <c:pt idx="123">
                  <c:v>20.7</c:v>
                </c:pt>
                <c:pt idx="124">
                  <c:v>20.7</c:v>
                </c:pt>
                <c:pt idx="125">
                  <c:v>20.69</c:v>
                </c:pt>
                <c:pt idx="126">
                  <c:v>20.7</c:v>
                </c:pt>
                <c:pt idx="127">
                  <c:v>20.67</c:v>
                </c:pt>
                <c:pt idx="128">
                  <c:v>20.67</c:v>
                </c:pt>
                <c:pt idx="129">
                  <c:v>20.66</c:v>
                </c:pt>
                <c:pt idx="130">
                  <c:v>20.68</c:v>
                </c:pt>
                <c:pt idx="131">
                  <c:v>20.69</c:v>
                </c:pt>
                <c:pt idx="132">
                  <c:v>20.67</c:v>
                </c:pt>
                <c:pt idx="133">
                  <c:v>20.65</c:v>
                </c:pt>
                <c:pt idx="134">
                  <c:v>20.68</c:v>
                </c:pt>
                <c:pt idx="135">
                  <c:v>20.65</c:v>
                </c:pt>
                <c:pt idx="136">
                  <c:v>20.67</c:v>
                </c:pt>
                <c:pt idx="137">
                  <c:v>20.63</c:v>
                </c:pt>
                <c:pt idx="138">
                  <c:v>20.67</c:v>
                </c:pt>
                <c:pt idx="139">
                  <c:v>20.66</c:v>
                </c:pt>
                <c:pt idx="140">
                  <c:v>20.68</c:v>
                </c:pt>
                <c:pt idx="141">
                  <c:v>20.67</c:v>
                </c:pt>
                <c:pt idx="142">
                  <c:v>20.68</c:v>
                </c:pt>
                <c:pt idx="143">
                  <c:v>20.68</c:v>
                </c:pt>
                <c:pt idx="144">
                  <c:v>20.65</c:v>
                </c:pt>
                <c:pt idx="145">
                  <c:v>20.67</c:v>
                </c:pt>
                <c:pt idx="146">
                  <c:v>20.68</c:v>
                </c:pt>
                <c:pt idx="147">
                  <c:v>20.68</c:v>
                </c:pt>
                <c:pt idx="148">
                  <c:v>20.68</c:v>
                </c:pt>
                <c:pt idx="149">
                  <c:v>20.63</c:v>
                </c:pt>
                <c:pt idx="150">
                  <c:v>20.239999999999998</c:v>
                </c:pt>
                <c:pt idx="151">
                  <c:v>19.850000000000001</c:v>
                </c:pt>
                <c:pt idx="152">
                  <c:v>19.66</c:v>
                </c:pt>
                <c:pt idx="153">
                  <c:v>19.5</c:v>
                </c:pt>
                <c:pt idx="154">
                  <c:v>19.46</c:v>
                </c:pt>
                <c:pt idx="155">
                  <c:v>19.440000000000001</c:v>
                </c:pt>
                <c:pt idx="156">
                  <c:v>19.41</c:v>
                </c:pt>
                <c:pt idx="157">
                  <c:v>19.39</c:v>
                </c:pt>
                <c:pt idx="158">
                  <c:v>19.420000000000002</c:v>
                </c:pt>
                <c:pt idx="159">
                  <c:v>19.38</c:v>
                </c:pt>
                <c:pt idx="160">
                  <c:v>19.41</c:v>
                </c:pt>
                <c:pt idx="161">
                  <c:v>19.38</c:v>
                </c:pt>
                <c:pt idx="162">
                  <c:v>19.41</c:v>
                </c:pt>
                <c:pt idx="163">
                  <c:v>19.38</c:v>
                </c:pt>
                <c:pt idx="164">
                  <c:v>19.39</c:v>
                </c:pt>
                <c:pt idx="165">
                  <c:v>19.41</c:v>
                </c:pt>
                <c:pt idx="166">
                  <c:v>19.37</c:v>
                </c:pt>
                <c:pt idx="167">
                  <c:v>19.399999999999999</c:v>
                </c:pt>
                <c:pt idx="168">
                  <c:v>19.39</c:v>
                </c:pt>
                <c:pt idx="169">
                  <c:v>19.41</c:v>
                </c:pt>
                <c:pt idx="170">
                  <c:v>19.37</c:v>
                </c:pt>
                <c:pt idx="171">
                  <c:v>19.399999999999999</c:v>
                </c:pt>
                <c:pt idx="172">
                  <c:v>19.41</c:v>
                </c:pt>
                <c:pt idx="173">
                  <c:v>19.39</c:v>
                </c:pt>
                <c:pt idx="174">
                  <c:v>19.399999999999999</c:v>
                </c:pt>
                <c:pt idx="175">
                  <c:v>19.39</c:v>
                </c:pt>
                <c:pt idx="176">
                  <c:v>19.399999999999999</c:v>
                </c:pt>
                <c:pt idx="177">
                  <c:v>19.41</c:v>
                </c:pt>
                <c:pt idx="178">
                  <c:v>19.399999999999999</c:v>
                </c:pt>
                <c:pt idx="179">
                  <c:v>19.420000000000002</c:v>
                </c:pt>
                <c:pt idx="180">
                  <c:v>19.41</c:v>
                </c:pt>
                <c:pt idx="181">
                  <c:v>19.43</c:v>
                </c:pt>
                <c:pt idx="182">
                  <c:v>19.34</c:v>
                </c:pt>
                <c:pt idx="183">
                  <c:v>19.28</c:v>
                </c:pt>
                <c:pt idx="184">
                  <c:v>19.329999999999998</c:v>
                </c:pt>
                <c:pt idx="185">
                  <c:v>19.32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5DF9-4426-9692-65D6A7B80C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58601519"/>
        <c:axId val="1758255359"/>
      </c:scatterChart>
      <c:valAx>
        <c:axId val="17586015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Time (s)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8255359"/>
        <c:crosses val="autoZero"/>
        <c:crossBetween val="midCat"/>
      </c:valAx>
      <c:valAx>
        <c:axId val="17582553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Temperature</a:t>
                </a:r>
                <a:r>
                  <a:rPr lang="en-GB" baseline="0"/>
                  <a:t> (C)</a:t>
                </a:r>
                <a:endParaRPr lang="en-GB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GB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8601519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6709092525946382"/>
          <c:y val="5.272236869113113E-2"/>
          <c:w val="0.26420658715842343"/>
          <c:h val="0.220777993281802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Max Component Temperature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Parsed!$E$2</c:f>
              <c:strCache>
                <c:ptCount val="1"/>
                <c:pt idx="0">
                  <c:v>TI_ASIC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Parsed!$O$3:$O$133</c:f>
              <c:numCache>
                <c:formatCode>General</c:formatCode>
                <c:ptCount val="131"/>
                <c:pt idx="0">
                  <c:v>0</c:v>
                </c:pt>
                <c:pt idx="1">
                  <c:v>5.9999995166435838</c:v>
                </c:pt>
                <c:pt idx="2">
                  <c:v>9.9999998230487108</c:v>
                </c:pt>
                <c:pt idx="3">
                  <c:v>13.9999995008111</c:v>
                </c:pt>
                <c:pt idx="4">
                  <c:v>17.999999807216227</c:v>
                </c:pt>
                <c:pt idx="5">
                  <c:v>20.999999879859388</c:v>
                </c:pt>
                <c:pt idx="6">
                  <c:v>23.999999952502549</c:v>
                </c:pt>
                <c:pt idx="7">
                  <c:v>27.999999630264938</c:v>
                </c:pt>
                <c:pt idx="8">
                  <c:v>30.999999702908099</c:v>
                </c:pt>
                <c:pt idx="9">
                  <c:v>33.99999977555126</c:v>
                </c:pt>
                <c:pt idx="10">
                  <c:v>37.999999453313649</c:v>
                </c:pt>
                <c:pt idx="11">
                  <c:v>40.99999952595681</c:v>
                </c:pt>
                <c:pt idx="12">
                  <c:v>43.99999959859997</c:v>
                </c:pt>
                <c:pt idx="13">
                  <c:v>47.999999905005097</c:v>
                </c:pt>
                <c:pt idx="14">
                  <c:v>49.999999743886292</c:v>
                </c:pt>
                <c:pt idx="15">
                  <c:v>51.999999582767487</c:v>
                </c:pt>
                <c:pt idx="16">
                  <c:v>54.999999655410647</c:v>
                </c:pt>
                <c:pt idx="17">
                  <c:v>56.999999494291842</c:v>
                </c:pt>
                <c:pt idx="18">
                  <c:v>58.999999961815774</c:v>
                </c:pt>
                <c:pt idx="19">
                  <c:v>60.999999800696969</c:v>
                </c:pt>
                <c:pt idx="20">
                  <c:v>63.99999987334013</c:v>
                </c:pt>
                <c:pt idx="21">
                  <c:v>65.999999712221324</c:v>
                </c:pt>
                <c:pt idx="22">
                  <c:v>67.999999551102519</c:v>
                </c:pt>
                <c:pt idx="23">
                  <c:v>70.99999962374568</c:v>
                </c:pt>
                <c:pt idx="24">
                  <c:v>72.999999462626874</c:v>
                </c:pt>
                <c:pt idx="25">
                  <c:v>74.999999930150807</c:v>
                </c:pt>
                <c:pt idx="26">
                  <c:v>77.99999937415123</c:v>
                </c:pt>
                <c:pt idx="27">
                  <c:v>79.999999841675162</c:v>
                </c:pt>
                <c:pt idx="28">
                  <c:v>81.999999680556357</c:v>
                </c:pt>
                <c:pt idx="29">
                  <c:v>84.999999753199518</c:v>
                </c:pt>
                <c:pt idx="30">
                  <c:v>86.999999592080712</c:v>
                </c:pt>
                <c:pt idx="31">
                  <c:v>88.999999430961907</c:v>
                </c:pt>
                <c:pt idx="32">
                  <c:v>91.999999503605068</c:v>
                </c:pt>
                <c:pt idx="33">
                  <c:v>93.999999971129</c:v>
                </c:pt>
                <c:pt idx="34">
                  <c:v>95.999999810010195</c:v>
                </c:pt>
                <c:pt idx="35">
                  <c:v>97.999999648891389</c:v>
                </c:pt>
                <c:pt idx="36">
                  <c:v>100.99999972153455</c:v>
                </c:pt>
                <c:pt idx="37">
                  <c:v>102.99999956041574</c:v>
                </c:pt>
                <c:pt idx="38">
                  <c:v>104.99999939929694</c:v>
                </c:pt>
                <c:pt idx="39">
                  <c:v>106.99999986682087</c:v>
                </c:pt>
                <c:pt idx="40">
                  <c:v>109.99999993946403</c:v>
                </c:pt>
                <c:pt idx="41">
                  <c:v>111.99999977834523</c:v>
                </c:pt>
                <c:pt idx="42">
                  <c:v>113.99999961722642</c:v>
                </c:pt>
                <c:pt idx="43">
                  <c:v>115.99999945610762</c:v>
                </c:pt>
                <c:pt idx="44">
                  <c:v>118.99999952875078</c:v>
                </c:pt>
                <c:pt idx="45">
                  <c:v>120.99999999627471</c:v>
                </c:pt>
                <c:pt idx="46">
                  <c:v>122.9999998351559</c:v>
                </c:pt>
                <c:pt idx="47">
                  <c:v>124.9999996740371</c:v>
                </c:pt>
                <c:pt idx="48">
                  <c:v>127.99999974668026</c:v>
                </c:pt>
                <c:pt idx="49">
                  <c:v>129.99999958556145</c:v>
                </c:pt>
                <c:pt idx="50">
                  <c:v>131.99999942444265</c:v>
                </c:pt>
                <c:pt idx="51">
                  <c:v>133.99999989196658</c:v>
                </c:pt>
                <c:pt idx="52">
                  <c:v>136.99999996460974</c:v>
                </c:pt>
                <c:pt idx="53">
                  <c:v>138.99999980349094</c:v>
                </c:pt>
                <c:pt idx="54">
                  <c:v>140.99999964237213</c:v>
                </c:pt>
                <c:pt idx="55">
                  <c:v>142.99999948125333</c:v>
                </c:pt>
                <c:pt idx="56">
                  <c:v>145.99999955389649</c:v>
                </c:pt>
                <c:pt idx="57">
                  <c:v>147.99999939277768</c:v>
                </c:pt>
                <c:pt idx="58">
                  <c:v>149.99999986030161</c:v>
                </c:pt>
                <c:pt idx="59">
                  <c:v>151.99999969918281</c:v>
                </c:pt>
                <c:pt idx="60">
                  <c:v>153.999999538064</c:v>
                </c:pt>
                <c:pt idx="61">
                  <c:v>155.9999993769452</c:v>
                </c:pt>
                <c:pt idx="62">
                  <c:v>158.99999944958836</c:v>
                </c:pt>
                <c:pt idx="63">
                  <c:v>160.99999991711229</c:v>
                </c:pt>
                <c:pt idx="64">
                  <c:v>162.99999975599349</c:v>
                </c:pt>
                <c:pt idx="65">
                  <c:v>164.99999959487468</c:v>
                </c:pt>
                <c:pt idx="66">
                  <c:v>166.99999943375587</c:v>
                </c:pt>
                <c:pt idx="67">
                  <c:v>169.99999950639904</c:v>
                </c:pt>
                <c:pt idx="68">
                  <c:v>171.99999997392297</c:v>
                </c:pt>
                <c:pt idx="69">
                  <c:v>173.99999981280416</c:v>
                </c:pt>
                <c:pt idx="70">
                  <c:v>175.99999965168536</c:v>
                </c:pt>
                <c:pt idx="71">
                  <c:v>178.99999972432852</c:v>
                </c:pt>
                <c:pt idx="72">
                  <c:v>180.99999956320971</c:v>
                </c:pt>
                <c:pt idx="73">
                  <c:v>182.99999940209091</c:v>
                </c:pt>
                <c:pt idx="74">
                  <c:v>185.99999947473407</c:v>
                </c:pt>
                <c:pt idx="75">
                  <c:v>187.999999942258</c:v>
                </c:pt>
                <c:pt idx="76">
                  <c:v>190.99999938625842</c:v>
                </c:pt>
                <c:pt idx="77">
                  <c:v>192.99999985378236</c:v>
                </c:pt>
                <c:pt idx="78">
                  <c:v>194.99999969266355</c:v>
                </c:pt>
                <c:pt idx="79">
                  <c:v>197.99999976530671</c:v>
                </c:pt>
                <c:pt idx="80">
                  <c:v>199.99999960418791</c:v>
                </c:pt>
                <c:pt idx="81">
                  <c:v>201.9999994430691</c:v>
                </c:pt>
                <c:pt idx="82">
                  <c:v>203.99999991059303</c:v>
                </c:pt>
                <c:pt idx="83">
                  <c:v>206.99999998323619</c:v>
                </c:pt>
                <c:pt idx="84">
                  <c:v>208.99999982211739</c:v>
                </c:pt>
                <c:pt idx="85">
                  <c:v>210.99999966099858</c:v>
                </c:pt>
                <c:pt idx="86">
                  <c:v>213.99999973364174</c:v>
                </c:pt>
                <c:pt idx="87">
                  <c:v>215.99999957252294</c:v>
                </c:pt>
                <c:pt idx="88">
                  <c:v>217.99999941140413</c:v>
                </c:pt>
                <c:pt idx="89">
                  <c:v>219.99999987892807</c:v>
                </c:pt>
                <c:pt idx="90">
                  <c:v>222.99999995157123</c:v>
                </c:pt>
                <c:pt idx="91">
                  <c:v>224.99999979045242</c:v>
                </c:pt>
                <c:pt idx="92">
                  <c:v>226.99999962933362</c:v>
                </c:pt>
                <c:pt idx="93">
                  <c:v>229.99999970197678</c:v>
                </c:pt>
                <c:pt idx="94">
                  <c:v>231.99999954085797</c:v>
                </c:pt>
                <c:pt idx="95">
                  <c:v>233.99999937973917</c:v>
                </c:pt>
                <c:pt idx="96">
                  <c:v>235.9999998472631</c:v>
                </c:pt>
                <c:pt idx="97">
                  <c:v>238.99999991990626</c:v>
                </c:pt>
                <c:pt idx="98">
                  <c:v>239.99999952502549</c:v>
                </c:pt>
                <c:pt idx="99">
                  <c:v>242.99999959766865</c:v>
                </c:pt>
                <c:pt idx="100">
                  <c:v>245.99999967031181</c:v>
                </c:pt>
                <c:pt idx="101">
                  <c:v>247.999999509193</c:v>
                </c:pt>
                <c:pt idx="102">
                  <c:v>249.99999997671694</c:v>
                </c:pt>
                <c:pt idx="103">
                  <c:v>251.99999981559813</c:v>
                </c:pt>
                <c:pt idx="104">
                  <c:v>254.99999988824129</c:v>
                </c:pt>
                <c:pt idx="105">
                  <c:v>256.99999972712249</c:v>
                </c:pt>
                <c:pt idx="106">
                  <c:v>258.99999956600368</c:v>
                </c:pt>
                <c:pt idx="107">
                  <c:v>261.99999963864684</c:v>
                </c:pt>
                <c:pt idx="108">
                  <c:v>263.99999947752804</c:v>
                </c:pt>
                <c:pt idx="109">
                  <c:v>265.99999994505197</c:v>
                </c:pt>
                <c:pt idx="110">
                  <c:v>268.99999938905239</c:v>
                </c:pt>
                <c:pt idx="111">
                  <c:v>270.99999985657632</c:v>
                </c:pt>
                <c:pt idx="112">
                  <c:v>272.99999969545752</c:v>
                </c:pt>
                <c:pt idx="113">
                  <c:v>275.99999976810068</c:v>
                </c:pt>
                <c:pt idx="114">
                  <c:v>277.99999960698187</c:v>
                </c:pt>
                <c:pt idx="115">
                  <c:v>279.99999944586307</c:v>
                </c:pt>
                <c:pt idx="116">
                  <c:v>281.999999913387</c:v>
                </c:pt>
                <c:pt idx="117">
                  <c:v>284.99999998603016</c:v>
                </c:pt>
                <c:pt idx="118">
                  <c:v>286.99999982491136</c:v>
                </c:pt>
                <c:pt idx="119">
                  <c:v>288.99999966379255</c:v>
                </c:pt>
                <c:pt idx="120">
                  <c:v>291.99999973643571</c:v>
                </c:pt>
                <c:pt idx="121">
                  <c:v>293.99999957531691</c:v>
                </c:pt>
                <c:pt idx="122">
                  <c:v>296.99999964796007</c:v>
                </c:pt>
                <c:pt idx="123">
                  <c:v>298.99999948684126</c:v>
                </c:pt>
                <c:pt idx="124">
                  <c:v>300.99999995436519</c:v>
                </c:pt>
                <c:pt idx="125">
                  <c:v>303.99999939836562</c:v>
                </c:pt>
                <c:pt idx="126">
                  <c:v>305.99999986588955</c:v>
                </c:pt>
                <c:pt idx="127">
                  <c:v>308.99999993853271</c:v>
                </c:pt>
                <c:pt idx="128">
                  <c:v>310.9999997774139</c:v>
                </c:pt>
                <c:pt idx="129">
                  <c:v>313.99999985005707</c:v>
                </c:pt>
                <c:pt idx="130">
                  <c:v>315.99999968893826</c:v>
                </c:pt>
              </c:numCache>
            </c:numRef>
          </c:xVal>
          <c:yVal>
            <c:numRef>
              <c:f>Parsed!$E$3:$E$133</c:f>
              <c:numCache>
                <c:formatCode>General</c:formatCode>
                <c:ptCount val="131"/>
                <c:pt idx="0">
                  <c:v>22.2</c:v>
                </c:pt>
                <c:pt idx="1">
                  <c:v>22.2</c:v>
                </c:pt>
                <c:pt idx="2">
                  <c:v>22.4</c:v>
                </c:pt>
                <c:pt idx="3">
                  <c:v>22.4</c:v>
                </c:pt>
                <c:pt idx="4">
                  <c:v>23.4</c:v>
                </c:pt>
                <c:pt idx="5">
                  <c:v>23.1</c:v>
                </c:pt>
                <c:pt idx="6">
                  <c:v>23.1</c:v>
                </c:pt>
                <c:pt idx="7">
                  <c:v>23.1</c:v>
                </c:pt>
                <c:pt idx="8">
                  <c:v>22.8</c:v>
                </c:pt>
                <c:pt idx="9">
                  <c:v>23</c:v>
                </c:pt>
                <c:pt idx="10">
                  <c:v>22.4</c:v>
                </c:pt>
                <c:pt idx="11">
                  <c:v>22.8</c:v>
                </c:pt>
                <c:pt idx="12">
                  <c:v>22.1</c:v>
                </c:pt>
                <c:pt idx="13">
                  <c:v>22.1</c:v>
                </c:pt>
                <c:pt idx="14">
                  <c:v>22.1</c:v>
                </c:pt>
                <c:pt idx="15">
                  <c:v>22.2</c:v>
                </c:pt>
                <c:pt idx="16">
                  <c:v>22.2</c:v>
                </c:pt>
                <c:pt idx="17">
                  <c:v>22.1</c:v>
                </c:pt>
                <c:pt idx="18">
                  <c:v>22.1</c:v>
                </c:pt>
                <c:pt idx="19">
                  <c:v>22</c:v>
                </c:pt>
                <c:pt idx="20">
                  <c:v>22.2</c:v>
                </c:pt>
                <c:pt idx="21">
                  <c:v>22.1</c:v>
                </c:pt>
                <c:pt idx="22">
                  <c:v>22</c:v>
                </c:pt>
                <c:pt idx="23">
                  <c:v>21.9</c:v>
                </c:pt>
                <c:pt idx="24">
                  <c:v>21.7</c:v>
                </c:pt>
                <c:pt idx="25">
                  <c:v>21.9</c:v>
                </c:pt>
                <c:pt idx="26">
                  <c:v>21.7</c:v>
                </c:pt>
                <c:pt idx="27">
                  <c:v>21.8</c:v>
                </c:pt>
                <c:pt idx="28">
                  <c:v>21.8</c:v>
                </c:pt>
                <c:pt idx="29">
                  <c:v>21.7</c:v>
                </c:pt>
                <c:pt idx="30">
                  <c:v>21.7</c:v>
                </c:pt>
                <c:pt idx="31">
                  <c:v>21.6</c:v>
                </c:pt>
                <c:pt idx="32">
                  <c:v>21.7</c:v>
                </c:pt>
                <c:pt idx="33">
                  <c:v>21.7</c:v>
                </c:pt>
                <c:pt idx="34">
                  <c:v>33.700000000000003</c:v>
                </c:pt>
                <c:pt idx="35">
                  <c:v>35.1</c:v>
                </c:pt>
                <c:pt idx="36">
                  <c:v>36.4</c:v>
                </c:pt>
                <c:pt idx="37">
                  <c:v>36.9</c:v>
                </c:pt>
                <c:pt idx="38">
                  <c:v>37.200000000000003</c:v>
                </c:pt>
                <c:pt idx="39">
                  <c:v>37.299999999999997</c:v>
                </c:pt>
                <c:pt idx="40">
                  <c:v>37.299999999999997</c:v>
                </c:pt>
                <c:pt idx="41">
                  <c:v>37.5</c:v>
                </c:pt>
                <c:pt idx="42">
                  <c:v>37.6</c:v>
                </c:pt>
                <c:pt idx="43">
                  <c:v>37.5</c:v>
                </c:pt>
                <c:pt idx="44">
                  <c:v>37.6</c:v>
                </c:pt>
                <c:pt idx="45">
                  <c:v>37.5</c:v>
                </c:pt>
                <c:pt idx="46">
                  <c:v>37.6</c:v>
                </c:pt>
                <c:pt idx="47">
                  <c:v>37.6</c:v>
                </c:pt>
                <c:pt idx="48">
                  <c:v>37.700000000000003</c:v>
                </c:pt>
                <c:pt idx="49">
                  <c:v>37.5</c:v>
                </c:pt>
                <c:pt idx="50">
                  <c:v>37.299999999999997</c:v>
                </c:pt>
                <c:pt idx="51">
                  <c:v>37.200000000000003</c:v>
                </c:pt>
                <c:pt idx="52">
                  <c:v>37.200000000000003</c:v>
                </c:pt>
                <c:pt idx="53">
                  <c:v>37.299999999999997</c:v>
                </c:pt>
                <c:pt idx="54">
                  <c:v>37.299999999999997</c:v>
                </c:pt>
                <c:pt idx="55">
                  <c:v>37.299999999999997</c:v>
                </c:pt>
                <c:pt idx="56">
                  <c:v>37.299999999999997</c:v>
                </c:pt>
                <c:pt idx="57">
                  <c:v>37.299999999999997</c:v>
                </c:pt>
                <c:pt idx="58">
                  <c:v>37.4</c:v>
                </c:pt>
                <c:pt idx="59">
                  <c:v>37.5</c:v>
                </c:pt>
                <c:pt idx="60">
                  <c:v>37.6</c:v>
                </c:pt>
                <c:pt idx="61">
                  <c:v>37.6</c:v>
                </c:pt>
                <c:pt idx="62">
                  <c:v>37.5</c:v>
                </c:pt>
                <c:pt idx="63">
                  <c:v>37.5</c:v>
                </c:pt>
                <c:pt idx="64">
                  <c:v>37.4</c:v>
                </c:pt>
                <c:pt idx="65">
                  <c:v>37.5</c:v>
                </c:pt>
                <c:pt idx="66">
                  <c:v>37.5</c:v>
                </c:pt>
                <c:pt idx="67">
                  <c:v>37.5</c:v>
                </c:pt>
                <c:pt idx="68">
                  <c:v>37.5</c:v>
                </c:pt>
                <c:pt idx="69">
                  <c:v>37.4</c:v>
                </c:pt>
                <c:pt idx="70">
                  <c:v>37.4</c:v>
                </c:pt>
                <c:pt idx="71">
                  <c:v>37.5</c:v>
                </c:pt>
                <c:pt idx="72">
                  <c:v>37.5</c:v>
                </c:pt>
                <c:pt idx="73">
                  <c:v>37.5</c:v>
                </c:pt>
                <c:pt idx="74">
                  <c:v>37.299999999999997</c:v>
                </c:pt>
                <c:pt idx="75">
                  <c:v>37.5</c:v>
                </c:pt>
                <c:pt idx="76">
                  <c:v>37.6</c:v>
                </c:pt>
                <c:pt idx="77">
                  <c:v>37.5</c:v>
                </c:pt>
                <c:pt idx="78">
                  <c:v>37.4</c:v>
                </c:pt>
                <c:pt idx="79">
                  <c:v>37.4</c:v>
                </c:pt>
                <c:pt idx="80">
                  <c:v>37.5</c:v>
                </c:pt>
                <c:pt idx="81">
                  <c:v>37.5</c:v>
                </c:pt>
                <c:pt idx="82">
                  <c:v>37.4</c:v>
                </c:pt>
                <c:pt idx="83">
                  <c:v>37.6</c:v>
                </c:pt>
                <c:pt idx="84">
                  <c:v>37.5</c:v>
                </c:pt>
                <c:pt idx="85">
                  <c:v>37.5</c:v>
                </c:pt>
                <c:pt idx="86">
                  <c:v>37.5</c:v>
                </c:pt>
                <c:pt idx="87">
                  <c:v>37.6</c:v>
                </c:pt>
                <c:pt idx="88">
                  <c:v>26.7</c:v>
                </c:pt>
                <c:pt idx="89">
                  <c:v>23.6</c:v>
                </c:pt>
                <c:pt idx="90">
                  <c:v>22.6</c:v>
                </c:pt>
                <c:pt idx="91">
                  <c:v>22.1</c:v>
                </c:pt>
                <c:pt idx="92">
                  <c:v>22</c:v>
                </c:pt>
                <c:pt idx="93">
                  <c:v>22</c:v>
                </c:pt>
                <c:pt idx="94">
                  <c:v>21.7</c:v>
                </c:pt>
                <c:pt idx="95">
                  <c:v>21.7</c:v>
                </c:pt>
                <c:pt idx="96">
                  <c:v>21.8</c:v>
                </c:pt>
                <c:pt idx="97">
                  <c:v>21.7</c:v>
                </c:pt>
                <c:pt idx="98">
                  <c:v>21.7</c:v>
                </c:pt>
                <c:pt idx="99">
                  <c:v>22.5</c:v>
                </c:pt>
                <c:pt idx="100">
                  <c:v>21.7</c:v>
                </c:pt>
                <c:pt idx="101">
                  <c:v>21.8</c:v>
                </c:pt>
                <c:pt idx="102">
                  <c:v>21.6</c:v>
                </c:pt>
                <c:pt idx="103">
                  <c:v>21.6</c:v>
                </c:pt>
                <c:pt idx="104">
                  <c:v>21.6</c:v>
                </c:pt>
                <c:pt idx="105">
                  <c:v>21.5</c:v>
                </c:pt>
                <c:pt idx="106">
                  <c:v>21.4</c:v>
                </c:pt>
                <c:pt idx="107">
                  <c:v>21.5</c:v>
                </c:pt>
                <c:pt idx="108">
                  <c:v>21.5</c:v>
                </c:pt>
                <c:pt idx="109">
                  <c:v>21.5</c:v>
                </c:pt>
                <c:pt idx="110">
                  <c:v>21.4</c:v>
                </c:pt>
                <c:pt idx="111">
                  <c:v>21.5</c:v>
                </c:pt>
                <c:pt idx="112">
                  <c:v>21.4</c:v>
                </c:pt>
                <c:pt idx="113">
                  <c:v>21.4</c:v>
                </c:pt>
                <c:pt idx="114">
                  <c:v>21.3</c:v>
                </c:pt>
                <c:pt idx="115">
                  <c:v>21.3</c:v>
                </c:pt>
                <c:pt idx="116">
                  <c:v>21.3</c:v>
                </c:pt>
                <c:pt idx="117">
                  <c:v>21.3</c:v>
                </c:pt>
                <c:pt idx="118">
                  <c:v>21.3</c:v>
                </c:pt>
                <c:pt idx="119">
                  <c:v>21.4</c:v>
                </c:pt>
                <c:pt idx="120">
                  <c:v>21.4</c:v>
                </c:pt>
                <c:pt idx="121">
                  <c:v>21.7</c:v>
                </c:pt>
                <c:pt idx="122">
                  <c:v>21.7</c:v>
                </c:pt>
                <c:pt idx="123">
                  <c:v>21.7</c:v>
                </c:pt>
                <c:pt idx="124">
                  <c:v>21.7</c:v>
                </c:pt>
                <c:pt idx="125">
                  <c:v>21.7</c:v>
                </c:pt>
                <c:pt idx="126">
                  <c:v>21.6</c:v>
                </c:pt>
                <c:pt idx="127">
                  <c:v>21.8</c:v>
                </c:pt>
                <c:pt idx="128">
                  <c:v>21.6</c:v>
                </c:pt>
                <c:pt idx="129">
                  <c:v>21.9</c:v>
                </c:pt>
                <c:pt idx="130">
                  <c:v>22.2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3FF-4F3C-95CA-AE391735F971}"/>
            </c:ext>
          </c:extLst>
        </c:ser>
        <c:ser>
          <c:idx val="1"/>
          <c:order val="1"/>
          <c:tx>
            <c:strRef>
              <c:f>Parsed!$F$2</c:f>
              <c:strCache>
                <c:ptCount val="1"/>
                <c:pt idx="0">
                  <c:v>TI_LeftEnd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Parsed!$O$3:$O$133</c:f>
              <c:numCache>
                <c:formatCode>General</c:formatCode>
                <c:ptCount val="131"/>
                <c:pt idx="0">
                  <c:v>0</c:v>
                </c:pt>
                <c:pt idx="1">
                  <c:v>5.9999995166435838</c:v>
                </c:pt>
                <c:pt idx="2">
                  <c:v>9.9999998230487108</c:v>
                </c:pt>
                <c:pt idx="3">
                  <c:v>13.9999995008111</c:v>
                </c:pt>
                <c:pt idx="4">
                  <c:v>17.999999807216227</c:v>
                </c:pt>
                <c:pt idx="5">
                  <c:v>20.999999879859388</c:v>
                </c:pt>
                <c:pt idx="6">
                  <c:v>23.999999952502549</c:v>
                </c:pt>
                <c:pt idx="7">
                  <c:v>27.999999630264938</c:v>
                </c:pt>
                <c:pt idx="8">
                  <c:v>30.999999702908099</c:v>
                </c:pt>
                <c:pt idx="9">
                  <c:v>33.99999977555126</c:v>
                </c:pt>
                <c:pt idx="10">
                  <c:v>37.999999453313649</c:v>
                </c:pt>
                <c:pt idx="11">
                  <c:v>40.99999952595681</c:v>
                </c:pt>
                <c:pt idx="12">
                  <c:v>43.99999959859997</c:v>
                </c:pt>
                <c:pt idx="13">
                  <c:v>47.999999905005097</c:v>
                </c:pt>
                <c:pt idx="14">
                  <c:v>49.999999743886292</c:v>
                </c:pt>
                <c:pt idx="15">
                  <c:v>51.999999582767487</c:v>
                </c:pt>
                <c:pt idx="16">
                  <c:v>54.999999655410647</c:v>
                </c:pt>
                <c:pt idx="17">
                  <c:v>56.999999494291842</c:v>
                </c:pt>
                <c:pt idx="18">
                  <c:v>58.999999961815774</c:v>
                </c:pt>
                <c:pt idx="19">
                  <c:v>60.999999800696969</c:v>
                </c:pt>
                <c:pt idx="20">
                  <c:v>63.99999987334013</c:v>
                </c:pt>
                <c:pt idx="21">
                  <c:v>65.999999712221324</c:v>
                </c:pt>
                <c:pt idx="22">
                  <c:v>67.999999551102519</c:v>
                </c:pt>
                <c:pt idx="23">
                  <c:v>70.99999962374568</c:v>
                </c:pt>
                <c:pt idx="24">
                  <c:v>72.999999462626874</c:v>
                </c:pt>
                <c:pt idx="25">
                  <c:v>74.999999930150807</c:v>
                </c:pt>
                <c:pt idx="26">
                  <c:v>77.99999937415123</c:v>
                </c:pt>
                <c:pt idx="27">
                  <c:v>79.999999841675162</c:v>
                </c:pt>
                <c:pt idx="28">
                  <c:v>81.999999680556357</c:v>
                </c:pt>
                <c:pt idx="29">
                  <c:v>84.999999753199518</c:v>
                </c:pt>
                <c:pt idx="30">
                  <c:v>86.999999592080712</c:v>
                </c:pt>
                <c:pt idx="31">
                  <c:v>88.999999430961907</c:v>
                </c:pt>
                <c:pt idx="32">
                  <c:v>91.999999503605068</c:v>
                </c:pt>
                <c:pt idx="33">
                  <c:v>93.999999971129</c:v>
                </c:pt>
                <c:pt idx="34">
                  <c:v>95.999999810010195</c:v>
                </c:pt>
                <c:pt idx="35">
                  <c:v>97.999999648891389</c:v>
                </c:pt>
                <c:pt idx="36">
                  <c:v>100.99999972153455</c:v>
                </c:pt>
                <c:pt idx="37">
                  <c:v>102.99999956041574</c:v>
                </c:pt>
                <c:pt idx="38">
                  <c:v>104.99999939929694</c:v>
                </c:pt>
                <c:pt idx="39">
                  <c:v>106.99999986682087</c:v>
                </c:pt>
                <c:pt idx="40">
                  <c:v>109.99999993946403</c:v>
                </c:pt>
                <c:pt idx="41">
                  <c:v>111.99999977834523</c:v>
                </c:pt>
                <c:pt idx="42">
                  <c:v>113.99999961722642</c:v>
                </c:pt>
                <c:pt idx="43">
                  <c:v>115.99999945610762</c:v>
                </c:pt>
                <c:pt idx="44">
                  <c:v>118.99999952875078</c:v>
                </c:pt>
                <c:pt idx="45">
                  <c:v>120.99999999627471</c:v>
                </c:pt>
                <c:pt idx="46">
                  <c:v>122.9999998351559</c:v>
                </c:pt>
                <c:pt idx="47">
                  <c:v>124.9999996740371</c:v>
                </c:pt>
                <c:pt idx="48">
                  <c:v>127.99999974668026</c:v>
                </c:pt>
                <c:pt idx="49">
                  <c:v>129.99999958556145</c:v>
                </c:pt>
                <c:pt idx="50">
                  <c:v>131.99999942444265</c:v>
                </c:pt>
                <c:pt idx="51">
                  <c:v>133.99999989196658</c:v>
                </c:pt>
                <c:pt idx="52">
                  <c:v>136.99999996460974</c:v>
                </c:pt>
                <c:pt idx="53">
                  <c:v>138.99999980349094</c:v>
                </c:pt>
                <c:pt idx="54">
                  <c:v>140.99999964237213</c:v>
                </c:pt>
                <c:pt idx="55">
                  <c:v>142.99999948125333</c:v>
                </c:pt>
                <c:pt idx="56">
                  <c:v>145.99999955389649</c:v>
                </c:pt>
                <c:pt idx="57">
                  <c:v>147.99999939277768</c:v>
                </c:pt>
                <c:pt idx="58">
                  <c:v>149.99999986030161</c:v>
                </c:pt>
                <c:pt idx="59">
                  <c:v>151.99999969918281</c:v>
                </c:pt>
                <c:pt idx="60">
                  <c:v>153.999999538064</c:v>
                </c:pt>
                <c:pt idx="61">
                  <c:v>155.9999993769452</c:v>
                </c:pt>
                <c:pt idx="62">
                  <c:v>158.99999944958836</c:v>
                </c:pt>
                <c:pt idx="63">
                  <c:v>160.99999991711229</c:v>
                </c:pt>
                <c:pt idx="64">
                  <c:v>162.99999975599349</c:v>
                </c:pt>
                <c:pt idx="65">
                  <c:v>164.99999959487468</c:v>
                </c:pt>
                <c:pt idx="66">
                  <c:v>166.99999943375587</c:v>
                </c:pt>
                <c:pt idx="67">
                  <c:v>169.99999950639904</c:v>
                </c:pt>
                <c:pt idx="68">
                  <c:v>171.99999997392297</c:v>
                </c:pt>
                <c:pt idx="69">
                  <c:v>173.99999981280416</c:v>
                </c:pt>
                <c:pt idx="70">
                  <c:v>175.99999965168536</c:v>
                </c:pt>
                <c:pt idx="71">
                  <c:v>178.99999972432852</c:v>
                </c:pt>
                <c:pt idx="72">
                  <c:v>180.99999956320971</c:v>
                </c:pt>
                <c:pt idx="73">
                  <c:v>182.99999940209091</c:v>
                </c:pt>
                <c:pt idx="74">
                  <c:v>185.99999947473407</c:v>
                </c:pt>
                <c:pt idx="75">
                  <c:v>187.999999942258</c:v>
                </c:pt>
                <c:pt idx="76">
                  <c:v>190.99999938625842</c:v>
                </c:pt>
                <c:pt idx="77">
                  <c:v>192.99999985378236</c:v>
                </c:pt>
                <c:pt idx="78">
                  <c:v>194.99999969266355</c:v>
                </c:pt>
                <c:pt idx="79">
                  <c:v>197.99999976530671</c:v>
                </c:pt>
                <c:pt idx="80">
                  <c:v>199.99999960418791</c:v>
                </c:pt>
                <c:pt idx="81">
                  <c:v>201.9999994430691</c:v>
                </c:pt>
                <c:pt idx="82">
                  <c:v>203.99999991059303</c:v>
                </c:pt>
                <c:pt idx="83">
                  <c:v>206.99999998323619</c:v>
                </c:pt>
                <c:pt idx="84">
                  <c:v>208.99999982211739</c:v>
                </c:pt>
                <c:pt idx="85">
                  <c:v>210.99999966099858</c:v>
                </c:pt>
                <c:pt idx="86">
                  <c:v>213.99999973364174</c:v>
                </c:pt>
                <c:pt idx="87">
                  <c:v>215.99999957252294</c:v>
                </c:pt>
                <c:pt idx="88">
                  <c:v>217.99999941140413</c:v>
                </c:pt>
                <c:pt idx="89">
                  <c:v>219.99999987892807</c:v>
                </c:pt>
                <c:pt idx="90">
                  <c:v>222.99999995157123</c:v>
                </c:pt>
                <c:pt idx="91">
                  <c:v>224.99999979045242</c:v>
                </c:pt>
                <c:pt idx="92">
                  <c:v>226.99999962933362</c:v>
                </c:pt>
                <c:pt idx="93">
                  <c:v>229.99999970197678</c:v>
                </c:pt>
                <c:pt idx="94">
                  <c:v>231.99999954085797</c:v>
                </c:pt>
                <c:pt idx="95">
                  <c:v>233.99999937973917</c:v>
                </c:pt>
                <c:pt idx="96">
                  <c:v>235.9999998472631</c:v>
                </c:pt>
                <c:pt idx="97">
                  <c:v>238.99999991990626</c:v>
                </c:pt>
                <c:pt idx="98">
                  <c:v>239.99999952502549</c:v>
                </c:pt>
                <c:pt idx="99">
                  <c:v>242.99999959766865</c:v>
                </c:pt>
                <c:pt idx="100">
                  <c:v>245.99999967031181</c:v>
                </c:pt>
                <c:pt idx="101">
                  <c:v>247.999999509193</c:v>
                </c:pt>
                <c:pt idx="102">
                  <c:v>249.99999997671694</c:v>
                </c:pt>
                <c:pt idx="103">
                  <c:v>251.99999981559813</c:v>
                </c:pt>
                <c:pt idx="104">
                  <c:v>254.99999988824129</c:v>
                </c:pt>
                <c:pt idx="105">
                  <c:v>256.99999972712249</c:v>
                </c:pt>
                <c:pt idx="106">
                  <c:v>258.99999956600368</c:v>
                </c:pt>
                <c:pt idx="107">
                  <c:v>261.99999963864684</c:v>
                </c:pt>
                <c:pt idx="108">
                  <c:v>263.99999947752804</c:v>
                </c:pt>
                <c:pt idx="109">
                  <c:v>265.99999994505197</c:v>
                </c:pt>
                <c:pt idx="110">
                  <c:v>268.99999938905239</c:v>
                </c:pt>
                <c:pt idx="111">
                  <c:v>270.99999985657632</c:v>
                </c:pt>
                <c:pt idx="112">
                  <c:v>272.99999969545752</c:v>
                </c:pt>
                <c:pt idx="113">
                  <c:v>275.99999976810068</c:v>
                </c:pt>
                <c:pt idx="114">
                  <c:v>277.99999960698187</c:v>
                </c:pt>
                <c:pt idx="115">
                  <c:v>279.99999944586307</c:v>
                </c:pt>
                <c:pt idx="116">
                  <c:v>281.999999913387</c:v>
                </c:pt>
                <c:pt idx="117">
                  <c:v>284.99999998603016</c:v>
                </c:pt>
                <c:pt idx="118">
                  <c:v>286.99999982491136</c:v>
                </c:pt>
                <c:pt idx="119">
                  <c:v>288.99999966379255</c:v>
                </c:pt>
                <c:pt idx="120">
                  <c:v>291.99999973643571</c:v>
                </c:pt>
                <c:pt idx="121">
                  <c:v>293.99999957531691</c:v>
                </c:pt>
                <c:pt idx="122">
                  <c:v>296.99999964796007</c:v>
                </c:pt>
                <c:pt idx="123">
                  <c:v>298.99999948684126</c:v>
                </c:pt>
                <c:pt idx="124">
                  <c:v>300.99999995436519</c:v>
                </c:pt>
                <c:pt idx="125">
                  <c:v>303.99999939836562</c:v>
                </c:pt>
                <c:pt idx="126">
                  <c:v>305.99999986588955</c:v>
                </c:pt>
                <c:pt idx="127">
                  <c:v>308.99999993853271</c:v>
                </c:pt>
                <c:pt idx="128">
                  <c:v>310.9999997774139</c:v>
                </c:pt>
                <c:pt idx="129">
                  <c:v>313.99999985005707</c:v>
                </c:pt>
                <c:pt idx="130">
                  <c:v>315.99999968893826</c:v>
                </c:pt>
              </c:numCache>
            </c:numRef>
          </c:xVal>
          <c:yVal>
            <c:numRef>
              <c:f>Parsed!$F$3:$F$133</c:f>
              <c:numCache>
                <c:formatCode>General</c:formatCode>
                <c:ptCount val="131"/>
                <c:pt idx="0">
                  <c:v>22</c:v>
                </c:pt>
                <c:pt idx="1">
                  <c:v>22</c:v>
                </c:pt>
                <c:pt idx="2">
                  <c:v>22</c:v>
                </c:pt>
                <c:pt idx="3">
                  <c:v>22.1</c:v>
                </c:pt>
                <c:pt idx="4">
                  <c:v>24.9</c:v>
                </c:pt>
                <c:pt idx="5">
                  <c:v>24.9</c:v>
                </c:pt>
                <c:pt idx="6">
                  <c:v>24.6</c:v>
                </c:pt>
                <c:pt idx="7">
                  <c:v>24.9</c:v>
                </c:pt>
                <c:pt idx="8">
                  <c:v>21.7</c:v>
                </c:pt>
                <c:pt idx="9">
                  <c:v>24.7</c:v>
                </c:pt>
                <c:pt idx="10">
                  <c:v>21.7</c:v>
                </c:pt>
                <c:pt idx="11">
                  <c:v>24.8</c:v>
                </c:pt>
                <c:pt idx="12">
                  <c:v>21.7</c:v>
                </c:pt>
                <c:pt idx="13">
                  <c:v>21.7</c:v>
                </c:pt>
                <c:pt idx="14">
                  <c:v>21.7</c:v>
                </c:pt>
                <c:pt idx="15">
                  <c:v>21.7</c:v>
                </c:pt>
                <c:pt idx="16">
                  <c:v>21.4</c:v>
                </c:pt>
                <c:pt idx="17">
                  <c:v>21.3</c:v>
                </c:pt>
                <c:pt idx="18">
                  <c:v>21.4</c:v>
                </c:pt>
                <c:pt idx="19">
                  <c:v>21.3</c:v>
                </c:pt>
                <c:pt idx="20">
                  <c:v>21.3</c:v>
                </c:pt>
                <c:pt idx="21">
                  <c:v>21.2</c:v>
                </c:pt>
                <c:pt idx="22">
                  <c:v>21.3</c:v>
                </c:pt>
                <c:pt idx="23">
                  <c:v>21.3</c:v>
                </c:pt>
                <c:pt idx="24">
                  <c:v>21.3</c:v>
                </c:pt>
                <c:pt idx="25">
                  <c:v>21.3</c:v>
                </c:pt>
                <c:pt idx="26">
                  <c:v>21.2</c:v>
                </c:pt>
                <c:pt idx="27">
                  <c:v>21.2</c:v>
                </c:pt>
                <c:pt idx="28">
                  <c:v>21.2</c:v>
                </c:pt>
                <c:pt idx="29">
                  <c:v>21.2</c:v>
                </c:pt>
                <c:pt idx="30">
                  <c:v>21.2</c:v>
                </c:pt>
                <c:pt idx="31">
                  <c:v>21.1</c:v>
                </c:pt>
                <c:pt idx="32">
                  <c:v>21.1</c:v>
                </c:pt>
                <c:pt idx="33">
                  <c:v>21.1</c:v>
                </c:pt>
                <c:pt idx="34">
                  <c:v>39</c:v>
                </c:pt>
                <c:pt idx="35">
                  <c:v>41.7</c:v>
                </c:pt>
                <c:pt idx="36">
                  <c:v>42</c:v>
                </c:pt>
                <c:pt idx="37">
                  <c:v>42</c:v>
                </c:pt>
                <c:pt idx="38">
                  <c:v>42.4</c:v>
                </c:pt>
                <c:pt idx="39">
                  <c:v>42.7</c:v>
                </c:pt>
                <c:pt idx="40">
                  <c:v>42.5</c:v>
                </c:pt>
                <c:pt idx="41">
                  <c:v>42.4</c:v>
                </c:pt>
                <c:pt idx="42">
                  <c:v>42.3</c:v>
                </c:pt>
                <c:pt idx="43">
                  <c:v>42.4</c:v>
                </c:pt>
                <c:pt idx="44">
                  <c:v>42.4</c:v>
                </c:pt>
                <c:pt idx="45">
                  <c:v>42.3</c:v>
                </c:pt>
                <c:pt idx="46">
                  <c:v>42.5</c:v>
                </c:pt>
                <c:pt idx="47">
                  <c:v>42.6</c:v>
                </c:pt>
                <c:pt idx="48">
                  <c:v>42.6</c:v>
                </c:pt>
                <c:pt idx="49">
                  <c:v>42.5</c:v>
                </c:pt>
                <c:pt idx="50">
                  <c:v>42.3</c:v>
                </c:pt>
                <c:pt idx="51">
                  <c:v>42.5</c:v>
                </c:pt>
                <c:pt idx="52">
                  <c:v>42.2</c:v>
                </c:pt>
                <c:pt idx="53">
                  <c:v>42.3</c:v>
                </c:pt>
                <c:pt idx="54">
                  <c:v>42.5</c:v>
                </c:pt>
                <c:pt idx="55">
                  <c:v>43</c:v>
                </c:pt>
                <c:pt idx="56">
                  <c:v>42.5</c:v>
                </c:pt>
                <c:pt idx="57">
                  <c:v>42.6</c:v>
                </c:pt>
                <c:pt idx="58">
                  <c:v>42.7</c:v>
                </c:pt>
                <c:pt idx="59">
                  <c:v>42.8</c:v>
                </c:pt>
                <c:pt idx="60">
                  <c:v>42.9</c:v>
                </c:pt>
                <c:pt idx="61">
                  <c:v>42.6</c:v>
                </c:pt>
                <c:pt idx="62">
                  <c:v>42.7</c:v>
                </c:pt>
                <c:pt idx="63">
                  <c:v>42.9</c:v>
                </c:pt>
                <c:pt idx="64">
                  <c:v>42.7</c:v>
                </c:pt>
                <c:pt idx="65">
                  <c:v>42.9</c:v>
                </c:pt>
                <c:pt idx="66">
                  <c:v>42.4</c:v>
                </c:pt>
                <c:pt idx="67">
                  <c:v>42.7</c:v>
                </c:pt>
                <c:pt idx="68">
                  <c:v>42.6</c:v>
                </c:pt>
                <c:pt idx="69">
                  <c:v>43</c:v>
                </c:pt>
                <c:pt idx="70">
                  <c:v>42.7</c:v>
                </c:pt>
                <c:pt idx="71">
                  <c:v>42.7</c:v>
                </c:pt>
                <c:pt idx="72">
                  <c:v>42.8</c:v>
                </c:pt>
                <c:pt idx="73">
                  <c:v>42.6</c:v>
                </c:pt>
                <c:pt idx="74">
                  <c:v>42.7</c:v>
                </c:pt>
                <c:pt idx="75">
                  <c:v>42.5</c:v>
                </c:pt>
                <c:pt idx="76">
                  <c:v>43</c:v>
                </c:pt>
                <c:pt idx="77">
                  <c:v>42.7</c:v>
                </c:pt>
                <c:pt idx="78">
                  <c:v>42.5</c:v>
                </c:pt>
                <c:pt idx="79">
                  <c:v>42.5</c:v>
                </c:pt>
                <c:pt idx="80">
                  <c:v>42.7</c:v>
                </c:pt>
                <c:pt idx="81">
                  <c:v>42.6</c:v>
                </c:pt>
                <c:pt idx="82">
                  <c:v>42.7</c:v>
                </c:pt>
                <c:pt idx="83">
                  <c:v>42.6</c:v>
                </c:pt>
                <c:pt idx="84">
                  <c:v>42.8</c:v>
                </c:pt>
                <c:pt idx="85">
                  <c:v>42.6</c:v>
                </c:pt>
                <c:pt idx="86">
                  <c:v>42.5</c:v>
                </c:pt>
                <c:pt idx="87">
                  <c:v>42.6</c:v>
                </c:pt>
                <c:pt idx="88">
                  <c:v>24.9</c:v>
                </c:pt>
                <c:pt idx="89">
                  <c:v>22.7</c:v>
                </c:pt>
                <c:pt idx="90">
                  <c:v>22</c:v>
                </c:pt>
                <c:pt idx="91">
                  <c:v>21.7</c:v>
                </c:pt>
                <c:pt idx="92">
                  <c:v>21.4</c:v>
                </c:pt>
                <c:pt idx="93">
                  <c:v>21.3</c:v>
                </c:pt>
                <c:pt idx="94">
                  <c:v>21.2</c:v>
                </c:pt>
                <c:pt idx="95">
                  <c:v>21.1</c:v>
                </c:pt>
                <c:pt idx="96">
                  <c:v>21</c:v>
                </c:pt>
                <c:pt idx="97">
                  <c:v>21.1</c:v>
                </c:pt>
                <c:pt idx="98">
                  <c:v>21.1</c:v>
                </c:pt>
                <c:pt idx="99">
                  <c:v>21.1</c:v>
                </c:pt>
                <c:pt idx="100">
                  <c:v>20.9</c:v>
                </c:pt>
                <c:pt idx="101">
                  <c:v>20.9</c:v>
                </c:pt>
                <c:pt idx="102">
                  <c:v>20.9</c:v>
                </c:pt>
                <c:pt idx="103">
                  <c:v>20.9</c:v>
                </c:pt>
                <c:pt idx="104">
                  <c:v>20.9</c:v>
                </c:pt>
                <c:pt idx="105">
                  <c:v>20.8</c:v>
                </c:pt>
                <c:pt idx="106">
                  <c:v>20.8</c:v>
                </c:pt>
                <c:pt idx="107">
                  <c:v>20.9</c:v>
                </c:pt>
                <c:pt idx="108">
                  <c:v>20.9</c:v>
                </c:pt>
                <c:pt idx="109">
                  <c:v>20.9</c:v>
                </c:pt>
                <c:pt idx="110">
                  <c:v>20.8</c:v>
                </c:pt>
                <c:pt idx="111">
                  <c:v>20.9</c:v>
                </c:pt>
                <c:pt idx="112">
                  <c:v>20.9</c:v>
                </c:pt>
                <c:pt idx="113">
                  <c:v>20.8</c:v>
                </c:pt>
                <c:pt idx="114">
                  <c:v>20.8</c:v>
                </c:pt>
                <c:pt idx="115">
                  <c:v>20.8</c:v>
                </c:pt>
                <c:pt idx="116">
                  <c:v>20.8</c:v>
                </c:pt>
                <c:pt idx="117">
                  <c:v>20.8</c:v>
                </c:pt>
                <c:pt idx="118">
                  <c:v>20.8</c:v>
                </c:pt>
                <c:pt idx="119">
                  <c:v>20.9</c:v>
                </c:pt>
                <c:pt idx="120">
                  <c:v>20.7</c:v>
                </c:pt>
                <c:pt idx="121">
                  <c:v>21.1</c:v>
                </c:pt>
                <c:pt idx="122">
                  <c:v>21</c:v>
                </c:pt>
                <c:pt idx="123">
                  <c:v>21</c:v>
                </c:pt>
                <c:pt idx="124">
                  <c:v>21</c:v>
                </c:pt>
                <c:pt idx="125">
                  <c:v>21</c:v>
                </c:pt>
                <c:pt idx="126">
                  <c:v>21</c:v>
                </c:pt>
                <c:pt idx="127">
                  <c:v>21</c:v>
                </c:pt>
                <c:pt idx="128">
                  <c:v>20.9</c:v>
                </c:pt>
                <c:pt idx="129">
                  <c:v>24.7</c:v>
                </c:pt>
                <c:pt idx="130">
                  <c:v>24.3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3FF-4F3C-95CA-AE391735F971}"/>
            </c:ext>
          </c:extLst>
        </c:ser>
        <c:ser>
          <c:idx val="2"/>
          <c:order val="2"/>
          <c:tx>
            <c:strRef>
              <c:f>Parsed!$G$2</c:f>
              <c:strCache>
                <c:ptCount val="1"/>
                <c:pt idx="0">
                  <c:v>TI_RSU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Parsed!$O$3:$O$133</c:f>
              <c:numCache>
                <c:formatCode>General</c:formatCode>
                <c:ptCount val="131"/>
                <c:pt idx="0">
                  <c:v>0</c:v>
                </c:pt>
                <c:pt idx="1">
                  <c:v>5.9999995166435838</c:v>
                </c:pt>
                <c:pt idx="2">
                  <c:v>9.9999998230487108</c:v>
                </c:pt>
                <c:pt idx="3">
                  <c:v>13.9999995008111</c:v>
                </c:pt>
                <c:pt idx="4">
                  <c:v>17.999999807216227</c:v>
                </c:pt>
                <c:pt idx="5">
                  <c:v>20.999999879859388</c:v>
                </c:pt>
                <c:pt idx="6">
                  <c:v>23.999999952502549</c:v>
                </c:pt>
                <c:pt idx="7">
                  <c:v>27.999999630264938</c:v>
                </c:pt>
                <c:pt idx="8">
                  <c:v>30.999999702908099</c:v>
                </c:pt>
                <c:pt idx="9">
                  <c:v>33.99999977555126</c:v>
                </c:pt>
                <c:pt idx="10">
                  <c:v>37.999999453313649</c:v>
                </c:pt>
                <c:pt idx="11">
                  <c:v>40.99999952595681</c:v>
                </c:pt>
                <c:pt idx="12">
                  <c:v>43.99999959859997</c:v>
                </c:pt>
                <c:pt idx="13">
                  <c:v>47.999999905005097</c:v>
                </c:pt>
                <c:pt idx="14">
                  <c:v>49.999999743886292</c:v>
                </c:pt>
                <c:pt idx="15">
                  <c:v>51.999999582767487</c:v>
                </c:pt>
                <c:pt idx="16">
                  <c:v>54.999999655410647</c:v>
                </c:pt>
                <c:pt idx="17">
                  <c:v>56.999999494291842</c:v>
                </c:pt>
                <c:pt idx="18">
                  <c:v>58.999999961815774</c:v>
                </c:pt>
                <c:pt idx="19">
                  <c:v>60.999999800696969</c:v>
                </c:pt>
                <c:pt idx="20">
                  <c:v>63.99999987334013</c:v>
                </c:pt>
                <c:pt idx="21">
                  <c:v>65.999999712221324</c:v>
                </c:pt>
                <c:pt idx="22">
                  <c:v>67.999999551102519</c:v>
                </c:pt>
                <c:pt idx="23">
                  <c:v>70.99999962374568</c:v>
                </c:pt>
                <c:pt idx="24">
                  <c:v>72.999999462626874</c:v>
                </c:pt>
                <c:pt idx="25">
                  <c:v>74.999999930150807</c:v>
                </c:pt>
                <c:pt idx="26">
                  <c:v>77.99999937415123</c:v>
                </c:pt>
                <c:pt idx="27">
                  <c:v>79.999999841675162</c:v>
                </c:pt>
                <c:pt idx="28">
                  <c:v>81.999999680556357</c:v>
                </c:pt>
                <c:pt idx="29">
                  <c:v>84.999999753199518</c:v>
                </c:pt>
                <c:pt idx="30">
                  <c:v>86.999999592080712</c:v>
                </c:pt>
                <c:pt idx="31">
                  <c:v>88.999999430961907</c:v>
                </c:pt>
                <c:pt idx="32">
                  <c:v>91.999999503605068</c:v>
                </c:pt>
                <c:pt idx="33">
                  <c:v>93.999999971129</c:v>
                </c:pt>
                <c:pt idx="34">
                  <c:v>95.999999810010195</c:v>
                </c:pt>
                <c:pt idx="35">
                  <c:v>97.999999648891389</c:v>
                </c:pt>
                <c:pt idx="36">
                  <c:v>100.99999972153455</c:v>
                </c:pt>
                <c:pt idx="37">
                  <c:v>102.99999956041574</c:v>
                </c:pt>
                <c:pt idx="38">
                  <c:v>104.99999939929694</c:v>
                </c:pt>
                <c:pt idx="39">
                  <c:v>106.99999986682087</c:v>
                </c:pt>
                <c:pt idx="40">
                  <c:v>109.99999993946403</c:v>
                </c:pt>
                <c:pt idx="41">
                  <c:v>111.99999977834523</c:v>
                </c:pt>
                <c:pt idx="42">
                  <c:v>113.99999961722642</c:v>
                </c:pt>
                <c:pt idx="43">
                  <c:v>115.99999945610762</c:v>
                </c:pt>
                <c:pt idx="44">
                  <c:v>118.99999952875078</c:v>
                </c:pt>
                <c:pt idx="45">
                  <c:v>120.99999999627471</c:v>
                </c:pt>
                <c:pt idx="46">
                  <c:v>122.9999998351559</c:v>
                </c:pt>
                <c:pt idx="47">
                  <c:v>124.9999996740371</c:v>
                </c:pt>
                <c:pt idx="48">
                  <c:v>127.99999974668026</c:v>
                </c:pt>
                <c:pt idx="49">
                  <c:v>129.99999958556145</c:v>
                </c:pt>
                <c:pt idx="50">
                  <c:v>131.99999942444265</c:v>
                </c:pt>
                <c:pt idx="51">
                  <c:v>133.99999989196658</c:v>
                </c:pt>
                <c:pt idx="52">
                  <c:v>136.99999996460974</c:v>
                </c:pt>
                <c:pt idx="53">
                  <c:v>138.99999980349094</c:v>
                </c:pt>
                <c:pt idx="54">
                  <c:v>140.99999964237213</c:v>
                </c:pt>
                <c:pt idx="55">
                  <c:v>142.99999948125333</c:v>
                </c:pt>
                <c:pt idx="56">
                  <c:v>145.99999955389649</c:v>
                </c:pt>
                <c:pt idx="57">
                  <c:v>147.99999939277768</c:v>
                </c:pt>
                <c:pt idx="58">
                  <c:v>149.99999986030161</c:v>
                </c:pt>
                <c:pt idx="59">
                  <c:v>151.99999969918281</c:v>
                </c:pt>
                <c:pt idx="60">
                  <c:v>153.999999538064</c:v>
                </c:pt>
                <c:pt idx="61">
                  <c:v>155.9999993769452</c:v>
                </c:pt>
                <c:pt idx="62">
                  <c:v>158.99999944958836</c:v>
                </c:pt>
                <c:pt idx="63">
                  <c:v>160.99999991711229</c:v>
                </c:pt>
                <c:pt idx="64">
                  <c:v>162.99999975599349</c:v>
                </c:pt>
                <c:pt idx="65">
                  <c:v>164.99999959487468</c:v>
                </c:pt>
                <c:pt idx="66">
                  <c:v>166.99999943375587</c:v>
                </c:pt>
                <c:pt idx="67">
                  <c:v>169.99999950639904</c:v>
                </c:pt>
                <c:pt idx="68">
                  <c:v>171.99999997392297</c:v>
                </c:pt>
                <c:pt idx="69">
                  <c:v>173.99999981280416</c:v>
                </c:pt>
                <c:pt idx="70">
                  <c:v>175.99999965168536</c:v>
                </c:pt>
                <c:pt idx="71">
                  <c:v>178.99999972432852</c:v>
                </c:pt>
                <c:pt idx="72">
                  <c:v>180.99999956320971</c:v>
                </c:pt>
                <c:pt idx="73">
                  <c:v>182.99999940209091</c:v>
                </c:pt>
                <c:pt idx="74">
                  <c:v>185.99999947473407</c:v>
                </c:pt>
                <c:pt idx="75">
                  <c:v>187.999999942258</c:v>
                </c:pt>
                <c:pt idx="76">
                  <c:v>190.99999938625842</c:v>
                </c:pt>
                <c:pt idx="77">
                  <c:v>192.99999985378236</c:v>
                </c:pt>
                <c:pt idx="78">
                  <c:v>194.99999969266355</c:v>
                </c:pt>
                <c:pt idx="79">
                  <c:v>197.99999976530671</c:v>
                </c:pt>
                <c:pt idx="80">
                  <c:v>199.99999960418791</c:v>
                </c:pt>
                <c:pt idx="81">
                  <c:v>201.9999994430691</c:v>
                </c:pt>
                <c:pt idx="82">
                  <c:v>203.99999991059303</c:v>
                </c:pt>
                <c:pt idx="83">
                  <c:v>206.99999998323619</c:v>
                </c:pt>
                <c:pt idx="84">
                  <c:v>208.99999982211739</c:v>
                </c:pt>
                <c:pt idx="85">
                  <c:v>210.99999966099858</c:v>
                </c:pt>
                <c:pt idx="86">
                  <c:v>213.99999973364174</c:v>
                </c:pt>
                <c:pt idx="87">
                  <c:v>215.99999957252294</c:v>
                </c:pt>
                <c:pt idx="88">
                  <c:v>217.99999941140413</c:v>
                </c:pt>
                <c:pt idx="89">
                  <c:v>219.99999987892807</c:v>
                </c:pt>
                <c:pt idx="90">
                  <c:v>222.99999995157123</c:v>
                </c:pt>
                <c:pt idx="91">
                  <c:v>224.99999979045242</c:v>
                </c:pt>
                <c:pt idx="92">
                  <c:v>226.99999962933362</c:v>
                </c:pt>
                <c:pt idx="93">
                  <c:v>229.99999970197678</c:v>
                </c:pt>
                <c:pt idx="94">
                  <c:v>231.99999954085797</c:v>
                </c:pt>
                <c:pt idx="95">
                  <c:v>233.99999937973917</c:v>
                </c:pt>
                <c:pt idx="96">
                  <c:v>235.9999998472631</c:v>
                </c:pt>
                <c:pt idx="97">
                  <c:v>238.99999991990626</c:v>
                </c:pt>
                <c:pt idx="98">
                  <c:v>239.99999952502549</c:v>
                </c:pt>
                <c:pt idx="99">
                  <c:v>242.99999959766865</c:v>
                </c:pt>
                <c:pt idx="100">
                  <c:v>245.99999967031181</c:v>
                </c:pt>
                <c:pt idx="101">
                  <c:v>247.999999509193</c:v>
                </c:pt>
                <c:pt idx="102">
                  <c:v>249.99999997671694</c:v>
                </c:pt>
                <c:pt idx="103">
                  <c:v>251.99999981559813</c:v>
                </c:pt>
                <c:pt idx="104">
                  <c:v>254.99999988824129</c:v>
                </c:pt>
                <c:pt idx="105">
                  <c:v>256.99999972712249</c:v>
                </c:pt>
                <c:pt idx="106">
                  <c:v>258.99999956600368</c:v>
                </c:pt>
                <c:pt idx="107">
                  <c:v>261.99999963864684</c:v>
                </c:pt>
                <c:pt idx="108">
                  <c:v>263.99999947752804</c:v>
                </c:pt>
                <c:pt idx="109">
                  <c:v>265.99999994505197</c:v>
                </c:pt>
                <c:pt idx="110">
                  <c:v>268.99999938905239</c:v>
                </c:pt>
                <c:pt idx="111">
                  <c:v>270.99999985657632</c:v>
                </c:pt>
                <c:pt idx="112">
                  <c:v>272.99999969545752</c:v>
                </c:pt>
                <c:pt idx="113">
                  <c:v>275.99999976810068</c:v>
                </c:pt>
                <c:pt idx="114">
                  <c:v>277.99999960698187</c:v>
                </c:pt>
                <c:pt idx="115">
                  <c:v>279.99999944586307</c:v>
                </c:pt>
                <c:pt idx="116">
                  <c:v>281.999999913387</c:v>
                </c:pt>
                <c:pt idx="117">
                  <c:v>284.99999998603016</c:v>
                </c:pt>
                <c:pt idx="118">
                  <c:v>286.99999982491136</c:v>
                </c:pt>
                <c:pt idx="119">
                  <c:v>288.99999966379255</c:v>
                </c:pt>
                <c:pt idx="120">
                  <c:v>291.99999973643571</c:v>
                </c:pt>
                <c:pt idx="121">
                  <c:v>293.99999957531691</c:v>
                </c:pt>
                <c:pt idx="122">
                  <c:v>296.99999964796007</c:v>
                </c:pt>
                <c:pt idx="123">
                  <c:v>298.99999948684126</c:v>
                </c:pt>
                <c:pt idx="124">
                  <c:v>300.99999995436519</c:v>
                </c:pt>
                <c:pt idx="125">
                  <c:v>303.99999939836562</c:v>
                </c:pt>
                <c:pt idx="126">
                  <c:v>305.99999986588955</c:v>
                </c:pt>
                <c:pt idx="127">
                  <c:v>308.99999993853271</c:v>
                </c:pt>
                <c:pt idx="128">
                  <c:v>310.9999997774139</c:v>
                </c:pt>
                <c:pt idx="129">
                  <c:v>313.99999985005707</c:v>
                </c:pt>
                <c:pt idx="130">
                  <c:v>315.99999968893826</c:v>
                </c:pt>
              </c:numCache>
            </c:numRef>
          </c:xVal>
          <c:yVal>
            <c:numRef>
              <c:f>Parsed!$G$3:$G$133</c:f>
              <c:numCache>
                <c:formatCode>General</c:formatCode>
                <c:ptCount val="131"/>
                <c:pt idx="0">
                  <c:v>27.5</c:v>
                </c:pt>
                <c:pt idx="1">
                  <c:v>27.4</c:v>
                </c:pt>
                <c:pt idx="2">
                  <c:v>27.6</c:v>
                </c:pt>
                <c:pt idx="3">
                  <c:v>27.5</c:v>
                </c:pt>
                <c:pt idx="4">
                  <c:v>28.3</c:v>
                </c:pt>
                <c:pt idx="5">
                  <c:v>30.3</c:v>
                </c:pt>
                <c:pt idx="6">
                  <c:v>30.2</c:v>
                </c:pt>
                <c:pt idx="7">
                  <c:v>29.2</c:v>
                </c:pt>
                <c:pt idx="8">
                  <c:v>28.2</c:v>
                </c:pt>
                <c:pt idx="9">
                  <c:v>27.9</c:v>
                </c:pt>
                <c:pt idx="10">
                  <c:v>27.7</c:v>
                </c:pt>
                <c:pt idx="11">
                  <c:v>27.9</c:v>
                </c:pt>
                <c:pt idx="12">
                  <c:v>27.8</c:v>
                </c:pt>
                <c:pt idx="13">
                  <c:v>27.8</c:v>
                </c:pt>
                <c:pt idx="14">
                  <c:v>27.8</c:v>
                </c:pt>
                <c:pt idx="15">
                  <c:v>27.8</c:v>
                </c:pt>
                <c:pt idx="16">
                  <c:v>27.7</c:v>
                </c:pt>
                <c:pt idx="17">
                  <c:v>27.6</c:v>
                </c:pt>
                <c:pt idx="18">
                  <c:v>27.7</c:v>
                </c:pt>
                <c:pt idx="19">
                  <c:v>27.5</c:v>
                </c:pt>
                <c:pt idx="20">
                  <c:v>27.6</c:v>
                </c:pt>
                <c:pt idx="21">
                  <c:v>27.5</c:v>
                </c:pt>
                <c:pt idx="22">
                  <c:v>27.6</c:v>
                </c:pt>
                <c:pt idx="23">
                  <c:v>27.6</c:v>
                </c:pt>
                <c:pt idx="24">
                  <c:v>27.6</c:v>
                </c:pt>
                <c:pt idx="25">
                  <c:v>27.6</c:v>
                </c:pt>
                <c:pt idx="26">
                  <c:v>27.6</c:v>
                </c:pt>
                <c:pt idx="27">
                  <c:v>27.5</c:v>
                </c:pt>
                <c:pt idx="28">
                  <c:v>27.5</c:v>
                </c:pt>
                <c:pt idx="29">
                  <c:v>27.4</c:v>
                </c:pt>
                <c:pt idx="30">
                  <c:v>27.4</c:v>
                </c:pt>
                <c:pt idx="31">
                  <c:v>27.4</c:v>
                </c:pt>
                <c:pt idx="32">
                  <c:v>27.4</c:v>
                </c:pt>
                <c:pt idx="33">
                  <c:v>27.4</c:v>
                </c:pt>
                <c:pt idx="34">
                  <c:v>27.6</c:v>
                </c:pt>
                <c:pt idx="35">
                  <c:v>27.8</c:v>
                </c:pt>
                <c:pt idx="36">
                  <c:v>27.7</c:v>
                </c:pt>
                <c:pt idx="37">
                  <c:v>27.8</c:v>
                </c:pt>
                <c:pt idx="38">
                  <c:v>27.8</c:v>
                </c:pt>
                <c:pt idx="39">
                  <c:v>27.9</c:v>
                </c:pt>
                <c:pt idx="40">
                  <c:v>27.8</c:v>
                </c:pt>
                <c:pt idx="41">
                  <c:v>27.7</c:v>
                </c:pt>
                <c:pt idx="42">
                  <c:v>27.8</c:v>
                </c:pt>
                <c:pt idx="43">
                  <c:v>27.8</c:v>
                </c:pt>
                <c:pt idx="44">
                  <c:v>27.9</c:v>
                </c:pt>
                <c:pt idx="45">
                  <c:v>27.7</c:v>
                </c:pt>
                <c:pt idx="46">
                  <c:v>27.7</c:v>
                </c:pt>
                <c:pt idx="47">
                  <c:v>27.7</c:v>
                </c:pt>
                <c:pt idx="48">
                  <c:v>28.6</c:v>
                </c:pt>
                <c:pt idx="49">
                  <c:v>27.8</c:v>
                </c:pt>
                <c:pt idx="50">
                  <c:v>27.7</c:v>
                </c:pt>
                <c:pt idx="51">
                  <c:v>27.7</c:v>
                </c:pt>
                <c:pt idx="52">
                  <c:v>27.7</c:v>
                </c:pt>
                <c:pt idx="53">
                  <c:v>27.7</c:v>
                </c:pt>
                <c:pt idx="54">
                  <c:v>27.7</c:v>
                </c:pt>
                <c:pt idx="55">
                  <c:v>27.6</c:v>
                </c:pt>
                <c:pt idx="56">
                  <c:v>27.7</c:v>
                </c:pt>
                <c:pt idx="57">
                  <c:v>27.7</c:v>
                </c:pt>
                <c:pt idx="58">
                  <c:v>27.7</c:v>
                </c:pt>
                <c:pt idx="59">
                  <c:v>27.8</c:v>
                </c:pt>
                <c:pt idx="60">
                  <c:v>28</c:v>
                </c:pt>
                <c:pt idx="61">
                  <c:v>27.9</c:v>
                </c:pt>
                <c:pt idx="62">
                  <c:v>27.8</c:v>
                </c:pt>
                <c:pt idx="63">
                  <c:v>27.9</c:v>
                </c:pt>
                <c:pt idx="64">
                  <c:v>27.8</c:v>
                </c:pt>
                <c:pt idx="65">
                  <c:v>27.8</c:v>
                </c:pt>
                <c:pt idx="66">
                  <c:v>27.8</c:v>
                </c:pt>
                <c:pt idx="67">
                  <c:v>27.7</c:v>
                </c:pt>
                <c:pt idx="68">
                  <c:v>27.7</c:v>
                </c:pt>
                <c:pt idx="69">
                  <c:v>27.8</c:v>
                </c:pt>
                <c:pt idx="70">
                  <c:v>27.8</c:v>
                </c:pt>
                <c:pt idx="71">
                  <c:v>27.8</c:v>
                </c:pt>
                <c:pt idx="72">
                  <c:v>27.8</c:v>
                </c:pt>
                <c:pt idx="73">
                  <c:v>27.8</c:v>
                </c:pt>
                <c:pt idx="74">
                  <c:v>27.9</c:v>
                </c:pt>
                <c:pt idx="75">
                  <c:v>27.7</c:v>
                </c:pt>
                <c:pt idx="76">
                  <c:v>27.9</c:v>
                </c:pt>
                <c:pt idx="77">
                  <c:v>27.8</c:v>
                </c:pt>
                <c:pt idx="78">
                  <c:v>27.8</c:v>
                </c:pt>
                <c:pt idx="79">
                  <c:v>27.8</c:v>
                </c:pt>
                <c:pt idx="80">
                  <c:v>27.7</c:v>
                </c:pt>
                <c:pt idx="81">
                  <c:v>27.7</c:v>
                </c:pt>
                <c:pt idx="82">
                  <c:v>27.7</c:v>
                </c:pt>
                <c:pt idx="83">
                  <c:v>27.8</c:v>
                </c:pt>
                <c:pt idx="84">
                  <c:v>27.8</c:v>
                </c:pt>
                <c:pt idx="85">
                  <c:v>27.8</c:v>
                </c:pt>
                <c:pt idx="86">
                  <c:v>27.8</c:v>
                </c:pt>
                <c:pt idx="87">
                  <c:v>27.9</c:v>
                </c:pt>
                <c:pt idx="88">
                  <c:v>27.6</c:v>
                </c:pt>
                <c:pt idx="89">
                  <c:v>27.4</c:v>
                </c:pt>
                <c:pt idx="90">
                  <c:v>27.3</c:v>
                </c:pt>
                <c:pt idx="91">
                  <c:v>27.3</c:v>
                </c:pt>
                <c:pt idx="92">
                  <c:v>27.4</c:v>
                </c:pt>
                <c:pt idx="93">
                  <c:v>27.2</c:v>
                </c:pt>
                <c:pt idx="94">
                  <c:v>27.2</c:v>
                </c:pt>
                <c:pt idx="95">
                  <c:v>27.2</c:v>
                </c:pt>
                <c:pt idx="96">
                  <c:v>27.2</c:v>
                </c:pt>
                <c:pt idx="97">
                  <c:v>27.2</c:v>
                </c:pt>
                <c:pt idx="98">
                  <c:v>27.2</c:v>
                </c:pt>
                <c:pt idx="99">
                  <c:v>27.3</c:v>
                </c:pt>
                <c:pt idx="100">
                  <c:v>27.1</c:v>
                </c:pt>
                <c:pt idx="101">
                  <c:v>27.3</c:v>
                </c:pt>
                <c:pt idx="102">
                  <c:v>27.1</c:v>
                </c:pt>
                <c:pt idx="103">
                  <c:v>27.2</c:v>
                </c:pt>
                <c:pt idx="104">
                  <c:v>27.1</c:v>
                </c:pt>
                <c:pt idx="105">
                  <c:v>27.1</c:v>
                </c:pt>
                <c:pt idx="106">
                  <c:v>27.1</c:v>
                </c:pt>
                <c:pt idx="107">
                  <c:v>27.1</c:v>
                </c:pt>
                <c:pt idx="108">
                  <c:v>27.1</c:v>
                </c:pt>
                <c:pt idx="109">
                  <c:v>27.1</c:v>
                </c:pt>
                <c:pt idx="110">
                  <c:v>27</c:v>
                </c:pt>
                <c:pt idx="111">
                  <c:v>27.1</c:v>
                </c:pt>
                <c:pt idx="112">
                  <c:v>27</c:v>
                </c:pt>
                <c:pt idx="113">
                  <c:v>27.2</c:v>
                </c:pt>
                <c:pt idx="114">
                  <c:v>27</c:v>
                </c:pt>
                <c:pt idx="115">
                  <c:v>27.1</c:v>
                </c:pt>
                <c:pt idx="116">
                  <c:v>27.1</c:v>
                </c:pt>
                <c:pt idx="117">
                  <c:v>27</c:v>
                </c:pt>
                <c:pt idx="118">
                  <c:v>26.9</c:v>
                </c:pt>
                <c:pt idx="119">
                  <c:v>27</c:v>
                </c:pt>
                <c:pt idx="120">
                  <c:v>27</c:v>
                </c:pt>
                <c:pt idx="121">
                  <c:v>27.2</c:v>
                </c:pt>
                <c:pt idx="122">
                  <c:v>27.3</c:v>
                </c:pt>
                <c:pt idx="123">
                  <c:v>27.3</c:v>
                </c:pt>
                <c:pt idx="124">
                  <c:v>27.3</c:v>
                </c:pt>
                <c:pt idx="125">
                  <c:v>27.3</c:v>
                </c:pt>
                <c:pt idx="126">
                  <c:v>27.2</c:v>
                </c:pt>
                <c:pt idx="127">
                  <c:v>27.4</c:v>
                </c:pt>
                <c:pt idx="128">
                  <c:v>27.3</c:v>
                </c:pt>
                <c:pt idx="129">
                  <c:v>27.4</c:v>
                </c:pt>
                <c:pt idx="130">
                  <c:v>27.3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13FF-4F3C-95CA-AE391735F9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75341375"/>
        <c:axId val="2075343775"/>
      </c:scatterChart>
      <c:valAx>
        <c:axId val="207534137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Time</a:t>
                </a:r>
                <a:r>
                  <a:rPr lang="en-GB" baseline="0"/>
                  <a:t> (s)</a:t>
                </a:r>
                <a:endParaRPr lang="en-GB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GB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75343775"/>
        <c:crosses val="autoZero"/>
        <c:crossBetween val="midCat"/>
      </c:valAx>
      <c:valAx>
        <c:axId val="20753437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Max</a:t>
                </a:r>
                <a:r>
                  <a:rPr lang="en-GB" baseline="0"/>
                  <a:t> </a:t>
                </a:r>
                <a:r>
                  <a:rPr lang="en-GB"/>
                  <a:t>Temperature (C)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75341375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7A9E93-5A55-439A-8AEC-DF87DF3622DE}" type="datetimeFigureOut">
              <a:rPr lang="en-GB" smtClean="0"/>
              <a:t>08/04/2026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B80E8D-62D1-4DF5-BC81-2C20E5991B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8788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672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255476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37969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717186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5065585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589853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890756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210929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493724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303744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796277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051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647766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D68BC-1AD8-B640-8B1E-602BF3073AFD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073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DB0FE0-A4AF-D848-8925-91A37993D74D}"/>
              </a:ext>
            </a:extLst>
          </p:cNvPr>
          <p:cNvSpPr txBox="1"/>
          <p:nvPr/>
        </p:nvSpPr>
        <p:spPr>
          <a:xfrm>
            <a:off x="597877" y="3329609"/>
            <a:ext cx="5498123" cy="16004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Stave Prototype Testing Update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2E2C61"/>
                </a:solidFill>
                <a:latin typeface="Calibri" panose="020F0502020204030204"/>
              </a:rPr>
              <a:t>08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/04/26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EB0AE4-391E-6F41-84C6-D4EEDF519A31}"/>
              </a:ext>
            </a:extLst>
          </p:cNvPr>
          <p:cNvSpPr/>
          <p:nvPr/>
        </p:nvSpPr>
        <p:spPr>
          <a:xfrm>
            <a:off x="470108" y="4239642"/>
            <a:ext cx="7723633" cy="83099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692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0A47E-1C72-F17A-CC31-AF4145DC4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Temperatures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E82D96-EACE-5692-1E69-A328A23DD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422" y="1825625"/>
            <a:ext cx="6184891" cy="4351338"/>
          </a:xfrm>
        </p:spPr>
        <p:txBody>
          <a:bodyPr>
            <a:normAutofit/>
          </a:bodyPr>
          <a:lstStyle/>
          <a:p>
            <a:r>
              <a:rPr lang="en-GB" sz="2400" dirty="0"/>
              <a:t>Should we be ignoring these hot spots?</a:t>
            </a:r>
          </a:p>
          <a:p>
            <a:pPr lvl="1"/>
            <a:r>
              <a:rPr lang="en-GB" sz="2000" dirty="0"/>
              <a:t>We may just be seeing the wire temperature or soldering impacts the thermal conductivity of the interface</a:t>
            </a:r>
          </a:p>
          <a:p>
            <a:pPr lvl="1"/>
            <a:r>
              <a:rPr lang="en-GB" sz="2000" dirty="0"/>
              <a:t>One of the solder tabs was damaged</a:t>
            </a:r>
          </a:p>
          <a:p>
            <a:pPr lvl="1"/>
            <a:endParaRPr lang="en-GB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9EB732-6B19-3947-B444-0539FD78C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23DCB5-F639-8C1D-12C2-03FF8BBC3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7750" y="1986097"/>
            <a:ext cx="5377176" cy="40303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A2605D-D2C3-EF6A-7A54-B111891060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" r="50129"/>
          <a:stretch>
            <a:fillRect/>
          </a:stretch>
        </p:blipFill>
        <p:spPr>
          <a:xfrm>
            <a:off x="9567921" y="927029"/>
            <a:ext cx="2437005" cy="166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068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26BA3-031F-6D73-7709-53C7D8998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Displacement / Vibration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79C7D1-7BD2-6CB2-78B5-AEF6D7C3DF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026" y="1411357"/>
            <a:ext cx="5936974" cy="4351338"/>
          </a:xfrm>
        </p:spPr>
        <p:txBody>
          <a:bodyPr>
            <a:normAutofit/>
          </a:bodyPr>
          <a:lstStyle/>
          <a:p>
            <a:r>
              <a:rPr lang="en-GB" sz="2000" dirty="0"/>
              <a:t>Unexpected displacement during application/ removal of power</a:t>
            </a:r>
          </a:p>
          <a:p>
            <a:r>
              <a:rPr lang="en-GB" sz="2000" dirty="0"/>
              <a:t>As expected, stave deflects when power is applied (one face of the stave heats and expands</a:t>
            </a:r>
          </a:p>
          <a:p>
            <a:r>
              <a:rPr lang="en-GB" sz="2000" dirty="0"/>
              <a:t>Stave does not return to its original position when heat is removed</a:t>
            </a:r>
          </a:p>
          <a:p>
            <a:r>
              <a:rPr lang="en-GB" sz="2000" dirty="0"/>
              <a:t>First mode matches values seen on the vibration table.</a:t>
            </a:r>
          </a:p>
          <a:p>
            <a:r>
              <a:rPr lang="en-GB" sz="2000" dirty="0"/>
              <a:t>RMS displacements of 8-10 µm at 58 lpm per channel, not obvious how this translates to full L4 stave</a:t>
            </a:r>
          </a:p>
          <a:p>
            <a:r>
              <a:rPr lang="en-GB" sz="2000" dirty="0"/>
              <a:t>RMS of 1.7 µm at 37 lpm</a:t>
            </a:r>
          </a:p>
          <a:p>
            <a:endParaRPr lang="en-GB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05C7D8-4CDF-94F8-9FFF-B8DB99790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11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4366B79-1431-94B2-73A9-2F5253577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5392" y="1411357"/>
            <a:ext cx="5936974" cy="18413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E1F03DA-FC2F-F4C2-B77D-E09C69239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5392" y="3329874"/>
            <a:ext cx="5936974" cy="196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294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A8AAE-C2F4-87E9-0FE0-366B05366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Early Thoughts on Feasibility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A9D72D-3D21-C2F5-06A0-B963FF350C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We are looking at the first module of 8, inlet temperature of 8</a:t>
            </a:r>
            <a:r>
              <a:rPr lang="en-GB" sz="2000" baseline="30000" dirty="0"/>
              <a:t>th</a:t>
            </a:r>
            <a:r>
              <a:rPr lang="en-GB" sz="2000" dirty="0"/>
              <a:t> module will be approx. 9</a:t>
            </a:r>
            <a:r>
              <a:rPr lang="en-GB" sz="2000" dirty="0">
                <a:latin typeface="Aptos" panose="020B0004020202020204" pitchFamily="34" charset="0"/>
              </a:rPr>
              <a:t>°</a:t>
            </a:r>
            <a:r>
              <a:rPr lang="en-GB" sz="2000" dirty="0"/>
              <a:t>C hotter than the first</a:t>
            </a:r>
          </a:p>
          <a:p>
            <a:pPr lvl="1"/>
            <a:endParaRPr lang="en-GB" sz="1800" dirty="0"/>
          </a:p>
          <a:p>
            <a:r>
              <a:rPr lang="en-GB" sz="2000" dirty="0"/>
              <a:t>Target ASIC/LEC temp of 25</a:t>
            </a:r>
            <a:r>
              <a:rPr lang="en-GB" sz="2000" dirty="0">
                <a:latin typeface="Aptos" panose="020B0004020202020204" pitchFamily="34" charset="0"/>
              </a:rPr>
              <a:t>°</a:t>
            </a:r>
            <a:r>
              <a:rPr lang="en-GB" sz="2000" dirty="0"/>
              <a:t>C</a:t>
            </a:r>
          </a:p>
          <a:p>
            <a:pPr lvl="1"/>
            <a:endParaRPr lang="en-GB" sz="1800" dirty="0"/>
          </a:p>
          <a:p>
            <a:r>
              <a:rPr lang="en-GB" sz="2000" dirty="0"/>
              <a:t>8</a:t>
            </a:r>
            <a:r>
              <a:rPr lang="en-GB" sz="2000" baseline="30000" dirty="0"/>
              <a:t>th</a:t>
            </a:r>
            <a:r>
              <a:rPr lang="en-GB" sz="2000" dirty="0"/>
              <a:t> ASIC Temp 25</a:t>
            </a:r>
            <a:r>
              <a:rPr lang="en-GB" sz="2000" dirty="0">
                <a:latin typeface="Aptos" panose="020B0004020202020204" pitchFamily="34" charset="0"/>
              </a:rPr>
              <a:t>°</a:t>
            </a:r>
            <a:r>
              <a:rPr lang="en-GB" sz="2000" dirty="0"/>
              <a:t>C  </a:t>
            </a:r>
            <a:r>
              <a:rPr lang="en-GB" sz="2000" dirty="0">
                <a:sym typeface="Wingdings" panose="05000000000000000000" pitchFamily="2" charset="2"/>
              </a:rPr>
              <a:t>  8</a:t>
            </a:r>
            <a:r>
              <a:rPr lang="en-GB" sz="2000" baseline="30000" dirty="0">
                <a:sym typeface="Wingdings" panose="05000000000000000000" pitchFamily="2" charset="2"/>
              </a:rPr>
              <a:t>th</a:t>
            </a:r>
            <a:r>
              <a:rPr lang="en-GB" sz="2000" dirty="0">
                <a:sym typeface="Wingdings" panose="05000000000000000000" pitchFamily="2" charset="2"/>
              </a:rPr>
              <a:t> Coolant Temp of 13</a:t>
            </a:r>
            <a:r>
              <a:rPr lang="en-GB" sz="2000" dirty="0">
                <a:latin typeface="Aptos" panose="020B0004020202020204" pitchFamily="34" charset="0"/>
                <a:sym typeface="Wingdings" panose="05000000000000000000" pitchFamily="2" charset="2"/>
              </a:rPr>
              <a:t>°</a:t>
            </a:r>
            <a:r>
              <a:rPr lang="en-GB" sz="2000" dirty="0">
                <a:sym typeface="Wingdings" panose="05000000000000000000" pitchFamily="2" charset="2"/>
              </a:rPr>
              <a:t>C    Inlet Temp of 4°C</a:t>
            </a:r>
          </a:p>
          <a:p>
            <a:endParaRPr lang="en-GB" sz="2000" dirty="0">
              <a:sym typeface="Wingdings" panose="05000000000000000000" pitchFamily="2" charset="2"/>
            </a:endParaRPr>
          </a:p>
          <a:p>
            <a:r>
              <a:rPr lang="en-GB" sz="2000" dirty="0">
                <a:sym typeface="Wingdings" panose="05000000000000000000" pitchFamily="2" charset="2"/>
              </a:rPr>
              <a:t>Inlet temperature of 4</a:t>
            </a:r>
            <a:r>
              <a:rPr lang="en-GB" sz="2000" dirty="0">
                <a:latin typeface="Aptos" panose="020B0004020202020204" pitchFamily="34" charset="0"/>
              </a:rPr>
              <a:t>°</a:t>
            </a:r>
            <a:r>
              <a:rPr lang="en-GB" sz="2000" dirty="0">
                <a:sym typeface="Wingdings" panose="05000000000000000000" pitchFamily="2" charset="2"/>
              </a:rPr>
              <a:t>C may be hard to achieve</a:t>
            </a:r>
          </a:p>
          <a:p>
            <a:pPr lvl="1"/>
            <a:r>
              <a:rPr lang="en-GB" sz="1600" dirty="0">
                <a:sym typeface="Wingdings" panose="05000000000000000000" pitchFamily="2" charset="2"/>
              </a:rPr>
              <a:t>If inlet temperature was 10</a:t>
            </a:r>
            <a:r>
              <a:rPr lang="en-GB" sz="1600" dirty="0">
                <a:latin typeface="Aptos" panose="020B0004020202020204" pitchFamily="34" charset="0"/>
              </a:rPr>
              <a:t>°</a:t>
            </a:r>
            <a:r>
              <a:rPr lang="en-GB" sz="1600" dirty="0">
                <a:sym typeface="Wingdings" panose="05000000000000000000" pitchFamily="2" charset="2"/>
              </a:rPr>
              <a:t>C we could expect ASIC/LEC operating temperature ranging from 22°C – 31°C </a:t>
            </a:r>
            <a:endParaRPr lang="en-GB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F40DB7-6C6A-1AA7-B9C9-979268F8A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A1AA3F-D93B-A4B5-DF39-9BD6096E82AF}"/>
              </a:ext>
            </a:extLst>
          </p:cNvPr>
          <p:cNvSpPr txBox="1"/>
          <p:nvPr/>
        </p:nvSpPr>
        <p:spPr>
          <a:xfrm>
            <a:off x="3286538" y="3244334"/>
            <a:ext cx="86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Δ</a:t>
            </a:r>
            <a:r>
              <a:rPr lang="en-GB" dirty="0"/>
              <a:t>12°C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C476DB-4DD3-E944-8F98-C140EDDE1B8D}"/>
              </a:ext>
            </a:extLst>
          </p:cNvPr>
          <p:cNvSpPr txBox="1"/>
          <p:nvPr/>
        </p:nvSpPr>
        <p:spPr>
          <a:xfrm>
            <a:off x="6728790" y="3244334"/>
            <a:ext cx="86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Δ</a:t>
            </a:r>
            <a:r>
              <a:rPr lang="en-GB" dirty="0"/>
              <a:t>9°C</a:t>
            </a:r>
          </a:p>
        </p:txBody>
      </p:sp>
    </p:spTree>
    <p:extLst>
      <p:ext uri="{BB962C8B-B14F-4D97-AF65-F5344CB8AC3E}">
        <p14:creationId xmlns:p14="http://schemas.microsoft.com/office/powerpoint/2010/main" val="2685879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5B393-769B-2FD4-8D23-E9FF85B23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Full L4 Stave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B4ECC-79BD-A61D-8A16-3CA4978E2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690688"/>
            <a:ext cx="4055165" cy="4351338"/>
          </a:xfrm>
        </p:spPr>
        <p:txBody>
          <a:bodyPr>
            <a:normAutofit/>
          </a:bodyPr>
          <a:lstStyle/>
          <a:p>
            <a:r>
              <a:rPr lang="en-GB" sz="2000" dirty="0"/>
              <a:t>Full L4 Stave is ready to test</a:t>
            </a:r>
          </a:p>
          <a:p>
            <a:r>
              <a:rPr lang="en-GB" sz="2000" dirty="0"/>
              <a:t>Many leaks have been patched</a:t>
            </a:r>
          </a:p>
          <a:p>
            <a:r>
              <a:rPr lang="en-GB" sz="2000" dirty="0"/>
              <a:t>This L4 stave uses low thermal conductive foam under 1 of the LEC/ASIC, we can see how effective the K9 foam is.</a:t>
            </a:r>
          </a:p>
          <a:p>
            <a:r>
              <a:rPr lang="en-GB" sz="2000" dirty="0"/>
              <a:t>We will test with the thermal imaging camera facing multiple modules.</a:t>
            </a:r>
          </a:p>
          <a:p>
            <a:endParaRPr lang="en-GB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8B5FD8-40F7-47F3-757F-5E393BD9B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7E7A7D-7AEF-7DC8-94FD-581E39224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8301" y="1139483"/>
            <a:ext cx="6884597" cy="511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7250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56A12-CC07-43DC-DCED-49DF5E52E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7ED6D5-B24D-ED52-62CB-39BD353967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No showstoppers seen so far, temperatures are in the right ballpark</a:t>
            </a:r>
          </a:p>
          <a:p>
            <a:r>
              <a:rPr lang="en-GB" sz="2000" dirty="0"/>
              <a:t>Nominal temperatures targets may be achievable if powers stay similar.</a:t>
            </a:r>
          </a:p>
          <a:p>
            <a:pPr lvl="1"/>
            <a:r>
              <a:rPr lang="en-GB" sz="1600" dirty="0"/>
              <a:t>It should be noted the ASIC geometry is further from reality than the LEC/RSU heater</a:t>
            </a:r>
          </a:p>
          <a:p>
            <a:r>
              <a:rPr lang="en-GB" sz="2000" dirty="0"/>
              <a:t>More work needs to be done to identify thermal pathway</a:t>
            </a:r>
          </a:p>
          <a:p>
            <a:pPr lvl="1"/>
            <a:r>
              <a:rPr lang="en-GB" sz="1800" dirty="0"/>
              <a:t>How much thermal power is lost externally</a:t>
            </a:r>
          </a:p>
          <a:p>
            <a:r>
              <a:rPr lang="en-GB" sz="2000" dirty="0"/>
              <a:t>We should try to identify causes of hot-spots</a:t>
            </a:r>
          </a:p>
          <a:p>
            <a:endParaRPr lang="en-GB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6F4751-0C0F-DC5D-7EA6-E34B79B38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3155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F1AEC-65F0-2528-0563-AF9CDCB50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0149B9D-09DD-8285-B4E8-0C60B45B17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5" y="217305"/>
            <a:ext cx="12006470" cy="642339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4E74F1-A353-C9D6-3293-71229922D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2754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6C94D-6505-3648-9774-7B858A122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ACABFDD-E7C8-B221-96F3-60F3592B05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4" y="250825"/>
            <a:ext cx="11833985" cy="635635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6BC414-E8B5-8A30-CFD7-10D66912E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610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010AE-58A7-6767-AFD7-7A8761A8E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2655F-5BD7-49DB-04BE-26D15501C7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273" y="1775792"/>
            <a:ext cx="605293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000" dirty="0"/>
              <a:t>QSP3 has been fitted with the revised Kapton heating elements</a:t>
            </a:r>
          </a:p>
          <a:p>
            <a:r>
              <a:rPr lang="en-GB" sz="2000" dirty="0"/>
              <a:t>Flow on both halves of the stave with separate flow monitors on each side (but no control)</a:t>
            </a:r>
          </a:p>
          <a:p>
            <a:r>
              <a:rPr lang="en-GB" sz="2000" dirty="0"/>
              <a:t>Closed loop flow controller replaced with a regulator</a:t>
            </a:r>
          </a:p>
          <a:p>
            <a:r>
              <a:rPr lang="en-GB" sz="2000" dirty="0"/>
              <a:t> 4 thermocouples</a:t>
            </a:r>
          </a:p>
          <a:p>
            <a:pPr lvl="1"/>
            <a:r>
              <a:rPr lang="en-GB" sz="1600" dirty="0"/>
              <a:t>Exhaust</a:t>
            </a:r>
          </a:p>
          <a:p>
            <a:pPr lvl="1"/>
            <a:r>
              <a:rPr lang="en-GB" sz="1600" dirty="0"/>
              <a:t>Ambient</a:t>
            </a:r>
          </a:p>
          <a:p>
            <a:pPr lvl="1"/>
            <a:r>
              <a:rPr lang="en-GB" sz="1600" dirty="0"/>
              <a:t>½ way through Module 1</a:t>
            </a:r>
          </a:p>
          <a:p>
            <a:pPr lvl="1"/>
            <a:r>
              <a:rPr lang="en-GB" sz="1600" dirty="0"/>
              <a:t>½ way through Module 2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AF80B8-336D-6A6B-1DE9-B1C797C65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AAB195-B577-5546-8349-9DDA93B612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E2C6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2E2C6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AC99D5-7D00-C6BE-E677-815318222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5891" y="255243"/>
            <a:ext cx="3582952" cy="25277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CE6730-A2E3-8268-763C-1C7C60298F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20"/>
          <a:stretch>
            <a:fillRect/>
          </a:stretch>
        </p:blipFill>
        <p:spPr>
          <a:xfrm>
            <a:off x="6221578" y="2968487"/>
            <a:ext cx="5767266" cy="375298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17929A8-6834-7700-2D45-E9FAD0D3E691}"/>
              </a:ext>
            </a:extLst>
          </p:cNvPr>
          <p:cNvSpPr/>
          <p:nvPr/>
        </p:nvSpPr>
        <p:spPr>
          <a:xfrm>
            <a:off x="11536017" y="3770242"/>
            <a:ext cx="452826" cy="155577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dirty="0"/>
              <a:t>TC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6FB8A02-A16F-22E5-F982-D8B4C717EF4A}"/>
              </a:ext>
            </a:extLst>
          </p:cNvPr>
          <p:cNvSpPr/>
          <p:nvPr/>
        </p:nvSpPr>
        <p:spPr>
          <a:xfrm>
            <a:off x="9970954" y="3021494"/>
            <a:ext cx="452826" cy="155577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dirty="0"/>
              <a:t>TC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86B394E-CD6A-A7B9-EEAE-7B4D89F85EA1}"/>
              </a:ext>
            </a:extLst>
          </p:cNvPr>
          <p:cNvSpPr/>
          <p:nvPr/>
        </p:nvSpPr>
        <p:spPr>
          <a:xfrm>
            <a:off x="11004624" y="3737111"/>
            <a:ext cx="452826" cy="15557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dirty="0"/>
              <a:t>TC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6F31450-E7F6-9AE7-DF6D-D3A1684F7AEA}"/>
              </a:ext>
            </a:extLst>
          </p:cNvPr>
          <p:cNvSpPr/>
          <p:nvPr/>
        </p:nvSpPr>
        <p:spPr>
          <a:xfrm>
            <a:off x="9529374" y="3795884"/>
            <a:ext cx="452826" cy="155577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dirty="0"/>
              <a:t>TC</a:t>
            </a:r>
          </a:p>
        </p:txBody>
      </p:sp>
      <p:sp>
        <p:nvSpPr>
          <p:cNvPr id="13" name="Callout: Line 12">
            <a:extLst>
              <a:ext uri="{FF2B5EF4-FFF2-40B4-BE49-F238E27FC236}">
                <a16:creationId xmlns:a16="http://schemas.microsoft.com/office/drawing/2014/main" id="{04480730-7748-5127-71A1-FBFD0AB07553}"/>
              </a:ext>
            </a:extLst>
          </p:cNvPr>
          <p:cNvSpPr/>
          <p:nvPr/>
        </p:nvSpPr>
        <p:spPr>
          <a:xfrm>
            <a:off x="6819537" y="136525"/>
            <a:ext cx="2039815" cy="662782"/>
          </a:xfrm>
          <a:prstGeom prst="borderCallout1">
            <a:avLst>
              <a:gd name="adj1" fmla="val 43744"/>
              <a:gd name="adj2" fmla="val 100488"/>
              <a:gd name="adj3" fmla="val 162487"/>
              <a:gd name="adj4" fmla="val 193602"/>
            </a:avLst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Volumetric Flow meters</a:t>
            </a:r>
          </a:p>
        </p:txBody>
      </p:sp>
      <p:sp>
        <p:nvSpPr>
          <p:cNvPr id="14" name="Callout: Line 13">
            <a:extLst>
              <a:ext uri="{FF2B5EF4-FFF2-40B4-BE49-F238E27FC236}">
                <a16:creationId xmlns:a16="http://schemas.microsoft.com/office/drawing/2014/main" id="{DD4B7D89-EC62-F9F1-8392-4D15FF98D719}"/>
              </a:ext>
            </a:extLst>
          </p:cNvPr>
          <p:cNvSpPr/>
          <p:nvPr/>
        </p:nvSpPr>
        <p:spPr>
          <a:xfrm>
            <a:off x="7169426" y="1690687"/>
            <a:ext cx="1441174" cy="350061"/>
          </a:xfrm>
          <a:prstGeom prst="borderCallout1">
            <a:avLst>
              <a:gd name="adj1" fmla="val 43744"/>
              <a:gd name="adj2" fmla="val 100488"/>
              <a:gd name="adj3" fmla="val -111974"/>
              <a:gd name="adj4" fmla="val 155901"/>
            </a:avLst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Regulator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65A161-4FCF-74CA-9069-63CB7508953A}"/>
              </a:ext>
            </a:extLst>
          </p:cNvPr>
          <p:cNvSpPr txBox="1"/>
          <p:nvPr/>
        </p:nvSpPr>
        <p:spPr>
          <a:xfrm>
            <a:off x="9644269" y="6279984"/>
            <a:ext cx="2344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TC = Thermocouple</a:t>
            </a:r>
          </a:p>
        </p:txBody>
      </p:sp>
    </p:spTree>
    <p:extLst>
      <p:ext uri="{BB962C8B-B14F-4D97-AF65-F5344CB8AC3E}">
        <p14:creationId xmlns:p14="http://schemas.microsoft.com/office/powerpoint/2010/main" val="2421113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B510F47-4EF3-316F-7260-5355BC118711}"/>
              </a:ext>
            </a:extLst>
          </p:cNvPr>
          <p:cNvSpPr/>
          <p:nvPr/>
        </p:nvSpPr>
        <p:spPr>
          <a:xfrm>
            <a:off x="267286" y="5613009"/>
            <a:ext cx="3981157" cy="11084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6C6944-47A5-6215-51A4-87393241F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722" y="136525"/>
            <a:ext cx="10515600" cy="1325563"/>
          </a:xfrm>
        </p:spPr>
        <p:txBody>
          <a:bodyPr/>
          <a:lstStyle/>
          <a:p>
            <a:r>
              <a:rPr lang="en-GB" dirty="0"/>
              <a:t>Thermal Flow Testing GUI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FF348AB-582D-EC7C-CF86-461E6311C2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89637"/>
            <a:ext cx="10211457" cy="548484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29428-0FCD-9984-04E8-A2F86C415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568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BF61C-6504-B8E2-CA44-60C9F6729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Test States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A06785-DEE7-2A1F-874C-20D3212711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Kapton heaters don’t have temperature dependant power, so we test in states representative of nominal and max power conditions</a:t>
            </a:r>
          </a:p>
          <a:p>
            <a:r>
              <a:rPr lang="en-GB" sz="2400" dirty="0"/>
              <a:t>Nominal Power Case (21.9 W L4 stave equivalent)</a:t>
            </a:r>
          </a:p>
          <a:p>
            <a:pPr lvl="1"/>
            <a:r>
              <a:rPr lang="en-GB" sz="2000" dirty="0"/>
              <a:t>Flow rate per channel of 37 lpm</a:t>
            </a:r>
          </a:p>
          <a:p>
            <a:pPr lvl="2"/>
            <a:r>
              <a:rPr lang="en-GB" sz="1800" dirty="0"/>
              <a:t>Based on hand calculation thermal model this should give delta T of 10C along an L4 stave (based on ASIC to ASIC, but also true of RSU to RSU &amp; LEC to LEC)</a:t>
            </a:r>
          </a:p>
          <a:p>
            <a:pPr lvl="1"/>
            <a:r>
              <a:rPr lang="en-GB" sz="2200" dirty="0"/>
              <a:t>Actual applied power = 5.60 W</a:t>
            </a:r>
          </a:p>
          <a:p>
            <a:r>
              <a:rPr lang="en-GB" sz="2400" dirty="0"/>
              <a:t>Max Power Case (34.9 W L4 Stave equivalent)</a:t>
            </a:r>
          </a:p>
          <a:p>
            <a:pPr lvl="1"/>
            <a:r>
              <a:rPr lang="en-GB" sz="2000" dirty="0"/>
              <a:t>Flow rate per channel of 58 lpm</a:t>
            </a:r>
          </a:p>
          <a:p>
            <a:pPr lvl="1"/>
            <a:r>
              <a:rPr lang="en-GB" sz="2000" dirty="0"/>
              <a:t>Actual applied power = 8.89 W</a:t>
            </a:r>
          </a:p>
          <a:p>
            <a:pPr lvl="1"/>
            <a:endParaRPr lang="en-GB" sz="2000" dirty="0"/>
          </a:p>
          <a:p>
            <a:endParaRPr lang="en-GB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DCC680-7BC0-5298-2E38-B72E5B404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22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8A128-4A3D-A67A-97C5-8A6FC12CF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87" y="365125"/>
            <a:ext cx="11476383" cy="1325563"/>
          </a:xfrm>
        </p:spPr>
        <p:txBody>
          <a:bodyPr/>
          <a:lstStyle/>
          <a:p>
            <a:r>
              <a:rPr lang="en-GB" dirty="0"/>
              <a:t>Heat Removal - Nominal Power (5.60W)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6FF475-E4E8-C9ED-7A77-178C9727D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687" y="1825625"/>
            <a:ext cx="636767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b="1" dirty="0"/>
              <a:t>What proportion of thermal power is removed through internal flow?</a:t>
            </a:r>
          </a:p>
          <a:p>
            <a:r>
              <a:rPr lang="en-GB" sz="2000" dirty="0"/>
              <a:t>Exhaust </a:t>
            </a:r>
            <a:r>
              <a:rPr lang="el-GR" sz="2000" dirty="0"/>
              <a:t>Δ</a:t>
            </a:r>
            <a:r>
              <a:rPr lang="en-GB" sz="2000" dirty="0"/>
              <a:t>T (between power on and power off) = 1.4</a:t>
            </a:r>
            <a:r>
              <a:rPr lang="en-GB" sz="2000" dirty="0">
                <a:latin typeface="Aptos" panose="020B0004020202020204" pitchFamily="34" charset="0"/>
              </a:rPr>
              <a:t>°</a:t>
            </a:r>
            <a:r>
              <a:rPr lang="en-GB" sz="2000" dirty="0"/>
              <a:t>C</a:t>
            </a:r>
          </a:p>
          <a:p>
            <a:pPr lvl="1"/>
            <a:r>
              <a:rPr lang="en-GB" sz="1800" dirty="0"/>
              <a:t>Thermal power based on exhaust = 2.04 W</a:t>
            </a:r>
          </a:p>
          <a:p>
            <a:pPr lvl="2"/>
            <a:r>
              <a:rPr lang="en-GB" sz="1600" dirty="0"/>
              <a:t>This is a very rough estimate</a:t>
            </a:r>
          </a:p>
          <a:p>
            <a:r>
              <a:rPr lang="en-GB" sz="2000" dirty="0"/>
              <a:t>Internal thermocouples increased by 0.37</a:t>
            </a:r>
            <a:r>
              <a:rPr lang="en-GB" sz="2000" dirty="0">
                <a:latin typeface="Aptos" panose="020B0004020202020204" pitchFamily="34" charset="0"/>
              </a:rPr>
              <a:t>°</a:t>
            </a:r>
            <a:r>
              <a:rPr lang="en-GB" sz="2000" dirty="0"/>
              <a:t>C between first and second module</a:t>
            </a:r>
          </a:p>
          <a:p>
            <a:pPr lvl="1"/>
            <a:r>
              <a:rPr lang="en-GB" sz="1800" dirty="0"/>
              <a:t>Expected temperature rise based on applied power is 2</a:t>
            </a:r>
            <a:r>
              <a:rPr lang="en-GB" sz="1800" dirty="0">
                <a:latin typeface="Aptos" panose="020B0004020202020204" pitchFamily="34" charset="0"/>
              </a:rPr>
              <a:t>°</a:t>
            </a:r>
            <a:r>
              <a:rPr lang="en-GB" sz="1800" dirty="0"/>
              <a:t>C</a:t>
            </a:r>
          </a:p>
          <a:p>
            <a:pPr lvl="1"/>
            <a:r>
              <a:rPr lang="en-GB" sz="1800" dirty="0"/>
              <a:t>This difference may just be due to the two  thermocouples being closer/further from the RSU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83E989-2D8D-31AE-9774-71E7B5305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BB4C6F8-003A-6F5D-B464-85EBE3D6FD0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2701400"/>
              </p:ext>
            </p:extLst>
          </p:nvPr>
        </p:nvGraphicFramePr>
        <p:xfrm>
          <a:off x="6745357" y="1825625"/>
          <a:ext cx="5342767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46344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ACED8A-31CF-06FD-4E5A-07CF7844B8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8FBE4-71E2-E2FE-8C3A-BF8E3914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87" y="365125"/>
            <a:ext cx="11476383" cy="1325563"/>
          </a:xfrm>
        </p:spPr>
        <p:txBody>
          <a:bodyPr/>
          <a:lstStyle/>
          <a:p>
            <a:r>
              <a:rPr lang="en-GB" dirty="0"/>
              <a:t>Heat Removal - Max Power (8.89W)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F27217-E093-30F2-D3CB-33D15E9B3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687" y="1825625"/>
            <a:ext cx="636767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b="1" dirty="0"/>
              <a:t>What proportion of thermal power is removed through internal flow?</a:t>
            </a:r>
          </a:p>
          <a:p>
            <a:r>
              <a:rPr lang="en-GB" sz="2000" dirty="0"/>
              <a:t>Exhaust </a:t>
            </a:r>
            <a:r>
              <a:rPr lang="el-GR" sz="2000" dirty="0"/>
              <a:t>Δ</a:t>
            </a:r>
            <a:r>
              <a:rPr lang="en-GB" sz="2000" dirty="0"/>
              <a:t>T (between power on and power off) = 1.23</a:t>
            </a:r>
            <a:r>
              <a:rPr lang="en-GB" sz="2000" dirty="0">
                <a:latin typeface="Aptos" panose="020B0004020202020204" pitchFamily="34" charset="0"/>
              </a:rPr>
              <a:t>°</a:t>
            </a:r>
            <a:r>
              <a:rPr lang="en-GB" sz="2000" dirty="0"/>
              <a:t>C</a:t>
            </a:r>
          </a:p>
          <a:p>
            <a:pPr lvl="1"/>
            <a:r>
              <a:rPr lang="en-GB" sz="1800" dirty="0"/>
              <a:t>Thermal power based on exhaust = 2.88 W</a:t>
            </a:r>
          </a:p>
          <a:p>
            <a:pPr lvl="2"/>
            <a:r>
              <a:rPr lang="en-GB" sz="1600" dirty="0"/>
              <a:t>This is a very rough estimate</a:t>
            </a:r>
          </a:p>
          <a:p>
            <a:r>
              <a:rPr lang="en-GB" sz="2000" dirty="0"/>
              <a:t>Internal thermocouples increased by 0.34</a:t>
            </a:r>
            <a:r>
              <a:rPr lang="en-GB" sz="2000" dirty="0">
                <a:latin typeface="Aptos" panose="020B0004020202020204" pitchFamily="34" charset="0"/>
              </a:rPr>
              <a:t>°</a:t>
            </a:r>
            <a:r>
              <a:rPr lang="en-GB" sz="2000" dirty="0"/>
              <a:t>C between first and second module</a:t>
            </a:r>
          </a:p>
          <a:p>
            <a:pPr lvl="1"/>
            <a:r>
              <a:rPr lang="en-GB" sz="1800" dirty="0"/>
              <a:t>Expected temperature rise based on applied power is 1.9</a:t>
            </a:r>
            <a:r>
              <a:rPr lang="en-GB" sz="1800" dirty="0">
                <a:latin typeface="Aptos" panose="020B0004020202020204" pitchFamily="34" charset="0"/>
              </a:rPr>
              <a:t>°</a:t>
            </a:r>
            <a:r>
              <a:rPr lang="en-GB" sz="1800" dirty="0"/>
              <a:t>C</a:t>
            </a:r>
          </a:p>
          <a:p>
            <a:pPr lvl="1"/>
            <a:r>
              <a:rPr lang="en-GB" sz="1800" dirty="0"/>
              <a:t>This difference may just be due to the two  thermocouples being closer/further from the RSU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984516-9A91-A372-835D-E9D0DBD43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515328A-0B78-40AF-AA4B-E05CE6C49BA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6605818"/>
              </p:ext>
            </p:extLst>
          </p:nvPr>
        </p:nvGraphicFramePr>
        <p:xfrm>
          <a:off x="6824871" y="1981200"/>
          <a:ext cx="5279592" cy="3882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80862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0596E-AEC1-B500-883A-90D5DDBF0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Temperatures - Nominal Power (5.60W)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C2863B-690B-731A-3A4C-4F9F88BD1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5234609" cy="4351338"/>
          </a:xfrm>
        </p:spPr>
        <p:txBody>
          <a:bodyPr>
            <a:normAutofit/>
          </a:bodyPr>
          <a:lstStyle/>
          <a:p>
            <a:r>
              <a:rPr lang="en-GB" sz="2000" dirty="0"/>
              <a:t>Surface temperature monitored with thermal imaging camera</a:t>
            </a:r>
          </a:p>
          <a:p>
            <a:r>
              <a:rPr lang="en-GB" sz="2000" dirty="0"/>
              <a:t>Maximum RSU Temperature to coolant temperature delta of approx. 8.2</a:t>
            </a:r>
            <a:r>
              <a:rPr lang="en-GB" sz="2000" dirty="0">
                <a:latin typeface="Aptos" panose="020B0004020202020204" pitchFamily="34" charset="0"/>
              </a:rPr>
              <a:t>°</a:t>
            </a:r>
            <a:r>
              <a:rPr lang="en-GB" sz="2000" dirty="0"/>
              <a:t>C</a:t>
            </a:r>
          </a:p>
          <a:p>
            <a:r>
              <a:rPr lang="en-GB" sz="2000" dirty="0"/>
              <a:t>Peak ASIC and LEC temperatures do not show a fair representation of cooling performance</a:t>
            </a:r>
          </a:p>
          <a:p>
            <a:endParaRPr lang="en-GB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424B65-52E3-E963-7BB9-ED8121819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7</a:t>
            </a:fld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B73A8D3-6937-08C5-A27C-813C577B89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2671968"/>
              </p:ext>
            </p:extLst>
          </p:nvPr>
        </p:nvGraphicFramePr>
        <p:xfrm>
          <a:off x="5691809" y="1825624"/>
          <a:ext cx="6127422" cy="4530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81618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89F8E5-4CF0-84FB-4520-50A6470E1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E99BE-EBBC-369B-9FB6-BBBC7AB60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Temperatures - Nominal Power (5.60W)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CE72D6-5718-FCD7-7701-1E61308443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825625"/>
            <a:ext cx="494479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/>
              <a:t>90% central internal is more like:</a:t>
            </a:r>
          </a:p>
          <a:p>
            <a:r>
              <a:rPr lang="en-GB" sz="2000" dirty="0"/>
              <a:t>RSU Temperature: 22</a:t>
            </a:r>
            <a:r>
              <a:rPr lang="en-GB" sz="2000" dirty="0">
                <a:latin typeface="Aptos" panose="020B0004020202020204" pitchFamily="34" charset="0"/>
              </a:rPr>
              <a:t>°</a:t>
            </a:r>
            <a:r>
              <a:rPr lang="en-GB" sz="2000" dirty="0"/>
              <a:t>C – 24</a:t>
            </a:r>
            <a:r>
              <a:rPr lang="en-GB" sz="2000" dirty="0">
                <a:latin typeface="Aptos" panose="020B0004020202020204" pitchFamily="34" charset="0"/>
              </a:rPr>
              <a:t>°</a:t>
            </a:r>
            <a:r>
              <a:rPr lang="en-GB" sz="2000" dirty="0"/>
              <a:t>C </a:t>
            </a:r>
          </a:p>
          <a:p>
            <a:pPr lvl="1"/>
            <a:r>
              <a:rPr lang="en-GB" sz="1600" dirty="0"/>
              <a:t>(</a:t>
            </a:r>
            <a:r>
              <a:rPr lang="el-GR" sz="1600" dirty="0"/>
              <a:t>Δ</a:t>
            </a:r>
            <a:r>
              <a:rPr lang="en-GB" sz="1600" dirty="0"/>
              <a:t>T of 2.5</a:t>
            </a:r>
            <a:r>
              <a:rPr lang="en-GB" sz="1600" dirty="0">
                <a:latin typeface="Aptos" panose="020B0004020202020204" pitchFamily="34" charset="0"/>
              </a:rPr>
              <a:t>°</a:t>
            </a:r>
            <a:r>
              <a:rPr lang="en-GB" sz="1600" dirty="0"/>
              <a:t>C – 4.5</a:t>
            </a:r>
            <a:r>
              <a:rPr lang="en-GB" sz="1600" dirty="0">
                <a:latin typeface="Aptos" panose="020B0004020202020204" pitchFamily="34" charset="0"/>
              </a:rPr>
              <a:t>°</a:t>
            </a:r>
            <a:r>
              <a:rPr lang="en-GB" sz="1600" dirty="0"/>
              <a:t>C)</a:t>
            </a:r>
          </a:p>
          <a:p>
            <a:r>
              <a:rPr lang="en-GB" sz="2000" dirty="0"/>
              <a:t>LEC: 24</a:t>
            </a:r>
            <a:r>
              <a:rPr lang="en-GB" sz="2000" dirty="0">
                <a:latin typeface="Aptos" panose="020B0004020202020204" pitchFamily="34" charset="0"/>
              </a:rPr>
              <a:t>°</a:t>
            </a:r>
            <a:r>
              <a:rPr lang="en-GB" sz="2000" dirty="0"/>
              <a:t>C - 32</a:t>
            </a:r>
            <a:r>
              <a:rPr lang="en-GB" sz="2000" dirty="0">
                <a:latin typeface="Aptos" panose="020B0004020202020204" pitchFamily="34" charset="0"/>
              </a:rPr>
              <a:t>°</a:t>
            </a:r>
            <a:r>
              <a:rPr lang="en-GB" sz="2000" dirty="0"/>
              <a:t>C </a:t>
            </a:r>
          </a:p>
          <a:p>
            <a:pPr lvl="1"/>
            <a:r>
              <a:rPr lang="en-GB" sz="1600" dirty="0"/>
              <a:t>(</a:t>
            </a:r>
            <a:r>
              <a:rPr lang="el-GR" sz="1600" dirty="0"/>
              <a:t>Δ</a:t>
            </a:r>
            <a:r>
              <a:rPr lang="en-GB" sz="1600" dirty="0"/>
              <a:t>T of 4.5</a:t>
            </a:r>
            <a:r>
              <a:rPr lang="en-GB" sz="1600" dirty="0">
                <a:latin typeface="Aptos" panose="020B0004020202020204" pitchFamily="34" charset="0"/>
              </a:rPr>
              <a:t>°</a:t>
            </a:r>
            <a:r>
              <a:rPr lang="en-GB" sz="1600" dirty="0"/>
              <a:t>C – 12.5</a:t>
            </a:r>
            <a:r>
              <a:rPr lang="en-GB" sz="1600" dirty="0">
                <a:latin typeface="Aptos" panose="020B0004020202020204" pitchFamily="34" charset="0"/>
              </a:rPr>
              <a:t>°</a:t>
            </a:r>
            <a:r>
              <a:rPr lang="en-GB" sz="1600" dirty="0"/>
              <a:t>C)</a:t>
            </a:r>
          </a:p>
          <a:p>
            <a:r>
              <a:rPr lang="en-GB" sz="2000" dirty="0"/>
              <a:t>ASIC: 24°C - 32°C </a:t>
            </a:r>
          </a:p>
          <a:p>
            <a:pPr lvl="1"/>
            <a:r>
              <a:rPr lang="en-GB" sz="1600" dirty="0"/>
              <a:t>(</a:t>
            </a:r>
            <a:r>
              <a:rPr lang="el-GR" sz="1600" dirty="0"/>
              <a:t>Δ</a:t>
            </a:r>
            <a:r>
              <a:rPr lang="en-GB" sz="1600" dirty="0"/>
              <a:t>T of 4.5</a:t>
            </a:r>
            <a:r>
              <a:rPr lang="en-GB" sz="1600" dirty="0">
                <a:latin typeface="Aptos" panose="020B0004020202020204" pitchFamily="34" charset="0"/>
              </a:rPr>
              <a:t>°</a:t>
            </a:r>
            <a:r>
              <a:rPr lang="en-GB" sz="1600" dirty="0"/>
              <a:t>C – 12.5</a:t>
            </a:r>
            <a:r>
              <a:rPr lang="en-GB" sz="1600" dirty="0">
                <a:latin typeface="Aptos" panose="020B0004020202020204" pitchFamily="34" charset="0"/>
              </a:rPr>
              <a:t>°</a:t>
            </a:r>
            <a:r>
              <a:rPr lang="en-GB" sz="1600" dirty="0"/>
              <a:t>C)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CE5D00-7343-92B4-5C83-8E8856A86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35878F-D769-D81D-9C94-36C2C42C8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8776" y="1878037"/>
            <a:ext cx="6450386" cy="400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926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C50C2A-BA16-DB2A-D2C5-326C3D800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FFD41-C904-854A-18AA-1E393A424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Temperatures - Max Power (8.89W)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971CC9-2EDD-651A-BB2B-6FF8FFF4D4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825625"/>
            <a:ext cx="494479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/>
              <a:t>90% central internal is more like:</a:t>
            </a:r>
          </a:p>
          <a:p>
            <a:r>
              <a:rPr lang="en-GB" sz="2000" dirty="0"/>
              <a:t>RSU Temperature: 22</a:t>
            </a:r>
            <a:r>
              <a:rPr lang="en-GB" sz="2000" dirty="0">
                <a:latin typeface="Aptos" panose="020B0004020202020204" pitchFamily="34" charset="0"/>
              </a:rPr>
              <a:t>°</a:t>
            </a:r>
            <a:r>
              <a:rPr lang="en-GB" sz="2000" dirty="0"/>
              <a:t>C – 25</a:t>
            </a:r>
            <a:r>
              <a:rPr lang="en-GB" sz="2000" dirty="0">
                <a:latin typeface="Aptos" panose="020B0004020202020204" pitchFamily="34" charset="0"/>
              </a:rPr>
              <a:t>°</a:t>
            </a:r>
            <a:r>
              <a:rPr lang="en-GB" sz="2000" dirty="0"/>
              <a:t>C </a:t>
            </a:r>
          </a:p>
          <a:p>
            <a:pPr lvl="1"/>
            <a:r>
              <a:rPr lang="en-GB" sz="1600" dirty="0"/>
              <a:t>(</a:t>
            </a:r>
            <a:r>
              <a:rPr lang="el-GR" sz="1600" dirty="0"/>
              <a:t>Δ</a:t>
            </a:r>
            <a:r>
              <a:rPr lang="en-GB" sz="1600" dirty="0"/>
              <a:t>T of 2.5</a:t>
            </a:r>
            <a:r>
              <a:rPr lang="en-GB" sz="1600" dirty="0">
                <a:latin typeface="Aptos" panose="020B0004020202020204" pitchFamily="34" charset="0"/>
              </a:rPr>
              <a:t>°</a:t>
            </a:r>
            <a:r>
              <a:rPr lang="en-GB" sz="1600" dirty="0"/>
              <a:t>C – 5.5</a:t>
            </a:r>
            <a:r>
              <a:rPr lang="en-GB" sz="1600" dirty="0">
                <a:latin typeface="Aptos" panose="020B0004020202020204" pitchFamily="34" charset="0"/>
              </a:rPr>
              <a:t>°</a:t>
            </a:r>
            <a:r>
              <a:rPr lang="en-GB" sz="1600" dirty="0"/>
              <a:t>C)</a:t>
            </a:r>
          </a:p>
          <a:p>
            <a:r>
              <a:rPr lang="en-GB" sz="2000" dirty="0"/>
              <a:t>LEC: 24</a:t>
            </a:r>
            <a:r>
              <a:rPr lang="en-GB" sz="2000" dirty="0">
                <a:latin typeface="Aptos" panose="020B0004020202020204" pitchFamily="34" charset="0"/>
              </a:rPr>
              <a:t>°</a:t>
            </a:r>
            <a:r>
              <a:rPr lang="en-GB" sz="2000" dirty="0"/>
              <a:t>C - 37</a:t>
            </a:r>
            <a:r>
              <a:rPr lang="en-GB" sz="2000" dirty="0">
                <a:latin typeface="Aptos" panose="020B0004020202020204" pitchFamily="34" charset="0"/>
              </a:rPr>
              <a:t>°</a:t>
            </a:r>
            <a:r>
              <a:rPr lang="en-GB" sz="2000" dirty="0"/>
              <a:t>C </a:t>
            </a:r>
          </a:p>
          <a:p>
            <a:pPr lvl="1"/>
            <a:r>
              <a:rPr lang="en-GB" sz="1600" dirty="0"/>
              <a:t>(</a:t>
            </a:r>
            <a:r>
              <a:rPr lang="el-GR" sz="1600" dirty="0"/>
              <a:t>Δ</a:t>
            </a:r>
            <a:r>
              <a:rPr lang="en-GB" sz="1600" dirty="0"/>
              <a:t>T of 4.5</a:t>
            </a:r>
            <a:r>
              <a:rPr lang="en-GB" sz="1600" dirty="0">
                <a:latin typeface="Aptos" panose="020B0004020202020204" pitchFamily="34" charset="0"/>
              </a:rPr>
              <a:t>°</a:t>
            </a:r>
            <a:r>
              <a:rPr lang="en-GB" sz="1600" dirty="0"/>
              <a:t>C – 17.5</a:t>
            </a:r>
            <a:r>
              <a:rPr lang="en-GB" sz="1600" dirty="0">
                <a:latin typeface="Aptos" panose="020B0004020202020204" pitchFamily="34" charset="0"/>
              </a:rPr>
              <a:t>°</a:t>
            </a:r>
            <a:r>
              <a:rPr lang="en-GB" sz="1600" dirty="0"/>
              <a:t>C)</a:t>
            </a:r>
          </a:p>
          <a:p>
            <a:r>
              <a:rPr lang="en-GB" sz="2000" dirty="0"/>
              <a:t>ASIC: 24°C - 40°C </a:t>
            </a:r>
          </a:p>
          <a:p>
            <a:pPr lvl="1"/>
            <a:r>
              <a:rPr lang="en-GB" sz="1600" dirty="0"/>
              <a:t>(</a:t>
            </a:r>
            <a:r>
              <a:rPr lang="el-GR" sz="1600" dirty="0"/>
              <a:t>Δ</a:t>
            </a:r>
            <a:r>
              <a:rPr lang="en-GB" sz="1600" dirty="0"/>
              <a:t>T of 4.5</a:t>
            </a:r>
            <a:r>
              <a:rPr lang="en-GB" sz="1600" dirty="0">
                <a:latin typeface="Aptos" panose="020B0004020202020204" pitchFamily="34" charset="0"/>
              </a:rPr>
              <a:t>°</a:t>
            </a:r>
            <a:r>
              <a:rPr lang="en-GB" sz="1600" dirty="0"/>
              <a:t>C – 20.5</a:t>
            </a:r>
            <a:r>
              <a:rPr lang="en-GB" sz="1600" dirty="0">
                <a:latin typeface="Aptos" panose="020B0004020202020204" pitchFamily="34" charset="0"/>
              </a:rPr>
              <a:t>°</a:t>
            </a:r>
            <a:r>
              <a:rPr lang="en-GB" sz="1600" dirty="0"/>
              <a:t>C)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3AF5C1-B654-F2B2-1FF4-B11E3CBBB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998231-ECEF-6BA1-B285-BB41297B3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021" y="1832659"/>
            <a:ext cx="6550571" cy="401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99976"/>
      </p:ext>
    </p:extLst>
  </p:cSld>
  <p:clrMapOvr>
    <a:masterClrMapping/>
  </p:clrMapOvr>
</p:sld>
</file>

<file path=ppt/theme/theme1.xml><?xml version="1.0" encoding="utf-8"?>
<a:theme xmlns:a="http://schemas.openxmlformats.org/drawingml/2006/main" name="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1143</TotalTime>
  <Words>929</Words>
  <Application>Microsoft Office PowerPoint</Application>
  <PresentationFormat>Widescreen</PresentationFormat>
  <Paragraphs>122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Aptos</vt:lpstr>
      <vt:lpstr>Arial</vt:lpstr>
      <vt:lpstr>Arial Regular</vt:lpstr>
      <vt:lpstr>Calibri</vt:lpstr>
      <vt:lpstr>Wingdings</vt:lpstr>
      <vt:lpstr>Font and logo master</vt:lpstr>
      <vt:lpstr>PowerPoint Presentation</vt:lpstr>
      <vt:lpstr>Updates</vt:lpstr>
      <vt:lpstr>Thermal Flow Testing GUI</vt:lpstr>
      <vt:lpstr>Test States</vt:lpstr>
      <vt:lpstr>Heat Removal - Nominal Power (5.60W)</vt:lpstr>
      <vt:lpstr>Heat Removal - Max Power (8.89W)</vt:lpstr>
      <vt:lpstr>Temperatures - Nominal Power (5.60W)</vt:lpstr>
      <vt:lpstr>Temperatures - Nominal Power (5.60W)</vt:lpstr>
      <vt:lpstr>Temperatures - Max Power (8.89W)</vt:lpstr>
      <vt:lpstr>Temperatures</vt:lpstr>
      <vt:lpstr>Displacement / Vibration</vt:lpstr>
      <vt:lpstr>Early Thoughts on Feasibility</vt:lpstr>
      <vt:lpstr>Full L4 Stave</vt:lpstr>
      <vt:lpstr>Conclusions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Huddart, Adam (STFC,RAL,TECH)</dc:creator>
  <cp:lastModifiedBy>Huddart, Adam (STFC,RAL,TECH)</cp:lastModifiedBy>
  <cp:revision>1</cp:revision>
  <dcterms:created xsi:type="dcterms:W3CDTF">2026-04-08T19:56:54Z</dcterms:created>
  <dcterms:modified xsi:type="dcterms:W3CDTF">2026-04-09T15:00:40Z</dcterms:modified>
</cp:coreProperties>
</file>