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0"/>
  </p:notesMasterIdLst>
  <p:sldIdLst>
    <p:sldId id="256" r:id="rId5"/>
    <p:sldId id="260" r:id="rId6"/>
    <p:sldId id="5921" r:id="rId7"/>
    <p:sldId id="5927" r:id="rId8"/>
    <p:sldId id="592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25B9A5-45A7-45BB-8D81-736B02661905}" v="41" dt="2026-06-04T14:28:09.2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3" autoAdjust="0"/>
    <p:restoredTop sz="94694"/>
  </p:normalViewPr>
  <p:slideViewPr>
    <p:cSldViewPr snapToGrid="0" snapToObjects="1">
      <p:cViewPr varScale="1">
        <p:scale>
          <a:sx n="113" d="100"/>
          <a:sy n="113" d="100"/>
        </p:scale>
        <p:origin x="782" y="302"/>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54" d="100"/>
          <a:sy n="54" d="100"/>
        </p:scale>
        <p:origin x="2443"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e Yun Cho" userId="2b5e541d-bee5-4d17-961d-e677747562fe" providerId="ADAL" clId="{C25DF754-A98E-48CD-BBDD-F79D67ABFE89}"/>
    <pc:docChg chg="undo custSel addSld delSld modSld modMainMaster">
      <pc:chgData name="Jae Yun Cho" userId="2b5e541d-bee5-4d17-961d-e677747562fe" providerId="ADAL" clId="{C25DF754-A98E-48CD-BBDD-F79D67ABFE89}" dt="2026-06-04T14:34:56.510" v="642" actId="6549"/>
      <pc:docMkLst>
        <pc:docMk/>
      </pc:docMkLst>
      <pc:sldChg chg="addSp delSp modSp mod">
        <pc:chgData name="Jae Yun Cho" userId="2b5e541d-bee5-4d17-961d-e677747562fe" providerId="ADAL" clId="{C25DF754-A98E-48CD-BBDD-F79D67ABFE89}" dt="2026-06-04T13:12:09.678" v="85" actId="20577"/>
        <pc:sldMkLst>
          <pc:docMk/>
          <pc:sldMk cId="2246755923" sldId="256"/>
        </pc:sldMkLst>
        <pc:spChg chg="mod">
          <ac:chgData name="Jae Yun Cho" userId="2b5e541d-bee5-4d17-961d-e677747562fe" providerId="ADAL" clId="{C25DF754-A98E-48CD-BBDD-F79D67ABFE89}" dt="2026-06-04T13:12:09.678" v="85" actId="20577"/>
          <ac:spMkLst>
            <pc:docMk/>
            <pc:sldMk cId="2246755923" sldId="256"/>
            <ac:spMk id="18" creationId="{86BF940C-484A-47DD-A144-785578E150B7}"/>
          </ac:spMkLst>
        </pc:spChg>
        <pc:picChg chg="add del mod">
          <ac:chgData name="Jae Yun Cho" userId="2b5e541d-bee5-4d17-961d-e677747562fe" providerId="ADAL" clId="{C25DF754-A98E-48CD-BBDD-F79D67ABFE89}" dt="2026-06-04T13:08:14.670" v="71" actId="478"/>
          <ac:picMkLst>
            <pc:docMk/>
            <pc:sldMk cId="2246755923" sldId="256"/>
            <ac:picMk id="1026" creationId="{31255961-E007-5AAB-6E1B-AA9C97809923}"/>
          </ac:picMkLst>
        </pc:picChg>
      </pc:sldChg>
      <pc:sldChg chg="modSp mod">
        <pc:chgData name="Jae Yun Cho" userId="2b5e541d-bee5-4d17-961d-e677747562fe" providerId="ADAL" clId="{C25DF754-A98E-48CD-BBDD-F79D67ABFE89}" dt="2026-06-04T14:34:56.510" v="642" actId="6549"/>
        <pc:sldMkLst>
          <pc:docMk/>
          <pc:sldMk cId="1713646810" sldId="260"/>
        </pc:sldMkLst>
        <pc:spChg chg="mod">
          <ac:chgData name="Jae Yun Cho" userId="2b5e541d-bee5-4d17-961d-e677747562fe" providerId="ADAL" clId="{C25DF754-A98E-48CD-BBDD-F79D67ABFE89}" dt="2026-06-04T14:34:56.510" v="642" actId="6549"/>
          <ac:spMkLst>
            <pc:docMk/>
            <pc:sldMk cId="1713646810" sldId="260"/>
            <ac:spMk id="6" creationId="{9744A9F9-944D-5880-3F0F-9FAC5E0F391F}"/>
          </ac:spMkLst>
        </pc:spChg>
      </pc:sldChg>
      <pc:sldChg chg="modSp mod">
        <pc:chgData name="Jae Yun Cho" userId="2b5e541d-bee5-4d17-961d-e677747562fe" providerId="ADAL" clId="{C25DF754-A98E-48CD-BBDD-F79D67ABFE89}" dt="2026-06-04T14:31:33.051" v="618" actId="1076"/>
        <pc:sldMkLst>
          <pc:docMk/>
          <pc:sldMk cId="1271699843" sldId="5921"/>
        </pc:sldMkLst>
        <pc:spChg chg="mod">
          <ac:chgData name="Jae Yun Cho" userId="2b5e541d-bee5-4d17-961d-e677747562fe" providerId="ADAL" clId="{C25DF754-A98E-48CD-BBDD-F79D67ABFE89}" dt="2026-06-04T14:31:33.051" v="618" actId="1076"/>
          <ac:spMkLst>
            <pc:docMk/>
            <pc:sldMk cId="1271699843" sldId="5921"/>
            <ac:spMk id="5" creationId="{6A38D47E-B160-4BCF-B826-8483F399FF9E}"/>
          </ac:spMkLst>
        </pc:spChg>
      </pc:sldChg>
      <pc:sldChg chg="addSp delSp modSp mod">
        <pc:chgData name="Jae Yun Cho" userId="2b5e541d-bee5-4d17-961d-e677747562fe" providerId="ADAL" clId="{C25DF754-A98E-48CD-BBDD-F79D67ABFE89}" dt="2026-06-04T14:23:19.593" v="542" actId="108"/>
        <pc:sldMkLst>
          <pc:docMk/>
          <pc:sldMk cId="757071013" sldId="5924"/>
        </pc:sldMkLst>
        <pc:spChg chg="mod">
          <ac:chgData name="Jae Yun Cho" userId="2b5e541d-bee5-4d17-961d-e677747562fe" providerId="ADAL" clId="{C25DF754-A98E-48CD-BBDD-F79D67ABFE89}" dt="2026-06-04T13:53:29.941" v="215" actId="20577"/>
          <ac:spMkLst>
            <pc:docMk/>
            <pc:sldMk cId="757071013" sldId="5924"/>
            <ac:spMk id="3" creationId="{917C448F-0808-A369-5C61-8DAB64504A7C}"/>
          </ac:spMkLst>
        </pc:spChg>
        <pc:spChg chg="del mod">
          <ac:chgData name="Jae Yun Cho" userId="2b5e541d-bee5-4d17-961d-e677747562fe" providerId="ADAL" clId="{C25DF754-A98E-48CD-BBDD-F79D67ABFE89}" dt="2026-06-04T13:53:55.739" v="222" actId="478"/>
          <ac:spMkLst>
            <pc:docMk/>
            <pc:sldMk cId="757071013" sldId="5924"/>
            <ac:spMk id="4" creationId="{DF60F6FB-6EE1-F127-306D-129C5A0E6B0F}"/>
          </ac:spMkLst>
        </pc:spChg>
        <pc:spChg chg="add mod">
          <ac:chgData name="Jae Yun Cho" userId="2b5e541d-bee5-4d17-961d-e677747562fe" providerId="ADAL" clId="{C25DF754-A98E-48CD-BBDD-F79D67ABFE89}" dt="2026-06-04T14:23:19.593" v="542" actId="108"/>
          <ac:spMkLst>
            <pc:docMk/>
            <pc:sldMk cId="757071013" sldId="5924"/>
            <ac:spMk id="6" creationId="{09E12609-2504-E0DA-204F-2C6EFEFC2BD0}"/>
          </ac:spMkLst>
        </pc:spChg>
        <pc:spChg chg="add del mod">
          <ac:chgData name="Jae Yun Cho" userId="2b5e541d-bee5-4d17-961d-e677747562fe" providerId="ADAL" clId="{C25DF754-A98E-48CD-BBDD-F79D67ABFE89}" dt="2026-06-04T13:53:59.159" v="223" actId="478"/>
          <ac:spMkLst>
            <pc:docMk/>
            <pc:sldMk cId="757071013" sldId="5924"/>
            <ac:spMk id="8" creationId="{140D8301-C48A-8169-874D-5B007BD9D5BC}"/>
          </ac:spMkLst>
        </pc:spChg>
      </pc:sldChg>
      <pc:sldChg chg="del">
        <pc:chgData name="Jae Yun Cho" userId="2b5e541d-bee5-4d17-961d-e677747562fe" providerId="ADAL" clId="{C25DF754-A98E-48CD-BBDD-F79D67ABFE89}" dt="2026-06-04T14:29:10.573" v="568" actId="47"/>
        <pc:sldMkLst>
          <pc:docMk/>
          <pc:sldMk cId="57565888" sldId="5926"/>
        </pc:sldMkLst>
      </pc:sldChg>
      <pc:sldChg chg="addSp delSp modSp add mod">
        <pc:chgData name="Jae Yun Cho" userId="2b5e541d-bee5-4d17-961d-e677747562fe" providerId="ADAL" clId="{C25DF754-A98E-48CD-BBDD-F79D67ABFE89}" dt="2026-06-04T14:28:20.085" v="567" actId="20577"/>
        <pc:sldMkLst>
          <pc:docMk/>
          <pc:sldMk cId="2407553348" sldId="5927"/>
        </pc:sldMkLst>
        <pc:spChg chg="mod">
          <ac:chgData name="Jae Yun Cho" userId="2b5e541d-bee5-4d17-961d-e677747562fe" providerId="ADAL" clId="{C25DF754-A98E-48CD-BBDD-F79D67ABFE89}" dt="2026-06-04T14:28:20.085" v="567" actId="20577"/>
          <ac:spMkLst>
            <pc:docMk/>
            <pc:sldMk cId="2407553348" sldId="5927"/>
            <ac:spMk id="4" creationId="{6B7D3B36-2AEE-FBC1-933F-591CA2610CEE}"/>
          </ac:spMkLst>
        </pc:spChg>
        <pc:spChg chg="add del mod">
          <ac:chgData name="Jae Yun Cho" userId="2b5e541d-bee5-4d17-961d-e677747562fe" providerId="ADAL" clId="{C25DF754-A98E-48CD-BBDD-F79D67ABFE89}" dt="2026-06-04T13:42:37.515" v="94" actId="478"/>
          <ac:spMkLst>
            <pc:docMk/>
            <pc:sldMk cId="2407553348" sldId="5927"/>
            <ac:spMk id="5" creationId="{6683B808-669B-D427-93B8-5B5A5AD3BCCA}"/>
          </ac:spMkLst>
        </pc:spChg>
        <pc:spChg chg="add mod">
          <ac:chgData name="Jae Yun Cho" userId="2b5e541d-bee5-4d17-961d-e677747562fe" providerId="ADAL" clId="{C25DF754-A98E-48CD-BBDD-F79D67ABFE89}" dt="2026-06-04T13:42:40.159" v="96"/>
          <ac:spMkLst>
            <pc:docMk/>
            <pc:sldMk cId="2407553348" sldId="5927"/>
            <ac:spMk id="6" creationId="{06D9E129-1820-880D-E4A5-1971012EC8B7}"/>
          </ac:spMkLst>
        </pc:spChg>
      </pc:sldChg>
      <pc:sldChg chg="add del">
        <pc:chgData name="Jae Yun Cho" userId="2b5e541d-bee5-4d17-961d-e677747562fe" providerId="ADAL" clId="{C25DF754-A98E-48CD-BBDD-F79D67ABFE89}" dt="2026-06-04T13:42:26.549" v="92"/>
        <pc:sldMkLst>
          <pc:docMk/>
          <pc:sldMk cId="71497552" sldId="5928"/>
        </pc:sldMkLst>
      </pc:sldChg>
      <pc:sldChg chg="new del">
        <pc:chgData name="Jae Yun Cho" userId="2b5e541d-bee5-4d17-961d-e677747562fe" providerId="ADAL" clId="{C25DF754-A98E-48CD-BBDD-F79D67ABFE89}" dt="2026-06-04T14:29:41.534" v="572" actId="47"/>
        <pc:sldMkLst>
          <pc:docMk/>
          <pc:sldMk cId="474246257" sldId="5928"/>
        </pc:sldMkLst>
      </pc:sldChg>
      <pc:sldChg chg="new del">
        <pc:chgData name="Jae Yun Cho" userId="2b5e541d-bee5-4d17-961d-e677747562fe" providerId="ADAL" clId="{C25DF754-A98E-48CD-BBDD-F79D67ABFE89}" dt="2026-06-04T14:29:36.154" v="570" actId="47"/>
        <pc:sldMkLst>
          <pc:docMk/>
          <pc:sldMk cId="727382154" sldId="5928"/>
        </pc:sldMkLst>
      </pc:sldChg>
      <pc:sldChg chg="new del">
        <pc:chgData name="Jae Yun Cho" userId="2b5e541d-bee5-4d17-961d-e677747562fe" providerId="ADAL" clId="{C25DF754-A98E-48CD-BBDD-F79D67ABFE89}" dt="2026-06-04T14:31:11.424" v="604" actId="47"/>
        <pc:sldMkLst>
          <pc:docMk/>
          <pc:sldMk cId="3056603753" sldId="5928"/>
        </pc:sldMkLst>
      </pc:sldChg>
      <pc:sldChg chg="add del">
        <pc:chgData name="Jae Yun Cho" userId="2b5e541d-bee5-4d17-961d-e677747562fe" providerId="ADAL" clId="{C25DF754-A98E-48CD-BBDD-F79D67ABFE89}" dt="2026-06-04T13:42:15.054" v="89"/>
        <pc:sldMkLst>
          <pc:docMk/>
          <pc:sldMk cId="3609938362" sldId="5928"/>
        </pc:sldMkLst>
      </pc:sldChg>
      <pc:sldMasterChg chg="modSp mod modSldLayout">
        <pc:chgData name="Jae Yun Cho" userId="2b5e541d-bee5-4d17-961d-e677747562fe" providerId="ADAL" clId="{C25DF754-A98E-48CD-BBDD-F79D67ABFE89}" dt="2026-06-04T12:18:56.206" v="70" actId="14100"/>
        <pc:sldMasterMkLst>
          <pc:docMk/>
          <pc:sldMasterMk cId="544521178" sldId="2147483660"/>
        </pc:sldMasterMkLst>
        <pc:spChg chg="mod">
          <ac:chgData name="Jae Yun Cho" userId="2b5e541d-bee5-4d17-961d-e677747562fe" providerId="ADAL" clId="{C25DF754-A98E-48CD-BBDD-F79D67ABFE89}" dt="2026-06-02T12:43:12.019" v="50" actId="20577"/>
          <ac:spMkLst>
            <pc:docMk/>
            <pc:sldMasterMk cId="544521178" sldId="2147483660"/>
            <ac:spMk id="4" creationId="{66CC7428-6F79-1D8C-CBD8-7E5AC7622718}"/>
          </ac:spMkLst>
        </pc:spChg>
        <pc:sldLayoutChg chg="addSp delSp modSp mod">
          <pc:chgData name="Jae Yun Cho" userId="2b5e541d-bee5-4d17-961d-e677747562fe" providerId="ADAL" clId="{C25DF754-A98E-48CD-BBDD-F79D67ABFE89}" dt="2026-06-04T12:18:56.206" v="70" actId="14100"/>
          <pc:sldLayoutMkLst>
            <pc:docMk/>
            <pc:sldMasterMk cId="544521178" sldId="2147483660"/>
            <pc:sldLayoutMk cId="642655364" sldId="2147483661"/>
          </pc:sldLayoutMkLst>
          <pc:picChg chg="add mod">
            <ac:chgData name="Jae Yun Cho" userId="2b5e541d-bee5-4d17-961d-e677747562fe" providerId="ADAL" clId="{C25DF754-A98E-48CD-BBDD-F79D67ABFE89}" dt="2026-06-04T12:18:56.206" v="70" actId="14100"/>
            <ac:picMkLst>
              <pc:docMk/>
              <pc:sldMasterMk cId="544521178" sldId="2147483660"/>
              <pc:sldLayoutMk cId="642655364" sldId="2147483661"/>
              <ac:picMk id="4" creationId="{17043D13-D4F7-0DA9-FB9F-7427ACDEE7AE}"/>
            </ac:picMkLst>
          </pc:picChg>
          <pc:picChg chg="del">
            <ac:chgData name="Jae Yun Cho" userId="2b5e541d-bee5-4d17-961d-e677747562fe" providerId="ADAL" clId="{C25DF754-A98E-48CD-BBDD-F79D67ABFE89}" dt="2026-06-04T12:18:42.596" v="67" actId="478"/>
            <ac:picMkLst>
              <pc:docMk/>
              <pc:sldMasterMk cId="544521178" sldId="2147483660"/>
              <pc:sldLayoutMk cId="642655364" sldId="2147483661"/>
              <ac:picMk id="6" creationId="{6D99D03B-F4BD-85C1-5955-B2BB7ACF4A45}"/>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6F475-F7F5-6C41-B37C-656C49194CAF}" type="datetimeFigureOut">
              <a:rPr lang="en-US" smtClean="0"/>
              <a:t>6/3/2026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839EF-EF2D-A244-8B03-02564FD38722}" type="slidenum">
              <a:rPr lang="en-US" smtClean="0"/>
              <a:t>‹#›</a:t>
            </a:fld>
            <a:endParaRPr lang="en-US" dirty="0"/>
          </a:p>
        </p:txBody>
      </p:sp>
    </p:spTree>
    <p:extLst>
      <p:ext uri="{BB962C8B-B14F-4D97-AF65-F5344CB8AC3E}">
        <p14:creationId xmlns:p14="http://schemas.microsoft.com/office/powerpoint/2010/main" val="2679280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15839EF-EF2D-A244-8B03-02564FD38722}" type="slidenum">
              <a:rPr lang="en-US" smtClean="0"/>
              <a:t>2</a:t>
            </a:fld>
            <a:endParaRPr lang="en-US" dirty="0"/>
          </a:p>
        </p:txBody>
      </p:sp>
    </p:spTree>
    <p:extLst>
      <p:ext uri="{BB962C8B-B14F-4D97-AF65-F5344CB8AC3E}">
        <p14:creationId xmlns:p14="http://schemas.microsoft.com/office/powerpoint/2010/main" val="2413371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D422-CF21-5F4B-9F3C-D943F67A9BE0}"/>
              </a:ext>
            </a:extLst>
          </p:cNvPr>
          <p:cNvSpPr>
            <a:spLocks noGrp="1"/>
          </p:cNvSpPr>
          <p:nvPr>
            <p:ph type="ctrTitle" hasCustomPrompt="1"/>
          </p:nvPr>
        </p:nvSpPr>
        <p:spPr>
          <a:xfrm>
            <a:off x="813175" y="1481540"/>
            <a:ext cx="10334625" cy="1947460"/>
          </a:xfrm>
        </p:spPr>
        <p:txBody>
          <a:bodyPr anchor="t" anchorCtr="0"/>
          <a:lstStyle>
            <a:lvl1pPr algn="l">
              <a:defRPr sz="6000" b="1" i="0">
                <a:solidFill>
                  <a:schemeClr val="bg1"/>
                </a:solidFill>
                <a:latin typeface="+mn-lt"/>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B4A5F0DF-C789-3B48-88B2-EEF178B1680D}"/>
              </a:ext>
            </a:extLst>
          </p:cNvPr>
          <p:cNvSpPr>
            <a:spLocks noGrp="1"/>
          </p:cNvSpPr>
          <p:nvPr>
            <p:ph type="subTitle" idx="1"/>
          </p:nvPr>
        </p:nvSpPr>
        <p:spPr>
          <a:xfrm>
            <a:off x="813175" y="4712963"/>
            <a:ext cx="10334625" cy="746185"/>
          </a:xfrm>
        </p:spPr>
        <p:txBody>
          <a:bodyPr>
            <a:norm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ext Placeholder 4">
            <a:extLst>
              <a:ext uri="{FF2B5EF4-FFF2-40B4-BE49-F238E27FC236}">
                <a16:creationId xmlns:a16="http://schemas.microsoft.com/office/drawing/2014/main" id="{4B87851E-C1E1-6E46-8D1B-95D6C1888590}"/>
              </a:ext>
            </a:extLst>
          </p:cNvPr>
          <p:cNvSpPr>
            <a:spLocks noGrp="1"/>
          </p:cNvSpPr>
          <p:nvPr>
            <p:ph type="body" sz="quarter" idx="10"/>
          </p:nvPr>
        </p:nvSpPr>
        <p:spPr>
          <a:xfrm>
            <a:off x="813175" y="3441178"/>
            <a:ext cx="10334625" cy="1259607"/>
          </a:xfrm>
        </p:spPr>
        <p:txBody>
          <a:bodyPr>
            <a:noAutofit/>
          </a:bodyPr>
          <a:lstStyle>
            <a:lvl1pPr marL="0" indent="0">
              <a:buFontTx/>
              <a:buNone/>
              <a:defRPr sz="2400">
                <a:solidFill>
                  <a:schemeClr val="bg1"/>
                </a:solidFill>
              </a:defRPr>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US"/>
              <a:t>Edit Master text styles</a:t>
            </a:r>
          </a:p>
        </p:txBody>
      </p:sp>
      <p:pic>
        <p:nvPicPr>
          <p:cNvPr id="8" name="Picture 7">
            <a:extLst>
              <a:ext uri="{FF2B5EF4-FFF2-40B4-BE49-F238E27FC236}">
                <a16:creationId xmlns:a16="http://schemas.microsoft.com/office/drawing/2014/main" id="{276D9F0E-4B80-0FD1-A24A-1C1B60A4BB47}"/>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7566183" y="472833"/>
            <a:ext cx="1787236" cy="457200"/>
          </a:xfrm>
          <a:prstGeom prst="rect">
            <a:avLst/>
          </a:prstGeom>
        </p:spPr>
      </p:pic>
      <p:pic>
        <p:nvPicPr>
          <p:cNvPr id="10" name="Picture 9">
            <a:extLst>
              <a:ext uri="{FF2B5EF4-FFF2-40B4-BE49-F238E27FC236}">
                <a16:creationId xmlns:a16="http://schemas.microsoft.com/office/drawing/2014/main" id="{70496317-0189-6060-26F4-32FD05088972}"/>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067685" y="472833"/>
            <a:ext cx="1825604" cy="457200"/>
          </a:xfrm>
          <a:prstGeom prst="rect">
            <a:avLst/>
          </a:prstGeom>
        </p:spPr>
      </p:pic>
      <p:pic>
        <p:nvPicPr>
          <p:cNvPr id="4" name="Picture 2" descr="DOE Logo with White Seal and White Text (Preview Image)">
            <a:extLst>
              <a:ext uri="{FF2B5EF4-FFF2-40B4-BE49-F238E27FC236}">
                <a16:creationId xmlns:a16="http://schemas.microsoft.com/office/drawing/2014/main" id="{17043D13-D4F7-0DA9-FB9F-7427ACDEE7AE}"/>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780096" y="407095"/>
            <a:ext cx="2222064" cy="637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2655364"/>
      </p:ext>
    </p:extLst>
  </p:cSld>
  <p:clrMapOvr>
    <a:masterClrMapping/>
  </p:clrMapOvr>
  <p:extLst>
    <p:ext uri="{DCECCB84-F9BA-43D5-87BE-67443E8EF086}">
      <p15:sldGuideLst xmlns:p15="http://schemas.microsoft.com/office/powerpoint/2012/main">
        <p15:guide id="7" orient="horz" pos="2160" userDrawn="1">
          <p15:clr>
            <a:srgbClr val="FBAE40"/>
          </p15:clr>
        </p15:guide>
        <p15:guide id="8" pos="3840" userDrawn="1">
          <p15:clr>
            <a:srgbClr val="FBAE40"/>
          </p15:clr>
        </p15:guide>
        <p15:guide id="9" orient="horz" pos="3888" userDrawn="1">
          <p15:clr>
            <a:srgbClr val="FBAE40"/>
          </p15:clr>
        </p15:guide>
        <p15:guide id="10" pos="360" userDrawn="1">
          <p15:clr>
            <a:srgbClr val="FBAE40"/>
          </p15:clr>
        </p15:guide>
        <p15:guide id="11" pos="7320" userDrawn="1">
          <p15:clr>
            <a:srgbClr val="FBAE40"/>
          </p15:clr>
        </p15:guide>
        <p15:guide id="12" orient="horz" pos="398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4785F67-179E-4145-8BCB-4A0C61A894B6}"/>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
        <p:nvSpPr>
          <p:cNvPr id="8" name="Title Placeholder 1">
            <a:extLst>
              <a:ext uri="{FF2B5EF4-FFF2-40B4-BE49-F238E27FC236}">
                <a16:creationId xmlns:a16="http://schemas.microsoft.com/office/drawing/2014/main" id="{7E7747BA-6145-3552-2339-5F4BF5DF2FDE}"/>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C65258C7-5BE3-51E9-6313-6F03042F389D}"/>
              </a:ext>
            </a:extLst>
          </p:cNvPr>
          <p:cNvSpPr>
            <a:spLocks noGrp="1"/>
          </p:cNvSpPr>
          <p:nvPr>
            <p:ph idx="1"/>
          </p:nvPr>
        </p:nvSpPr>
        <p:spPr>
          <a:xfrm>
            <a:off x="462579" y="975365"/>
            <a:ext cx="11499925" cy="486585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9456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965E-00C4-6F4C-8817-84A69C14D2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8926A3-B154-C14C-BFED-E141D3C8B7D4}"/>
              </a:ext>
            </a:extLst>
          </p:cNvPr>
          <p:cNvSpPr>
            <a:spLocks noGrp="1"/>
          </p:cNvSpPr>
          <p:nvPr>
            <p:ph sz="half" idx="1"/>
          </p:nvPr>
        </p:nvSpPr>
        <p:spPr>
          <a:xfrm>
            <a:off x="462579" y="975360"/>
            <a:ext cx="5524500"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40C922-34CF-D846-A402-06F51B18941E}"/>
              </a:ext>
            </a:extLst>
          </p:cNvPr>
          <p:cNvSpPr>
            <a:spLocks noGrp="1"/>
          </p:cNvSpPr>
          <p:nvPr>
            <p:ph sz="half" idx="2"/>
          </p:nvPr>
        </p:nvSpPr>
        <p:spPr>
          <a:xfrm>
            <a:off x="6204923" y="975360"/>
            <a:ext cx="5755084"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AF058090-69E1-4C76-B04E-24949BD11AEB}"/>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363061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D45B976-F9BD-96F9-4119-FEAF693C373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0EB69E67-D399-4DBB-BAA8-0F33523D2BBF}"/>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2391252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DAAA2-8718-2247-8539-9A0DC22C048C}"/>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A73056FE-C136-A54B-9DE3-EACD8E08FED9}"/>
              </a:ext>
            </a:extLst>
          </p:cNvPr>
          <p:cNvSpPr>
            <a:spLocks noGrp="1"/>
          </p:cNvSpPr>
          <p:nvPr>
            <p:ph type="body" idx="1"/>
          </p:nvPr>
        </p:nvSpPr>
        <p:spPr>
          <a:xfrm>
            <a:off x="462579" y="975365"/>
            <a:ext cx="11499925" cy="4865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CAB150B5-704F-CF21-3183-8DB97C07706C}"/>
              </a:ext>
            </a:extLst>
          </p:cNvPr>
          <p:cNvCxnSpPr>
            <a:cxnSpLocks/>
          </p:cNvCxnSpPr>
          <p:nvPr userDrawn="1"/>
        </p:nvCxnSpPr>
        <p:spPr>
          <a:xfrm>
            <a:off x="462579" y="825178"/>
            <a:ext cx="11499925" cy="0"/>
          </a:xfrm>
          <a:prstGeom prst="line">
            <a:avLst/>
          </a:prstGeom>
          <a:ln w="25400">
            <a:gradFill>
              <a:gsLst>
                <a:gs pos="0">
                  <a:schemeClr val="bg2"/>
                </a:gs>
                <a:gs pos="100000">
                  <a:schemeClr val="accent5"/>
                </a:gs>
              </a:gsLst>
              <a:lin ang="0" scaled="0"/>
            </a:gra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58D2D7-4525-7982-81CE-BAFE8EFB999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7" name="Slide Number Placeholder 5">
            <a:extLst>
              <a:ext uri="{FF2B5EF4-FFF2-40B4-BE49-F238E27FC236}">
                <a16:creationId xmlns:a16="http://schemas.microsoft.com/office/drawing/2014/main" id="{0B2AFF6D-0928-4D72-853B-80E1EFEDB36D}"/>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b="1">
                <a:solidFill>
                  <a:schemeClr val="tx1"/>
                </a:solidFill>
              </a:defRPr>
            </a:lvl1pPr>
          </a:lstStyle>
          <a:p>
            <a:fld id="{933A556B-7C63-244D-9B7C-B0EA8042B330}" type="slidenum">
              <a:rPr lang="en-US" smtClean="0"/>
              <a:pPr/>
              <a:t>‹#›</a:t>
            </a:fld>
            <a:endParaRPr lang="en-US" dirty="0"/>
          </a:p>
        </p:txBody>
      </p:sp>
      <p:sp>
        <p:nvSpPr>
          <p:cNvPr id="9" name="Text Placeholder 2">
            <a:extLst>
              <a:ext uri="{FF2B5EF4-FFF2-40B4-BE49-F238E27FC236}">
                <a16:creationId xmlns:a16="http://schemas.microsoft.com/office/drawing/2014/main" id="{E51EB3C1-1414-4721-B9A9-43D43377DAF1}"/>
              </a:ext>
            </a:extLst>
          </p:cNvPr>
          <p:cNvSpPr txBox="1">
            <a:spLocks/>
          </p:cNvSpPr>
          <p:nvPr userDrawn="1"/>
        </p:nvSpPr>
        <p:spPr>
          <a:xfrm>
            <a:off x="4806509" y="6239683"/>
            <a:ext cx="3151015" cy="294041"/>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 Dilling</a:t>
            </a:r>
          </a:p>
        </p:txBody>
      </p:sp>
      <p:sp>
        <p:nvSpPr>
          <p:cNvPr id="4" name="Text Placeholder 2">
            <a:extLst>
              <a:ext uri="{FF2B5EF4-FFF2-40B4-BE49-F238E27FC236}">
                <a16:creationId xmlns:a16="http://schemas.microsoft.com/office/drawing/2014/main" id="{66CC7428-6F79-1D8C-CBD8-7E5AC7622718}"/>
              </a:ext>
            </a:extLst>
          </p:cNvPr>
          <p:cNvSpPr txBox="1">
            <a:spLocks/>
          </p:cNvSpPr>
          <p:nvPr userDrawn="1"/>
        </p:nvSpPr>
        <p:spPr>
          <a:xfrm>
            <a:off x="351422" y="6525134"/>
            <a:ext cx="4509516" cy="294041"/>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Resource Review Board, June 9-10, 2026</a:t>
            </a:r>
          </a:p>
        </p:txBody>
      </p:sp>
    </p:spTree>
    <p:extLst>
      <p:ext uri="{BB962C8B-B14F-4D97-AF65-F5344CB8AC3E}">
        <p14:creationId xmlns:p14="http://schemas.microsoft.com/office/powerpoint/2010/main" val="544521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7" r:id="rId4"/>
  </p:sldLayoutIdLst>
  <p:hf hdr="0" ftr="0" dt="0"/>
  <p:txStyles>
    <p:titleStyle>
      <a:lvl1pPr algn="l" defTabSz="914400" rtl="0" eaLnBrk="1" latinLnBrk="0" hangingPunct="1">
        <a:lnSpc>
          <a:spcPct val="90000"/>
        </a:lnSpc>
        <a:spcBef>
          <a:spcPct val="0"/>
        </a:spcBef>
        <a:buNone/>
        <a:defRPr sz="4000" b="1" u="none"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60" userDrawn="1">
          <p15:clr>
            <a:srgbClr val="F26B43"/>
          </p15:clr>
        </p15:guide>
        <p15:guide id="10" orient="horz" pos="3888" userDrawn="1">
          <p15:clr>
            <a:srgbClr val="F26B43"/>
          </p15:clr>
        </p15:guide>
        <p15:guide id="11" pos="7320" userDrawn="1">
          <p15:clr>
            <a:srgbClr val="F26B43"/>
          </p15:clr>
        </p15:guide>
        <p15:guide id="12"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56CBC-DA70-7741-BB3F-BCDBBE052F88}"/>
              </a:ext>
            </a:extLst>
          </p:cNvPr>
          <p:cNvSpPr>
            <a:spLocks noGrp="1"/>
          </p:cNvSpPr>
          <p:nvPr>
            <p:ph type="ctrTitle"/>
          </p:nvPr>
        </p:nvSpPr>
        <p:spPr>
          <a:xfrm>
            <a:off x="482974" y="1526050"/>
            <a:ext cx="10334625" cy="660527"/>
          </a:xfrm>
        </p:spPr>
        <p:txBody>
          <a:bodyPr>
            <a:normAutofit/>
          </a:bodyPr>
          <a:lstStyle/>
          <a:p>
            <a:r>
              <a:rPr lang="en-US" sz="3600" dirty="0"/>
              <a:t>Report from the EIC Advisory Committee</a:t>
            </a:r>
          </a:p>
        </p:txBody>
      </p:sp>
      <p:sp>
        <p:nvSpPr>
          <p:cNvPr id="15" name="Text Placeholder 37">
            <a:extLst>
              <a:ext uri="{FF2B5EF4-FFF2-40B4-BE49-F238E27FC236}">
                <a16:creationId xmlns:a16="http://schemas.microsoft.com/office/drawing/2014/main" id="{C1B2002E-00D6-4CAD-A65D-64D3BAA92F63}"/>
              </a:ext>
            </a:extLst>
          </p:cNvPr>
          <p:cNvSpPr txBox="1">
            <a:spLocks/>
          </p:cNvSpPr>
          <p:nvPr/>
        </p:nvSpPr>
        <p:spPr>
          <a:xfrm>
            <a:off x="482974" y="3056556"/>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solidFill>
                  <a:schemeClr val="bg1"/>
                </a:solidFill>
              </a:rPr>
              <a:t>Jens Dilling</a:t>
            </a:r>
          </a:p>
        </p:txBody>
      </p:sp>
      <p:sp>
        <p:nvSpPr>
          <p:cNvPr id="16" name="Text Placeholder 37">
            <a:extLst>
              <a:ext uri="{FF2B5EF4-FFF2-40B4-BE49-F238E27FC236}">
                <a16:creationId xmlns:a16="http://schemas.microsoft.com/office/drawing/2014/main" id="{089BC854-B888-4A23-A414-786CF2F4989B}"/>
              </a:ext>
            </a:extLst>
          </p:cNvPr>
          <p:cNvSpPr txBox="1">
            <a:spLocks/>
          </p:cNvSpPr>
          <p:nvPr/>
        </p:nvSpPr>
        <p:spPr>
          <a:xfrm>
            <a:off x="482973" y="3532808"/>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800" dirty="0">
              <a:solidFill>
                <a:schemeClr val="bg1"/>
              </a:solidFill>
            </a:endParaRPr>
          </a:p>
        </p:txBody>
      </p:sp>
      <p:sp>
        <p:nvSpPr>
          <p:cNvPr id="18" name="Text Placeholder 37">
            <a:extLst>
              <a:ext uri="{FF2B5EF4-FFF2-40B4-BE49-F238E27FC236}">
                <a16:creationId xmlns:a16="http://schemas.microsoft.com/office/drawing/2014/main" id="{86BF940C-484A-47DD-A144-785578E150B7}"/>
              </a:ext>
            </a:extLst>
          </p:cNvPr>
          <p:cNvSpPr txBox="1">
            <a:spLocks/>
          </p:cNvSpPr>
          <p:nvPr/>
        </p:nvSpPr>
        <p:spPr>
          <a:xfrm>
            <a:off x="482973" y="5001685"/>
            <a:ext cx="5282825" cy="83305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chemeClr val="bg1"/>
                </a:solidFill>
              </a:rPr>
              <a:t>EIC Resource Review Board</a:t>
            </a:r>
          </a:p>
          <a:p>
            <a:pPr marL="0" indent="0">
              <a:buNone/>
            </a:pPr>
            <a:r>
              <a:rPr lang="en-US" sz="2000" dirty="0">
                <a:solidFill>
                  <a:schemeClr val="bg1"/>
                </a:solidFill>
              </a:rPr>
              <a:t>June 9-10, 2026</a:t>
            </a:r>
          </a:p>
          <a:p>
            <a:pPr marL="0" indent="0">
              <a:buNone/>
            </a:pPr>
            <a:endParaRPr lang="en-US" sz="2000" dirty="0">
              <a:solidFill>
                <a:schemeClr val="bg1"/>
              </a:solidFill>
            </a:endParaRPr>
          </a:p>
        </p:txBody>
      </p:sp>
      <p:sp>
        <p:nvSpPr>
          <p:cNvPr id="3" name="Rectangle 2">
            <a:extLst>
              <a:ext uri="{FF2B5EF4-FFF2-40B4-BE49-F238E27FC236}">
                <a16:creationId xmlns:a16="http://schemas.microsoft.com/office/drawing/2014/main" id="{390C3096-BEF9-4C37-A974-2F117DF055CB}"/>
              </a:ext>
            </a:extLst>
          </p:cNvPr>
          <p:cNvSpPr/>
          <p:nvPr/>
        </p:nvSpPr>
        <p:spPr>
          <a:xfrm>
            <a:off x="482972" y="3473167"/>
            <a:ext cx="6096000" cy="646331"/>
          </a:xfrm>
          <a:prstGeom prst="rect">
            <a:avLst/>
          </a:prstGeom>
        </p:spPr>
        <p:txBody>
          <a:bodyPr>
            <a:spAutoFit/>
          </a:bodyPr>
          <a:lstStyle/>
          <a:p>
            <a:r>
              <a:rPr lang="en-US" dirty="0">
                <a:solidFill>
                  <a:schemeClr val="bg1"/>
                </a:solidFill>
              </a:rPr>
              <a:t>Laboratory Director</a:t>
            </a:r>
          </a:p>
          <a:p>
            <a:r>
              <a:rPr lang="en-US" dirty="0">
                <a:solidFill>
                  <a:schemeClr val="bg1"/>
                </a:solidFill>
              </a:rPr>
              <a:t>Jefferson Lab</a:t>
            </a:r>
          </a:p>
        </p:txBody>
      </p:sp>
    </p:spTree>
    <p:extLst>
      <p:ext uri="{BB962C8B-B14F-4D97-AF65-F5344CB8AC3E}">
        <p14:creationId xmlns:p14="http://schemas.microsoft.com/office/powerpoint/2010/main" val="224675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CCA763-6E7E-5660-77BC-7C88D518AF17}"/>
              </a:ext>
            </a:extLst>
          </p:cNvPr>
          <p:cNvSpPr>
            <a:spLocks noGrp="1"/>
          </p:cNvSpPr>
          <p:nvPr>
            <p:ph type="sldNum" sz="quarter" idx="4"/>
          </p:nvPr>
        </p:nvSpPr>
        <p:spPr/>
        <p:txBody>
          <a:bodyPr/>
          <a:lstStyle/>
          <a:p>
            <a:pPr algn="ctr"/>
            <a:fld id="{933A556B-7C63-244D-9B7C-B0EA8042B330}" type="slidenum">
              <a:rPr lang="en-US" b="1" smtClean="0"/>
              <a:pPr algn="ctr"/>
              <a:t>2</a:t>
            </a:fld>
            <a:endParaRPr lang="en-US" b="1" dirty="0"/>
          </a:p>
        </p:txBody>
      </p:sp>
      <p:sp>
        <p:nvSpPr>
          <p:cNvPr id="5" name="Title 4">
            <a:extLst>
              <a:ext uri="{FF2B5EF4-FFF2-40B4-BE49-F238E27FC236}">
                <a16:creationId xmlns:a16="http://schemas.microsoft.com/office/drawing/2014/main" id="{5AF08AF0-DBDD-06F1-0FAF-C6E8550815A8}"/>
              </a:ext>
            </a:extLst>
          </p:cNvPr>
          <p:cNvSpPr>
            <a:spLocks noGrp="1"/>
          </p:cNvSpPr>
          <p:nvPr>
            <p:ph type="title"/>
          </p:nvPr>
        </p:nvSpPr>
        <p:spPr/>
        <p:txBody>
          <a:bodyPr/>
          <a:lstStyle/>
          <a:p>
            <a:r>
              <a:rPr lang="en-US" dirty="0"/>
              <a:t>Outline</a:t>
            </a:r>
          </a:p>
        </p:txBody>
      </p:sp>
      <p:sp>
        <p:nvSpPr>
          <p:cNvPr id="6" name="Content Placeholder 5">
            <a:extLst>
              <a:ext uri="{FF2B5EF4-FFF2-40B4-BE49-F238E27FC236}">
                <a16:creationId xmlns:a16="http://schemas.microsoft.com/office/drawing/2014/main" id="{9744A9F9-944D-5880-3F0F-9FAC5E0F391F}"/>
              </a:ext>
            </a:extLst>
          </p:cNvPr>
          <p:cNvSpPr>
            <a:spLocks noGrp="1"/>
          </p:cNvSpPr>
          <p:nvPr>
            <p:ph idx="1"/>
          </p:nvPr>
        </p:nvSpPr>
        <p:spPr>
          <a:xfrm>
            <a:off x="462579" y="996071"/>
            <a:ext cx="11499925" cy="4865858"/>
          </a:xfrm>
        </p:spPr>
        <p:txBody>
          <a:bodyPr vert="horz" lIns="91440" tIns="45720" rIns="91440" bIns="45720" rtlCol="0" anchor="t">
            <a:normAutofit/>
          </a:bodyPr>
          <a:lstStyle/>
          <a:p>
            <a:endParaRPr lang="en-US" dirty="0"/>
          </a:p>
          <a:p>
            <a:r>
              <a:rPr lang="en-US" dirty="0"/>
              <a:t>Overview</a:t>
            </a:r>
          </a:p>
          <a:p>
            <a:pPr marL="0" indent="0">
              <a:buNone/>
            </a:pPr>
            <a:endParaRPr lang="en-US" dirty="0"/>
          </a:p>
          <a:p>
            <a:r>
              <a:rPr lang="en-US" dirty="0"/>
              <a:t>Highlights from the EIC Advisory Board Meeting on May 28, 2026</a:t>
            </a:r>
          </a:p>
          <a:p>
            <a:pPr marL="0" indent="0">
              <a:buNone/>
            </a:pPr>
            <a:endParaRPr lang="en-US" dirty="0"/>
          </a:p>
          <a:p>
            <a:r>
              <a:rPr lang="en-US" dirty="0"/>
              <a:t>Announcements</a:t>
            </a:r>
          </a:p>
          <a:p>
            <a:endParaRPr lang="en-US" dirty="0"/>
          </a:p>
          <a:p>
            <a:pPr marL="0" indent="0">
              <a:buNone/>
            </a:pPr>
            <a:endParaRPr lang="en-US" dirty="0"/>
          </a:p>
        </p:txBody>
      </p:sp>
    </p:spTree>
    <p:extLst>
      <p:ext uri="{BB962C8B-B14F-4D97-AF65-F5344CB8AC3E}">
        <p14:creationId xmlns:p14="http://schemas.microsoft.com/office/powerpoint/2010/main" val="171364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800AEC-80BC-4784-8C2F-ECB99900CA3B}"/>
              </a:ext>
            </a:extLst>
          </p:cNvPr>
          <p:cNvSpPr>
            <a:spLocks noGrp="1"/>
          </p:cNvSpPr>
          <p:nvPr>
            <p:ph type="sldNum" sz="quarter" idx="4"/>
          </p:nvPr>
        </p:nvSpPr>
        <p:spPr/>
        <p:txBody>
          <a:bodyPr/>
          <a:lstStyle/>
          <a:p>
            <a:fld id="{933A556B-7C63-244D-9B7C-B0EA8042B330}" type="slidenum">
              <a:rPr lang="en-US" smtClean="0"/>
              <a:pPr/>
              <a:t>3</a:t>
            </a:fld>
            <a:endParaRPr lang="en-US" dirty="0"/>
          </a:p>
        </p:txBody>
      </p:sp>
      <p:sp>
        <p:nvSpPr>
          <p:cNvPr id="3" name="Title 2">
            <a:extLst>
              <a:ext uri="{FF2B5EF4-FFF2-40B4-BE49-F238E27FC236}">
                <a16:creationId xmlns:a16="http://schemas.microsoft.com/office/drawing/2014/main" id="{B97305AE-FEFB-421F-B01B-7DF56BE3D93B}"/>
              </a:ext>
            </a:extLst>
          </p:cNvPr>
          <p:cNvSpPr>
            <a:spLocks noGrp="1"/>
          </p:cNvSpPr>
          <p:nvPr>
            <p:ph type="title"/>
          </p:nvPr>
        </p:nvSpPr>
        <p:spPr/>
        <p:txBody>
          <a:bodyPr/>
          <a:lstStyle/>
          <a:p>
            <a:r>
              <a:rPr lang="en-US" dirty="0"/>
              <a:t>EIC Advisory Board (AB) Overview</a:t>
            </a:r>
          </a:p>
        </p:txBody>
      </p:sp>
      <p:sp>
        <p:nvSpPr>
          <p:cNvPr id="5" name="Rectangle 4">
            <a:extLst>
              <a:ext uri="{FF2B5EF4-FFF2-40B4-BE49-F238E27FC236}">
                <a16:creationId xmlns:a16="http://schemas.microsoft.com/office/drawing/2014/main" id="{6A38D47E-B160-4BCF-B826-8483F399FF9E}"/>
              </a:ext>
            </a:extLst>
          </p:cNvPr>
          <p:cNvSpPr/>
          <p:nvPr/>
        </p:nvSpPr>
        <p:spPr>
          <a:xfrm>
            <a:off x="462579" y="1003904"/>
            <a:ext cx="11053716" cy="5139869"/>
          </a:xfrm>
          <a:prstGeom prst="rect">
            <a:avLst/>
          </a:prstGeom>
        </p:spPr>
        <p:txBody>
          <a:bodyPr wrap="square">
            <a:spAutoFit/>
          </a:bodyPr>
          <a:lstStyle/>
          <a:p>
            <a:r>
              <a:rPr lang="en-US" b="1" dirty="0"/>
              <a:t>Chair: </a:t>
            </a:r>
            <a:r>
              <a:rPr lang="en-US" dirty="0"/>
              <a:t>Jens Dilling, Laboratory Director, </a:t>
            </a:r>
            <a:r>
              <a:rPr lang="en-US" dirty="0" err="1"/>
              <a:t>JLab</a:t>
            </a:r>
            <a:r>
              <a:rPr lang="en-US" dirty="0"/>
              <a:t> </a:t>
            </a:r>
            <a:endParaRPr lang="en-US" b="1" dirty="0"/>
          </a:p>
          <a:p>
            <a:endParaRPr lang="en-US" sz="1200" b="1" dirty="0"/>
          </a:p>
          <a:p>
            <a:r>
              <a:rPr lang="en-US" b="1" dirty="0"/>
              <a:t>Purpose: </a:t>
            </a:r>
            <a:br>
              <a:rPr lang="en-US" b="1" dirty="0"/>
            </a:br>
            <a:r>
              <a:rPr lang="en-US" dirty="0"/>
              <a:t>To provide guidance and advice to the BNL Director on the design and construction of the EIC accelerator facility and on the efforts to establish partnerships, international and domestic, with institutions collaborating on the facility. The EAB provides a forum for high-level planning, communication, coordination, and resolution of issues affecting the EIC facility, appropriate at the level of the Laboratory Directors. The EAB will consider issues affecting the scope and/or resource allocations at BNL and the participant institutions.</a:t>
            </a:r>
          </a:p>
          <a:p>
            <a:endParaRPr lang="en-US" sz="1200" dirty="0"/>
          </a:p>
          <a:p>
            <a:r>
              <a:rPr lang="en-US" b="1" dirty="0"/>
              <a:t>Membership: </a:t>
            </a:r>
            <a:br>
              <a:rPr lang="en-US" b="1" dirty="0"/>
            </a:br>
            <a:r>
              <a:rPr lang="en-US" dirty="0"/>
              <a:t>Includes Laboratory Directors (or senior leadership) of institutions participating in the design and construction of the EIC accelerator facility. Board members may also include leaders of institutions with common accelerator Science and Technology interests</a:t>
            </a:r>
          </a:p>
          <a:p>
            <a:endParaRPr lang="en-US" sz="1200" b="1" dirty="0"/>
          </a:p>
          <a:p>
            <a:r>
              <a:rPr lang="en-US" b="1" dirty="0"/>
              <a:t>Participating Institutions: </a:t>
            </a:r>
            <a:br>
              <a:rPr lang="en-US" b="1" dirty="0"/>
            </a:br>
            <a:r>
              <a:rPr lang="en-US" dirty="0"/>
              <a:t>ANL, CERN, FNAL, IN2P3, INFN, IRFU-Saclay, JLab, LBNL, ORNL, TRIUMF, STFC</a:t>
            </a:r>
          </a:p>
          <a:p>
            <a:endParaRPr lang="en-US" sz="1200" b="1" dirty="0"/>
          </a:p>
          <a:p>
            <a:r>
              <a:rPr lang="en-US" b="1" dirty="0"/>
              <a:t>Frequency: </a:t>
            </a:r>
            <a:br>
              <a:rPr lang="en-US" b="1" dirty="0"/>
            </a:br>
            <a:r>
              <a:rPr lang="en-US" dirty="0"/>
              <a:t>Meets 3-4 times annually </a:t>
            </a:r>
          </a:p>
        </p:txBody>
      </p:sp>
    </p:spTree>
    <p:extLst>
      <p:ext uri="{BB962C8B-B14F-4D97-AF65-F5344CB8AC3E}">
        <p14:creationId xmlns:p14="http://schemas.microsoft.com/office/powerpoint/2010/main" val="127169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DC722-DDA5-4BF6-6470-8A5539ECDF8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F062E3-EDEC-4DC7-28FA-2A68B5A01256}"/>
              </a:ext>
            </a:extLst>
          </p:cNvPr>
          <p:cNvSpPr>
            <a:spLocks noGrp="1"/>
          </p:cNvSpPr>
          <p:nvPr>
            <p:ph type="sldNum" sz="quarter" idx="4"/>
          </p:nvPr>
        </p:nvSpPr>
        <p:spPr/>
        <p:txBody>
          <a:bodyPr/>
          <a:lstStyle/>
          <a:p>
            <a:fld id="{933A556B-7C63-244D-9B7C-B0EA8042B330}" type="slidenum">
              <a:rPr lang="en-US" smtClean="0"/>
              <a:pPr/>
              <a:t>4</a:t>
            </a:fld>
            <a:endParaRPr lang="en-US" dirty="0"/>
          </a:p>
        </p:txBody>
      </p:sp>
      <p:sp>
        <p:nvSpPr>
          <p:cNvPr id="3" name="Title 2">
            <a:extLst>
              <a:ext uri="{FF2B5EF4-FFF2-40B4-BE49-F238E27FC236}">
                <a16:creationId xmlns:a16="http://schemas.microsoft.com/office/drawing/2014/main" id="{A4603659-8D29-C66C-CD1E-A698AAB1B480}"/>
              </a:ext>
            </a:extLst>
          </p:cNvPr>
          <p:cNvSpPr>
            <a:spLocks noGrp="1"/>
          </p:cNvSpPr>
          <p:nvPr>
            <p:ph type="title"/>
          </p:nvPr>
        </p:nvSpPr>
        <p:spPr>
          <a:xfrm>
            <a:off x="462579" y="0"/>
            <a:ext cx="11729421" cy="825178"/>
          </a:xfrm>
        </p:spPr>
        <p:txBody>
          <a:bodyPr>
            <a:normAutofit fontScale="90000"/>
          </a:bodyPr>
          <a:lstStyle/>
          <a:p>
            <a:r>
              <a:rPr lang="en-US" dirty="0"/>
              <a:t>Highlights from the May 28, 2026 EIC AB Meeting </a:t>
            </a:r>
          </a:p>
        </p:txBody>
      </p:sp>
      <p:sp>
        <p:nvSpPr>
          <p:cNvPr id="4" name="Content Placeholder 3">
            <a:extLst>
              <a:ext uri="{FF2B5EF4-FFF2-40B4-BE49-F238E27FC236}">
                <a16:creationId xmlns:a16="http://schemas.microsoft.com/office/drawing/2014/main" id="{6B7D3B36-2AEE-FBC1-933F-591CA2610CEE}"/>
              </a:ext>
            </a:extLst>
          </p:cNvPr>
          <p:cNvSpPr>
            <a:spLocks noGrp="1"/>
          </p:cNvSpPr>
          <p:nvPr>
            <p:ph idx="1"/>
          </p:nvPr>
        </p:nvSpPr>
        <p:spPr>
          <a:xfrm>
            <a:off x="462579" y="975364"/>
            <a:ext cx="11289539" cy="5157421"/>
          </a:xfrm>
        </p:spPr>
        <p:txBody>
          <a:bodyPr>
            <a:normAutofit/>
          </a:bodyPr>
          <a:lstStyle/>
          <a:p>
            <a:pPr marL="0" indent="0">
              <a:buNone/>
            </a:pPr>
            <a:r>
              <a:rPr lang="en-US" b="1" dirty="0">
                <a:solidFill>
                  <a:schemeClr val="bg2">
                    <a:lumMod val="75000"/>
                  </a:schemeClr>
                </a:solidFill>
              </a:rPr>
              <a:t>EIC Total Project Cost remains $3.1B</a:t>
            </a:r>
          </a:p>
          <a:p>
            <a:pPr lvl="1"/>
            <a:r>
              <a:rPr lang="en-US" dirty="0"/>
              <a:t>FY27 request: $200M for EIC (+$42M over FY26)</a:t>
            </a:r>
          </a:p>
          <a:p>
            <a:pPr lvl="1"/>
            <a:r>
              <a:rPr lang="en-US" dirty="0"/>
              <a:t>Total BNL funding: $340M (200M for EIC + 140M for NP Ops to support the RHIC</a:t>
            </a:r>
          </a:p>
          <a:p>
            <a:pPr marL="0" indent="0">
              <a:buNone/>
            </a:pPr>
            <a:r>
              <a:rPr lang="en-US" b="1" dirty="0">
                <a:solidFill>
                  <a:schemeClr val="bg2">
                    <a:lumMod val="75000"/>
                  </a:schemeClr>
                </a:solidFill>
              </a:rPr>
              <a:t>BNL Reorganization</a:t>
            </a:r>
            <a:r>
              <a:rPr lang="en-US" dirty="0"/>
              <a:t> </a:t>
            </a:r>
          </a:p>
          <a:p>
            <a:pPr lvl="1"/>
            <a:r>
              <a:rPr lang="en-US" dirty="0"/>
              <a:t>Integrate EIC, NPP, and Magnet groups by Oct 1</a:t>
            </a:r>
          </a:p>
          <a:p>
            <a:pPr lvl="1"/>
            <a:r>
              <a:rPr lang="en-US" dirty="0"/>
              <a:t>Engineering resources embedded in Accelerator Systems; matrixed to projects</a:t>
            </a:r>
          </a:p>
          <a:p>
            <a:pPr marL="0" indent="0">
              <a:buNone/>
            </a:pPr>
            <a:r>
              <a:rPr lang="en-US" b="1" dirty="0">
                <a:solidFill>
                  <a:schemeClr val="bg2">
                    <a:lumMod val="75000"/>
                  </a:schemeClr>
                </a:solidFill>
              </a:rPr>
              <a:t>EIC Organizational Alignment</a:t>
            </a:r>
          </a:p>
          <a:p>
            <a:pPr lvl="1"/>
            <a:r>
              <a:rPr lang="en-US" dirty="0"/>
              <a:t>Several leadership changes have been implemented to strengthen project integration, baseline development, and strategic partnerships.</a:t>
            </a:r>
          </a:p>
          <a:p>
            <a:pPr marL="0" indent="0">
              <a:buNone/>
            </a:pPr>
            <a:r>
              <a:rPr lang="en-US" b="1" dirty="0">
                <a:solidFill>
                  <a:schemeClr val="bg2">
                    <a:lumMod val="75000"/>
                  </a:schemeClr>
                </a:solidFill>
              </a:rPr>
              <a:t>EIC Accelerator Collaboration Update</a:t>
            </a:r>
          </a:p>
          <a:p>
            <a:pPr lvl="1"/>
            <a:r>
              <a:rPr lang="en-US" dirty="0"/>
              <a:t>IPAC Satellite Meeting on May 20 was a success with 62 participants in attendance. </a:t>
            </a:r>
          </a:p>
          <a:p>
            <a:pPr lvl="1"/>
            <a:r>
              <a:rPr lang="en-US" dirty="0"/>
              <a:t>Plans are underway to establish postdoctoral fellowship opportunities between U.S. and European laboratories.</a:t>
            </a:r>
            <a:endParaRPr lang="en-US" sz="2400" b="1" dirty="0">
              <a:solidFill>
                <a:schemeClr val="bg2">
                  <a:lumMod val="75000"/>
                </a:schemeClr>
              </a:solidFill>
            </a:endParaRPr>
          </a:p>
          <a:p>
            <a:endParaRPr lang="en-US" dirty="0"/>
          </a:p>
          <a:p>
            <a:pPr lvl="1"/>
            <a:endParaRPr lang="en-US" dirty="0"/>
          </a:p>
          <a:p>
            <a:endParaRPr lang="en-US" b="1" dirty="0"/>
          </a:p>
        </p:txBody>
      </p:sp>
    </p:spTree>
    <p:extLst>
      <p:ext uri="{BB962C8B-B14F-4D97-AF65-F5344CB8AC3E}">
        <p14:creationId xmlns:p14="http://schemas.microsoft.com/office/powerpoint/2010/main" val="240755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DD671-511A-B21C-94F6-7E870CB3B4C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DAFD48-98B8-46DE-F20D-1B53591CDE93}"/>
              </a:ext>
            </a:extLst>
          </p:cNvPr>
          <p:cNvSpPr>
            <a:spLocks noGrp="1"/>
          </p:cNvSpPr>
          <p:nvPr>
            <p:ph type="sldNum" sz="quarter" idx="4"/>
          </p:nvPr>
        </p:nvSpPr>
        <p:spPr/>
        <p:txBody>
          <a:bodyPr/>
          <a:lstStyle/>
          <a:p>
            <a:fld id="{933A556B-7C63-244D-9B7C-B0EA8042B330}" type="slidenum">
              <a:rPr lang="en-US" smtClean="0"/>
              <a:pPr/>
              <a:t>5</a:t>
            </a:fld>
            <a:endParaRPr lang="en-US" dirty="0"/>
          </a:p>
        </p:txBody>
      </p:sp>
      <p:sp>
        <p:nvSpPr>
          <p:cNvPr id="3" name="Title 2">
            <a:extLst>
              <a:ext uri="{FF2B5EF4-FFF2-40B4-BE49-F238E27FC236}">
                <a16:creationId xmlns:a16="http://schemas.microsoft.com/office/drawing/2014/main" id="{917C448F-0808-A369-5C61-8DAB64504A7C}"/>
              </a:ext>
            </a:extLst>
          </p:cNvPr>
          <p:cNvSpPr>
            <a:spLocks noGrp="1"/>
          </p:cNvSpPr>
          <p:nvPr>
            <p:ph type="title"/>
          </p:nvPr>
        </p:nvSpPr>
        <p:spPr>
          <a:xfrm>
            <a:off x="462579" y="0"/>
            <a:ext cx="11729421" cy="825178"/>
          </a:xfrm>
        </p:spPr>
        <p:txBody>
          <a:bodyPr>
            <a:normAutofit/>
          </a:bodyPr>
          <a:lstStyle/>
          <a:p>
            <a:r>
              <a:rPr lang="en-US" dirty="0"/>
              <a:t>Announcements</a:t>
            </a:r>
          </a:p>
        </p:txBody>
      </p:sp>
      <p:sp>
        <p:nvSpPr>
          <p:cNvPr id="6" name="TextBox 5">
            <a:extLst>
              <a:ext uri="{FF2B5EF4-FFF2-40B4-BE49-F238E27FC236}">
                <a16:creationId xmlns:a16="http://schemas.microsoft.com/office/drawing/2014/main" id="{09E12609-2504-E0DA-204F-2C6EFEFC2BD0}"/>
              </a:ext>
            </a:extLst>
          </p:cNvPr>
          <p:cNvSpPr txBox="1"/>
          <p:nvPr/>
        </p:nvSpPr>
        <p:spPr>
          <a:xfrm>
            <a:off x="462579" y="989598"/>
            <a:ext cx="11174008" cy="4401205"/>
          </a:xfrm>
          <a:prstGeom prst="rect">
            <a:avLst/>
          </a:prstGeom>
          <a:noFill/>
        </p:spPr>
        <p:txBody>
          <a:bodyPr wrap="square">
            <a:spAutoFit/>
          </a:bodyPr>
          <a:lstStyle/>
          <a:p>
            <a:r>
              <a:rPr lang="en-US" sz="2400" b="1" dirty="0">
                <a:solidFill>
                  <a:schemeClr val="bg2">
                    <a:lumMod val="75000"/>
                  </a:schemeClr>
                </a:solidFill>
              </a:rPr>
              <a:t>Appointments</a:t>
            </a:r>
          </a:p>
          <a:p>
            <a:pPr marL="800100" lvl="1" indent="-342900">
              <a:buFont typeface="Arial" panose="020B0604020202020204" pitchFamily="34" charset="0"/>
              <a:buChar char="•"/>
            </a:pPr>
            <a:r>
              <a:rPr lang="en-US" sz="2000" dirty="0"/>
              <a:t>Kathy </a:t>
            </a:r>
            <a:r>
              <a:rPr lang="en-US" sz="2000" dirty="0" err="1"/>
              <a:t>Yelick</a:t>
            </a:r>
            <a:r>
              <a:rPr lang="en-US" sz="2000" dirty="0"/>
              <a:t> appointed Director of LBNL.</a:t>
            </a:r>
          </a:p>
          <a:p>
            <a:pPr marL="800100" lvl="1" indent="-342900">
              <a:buFont typeface="Arial" panose="020B0604020202020204" pitchFamily="34" charset="0"/>
              <a:buChar char="•"/>
            </a:pPr>
            <a:r>
              <a:rPr lang="en-US" sz="2000" dirty="0"/>
              <a:t>Reiner </a:t>
            </a:r>
            <a:r>
              <a:rPr lang="en-US" sz="2000" dirty="0" err="1"/>
              <a:t>Kruecken</a:t>
            </a:r>
            <a:r>
              <a:rPr lang="en-US" sz="2000" dirty="0"/>
              <a:t> appointed Associate Lab Director for Physical Sciences.</a:t>
            </a:r>
          </a:p>
          <a:p>
            <a:pPr marL="800100" lvl="1" indent="-342900">
              <a:buFont typeface="Arial" panose="020B0604020202020204" pitchFamily="34" charset="0"/>
              <a:buChar char="•"/>
            </a:pPr>
            <a:r>
              <a:rPr lang="en-US" sz="2000" dirty="0"/>
              <a:t>Eric Brown, appointed JLab Deputy Director for S&amp;T/CRO</a:t>
            </a:r>
          </a:p>
          <a:p>
            <a:pPr marL="800100" lvl="1" indent="-342900">
              <a:buFont typeface="Arial" panose="020B0604020202020204" pitchFamily="34" charset="0"/>
              <a:buChar char="•"/>
            </a:pPr>
            <a:r>
              <a:rPr lang="en-US" sz="2000" dirty="0"/>
              <a:t>Final decision on next EIC Project Director</a:t>
            </a:r>
          </a:p>
          <a:p>
            <a:endParaRPr lang="en-US" sz="2400" b="1" dirty="0"/>
          </a:p>
          <a:p>
            <a:r>
              <a:rPr lang="en-US" sz="2400" b="1" dirty="0">
                <a:solidFill>
                  <a:schemeClr val="bg2">
                    <a:lumMod val="75000"/>
                  </a:schemeClr>
                </a:solidFill>
              </a:rPr>
              <a:t>Upcoming reviews in 2026</a:t>
            </a:r>
          </a:p>
          <a:p>
            <a:pPr marL="800100" lvl="1" indent="-342900">
              <a:buFont typeface="Arial" panose="020B0604020202020204" pitchFamily="34" charset="0"/>
              <a:buChar char="•"/>
            </a:pPr>
            <a:r>
              <a:rPr lang="en-US" sz="2000" dirty="0"/>
              <a:t>March DOE Review: strong technical progress; cost above $3B target</a:t>
            </a:r>
          </a:p>
          <a:p>
            <a:pPr marL="800100" lvl="1" indent="-342900">
              <a:buFont typeface="Arial" panose="020B0604020202020204" pitchFamily="34" charset="0"/>
              <a:buChar char="•"/>
            </a:pPr>
            <a:r>
              <a:rPr lang="en-US" sz="2000" dirty="0"/>
              <a:t>August Project Advisory Committee Review</a:t>
            </a:r>
          </a:p>
          <a:p>
            <a:pPr marL="800100" lvl="1" indent="-342900">
              <a:buFont typeface="Arial" panose="020B0604020202020204" pitchFamily="34" charset="0"/>
              <a:buChar char="•"/>
            </a:pPr>
            <a:r>
              <a:rPr lang="en-US" sz="2000" dirty="0"/>
              <a:t>September DOE IPR - readiness for CD-2/3 approval for infrastructure primarily funded by NYS , long-lead procurements, and development of the preliminary baseline</a:t>
            </a:r>
          </a:p>
          <a:p>
            <a:endParaRPr lang="en-US" sz="2400" dirty="0"/>
          </a:p>
          <a:p>
            <a:endParaRPr lang="en-US" sz="2400" dirty="0"/>
          </a:p>
        </p:txBody>
      </p:sp>
    </p:spTree>
    <p:extLst>
      <p:ext uri="{BB962C8B-B14F-4D97-AF65-F5344CB8AC3E}">
        <p14:creationId xmlns:p14="http://schemas.microsoft.com/office/powerpoint/2010/main" val="757071013"/>
      </p:ext>
    </p:extLst>
  </p:cSld>
  <p:clrMapOvr>
    <a:masterClrMapping/>
  </p:clrMapOvr>
</p:sld>
</file>

<file path=ppt/theme/theme1.xml><?xml version="1.0" encoding="utf-8"?>
<a:theme xmlns:a="http://schemas.openxmlformats.org/drawingml/2006/main" name="BNL">
  <a:themeElements>
    <a:clrScheme name="BNL_NSLS-II">
      <a:dk1>
        <a:srgbClr val="000000"/>
      </a:dk1>
      <a:lt1>
        <a:srgbClr val="FFFFFF"/>
      </a:lt1>
      <a:dk2>
        <a:srgbClr val="105B78"/>
      </a:dk2>
      <a:lt2>
        <a:srgbClr val="00ACDB"/>
      </a:lt2>
      <a:accent1>
        <a:srgbClr val="B2D33A"/>
      </a:accent1>
      <a:accent2>
        <a:srgbClr val="F68A1F"/>
      </a:accent2>
      <a:accent3>
        <a:srgbClr val="B62466"/>
      </a:accent3>
      <a:accent4>
        <a:srgbClr val="FFCC33"/>
      </a:accent4>
      <a:accent5>
        <a:srgbClr val="DA3525"/>
      </a:accent5>
      <a:accent6>
        <a:srgbClr val="50489D"/>
      </a:accent6>
      <a:hlink>
        <a:srgbClr val="4881C3"/>
      </a:hlink>
      <a:folHlink>
        <a:srgbClr val="24B574"/>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3B Page Turn-J. Yeck" id="{4DBB1704-266C-4C24-B124-620E3AE71FC2}" vid="{93C3F5E3-F49F-4F78-B248-132842FDA2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2BB4D6446844D4998A71745F18F6834" ma:contentTypeVersion="11" ma:contentTypeDescription="Create a new document." ma:contentTypeScope="" ma:versionID="a93bff814fe83a0c6431eecb693500bf">
  <xsd:schema xmlns:xsd="http://www.w3.org/2001/XMLSchema" xmlns:xs="http://www.w3.org/2001/XMLSchema" xmlns:p="http://schemas.microsoft.com/office/2006/metadata/properties" xmlns:ns2="f0d29b55-436a-43bf-9241-dc217e700de4" xmlns:ns3="f7dcc8fb-f1f3-4b50-ac9c-95bf276e0d8b" targetNamespace="http://schemas.microsoft.com/office/2006/metadata/properties" ma:root="true" ma:fieldsID="cfac51c1162c374a35337ac1e800ded4" ns2:_="" ns3:_="">
    <xsd:import namespace="f0d29b55-436a-43bf-9241-dc217e700de4"/>
    <xsd:import namespace="f7dcc8fb-f1f3-4b50-ac9c-95bf276e0d8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d29b55-436a-43bf-9241-dc217e700d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4b97cb4-2f5e-48a1-816a-9019d04dc3c7"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dcc8fb-f1f3-4b50-ac9c-95bf276e0d8b"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aff1c1-4f3c-4b27-9042-91e44d35efc8}" ma:internalName="TaxCatchAll" ma:showField="CatchAllData" ma:web="f7dcc8fb-f1f3-4b50-ac9c-95bf276e0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0d29b55-436a-43bf-9241-dc217e700de4">
      <Terms xmlns="http://schemas.microsoft.com/office/infopath/2007/PartnerControls"/>
    </lcf76f155ced4ddcb4097134ff3c332f>
    <TaxCatchAll xmlns="f7dcc8fb-f1f3-4b50-ac9c-95bf276e0d8b" xsi:nil="true"/>
  </documentManagement>
</p:properties>
</file>

<file path=customXml/itemProps1.xml><?xml version="1.0" encoding="utf-8"?>
<ds:datastoreItem xmlns:ds="http://schemas.openxmlformats.org/officeDocument/2006/customXml" ds:itemID="{DE22D85F-60BA-4A51-A1DF-FC43A3B6C642}">
  <ds:schemaRefs>
    <ds:schemaRef ds:uri="http://schemas.microsoft.com/sharepoint/v3/contenttype/forms"/>
  </ds:schemaRefs>
</ds:datastoreItem>
</file>

<file path=customXml/itemProps2.xml><?xml version="1.0" encoding="utf-8"?>
<ds:datastoreItem xmlns:ds="http://schemas.openxmlformats.org/officeDocument/2006/customXml" ds:itemID="{C6C4504D-CCE5-400F-8091-99A5177678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d29b55-436a-43bf-9241-dc217e700de4"/>
    <ds:schemaRef ds:uri="f7dcc8fb-f1f3-4b50-ac9c-95bf276e0d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E88647-562A-460A-88A0-13D05ABABF01}">
  <ds:schemaRefs>
    <ds:schemaRef ds:uri="http://purl.org/dc/dcmitype/"/>
    <ds:schemaRef ds:uri="http://purl.org/dc/terms/"/>
    <ds:schemaRef ds:uri="2626a30e-e30c-49d2-b28e-4b15466de7c6"/>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77586f14-e94f-440a-8709-25c562d20f3f"/>
    <ds:schemaRef ds:uri="http://purl.org/dc/elements/1.1/"/>
    <ds:schemaRef ds:uri="f0d29b55-436a-43bf-9241-dc217e700de4"/>
    <ds:schemaRef ds:uri="f7dcc8fb-f1f3-4b50-ac9c-95bf276e0d8b"/>
  </ds:schemaRefs>
</ds:datastoreItem>
</file>

<file path=docMetadata/LabelInfo.xml><?xml version="1.0" encoding="utf-8"?>
<clbl:labelList xmlns:clbl="http://schemas.microsoft.com/office/2020/mipLabelMetadata">
  <clbl:label id="{b4d7ee1f-4fb3-4f06-9037-2b5b522042ab}" enabled="0" method="" siteId="{b4d7ee1f-4fb3-4f06-9037-2b5b522042ab}" removed="1"/>
</clbl:labelList>
</file>

<file path=docProps/app.xml><?xml version="1.0" encoding="utf-8"?>
<Properties xmlns="http://schemas.openxmlformats.org/officeDocument/2006/extended-properties" xmlns:vt="http://schemas.openxmlformats.org/officeDocument/2006/docPropsVTypes">
  <Template>CD-3B Project Overview- Page Turn-J. Yeck</Template>
  <TotalTime>5252</TotalTime>
  <Words>433</Words>
  <Application>Microsoft Office PowerPoint</Application>
  <PresentationFormat>Widescreen</PresentationFormat>
  <Paragraphs>52</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BNL</vt:lpstr>
      <vt:lpstr>Report from the EIC Advisory Committee</vt:lpstr>
      <vt:lpstr>Outline</vt:lpstr>
      <vt:lpstr>EIC Advisory Board (AB) Overview</vt:lpstr>
      <vt:lpstr>Highlights from the May 28, 2026 EIC AB Meeting </vt:lpstr>
      <vt:lpstr>Announcements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Overview</dc:title>
  <dc:subject/>
  <dc:creator>Petrone, Alyssa</dc:creator>
  <cp:keywords/>
  <dc:description/>
  <cp:lastModifiedBy>Jae Yun Cho</cp:lastModifiedBy>
  <cp:revision>270</cp:revision>
  <dcterms:created xsi:type="dcterms:W3CDTF">2024-09-26T19:03:28Z</dcterms:created>
  <dcterms:modified xsi:type="dcterms:W3CDTF">2026-06-04T14:35:05Z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0x010100B2BB4D6446844D4998A71745F18F6834</vt:lpwstr>
  </property>
  <property fmtid="{D5CDD505-2E9C-101B-9397-08002B2CF9AE}" pid="3" name="MediaServiceImageTags">
    <vt:lpwstr/>
  </property>
  <property fmtid="{D5CDD505-2E9C-101B-9397-08002B2CF9AE}" pid="4" name="Order">
    <vt:lpwstr>9800.00000000000</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