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0"/>
  </p:notesMasterIdLst>
  <p:sldIdLst>
    <p:sldId id="256" r:id="rId5"/>
    <p:sldId id="2147375422" r:id="rId6"/>
    <p:sldId id="2147469801" r:id="rId7"/>
    <p:sldId id="2147469562" r:id="rId8"/>
    <p:sldId id="2147469669" r:id="rId9"/>
    <p:sldId id="2147469701" r:id="rId10"/>
    <p:sldId id="2147469774" r:id="rId11"/>
    <p:sldId id="2147469775" r:id="rId12"/>
    <p:sldId id="2147469809" r:id="rId13"/>
    <p:sldId id="2147469808" r:id="rId14"/>
    <p:sldId id="2147469678" r:id="rId15"/>
    <p:sldId id="2147469759" r:id="rId16"/>
    <p:sldId id="2147469659" r:id="rId17"/>
    <p:sldId id="2147469810" r:id="rId18"/>
    <p:sldId id="2147469803" r:id="rId19"/>
    <p:sldId id="2147469753" r:id="rId20"/>
    <p:sldId id="2147469807" r:id="rId21"/>
    <p:sldId id="2147469811" r:id="rId22"/>
    <p:sldId id="2147469921" r:id="rId23"/>
    <p:sldId id="2147469767" r:id="rId24"/>
    <p:sldId id="2147469813" r:id="rId25"/>
    <p:sldId id="2147469676" r:id="rId26"/>
    <p:sldId id="2147469812" r:id="rId27"/>
    <p:sldId id="2147469700" r:id="rId28"/>
    <p:sldId id="21474696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47D512-84E0-7685-BB7C-076219A5A5F6}" name="Petrone, Alyssa" initials="AP" userId="S::apetrone@bnl.gov::de49d390-e88d-4b51-a3c5-f90baafd6cad" providerId="AD"/>
  <p188:author id="{092D89FC-2902-55A2-966E-E973F9FF24C7}" name="Hoffman, Caitlin" initials="CH" userId="S::hoffman@bnl.gov::4c15c45c-e0dc-4714-8ed8-076ca4a481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ffman, Caitlin" initials="HC" lastIdx="3" clrIdx="0">
    <p:extLst>
      <p:ext uri="{19B8F6BF-5375-455C-9EA6-DF929625EA0E}">
        <p15:presenceInfo xmlns:p15="http://schemas.microsoft.com/office/powerpoint/2012/main" userId="S-1-5-21-1161782291-1150951755-378935785-555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8D6A0E-BF74-39AE-4E53-D96038E30D63}" v="1" dt="2026-06-11T16:58:56.3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5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ck, Jim" userId="72dc793d-991d-46c1-b420-00c2f35ba201" providerId="ADAL" clId="{3EA767FE-EC3C-56F2-B46C-A1DC0759A642}"/>
    <pc:docChg chg="undo custSel addSld delSld modSld">
      <pc:chgData name="Yeck, Jim" userId="72dc793d-991d-46c1-b420-00c2f35ba201" providerId="ADAL" clId="{3EA767FE-EC3C-56F2-B46C-A1DC0759A642}" dt="2026-06-04T00:26:37.073" v="2069" actId="20577"/>
      <pc:docMkLst>
        <pc:docMk/>
      </pc:docMkLst>
      <pc:sldChg chg="modSp mod">
        <pc:chgData name="Yeck, Jim" userId="72dc793d-991d-46c1-b420-00c2f35ba201" providerId="ADAL" clId="{3EA767FE-EC3C-56F2-B46C-A1DC0759A642}" dt="2026-06-04T00:26:37.073" v="2069" actId="20577"/>
        <pc:sldMkLst>
          <pc:docMk/>
          <pc:sldMk cId="2451058875" sldId="2147375422"/>
        </pc:sldMkLst>
        <pc:spChg chg="mod">
          <ac:chgData name="Yeck, Jim" userId="72dc793d-991d-46c1-b420-00c2f35ba201" providerId="ADAL" clId="{3EA767FE-EC3C-56F2-B46C-A1DC0759A642}" dt="2026-06-04T00:26:37.073" v="2069" actId="20577"/>
          <ac:spMkLst>
            <pc:docMk/>
            <pc:sldMk cId="2451058875" sldId="2147375422"/>
            <ac:spMk id="4" creationId="{18E8FC00-E20C-5B27-FC4A-6066762CE9F9}"/>
          </ac:spMkLst>
        </pc:spChg>
      </pc:sldChg>
      <pc:sldChg chg="modSp add mod">
        <pc:chgData name="Yeck, Jim" userId="72dc793d-991d-46c1-b420-00c2f35ba201" providerId="ADAL" clId="{3EA767FE-EC3C-56F2-B46C-A1DC0759A642}" dt="2026-06-04T00:04:52.320" v="1184" actId="20577"/>
        <pc:sldMkLst>
          <pc:docMk/>
          <pc:sldMk cId="474481079" sldId="2147469562"/>
        </pc:sldMkLst>
        <pc:spChg chg="mod">
          <ac:chgData name="Yeck, Jim" userId="72dc793d-991d-46c1-b420-00c2f35ba201" providerId="ADAL" clId="{3EA767FE-EC3C-56F2-B46C-A1DC0759A642}" dt="2026-06-04T00:04:52.320" v="1184" actId="20577"/>
          <ac:spMkLst>
            <pc:docMk/>
            <pc:sldMk cId="474481079" sldId="2147469562"/>
            <ac:spMk id="19" creationId="{D5913574-3E74-0816-6960-39A7073B8E71}"/>
          </ac:spMkLst>
        </pc:spChg>
      </pc:sldChg>
      <pc:sldChg chg="modSp add mod">
        <pc:chgData name="Yeck, Jim" userId="72dc793d-991d-46c1-b420-00c2f35ba201" providerId="ADAL" clId="{3EA767FE-EC3C-56F2-B46C-A1DC0759A642}" dt="2026-06-04T00:05:45.516" v="1201" actId="20577"/>
        <pc:sldMkLst>
          <pc:docMk/>
          <pc:sldMk cId="3633057618" sldId="2147469669"/>
        </pc:sldMkLst>
        <pc:spChg chg="mod">
          <ac:chgData name="Yeck, Jim" userId="72dc793d-991d-46c1-b420-00c2f35ba201" providerId="ADAL" clId="{3EA767FE-EC3C-56F2-B46C-A1DC0759A642}" dt="2026-06-04T00:05:45.516" v="1201" actId="20577"/>
          <ac:spMkLst>
            <pc:docMk/>
            <pc:sldMk cId="3633057618" sldId="2147469669"/>
            <ac:spMk id="6" creationId="{0987A353-04E5-D354-15CB-60C71386DF1E}"/>
          </ac:spMkLst>
        </pc:spChg>
      </pc:sldChg>
      <pc:sldChg chg="modSp add mod">
        <pc:chgData name="Yeck, Jim" userId="72dc793d-991d-46c1-b420-00c2f35ba201" providerId="ADAL" clId="{3EA767FE-EC3C-56F2-B46C-A1DC0759A642}" dt="2026-06-04T00:23:08.236" v="1922" actId="20577"/>
        <pc:sldMkLst>
          <pc:docMk/>
          <pc:sldMk cId="582609107" sldId="2147469676"/>
        </pc:sldMkLst>
        <pc:spChg chg="mod">
          <ac:chgData name="Yeck, Jim" userId="72dc793d-991d-46c1-b420-00c2f35ba201" providerId="ADAL" clId="{3EA767FE-EC3C-56F2-B46C-A1DC0759A642}" dt="2026-06-04T00:23:08.236" v="1922" actId="20577"/>
          <ac:spMkLst>
            <pc:docMk/>
            <pc:sldMk cId="582609107" sldId="2147469676"/>
            <ac:spMk id="10" creationId="{29E038D1-D7B5-6717-9D06-8457F6759DDB}"/>
          </ac:spMkLst>
        </pc:spChg>
      </pc:sldChg>
      <pc:sldChg chg="modSp mod">
        <pc:chgData name="Yeck, Jim" userId="72dc793d-991d-46c1-b420-00c2f35ba201" providerId="ADAL" clId="{3EA767FE-EC3C-56F2-B46C-A1DC0759A642}" dt="2026-06-03T19:25:44.066" v="388" actId="113"/>
        <pc:sldMkLst>
          <pc:docMk/>
          <pc:sldMk cId="3190629814" sldId="2147469701"/>
        </pc:sldMkLst>
        <pc:spChg chg="mod">
          <ac:chgData name="Yeck, Jim" userId="72dc793d-991d-46c1-b420-00c2f35ba201" providerId="ADAL" clId="{3EA767FE-EC3C-56F2-B46C-A1DC0759A642}" dt="2026-06-03T19:25:38.020" v="387" actId="20577"/>
          <ac:spMkLst>
            <pc:docMk/>
            <pc:sldMk cId="3190629814" sldId="2147469701"/>
            <ac:spMk id="2" creationId="{F9B9F505-4C14-CA60-B70B-3CF20274C01E}"/>
          </ac:spMkLst>
        </pc:spChg>
        <pc:spChg chg="mod">
          <ac:chgData name="Yeck, Jim" userId="72dc793d-991d-46c1-b420-00c2f35ba201" providerId="ADAL" clId="{3EA767FE-EC3C-56F2-B46C-A1DC0759A642}" dt="2026-06-03T19:25:44.066" v="388" actId="113"/>
          <ac:spMkLst>
            <pc:docMk/>
            <pc:sldMk cId="3190629814" sldId="2147469701"/>
            <ac:spMk id="5" creationId="{C7E5D586-A807-4188-BD2C-5B20ADCDDBEC}"/>
          </ac:spMkLst>
        </pc:spChg>
      </pc:sldChg>
      <pc:sldChg chg="modSp add mod">
        <pc:chgData name="Yeck, Jim" userId="72dc793d-991d-46c1-b420-00c2f35ba201" providerId="ADAL" clId="{3EA767FE-EC3C-56F2-B46C-A1DC0759A642}" dt="2026-06-04T00:26:05.418" v="2044" actId="20577"/>
        <pc:sldMkLst>
          <pc:docMk/>
          <pc:sldMk cId="3718898915" sldId="2147469759"/>
        </pc:sldMkLst>
        <pc:spChg chg="mod">
          <ac:chgData name="Yeck, Jim" userId="72dc793d-991d-46c1-b420-00c2f35ba201" providerId="ADAL" clId="{3EA767FE-EC3C-56F2-B46C-A1DC0759A642}" dt="2026-06-04T00:26:05.418" v="2044" actId="20577"/>
          <ac:spMkLst>
            <pc:docMk/>
            <pc:sldMk cId="3718898915" sldId="2147469759"/>
            <ac:spMk id="2" creationId="{150A5094-5C58-C25F-CD3E-14F50359F8E6}"/>
          </ac:spMkLst>
        </pc:spChg>
        <pc:spChg chg="mod">
          <ac:chgData name="Yeck, Jim" userId="72dc793d-991d-46c1-b420-00c2f35ba201" providerId="ADAL" clId="{3EA767FE-EC3C-56F2-B46C-A1DC0759A642}" dt="2026-06-04T00:25:10.669" v="2007" actId="5793"/>
          <ac:spMkLst>
            <pc:docMk/>
            <pc:sldMk cId="3718898915" sldId="2147469759"/>
            <ac:spMk id="4" creationId="{06C62314-E776-6E59-20F2-E94610FFFCE4}"/>
          </ac:spMkLst>
        </pc:spChg>
      </pc:sldChg>
      <pc:sldChg chg="modSp mod">
        <pc:chgData name="Yeck, Jim" userId="72dc793d-991d-46c1-b420-00c2f35ba201" providerId="ADAL" clId="{3EA767FE-EC3C-56F2-B46C-A1DC0759A642}" dt="2026-06-04T00:10:44.580" v="1291" actId="20577"/>
        <pc:sldMkLst>
          <pc:docMk/>
          <pc:sldMk cId="742524811" sldId="2147469767"/>
        </pc:sldMkLst>
        <pc:spChg chg="mod">
          <ac:chgData name="Yeck, Jim" userId="72dc793d-991d-46c1-b420-00c2f35ba201" providerId="ADAL" clId="{3EA767FE-EC3C-56F2-B46C-A1DC0759A642}" dt="2026-06-04T00:09:48.585" v="1264" actId="20577"/>
          <ac:spMkLst>
            <pc:docMk/>
            <pc:sldMk cId="742524811" sldId="2147469767"/>
            <ac:spMk id="3" creationId="{1ABDC271-1F46-2515-4611-EF198142E967}"/>
          </ac:spMkLst>
        </pc:spChg>
        <pc:spChg chg="mod">
          <ac:chgData name="Yeck, Jim" userId="72dc793d-991d-46c1-b420-00c2f35ba201" providerId="ADAL" clId="{3EA767FE-EC3C-56F2-B46C-A1DC0759A642}" dt="2026-06-04T00:10:44.580" v="1291" actId="20577"/>
          <ac:spMkLst>
            <pc:docMk/>
            <pc:sldMk cId="742524811" sldId="2147469767"/>
            <ac:spMk id="4" creationId="{FF5A382C-19F1-3E1A-6BE2-2D6C88260D6C}"/>
          </ac:spMkLst>
        </pc:spChg>
      </pc:sldChg>
      <pc:sldChg chg="modSp mod">
        <pc:chgData name="Yeck, Jim" userId="72dc793d-991d-46c1-b420-00c2f35ba201" providerId="ADAL" clId="{3EA767FE-EC3C-56F2-B46C-A1DC0759A642}" dt="2026-06-03T23:49:13.506" v="891" actId="20577"/>
        <pc:sldMkLst>
          <pc:docMk/>
          <pc:sldMk cId="2154680517" sldId="2147469774"/>
        </pc:sldMkLst>
        <pc:spChg chg="mod">
          <ac:chgData name="Yeck, Jim" userId="72dc793d-991d-46c1-b420-00c2f35ba201" providerId="ADAL" clId="{3EA767FE-EC3C-56F2-B46C-A1DC0759A642}" dt="2026-06-03T23:49:13.506" v="891" actId="20577"/>
          <ac:spMkLst>
            <pc:docMk/>
            <pc:sldMk cId="2154680517" sldId="2147469774"/>
            <ac:spMk id="3" creationId="{5E35F4EB-0AC5-7753-C13D-EFD948647DA3}"/>
          </ac:spMkLst>
        </pc:spChg>
      </pc:sldChg>
      <pc:sldChg chg="modSp mod">
        <pc:chgData name="Yeck, Jim" userId="72dc793d-991d-46c1-b420-00c2f35ba201" providerId="ADAL" clId="{3EA767FE-EC3C-56F2-B46C-A1DC0759A642}" dt="2026-06-03T23:52:40.986" v="1100" actId="20577"/>
        <pc:sldMkLst>
          <pc:docMk/>
          <pc:sldMk cId="1939680357" sldId="2147469775"/>
        </pc:sldMkLst>
        <pc:spChg chg="mod">
          <ac:chgData name="Yeck, Jim" userId="72dc793d-991d-46c1-b420-00c2f35ba201" providerId="ADAL" clId="{3EA767FE-EC3C-56F2-B46C-A1DC0759A642}" dt="2026-06-03T23:49:39.983" v="901" actId="20577"/>
          <ac:spMkLst>
            <pc:docMk/>
            <pc:sldMk cId="1939680357" sldId="2147469775"/>
            <ac:spMk id="2" creationId="{0C8FBF0E-F99A-52B6-2A25-2CF560D7C302}"/>
          </ac:spMkLst>
        </pc:spChg>
        <pc:spChg chg="mod">
          <ac:chgData name="Yeck, Jim" userId="72dc793d-991d-46c1-b420-00c2f35ba201" providerId="ADAL" clId="{3EA767FE-EC3C-56F2-B46C-A1DC0759A642}" dt="2026-06-03T23:52:40.986" v="1100" actId="20577"/>
          <ac:spMkLst>
            <pc:docMk/>
            <pc:sldMk cId="1939680357" sldId="2147469775"/>
            <ac:spMk id="7" creationId="{7F34BD08-4139-AD88-1C16-FE236C69A47F}"/>
          </ac:spMkLst>
        </pc:spChg>
      </pc:sldChg>
      <pc:sldChg chg="modSp mod">
        <pc:chgData name="Yeck, Jim" userId="72dc793d-991d-46c1-b420-00c2f35ba201" providerId="ADAL" clId="{3EA767FE-EC3C-56F2-B46C-A1DC0759A642}" dt="2026-06-04T00:11:30.380" v="1298" actId="14100"/>
        <pc:sldMkLst>
          <pc:docMk/>
          <pc:sldMk cId="2243548604" sldId="2147469801"/>
        </pc:sldMkLst>
        <pc:spChg chg="mod">
          <ac:chgData name="Yeck, Jim" userId="72dc793d-991d-46c1-b420-00c2f35ba201" providerId="ADAL" clId="{3EA767FE-EC3C-56F2-B46C-A1DC0759A642}" dt="2026-06-04T00:11:30.380" v="1298" actId="14100"/>
          <ac:spMkLst>
            <pc:docMk/>
            <pc:sldMk cId="2243548604" sldId="2147469801"/>
            <ac:spMk id="4" creationId="{71952AAC-2893-C745-2594-1A7963446741}"/>
          </ac:spMkLst>
        </pc:spChg>
      </pc:sldChg>
      <pc:sldChg chg="delSp modSp mod">
        <pc:chgData name="Yeck, Jim" userId="72dc793d-991d-46c1-b420-00c2f35ba201" providerId="ADAL" clId="{3EA767FE-EC3C-56F2-B46C-A1DC0759A642}" dt="2026-06-03T19:28:48.180" v="430" actId="1076"/>
        <pc:sldMkLst>
          <pc:docMk/>
          <pc:sldMk cId="1123109476" sldId="2147469803"/>
        </pc:sldMkLst>
        <pc:spChg chg="mod">
          <ac:chgData name="Yeck, Jim" userId="72dc793d-991d-46c1-b420-00c2f35ba201" providerId="ADAL" clId="{3EA767FE-EC3C-56F2-B46C-A1DC0759A642}" dt="2026-06-03T19:28:48.180" v="430" actId="1076"/>
          <ac:spMkLst>
            <pc:docMk/>
            <pc:sldMk cId="1123109476" sldId="2147469803"/>
            <ac:spMk id="4" creationId="{5F763279-34A3-906C-FA74-43D3E2730E31}"/>
          </ac:spMkLst>
        </pc:spChg>
      </pc:sldChg>
      <pc:sldChg chg="add">
        <pc:chgData name="Yeck, Jim" userId="72dc793d-991d-46c1-b420-00c2f35ba201" providerId="ADAL" clId="{3EA767FE-EC3C-56F2-B46C-A1DC0759A642}" dt="2026-06-04T00:16:40.100" v="1437"/>
        <pc:sldMkLst>
          <pc:docMk/>
          <pc:sldMk cId="804618722" sldId="2147469807"/>
        </pc:sldMkLst>
      </pc:sldChg>
      <pc:sldChg chg="add">
        <pc:chgData name="Yeck, Jim" userId="72dc793d-991d-46c1-b420-00c2f35ba201" providerId="ADAL" clId="{3EA767FE-EC3C-56F2-B46C-A1DC0759A642}" dt="2026-06-04T00:06:47.892" v="1226"/>
        <pc:sldMkLst>
          <pc:docMk/>
          <pc:sldMk cId="2161195468" sldId="2147469808"/>
        </pc:sldMkLst>
      </pc:sldChg>
      <pc:sldChg chg="modSp add mod">
        <pc:chgData name="Yeck, Jim" userId="72dc793d-991d-46c1-b420-00c2f35ba201" providerId="ADAL" clId="{3EA767FE-EC3C-56F2-B46C-A1DC0759A642}" dt="2026-06-03T23:53:57.949" v="1119" actId="20577"/>
        <pc:sldMkLst>
          <pc:docMk/>
          <pc:sldMk cId="2556209994" sldId="2147469809"/>
        </pc:sldMkLst>
        <pc:spChg chg="mod">
          <ac:chgData name="Yeck, Jim" userId="72dc793d-991d-46c1-b420-00c2f35ba201" providerId="ADAL" clId="{3EA767FE-EC3C-56F2-B46C-A1DC0759A642}" dt="2026-06-03T23:52:57.140" v="1101" actId="255"/>
          <ac:spMkLst>
            <pc:docMk/>
            <pc:sldMk cId="2556209994" sldId="2147469809"/>
            <ac:spMk id="3" creationId="{28E9836C-95BD-AC24-72DD-86270E7CFD2A}"/>
          </ac:spMkLst>
        </pc:spChg>
        <pc:spChg chg="mod">
          <ac:chgData name="Yeck, Jim" userId="72dc793d-991d-46c1-b420-00c2f35ba201" providerId="ADAL" clId="{3EA767FE-EC3C-56F2-B46C-A1DC0759A642}" dt="2026-06-03T23:53:57.949" v="1119" actId="20577"/>
          <ac:spMkLst>
            <pc:docMk/>
            <pc:sldMk cId="2556209994" sldId="2147469809"/>
            <ac:spMk id="4" creationId="{4BF1C016-886E-C92F-7C1F-56B699E28349}"/>
          </ac:spMkLst>
        </pc:spChg>
      </pc:sldChg>
      <pc:sldChg chg="add">
        <pc:chgData name="Yeck, Jim" userId="72dc793d-991d-46c1-b420-00c2f35ba201" providerId="ADAL" clId="{3EA767FE-EC3C-56F2-B46C-A1DC0759A642}" dt="2026-06-03T19:26:26.032" v="389"/>
        <pc:sldMkLst>
          <pc:docMk/>
          <pc:sldMk cId="0" sldId="2147469810"/>
        </pc:sldMkLst>
      </pc:sldChg>
      <pc:sldChg chg="modSp add mod">
        <pc:chgData name="Yeck, Jim" userId="72dc793d-991d-46c1-b420-00c2f35ba201" providerId="ADAL" clId="{3EA767FE-EC3C-56F2-B46C-A1DC0759A642}" dt="2026-06-04T00:18:40.045" v="1453" actId="20577"/>
        <pc:sldMkLst>
          <pc:docMk/>
          <pc:sldMk cId="1199522595" sldId="2147469811"/>
        </pc:sldMkLst>
        <pc:spChg chg="mod">
          <ac:chgData name="Yeck, Jim" userId="72dc793d-991d-46c1-b420-00c2f35ba201" providerId="ADAL" clId="{3EA767FE-EC3C-56F2-B46C-A1DC0759A642}" dt="2026-06-04T00:18:40.045" v="1453" actId="20577"/>
          <ac:spMkLst>
            <pc:docMk/>
            <pc:sldMk cId="1199522595" sldId="2147469811"/>
            <ac:spMk id="13" creationId="{5F81AEED-932D-55B5-D42E-0551D73F2915}"/>
          </ac:spMkLst>
        </pc:spChg>
        <pc:spChg chg="mod">
          <ac:chgData name="Yeck, Jim" userId="72dc793d-991d-46c1-b420-00c2f35ba201" providerId="ADAL" clId="{3EA767FE-EC3C-56F2-B46C-A1DC0759A642}" dt="2026-06-04T00:18:35.816" v="1451" actId="20577"/>
          <ac:spMkLst>
            <pc:docMk/>
            <pc:sldMk cId="1199522595" sldId="2147469811"/>
            <ac:spMk id="19" creationId="{D1AACDC5-4C07-4808-9001-2244893A9ACD}"/>
          </ac:spMkLst>
        </pc:spChg>
      </pc:sldChg>
    </pc:docChg>
  </pc:docChgLst>
  <pc:docChgLst>
    <pc:chgData name="Yeck, Jim" userId="S::jyeck@bnl.gov::72dc793d-991d-46c1-b420-00c2f35ba201" providerId="AD" clId="Web-{2C689BEF-6F41-3E87-A19F-52A6BDAE43B0}"/>
    <pc:docChg chg="modSld">
      <pc:chgData name="Yeck, Jim" userId="S::jyeck@bnl.gov::72dc793d-991d-46c1-b420-00c2f35ba201" providerId="AD" clId="Web-{2C689BEF-6F41-3E87-A19F-52A6BDAE43B0}" dt="2026-06-03T19:10:14.869" v="2" actId="20577"/>
      <pc:docMkLst>
        <pc:docMk/>
      </pc:docMkLst>
      <pc:sldChg chg="modSp">
        <pc:chgData name="Yeck, Jim" userId="S::jyeck@bnl.gov::72dc793d-991d-46c1-b420-00c2f35ba201" providerId="AD" clId="Web-{2C689BEF-6F41-3E87-A19F-52A6BDAE43B0}" dt="2026-06-03T19:10:14.869" v="2" actId="20577"/>
        <pc:sldMkLst>
          <pc:docMk/>
          <pc:sldMk cId="2246755923" sldId="256"/>
        </pc:sldMkLst>
        <pc:spChg chg="mod">
          <ac:chgData name="Yeck, Jim" userId="S::jyeck@bnl.gov::72dc793d-991d-46c1-b420-00c2f35ba201" providerId="AD" clId="Web-{2C689BEF-6F41-3E87-A19F-52A6BDAE43B0}" dt="2026-06-03T19:10:14.869" v="2" actId="20577"/>
          <ac:spMkLst>
            <pc:docMk/>
            <pc:sldMk cId="2246755923" sldId="256"/>
            <ac:spMk id="2" creationId="{1C156CBC-DA70-7741-BB3F-BCDBBE052F88}"/>
          </ac:spMkLst>
        </pc:spChg>
      </pc:sldChg>
    </pc:docChg>
  </pc:docChgLst>
  <pc:docChgLst>
    <pc:chgData name="Hoffman, Caitlin" userId="S::hoffman@bnl.gov::4c15c45c-e0dc-4714-8ed8-076ca4a481a0" providerId="AD" clId="Web-{AF8D6A0E-BF74-39AE-4E53-D96038E30D63}"/>
    <pc:docChg chg="modSld">
      <pc:chgData name="Hoffman, Caitlin" userId="S::hoffman@bnl.gov::4c15c45c-e0dc-4714-8ed8-076ca4a481a0" providerId="AD" clId="Web-{AF8D6A0E-BF74-39AE-4E53-D96038E30D63}" dt="2026-06-11T16:58:56.396" v="0" actId="20577"/>
      <pc:docMkLst>
        <pc:docMk/>
      </pc:docMkLst>
      <pc:sldChg chg="modSp">
        <pc:chgData name="Hoffman, Caitlin" userId="S::hoffman@bnl.gov::4c15c45c-e0dc-4714-8ed8-076ca4a481a0" providerId="AD" clId="Web-{AF8D6A0E-BF74-39AE-4E53-D96038E30D63}" dt="2026-06-11T16:58:56.396" v="0" actId="20577"/>
        <pc:sldMkLst>
          <pc:docMk/>
          <pc:sldMk cId="0" sldId="2147469921"/>
        </pc:sldMkLst>
        <pc:spChg chg="mod">
          <ac:chgData name="Hoffman, Caitlin" userId="S::hoffman@bnl.gov::4c15c45c-e0dc-4714-8ed8-076ca4a481a0" providerId="AD" clId="Web-{AF8D6A0E-BF74-39AE-4E53-D96038E30D63}" dt="2026-06-11T16:58:56.396" v="0" actId="20577"/>
          <ac:spMkLst>
            <pc:docMk/>
            <pc:sldMk cId="0" sldId="2147469921"/>
            <ac:spMk id="29" creationId="{947C6E75-22CE-4A75-9F73-B0160D71B1DB}"/>
          </ac:spMkLst>
        </pc:spChg>
      </pc:sldChg>
    </pc:docChg>
  </pc:docChgLst>
  <pc:docChgLst>
    <pc:chgData name="Hoffman, Caitlin" userId="4c15c45c-e0dc-4714-8ed8-076ca4a481a0" providerId="ADAL" clId="{700D9FFE-AD36-412B-ABD1-2C7F5E2D2A49}"/>
    <pc:docChg chg="undo custSel addSld delSld modSld sldOrd delMainMaster">
      <pc:chgData name="Hoffman, Caitlin" userId="4c15c45c-e0dc-4714-8ed8-076ca4a481a0" providerId="ADAL" clId="{700D9FFE-AD36-412B-ABD1-2C7F5E2D2A49}" dt="2026-06-05T19:32:02.776" v="1432"/>
      <pc:docMkLst>
        <pc:docMk/>
      </pc:docMkLst>
      <pc:sldChg chg="modSp mod">
        <pc:chgData name="Hoffman, Caitlin" userId="4c15c45c-e0dc-4714-8ed8-076ca4a481a0" providerId="ADAL" clId="{700D9FFE-AD36-412B-ABD1-2C7F5E2D2A49}" dt="2026-06-04T01:17:43.646" v="181" actId="1076"/>
        <pc:sldMkLst>
          <pc:docMk/>
          <pc:sldMk cId="474481079" sldId="2147469562"/>
        </pc:sldMkLst>
        <pc:spChg chg="mod">
          <ac:chgData name="Hoffman, Caitlin" userId="4c15c45c-e0dc-4714-8ed8-076ca4a481a0" providerId="ADAL" clId="{700D9FFE-AD36-412B-ABD1-2C7F5E2D2A49}" dt="2026-06-04T01:17:43.646" v="181" actId="1076"/>
          <ac:spMkLst>
            <pc:docMk/>
            <pc:sldMk cId="474481079" sldId="2147469562"/>
            <ac:spMk id="19" creationId="{D5913574-3E74-0816-6960-39A7073B8E71}"/>
          </ac:spMkLst>
        </pc:spChg>
      </pc:sldChg>
      <pc:sldChg chg="addSp delSp modSp add mod modClrScheme chgLayout">
        <pc:chgData name="Hoffman, Caitlin" userId="4c15c45c-e0dc-4714-8ed8-076ca4a481a0" providerId="ADAL" clId="{700D9FFE-AD36-412B-ABD1-2C7F5E2D2A49}" dt="2026-06-02T19:35:56.628" v="140" actId="113"/>
        <pc:sldMkLst>
          <pc:docMk/>
          <pc:sldMk cId="2993954203" sldId="2147469659"/>
        </pc:sldMkLst>
        <pc:spChg chg="mod ord">
          <ac:chgData name="Hoffman, Caitlin" userId="4c15c45c-e0dc-4714-8ed8-076ca4a481a0" providerId="ADAL" clId="{700D9FFE-AD36-412B-ABD1-2C7F5E2D2A49}" dt="2026-06-02T15:06:33.333" v="7" actId="700"/>
          <ac:spMkLst>
            <pc:docMk/>
            <pc:sldMk cId="2993954203" sldId="2147469659"/>
            <ac:spMk id="2" creationId="{BFCCA763-6E7E-5660-77BC-7C88D518AF17}"/>
          </ac:spMkLst>
        </pc:spChg>
        <pc:spChg chg="mod">
          <ac:chgData name="Hoffman, Caitlin" userId="4c15c45c-e0dc-4714-8ed8-076ca4a481a0" providerId="ADAL" clId="{700D9FFE-AD36-412B-ABD1-2C7F5E2D2A49}" dt="2026-06-02T19:35:56.628" v="140" actId="113"/>
          <ac:spMkLst>
            <pc:docMk/>
            <pc:sldMk cId="2993954203" sldId="2147469659"/>
            <ac:spMk id="3" creationId="{DC531180-0D00-9187-021A-D2BFB999CB0D}"/>
          </ac:spMkLst>
        </pc:spChg>
        <pc:spChg chg="mod">
          <ac:chgData name="Hoffman, Caitlin" userId="4c15c45c-e0dc-4714-8ed8-076ca4a481a0" providerId="ADAL" clId="{700D9FFE-AD36-412B-ABD1-2C7F5E2D2A49}" dt="2026-06-02T16:02:21.971" v="23" actId="27636"/>
          <ac:spMkLst>
            <pc:docMk/>
            <pc:sldMk cId="2993954203" sldId="2147469659"/>
            <ac:spMk id="4" creationId="{1CA5D256-9781-C194-BF01-82F7DFC431C8}"/>
          </ac:spMkLst>
        </pc:spChg>
        <pc:spChg chg="add mod ord">
          <ac:chgData name="Hoffman, Caitlin" userId="4c15c45c-e0dc-4714-8ed8-076ca4a481a0" providerId="ADAL" clId="{700D9FFE-AD36-412B-ABD1-2C7F5E2D2A49}" dt="2026-06-02T16:02:45.937" v="42" actId="20577"/>
          <ac:spMkLst>
            <pc:docMk/>
            <pc:sldMk cId="2993954203" sldId="2147469659"/>
            <ac:spMk id="6" creationId="{A4396FC4-1D2C-EF9A-3426-1C5658CB9A8F}"/>
          </ac:spMkLst>
        </pc:spChg>
        <pc:picChg chg="mod">
          <ac:chgData name="Hoffman, Caitlin" userId="4c15c45c-e0dc-4714-8ed8-076ca4a481a0" providerId="ADAL" clId="{700D9FFE-AD36-412B-ABD1-2C7F5E2D2A49}" dt="2026-06-02T16:02:14.223" v="20" actId="14100"/>
          <ac:picMkLst>
            <pc:docMk/>
            <pc:sldMk cId="2993954203" sldId="2147469659"/>
            <ac:picMk id="5" creationId="{671E3C10-CACE-1727-5888-84BE41935C62}"/>
          </ac:picMkLst>
        </pc:picChg>
        <pc:picChg chg="mod">
          <ac:chgData name="Hoffman, Caitlin" userId="4c15c45c-e0dc-4714-8ed8-076ca4a481a0" providerId="ADAL" clId="{700D9FFE-AD36-412B-ABD1-2C7F5E2D2A49}" dt="2026-06-02T16:02:16.990" v="21" actId="14100"/>
          <ac:picMkLst>
            <pc:docMk/>
            <pc:sldMk cId="2993954203" sldId="2147469659"/>
            <ac:picMk id="7" creationId="{5B6CCA3F-FAB8-3995-ADFE-C9AF1CFCED73}"/>
          </ac:picMkLst>
        </pc:picChg>
        <pc:picChg chg="mod">
          <ac:chgData name="Hoffman, Caitlin" userId="4c15c45c-e0dc-4714-8ed8-076ca4a481a0" providerId="ADAL" clId="{700D9FFE-AD36-412B-ABD1-2C7F5E2D2A49}" dt="2026-06-02T16:02:12.147" v="19" actId="14100"/>
          <ac:picMkLst>
            <pc:docMk/>
            <pc:sldMk cId="2993954203" sldId="2147469659"/>
            <ac:picMk id="10" creationId="{35057237-E543-76C4-6A83-90800F27D29A}"/>
          </ac:picMkLst>
        </pc:picChg>
        <pc:picChg chg="mod">
          <ac:chgData name="Hoffman, Caitlin" userId="4c15c45c-e0dc-4714-8ed8-076ca4a481a0" providerId="ADAL" clId="{700D9FFE-AD36-412B-ABD1-2C7F5E2D2A49}" dt="2026-06-02T15:07:14.176" v="18" actId="14100"/>
          <ac:picMkLst>
            <pc:docMk/>
            <pc:sldMk cId="2993954203" sldId="2147469659"/>
            <ac:picMk id="12" creationId="{0917828E-6961-05E3-DF0E-18C1ECE4C8F2}"/>
          </ac:picMkLst>
        </pc:picChg>
        <pc:picChg chg="mod">
          <ac:chgData name="Hoffman, Caitlin" userId="4c15c45c-e0dc-4714-8ed8-076ca4a481a0" providerId="ADAL" clId="{700D9FFE-AD36-412B-ABD1-2C7F5E2D2A49}" dt="2026-06-02T15:07:03.489" v="17" actId="14100"/>
          <ac:picMkLst>
            <pc:docMk/>
            <pc:sldMk cId="2993954203" sldId="2147469659"/>
            <ac:picMk id="14" creationId="{759868EA-8CD2-4D22-965F-535102E5A25D}"/>
          </ac:picMkLst>
        </pc:picChg>
        <pc:picChg chg="mod">
          <ac:chgData name="Hoffman, Caitlin" userId="4c15c45c-e0dc-4714-8ed8-076ca4a481a0" providerId="ADAL" clId="{700D9FFE-AD36-412B-ABD1-2C7F5E2D2A49}" dt="2026-06-02T15:07:00.397" v="16" actId="14100"/>
          <ac:picMkLst>
            <pc:docMk/>
            <pc:sldMk cId="2993954203" sldId="2147469659"/>
            <ac:picMk id="16" creationId="{2E25AD40-343C-1A28-8F43-D5EFD68731EA}"/>
          </ac:picMkLst>
        </pc:picChg>
        <pc:picChg chg="mod">
          <ac:chgData name="Hoffman, Caitlin" userId="4c15c45c-e0dc-4714-8ed8-076ca4a481a0" providerId="ADAL" clId="{700D9FFE-AD36-412B-ABD1-2C7F5E2D2A49}" dt="2026-06-02T15:06:41.901" v="15" actId="14100"/>
          <ac:picMkLst>
            <pc:docMk/>
            <pc:sldMk cId="2993954203" sldId="2147469659"/>
            <ac:picMk id="18" creationId="{82FFF670-690B-A2D8-C517-EC94685F9FFA}"/>
          </ac:picMkLst>
        </pc:picChg>
      </pc:sldChg>
      <pc:sldChg chg="modSp mod">
        <pc:chgData name="Hoffman, Caitlin" userId="4c15c45c-e0dc-4714-8ed8-076ca4a481a0" providerId="ADAL" clId="{700D9FFE-AD36-412B-ABD1-2C7F5E2D2A49}" dt="2026-06-04T01:20:10.972" v="185" actId="404"/>
        <pc:sldMkLst>
          <pc:docMk/>
          <pc:sldMk cId="3633057618" sldId="2147469669"/>
        </pc:sldMkLst>
        <pc:spChg chg="mod">
          <ac:chgData name="Hoffman, Caitlin" userId="4c15c45c-e0dc-4714-8ed8-076ca4a481a0" providerId="ADAL" clId="{700D9FFE-AD36-412B-ABD1-2C7F5E2D2A49}" dt="2026-06-04T01:20:10.972" v="185" actId="404"/>
          <ac:spMkLst>
            <pc:docMk/>
            <pc:sldMk cId="3633057618" sldId="2147469669"/>
            <ac:spMk id="6" creationId="{0987A353-04E5-D354-15CB-60C71386DF1E}"/>
          </ac:spMkLst>
        </pc:spChg>
      </pc:sldChg>
      <pc:sldChg chg="addSp delSp modSp add mod ord modClrScheme chgLayout">
        <pc:chgData name="Hoffman, Caitlin" userId="4c15c45c-e0dc-4714-8ed8-076ca4a481a0" providerId="ADAL" clId="{700D9FFE-AD36-412B-ABD1-2C7F5E2D2A49}" dt="2026-06-05T19:30:22.962" v="1418"/>
        <pc:sldMkLst>
          <pc:docMk/>
          <pc:sldMk cId="2949727039" sldId="2147469674"/>
        </pc:sldMkLst>
        <pc:spChg chg="mod ord">
          <ac:chgData name="Hoffman, Caitlin" userId="4c15c45c-e0dc-4714-8ed8-076ca4a481a0" providerId="ADAL" clId="{700D9FFE-AD36-412B-ABD1-2C7F5E2D2A49}" dt="2026-06-02T15:06:33.333" v="7" actId="700"/>
          <ac:spMkLst>
            <pc:docMk/>
            <pc:sldMk cId="2949727039" sldId="2147469674"/>
            <ac:spMk id="2" creationId="{E97397A2-80F1-3D30-8784-20DE65838CCD}"/>
          </ac:spMkLst>
        </pc:spChg>
        <pc:picChg chg="add del">
          <ac:chgData name="Hoffman, Caitlin" userId="4c15c45c-e0dc-4714-8ed8-076ca4a481a0" providerId="ADAL" clId="{700D9FFE-AD36-412B-ABD1-2C7F5E2D2A49}" dt="2026-06-02T16:03:27.385" v="50" actId="478"/>
          <ac:picMkLst>
            <pc:docMk/>
            <pc:sldMk cId="2949727039" sldId="2147469674"/>
            <ac:picMk id="11" creationId="{2D56BC8B-0B69-589A-1BB2-A5CB5EA15DDD}"/>
          </ac:picMkLst>
        </pc:picChg>
      </pc:sldChg>
      <pc:sldChg chg="modSp mod">
        <pc:chgData name="Hoffman, Caitlin" userId="4c15c45c-e0dc-4714-8ed8-076ca4a481a0" providerId="ADAL" clId="{700D9FFE-AD36-412B-ABD1-2C7F5E2D2A49}" dt="2026-06-04T01:39:41.357" v="232" actId="20577"/>
        <pc:sldMkLst>
          <pc:docMk/>
          <pc:sldMk cId="582609107" sldId="2147469676"/>
        </pc:sldMkLst>
        <pc:spChg chg="mod">
          <ac:chgData name="Hoffman, Caitlin" userId="4c15c45c-e0dc-4714-8ed8-076ca4a481a0" providerId="ADAL" clId="{700D9FFE-AD36-412B-ABD1-2C7F5E2D2A49}" dt="2026-06-04T01:39:41.357" v="232" actId="20577"/>
          <ac:spMkLst>
            <pc:docMk/>
            <pc:sldMk cId="582609107" sldId="2147469676"/>
            <ac:spMk id="10" creationId="{29E038D1-D7B5-6717-9D06-8457F6759DDB}"/>
          </ac:spMkLst>
        </pc:spChg>
      </pc:sldChg>
      <pc:sldChg chg="addSp delSp modSp add del mod setBg modClrScheme chgLayout">
        <pc:chgData name="Hoffman, Caitlin" userId="4c15c45c-e0dc-4714-8ed8-076ca4a481a0" providerId="ADAL" clId="{700D9FFE-AD36-412B-ABD1-2C7F5E2D2A49}" dt="2026-06-05T17:22:46.016" v="1307" actId="20577"/>
        <pc:sldMkLst>
          <pc:docMk/>
          <pc:sldMk cId="0" sldId="2147469678"/>
        </pc:sldMkLst>
        <pc:spChg chg="add mod">
          <ac:chgData name="Hoffman, Caitlin" userId="4c15c45c-e0dc-4714-8ed8-076ca4a481a0" providerId="ADAL" clId="{700D9FFE-AD36-412B-ABD1-2C7F5E2D2A49}" dt="2026-06-04T20:57:44.067" v="876" actId="554"/>
          <ac:spMkLst>
            <pc:docMk/>
            <pc:sldMk cId="0" sldId="2147469678"/>
            <ac:spMk id="2" creationId="{6852558E-BE4A-22A1-8F40-119EA5DDC349}"/>
          </ac:spMkLst>
        </pc:spChg>
        <pc:spChg chg="mod">
          <ac:chgData name="Hoffman, Caitlin" userId="4c15c45c-e0dc-4714-8ed8-076ca4a481a0" providerId="ADAL" clId="{700D9FFE-AD36-412B-ABD1-2C7F5E2D2A49}" dt="2026-06-04T02:22:19.230" v="709" actId="20577"/>
          <ac:spMkLst>
            <pc:docMk/>
            <pc:sldMk cId="0" sldId="2147469678"/>
            <ac:spMk id="3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20:55:09.465" v="828" actId="20577"/>
          <ac:spMkLst>
            <pc:docMk/>
            <pc:sldMk cId="0" sldId="2147469678"/>
            <ac:spMk id="4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02:22:23.885" v="710" actId="113"/>
          <ac:spMkLst>
            <pc:docMk/>
            <pc:sldMk cId="0" sldId="2147469678"/>
            <ac:spMk id="5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20:55:36.004" v="843" actId="20577"/>
          <ac:spMkLst>
            <pc:docMk/>
            <pc:sldMk cId="0" sldId="2147469678"/>
            <ac:spMk id="6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02:17:20.301" v="671" actId="113"/>
          <ac:spMkLst>
            <pc:docMk/>
            <pc:sldMk cId="0" sldId="2147469678"/>
            <ac:spMk id="7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02:16:15.409" v="653" actId="113"/>
          <ac:spMkLst>
            <pc:docMk/>
            <pc:sldMk cId="0" sldId="2147469678"/>
            <ac:spMk id="8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02:16:03.022" v="649" actId="113"/>
          <ac:spMkLst>
            <pc:docMk/>
            <pc:sldMk cId="0" sldId="2147469678"/>
            <ac:spMk id="9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02:13:27.602" v="616" actId="113"/>
          <ac:spMkLst>
            <pc:docMk/>
            <pc:sldMk cId="0" sldId="2147469678"/>
            <ac:spMk id="10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5T17:22:46.016" v="1307" actId="20577"/>
          <ac:spMkLst>
            <pc:docMk/>
            <pc:sldMk cId="0" sldId="2147469678"/>
            <ac:spMk id="11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20:57:44.067" v="876" actId="554"/>
          <ac:spMkLst>
            <pc:docMk/>
            <pc:sldMk cId="0" sldId="2147469678"/>
            <ac:spMk id="13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20:57:44.067" v="876" actId="554"/>
          <ac:spMkLst>
            <pc:docMk/>
            <pc:sldMk cId="0" sldId="2147469678"/>
            <ac:spMk id="14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4T20:57:44.067" v="876" actId="554"/>
          <ac:spMkLst>
            <pc:docMk/>
            <pc:sldMk cId="0" sldId="2147469678"/>
            <ac:spMk id="15" creationId="{00000000-0000-0000-0000-000000000000}"/>
          </ac:spMkLst>
        </pc:spChg>
        <pc:spChg chg="add mod">
          <ac:chgData name="Hoffman, Caitlin" userId="4c15c45c-e0dc-4714-8ed8-076ca4a481a0" providerId="ADAL" clId="{700D9FFE-AD36-412B-ABD1-2C7F5E2D2A49}" dt="2026-06-04T20:53:31.582" v="747" actId="404"/>
          <ac:spMkLst>
            <pc:docMk/>
            <pc:sldMk cId="0" sldId="2147469678"/>
            <ac:spMk id="16" creationId="{41A95A8C-AB7C-F32C-1043-0FE17956D0F8}"/>
          </ac:spMkLst>
        </pc:spChg>
        <pc:spChg chg="mod">
          <ac:chgData name="Hoffman, Caitlin" userId="4c15c45c-e0dc-4714-8ed8-076ca4a481a0" providerId="ADAL" clId="{700D9FFE-AD36-412B-ABD1-2C7F5E2D2A49}" dt="2026-06-04T20:57:21.836" v="874" actId="403"/>
          <ac:spMkLst>
            <pc:docMk/>
            <pc:sldMk cId="0" sldId="2147469678"/>
            <ac:spMk id="17" creationId="{BAAADC21-15F5-560F-B3AE-856A5DB868F1}"/>
          </ac:spMkLst>
        </pc:spChg>
        <pc:spChg chg="add mod">
          <ac:chgData name="Hoffman, Caitlin" userId="4c15c45c-e0dc-4714-8ed8-076ca4a481a0" providerId="ADAL" clId="{700D9FFE-AD36-412B-ABD1-2C7F5E2D2A49}" dt="2026-06-04T02:21:12.270" v="702" actId="1076"/>
          <ac:spMkLst>
            <pc:docMk/>
            <pc:sldMk cId="0" sldId="2147469678"/>
            <ac:spMk id="25" creationId="{C38C782F-3C02-9221-E215-60F2CE8284BA}"/>
          </ac:spMkLst>
        </pc:spChg>
        <pc:spChg chg="add mod">
          <ac:chgData name="Hoffman, Caitlin" userId="4c15c45c-e0dc-4714-8ed8-076ca4a481a0" providerId="ADAL" clId="{700D9FFE-AD36-412B-ABD1-2C7F5E2D2A49}" dt="2026-06-04T02:07:08.549" v="442" actId="115"/>
          <ac:spMkLst>
            <pc:docMk/>
            <pc:sldMk cId="0" sldId="2147469678"/>
            <ac:spMk id="28" creationId="{C3F64385-210B-8DAE-AE47-BECE669448F2}"/>
          </ac:spMkLst>
        </pc:spChg>
        <pc:spChg chg="mod">
          <ac:chgData name="Hoffman, Caitlin" userId="4c15c45c-e0dc-4714-8ed8-076ca4a481a0" providerId="ADAL" clId="{700D9FFE-AD36-412B-ABD1-2C7F5E2D2A49}" dt="2026-06-04T02:03:58.010" v="427" actId="1076"/>
          <ac:spMkLst>
            <pc:docMk/>
            <pc:sldMk cId="0" sldId="2147469678"/>
            <ac:spMk id="30" creationId="{76DCDCD0-61C5-4F44-14B0-106FE99C01AB}"/>
          </ac:spMkLst>
        </pc:spChg>
        <pc:spChg chg="add mod">
          <ac:chgData name="Hoffman, Caitlin" userId="4c15c45c-e0dc-4714-8ed8-076ca4a481a0" providerId="ADAL" clId="{700D9FFE-AD36-412B-ABD1-2C7F5E2D2A49}" dt="2026-06-04T02:21:15.240" v="703" actId="1076"/>
          <ac:spMkLst>
            <pc:docMk/>
            <pc:sldMk cId="0" sldId="2147469678"/>
            <ac:spMk id="31" creationId="{A2A256FB-06DE-EB0A-142A-1C7D0E2058F6}"/>
          </ac:spMkLst>
        </pc:spChg>
        <pc:spChg chg="add mod">
          <ac:chgData name="Hoffman, Caitlin" userId="4c15c45c-e0dc-4714-8ed8-076ca4a481a0" providerId="ADAL" clId="{700D9FFE-AD36-412B-ABD1-2C7F5E2D2A49}" dt="2026-06-04T02:10:13.269" v="596" actId="14861"/>
          <ac:spMkLst>
            <pc:docMk/>
            <pc:sldMk cId="0" sldId="2147469678"/>
            <ac:spMk id="35" creationId="{5C26B6EA-0993-16CD-302D-DA0973404C80}"/>
          </ac:spMkLst>
        </pc:spChg>
        <pc:spChg chg="add mod">
          <ac:chgData name="Hoffman, Caitlin" userId="4c15c45c-e0dc-4714-8ed8-076ca4a481a0" providerId="ADAL" clId="{700D9FFE-AD36-412B-ABD1-2C7F5E2D2A49}" dt="2026-06-04T02:09:49.015" v="542" actId="14861"/>
          <ac:spMkLst>
            <pc:docMk/>
            <pc:sldMk cId="0" sldId="2147469678"/>
            <ac:spMk id="36" creationId="{2A50251F-9ABD-4BD5-DF7E-BBB5BFA6E62D}"/>
          </ac:spMkLst>
        </pc:spChg>
        <pc:spChg chg="add mod ord">
          <ac:chgData name="Hoffman, Caitlin" userId="4c15c45c-e0dc-4714-8ed8-076ca4a481a0" providerId="ADAL" clId="{700D9FFE-AD36-412B-ABD1-2C7F5E2D2A49}" dt="2026-06-04T02:02:54.912" v="425" actId="1076"/>
          <ac:spMkLst>
            <pc:docMk/>
            <pc:sldMk cId="0" sldId="2147469678"/>
            <ac:spMk id="42" creationId="{E768438D-9AD0-6C90-D052-C9EDD18BA742}"/>
          </ac:spMkLst>
        </pc:spChg>
        <pc:spChg chg="add mod ord">
          <ac:chgData name="Hoffman, Caitlin" userId="4c15c45c-e0dc-4714-8ed8-076ca4a481a0" providerId="ADAL" clId="{700D9FFE-AD36-412B-ABD1-2C7F5E2D2A49}" dt="2026-06-04T01:59:45.619" v="394" actId="167"/>
          <ac:spMkLst>
            <pc:docMk/>
            <pc:sldMk cId="0" sldId="2147469678"/>
            <ac:spMk id="43" creationId="{9555E71B-88B4-3B73-51D4-639C46388849}"/>
          </ac:spMkLst>
        </pc:spChg>
        <pc:cxnChg chg="mod">
          <ac:chgData name="Hoffman, Caitlin" userId="4c15c45c-e0dc-4714-8ed8-076ca4a481a0" providerId="ADAL" clId="{700D9FFE-AD36-412B-ABD1-2C7F5E2D2A49}" dt="2026-06-04T02:21:29.748" v="704" actId="14100"/>
          <ac:cxnSpMkLst>
            <pc:docMk/>
            <pc:sldMk cId="0" sldId="2147469678"/>
            <ac:cxnSpMk id="20" creationId="{F56B7325-F6D9-28BD-71A8-31222D5631B0}"/>
          </ac:cxnSpMkLst>
        </pc:cxnChg>
        <pc:cxnChg chg="mod">
          <ac:chgData name="Hoffman, Caitlin" userId="4c15c45c-e0dc-4714-8ed8-076ca4a481a0" providerId="ADAL" clId="{700D9FFE-AD36-412B-ABD1-2C7F5E2D2A49}" dt="2026-06-04T02:21:57.959" v="708" actId="1076"/>
          <ac:cxnSpMkLst>
            <pc:docMk/>
            <pc:sldMk cId="0" sldId="2147469678"/>
            <ac:cxnSpMk id="21" creationId="{7937C33E-29C2-8648-9225-A458A8B6BFD1}"/>
          </ac:cxnSpMkLst>
        </pc:cxnChg>
        <pc:cxnChg chg="mod">
          <ac:chgData name="Hoffman, Caitlin" userId="4c15c45c-e0dc-4714-8ed8-076ca4a481a0" providerId="ADAL" clId="{700D9FFE-AD36-412B-ABD1-2C7F5E2D2A49}" dt="2026-06-04T02:02:17.282" v="419" actId="1076"/>
          <ac:cxnSpMkLst>
            <pc:docMk/>
            <pc:sldMk cId="0" sldId="2147469678"/>
            <ac:cxnSpMk id="24" creationId="{3550AA33-0468-ACA2-9404-A9C118120948}"/>
          </ac:cxnSpMkLst>
        </pc:cxnChg>
        <pc:cxnChg chg="mod">
          <ac:chgData name="Hoffman, Caitlin" userId="4c15c45c-e0dc-4714-8ed8-076ca4a481a0" providerId="ADAL" clId="{700D9FFE-AD36-412B-ABD1-2C7F5E2D2A49}" dt="2026-06-04T01:54:14.788" v="319" actId="1076"/>
          <ac:cxnSpMkLst>
            <pc:docMk/>
            <pc:sldMk cId="0" sldId="2147469678"/>
            <ac:cxnSpMk id="27" creationId="{381AAFA7-1691-48F9-77A2-8AB3920EEF9C}"/>
          </ac:cxnSpMkLst>
        </pc:cxnChg>
        <pc:cxnChg chg="mod">
          <ac:chgData name="Hoffman, Caitlin" userId="4c15c45c-e0dc-4714-8ed8-076ca4a481a0" providerId="ADAL" clId="{700D9FFE-AD36-412B-ABD1-2C7F5E2D2A49}" dt="2026-06-04T01:53:47.058" v="315" actId="1076"/>
          <ac:cxnSpMkLst>
            <pc:docMk/>
            <pc:sldMk cId="0" sldId="2147469678"/>
            <ac:cxnSpMk id="32" creationId="{B1D9DE54-680C-E775-24D8-AA7F4E2789CA}"/>
          </ac:cxnSpMkLst>
        </pc:cxnChg>
        <pc:cxnChg chg="mod">
          <ac:chgData name="Hoffman, Caitlin" userId="4c15c45c-e0dc-4714-8ed8-076ca4a481a0" providerId="ADAL" clId="{700D9FFE-AD36-412B-ABD1-2C7F5E2D2A49}" dt="2026-06-04T01:53:35.082" v="312" actId="1076"/>
          <ac:cxnSpMkLst>
            <pc:docMk/>
            <pc:sldMk cId="0" sldId="2147469678"/>
            <ac:cxnSpMk id="33" creationId="{FE6284A6-74F4-3043-FD1F-4D2BC4F86A26}"/>
          </ac:cxnSpMkLst>
        </pc:cxnChg>
        <pc:cxnChg chg="mod">
          <ac:chgData name="Hoffman, Caitlin" userId="4c15c45c-e0dc-4714-8ed8-076ca4a481a0" providerId="ADAL" clId="{700D9FFE-AD36-412B-ABD1-2C7F5E2D2A49}" dt="2026-06-04T02:16:44.537" v="661" actId="1076"/>
          <ac:cxnSpMkLst>
            <pc:docMk/>
            <pc:sldMk cId="0" sldId="2147469678"/>
            <ac:cxnSpMk id="34" creationId="{0A3CFFEA-9B0C-2B53-CA4D-6356CDB074CF}"/>
          </ac:cxnSpMkLst>
        </pc:cxnChg>
        <pc:cxnChg chg="mod">
          <ac:chgData name="Hoffman, Caitlin" userId="4c15c45c-e0dc-4714-8ed8-076ca4a481a0" providerId="ADAL" clId="{700D9FFE-AD36-412B-ABD1-2C7F5E2D2A49}" dt="2026-06-04T02:16:44.537" v="661" actId="1076"/>
          <ac:cxnSpMkLst>
            <pc:docMk/>
            <pc:sldMk cId="0" sldId="2147469678"/>
            <ac:cxnSpMk id="37" creationId="{9BEB60F3-1860-7E73-4D8F-752A71C390F5}"/>
          </ac:cxnSpMkLst>
        </pc:cxnChg>
        <pc:cxnChg chg="add mod">
          <ac:chgData name="Hoffman, Caitlin" userId="4c15c45c-e0dc-4714-8ed8-076ca4a481a0" providerId="ADAL" clId="{700D9FFE-AD36-412B-ABD1-2C7F5E2D2A49}" dt="2026-06-04T20:57:44.067" v="876" actId="554"/>
          <ac:cxnSpMkLst>
            <pc:docMk/>
            <pc:sldMk cId="0" sldId="2147469678"/>
            <ac:cxnSpMk id="48" creationId="{AD9F8116-7F75-B450-DD13-9B9A88F3592E}"/>
          </ac:cxnSpMkLst>
        </pc:cxnChg>
        <pc:cxnChg chg="mod">
          <ac:chgData name="Hoffman, Caitlin" userId="4c15c45c-e0dc-4714-8ed8-076ca4a481a0" providerId="ADAL" clId="{700D9FFE-AD36-412B-ABD1-2C7F5E2D2A49}" dt="2026-06-04T20:57:44.067" v="876" actId="554"/>
          <ac:cxnSpMkLst>
            <pc:docMk/>
            <pc:sldMk cId="0" sldId="2147469678"/>
            <ac:cxnSpMk id="49" creationId="{16BB98F2-00A8-BA55-6650-D1FF95D6402C}"/>
          </ac:cxnSpMkLst>
        </pc:cxnChg>
        <pc:cxnChg chg="mod">
          <ac:chgData name="Hoffman, Caitlin" userId="4c15c45c-e0dc-4714-8ed8-076ca4a481a0" providerId="ADAL" clId="{700D9FFE-AD36-412B-ABD1-2C7F5E2D2A49}" dt="2026-06-04T02:02:22.193" v="420" actId="14100"/>
          <ac:cxnSpMkLst>
            <pc:docMk/>
            <pc:sldMk cId="0" sldId="2147469678"/>
            <ac:cxnSpMk id="50" creationId="{D229F492-10D8-A88B-02A6-86DD113D3A97}"/>
          </ac:cxnSpMkLst>
        </pc:cxnChg>
        <pc:cxnChg chg="mod">
          <ac:chgData name="Hoffman, Caitlin" userId="4c15c45c-e0dc-4714-8ed8-076ca4a481a0" providerId="ADAL" clId="{700D9FFE-AD36-412B-ABD1-2C7F5E2D2A49}" dt="2026-06-04T02:02:25.091" v="421" actId="14100"/>
          <ac:cxnSpMkLst>
            <pc:docMk/>
            <pc:sldMk cId="0" sldId="2147469678"/>
            <ac:cxnSpMk id="51" creationId="{08F1DD0A-095B-78C3-D6E8-E98C9411A216}"/>
          </ac:cxnSpMkLst>
        </pc:cxnChg>
        <pc:cxnChg chg="mod">
          <ac:chgData name="Hoffman, Caitlin" userId="4c15c45c-e0dc-4714-8ed8-076ca4a481a0" providerId="ADAL" clId="{700D9FFE-AD36-412B-ABD1-2C7F5E2D2A49}" dt="2026-06-04T20:57:44.067" v="876" actId="554"/>
          <ac:cxnSpMkLst>
            <pc:docMk/>
            <pc:sldMk cId="0" sldId="2147469678"/>
            <ac:cxnSpMk id="52" creationId="{A0E2D841-69B1-66E1-4DB0-F8DC85E07D34}"/>
          </ac:cxnSpMkLst>
        </pc:cxnChg>
      </pc:sldChg>
      <pc:sldChg chg="addSp delSp modSp add mod ord modClrScheme chgLayout">
        <pc:chgData name="Hoffman, Caitlin" userId="4c15c45c-e0dc-4714-8ed8-076ca4a481a0" providerId="ADAL" clId="{700D9FFE-AD36-412B-ABD1-2C7F5E2D2A49}" dt="2026-06-04T21:15:09.488" v="878"/>
        <pc:sldMkLst>
          <pc:docMk/>
          <pc:sldMk cId="3549759830" sldId="2147469700"/>
        </pc:sldMkLst>
        <pc:spChg chg="mod ord">
          <ac:chgData name="Hoffman, Caitlin" userId="4c15c45c-e0dc-4714-8ed8-076ca4a481a0" providerId="ADAL" clId="{700D9FFE-AD36-412B-ABD1-2C7F5E2D2A49}" dt="2026-06-02T15:06:33.333" v="7" actId="700"/>
          <ac:spMkLst>
            <pc:docMk/>
            <pc:sldMk cId="3549759830" sldId="2147469700"/>
            <ac:spMk id="2" creationId="{51C913E5-7D81-680A-7542-00CA9033B3D8}"/>
          </ac:spMkLst>
        </pc:spChg>
        <pc:spChg chg="mod">
          <ac:chgData name="Hoffman, Caitlin" userId="4c15c45c-e0dc-4714-8ed8-076ca4a481a0" providerId="ADAL" clId="{700D9FFE-AD36-412B-ABD1-2C7F5E2D2A49}" dt="2026-06-02T16:03:52.233" v="56" actId="1076"/>
          <ac:spMkLst>
            <pc:docMk/>
            <pc:sldMk cId="3549759830" sldId="2147469700"/>
            <ac:spMk id="3" creationId="{9719FE76-5CFB-750E-BA42-4DD3F0226007}"/>
          </ac:spMkLst>
        </pc:spChg>
        <pc:spChg chg="mod">
          <ac:chgData name="Hoffman, Caitlin" userId="4c15c45c-e0dc-4714-8ed8-076ca4a481a0" providerId="ADAL" clId="{700D9FFE-AD36-412B-ABD1-2C7F5E2D2A49}" dt="2026-06-02T16:03:52.233" v="56" actId="1076"/>
          <ac:spMkLst>
            <pc:docMk/>
            <pc:sldMk cId="3549759830" sldId="2147469700"/>
            <ac:spMk id="10" creationId="{29B942D8-F289-8EAD-4DE4-CB75F8B231C0}"/>
          </ac:spMkLst>
        </pc:spChg>
        <pc:spChg chg="mod">
          <ac:chgData name="Hoffman, Caitlin" userId="4c15c45c-e0dc-4714-8ed8-076ca4a481a0" providerId="ADAL" clId="{700D9FFE-AD36-412B-ABD1-2C7F5E2D2A49}" dt="2026-06-02T16:03:52.233" v="56" actId="1076"/>
          <ac:spMkLst>
            <pc:docMk/>
            <pc:sldMk cId="3549759830" sldId="2147469700"/>
            <ac:spMk id="19" creationId="{EA98C3E5-DB2A-958C-0E35-FF3650801B36}"/>
          </ac:spMkLst>
        </pc:spChg>
        <pc:graphicFrameChg chg="mod modGraphic">
          <ac:chgData name="Hoffman, Caitlin" userId="4c15c45c-e0dc-4714-8ed8-076ca4a481a0" providerId="ADAL" clId="{700D9FFE-AD36-412B-ABD1-2C7F5E2D2A49}" dt="2026-06-04T20:28:23.505" v="727" actId="20577"/>
          <ac:graphicFrameMkLst>
            <pc:docMk/>
            <pc:sldMk cId="3549759830" sldId="2147469700"/>
            <ac:graphicFrameMk id="4" creationId="{3083AF64-1D3C-1C01-ADD0-E1D4D4B4BE30}"/>
          </ac:graphicFrameMkLst>
        </pc:graphicFrameChg>
        <pc:graphicFrameChg chg="mod modGraphic">
          <ac:chgData name="Hoffman, Caitlin" userId="4c15c45c-e0dc-4714-8ed8-076ca4a481a0" providerId="ADAL" clId="{700D9FFE-AD36-412B-ABD1-2C7F5E2D2A49}" dt="2026-06-04T20:28:25.814" v="728" actId="20577"/>
          <ac:graphicFrameMkLst>
            <pc:docMk/>
            <pc:sldMk cId="3549759830" sldId="2147469700"/>
            <ac:graphicFrameMk id="5" creationId="{E5AF7847-D12D-DB4C-7A2D-16BEE535A88C}"/>
          </ac:graphicFrameMkLst>
        </pc:graphicFrameChg>
        <pc:graphicFrameChg chg="mod modGraphic">
          <ac:chgData name="Hoffman, Caitlin" userId="4c15c45c-e0dc-4714-8ed8-076ca4a481a0" providerId="ADAL" clId="{700D9FFE-AD36-412B-ABD1-2C7F5E2D2A49}" dt="2026-06-04T20:28:27.743" v="729" actId="20577"/>
          <ac:graphicFrameMkLst>
            <pc:docMk/>
            <pc:sldMk cId="3549759830" sldId="2147469700"/>
            <ac:graphicFrameMk id="6" creationId="{A90A17BA-9C07-EE2C-3B15-C28783C033CC}"/>
          </ac:graphicFrameMkLst>
        </pc:graphicFrameChg>
        <pc:graphicFrameChg chg="mod modGraphic">
          <ac:chgData name="Hoffman, Caitlin" userId="4c15c45c-e0dc-4714-8ed8-076ca4a481a0" providerId="ADAL" clId="{700D9FFE-AD36-412B-ABD1-2C7F5E2D2A49}" dt="2026-06-04T20:28:28.875" v="730" actId="20577"/>
          <ac:graphicFrameMkLst>
            <pc:docMk/>
            <pc:sldMk cId="3549759830" sldId="2147469700"/>
            <ac:graphicFrameMk id="7" creationId="{7886212E-C4AA-67E3-C2A5-EE427F7BC3F8}"/>
          </ac:graphicFrameMkLst>
        </pc:graphicFrameChg>
        <pc:graphicFrameChg chg="mod modGraphic">
          <ac:chgData name="Hoffman, Caitlin" userId="4c15c45c-e0dc-4714-8ed8-076ca4a481a0" providerId="ADAL" clId="{700D9FFE-AD36-412B-ABD1-2C7F5E2D2A49}" dt="2026-06-04T20:28:30.153" v="731" actId="20577"/>
          <ac:graphicFrameMkLst>
            <pc:docMk/>
            <pc:sldMk cId="3549759830" sldId="2147469700"/>
            <ac:graphicFrameMk id="8" creationId="{8799FA28-27D5-1C46-12D0-B27E066324DE}"/>
          </ac:graphicFrameMkLst>
        </pc:graphicFrameChg>
        <pc:graphicFrameChg chg="mod">
          <ac:chgData name="Hoffman, Caitlin" userId="4c15c45c-e0dc-4714-8ed8-076ca4a481a0" providerId="ADAL" clId="{700D9FFE-AD36-412B-ABD1-2C7F5E2D2A49}" dt="2026-06-02T16:03:52.233" v="56" actId="1076"/>
          <ac:graphicFrameMkLst>
            <pc:docMk/>
            <pc:sldMk cId="3549759830" sldId="2147469700"/>
            <ac:graphicFrameMk id="9" creationId="{06F226B3-FD07-F198-5747-0601DEEB5145}"/>
          </ac:graphicFrameMkLst>
        </pc:graphicFrameChg>
      </pc:sldChg>
      <pc:sldChg chg="addSp delSp modSp add mod modClrScheme chgLayout">
        <pc:chgData name="Hoffman, Caitlin" userId="4c15c45c-e0dc-4714-8ed8-076ca4a481a0" providerId="ADAL" clId="{700D9FFE-AD36-412B-ABD1-2C7F5E2D2A49}" dt="2026-06-04T01:35:53.480" v="213" actId="404"/>
        <pc:sldMkLst>
          <pc:docMk/>
          <pc:sldMk cId="162805979" sldId="2147469753"/>
        </pc:sldMkLst>
        <pc:spChg chg="mod ord">
          <ac:chgData name="Hoffman, Caitlin" userId="4c15c45c-e0dc-4714-8ed8-076ca4a481a0" providerId="ADAL" clId="{700D9FFE-AD36-412B-ABD1-2C7F5E2D2A49}" dt="2026-06-02T15:06:33.391" v="10" actId="27636"/>
          <ac:spMkLst>
            <pc:docMk/>
            <pc:sldMk cId="162805979" sldId="2147469753"/>
            <ac:spMk id="2" creationId="{DBBEA7FA-4C9D-6AC1-BDC5-328C9C2AB675}"/>
          </ac:spMkLst>
        </pc:spChg>
        <pc:spChg chg="mod">
          <ac:chgData name="Hoffman, Caitlin" userId="4c15c45c-e0dc-4714-8ed8-076ca4a481a0" providerId="ADAL" clId="{700D9FFE-AD36-412B-ABD1-2C7F5E2D2A49}" dt="2026-06-04T01:35:53.480" v="213" actId="404"/>
          <ac:spMkLst>
            <pc:docMk/>
            <pc:sldMk cId="162805979" sldId="2147469753"/>
            <ac:spMk id="5" creationId="{B1B8CBC4-9859-EEE0-46D3-4BC66CB0E3AD}"/>
          </ac:spMkLst>
        </pc:spChg>
        <pc:picChg chg="mod">
          <ac:chgData name="Hoffman, Caitlin" userId="4c15c45c-e0dc-4714-8ed8-076ca4a481a0" providerId="ADAL" clId="{700D9FFE-AD36-412B-ABD1-2C7F5E2D2A49}" dt="2026-06-04T01:32:54.761" v="212" actId="1076"/>
          <ac:picMkLst>
            <pc:docMk/>
            <pc:sldMk cId="162805979" sldId="2147469753"/>
            <ac:picMk id="20" creationId="{015545DA-6A09-DEBE-10A1-9ED844FAE431}"/>
          </ac:picMkLst>
        </pc:picChg>
      </pc:sldChg>
      <pc:sldChg chg="modSp add mod modClrScheme chgLayout">
        <pc:chgData name="Hoffman, Caitlin" userId="4c15c45c-e0dc-4714-8ed8-076ca4a481a0" providerId="ADAL" clId="{700D9FFE-AD36-412B-ABD1-2C7F5E2D2A49}" dt="2026-06-02T15:06:33.391" v="11" actId="27636"/>
        <pc:sldMkLst>
          <pc:docMk/>
          <pc:sldMk cId="742524811" sldId="2147469767"/>
        </pc:sldMkLst>
        <pc:spChg chg="mod ord">
          <ac:chgData name="Hoffman, Caitlin" userId="4c15c45c-e0dc-4714-8ed8-076ca4a481a0" providerId="ADAL" clId="{700D9FFE-AD36-412B-ABD1-2C7F5E2D2A49}" dt="2026-06-02T15:06:33.333" v="7" actId="700"/>
          <ac:spMkLst>
            <pc:docMk/>
            <pc:sldMk cId="742524811" sldId="2147469767"/>
            <ac:spMk id="3" creationId="{1ABDC271-1F46-2515-4611-EF198142E967}"/>
          </ac:spMkLst>
        </pc:spChg>
        <pc:spChg chg="mod ord">
          <ac:chgData name="Hoffman, Caitlin" userId="4c15c45c-e0dc-4714-8ed8-076ca4a481a0" providerId="ADAL" clId="{700D9FFE-AD36-412B-ABD1-2C7F5E2D2A49}" dt="2026-06-02T15:06:33.391" v="11" actId="27636"/>
          <ac:spMkLst>
            <pc:docMk/>
            <pc:sldMk cId="742524811" sldId="2147469767"/>
            <ac:spMk id="4" creationId="{FF5A382C-19F1-3E1A-6BE2-2D6C88260D6C}"/>
          </ac:spMkLst>
        </pc:spChg>
      </pc:sldChg>
      <pc:sldChg chg="modSp mod">
        <pc:chgData name="Hoffman, Caitlin" userId="4c15c45c-e0dc-4714-8ed8-076ca4a481a0" providerId="ADAL" clId="{700D9FFE-AD36-412B-ABD1-2C7F5E2D2A49}" dt="2026-06-04T01:20:57.388" v="191" actId="1076"/>
        <pc:sldMkLst>
          <pc:docMk/>
          <pc:sldMk cId="2154680517" sldId="2147469774"/>
        </pc:sldMkLst>
        <pc:spChg chg="mod">
          <ac:chgData name="Hoffman, Caitlin" userId="4c15c45c-e0dc-4714-8ed8-076ca4a481a0" providerId="ADAL" clId="{700D9FFE-AD36-412B-ABD1-2C7F5E2D2A49}" dt="2026-06-04T01:20:57.388" v="191" actId="1076"/>
          <ac:spMkLst>
            <pc:docMk/>
            <pc:sldMk cId="2154680517" sldId="2147469774"/>
            <ac:spMk id="3" creationId="{5E35F4EB-0AC5-7753-C13D-EFD948647DA3}"/>
          </ac:spMkLst>
        </pc:spChg>
      </pc:sldChg>
      <pc:sldChg chg="modSp add mod ord modClrScheme chgLayout">
        <pc:chgData name="Hoffman, Caitlin" userId="4c15c45c-e0dc-4714-8ed8-076ca4a481a0" providerId="ADAL" clId="{700D9FFE-AD36-412B-ABD1-2C7F5E2D2A49}" dt="2026-06-05T17:32:27.868" v="1343" actId="20577"/>
        <pc:sldMkLst>
          <pc:docMk/>
          <pc:sldMk cId="2243548604" sldId="2147469801"/>
        </pc:sldMkLst>
        <pc:spChg chg="mod ord">
          <ac:chgData name="Hoffman, Caitlin" userId="4c15c45c-e0dc-4714-8ed8-076ca4a481a0" providerId="ADAL" clId="{700D9FFE-AD36-412B-ABD1-2C7F5E2D2A49}" dt="2026-06-02T15:06:33.333" v="7" actId="700"/>
          <ac:spMkLst>
            <pc:docMk/>
            <pc:sldMk cId="2243548604" sldId="2147469801"/>
            <ac:spMk id="3" creationId="{E2B282C1-CEDB-972A-5EBD-44EEDE276BB0}"/>
          </ac:spMkLst>
        </pc:spChg>
        <pc:spChg chg="mod ord">
          <ac:chgData name="Hoffman, Caitlin" userId="4c15c45c-e0dc-4714-8ed8-076ca4a481a0" providerId="ADAL" clId="{700D9FFE-AD36-412B-ABD1-2C7F5E2D2A49}" dt="2026-06-05T17:32:27.868" v="1343" actId="20577"/>
          <ac:spMkLst>
            <pc:docMk/>
            <pc:sldMk cId="2243548604" sldId="2147469801"/>
            <ac:spMk id="4" creationId="{71952AAC-2893-C745-2594-1A7963446741}"/>
          </ac:spMkLst>
        </pc:spChg>
      </pc:sldChg>
      <pc:sldChg chg="modSp add mod modClrScheme chgLayout">
        <pc:chgData name="Hoffman, Caitlin" userId="4c15c45c-e0dc-4714-8ed8-076ca4a481a0" providerId="ADAL" clId="{700D9FFE-AD36-412B-ABD1-2C7F5E2D2A49}" dt="2026-06-02T16:03:13.755" v="46" actId="1076"/>
        <pc:sldMkLst>
          <pc:docMk/>
          <pc:sldMk cId="1123109476" sldId="2147469803"/>
        </pc:sldMkLst>
        <pc:spChg chg="mod ord">
          <ac:chgData name="Hoffman, Caitlin" userId="4c15c45c-e0dc-4714-8ed8-076ca4a481a0" providerId="ADAL" clId="{700D9FFE-AD36-412B-ABD1-2C7F5E2D2A49}" dt="2026-06-02T15:06:33.391" v="9" actId="27636"/>
          <ac:spMkLst>
            <pc:docMk/>
            <pc:sldMk cId="1123109476" sldId="2147469803"/>
            <ac:spMk id="5" creationId="{8906902D-327E-A150-853A-A765EAF5C7B7}"/>
          </ac:spMkLst>
        </pc:spChg>
        <pc:picChg chg="mod ord">
          <ac:chgData name="Hoffman, Caitlin" userId="4c15c45c-e0dc-4714-8ed8-076ca4a481a0" providerId="ADAL" clId="{700D9FFE-AD36-412B-ABD1-2C7F5E2D2A49}" dt="2026-06-02T16:03:13.755" v="46" actId="1076"/>
          <ac:picMkLst>
            <pc:docMk/>
            <pc:sldMk cId="1123109476" sldId="2147469803"/>
            <ac:picMk id="13" creationId="{C045FA59-D35B-B94C-CCC8-9E0962C5F516}"/>
          </ac:picMkLst>
        </pc:picChg>
      </pc:sldChg>
      <pc:sldChg chg="modSp mod">
        <pc:chgData name="Hoffman, Caitlin" userId="4c15c45c-e0dc-4714-8ed8-076ca4a481a0" providerId="ADAL" clId="{700D9FFE-AD36-412B-ABD1-2C7F5E2D2A49}" dt="2026-06-04T01:36:21.372" v="214" actId="123"/>
        <pc:sldMkLst>
          <pc:docMk/>
          <pc:sldMk cId="804618722" sldId="2147469807"/>
        </pc:sldMkLst>
        <pc:spChg chg="mod">
          <ac:chgData name="Hoffman, Caitlin" userId="4c15c45c-e0dc-4714-8ed8-076ca4a481a0" providerId="ADAL" clId="{700D9FFE-AD36-412B-ABD1-2C7F5E2D2A49}" dt="2026-06-04T01:36:21.372" v="214" actId="123"/>
          <ac:spMkLst>
            <pc:docMk/>
            <pc:sldMk cId="804618722" sldId="2147469807"/>
            <ac:spMk id="6" creationId="{4084ED7A-972D-65A4-05C5-72A91D83A03C}"/>
          </ac:spMkLst>
        </pc:spChg>
      </pc:sldChg>
      <pc:sldChg chg="modSp mod">
        <pc:chgData name="Hoffman, Caitlin" userId="4c15c45c-e0dc-4714-8ed8-076ca4a481a0" providerId="ADAL" clId="{700D9FFE-AD36-412B-ABD1-2C7F5E2D2A49}" dt="2026-06-04T01:22:13.627" v="199" actId="123"/>
        <pc:sldMkLst>
          <pc:docMk/>
          <pc:sldMk cId="2556209994" sldId="2147469809"/>
        </pc:sldMkLst>
        <pc:spChg chg="mod">
          <ac:chgData name="Hoffman, Caitlin" userId="4c15c45c-e0dc-4714-8ed8-076ca4a481a0" providerId="ADAL" clId="{700D9FFE-AD36-412B-ABD1-2C7F5E2D2A49}" dt="2026-06-04T01:22:13.627" v="199" actId="123"/>
          <ac:spMkLst>
            <pc:docMk/>
            <pc:sldMk cId="2556209994" sldId="2147469809"/>
            <ac:spMk id="4" creationId="{4BF1C016-886E-C92F-7C1F-56B699E28349}"/>
          </ac:spMkLst>
        </pc:spChg>
      </pc:sldChg>
      <pc:sldChg chg="modSp mod">
        <pc:chgData name="Hoffman, Caitlin" userId="4c15c45c-e0dc-4714-8ed8-076ca4a481a0" providerId="ADAL" clId="{700D9FFE-AD36-412B-ABD1-2C7F5E2D2A49}" dt="2026-06-04T01:36:43.844" v="215" actId="14100"/>
        <pc:sldMkLst>
          <pc:docMk/>
          <pc:sldMk cId="1199522595" sldId="2147469811"/>
        </pc:sldMkLst>
        <pc:picChg chg="mod">
          <ac:chgData name="Hoffman, Caitlin" userId="4c15c45c-e0dc-4714-8ed8-076ca4a481a0" providerId="ADAL" clId="{700D9FFE-AD36-412B-ABD1-2C7F5E2D2A49}" dt="2026-06-04T01:36:43.844" v="215" actId="14100"/>
          <ac:picMkLst>
            <pc:docMk/>
            <pc:sldMk cId="1199522595" sldId="2147469811"/>
            <ac:picMk id="9" creationId="{AEC27D7D-4D99-ABFF-8C68-FEE875BA7152}"/>
          </ac:picMkLst>
        </pc:picChg>
      </pc:sldChg>
      <pc:sldChg chg="delSp modSp new mod">
        <pc:chgData name="Hoffman, Caitlin" userId="4c15c45c-e0dc-4714-8ed8-076ca4a481a0" providerId="ADAL" clId="{700D9FFE-AD36-412B-ABD1-2C7F5E2D2A49}" dt="2026-06-04T21:15:30.884" v="900" actId="478"/>
        <pc:sldMkLst>
          <pc:docMk/>
          <pc:sldMk cId="4257060279" sldId="2147469812"/>
        </pc:sldMkLst>
        <pc:spChg chg="mod">
          <ac:chgData name="Hoffman, Caitlin" userId="4c15c45c-e0dc-4714-8ed8-076ca4a481a0" providerId="ADAL" clId="{700D9FFE-AD36-412B-ABD1-2C7F5E2D2A49}" dt="2026-06-04T21:15:27.581" v="899" actId="5793"/>
          <ac:spMkLst>
            <pc:docMk/>
            <pc:sldMk cId="4257060279" sldId="2147469812"/>
            <ac:spMk id="4" creationId="{8EDFCE6B-63A7-F5D1-1CA9-58FE6FB3F476}"/>
          </ac:spMkLst>
        </pc:spChg>
      </pc:sldChg>
      <pc:sldChg chg="addSp delSp modSp new mod">
        <pc:chgData name="Hoffman, Caitlin" userId="4c15c45c-e0dc-4714-8ed8-076ca4a481a0" providerId="ADAL" clId="{700D9FFE-AD36-412B-ABD1-2C7F5E2D2A49}" dt="2026-06-05T17:40:19.180" v="1415" actId="20577"/>
        <pc:sldMkLst>
          <pc:docMk/>
          <pc:sldMk cId="2624411586" sldId="2147469813"/>
        </pc:sldMkLst>
        <pc:spChg chg="mod">
          <ac:chgData name="Hoffman, Caitlin" userId="4c15c45c-e0dc-4714-8ed8-076ca4a481a0" providerId="ADAL" clId="{700D9FFE-AD36-412B-ABD1-2C7F5E2D2A49}" dt="2026-06-05T17:32:38.923" v="1344" actId="20577"/>
          <ac:spMkLst>
            <pc:docMk/>
            <pc:sldMk cId="2624411586" sldId="2147469813"/>
            <ac:spMk id="3" creationId="{56B6DECC-7A5C-FC22-5918-8A32F9905EBA}"/>
          </ac:spMkLst>
        </pc:spChg>
        <pc:spChg chg="mod">
          <ac:chgData name="Hoffman, Caitlin" userId="4c15c45c-e0dc-4714-8ed8-076ca4a481a0" providerId="ADAL" clId="{700D9FFE-AD36-412B-ABD1-2C7F5E2D2A49}" dt="2026-06-05T17:40:19.180" v="1415" actId="20577"/>
          <ac:spMkLst>
            <pc:docMk/>
            <pc:sldMk cId="2624411586" sldId="2147469813"/>
            <ac:spMk id="4" creationId="{102440A1-363B-0682-28A6-BC85E01CBBAE}"/>
          </ac:spMkLst>
        </pc:spChg>
      </pc:sldChg>
      <pc:sldChg chg="addSp delSp modSp add mod setBg">
        <pc:chgData name="Hoffman, Caitlin" userId="4c15c45c-e0dc-4714-8ed8-076ca4a481a0" providerId="ADAL" clId="{700D9FFE-AD36-412B-ABD1-2C7F5E2D2A49}" dt="2026-06-05T19:32:02.776" v="1432"/>
        <pc:sldMkLst>
          <pc:docMk/>
          <pc:sldMk cId="0" sldId="2147469921"/>
        </pc:sldMkLst>
        <pc:spChg chg="add mod">
          <ac:chgData name="Hoffman, Caitlin" userId="4c15c45c-e0dc-4714-8ed8-076ca4a481a0" providerId="ADAL" clId="{700D9FFE-AD36-412B-ABD1-2C7F5E2D2A49}" dt="2026-06-05T19:32:02.776" v="1432"/>
          <ac:spMkLst>
            <pc:docMk/>
            <pc:sldMk cId="0" sldId="2147469921"/>
            <ac:spMk id="2" creationId="{1DDF97A8-315C-EC1A-BCFB-677D9AEEE53D}"/>
          </ac:spMkLst>
        </pc:spChg>
        <pc:spChg chg="mod">
          <ac:chgData name="Hoffman, Caitlin" userId="4c15c45c-e0dc-4714-8ed8-076ca4a481a0" providerId="ADAL" clId="{700D9FFE-AD36-412B-ABD1-2C7F5E2D2A49}" dt="2026-06-05T19:30:33.693" v="1419" actId="207"/>
          <ac:spMkLst>
            <pc:docMk/>
            <pc:sldMk cId="0" sldId="2147469921"/>
            <ac:spMk id="4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5T19:31:17.536" v="1426" actId="14100"/>
          <ac:spMkLst>
            <pc:docMk/>
            <pc:sldMk cId="0" sldId="2147469921"/>
            <ac:spMk id="7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5T19:31:34.947" v="1429" actId="1076"/>
          <ac:spMkLst>
            <pc:docMk/>
            <pc:sldMk cId="0" sldId="2147469921"/>
            <ac:spMk id="12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5T19:31:41.480" v="1430" actId="1076"/>
          <ac:spMkLst>
            <pc:docMk/>
            <pc:sldMk cId="0" sldId="2147469921"/>
            <ac:spMk id="15" creationId="{00000000-0000-0000-0000-000000000000}"/>
          </ac:spMkLst>
        </pc:spChg>
        <pc:spChg chg="mod">
          <ac:chgData name="Hoffman, Caitlin" userId="4c15c45c-e0dc-4714-8ed8-076ca4a481a0" providerId="ADAL" clId="{700D9FFE-AD36-412B-ABD1-2C7F5E2D2A49}" dt="2026-06-05T19:31:34.947" v="1429" actId="1076"/>
          <ac:spMkLst>
            <pc:docMk/>
            <pc:sldMk cId="0" sldId="2147469921"/>
            <ac:spMk id="31" creationId="{636714B6-FBC7-4378-ADE0-539FA9F0E2F0}"/>
          </ac:spMkLst>
        </pc:spChg>
        <pc:picChg chg="mod">
          <ac:chgData name="Hoffman, Caitlin" userId="4c15c45c-e0dc-4714-8ed8-076ca4a481a0" providerId="ADAL" clId="{700D9FFE-AD36-412B-ABD1-2C7F5E2D2A49}" dt="2026-06-05T19:31:11.066" v="1424" actId="1076"/>
          <ac:picMkLst>
            <pc:docMk/>
            <pc:sldMk cId="0" sldId="2147469921"/>
            <ac:picMk id="30" creationId="{953A9B41-070C-4E7C-8B47-C6780430F2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839EF-EF2D-A244-8B03-02564FD38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34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839EF-EF2D-A244-8B03-02564FD38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5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8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0482B9-55D4-415C-B144-9520BB024B03}"/>
              </a:ext>
            </a:extLst>
          </p:cNvPr>
          <p:cNvSpPr txBox="1">
            <a:spLocks/>
          </p:cNvSpPr>
          <p:nvPr userDrawn="1"/>
        </p:nvSpPr>
        <p:spPr>
          <a:xfrm>
            <a:off x="3790876" y="6198695"/>
            <a:ext cx="434957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Review Board</a:t>
            </a:r>
          </a:p>
          <a:p>
            <a:pPr>
              <a:spcBef>
                <a:spcPts val="400"/>
              </a:spcBef>
            </a:pPr>
            <a:r>
              <a:rPr lang="en-US"/>
              <a:t>June 9-10, 2026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rookhavenlab.sharepoint.com/sites/LeadershipSiteBNL-EIC/_layouts/15/stream.aspx?id=%2Fsites%2FLeadershipSiteBNL%2DEIC%2FShared%20Documents%2F2026%5F04%5FEIC%20Strategy%20Follow%2Dup%20Meeting%20%28GNT%29%2FBNL%20Animation%2Emp4&amp;referrer=StreamWebApp%2EWeb&amp;referrerScenario=AddressBarCopied%2Eview%2E833bd550%2D0f63%2D41dd%2D9b13%2Dfcd944f23ab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Report from the Project Director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Resource Review Board (RRB) </a:t>
            </a:r>
          </a:p>
          <a:p>
            <a:r>
              <a:rPr lang="en-US"/>
              <a:t>June 9-10,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/>
              <a:t>Jim Yeck</a:t>
            </a:r>
          </a:p>
          <a:p>
            <a:r>
              <a:rPr lang="en-US"/>
              <a:t>Associate Lab Director &amp; EIC Project Director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00CA69-C0CC-4F23-B8C8-47EDBD96B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5964" y="6374961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6ACAA-55C2-47F7-A2BC-189EDC99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78" y="0"/>
            <a:ext cx="7440432" cy="818251"/>
          </a:xfrm>
        </p:spPr>
        <p:txBody>
          <a:bodyPr/>
          <a:lstStyle/>
          <a:p>
            <a:r>
              <a:rPr lang="en-US"/>
              <a:t>EIC Planning Dates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394B63-364D-449A-AF10-7CC09CE1AF81}"/>
              </a:ext>
            </a:extLst>
          </p:cNvPr>
          <p:cNvGraphicFramePr>
            <a:graphicFrameLocks noGrp="1"/>
          </p:cNvGraphicFramePr>
          <p:nvPr/>
        </p:nvGraphicFramePr>
        <p:xfrm>
          <a:off x="466278" y="814835"/>
          <a:ext cx="11574178" cy="5077868"/>
        </p:xfrm>
        <a:graphic>
          <a:graphicData uri="http://schemas.openxmlformats.org/drawingml/2006/table">
            <a:tbl>
              <a:tblPr firstRow="1" bandRow="1"/>
              <a:tblGrid>
                <a:gridCol w="4276688">
                  <a:extLst>
                    <a:ext uri="{9D8B030D-6E8A-4147-A177-3AD203B41FA5}">
                      <a16:colId xmlns:a16="http://schemas.microsoft.com/office/drawing/2014/main" val="3898981589"/>
                    </a:ext>
                  </a:extLst>
                </a:gridCol>
                <a:gridCol w="1683774">
                  <a:extLst>
                    <a:ext uri="{9D8B030D-6E8A-4147-A177-3AD203B41FA5}">
                      <a16:colId xmlns:a16="http://schemas.microsoft.com/office/drawing/2014/main" val="1559924210"/>
                    </a:ext>
                  </a:extLst>
                </a:gridCol>
                <a:gridCol w="4189102">
                  <a:extLst>
                    <a:ext uri="{9D8B030D-6E8A-4147-A177-3AD203B41FA5}">
                      <a16:colId xmlns:a16="http://schemas.microsoft.com/office/drawing/2014/main" val="974879860"/>
                    </a:ext>
                  </a:extLst>
                </a:gridCol>
                <a:gridCol w="1424614">
                  <a:extLst>
                    <a:ext uri="{9D8B030D-6E8A-4147-A177-3AD203B41FA5}">
                      <a16:colId xmlns:a16="http://schemas.microsoft.com/office/drawing/2014/main" val="2821486861"/>
                    </a:ext>
                  </a:extLst>
                </a:gridCol>
              </a:tblGrid>
              <a:tr h="319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15833"/>
                  </a:ext>
                </a:extLst>
              </a:tr>
              <a:tr h="319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DOE Independent Project Review (IPR)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en-US" sz="1200" b="1" i="0">
                          <a:latin typeface="Arial"/>
                          <a:cs typeface="Arial"/>
                        </a:rPr>
                        <a:t>Jan 7-9, 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EIC Project Advisory Committee</a:t>
                      </a:r>
                      <a:endParaRPr lang="en-US" sz="1200"/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>
                        <a:buNone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Dec. 2, 2025</a:t>
                      </a:r>
                      <a:endParaRPr lang="en-US" sz="1200"/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67672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Start Developing Scope of Subprojects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January 10,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4135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EIC Project Strategy Workshop - Stakeholders</a:t>
                      </a:r>
                      <a:endParaRPr lang="en-US" sz="1200"/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>
                        <a:buNone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Dec. 4, 2025</a:t>
                      </a:r>
                      <a:endParaRPr lang="en-US" sz="1200"/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636161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IR SC Magnet Steering Group Meetings - Monthly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January 17,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0" i="1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(ASR) Assessment of Baseline Readiness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Jan. 14-16, 2026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659954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indent="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 Advisory Committee Meeting 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February 11,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0" i="1" kern="1200" spc="25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(DET) Assessment of Baseline Readiness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Feb. 3-5, 2026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376565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 spc="-30" baseline="0" noProof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Resource Review Board Meeting (Prague)</a:t>
                      </a:r>
                      <a:endParaRPr lang="en-US" sz="1200" b="1"/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14776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5-6,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0" i="0" kern="1200" spc="25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RHIC Operations Concludes, R&amp;R Starts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February 6, 2026</a:t>
                      </a:r>
                      <a:endParaRPr lang="en-US" sz="1200" b="0" i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740175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Detector Advisory Committee Meeting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11-13,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1" i="0">
                          <a:latin typeface="Arial"/>
                          <a:cs typeface="Arial"/>
                        </a:rPr>
                        <a:t>BNL Director’s Review – Comprehensive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>
                          <a:latin typeface="Arial"/>
                          <a:cs typeface="Arial"/>
                        </a:rPr>
                        <a:t>Mar. 9-12, 2026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6149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indent="0"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EIC Advisory Board Meeting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17, 2025 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64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0" i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(IP) Assessment of Baseline Readiness</a:t>
                      </a:r>
                      <a:endParaRPr lang="en-US" sz="1200"/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Mar. 9-12, 2026</a:t>
                      </a:r>
                      <a:endParaRPr lang="en-US" sz="1200"/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311163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DOE CD-3B ESAAB Approval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January 28, 2026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64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EIC Advisory Board Meeting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May 28, 2026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808645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DOE IPR Focused Status Review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August 5-7, 2025 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13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0" i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Electron Injector Review (Previous Review April 2025)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3-5, 2026</a:t>
                      </a:r>
                      <a:endParaRPr lang="en-US" sz="1200"/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23570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pPr marL="6413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kern="1200" spc="25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DOE RHIC R&amp;R/Injector Operations Review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Sept 8-10,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spc="-30" baseline="0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Resource Review Board Meeting (Japan)</a:t>
                      </a:r>
                      <a:endParaRPr lang="en-US" b="1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>
                          <a:latin typeface="Arial"/>
                          <a:cs typeface="Arial"/>
                        </a:rPr>
                        <a:t>June 9-10, 2026</a:t>
                      </a:r>
                      <a:endParaRPr lang="en-US" b="1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938530"/>
                  </a:ext>
                </a:extLst>
              </a:tr>
              <a:tr h="314807">
                <a:tc>
                  <a:txBody>
                    <a:bodyPr/>
                    <a:lstStyle/>
                    <a:p>
                      <a:pPr marL="6413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Machine Advisory Committee Meeting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Sept. 16-18, 2025</a:t>
                      </a:r>
                    </a:p>
                  </a:txBody>
                  <a:tcPr marL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spc="-30" baseline="0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Infrastructure Construction Advisory Committee</a:t>
                      </a:r>
                      <a:endParaRPr lang="en-US" sz="1200" b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>
                          <a:latin typeface="Arial"/>
                          <a:cs typeface="Arial"/>
                        </a:rPr>
                        <a:t>June 10-11, 2026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424516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spc="25" baseline="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Arial"/>
                        </a:rPr>
                        <a:t>Infrastructure Construction Advisory Committee</a:t>
                      </a:r>
                      <a:endParaRPr lang="en-US" sz="1200"/>
                    </a:p>
                  </a:txBody>
                  <a:tcPr marL="6350" marR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October 1-2, 2025</a:t>
                      </a:r>
                    </a:p>
                  </a:txBody>
                  <a:tcPr marL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spc="-30" baseline="0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Project Advisory Committee Review</a:t>
                      </a:r>
                      <a:endParaRPr lang="en-US" sz="1200" b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i="0">
                          <a:latin typeface="Arial"/>
                          <a:cs typeface="Arial"/>
                        </a:rPr>
                        <a:t>Aug. 18-19, 2026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71147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spc="25" baseline="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Arial"/>
                        </a:rPr>
                        <a:t>EIC Advisory Board Meeting</a:t>
                      </a:r>
                      <a:endParaRPr lang="en-US" sz="1200"/>
                    </a:p>
                  </a:txBody>
                  <a:tcPr marL="6350" marR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October 10, 2025</a:t>
                      </a:r>
                      <a:endParaRPr lang="en-US" sz="1200"/>
                    </a:p>
                  </a:txBody>
                  <a:tcPr marL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200" b="1" i="0" spc="25">
                          <a:latin typeface="Arial"/>
                          <a:cs typeface="Arial"/>
                        </a:rPr>
                        <a:t>DOE IPR </a:t>
                      </a:r>
                      <a:r>
                        <a:rPr lang="en-US" sz="1200" b="1" i="0" spc="-30">
                          <a:latin typeface="Arial"/>
                          <a:cs typeface="Arial"/>
                        </a:rPr>
                        <a:t>Comprehensive Review incl. CD-3C, INF CD-2/3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>
                          <a:latin typeface="Arial"/>
                          <a:cs typeface="Arial"/>
                        </a:rPr>
                        <a:t>Sept. 15-18, 2026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340406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spc="25" baseline="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Arial"/>
                        </a:rPr>
                        <a:t>Resource Review Board Meeting (BNL)</a:t>
                      </a:r>
                      <a:endParaRPr lang="en-US" sz="1200" b="1"/>
                    </a:p>
                  </a:txBody>
                  <a:tcPr marL="6350" marR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2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Nov 4-5, 2025</a:t>
                      </a:r>
                      <a:endParaRPr lang="en-US" sz="1200" b="1"/>
                    </a:p>
                  </a:txBody>
                  <a:tcPr marL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50196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DOE CD-3C and NYS Infrastructure CD-2/3 Approvals</a:t>
                      </a: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 Q1 FY27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68018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4135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1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(IR) Assessment of Baseline Readiness</a:t>
                      </a:r>
                      <a:endParaRPr lang="en-US" sz="1200" i="1"/>
                    </a:p>
                  </a:txBody>
                  <a:tcPr marL="6350" marR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Nov. 18-20, 2025</a:t>
                      </a:r>
                    </a:p>
                  </a:txBody>
                  <a:tcPr marL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32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19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555E71B-88B4-3B73-51D4-639C46388849}"/>
              </a:ext>
            </a:extLst>
          </p:cNvPr>
          <p:cNvSpPr/>
          <p:nvPr/>
        </p:nvSpPr>
        <p:spPr>
          <a:xfrm>
            <a:off x="409885" y="6035898"/>
            <a:ext cx="11591407" cy="529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68701" y="860195"/>
            <a:ext cx="2872535" cy="7744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Boards &amp; Committees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Advisory Board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Dilling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Resource Review Board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Deshpande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 Dean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           				Franck </a:t>
            </a:r>
            <a:r>
              <a:rPr kumimoji="0" lang="en-US" sz="800" b="1" i="0" u="none" strike="noStrike" kern="1200" cap="none" spc="0" normalizeH="0" baseline="0" noProof="0" err="1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Sabatié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Project Advisory Committee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Glasmacher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32852" y="860195"/>
            <a:ext cx="3225247" cy="774405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Brookhaven National Laboratory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Hill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 defTabSz="380985"/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Laboratory Director</a:t>
            </a:r>
            <a:endParaRPr lang="en-US" sz="800" dirty="0">
              <a:solidFill>
                <a:srgbClr val="19191E"/>
              </a:solidFill>
              <a:latin typeface="Arial"/>
            </a:endParaRPr>
          </a:p>
          <a:p>
            <a:pPr lvl="0" defTabSz="380985"/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Schoonen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          </a:t>
            </a:r>
            <a:r>
              <a:rPr lang="en-US" sz="800" b="1" dirty="0">
                <a:solidFill>
                  <a:srgbClr val="19191E"/>
                </a:solidFill>
              </a:rPr>
              <a:t>A. Emrick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defTabSz="380985"/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Deputy Director S&amp;T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	</a:t>
            </a:r>
            <a:r>
              <a:rPr lang="en-US" sz="800" dirty="0">
                <a:solidFill>
                  <a:srgbClr val="19191E"/>
                </a:solidFill>
              </a:rPr>
              <a:t>Deputy Director Operations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42621" y="965730"/>
            <a:ext cx="2866387" cy="5611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EIC Portfolio Coordination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EIC Portfolio Coordinator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Wahl </a:t>
            </a:r>
            <a:endParaRPr kumimoji="0" sz="800" b="1" i="0" u="none" strike="noStrike" kern="1200" cap="none" spc="0" normalizeH="0" baseline="0" noProof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77724" y="1776914"/>
            <a:ext cx="3735553" cy="2057400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Electron-Ion Collider Project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Yeck 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Director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Nagaitsev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	</a:t>
            </a: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Folz*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Technical Director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   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Project Manager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Deputy Project Director-JLAB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Wilson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Co- Associate Director for the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Experimental Program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-JLAB	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Ent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Co- Associate Director for the Experimental Program	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 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Aschenauer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Associate Director for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Strategic Partnerships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L. Lari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Associate Director for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	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Caradonna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Deputy Technical Director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   OPEN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ES&amp;H Manager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		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Schaefer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Chief of Staff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		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Petrone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Executive Administration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Hoffman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9916" y="2090374"/>
            <a:ext cx="3735553" cy="944567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 &amp; Technology Collaborations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 Director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Deshpande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User Group Steering Committee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 Higinbotham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O. Hen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ePIC Collaboration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Lajoie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S. Dalla Torre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Accelerator Collaboration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Pieloni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W. Fischer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059980" y="2066313"/>
            <a:ext cx="3943213" cy="948070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Advisory Committees &amp; Steering Group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 Advisory Committee			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Raubenheimer (SLAC), Chair 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 Advisory Committee			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White (U. of Texas), Chair   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 Construction Advisory Committee	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Fallier (BNL Retired), Chair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 Superconducting Magnets Steering Group	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Apollinari, (FNAL), Chair</a:t>
            </a:r>
            <a:endParaRPr kumimoji="0" sz="800" b="1" i="0" u="none" strike="noStrike" kern="1200" cap="none" spc="0" normalizeH="0" baseline="0" noProof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59982" y="3189423"/>
            <a:ext cx="1524000" cy="651105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Advisors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Lavelle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 Lissauer
F. Willke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73601" y="4057671"/>
            <a:ext cx="3429000" cy="1543769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Technical Integration Support Office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Nagaitsev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           Director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ESR/Collider Performance Lead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Montag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HSR Performance Lead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V. Ptitsyn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RCS Performance Lead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V. Ranjbar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Lead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Blednykh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Chief Project Engineer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Tuozzolo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Project Engineer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Wilson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Chief Systems Engineer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Russo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74671" y="4057048"/>
            <a:ext cx="3443727" cy="1543768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Management Support Office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Folz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            Director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Procurement Manager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Kirkendall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Planning &amp; Reporting Manager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Fortner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Risk Manager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 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Sourikova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Financial Manager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 Turbush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Project Controls Manager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Miske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Quality Manager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Porretto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In-Kind Contributions Engineer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Berrutti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56638" y="5976103"/>
            <a:ext cx="1752599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 Injector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Q. Wu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55960" y="5976103"/>
            <a:ext cx="17526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 </a:t>
            </a:r>
            <a:r>
              <a:rPr kumimoji="0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Aschenauer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R. Ent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Managers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45065" y="5976103"/>
            <a:ext cx="17526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r>
              <a:rPr kumimoji="0" sz="917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917" b="1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Caradonna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Manager</a:t>
            </a: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BAAADC21-15F5-560F-B3AE-856A5DB868F1}"/>
              </a:ext>
            </a:extLst>
          </p:cNvPr>
          <p:cNvSpPr/>
          <p:nvPr/>
        </p:nvSpPr>
        <p:spPr>
          <a:xfrm>
            <a:off x="3183941" y="5965978"/>
            <a:ext cx="1752601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Interaction Region (IR)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Nagaitsev*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Manager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Lavelle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Deputy Project Manager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6B7325-F6D9-28BD-71A8-31222D5631B0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4041236" y="1247398"/>
            <a:ext cx="3916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37C33E-29C2-8648-9225-A458A8B6BFD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7658099" y="1246305"/>
            <a:ext cx="384522" cy="10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0AA33-0468-ACA2-9404-A9C118120948}"/>
              </a:ext>
            </a:extLst>
          </p:cNvPr>
          <p:cNvCxnSpPr>
            <a:cxnSpLocks/>
          </p:cNvCxnSpPr>
          <p:nvPr/>
        </p:nvCxnSpPr>
        <p:spPr>
          <a:xfrm>
            <a:off x="2132482" y="5710000"/>
            <a:ext cx="7888883" cy="121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C8EDD5-0F32-C2AE-C87B-3F1BE6C7DA19}"/>
              </a:ext>
            </a:extLst>
          </p:cNvPr>
          <p:cNvCxnSpPr>
            <a:cxnSpLocks/>
          </p:cNvCxnSpPr>
          <p:nvPr/>
        </p:nvCxnSpPr>
        <p:spPr>
          <a:xfrm>
            <a:off x="3988101" y="3942321"/>
            <a:ext cx="42010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1AAFA7-1691-48F9-77A2-8AB3920EEF9C}"/>
              </a:ext>
            </a:extLst>
          </p:cNvPr>
          <p:cNvCxnSpPr>
            <a:cxnSpLocks/>
          </p:cNvCxnSpPr>
          <p:nvPr/>
        </p:nvCxnSpPr>
        <p:spPr>
          <a:xfrm>
            <a:off x="7913277" y="2554565"/>
            <a:ext cx="1262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D9DE54-680C-E775-24D8-AA7F4E2789CA}"/>
              </a:ext>
            </a:extLst>
          </p:cNvPr>
          <p:cNvCxnSpPr>
            <a:cxnSpLocks/>
          </p:cNvCxnSpPr>
          <p:nvPr/>
        </p:nvCxnSpPr>
        <p:spPr>
          <a:xfrm>
            <a:off x="7923494" y="3502491"/>
            <a:ext cx="136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6284A6-74F4-3043-FD1F-4D2BC4F86A26}"/>
              </a:ext>
            </a:extLst>
          </p:cNvPr>
          <p:cNvCxnSpPr>
            <a:cxnSpLocks/>
          </p:cNvCxnSpPr>
          <p:nvPr/>
        </p:nvCxnSpPr>
        <p:spPr>
          <a:xfrm>
            <a:off x="4041237" y="2547630"/>
            <a:ext cx="1262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3CFFEA-9B0C-2B53-CA4D-6356CDB074CF}"/>
              </a:ext>
            </a:extLst>
          </p:cNvPr>
          <p:cNvCxnSpPr>
            <a:cxnSpLocks/>
            <a:stCxn id="6" idx="0"/>
            <a:endCxn id="4" idx="2"/>
          </p:cNvCxnSpPr>
          <p:nvPr/>
        </p:nvCxnSpPr>
        <p:spPr>
          <a:xfrm flipH="1" flipV="1">
            <a:off x="6045476" y="1634600"/>
            <a:ext cx="25" cy="1423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EB60F3-1860-7E73-4D8F-752A71C390F5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6045501" y="3834314"/>
            <a:ext cx="0" cy="1875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9484587-5CE6-2754-A533-FF50F35637D4}"/>
              </a:ext>
            </a:extLst>
          </p:cNvPr>
          <p:cNvCxnSpPr>
            <a:cxnSpLocks/>
          </p:cNvCxnSpPr>
          <p:nvPr/>
        </p:nvCxnSpPr>
        <p:spPr>
          <a:xfrm flipV="1">
            <a:off x="3988101" y="3955878"/>
            <a:ext cx="0" cy="1017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464113-0F4A-B14C-2038-8C19DDBBA14F}"/>
              </a:ext>
            </a:extLst>
          </p:cNvPr>
          <p:cNvCxnSpPr>
            <a:cxnSpLocks/>
          </p:cNvCxnSpPr>
          <p:nvPr/>
        </p:nvCxnSpPr>
        <p:spPr>
          <a:xfrm flipV="1">
            <a:off x="8189322" y="3942321"/>
            <a:ext cx="0" cy="1017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6BB98F2-00A8-BA55-6650-D1FF95D6402C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0021365" y="5710000"/>
            <a:ext cx="0" cy="266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229F492-10D8-A88B-02A6-86DD113D3A97}"/>
              </a:ext>
            </a:extLst>
          </p:cNvPr>
          <p:cNvCxnSpPr>
            <a:cxnSpLocks/>
          </p:cNvCxnSpPr>
          <p:nvPr/>
        </p:nvCxnSpPr>
        <p:spPr>
          <a:xfrm flipV="1">
            <a:off x="2142700" y="5710000"/>
            <a:ext cx="0" cy="268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8F1DD0A-095B-78C3-D6E8-E98C9411A216}"/>
              </a:ext>
            </a:extLst>
          </p:cNvPr>
          <p:cNvCxnSpPr>
            <a:cxnSpLocks/>
          </p:cNvCxnSpPr>
          <p:nvPr/>
        </p:nvCxnSpPr>
        <p:spPr>
          <a:xfrm flipV="1">
            <a:off x="4104372" y="5722123"/>
            <a:ext cx="0" cy="2333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0E2D841-69B1-66E1-4DB0-F8DC85E07D34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6032938" y="5722123"/>
            <a:ext cx="0" cy="2539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76DCDCD0-61C5-4F44-14B0-106FE99C01AB}"/>
              </a:ext>
            </a:extLst>
          </p:cNvPr>
          <p:cNvSpPr txBox="1">
            <a:spLocks/>
          </p:cNvSpPr>
          <p:nvPr/>
        </p:nvSpPr>
        <p:spPr>
          <a:xfrm>
            <a:off x="11481702" y="6422488"/>
            <a:ext cx="432486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6852558E-BE4A-22A1-8F40-119EA5DDC349}"/>
              </a:ext>
            </a:extLst>
          </p:cNvPr>
          <p:cNvSpPr/>
          <p:nvPr/>
        </p:nvSpPr>
        <p:spPr>
          <a:xfrm>
            <a:off x="1266400" y="5954147"/>
            <a:ext cx="1752600" cy="762000"/>
          </a:xfrm>
          <a:prstGeom prst="rect">
            <a:avLst/>
          </a:prstGeom>
          <a:solidFill>
            <a:schemeClr val="bg1"/>
          </a:solidFill>
          <a:ln w="12700">
            <a:solidFill>
              <a:srgbClr val="646E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52917" tIns="31750" rIns="52917"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 Storage Rings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Charlie Folz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Manager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9191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Callout: Up Arrow 24">
            <a:extLst>
              <a:ext uri="{FF2B5EF4-FFF2-40B4-BE49-F238E27FC236}">
                <a16:creationId xmlns:a16="http://schemas.microsoft.com/office/drawing/2014/main" id="{C38C782F-3C02-9221-E215-60F2CE8284BA}"/>
              </a:ext>
            </a:extLst>
          </p:cNvPr>
          <p:cNvSpPr/>
          <p:nvPr/>
        </p:nvSpPr>
        <p:spPr>
          <a:xfrm>
            <a:off x="1168701" y="1493778"/>
            <a:ext cx="2872535" cy="498763"/>
          </a:xfrm>
          <a:prstGeom prst="upArrowCallout">
            <a:avLst/>
          </a:prstGeom>
          <a:solidFill>
            <a:schemeClr val="bg2"/>
          </a:solidFill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/>
              </a:rPr>
              <a:t>International Governance Bodies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3F64385-210B-8DAE-AE47-BECE669448F2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EIC Project Org Chart</a:t>
            </a:r>
          </a:p>
        </p:txBody>
      </p:sp>
      <p:sp>
        <p:nvSpPr>
          <p:cNvPr id="31" name="Callout: Up Arrow 30">
            <a:extLst>
              <a:ext uri="{FF2B5EF4-FFF2-40B4-BE49-F238E27FC236}">
                <a16:creationId xmlns:a16="http://schemas.microsoft.com/office/drawing/2014/main" id="{A2A256FB-06DE-EB0A-142A-1C7D0E2058F6}"/>
              </a:ext>
            </a:extLst>
          </p:cNvPr>
          <p:cNvSpPr/>
          <p:nvPr/>
        </p:nvSpPr>
        <p:spPr>
          <a:xfrm>
            <a:off x="8039548" y="1421345"/>
            <a:ext cx="2872535" cy="498763"/>
          </a:xfrm>
          <a:prstGeom prst="upArrowCallout">
            <a:avLst/>
          </a:prstGeom>
          <a:solidFill>
            <a:schemeClr val="bg2"/>
          </a:solidFill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/>
              </a:rPr>
              <a:t>BNL Off-Project Scope</a:t>
            </a:r>
          </a:p>
        </p:txBody>
      </p:sp>
      <p:sp>
        <p:nvSpPr>
          <p:cNvPr id="35" name="Callout: Up Arrow 34">
            <a:extLst>
              <a:ext uri="{FF2B5EF4-FFF2-40B4-BE49-F238E27FC236}">
                <a16:creationId xmlns:a16="http://schemas.microsoft.com/office/drawing/2014/main" id="{5C26B6EA-0993-16CD-302D-DA0973404C80}"/>
              </a:ext>
            </a:extLst>
          </p:cNvPr>
          <p:cNvSpPr/>
          <p:nvPr/>
        </p:nvSpPr>
        <p:spPr>
          <a:xfrm>
            <a:off x="532319" y="2945494"/>
            <a:ext cx="2872535" cy="498763"/>
          </a:xfrm>
          <a:prstGeom prst="upArrowCallout">
            <a:avLst/>
          </a:prstGeom>
          <a:solidFill>
            <a:schemeClr val="bg2"/>
          </a:solidFill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/>
              </a:rPr>
              <a:t>Collaboration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68438D-9AD0-6C90-D052-C9EDD18BA742}"/>
              </a:ext>
            </a:extLst>
          </p:cNvPr>
          <p:cNvSpPr/>
          <p:nvPr/>
        </p:nvSpPr>
        <p:spPr>
          <a:xfrm>
            <a:off x="1077753" y="5767092"/>
            <a:ext cx="4003568" cy="102052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Collider</a:t>
            </a: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36" name="Callout: Up Arrow 35">
            <a:extLst>
              <a:ext uri="{FF2B5EF4-FFF2-40B4-BE49-F238E27FC236}">
                <a16:creationId xmlns:a16="http://schemas.microsoft.com/office/drawing/2014/main" id="{2A50251F-9ABD-4BD5-DF7E-BBB5BFA6E62D}"/>
              </a:ext>
            </a:extLst>
          </p:cNvPr>
          <p:cNvSpPr/>
          <p:nvPr/>
        </p:nvSpPr>
        <p:spPr>
          <a:xfrm>
            <a:off x="9726078" y="2940042"/>
            <a:ext cx="2275214" cy="498763"/>
          </a:xfrm>
          <a:prstGeom prst="upArrowCallout">
            <a:avLst/>
          </a:prstGeom>
          <a:solidFill>
            <a:schemeClr val="bg2"/>
          </a:solidFill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/>
              </a:rPr>
              <a:t>Technical Advice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9F8116-7F75-B450-DD13-9B9A88F3592E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8032260" y="5710000"/>
            <a:ext cx="7288" cy="266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A95A8C-AB7C-F32C-1043-0FE17956D0F8}"/>
              </a:ext>
            </a:extLst>
          </p:cNvPr>
          <p:cNvSpPr txBox="1"/>
          <p:nvPr/>
        </p:nvSpPr>
        <p:spPr>
          <a:xfrm>
            <a:off x="11207478" y="514105"/>
            <a:ext cx="7938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9191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*Interim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963FE-9316-CA41-A346-C62E87FA8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A5094-5C58-C25F-CD3E-14F50359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Organization Evolution – Recent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62314-E776-6E59-20F2-E94610FFF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346075" lvl="0" indent="-346075" algn="just"/>
            <a:r>
              <a:rPr lang="en-US" b="1"/>
              <a:t>Luisella Lari </a:t>
            </a:r>
            <a:r>
              <a:rPr lang="en-US"/>
              <a:t>– Associate Director for Strategic Partnerships and Senior Scientist, previously EIC Project Manager.  Luisella leads the development of technical partnerships, expands collaborations, and pursues opportunities for in-kind contributions.</a:t>
            </a:r>
          </a:p>
          <a:p>
            <a:pPr marL="346075" lvl="0" indent="-346075" algn="just"/>
            <a:r>
              <a:rPr lang="en-US" b="1"/>
              <a:t>Charlie Folz </a:t>
            </a:r>
            <a:r>
              <a:rPr lang="en-US"/>
              <a:t>– Interim EIC Project Manager, previously Associate Director for Infrastructure. Responsible for preliminary project baseline and integration of scope, schedule, and cost; and advancing infrastructure subproject.</a:t>
            </a:r>
          </a:p>
          <a:p>
            <a:pPr marL="346075" lvl="0" indent="-346075" algn="just"/>
            <a:r>
              <a:rPr lang="en-US" b="1"/>
              <a:t>Peggy Caradonna </a:t>
            </a:r>
            <a:r>
              <a:rPr lang="en-US"/>
              <a:t>– Interim Associate Director for Infrastructure (replacing Charlie Folz).  Lead the infrastructure subprojects.  Previously Head of BNL Modernization Project Office and member of the EIC Infrastructure Construction Advisory Committee.</a:t>
            </a:r>
          </a:p>
          <a:p>
            <a:pPr marL="346075" lvl="0" indent="-346075" algn="just"/>
            <a:r>
              <a:rPr lang="en-US" b="1"/>
              <a:t>Alyssa Petrone </a:t>
            </a:r>
            <a:r>
              <a:rPr lang="en-US"/>
              <a:t>– Interim Project Management Division Director (BNL); oversees Project Controls, Business Operations, and Procurement; retains Chief of Staff and Support Services role.</a:t>
            </a:r>
          </a:p>
          <a:p>
            <a:pPr marL="346075" lvl="0" indent="-346075" algn="just"/>
            <a:r>
              <a:rPr lang="en-US" b="1"/>
              <a:t>Jim Yeck</a:t>
            </a:r>
            <a:r>
              <a:rPr lang="en-US"/>
              <a:t> – Supporting the transition to a new Project Director.</a:t>
            </a:r>
            <a:endParaRPr lang="en-US" b="1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75B1044-66D3-1FED-D77A-927EEE0CB025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12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98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396FC4-1D2C-EF9A-3426-1C5658CB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0425"/>
            <a:ext cx="11499925" cy="825178"/>
          </a:xfrm>
        </p:spPr>
        <p:txBody>
          <a:bodyPr/>
          <a:lstStyle/>
          <a:p>
            <a:r>
              <a:rPr lang="en-US"/>
              <a:t>EIC Scope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5B6CCA3F-FAB8-3995-ADFE-C9AF1CFC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99" y="947089"/>
            <a:ext cx="5050776" cy="5058012"/>
          </a:xfrm>
          <a:prstGeom prst="rect">
            <a:avLst/>
          </a:prstGeom>
        </p:spPr>
      </p:pic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671E3C10-CACE-1727-5888-84BE4193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0" y="964931"/>
            <a:ext cx="5032968" cy="5040169"/>
          </a:xfrm>
          <a:prstGeom prst="rect">
            <a:avLst/>
          </a:prstGeom>
        </p:spPr>
      </p:pic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35057237-E543-76C4-6A83-90800F27D2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0" y="975384"/>
            <a:ext cx="5029717" cy="5029717"/>
          </a:xfrm>
          <a:prstGeom prst="rect">
            <a:avLst/>
          </a:prstGeom>
        </p:spPr>
      </p:pic>
      <p:pic>
        <p:nvPicPr>
          <p:cNvPr id="12" name="Picture 11" descr="Diagram&#10;&#10;AI-generated content may be incorrect.">
            <a:extLst>
              <a:ext uri="{FF2B5EF4-FFF2-40B4-BE49-F238E27FC236}">
                <a16:creationId xmlns:a16="http://schemas.microsoft.com/office/drawing/2014/main" id="{0917828E-6961-05E3-DF0E-18C1ECE4C8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0" y="960482"/>
            <a:ext cx="5031261" cy="5044618"/>
          </a:xfrm>
          <a:prstGeom prst="rect">
            <a:avLst/>
          </a:prstGeom>
        </p:spPr>
      </p:pic>
      <p:pic>
        <p:nvPicPr>
          <p:cNvPr id="14" name="Picture 13" descr="Diagram&#10;&#10;AI-generated content may be incorrect.">
            <a:extLst>
              <a:ext uri="{FF2B5EF4-FFF2-40B4-BE49-F238E27FC236}">
                <a16:creationId xmlns:a16="http://schemas.microsoft.com/office/drawing/2014/main" id="{759868EA-8CD2-4D22-965F-535102E5A2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0" y="975385"/>
            <a:ext cx="5031262" cy="5040151"/>
          </a:xfrm>
          <a:prstGeom prst="rect">
            <a:avLst/>
          </a:prstGeom>
        </p:spPr>
      </p:pic>
      <p:pic>
        <p:nvPicPr>
          <p:cNvPr id="16" name="Picture 15" descr="Diagram&#10;&#10;AI-generated content may be incorrect.">
            <a:extLst>
              <a:ext uri="{FF2B5EF4-FFF2-40B4-BE49-F238E27FC236}">
                <a16:creationId xmlns:a16="http://schemas.microsoft.com/office/drawing/2014/main" id="{2E25AD40-343C-1A28-8F43-D5EFD68731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88" y="978478"/>
            <a:ext cx="5031273" cy="5058012"/>
          </a:xfrm>
          <a:prstGeom prst="rect">
            <a:avLst/>
          </a:prstGeom>
        </p:spPr>
      </p:pic>
      <p:pic>
        <p:nvPicPr>
          <p:cNvPr id="18" name="Picture 17" descr="Diagram&#10;&#10;AI-generated content may be incorrect.">
            <a:extLst>
              <a:ext uri="{FF2B5EF4-FFF2-40B4-BE49-F238E27FC236}">
                <a16:creationId xmlns:a16="http://schemas.microsoft.com/office/drawing/2014/main" id="{82FFF670-690B-A2D8-C517-EC94685F9F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88" y="975365"/>
            <a:ext cx="5031273" cy="504016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5D256-9781-C194-BF01-82F7DFC431C8}"/>
              </a:ext>
            </a:extLst>
          </p:cNvPr>
          <p:cNvSpPr txBox="1">
            <a:spLocks/>
          </p:cNvSpPr>
          <p:nvPr/>
        </p:nvSpPr>
        <p:spPr>
          <a:xfrm>
            <a:off x="6141309" y="978478"/>
            <a:ext cx="5890270" cy="51983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000"/>
              <a:t>EIC Scope</a:t>
            </a:r>
          </a:p>
          <a:p>
            <a:pPr>
              <a:lnSpc>
                <a:spcPct val="110000"/>
              </a:lnSpc>
            </a:pPr>
            <a:r>
              <a:rPr lang="en-US" sz="2000"/>
              <a:t>A single integrated line-item construction project.</a:t>
            </a:r>
          </a:p>
          <a:p>
            <a:pPr>
              <a:lnSpc>
                <a:spcPct val="110000"/>
              </a:lnSpc>
            </a:pPr>
            <a:r>
              <a:rPr lang="en-US" sz="2000"/>
              <a:t>Scope includes well-defined deliverables, interfaces, and draft KPPs.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/>
              <a:t>EIC Line-Item Project Scope:</a:t>
            </a:r>
          </a:p>
          <a:p>
            <a:pPr>
              <a:lnSpc>
                <a:spcPct val="110000"/>
              </a:lnSpc>
            </a:pPr>
            <a:r>
              <a:rPr lang="en-US" sz="2000"/>
              <a:t>Infrastructure</a:t>
            </a:r>
          </a:p>
          <a:p>
            <a:pPr>
              <a:lnSpc>
                <a:spcPct val="110000"/>
              </a:lnSpc>
            </a:pPr>
            <a:r>
              <a:rPr lang="en-US" sz="2000"/>
              <a:t>Accelerator Storage Rings (ASR)</a:t>
            </a:r>
          </a:p>
          <a:p>
            <a:pPr>
              <a:lnSpc>
                <a:spcPct val="110000"/>
              </a:lnSpc>
            </a:pPr>
            <a:r>
              <a:rPr lang="en-US" sz="2000"/>
              <a:t>Interaction Region (IR)</a:t>
            </a:r>
          </a:p>
          <a:p>
            <a:pPr>
              <a:lnSpc>
                <a:spcPct val="110000"/>
              </a:lnSpc>
            </a:pPr>
            <a:r>
              <a:rPr lang="en-US" sz="2000"/>
              <a:t>Electron Injector (EIN)</a:t>
            </a:r>
          </a:p>
          <a:p>
            <a:pPr>
              <a:lnSpc>
                <a:spcPct val="110000"/>
              </a:lnSpc>
            </a:pPr>
            <a:r>
              <a:rPr lang="en-US" sz="2000"/>
              <a:t>Detector (DET)</a:t>
            </a:r>
            <a:endParaRPr lang="en-US" sz="2000" b="1"/>
          </a:p>
          <a:p>
            <a:pPr marL="0" indent="0">
              <a:lnSpc>
                <a:spcPct val="110000"/>
              </a:lnSpc>
              <a:buNone/>
            </a:pPr>
            <a:r>
              <a:rPr lang="en-US" sz="2000"/>
              <a:t>EIC Portfolio (Off-Project Scope)</a:t>
            </a:r>
          </a:p>
          <a:p>
            <a:pPr>
              <a:lnSpc>
                <a:spcPct val="110000"/>
              </a:lnSpc>
            </a:pPr>
            <a:r>
              <a:rPr lang="en-US" sz="2000"/>
              <a:t>NP operations scope, including initial EIC ops</a:t>
            </a:r>
          </a:p>
          <a:p>
            <a:pPr>
              <a:lnSpc>
                <a:spcPct val="110000"/>
              </a:lnSpc>
            </a:pPr>
            <a:r>
              <a:rPr lang="en-US" sz="2000"/>
              <a:t>Host Laboratory Infrastructure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531180-0D00-9187-021A-D2BFB999CB0D}"/>
              </a:ext>
            </a:extLst>
          </p:cNvPr>
          <p:cNvSpPr/>
          <p:nvPr/>
        </p:nvSpPr>
        <p:spPr>
          <a:xfrm>
            <a:off x="6120252" y="3089849"/>
            <a:ext cx="5842252" cy="83526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2"/>
                </a:solidFill>
              </a:rPr>
              <a:t>                                                             </a:t>
            </a:r>
            <a:r>
              <a:rPr lang="en-US" b="1">
                <a:solidFill>
                  <a:schemeClr val="bg2"/>
                </a:solidFill>
              </a:rPr>
              <a:t>COLLIDER</a:t>
            </a:r>
          </a:p>
        </p:txBody>
      </p:sp>
    </p:spTree>
    <p:extLst>
      <p:ext uri="{BB962C8B-B14F-4D97-AF65-F5344CB8AC3E}">
        <p14:creationId xmlns:p14="http://schemas.microsoft.com/office/powerpoint/2010/main" val="2993954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1E2F"/>
              </a:buClr>
              <a:buSzPts val="3200"/>
              <a:buFont typeface="Helvetica Neue"/>
              <a:buNone/>
            </a:pPr>
            <a:r>
              <a:rPr lang="en-US" b="1">
                <a:solidFill>
                  <a:schemeClr val="dk1"/>
                </a:solidFill>
              </a:rPr>
              <a:t>EIC Technically Driven Schedule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8B7F2A-6F97-6CE5-F408-97A0A6DCE5F8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14</a:t>
            </a:fld>
            <a:endParaRPr lang="en-US" sz="1200" b="1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8F909-ECAA-A123-7318-AAF512CA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14" y="885144"/>
            <a:ext cx="11931986" cy="51259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EIC Infrastructure Scope &amp; Cost Summary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045FA59-D35B-B94C-CCC8-9E0962C5F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27" y="963090"/>
            <a:ext cx="7180025" cy="4867275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BF9D86-47C9-9994-1CC2-8A293717AA7C}"/>
              </a:ext>
            </a:extLst>
          </p:cNvPr>
          <p:cNvSpPr txBox="1"/>
          <p:nvPr/>
        </p:nvSpPr>
        <p:spPr>
          <a:xfrm>
            <a:off x="8535389" y="887803"/>
            <a:ext cx="2785631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2"/>
                </a:solidFill>
              </a:rPr>
              <a:t>34</a:t>
            </a:r>
            <a:r>
              <a:rPr lang="en-US" sz="1200"/>
              <a:t> New </a:t>
            </a:r>
            <a:r>
              <a:rPr lang="en-US" sz="1200" b="1"/>
              <a:t>Buildings</a:t>
            </a:r>
          </a:p>
          <a:p>
            <a:r>
              <a:rPr lang="en-US" sz="2800">
                <a:solidFill>
                  <a:schemeClr val="bg2"/>
                </a:solidFill>
              </a:rPr>
              <a:t>366,000</a:t>
            </a:r>
            <a:r>
              <a:rPr lang="en-US" sz="1200"/>
              <a:t> </a:t>
            </a:r>
            <a:r>
              <a:rPr lang="en-US" sz="1200" b="1"/>
              <a:t>Square Feet </a:t>
            </a:r>
            <a:endParaRPr lang="en-US" sz="1200"/>
          </a:p>
          <a:p>
            <a:r>
              <a:rPr lang="en-US" sz="2800">
                <a:solidFill>
                  <a:schemeClr val="bg2"/>
                </a:solidFill>
              </a:rPr>
              <a:t>70 </a:t>
            </a:r>
            <a:r>
              <a:rPr lang="en-US" sz="1200" b="1"/>
              <a:t>MVA Peak Demand</a:t>
            </a:r>
            <a:endParaRPr lang="en-US" sz="2800">
              <a:solidFill>
                <a:schemeClr val="bg2"/>
              </a:solidFill>
            </a:endParaRPr>
          </a:p>
          <a:p>
            <a:r>
              <a:rPr lang="en-US" sz="2800">
                <a:solidFill>
                  <a:schemeClr val="bg2"/>
                </a:solidFill>
              </a:rPr>
              <a:t>42 </a:t>
            </a:r>
            <a:r>
              <a:rPr lang="en-US" sz="1200"/>
              <a:t>Electrical </a:t>
            </a:r>
            <a:r>
              <a:rPr lang="en-US" sz="1200" b="1"/>
              <a:t>Unit Substations</a:t>
            </a:r>
          </a:p>
          <a:p>
            <a:r>
              <a:rPr lang="en-US" sz="2800">
                <a:solidFill>
                  <a:schemeClr val="bg2"/>
                </a:solidFill>
              </a:rPr>
              <a:t>6</a:t>
            </a:r>
            <a:r>
              <a:rPr lang="en-US" sz="1200"/>
              <a:t> </a:t>
            </a:r>
            <a:r>
              <a:rPr lang="en-US" sz="1200" b="1"/>
              <a:t>Miles 13.8kV Lines</a:t>
            </a:r>
            <a:endParaRPr lang="en-US" sz="1200"/>
          </a:p>
          <a:p>
            <a:r>
              <a:rPr lang="en-US" sz="2800">
                <a:solidFill>
                  <a:schemeClr val="bg2"/>
                </a:solidFill>
              </a:rPr>
              <a:t>60</a:t>
            </a:r>
            <a:r>
              <a:rPr lang="en-US" sz="1200"/>
              <a:t> </a:t>
            </a:r>
            <a:r>
              <a:rPr lang="en-US" sz="1200" b="1"/>
              <a:t>MW Heat Rejection</a:t>
            </a:r>
          </a:p>
          <a:p>
            <a:r>
              <a:rPr lang="en-US" sz="2800">
                <a:solidFill>
                  <a:schemeClr val="bg2"/>
                </a:solidFill>
              </a:rPr>
              <a:t>15</a:t>
            </a:r>
            <a:r>
              <a:rPr lang="en-US" sz="1200"/>
              <a:t> </a:t>
            </a:r>
            <a:r>
              <a:rPr lang="en-US" sz="1200" b="1"/>
              <a:t>Cooling Towers</a:t>
            </a:r>
          </a:p>
          <a:p>
            <a:r>
              <a:rPr lang="en-US" sz="2800">
                <a:solidFill>
                  <a:schemeClr val="bg2"/>
                </a:solidFill>
              </a:rPr>
              <a:t>5</a:t>
            </a:r>
            <a:r>
              <a:rPr lang="en-US" sz="1200"/>
              <a:t> </a:t>
            </a:r>
            <a:r>
              <a:rPr lang="en-US" sz="1200" b="1"/>
              <a:t>Miles Cooling Piping</a:t>
            </a:r>
          </a:p>
          <a:p>
            <a:r>
              <a:rPr lang="en-US" sz="2800">
                <a:solidFill>
                  <a:schemeClr val="bg2"/>
                </a:solidFill>
              </a:rPr>
              <a:t>28</a:t>
            </a:r>
            <a:r>
              <a:rPr lang="en-US" sz="1200"/>
              <a:t> </a:t>
            </a:r>
            <a:r>
              <a:rPr lang="en-US" sz="1200" b="1"/>
              <a:t>Chiller Units</a:t>
            </a:r>
            <a:r>
              <a:rPr lang="en-US" sz="1200"/>
              <a:t> </a:t>
            </a:r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63279-34A3-906C-FA74-43D3E2730E31}"/>
              </a:ext>
            </a:extLst>
          </p:cNvPr>
          <p:cNvSpPr txBox="1"/>
          <p:nvPr/>
        </p:nvSpPr>
        <p:spPr>
          <a:xfrm>
            <a:off x="8510955" y="4852601"/>
            <a:ext cx="2321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95488" algn="r"/>
              </a:tabLst>
            </a:pPr>
            <a:r>
              <a:rPr lang="en-US" sz="2000">
                <a:solidFill>
                  <a:srgbClr val="0070C0"/>
                </a:solidFill>
              </a:rPr>
              <a:t>DOE:	$575.2M</a:t>
            </a:r>
          </a:p>
          <a:p>
            <a:pPr>
              <a:tabLst>
                <a:tab pos="1995488" algn="r"/>
              </a:tabLst>
            </a:pPr>
            <a:r>
              <a:rPr lang="en-US" sz="2000">
                <a:solidFill>
                  <a:srgbClr val="0070C0"/>
                </a:solidFill>
              </a:rPr>
              <a:t>NYS:	$86.5M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E55D3-B52C-47FF-B74E-8972477A77E5}"/>
              </a:ext>
            </a:extLst>
          </p:cNvPr>
          <p:cNvSpPr txBox="1"/>
          <p:nvPr/>
        </p:nvSpPr>
        <p:spPr>
          <a:xfrm>
            <a:off x="2660468" y="2413967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RHIC to EIC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11B8E-AD52-971D-526D-33D367930362}"/>
              </a:ext>
            </a:extLst>
          </p:cNvPr>
          <p:cNvSpPr txBox="1"/>
          <p:nvPr/>
        </p:nvSpPr>
        <p:spPr>
          <a:xfrm>
            <a:off x="6096000" y="3628030"/>
            <a:ext cx="58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EIN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415320-84A1-F1C7-4095-8E9A57FE73F7}"/>
              </a:ext>
            </a:extLst>
          </p:cNvPr>
          <p:cNvCxnSpPr/>
          <p:nvPr/>
        </p:nvCxnSpPr>
        <p:spPr>
          <a:xfrm>
            <a:off x="1267097" y="3152631"/>
            <a:ext cx="91440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57BB6C-21B3-253F-5877-27C9E9FC40D9}"/>
              </a:ext>
            </a:extLst>
          </p:cNvPr>
          <p:cNvCxnSpPr>
            <a:cxnSpLocks/>
          </p:cNvCxnSpPr>
          <p:nvPr/>
        </p:nvCxnSpPr>
        <p:spPr>
          <a:xfrm flipV="1">
            <a:off x="1628503" y="2219632"/>
            <a:ext cx="3585052" cy="2012734"/>
          </a:xfrm>
          <a:prstGeom prst="straightConnector1">
            <a:avLst/>
          </a:prstGeom>
          <a:ln w="19050">
            <a:solidFill>
              <a:srgbClr val="0070C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B612D1-BB8F-0AAA-AA0B-4F9E7CF4B2F1}"/>
              </a:ext>
            </a:extLst>
          </p:cNvPr>
          <p:cNvSpPr txBox="1"/>
          <p:nvPr/>
        </p:nvSpPr>
        <p:spPr>
          <a:xfrm rot="19834931">
            <a:off x="2958725" y="2874236"/>
            <a:ext cx="106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1,180m</a:t>
            </a:r>
          </a:p>
          <a:p>
            <a:r>
              <a:rPr lang="en-US" sz="1600">
                <a:solidFill>
                  <a:srgbClr val="0070C0"/>
                </a:solidFill>
              </a:rPr>
              <a:t>3,870 ft.</a:t>
            </a:r>
          </a:p>
        </p:txBody>
      </p:sp>
      <p:sp>
        <p:nvSpPr>
          <p:cNvPr id="20" name="TextBox 19">
            <a:hlinkClick r:id="rId3"/>
            <a:extLst>
              <a:ext uri="{FF2B5EF4-FFF2-40B4-BE49-F238E27FC236}">
                <a16:creationId xmlns:a16="http://schemas.microsoft.com/office/drawing/2014/main" id="{F50CBCDE-54C1-44BC-2235-8D08F2F782A6}"/>
              </a:ext>
            </a:extLst>
          </p:cNvPr>
          <p:cNvSpPr txBox="1"/>
          <p:nvPr/>
        </p:nvSpPr>
        <p:spPr>
          <a:xfrm>
            <a:off x="8161776" y="5630310"/>
            <a:ext cx="3784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5"/>
                </a:solidFill>
                <a:hlinkClick r:id="rId3"/>
              </a:rPr>
              <a:t>3:20’ Animation Flyover Video</a:t>
            </a:r>
            <a:endParaRPr lang="en-US" sz="2000" b="1">
              <a:solidFill>
                <a:schemeClr val="accent5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D50843-73B9-F21D-9739-B32E4C384D70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15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09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04297-543D-022E-1AE8-9338B4DD1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87DBF3-A4B4-CE17-4D6F-9EAC3FC75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70" y="1743075"/>
            <a:ext cx="8824702" cy="8116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B8CBC4-9859-EEE0-46D3-4BC66CB0E3AD}"/>
              </a:ext>
            </a:extLst>
          </p:cNvPr>
          <p:cNvSpPr txBox="1">
            <a:spLocks/>
          </p:cNvSpPr>
          <p:nvPr/>
        </p:nvSpPr>
        <p:spPr>
          <a:xfrm>
            <a:off x="426486" y="963333"/>
            <a:ext cx="11499925" cy="5172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Internal baseline readiness timeline presented at the March review was accelerated by 2 months.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endParaRPr lang="en-US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200"/>
              <a:t>The new timeline supports building the full resource loaded schedule within the revised WBS structure and the implementation of cost reduction actions.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200"/>
              <a:t>All scope elements included in the resource loaded schedule for internal management and visibility. Planning packages will be utilized where appropriate with substantiated estimates and logically linked networks.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200"/>
              <a:t>Resource limitations will be identified and funding realities incorporated.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EA7FA-4C9D-6AC1-BDC5-328C9C2AB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Preliminary Baseline Preparation Timeline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92128-3F69-FD01-B8DB-B151657E2E60}"/>
              </a:ext>
            </a:extLst>
          </p:cNvPr>
          <p:cNvSpPr/>
          <p:nvPr/>
        </p:nvSpPr>
        <p:spPr>
          <a:xfrm>
            <a:off x="7046051" y="2324100"/>
            <a:ext cx="2498373" cy="230600"/>
          </a:xfrm>
          <a:prstGeom prst="rect">
            <a:avLst/>
          </a:prstGeom>
          <a:solidFill>
            <a:srgbClr val="FFF5D6">
              <a:alpha val="34902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5545DA-6A09-DEBE-10A1-9ED844FAE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06" y="5225346"/>
            <a:ext cx="11765514" cy="910759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9FCD66-A1D3-8AA0-307D-A92940342FED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16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5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14441-63E2-3650-27EC-161DCFF1C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142D2-10AC-16AB-030B-B2012D7FD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D0A6BF-8B3B-9BCA-B96F-E9A126C6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Notional Funding Assumptions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4ED7A-972D-65A4-05C5-72A91D83A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/>
              <a:t>EIC Total Project Cost Objective = ~$3B (working on preliminary performance baseline).  Point Estimate higher, further cost reductions needed. </a:t>
            </a:r>
          </a:p>
          <a:p>
            <a:pPr algn="just"/>
            <a:r>
              <a:rPr lang="en-US"/>
              <a:t>FY27 appropriations process is underway: </a:t>
            </a:r>
          </a:p>
          <a:p>
            <a:pPr lvl="1" algn="just"/>
            <a:r>
              <a:rPr lang="en-US" sz="2400"/>
              <a:t>The President’s Request includes $200M for EIC construction, a $42M increase from FY26.  DOE Office of Nuclear Physics (NP) = $791 M (-9%)</a:t>
            </a:r>
            <a:endParaRPr lang="en-US" sz="2400">
              <a:cs typeface="Arial"/>
            </a:endParaRPr>
          </a:p>
          <a:p>
            <a:pPr lvl="1" algn="just"/>
            <a:r>
              <a:rPr lang="en-US" sz="2400"/>
              <a:t>Total BNL NP Ops and EIC Project FY26 to FY27 Request flat at $340M. </a:t>
            </a:r>
            <a:endParaRPr lang="en-US" sz="2400">
              <a:cs typeface="Arial"/>
            </a:endParaRPr>
          </a:p>
          <a:p>
            <a:pPr lvl="1" algn="just"/>
            <a:r>
              <a:rPr lang="en-US" sz="2400"/>
              <a:t>House Mark in agreement on EIC = $200M. NP = $887M</a:t>
            </a:r>
            <a:endParaRPr lang="en-US" sz="2400">
              <a:cs typeface="Arial"/>
            </a:endParaRPr>
          </a:p>
          <a:p>
            <a:pPr lvl="1" algn="just"/>
            <a:r>
              <a:rPr lang="en-US" sz="2400"/>
              <a:t>Senate Mark end of June?</a:t>
            </a:r>
            <a:endParaRPr lang="en-US" sz="2400">
              <a:cs typeface="Arial"/>
            </a:endParaRPr>
          </a:p>
          <a:p>
            <a:pPr algn="just"/>
            <a:r>
              <a:rPr lang="en-US">
                <a:cs typeface="Arial"/>
              </a:rPr>
              <a:t>NP Ops funding supports the existing hadron injector complex, removal and repurposing of RHIC equipment and related improvements.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1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5C1274-E13F-46B4-DCB0-A2AC8A2DD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3A3F53F-3B7E-7B04-D7CF-FED583D6AD89}"/>
              </a:ext>
            </a:extLst>
          </p:cNvPr>
          <p:cNvSpPr txBox="1">
            <a:spLocks/>
          </p:cNvSpPr>
          <p:nvPr/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36478FD-5D8D-51BA-F76E-803AE1B2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Autofit/>
          </a:bodyPr>
          <a:lstStyle/>
          <a:p>
            <a:r>
              <a:rPr lang="en-US"/>
              <a:t>EIC Notional Funding Profile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C27D7D-4D99-ABFF-8C68-FEE875BA7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63" y="825178"/>
            <a:ext cx="8825015" cy="53071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4F0991-7CD5-397A-B53D-5255B1D063B1}"/>
              </a:ext>
            </a:extLst>
          </p:cNvPr>
          <p:cNvSpPr/>
          <p:nvPr/>
        </p:nvSpPr>
        <p:spPr>
          <a:xfrm>
            <a:off x="9521456" y="1770320"/>
            <a:ext cx="292396" cy="281763"/>
          </a:xfrm>
          <a:prstGeom prst="rect">
            <a:avLst/>
          </a:prstGeom>
          <a:solidFill>
            <a:srgbClr val="1560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D42CF-F4F4-9B5E-64FB-305B17C5A491}"/>
              </a:ext>
            </a:extLst>
          </p:cNvPr>
          <p:cNvSpPr txBox="1"/>
          <p:nvPr/>
        </p:nvSpPr>
        <p:spPr>
          <a:xfrm>
            <a:off x="9813852" y="171464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Project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9097EA-50C0-5AEF-F9B7-7FEA2E34A58F}"/>
              </a:ext>
            </a:extLst>
          </p:cNvPr>
          <p:cNvSpPr/>
          <p:nvPr/>
        </p:nvSpPr>
        <p:spPr>
          <a:xfrm>
            <a:off x="9521456" y="2195324"/>
            <a:ext cx="292396" cy="281763"/>
          </a:xfrm>
          <a:prstGeom prst="rect">
            <a:avLst/>
          </a:prstGeom>
          <a:solidFill>
            <a:srgbClr val="D9F2D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1AEED-932D-55B5-D42E-0551D73F2915}"/>
              </a:ext>
            </a:extLst>
          </p:cNvPr>
          <p:cNvSpPr txBox="1"/>
          <p:nvPr/>
        </p:nvSpPr>
        <p:spPr>
          <a:xfrm>
            <a:off x="9813852" y="213965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NP-Ops &amp; Computing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65A80-3593-4CF7-A815-457CEA84993D}"/>
              </a:ext>
            </a:extLst>
          </p:cNvPr>
          <p:cNvSpPr/>
          <p:nvPr/>
        </p:nvSpPr>
        <p:spPr>
          <a:xfrm>
            <a:off x="9542686" y="2644103"/>
            <a:ext cx="292396" cy="281763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E32A6-C418-86A8-703F-EB027030BBB6}"/>
              </a:ext>
            </a:extLst>
          </p:cNvPr>
          <p:cNvSpPr txBox="1"/>
          <p:nvPr/>
        </p:nvSpPr>
        <p:spPr>
          <a:xfrm>
            <a:off x="9835082" y="258843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R&amp;R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430555-BD85-0B89-3BB1-105FF71234BD}"/>
              </a:ext>
            </a:extLst>
          </p:cNvPr>
          <p:cNvSpPr/>
          <p:nvPr/>
        </p:nvSpPr>
        <p:spPr>
          <a:xfrm>
            <a:off x="9542686" y="3063530"/>
            <a:ext cx="292396" cy="281763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08890-4F83-0C00-C138-A6A73D9D87D0}"/>
              </a:ext>
            </a:extLst>
          </p:cNvPr>
          <p:cNvSpPr txBox="1"/>
          <p:nvPr/>
        </p:nvSpPr>
        <p:spPr>
          <a:xfrm>
            <a:off x="9835082" y="2948859"/>
            <a:ext cx="254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Infrastructure improvement projects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CF9041-2FB4-BF8D-0919-345585ED13CB}"/>
              </a:ext>
            </a:extLst>
          </p:cNvPr>
          <p:cNvSpPr/>
          <p:nvPr/>
        </p:nvSpPr>
        <p:spPr>
          <a:xfrm>
            <a:off x="9542686" y="3575884"/>
            <a:ext cx="292396" cy="28176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ACDC5-4C07-4808-9001-2244893A9ACD}"/>
              </a:ext>
            </a:extLst>
          </p:cNvPr>
          <p:cNvSpPr txBox="1"/>
          <p:nvPr/>
        </p:nvSpPr>
        <p:spPr>
          <a:xfrm>
            <a:off x="9859684" y="352473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Ops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5FC1E3-BE7E-CE31-3B4E-A50BEF2D2127}"/>
              </a:ext>
            </a:extLst>
          </p:cNvPr>
          <p:cNvSpPr/>
          <p:nvPr/>
        </p:nvSpPr>
        <p:spPr>
          <a:xfrm>
            <a:off x="9542686" y="4046770"/>
            <a:ext cx="292396" cy="281763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DB104E-2F95-2485-FAAF-3E74088B7755}"/>
              </a:ext>
            </a:extLst>
          </p:cNvPr>
          <p:cNvSpPr txBox="1"/>
          <p:nvPr/>
        </p:nvSpPr>
        <p:spPr>
          <a:xfrm>
            <a:off x="9835082" y="3991098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AIPs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148DD1-01EE-E575-8E5D-81073F5D92C3}"/>
              </a:ext>
            </a:extLst>
          </p:cNvPr>
          <p:cNvSpPr/>
          <p:nvPr/>
        </p:nvSpPr>
        <p:spPr>
          <a:xfrm>
            <a:off x="9542686" y="4503671"/>
            <a:ext cx="292396" cy="281763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DEF404-8FA3-C15D-D72F-5C44C2E073BF}"/>
              </a:ext>
            </a:extLst>
          </p:cNvPr>
          <p:cNvSpPr txBox="1"/>
          <p:nvPr/>
        </p:nvSpPr>
        <p:spPr>
          <a:xfrm>
            <a:off x="9835082" y="444799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Computing</a:t>
            </a:r>
          </a:p>
        </p:txBody>
      </p:sp>
    </p:spTree>
    <p:extLst>
      <p:ext uri="{BB962C8B-B14F-4D97-AF65-F5344CB8AC3E}">
        <p14:creationId xmlns:p14="http://schemas.microsoft.com/office/powerpoint/2010/main" val="1199522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20040" y="91440"/>
            <a:ext cx="7223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ea typeface="Aptos" pitchFamily="34" charset="-122"/>
                <a:cs typeface="Aptos" pitchFamily="34" charset="-120"/>
              </a:rPr>
              <a:t>EIC Portfolio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524009" y="518691"/>
            <a:ext cx="78638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>
                <a:ea typeface="Aptos" pitchFamily="34" charset="-122"/>
                <a:cs typeface="Aptos" pitchFamily="34" charset="-120"/>
              </a:rPr>
              <a:t>One vision. Many partners. A coordinated path to discovery.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95592" y="909995"/>
            <a:ext cx="7652425" cy="1728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EIC Portfolio aligns the project, DOE programs, and Host-Laboratory capabilities to deliver the infrastructure, scope, and readiness needed for the Electron-Ion Collider.</a:t>
            </a:r>
          </a:p>
          <a:p>
            <a:pPr marL="342900" indent="-342900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Portfolio Office connects the work that must be defined, funded, delivered, and monitored across the enterprise.</a:t>
            </a:r>
          </a:p>
          <a:p>
            <a:pPr marL="342900" indent="-342900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81914" y="5747912"/>
            <a:ext cx="11357279" cy="329184"/>
          </a:xfrm>
          <a:prstGeom prst="roundRect">
            <a:avLst>
              <a:gd name="adj" fmla="val 6838"/>
            </a:avLst>
          </a:prstGeom>
          <a:solidFill>
            <a:srgbClr val="073B59"/>
          </a:solidFill>
          <a:ln w="12700">
            <a:solidFill>
              <a:srgbClr val="0B5E7C"/>
            </a:solidFill>
            <a:prstDash val="solid"/>
          </a:ln>
          <a:effectLst>
            <a:outerShdw blurRad="25400" dist="50800" dir="5400000" algn="bl" rotWithShape="0">
              <a:srgbClr val="7F8FA4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-921411" y="6164316"/>
            <a:ext cx="6583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i="1" dirty="0">
                <a:solidFill>
                  <a:srgbClr val="0B5E7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Coordinating.  Integrating.  Enabling Discovery.</a:t>
            </a:r>
            <a:endParaRPr lang="en-US" sz="1300" dirty="0"/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CA8CAE75-02A7-4366-8E45-2F5346B4E992}"/>
              </a:ext>
            </a:extLst>
          </p:cNvPr>
          <p:cNvSpPr/>
          <p:nvPr/>
        </p:nvSpPr>
        <p:spPr>
          <a:xfrm>
            <a:off x="1097795" y="2276176"/>
            <a:ext cx="53949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600" dirty="0"/>
          </a:p>
        </p:txBody>
      </p:sp>
      <p:sp>
        <p:nvSpPr>
          <p:cNvPr id="18" name="Shape 6">
            <a:extLst>
              <a:ext uri="{FF2B5EF4-FFF2-40B4-BE49-F238E27FC236}">
                <a16:creationId xmlns:a16="http://schemas.microsoft.com/office/drawing/2014/main" id="{8D71D919-D9D4-4081-B278-E486F85B4565}"/>
              </a:ext>
            </a:extLst>
          </p:cNvPr>
          <p:cNvSpPr/>
          <p:nvPr/>
        </p:nvSpPr>
        <p:spPr>
          <a:xfrm>
            <a:off x="1096610" y="2385903"/>
            <a:ext cx="1883664" cy="3309229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 w="12700">
            <a:solidFill>
              <a:srgbClr val="D7E3EE"/>
            </a:solidFill>
            <a:prstDash val="solid"/>
          </a:ln>
          <a:effectLst>
            <a:outerShdw blurRad="12700" dist="50800" dir="2700000" algn="bl" rotWithShape="0">
              <a:srgbClr val="B0BEC5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7">
            <a:extLst>
              <a:ext uri="{FF2B5EF4-FFF2-40B4-BE49-F238E27FC236}">
                <a16:creationId xmlns:a16="http://schemas.microsoft.com/office/drawing/2014/main" id="{7F9AD149-44F5-4582-9857-2E7D7EBECB9A}"/>
              </a:ext>
            </a:extLst>
          </p:cNvPr>
          <p:cNvSpPr/>
          <p:nvPr/>
        </p:nvSpPr>
        <p:spPr>
          <a:xfrm>
            <a:off x="1096610" y="2385904"/>
            <a:ext cx="1883664" cy="128016"/>
          </a:xfrm>
          <a:prstGeom prst="rect">
            <a:avLst/>
          </a:prstGeom>
          <a:solidFill>
            <a:srgbClr val="0B5E7C"/>
          </a:solidFill>
          <a:ln w="12700">
            <a:solidFill>
              <a:srgbClr val="0B5E7C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00DBE1A3-272C-438F-BADA-075E376989D0}"/>
              </a:ext>
            </a:extLst>
          </p:cNvPr>
          <p:cNvSpPr/>
          <p:nvPr/>
        </p:nvSpPr>
        <p:spPr>
          <a:xfrm>
            <a:off x="1169762" y="2587072"/>
            <a:ext cx="17373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B5E7C"/>
                </a:solidFill>
                <a:ea typeface="Aptos" pitchFamily="34" charset="-122"/>
                <a:cs typeface="Aptos" pitchFamily="34" charset="-120"/>
              </a:rPr>
              <a:t>EIC Line-Item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0B5E7C"/>
                </a:solidFill>
                <a:ea typeface="Aptos" pitchFamily="34" charset="-122"/>
                <a:cs typeface="Aptos" pitchFamily="34" charset="-120"/>
              </a:rPr>
              <a:t>Project</a:t>
            </a:r>
            <a:endParaRPr lang="en-US" sz="1200" dirty="0"/>
          </a:p>
        </p:txBody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47896EBF-9581-45CB-8EC1-48EB16F81BDF}"/>
              </a:ext>
            </a:extLst>
          </p:cNvPr>
          <p:cNvSpPr/>
          <p:nvPr/>
        </p:nvSpPr>
        <p:spPr>
          <a:xfrm>
            <a:off x="1169762" y="3051041"/>
            <a:ext cx="173736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00" dirty="0">
                <a:solidFill>
                  <a:srgbClr val="0B5E7C"/>
                </a:solidFill>
                <a:ea typeface="Aptos" pitchFamily="34" charset="-122"/>
              </a:rPr>
              <a:t>Design, construction, and commissioning of the Electron-Ion Collider using a sub-project methodology including:</a:t>
            </a:r>
          </a:p>
          <a:p>
            <a:pPr algn="ctr"/>
            <a:endParaRPr lang="en-US" sz="1200" dirty="0">
              <a:solidFill>
                <a:srgbClr val="0B5E7C"/>
              </a:solidFill>
              <a:ea typeface="Aptos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0B5E7C"/>
                </a:solidFill>
                <a:ea typeface="Aptos" pitchFamily="34" charset="-122"/>
              </a:rPr>
              <a:t>Infrastructure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0B5E7C"/>
                </a:solidFill>
                <a:ea typeface="Aptos" pitchFamily="34" charset="-122"/>
              </a:rPr>
              <a:t>Collider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0B5E7C"/>
                </a:solidFill>
                <a:ea typeface="Aptos" pitchFamily="34" charset="-122"/>
              </a:rPr>
              <a:t>Electron Injector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0B5E7C"/>
                </a:solidFill>
                <a:ea typeface="Aptos" pitchFamily="34" charset="-122"/>
              </a:rPr>
              <a:t>Detector</a:t>
            </a:r>
          </a:p>
          <a:p>
            <a:pPr marL="341313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endParaRPr lang="en-US" sz="1200" dirty="0"/>
          </a:p>
        </p:txBody>
      </p:sp>
      <p:sp>
        <p:nvSpPr>
          <p:cNvPr id="22" name="Shape 10">
            <a:extLst>
              <a:ext uri="{FF2B5EF4-FFF2-40B4-BE49-F238E27FC236}">
                <a16:creationId xmlns:a16="http://schemas.microsoft.com/office/drawing/2014/main" id="{5CD2D8EB-59C3-4261-A435-ABFCFF9B91A4}"/>
              </a:ext>
            </a:extLst>
          </p:cNvPr>
          <p:cNvSpPr/>
          <p:nvPr/>
        </p:nvSpPr>
        <p:spPr>
          <a:xfrm>
            <a:off x="3181442" y="2385901"/>
            <a:ext cx="1883664" cy="3309231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 w="12700">
            <a:solidFill>
              <a:srgbClr val="D7E3EE"/>
            </a:solidFill>
            <a:prstDash val="solid"/>
          </a:ln>
          <a:effectLst>
            <a:outerShdw blurRad="12700" dist="50800" dir="2700000" algn="bl" rotWithShape="0">
              <a:srgbClr val="B0BEC5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Shape 11">
            <a:extLst>
              <a:ext uri="{FF2B5EF4-FFF2-40B4-BE49-F238E27FC236}">
                <a16:creationId xmlns:a16="http://schemas.microsoft.com/office/drawing/2014/main" id="{76A2AF36-4CFD-416C-B47F-8F77C91F6859}"/>
              </a:ext>
            </a:extLst>
          </p:cNvPr>
          <p:cNvSpPr/>
          <p:nvPr/>
        </p:nvSpPr>
        <p:spPr>
          <a:xfrm>
            <a:off x="3181442" y="2385904"/>
            <a:ext cx="1883664" cy="128016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12">
            <a:extLst>
              <a:ext uri="{FF2B5EF4-FFF2-40B4-BE49-F238E27FC236}">
                <a16:creationId xmlns:a16="http://schemas.microsoft.com/office/drawing/2014/main" id="{F593F7DA-3B44-4767-8A82-390752447810}"/>
              </a:ext>
            </a:extLst>
          </p:cNvPr>
          <p:cNvSpPr/>
          <p:nvPr/>
        </p:nvSpPr>
        <p:spPr>
          <a:xfrm>
            <a:off x="3254594" y="2587072"/>
            <a:ext cx="17373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2E7D32"/>
                </a:solidFill>
                <a:ea typeface="Aptos" pitchFamily="34" charset="-122"/>
                <a:cs typeface="Aptos" pitchFamily="34" charset="-120"/>
              </a:rPr>
              <a:t>SC Program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2E7D32"/>
                </a:solidFill>
                <a:ea typeface="Aptos" pitchFamily="34" charset="-122"/>
                <a:cs typeface="Aptos" pitchFamily="34" charset="-120"/>
              </a:rPr>
              <a:t>Engagements</a:t>
            </a:r>
            <a:endParaRPr lang="en-US" sz="1200" dirty="0"/>
          </a:p>
        </p:txBody>
      </p:sp>
      <p:sp>
        <p:nvSpPr>
          <p:cNvPr id="25" name="Text 13">
            <a:extLst>
              <a:ext uri="{FF2B5EF4-FFF2-40B4-BE49-F238E27FC236}">
                <a16:creationId xmlns:a16="http://schemas.microsoft.com/office/drawing/2014/main" id="{5D4E3ED8-8BF6-4DF0-9455-0A2E16820321}"/>
              </a:ext>
            </a:extLst>
          </p:cNvPr>
          <p:cNvSpPr/>
          <p:nvPr/>
        </p:nvSpPr>
        <p:spPr>
          <a:xfrm>
            <a:off x="3254594" y="3051042"/>
            <a:ext cx="1736175" cy="2266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200" dirty="0">
                <a:solidFill>
                  <a:srgbClr val="2E7D32"/>
                </a:solidFill>
                <a:ea typeface="Aptos" pitchFamily="34" charset="-122"/>
              </a:rPr>
              <a:t>Capabilities, infrastructure, and operational readiness provided by way of   DOE-SC HENP funding</a:t>
            </a:r>
          </a:p>
          <a:p>
            <a:endParaRPr lang="en-US" sz="1200" dirty="0">
              <a:solidFill>
                <a:srgbClr val="1A1A1A"/>
              </a:solidFill>
              <a:ea typeface="Aptos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2E7D32"/>
                </a:solidFill>
                <a:ea typeface="Aptos" pitchFamily="34" charset="-122"/>
              </a:rPr>
              <a:t>RHIC Removal &amp; Repurposing 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2E7D32"/>
                </a:solidFill>
                <a:ea typeface="Aptos" pitchFamily="34" charset="-122"/>
              </a:rPr>
              <a:t>Hardon maintenance &amp; infrastructure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2E7D32"/>
                </a:solidFill>
                <a:ea typeface="Aptos" pitchFamily="34" charset="-122"/>
              </a:rPr>
              <a:t>AGS Cooling modernization</a:t>
            </a:r>
          </a:p>
          <a:p>
            <a:pPr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2E7D32"/>
                </a:solidFill>
                <a:ea typeface="Aptos" pitchFamily="34" charset="-122"/>
              </a:rPr>
              <a:t>SRF Test Facility</a:t>
            </a:r>
          </a:p>
          <a:p>
            <a:pPr marL="171450" indent="-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100" dirty="0">
                <a:solidFill>
                  <a:srgbClr val="2E7D32"/>
                </a:solidFill>
                <a:ea typeface="Aptos" pitchFamily="34" charset="-122"/>
              </a:rPr>
              <a:t>Cryo Plant reliability improvements</a:t>
            </a:r>
          </a:p>
          <a:p>
            <a:pPr algn="ctr"/>
            <a:endParaRPr lang="en-US" sz="1200" dirty="0">
              <a:solidFill>
                <a:srgbClr val="1A1A1A"/>
              </a:solidFill>
              <a:ea typeface="Aptos" pitchFamily="34" charset="-122"/>
            </a:endParaRPr>
          </a:p>
        </p:txBody>
      </p:sp>
      <p:sp>
        <p:nvSpPr>
          <p:cNvPr id="26" name="Shape 14">
            <a:extLst>
              <a:ext uri="{FF2B5EF4-FFF2-40B4-BE49-F238E27FC236}">
                <a16:creationId xmlns:a16="http://schemas.microsoft.com/office/drawing/2014/main" id="{0288499F-41F5-4C6C-9747-1A51D1381051}"/>
              </a:ext>
            </a:extLst>
          </p:cNvPr>
          <p:cNvSpPr/>
          <p:nvPr/>
        </p:nvSpPr>
        <p:spPr>
          <a:xfrm>
            <a:off x="5266274" y="2385902"/>
            <a:ext cx="1883664" cy="3309230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 w="12700">
            <a:solidFill>
              <a:srgbClr val="D7E3EE"/>
            </a:solidFill>
            <a:prstDash val="solid"/>
          </a:ln>
          <a:effectLst>
            <a:outerShdw blurRad="12700" dist="50800" dir="2700000" algn="bl" rotWithShape="0">
              <a:srgbClr val="B0BEC5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Shape 15">
            <a:extLst>
              <a:ext uri="{FF2B5EF4-FFF2-40B4-BE49-F238E27FC236}">
                <a16:creationId xmlns:a16="http://schemas.microsoft.com/office/drawing/2014/main" id="{6E424CA2-672B-4044-AA52-701762279D3E}"/>
              </a:ext>
            </a:extLst>
          </p:cNvPr>
          <p:cNvSpPr/>
          <p:nvPr/>
        </p:nvSpPr>
        <p:spPr>
          <a:xfrm>
            <a:off x="5266274" y="2385904"/>
            <a:ext cx="1883664" cy="128016"/>
          </a:xfrm>
          <a:prstGeom prst="rect">
            <a:avLst/>
          </a:prstGeom>
          <a:solidFill>
            <a:srgbClr val="E57200"/>
          </a:solidFill>
          <a:ln w="12700">
            <a:solidFill>
              <a:srgbClr val="E572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16">
            <a:extLst>
              <a:ext uri="{FF2B5EF4-FFF2-40B4-BE49-F238E27FC236}">
                <a16:creationId xmlns:a16="http://schemas.microsoft.com/office/drawing/2014/main" id="{ED6274F6-EDAE-44CD-A2EC-AC561146F118}"/>
              </a:ext>
            </a:extLst>
          </p:cNvPr>
          <p:cNvSpPr/>
          <p:nvPr/>
        </p:nvSpPr>
        <p:spPr>
          <a:xfrm>
            <a:off x="5339426" y="2587072"/>
            <a:ext cx="17373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E57200"/>
                </a:solidFill>
                <a:ea typeface="Aptos" pitchFamily="34" charset="-122"/>
                <a:cs typeface="Aptos" pitchFamily="34" charset="-120"/>
              </a:rPr>
              <a:t>SC Host Lab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E57200"/>
                </a:solidFill>
                <a:ea typeface="Aptos" pitchFamily="34" charset="-122"/>
                <a:cs typeface="Aptos" pitchFamily="34" charset="-120"/>
              </a:rPr>
              <a:t>Engagements</a:t>
            </a:r>
            <a:endParaRPr lang="en-US" sz="1200" dirty="0"/>
          </a:p>
        </p:txBody>
      </p:sp>
      <p:sp>
        <p:nvSpPr>
          <p:cNvPr id="29" name="Text 17">
            <a:extLst>
              <a:ext uri="{FF2B5EF4-FFF2-40B4-BE49-F238E27FC236}">
                <a16:creationId xmlns:a16="http://schemas.microsoft.com/office/drawing/2014/main" id="{947C6E75-22CE-4A75-9F73-B0160D71B1DB}"/>
              </a:ext>
            </a:extLst>
          </p:cNvPr>
          <p:cNvSpPr/>
          <p:nvPr/>
        </p:nvSpPr>
        <p:spPr>
          <a:xfrm>
            <a:off x="5339426" y="3051039"/>
            <a:ext cx="1737360" cy="2672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200" dirty="0">
                <a:solidFill>
                  <a:srgbClr val="E57200"/>
                </a:solidFill>
                <a:ea typeface="Aptos" pitchFamily="34" charset="-122"/>
              </a:rPr>
              <a:t>Infrastructure and services provided by</a:t>
            </a:r>
          </a:p>
          <a:p>
            <a:pPr algn="ctr"/>
            <a:r>
              <a:rPr lang="en-US" sz="1200">
                <a:solidFill>
                  <a:srgbClr val="E57200"/>
                </a:solidFill>
                <a:ea typeface="Aptos" pitchFamily="34" charset="-122"/>
              </a:rPr>
              <a:t>way of SC Host </a:t>
            </a:r>
            <a:r>
              <a:rPr lang="en-US" sz="1200" dirty="0">
                <a:solidFill>
                  <a:srgbClr val="E57200"/>
                </a:solidFill>
                <a:ea typeface="Aptos" pitchFamily="34" charset="-122"/>
              </a:rPr>
              <a:t>Laboratory funding opportunities.</a:t>
            </a:r>
            <a:endParaRPr lang="en-US" sz="1200" dirty="0">
              <a:solidFill>
                <a:srgbClr val="E57200"/>
              </a:solidFill>
              <a:ea typeface="Aptos" pitchFamily="34" charset="-122"/>
              <a:cs typeface="Arial"/>
            </a:endParaRPr>
          </a:p>
          <a:p>
            <a:pPr indent="0">
              <a:buNone/>
            </a:pPr>
            <a:endParaRPr lang="en-US" sz="1200" dirty="0">
              <a:solidFill>
                <a:srgbClr val="E57200"/>
              </a:solidFill>
              <a:ea typeface="Aptos" pitchFamily="34" charset="-122"/>
            </a:endParaRPr>
          </a:p>
          <a:p>
            <a:pPr marL="115888" indent="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200" dirty="0">
                <a:solidFill>
                  <a:srgbClr val="E57200"/>
                </a:solidFill>
                <a:ea typeface="Aptos" pitchFamily="34" charset="-122"/>
              </a:rPr>
              <a:t>Electrical power</a:t>
            </a:r>
          </a:p>
          <a:p>
            <a:pPr marL="115888" indent="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200" dirty="0">
                <a:solidFill>
                  <a:srgbClr val="E57200"/>
                </a:solidFill>
                <a:ea typeface="Aptos" pitchFamily="34" charset="-122"/>
              </a:rPr>
              <a:t>Fire protection</a:t>
            </a:r>
          </a:p>
          <a:p>
            <a:pPr marL="115888" indent="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200" dirty="0">
                <a:solidFill>
                  <a:srgbClr val="E57200"/>
                </a:solidFill>
                <a:ea typeface="Aptos" pitchFamily="34" charset="-122"/>
              </a:rPr>
              <a:t>Potable water</a:t>
            </a:r>
          </a:p>
          <a:p>
            <a:pPr marL="287338" indent="-16827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200" dirty="0">
                <a:solidFill>
                  <a:srgbClr val="E57200"/>
                </a:solidFill>
                <a:ea typeface="Aptos" pitchFamily="34" charset="-122"/>
              </a:rPr>
              <a:t>Storm &amp; Sanitary Drain</a:t>
            </a:r>
          </a:p>
          <a:p>
            <a:pPr marL="287338" indent="-168275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sz="1200" dirty="0">
                <a:solidFill>
                  <a:srgbClr val="E57200"/>
                </a:solidFill>
                <a:ea typeface="Aptos" pitchFamily="34" charset="-122"/>
              </a:rPr>
              <a:t>Additional scope opportunities under consideration</a:t>
            </a:r>
          </a:p>
          <a:p>
            <a:pPr marL="287338" indent="-168275">
              <a:buFont typeface="Arial" panose="020B0604020202020204" pitchFamily="34" charset="0"/>
              <a:buChar char="•"/>
              <a:tabLst>
                <a:tab pos="287338" algn="l"/>
              </a:tabLst>
            </a:pPr>
            <a:endParaRPr lang="en-US" sz="1200" dirty="0">
              <a:solidFill>
                <a:srgbClr val="E57200"/>
              </a:solidFill>
              <a:ea typeface="Aptos" pitchFamily="34" charset="-122"/>
            </a:endParaRPr>
          </a:p>
          <a:p>
            <a:pPr marL="115888" indent="171450">
              <a:buFont typeface="Arial" panose="020B0604020202020204" pitchFamily="34" charset="0"/>
              <a:buChar char="•"/>
              <a:tabLst>
                <a:tab pos="287338" algn="l"/>
              </a:tabLst>
            </a:pPr>
            <a:endParaRPr lang="en-US" sz="1200" dirty="0">
              <a:solidFill>
                <a:srgbClr val="E57200"/>
              </a:solidFill>
              <a:ea typeface="Aptos" pitchFamily="34" charset="-122"/>
            </a:endParaRPr>
          </a:p>
        </p:txBody>
      </p:sp>
      <p:pic>
        <p:nvPicPr>
          <p:cNvPr id="30" name="Picture 29" descr="Diagram&#10;&#10;AI-generated content may be incorrect.">
            <a:extLst>
              <a:ext uri="{FF2B5EF4-FFF2-40B4-BE49-F238E27FC236}">
                <a16:creationId xmlns:a16="http://schemas.microsoft.com/office/drawing/2014/main" id="{953A9B41-070C-4E7C-8B47-C6780430F2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8" t="5177"/>
          <a:stretch/>
        </p:blipFill>
        <p:spPr>
          <a:xfrm>
            <a:off x="8210800" y="1314982"/>
            <a:ext cx="3960040" cy="4002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 20">
            <a:extLst>
              <a:ext uri="{FF2B5EF4-FFF2-40B4-BE49-F238E27FC236}">
                <a16:creationId xmlns:a16="http://schemas.microsoft.com/office/drawing/2014/main" id="{636714B6-FBC7-4378-ADE0-539FA9F0E2F0}"/>
              </a:ext>
            </a:extLst>
          </p:cNvPr>
          <p:cNvSpPr/>
          <p:nvPr/>
        </p:nvSpPr>
        <p:spPr>
          <a:xfrm>
            <a:off x="581914" y="5835132"/>
            <a:ext cx="11187345" cy="1547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ea typeface="Aptos" pitchFamily="34" charset="-122"/>
                <a:cs typeface="Aptos" pitchFamily="34" charset="-120"/>
              </a:rPr>
              <a:t>The Portfolio Office aligns scope, funding, and schedules so the right work is delivered by the right organization at the right time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DF97A8-315C-EC1A-BCFB-677D9AEEE53D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19</a:t>
            </a:fld>
            <a:endParaRPr lang="en-US" sz="1200" b="1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6C140-0ACA-7732-59FB-96ADE422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33A939-B784-DC87-E1A7-D31DBD5B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8FC00-E20C-5B27-FC4A-6066762CE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Current Activities</a:t>
            </a:r>
          </a:p>
          <a:p>
            <a:r>
              <a:rPr lang="en-US" dirty="0"/>
              <a:t>Director’s Review</a:t>
            </a:r>
            <a:endParaRPr lang="en-US" sz="3200" dirty="0"/>
          </a:p>
          <a:p>
            <a:r>
              <a:rPr lang="en-US" dirty="0"/>
              <a:t>Preparation for DOE IPR</a:t>
            </a:r>
            <a:endParaRPr lang="en-US" sz="1800" dirty="0"/>
          </a:p>
          <a:p>
            <a:r>
              <a:rPr lang="en-US" dirty="0"/>
              <a:t>Project Organization</a:t>
            </a:r>
          </a:p>
          <a:p>
            <a:r>
              <a:rPr lang="en-US" dirty="0"/>
              <a:t>Project Scope and Schedule</a:t>
            </a:r>
          </a:p>
          <a:p>
            <a:r>
              <a:rPr lang="en-US" dirty="0"/>
              <a:t>Funding Plans</a:t>
            </a:r>
          </a:p>
          <a:p>
            <a:r>
              <a:rPr lang="en-US" dirty="0"/>
              <a:t>Science Potential During Initial Operations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51058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F71FB-520A-DA6F-033F-64E10FF6D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BDC271-1F46-2515-4611-EF198142E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6585335" cy="825178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Portfolio - NP Operations 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A382C-19F1-3E1A-6BE2-2D6C88260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US" sz="900"/>
          </a:p>
          <a:p>
            <a:r>
              <a:rPr lang="en-US" b="1"/>
              <a:t>NP Operations Supports</a:t>
            </a:r>
          </a:p>
          <a:p>
            <a:pPr lvl="1"/>
            <a:r>
              <a:rPr lang="en-US"/>
              <a:t>RHIC data analysis</a:t>
            </a:r>
          </a:p>
          <a:p>
            <a:pPr lvl="1"/>
            <a:r>
              <a:rPr lang="en-US"/>
              <a:t>Maintaining hadron injectors and infrastructure</a:t>
            </a:r>
          </a:p>
          <a:p>
            <a:endParaRPr lang="en-US" sz="1000"/>
          </a:p>
          <a:p>
            <a:r>
              <a:rPr lang="en-US" b="1"/>
              <a:t>Recurring Activities</a:t>
            </a:r>
          </a:p>
          <a:p>
            <a:pPr lvl="1"/>
            <a:r>
              <a:rPr lang="en-US"/>
              <a:t>Provide Experimental Support =&gt; RHIC data analysis </a:t>
            </a:r>
          </a:p>
          <a:p>
            <a:pPr lvl="1"/>
            <a:r>
              <a:rPr lang="en-US"/>
              <a:t>Maintain Hadron Injector Complex =&gt; in ready state</a:t>
            </a:r>
          </a:p>
          <a:p>
            <a:pPr lvl="1"/>
            <a:r>
              <a:rPr lang="en-US"/>
              <a:t>Maintain Technical Infrastructure =&gt; space and shops (~100 buildings)</a:t>
            </a:r>
          </a:p>
          <a:p>
            <a:endParaRPr lang="en-US" sz="1000"/>
          </a:p>
          <a:p>
            <a:r>
              <a:rPr lang="en-US" b="1"/>
              <a:t>Time-Limited Activities</a:t>
            </a:r>
          </a:p>
          <a:p>
            <a:pPr lvl="1">
              <a:tabLst>
                <a:tab pos="4962525" algn="l"/>
              </a:tabLst>
            </a:pPr>
            <a:r>
              <a:rPr lang="en-US"/>
              <a:t>RHIC Removals and Repurposing (R&amp;R) 	: $86M FY26-FY30+, ops with management plan</a:t>
            </a:r>
          </a:p>
          <a:p>
            <a:pPr lvl="1">
              <a:tabLst>
                <a:tab pos="4962525" algn="l"/>
              </a:tabLst>
            </a:pPr>
            <a:r>
              <a:rPr lang="en-US" err="1"/>
              <a:t>Cryoplant</a:t>
            </a:r>
            <a:r>
              <a:rPr lang="en-US"/>
              <a:t> Reliability Improvements         	: $30M AIP FY27+</a:t>
            </a:r>
          </a:p>
          <a:p>
            <a:pPr lvl="1">
              <a:tabLst>
                <a:tab pos="4962525" algn="l"/>
              </a:tabLst>
            </a:pPr>
            <a:r>
              <a:rPr lang="en-US"/>
              <a:t>SRF Test Facility		: $9.6M, schedule TBD, ops with management plan</a:t>
            </a:r>
          </a:p>
          <a:p>
            <a:pPr lvl="1">
              <a:tabLst>
                <a:tab pos="4962525" algn="l"/>
              </a:tabLst>
            </a:pPr>
            <a:r>
              <a:rPr lang="en-US"/>
              <a:t>AGS Cable and Cable Tray Replacement	: &gt;$10M, FY26+, plan in preparation (ops and AIP) </a:t>
            </a:r>
          </a:p>
          <a:p>
            <a:pPr lvl="1">
              <a:tabLst>
                <a:tab pos="4962525" algn="l"/>
              </a:tabLst>
            </a:pPr>
            <a:r>
              <a:rPr lang="en-US"/>
              <a:t>AGS Cooling Water System Replacement	: $9.8M, schedule TBD</a:t>
            </a:r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4333F-AF5C-0637-95F2-1839D77C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152" y="1"/>
            <a:ext cx="5065848" cy="3080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4B64F-4564-EB29-C088-D7A674988A0F}"/>
              </a:ext>
            </a:extLst>
          </p:cNvPr>
          <p:cNvSpPr txBox="1"/>
          <p:nvPr/>
        </p:nvSpPr>
        <p:spPr>
          <a:xfrm>
            <a:off x="9256295" y="3080084"/>
            <a:ext cx="2935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Additional users of injectors </a:t>
            </a:r>
            <a:br>
              <a:rPr lang="en-US" sz="140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pay incremental costs: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BLIP (DOE isotope production)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NSRL (space radiation studies)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348AAC-2FEE-352D-42E8-476D85595C60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20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24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43066B-FBE8-B5F7-9F8A-7D34BD3D8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B6DECC-7A5C-FC22-5918-8A32F990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Formalization of IKC Contribution to EIC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440A1-363B-0682-28A6-BC85E01CB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tx2"/>
                </a:solidFill>
              </a:rPr>
              <a:t>The Lab-Level </a:t>
            </a:r>
            <a:r>
              <a:rPr lang="en-US" sz="2600" dirty="0" err="1">
                <a:solidFill>
                  <a:schemeClr val="tx2"/>
                </a:solidFill>
              </a:rPr>
              <a:t>iCRADA</a:t>
            </a:r>
            <a:r>
              <a:rPr lang="en-US" sz="2600" dirty="0">
                <a:solidFill>
                  <a:schemeClr val="tx2"/>
                </a:solidFill>
              </a:rPr>
              <a:t> (INTERNATIONAL COOPERATIVE RESEARCH AND DEVELOPMENT AGREEMENT’S) binding agreements are the key to formalize the significant IKC contribution/collaboration between one institution/country and the EIC Project. The Annex A of the </a:t>
            </a:r>
            <a:r>
              <a:rPr lang="en-US" sz="2600" dirty="0" err="1">
                <a:solidFill>
                  <a:schemeClr val="tx2"/>
                </a:solidFill>
              </a:rPr>
              <a:t>iCRADA</a:t>
            </a:r>
            <a:r>
              <a:rPr lang="en-US" sz="2600" dirty="0">
                <a:solidFill>
                  <a:schemeClr val="tx2"/>
                </a:solidFill>
              </a:rPr>
              <a:t> agreement includes a high-level description of the IKC provided and it must be developed in collaboration with each Partner.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Italy -  </a:t>
            </a:r>
            <a:r>
              <a:rPr lang="en-US" dirty="0" err="1"/>
              <a:t>ePIC</a:t>
            </a:r>
            <a:r>
              <a:rPr lang="en-US" dirty="0"/>
              <a:t> solenoid magnet - 25% approval received by DOE.</a:t>
            </a:r>
          </a:p>
          <a:p>
            <a:endParaRPr lang="en-US" dirty="0"/>
          </a:p>
          <a:p>
            <a:r>
              <a:rPr lang="en-US" dirty="0"/>
              <a:t>Japan &amp; South Korea are completing/checking the Annex A for the Detector scope.</a:t>
            </a:r>
          </a:p>
          <a:p>
            <a:endParaRPr lang="en-US" dirty="0"/>
          </a:p>
          <a:p>
            <a:r>
              <a:rPr lang="en-US" dirty="0"/>
              <a:t>Several other </a:t>
            </a:r>
            <a:r>
              <a:rPr lang="en-US" dirty="0" err="1"/>
              <a:t>iCRADAs</a:t>
            </a:r>
            <a:r>
              <a:rPr lang="en-US" dirty="0"/>
              <a:t> Annex A  are in draft   (</a:t>
            </a:r>
            <a:r>
              <a:rPr lang="en-US" i="1" dirty="0"/>
              <a:t>see L. Lari presentation)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11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CFDF6-CAAC-CC51-C4D1-B1C46D9E7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4EBD83-B7F7-321F-F243-29DEAC668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9C4DD2-15AA-5EA3-00F3-7F8257CF6619}"/>
              </a:ext>
            </a:extLst>
          </p:cNvPr>
          <p:cNvSpPr txBox="1">
            <a:spLocks/>
          </p:cNvSpPr>
          <p:nvPr/>
        </p:nvSpPr>
        <p:spPr>
          <a:xfrm>
            <a:off x="537317" y="176280"/>
            <a:ext cx="11049000" cy="639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/>
                <a:cs typeface="Arial"/>
              </a:rPr>
              <a:t>Conclusion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E038D1-D7B5-6717-9D06-8457F6759DDB}"/>
              </a:ext>
            </a:extLst>
          </p:cNvPr>
          <p:cNvSpPr txBox="1">
            <a:spLocks/>
          </p:cNvSpPr>
          <p:nvPr/>
        </p:nvSpPr>
        <p:spPr>
          <a:xfrm>
            <a:off x="580046" y="1023457"/>
            <a:ext cx="11382458" cy="4662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>
                <a:cs typeface="Arial"/>
              </a:rPr>
              <a:t>Exciting time for EIC as we move into construction!</a:t>
            </a:r>
          </a:p>
          <a:p>
            <a:pPr>
              <a:lnSpc>
                <a:spcPct val="110000"/>
              </a:lnSpc>
            </a:pPr>
            <a:r>
              <a:rPr lang="en-US" sz="2400">
                <a:cs typeface="Arial"/>
              </a:rPr>
              <a:t>Momentum is building with significant technical progress in the tunnel</a:t>
            </a:r>
          </a:p>
          <a:p>
            <a:pPr>
              <a:lnSpc>
                <a:spcPct val="110000"/>
              </a:lnSpc>
            </a:pPr>
            <a:r>
              <a:rPr lang="en-US" sz="2400">
                <a:cs typeface="Arial"/>
              </a:rPr>
              <a:t>Good progress preparing the preliminary performance baseline, cost remains a major focus, and we will have the tool to manage cost</a:t>
            </a:r>
          </a:p>
          <a:p>
            <a:pPr>
              <a:lnSpc>
                <a:spcPct val="110000"/>
              </a:lnSpc>
            </a:pPr>
            <a:r>
              <a:rPr lang="en-US" sz="2400">
                <a:cs typeface="Arial"/>
              </a:rPr>
              <a:t>Preparing for a DOE comprehensive Independent Project Review in September</a:t>
            </a:r>
          </a:p>
          <a:p>
            <a:pPr>
              <a:lnSpc>
                <a:spcPct val="110000"/>
              </a:lnSpc>
            </a:pPr>
            <a:r>
              <a:rPr lang="en-US" sz="2400">
                <a:cs typeface="Arial"/>
              </a:rPr>
              <a:t>Looking forward to a productive RRB meeting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D0E9ABF-BEA6-667D-832A-BB5B61F6DB98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09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F8946-8DEA-64A0-68FC-B59A998E4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FCE6B-63A7-F5D1-1CA9-58FE6FB3F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b="1" dirty="0"/>
              <a:t>BACK-UP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7060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A5818-844C-EF29-72E8-320B8001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913E5-7D81-680A-7542-00CA9033B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>
                <a:cs typeface="Arial" panose="020B0604020202020204" pitchFamily="34" charset="0"/>
              </a:rPr>
              <a:t>EIC Science Program During Initial Operations</a:t>
            </a:r>
            <a:endParaRPr lang="en-US" sz="320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9719FE76-5CFB-750E-BA42-4DD3F0226007}"/>
              </a:ext>
            </a:extLst>
          </p:cNvPr>
          <p:cNvSpPr/>
          <p:nvPr/>
        </p:nvSpPr>
        <p:spPr>
          <a:xfrm>
            <a:off x="476477" y="736431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8C3E5-DB2A-958C-0E35-FF3650801B36}"/>
              </a:ext>
            </a:extLst>
          </p:cNvPr>
          <p:cNvSpPr txBox="1"/>
          <p:nvPr/>
        </p:nvSpPr>
        <p:spPr>
          <a:xfrm>
            <a:off x="464203" y="5751762"/>
            <a:ext cx="114936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432FF"/>
                </a:solidFill>
              </a:rPr>
              <a:t>Unique science questions addressed as performance ramps-up.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83AF64-1D3C-1C01-ADD0-E1D4D4B4B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559755"/>
              </p:ext>
            </p:extLst>
          </p:nvPr>
        </p:nvGraphicFramePr>
        <p:xfrm>
          <a:off x="461963" y="1270021"/>
          <a:ext cx="1990724" cy="453985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90724">
                  <a:extLst>
                    <a:ext uri="{9D8B030D-6E8A-4147-A177-3AD203B41FA5}">
                      <a16:colId xmlns:a16="http://schemas.microsoft.com/office/drawing/2014/main" val="94165086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Start with Phase 1 EIC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0864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B0F0"/>
                          </a:solidFill>
                          <a:effectLst/>
                        </a:rPr>
                        <a:t>New Capability: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923059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Commission electron polarization in parallel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1846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17369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9 GeV electrons on 115 GeV/u heavy ion beams (Ag, Nb, Cu, Ru)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2588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2586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Dense Gluon Systems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QCD in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9795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7556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6920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5846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61342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AF7847-D12D-DB4C-7A2D-16BEE535A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388038"/>
              </p:ext>
            </p:extLst>
          </p:nvPr>
        </p:nvGraphicFramePr>
        <p:xfrm>
          <a:off x="2705542" y="1270020"/>
          <a:ext cx="1992172" cy="453985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92172">
                  <a:extLst>
                    <a:ext uri="{9D8B030D-6E8A-4147-A177-3AD203B41FA5}">
                      <a16:colId xmlns:a16="http://schemas.microsoft.com/office/drawing/2014/main" val="114411105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Phase 1 EIC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long. electron polarization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652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B0F0"/>
                          </a:solidFill>
                          <a:effectLst/>
                        </a:rPr>
                        <a:t>New Capability: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904951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Commission proton polarization in parallel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8693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30588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130 GeV/u Deuterium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2247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69742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QCD in Nuclei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Flavor structure of nucleons and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9943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076604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Last weeks: 10 GeV long. polarized electrons and 130 GeV polarized protons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522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2101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Flavor structure of nucleons and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9186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90A17BA-9C07-EE2C-3B15-C28783C03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304608"/>
              </p:ext>
            </p:extLst>
          </p:nvPr>
        </p:nvGraphicFramePr>
        <p:xfrm>
          <a:off x="5130340" y="1270020"/>
          <a:ext cx="2162479" cy="43569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2479">
                  <a:extLst>
                    <a:ext uri="{9D8B030D-6E8A-4147-A177-3AD203B41FA5}">
                      <a16:colId xmlns:a16="http://schemas.microsoft.com/office/drawing/2014/main" val="78257123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Phase 1 EIC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long. electron polarization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proton polarization</a:t>
                      </a:r>
                      <a:endParaRPr lang="en-US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4955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B0F0"/>
                          </a:solidFill>
                          <a:effectLst/>
                        </a:rPr>
                        <a:t>New Capability: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683478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Commission running with hadron spin rotators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6088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38197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130 GeV transverse polarized protons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625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38267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Flavor structure of nucleons and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2972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11696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Last weeks switch to longitudinal proton polarization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4196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106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Spin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74986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86212E-C4AA-67E3-C2A5-EE427F7BC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092727"/>
              </p:ext>
            </p:extLst>
          </p:nvPr>
        </p:nvGraphicFramePr>
        <p:xfrm>
          <a:off x="7430251" y="1265820"/>
          <a:ext cx="2056207" cy="44598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56207">
                  <a:extLst>
                    <a:ext uri="{9D8B030D-6E8A-4147-A177-3AD203B41FA5}">
                      <a16:colId xmlns:a16="http://schemas.microsoft.com/office/drawing/2014/main" val="183874833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Phase 1 EIC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long. electron polarization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proton polarization 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spin rotators</a:t>
                      </a:r>
                      <a:endParaRPr lang="en-US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2043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B0F0"/>
                          </a:solidFill>
                          <a:effectLst/>
                        </a:rPr>
                        <a:t>New Capability: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054260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Commission hadron accelerator to operate with not centered orbits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3410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409279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dirty="0">
                          <a:effectLst/>
                        </a:rPr>
                        <a:t>9 GeV long. polarized electrons on 110 GeV Au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3002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6757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Dense Gluon Systems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QCD in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6338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44919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10 GeV long. polarized electrons on 275 GeV transverse and longitudinal polarized protons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826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945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Spin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527699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99FA28-27D5-1C46-12D0-B27E06632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397345"/>
              </p:ext>
            </p:extLst>
          </p:nvPr>
        </p:nvGraphicFramePr>
        <p:xfrm>
          <a:off x="9721334" y="1238955"/>
          <a:ext cx="2000994" cy="45360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00994">
                  <a:extLst>
                    <a:ext uri="{9D8B030D-6E8A-4147-A177-3AD203B41FA5}">
                      <a16:colId xmlns:a16="http://schemas.microsoft.com/office/drawing/2014/main" val="25646387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Phase 1 EIC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long. electron polarization </a:t>
                      </a:r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proton polarization 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+ operation of hadron spin rotators</a:t>
                      </a:r>
                      <a:endParaRPr lang="en-US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039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970542"/>
                  </a:ext>
                </a:extLst>
              </a:tr>
              <a:tr h="61555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8222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21906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>
                          <a:effectLst/>
                        </a:rPr>
                        <a:t>9 GeV long. </a:t>
                      </a:r>
                      <a:r>
                        <a:rPr lang="en-US" sz="1200" dirty="0">
                          <a:effectLst/>
                        </a:rPr>
                        <a:t>polarized electrons on 110 GeV Au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014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90708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Dense Gluon Systems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QCD in Nuclei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9770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Run: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671458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10 GeV long. polarized electrons on 166 GeV transverse and longitudinal polarized He-3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3095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FF40FF"/>
                          </a:solidFill>
                          <a:effectLst/>
                        </a:rPr>
                        <a:t>Physics: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383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Spin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8530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F226B3-FD07-F198-5747-0601DEEB5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616979"/>
              </p:ext>
            </p:extLst>
          </p:nvPr>
        </p:nvGraphicFramePr>
        <p:xfrm>
          <a:off x="461963" y="849956"/>
          <a:ext cx="11309317" cy="243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90724">
                  <a:extLst>
                    <a:ext uri="{9D8B030D-6E8A-4147-A177-3AD203B41FA5}">
                      <a16:colId xmlns:a16="http://schemas.microsoft.com/office/drawing/2014/main" val="2671322141"/>
                    </a:ext>
                  </a:extLst>
                </a:gridCol>
                <a:gridCol w="196450">
                  <a:extLst>
                    <a:ext uri="{9D8B030D-6E8A-4147-A177-3AD203B41FA5}">
                      <a16:colId xmlns:a16="http://schemas.microsoft.com/office/drawing/2014/main" val="1512220226"/>
                    </a:ext>
                  </a:extLst>
                </a:gridCol>
                <a:gridCol w="1992172">
                  <a:extLst>
                    <a:ext uri="{9D8B030D-6E8A-4147-A177-3AD203B41FA5}">
                      <a16:colId xmlns:a16="http://schemas.microsoft.com/office/drawing/2014/main" val="2141241883"/>
                    </a:ext>
                  </a:extLst>
                </a:gridCol>
                <a:gridCol w="357269">
                  <a:extLst>
                    <a:ext uri="{9D8B030D-6E8A-4147-A177-3AD203B41FA5}">
                      <a16:colId xmlns:a16="http://schemas.microsoft.com/office/drawing/2014/main" val="3872609727"/>
                    </a:ext>
                  </a:extLst>
                </a:gridCol>
                <a:gridCol w="2162479">
                  <a:extLst>
                    <a:ext uri="{9D8B030D-6E8A-4147-A177-3AD203B41FA5}">
                      <a16:colId xmlns:a16="http://schemas.microsoft.com/office/drawing/2014/main" val="3724823938"/>
                    </a:ext>
                  </a:extLst>
                </a:gridCol>
                <a:gridCol w="291086">
                  <a:extLst>
                    <a:ext uri="{9D8B030D-6E8A-4147-A177-3AD203B41FA5}">
                      <a16:colId xmlns:a16="http://schemas.microsoft.com/office/drawing/2014/main" val="206935067"/>
                    </a:ext>
                  </a:extLst>
                </a:gridCol>
                <a:gridCol w="2056207">
                  <a:extLst>
                    <a:ext uri="{9D8B030D-6E8A-4147-A177-3AD203B41FA5}">
                      <a16:colId xmlns:a16="http://schemas.microsoft.com/office/drawing/2014/main" val="1715031865"/>
                    </a:ext>
                  </a:extLst>
                </a:gridCol>
                <a:gridCol w="261936">
                  <a:extLst>
                    <a:ext uri="{9D8B030D-6E8A-4147-A177-3AD203B41FA5}">
                      <a16:colId xmlns:a16="http://schemas.microsoft.com/office/drawing/2014/main" val="291307335"/>
                    </a:ext>
                  </a:extLst>
                </a:gridCol>
                <a:gridCol w="2000994">
                  <a:extLst>
                    <a:ext uri="{9D8B030D-6E8A-4147-A177-3AD203B41FA5}">
                      <a16:colId xmlns:a16="http://schemas.microsoft.com/office/drawing/2014/main" val="102549579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</a:rPr>
                        <a:t>Year - 5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564903"/>
                  </a:ext>
                </a:extLst>
              </a:tr>
            </a:tbl>
          </a:graphicData>
        </a:graphic>
      </p:graphicFrame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B942D8-F289-8EAD-4DE4-CB75F8B231C0}"/>
              </a:ext>
            </a:extLst>
          </p:cNvPr>
          <p:cNvSpPr txBox="1">
            <a:spLocks/>
          </p:cNvSpPr>
          <p:nvPr/>
        </p:nvSpPr>
        <p:spPr>
          <a:xfrm>
            <a:off x="11530018" y="6368106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24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59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031D3-802B-FE3E-4B7F-8EBB9EF99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56BC8B-0B69-589A-1BB2-A5CB5EA15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56" y="841801"/>
            <a:ext cx="11781605" cy="5929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7397A2-80F1-3D30-8784-20DE6583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Portfolio Delivery - Illustrative</a:t>
            </a:r>
            <a:endParaRPr lang="en-US" sz="34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E6BD5-056A-B95F-A558-51AF27D3A851}"/>
              </a:ext>
            </a:extLst>
          </p:cNvPr>
          <p:cNvSpPr txBox="1"/>
          <p:nvPr/>
        </p:nvSpPr>
        <p:spPr>
          <a:xfrm>
            <a:off x="2125570" y="2167079"/>
            <a:ext cx="364009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/>
              <a:t>NP Operations - R&amp;R and AIP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F501D-8AF4-366D-15E3-E72995F856D0}"/>
              </a:ext>
            </a:extLst>
          </p:cNvPr>
          <p:cNvSpPr txBox="1"/>
          <p:nvPr/>
        </p:nvSpPr>
        <p:spPr>
          <a:xfrm>
            <a:off x="2711724" y="3202460"/>
            <a:ext cx="484649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/>
              <a:t>BNL Host Laboratory - electrical power, potable water, storm water,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789EF-2DEF-9F21-0E9F-2AF426DB41C6}"/>
              </a:ext>
            </a:extLst>
          </p:cNvPr>
          <p:cNvSpPr txBox="1"/>
          <p:nvPr/>
        </p:nvSpPr>
        <p:spPr>
          <a:xfrm>
            <a:off x="4689770" y="4331878"/>
            <a:ext cx="437142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/>
              <a:t>NP Ops - maintaining hadron injector complex and existing infrastructure.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C0C2DB3-98E9-5B83-19C1-546088BA49EB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25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2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480F7-C807-5FEB-CF44-114488CC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B282C1-CEDB-972A-5EBD-44EEDE27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52AAC-2893-C745-2594-1A7963446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51862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63550" lvl="1" indent="-342900">
              <a:lnSpc>
                <a:spcPct val="110000"/>
              </a:lnSpc>
              <a:spcBef>
                <a:spcPts val="900"/>
              </a:spcBef>
            </a:pPr>
            <a:r>
              <a:rPr lang="en-US" sz="2200" dirty="0"/>
              <a:t>The EIC will be a unique, world-leading collider facility and the only collider operating in the United States in the next decades. Sound technical design.</a:t>
            </a:r>
          </a:p>
          <a:p>
            <a:pPr marL="752475" lvl="2" indent="-295275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CD-1 Approved June 2021, </a:t>
            </a:r>
            <a:r>
              <a:rPr lang="en-US" sz="2000" b="1" dirty="0">
                <a:cs typeface="Arial"/>
              </a:rPr>
              <a:t>CD-3A - March 2024 ($90M), CD-3B - January 2026 ($67M).</a:t>
            </a:r>
          </a:p>
          <a:p>
            <a:pPr marL="752475" lvl="2" indent="-295275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New York State EIC Buildings ($100M) - Approved Feb 2024.</a:t>
            </a:r>
          </a:p>
          <a:p>
            <a:pPr marL="752475" lvl="2" indent="-295275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cs typeface="Arial"/>
              </a:rPr>
              <a:t>RHIC Equipment Removal and Repurposing – Started April 2026.</a:t>
            </a:r>
          </a:p>
          <a:p>
            <a:pPr marL="752475" lvl="2" indent="-295275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cs typeface="Arial"/>
              </a:rPr>
              <a:t>Strong user interest and international engagement.  </a:t>
            </a:r>
          </a:p>
          <a:p>
            <a:pPr marL="4572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463550" lvl="1" indent="-342900">
              <a:lnSpc>
                <a:spcPct val="110000"/>
              </a:lnSpc>
              <a:spcBef>
                <a:spcPts val="900"/>
              </a:spcBef>
            </a:pPr>
            <a:r>
              <a:rPr lang="en-US" sz="2200" dirty="0"/>
              <a:t>Successful project delivery requires additional DOE Critical Decision approvals and start of EIC infrastructure construction in early 2027.</a:t>
            </a:r>
          </a:p>
          <a:p>
            <a:pPr marL="742950" lvl="2" indent="-276225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cs typeface="Arial" panose="020B0604020202020204"/>
              </a:rPr>
              <a:t>DOE IPR planned for September 15-19, 2026.</a:t>
            </a:r>
          </a:p>
          <a:p>
            <a:pPr marL="742950" lvl="2" indent="-276225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Proposing LLP CD-3C (&lt;$100M), Infrastructure CD-2/3 (&lt;$100M).</a:t>
            </a:r>
          </a:p>
          <a:p>
            <a:pPr marL="466725" lvl="2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cs typeface="Arial" panose="020B0604020202020204"/>
            </a:endParaRPr>
          </a:p>
          <a:p>
            <a:pPr marL="463550" lvl="1" indent="-342900">
              <a:lnSpc>
                <a:spcPct val="110000"/>
              </a:lnSpc>
              <a:spcBef>
                <a:spcPts val="900"/>
              </a:spcBef>
            </a:pPr>
            <a:r>
              <a:rPr lang="en-US" sz="2200" dirty="0"/>
              <a:t>EIC project team working to align requirements, scope, and cost with the Total Project Cost (TPC) target of $3B and DOE annual funding profiles.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4934AA-D261-EDFB-F8DB-9465D8B32D54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3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4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0D881B-B74A-9D24-31A0-DC8BFB117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D09D9E-C70B-BB7B-F144-454E04F2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Project Status &amp; FY27 Priorities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51E91-2060-9AB5-7CAB-694011FF2FA0}"/>
              </a:ext>
            </a:extLst>
          </p:cNvPr>
          <p:cNvSpPr/>
          <p:nvPr/>
        </p:nvSpPr>
        <p:spPr>
          <a:xfrm>
            <a:off x="483541" y="2836020"/>
            <a:ext cx="11471718" cy="3450046"/>
          </a:xfrm>
          <a:prstGeom prst="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74A39-7AB1-C980-D85D-9D23EB8BC350}"/>
              </a:ext>
            </a:extLst>
          </p:cNvPr>
          <p:cNvSpPr txBox="1"/>
          <p:nvPr/>
        </p:nvSpPr>
        <p:spPr>
          <a:xfrm>
            <a:off x="589849" y="2838519"/>
            <a:ext cx="227258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DOE Under Secretary D. Gil – </a:t>
            </a:r>
          </a:p>
          <a:p>
            <a:pPr algn="ctr"/>
            <a:r>
              <a:rPr lang="en-US" sz="1200"/>
              <a:t>End of RHIC and Start of EIC</a:t>
            </a:r>
            <a:endParaRPr lang="en-US" sz="1200">
              <a:cs typeface="Arial"/>
            </a:endParaRPr>
          </a:p>
        </p:txBody>
      </p:sp>
      <p:sp>
        <p:nvSpPr>
          <p:cNvPr id="9" name="Google Shape;89;p11">
            <a:extLst>
              <a:ext uri="{FF2B5EF4-FFF2-40B4-BE49-F238E27FC236}">
                <a16:creationId xmlns:a16="http://schemas.microsoft.com/office/drawing/2014/main" id="{868CC19A-BA2E-2809-A99E-6E06EBDB0095}"/>
              </a:ext>
            </a:extLst>
          </p:cNvPr>
          <p:cNvSpPr txBox="1">
            <a:spLocks/>
          </p:cNvSpPr>
          <p:nvPr/>
        </p:nvSpPr>
        <p:spPr>
          <a:xfrm>
            <a:off x="11737083" y="6486030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000"/>
            </a:pPr>
            <a:fld id="{00000000-1234-1234-1234-123412341234}" type="slidenum">
              <a:rPr lang="en-US" sz="1200" b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000"/>
              </a:pPr>
              <a:t>4</a:t>
            </a:fld>
            <a:endParaRPr lang="en-US" sz="105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D92267-8302-5628-A99C-32F6AD6BB2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49" y="3387339"/>
            <a:ext cx="2272586" cy="2854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653FAD-A97F-C5D1-EFE4-CE8A4FF75A01}"/>
              </a:ext>
            </a:extLst>
          </p:cNvPr>
          <p:cNvSpPr txBox="1"/>
          <p:nvPr/>
        </p:nvSpPr>
        <p:spPr>
          <a:xfrm>
            <a:off x="3093819" y="2835271"/>
            <a:ext cx="212926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Blue Ring Removal – </a:t>
            </a:r>
            <a:endParaRPr lang="en-US"/>
          </a:p>
          <a:p>
            <a:pPr algn="ctr"/>
            <a:r>
              <a:rPr lang="en-US" sz="1200"/>
              <a:t>April 2026</a:t>
            </a:r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43FB473-6B5A-7D3C-FC3F-680675E76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3820" y="3407353"/>
            <a:ext cx="2129267" cy="287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E34DCE-FD4C-45A3-0A80-06A9551F13C8}"/>
              </a:ext>
            </a:extLst>
          </p:cNvPr>
          <p:cNvSpPr txBox="1"/>
          <p:nvPr/>
        </p:nvSpPr>
        <p:spPr>
          <a:xfrm>
            <a:off x="5489872" y="2838509"/>
            <a:ext cx="215259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Ultrasonic Tank – </a:t>
            </a:r>
            <a:endParaRPr lang="en-US" sz="1200">
              <a:cs typeface="Arial"/>
            </a:endParaRPr>
          </a:p>
          <a:p>
            <a:pPr algn="ctr"/>
            <a:r>
              <a:rPr lang="en-US" sz="1200"/>
              <a:t>Clean Room Assembly</a:t>
            </a:r>
            <a:endParaRPr lang="en-US" sz="1200">
              <a:cs typeface="Arial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E79038A9-9B6A-319E-3F5A-48F053A4A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428" y="3368246"/>
            <a:ext cx="2151563" cy="28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2FC7A4-F22D-FE94-E34E-07B5AECF9D35}"/>
              </a:ext>
            </a:extLst>
          </p:cNvPr>
          <p:cNvSpPr txBox="1"/>
          <p:nvPr/>
        </p:nvSpPr>
        <p:spPr>
          <a:xfrm>
            <a:off x="7876496" y="2831849"/>
            <a:ext cx="390445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Arrival of ANL APS &amp;</a:t>
            </a:r>
          </a:p>
          <a:p>
            <a:pPr algn="ctr"/>
            <a:r>
              <a:rPr lang="en-US" sz="1200"/>
              <a:t>MIT Bates Magnets</a:t>
            </a:r>
            <a:endParaRPr lang="en-US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913574-3E74-0816-6960-39A7073B8E71}"/>
              </a:ext>
            </a:extLst>
          </p:cNvPr>
          <p:cNvSpPr txBox="1"/>
          <p:nvPr/>
        </p:nvSpPr>
        <p:spPr>
          <a:xfrm>
            <a:off x="425645" y="776531"/>
            <a:ext cx="11340709" cy="20467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har char="•"/>
            </a:pPr>
            <a:r>
              <a:rPr lang="en-US" sz="1600">
                <a:latin typeface="+mn-lt"/>
              </a:rPr>
              <a:t>The EIC project is already underway, with an estimated </a:t>
            </a:r>
            <a:r>
              <a:rPr lang="en-US" sz="1600"/>
              <a:t>Total Project C</a:t>
            </a:r>
            <a:r>
              <a:rPr lang="en-US" sz="1600">
                <a:latin typeface="+mn-lt"/>
              </a:rPr>
              <a:t>ost of about </a:t>
            </a:r>
            <a:r>
              <a:rPr lang="en-US" sz="1600" b="1">
                <a:latin typeface="+mn-lt"/>
              </a:rPr>
              <a:t>$3.1 billion</a:t>
            </a:r>
            <a:r>
              <a:rPr lang="en-US" sz="1600">
                <a:latin typeface="+mn-lt"/>
              </a:rPr>
              <a:t>, a </a:t>
            </a:r>
            <a:r>
              <a:rPr lang="en-US" sz="1600" b="1">
                <a:latin typeface="+mn-lt"/>
              </a:rPr>
              <a:t>CD-3B, Long Lead Procurements, approved Jan 2026</a:t>
            </a:r>
            <a:r>
              <a:rPr lang="en-US" sz="1600">
                <a:latin typeface="+mn-lt"/>
              </a:rPr>
              <a:t>, and roughly </a:t>
            </a:r>
            <a:r>
              <a:rPr lang="en-US" sz="1600" b="1">
                <a:latin typeface="+mn-lt"/>
              </a:rPr>
              <a:t>$402 million spent so far</a:t>
            </a:r>
            <a:r>
              <a:rPr lang="en-US" sz="1600">
                <a:latin typeface="+mn-lt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har char="•"/>
            </a:pPr>
            <a:r>
              <a:rPr lang="en-US" sz="1600">
                <a:latin typeface="+mn-lt"/>
              </a:rPr>
              <a:t>BNL using a “portfolio” strategy to plan all the activities required to ensure the EIC’s long-term success.  Key activities planned for FY26–FY27 include:</a:t>
            </a:r>
          </a:p>
          <a:p>
            <a:pPr marL="687388" lvl="2" indent="-396875">
              <a:buChar char="•"/>
            </a:pPr>
            <a:r>
              <a:rPr lang="en-US" sz="1600">
                <a:latin typeface="+mn-lt"/>
              </a:rPr>
              <a:t>Removal and repurpose RHIC equipment for EIC </a:t>
            </a:r>
          </a:p>
          <a:p>
            <a:pPr marL="687388" lvl="2" indent="-396875">
              <a:buChar char="•"/>
            </a:pPr>
            <a:r>
              <a:rPr lang="en-US" sz="1600">
                <a:latin typeface="+mn-lt"/>
              </a:rPr>
              <a:t>New York State financed EIC buildings and infrastructure</a:t>
            </a:r>
          </a:p>
          <a:p>
            <a:pPr marL="687388" lvl="2" indent="-396875">
              <a:buChar char="•"/>
            </a:pPr>
            <a:r>
              <a:rPr lang="en-US" sz="1600">
                <a:latin typeface="+mn-lt"/>
              </a:rPr>
              <a:t>Initiate EIC construction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09C0D7-DD0C-3990-9D47-7AB1F439C2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866" y="3383797"/>
            <a:ext cx="1699112" cy="11663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A7D6FD-3F34-6918-46DA-2EE1B5F6A5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669" y="3391572"/>
            <a:ext cx="1853160" cy="1166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57B551-5820-9D5A-5F33-3F4C19AC4C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036" y="4993327"/>
            <a:ext cx="1869754" cy="12518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61B7F6-EFA2-8D4C-10BA-4E463E455E8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375" y="4985551"/>
            <a:ext cx="1690542" cy="12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8048D-3458-CC41-46FF-B6A63214D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B337DF-5532-2252-F993-301D7719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First EIC Cryostat Move on May 12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87A353-04E5-D354-15CB-60C71386D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5"/>
            <a:ext cx="7457532" cy="48658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/>
              <a:t>On May 12</a:t>
            </a:r>
            <a:r>
              <a:rPr lang="en-US" sz="2000" baseline="30000"/>
              <a:t>th</a:t>
            </a:r>
            <a:r>
              <a:rPr lang="en-US" sz="2000"/>
              <a:t>, we reached a major milestone in starting to transform the Relativistic Heavy Ion Collider (RHIC) into the Electron-Ion Collider (EIC): moving the first cryostat. </a:t>
            </a:r>
          </a:p>
          <a:p>
            <a:pPr>
              <a:lnSpc>
                <a:spcPct val="100000"/>
              </a:lnSpc>
            </a:pPr>
            <a:r>
              <a:rPr lang="en-US" sz="2000"/>
              <a:t>Workers relocated the cryostat from its original location in the RHIC tunnel to a new position along the ring, where it will become part of a “bypass” in the EIC.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A9E862-28F2-4CD8-87EE-C2E85FD805D1}"/>
              </a:ext>
            </a:extLst>
          </p:cNvPr>
          <p:cNvCxnSpPr/>
          <p:nvPr/>
        </p:nvCxnSpPr>
        <p:spPr>
          <a:xfrm>
            <a:off x="8077200" y="4819684"/>
            <a:ext cx="4114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920610-E6E3-85BB-49AF-5D9F19E710A6}"/>
              </a:ext>
            </a:extLst>
          </p:cNvPr>
          <p:cNvCxnSpPr>
            <a:cxnSpLocks/>
          </p:cNvCxnSpPr>
          <p:nvPr/>
        </p:nvCxnSpPr>
        <p:spPr>
          <a:xfrm flipV="1">
            <a:off x="10132423" y="2965281"/>
            <a:ext cx="0" cy="185440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7348DFA-64EA-3C38-2969-BC447C96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10" r="2242"/>
          <a:stretch>
            <a:fillRect/>
          </a:stretch>
        </p:blipFill>
        <p:spPr>
          <a:xfrm>
            <a:off x="571499" y="3469870"/>
            <a:ext cx="3554587" cy="228691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674E83-7DD2-53D3-F7C5-1FD55FFB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00" r="2127"/>
          <a:stretch>
            <a:fillRect/>
          </a:stretch>
        </p:blipFill>
        <p:spPr>
          <a:xfrm>
            <a:off x="4307417" y="3429000"/>
            <a:ext cx="3554587" cy="228691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D268EA-AF04-6891-4B9B-38750140EA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851" r="1" b="2496"/>
          <a:stretch>
            <a:fillRect/>
          </a:stretch>
        </p:blipFill>
        <p:spPr>
          <a:xfrm>
            <a:off x="8077200" y="970483"/>
            <a:ext cx="3554586" cy="228691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027154-86A4-D84D-DCAB-0E72909E00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4" t="5387" r="1861" b="242"/>
          <a:stretch>
            <a:fillRect/>
          </a:stretch>
        </p:blipFill>
        <p:spPr>
          <a:xfrm>
            <a:off x="8043335" y="3422586"/>
            <a:ext cx="3554587" cy="228691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3057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F505-4C14-CA60-B70B-3CF20274C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ea typeface="Cambria"/>
                <a:cs typeface="Arial"/>
              </a:rPr>
              <a:t>Director’s Review of the EIC Project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5F4A51-0329-19B9-B50A-693DE9B90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679" y="1316538"/>
            <a:ext cx="9286875" cy="2686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5D586-A807-4188-BD2C-5B20ADCDDBEC}"/>
              </a:ext>
            </a:extLst>
          </p:cNvPr>
          <p:cNvSpPr txBox="1"/>
          <p:nvPr/>
        </p:nvSpPr>
        <p:spPr>
          <a:xfrm>
            <a:off x="310651" y="931542"/>
            <a:ext cx="115424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cs typeface="Arial"/>
              </a:rPr>
              <a:t>Brookhaven National Laboratory on </a:t>
            </a:r>
            <a:r>
              <a:rPr lang="en-US" b="1">
                <a:solidFill>
                  <a:srgbClr val="0070C0"/>
                </a:solidFill>
                <a:cs typeface="Arial"/>
              </a:rPr>
              <a:t>March 9-12,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A1ECE-F1DC-687D-2FAA-B3A0E49F13E0}"/>
              </a:ext>
            </a:extLst>
          </p:cNvPr>
          <p:cNvSpPr txBox="1"/>
          <p:nvPr/>
        </p:nvSpPr>
        <p:spPr>
          <a:xfrm>
            <a:off x="459581" y="4031734"/>
            <a:ext cx="113002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cs typeface="Arial"/>
              </a:rPr>
              <a:t>Co-Chairs:  Thomas Glasmacher, MSU-FRIB &amp; Mark Reichanadter, SLAC-retired</a:t>
            </a:r>
            <a:r>
              <a:rPr lang="en-US">
                <a:cs typeface="Arial"/>
              </a:rPr>
              <a:t> 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484462A-6B04-5512-E151-540ECA772466}"/>
              </a:ext>
            </a:extLst>
          </p:cNvPr>
          <p:cNvGraphicFramePr>
            <a:graphicFrameLocks/>
          </p:cNvGraphicFramePr>
          <p:nvPr/>
        </p:nvGraphicFramePr>
        <p:xfrm>
          <a:off x="237016" y="4508418"/>
          <a:ext cx="11954984" cy="150947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626955">
                  <a:extLst>
                    <a:ext uri="{9D8B030D-6E8A-4147-A177-3AD203B41FA5}">
                      <a16:colId xmlns:a16="http://schemas.microsoft.com/office/drawing/2014/main" val="781176304"/>
                    </a:ext>
                  </a:extLst>
                </a:gridCol>
                <a:gridCol w="1715690">
                  <a:extLst>
                    <a:ext uri="{9D8B030D-6E8A-4147-A177-3AD203B41FA5}">
                      <a16:colId xmlns:a16="http://schemas.microsoft.com/office/drawing/2014/main" val="273061009"/>
                    </a:ext>
                  </a:extLst>
                </a:gridCol>
                <a:gridCol w="1532334">
                  <a:extLst>
                    <a:ext uri="{9D8B030D-6E8A-4147-A177-3AD203B41FA5}">
                      <a16:colId xmlns:a16="http://schemas.microsoft.com/office/drawing/2014/main" val="3115953834"/>
                    </a:ext>
                  </a:extLst>
                </a:gridCol>
                <a:gridCol w="1754980">
                  <a:extLst>
                    <a:ext uri="{9D8B030D-6E8A-4147-A177-3AD203B41FA5}">
                      <a16:colId xmlns:a16="http://schemas.microsoft.com/office/drawing/2014/main" val="1287683414"/>
                    </a:ext>
                  </a:extLst>
                </a:gridCol>
                <a:gridCol w="1833562">
                  <a:extLst>
                    <a:ext uri="{9D8B030D-6E8A-4147-A177-3AD203B41FA5}">
                      <a16:colId xmlns:a16="http://schemas.microsoft.com/office/drawing/2014/main" val="557852282"/>
                    </a:ext>
                  </a:extLst>
                </a:gridCol>
                <a:gridCol w="1566103">
                  <a:extLst>
                    <a:ext uri="{9D8B030D-6E8A-4147-A177-3AD203B41FA5}">
                      <a16:colId xmlns:a16="http://schemas.microsoft.com/office/drawing/2014/main" val="2746931788"/>
                    </a:ext>
                  </a:extLst>
                </a:gridCol>
                <a:gridCol w="1925360">
                  <a:extLst>
                    <a:ext uri="{9D8B030D-6E8A-4147-A177-3AD203B41FA5}">
                      <a16:colId xmlns:a16="http://schemas.microsoft.com/office/drawing/2014/main" val="2522299514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>
                          <a:effectLst/>
                        </a:rPr>
                        <a:t>SC1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050" b="1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Electron Injection</a:t>
                      </a:r>
                      <a:endParaRPr lang="en-US" sz="105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>
                          <a:effectLst/>
                        </a:rPr>
                        <a:t>SC2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050" b="1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Storage Rings / Interaction Region</a:t>
                      </a:r>
                      <a:endParaRPr lang="en-US" sz="1050" b="1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>
                          <a:effectLst/>
                        </a:rPr>
                        <a:t>SC3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Global Systems</a:t>
                      </a:r>
                    </a:p>
                    <a:p>
                      <a:pPr lvl="0" algn="ctr">
                        <a:buNone/>
                      </a:pPr>
                      <a:endParaRPr lang="en-US" sz="1050" b="1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50" b="1">
                          <a:effectLst/>
                        </a:rPr>
                        <a:t>SC4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Detector</a:t>
                      </a:r>
                    </a:p>
                    <a:p>
                      <a:pPr lvl="0" algn="ctr">
                        <a:buNone/>
                      </a:pPr>
                      <a:endParaRPr lang="en-US" sz="1050" b="1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50" b="1">
                          <a:effectLst/>
                        </a:rPr>
                        <a:t>SC5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050" b="1">
                          <a:effectLst/>
                        </a:rPr>
                        <a:t>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50" b="1">
                          <a:effectLst/>
                        </a:rPr>
                        <a:t>SC6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050" b="1">
                          <a:effectLst/>
                        </a:rPr>
                        <a:t>Cost &amp;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50" b="1">
                          <a:effectLst/>
                        </a:rPr>
                        <a:t>SC7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050" b="1">
                          <a:effectLst/>
                        </a:rPr>
                        <a:t>Project Management</a:t>
                      </a:r>
                      <a:endParaRPr lang="en-US" sz="105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819862"/>
                  </a:ext>
                </a:extLst>
              </a:tr>
              <a:tr h="27503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>
                          <a:effectLst/>
                        </a:rPr>
                        <a:t>*Timur Shaftan, 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*John Seeman, SLAC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*Sang-Ho Kim, ORNL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*Vivian O’Dell, UW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noProof="0">
                          <a:solidFill>
                            <a:srgbClr val="000000"/>
                          </a:solidFill>
                        </a:rPr>
                        <a:t>*Damian Dockery, 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noProof="0">
                          <a:solidFill>
                            <a:srgbClr val="000000"/>
                          </a:solidFill>
                        </a:rPr>
                        <a:t>*Kathy Bailey, ORNL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noProof="0">
                          <a:solidFill>
                            <a:srgbClr val="000000"/>
                          </a:solidFill>
                        </a:rPr>
                        <a:t>*John Galambos, ORNL Ret.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013668"/>
                  </a:ext>
                </a:extLst>
              </a:tr>
              <a:tr h="248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>
                          <a:effectLst/>
                        </a:rPr>
                        <a:t>John Schmerge, SLAC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Vladimir Shiltsev, NIU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Allan Rowe, 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Juan Estrada, BNL</a:t>
                      </a:r>
                      <a:r>
                        <a:rPr lang="en-US" sz="1050">
                          <a:effectLst/>
                        </a:rPr>
                        <a:t> </a:t>
                      </a:r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5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Marty Fallier, BNL (Retired)</a:t>
                      </a:r>
                      <a:endParaRPr lang="en-US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Trushar Patel, ANL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Stefania Trovati, LBNL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25908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105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Jim Strait, FNAL (Retired)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Andy Benwell, SLAC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050"/>
                        <a:t>Glenn Young, BNL Retired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5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5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u="none" strike="noStrike" noProof="0">
                          <a:solidFill>
                            <a:srgbClr val="000000"/>
                          </a:solidFill>
                        </a:rPr>
                        <a:t>Elmie Peoples-Evans, LBNL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109640"/>
                  </a:ext>
                </a:extLst>
              </a:tr>
            </a:tbl>
          </a:graphicData>
        </a:graphic>
      </p:graphicFrame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75A8B1-8037-7E89-B960-0B0FA88BEC65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6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29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C8DEF-7E87-8E28-CBFB-79B655C1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4E71-A818-950B-5FB1-C261E9BE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Director’s Review March 2026 – 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5F4EB-0AC5-7753-C13D-EFD94864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923977"/>
            <a:ext cx="11499925" cy="5010046"/>
          </a:xfrm>
        </p:spPr>
        <p:txBody>
          <a:bodyPr>
            <a:normAutofit fontScale="92500"/>
          </a:bodyPr>
          <a:lstStyle/>
          <a:p>
            <a:pPr lvl="0" algn="just"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Strong technical progress across all subprojects </a:t>
            </a:r>
            <a:r>
              <a:rPr lang="en-US" dirty="0"/>
              <a:t>– Designs are maturing and long-lead procurements are generally proceeding well, indicating solid advancement toward project goals.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The project cost estimate exceeds the $3B cost cap </a:t>
            </a:r>
            <a:r>
              <a:rPr lang="en-US" dirty="0"/>
              <a:t>– The absence of a complete, resource-loaded schedule limits confidence in cost, schedule, and execution credibility.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Completion of an integrated, resource-loaded preliminary baseline is the top priority </a:t>
            </a:r>
            <a:r>
              <a:rPr lang="en-US" dirty="0"/>
              <a:t>– This preliminary baseline is essential to support cost reduction efforts, validate schedule feasibility within annual funding constraints, assess risks, and support future Critical Decision approvals.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Cost reductions must be systematically evaluated against impacts to Key Performance Parameters (KPPs) and mission need</a:t>
            </a:r>
            <a:r>
              <a:rPr lang="en-US" dirty="0"/>
              <a:t> – Cost, schedule, scope, and performance are tightly coupled and require disciplined trade-offs.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</a:pPr>
            <a:r>
              <a:rPr lang="en-US" b="1" dirty="0"/>
              <a:t>Affordability depends in part on funding priorities following the conclusion of RHIC operations </a:t>
            </a:r>
            <a:r>
              <a:rPr lang="en-US" dirty="0"/>
              <a:t>– A combined operations and project funding plan.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99DE4AE-1FA5-FD15-1C88-1CC07D710EAF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7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80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43259-D5A5-C9B7-297E-76AE1AD74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BF0E-F99A-52B6-2A25-2CF560D7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47" y="0"/>
            <a:ext cx="11499925" cy="825178"/>
          </a:xfrm>
        </p:spPr>
        <p:txBody>
          <a:bodyPr>
            <a:normAutofit/>
          </a:bodyPr>
          <a:lstStyle/>
          <a:p>
            <a:r>
              <a:rPr lang="en-US"/>
              <a:t>General Guidance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34BD08-4139-AD88-1C16-FE236C69A47F}"/>
              </a:ext>
            </a:extLst>
          </p:cNvPr>
          <p:cNvSpPr txBox="1">
            <a:spLocks/>
          </p:cNvSpPr>
          <p:nvPr/>
        </p:nvSpPr>
        <p:spPr>
          <a:xfrm>
            <a:off x="466217" y="1053664"/>
            <a:ext cx="11469109" cy="4841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</a:rPr>
              <a:t>Evaluate and decide on proposed option for additional cost reductions.</a:t>
            </a:r>
          </a:p>
          <a:p>
            <a:r>
              <a:rPr lang="en-US" dirty="0">
                <a:ea typeface="+mn-lt"/>
                <a:cs typeface="+mn-lt"/>
              </a:rPr>
              <a:t>Accelerate completing the preparation of the internal preliminary baseline.</a:t>
            </a:r>
          </a:p>
          <a:p>
            <a:r>
              <a:rPr lang="en-US" dirty="0">
                <a:ea typeface="+mn-lt"/>
                <a:cs typeface="+mn-lt"/>
              </a:rPr>
              <a:t>Prepare a CD-3C, Long Lead Procurement.</a:t>
            </a:r>
          </a:p>
          <a:p>
            <a:r>
              <a:rPr lang="en-US" dirty="0">
                <a:ea typeface="+mn-lt"/>
                <a:cs typeface="+mn-lt"/>
              </a:rPr>
              <a:t>Prepare a CD-2/3, Performance Baseline and Construction Start, for the initial Infrastructure scope (primarily scope supported by New York State).</a:t>
            </a:r>
          </a:p>
          <a:p>
            <a:r>
              <a:rPr lang="en-US" dirty="0">
                <a:ea typeface="+mn-lt"/>
                <a:cs typeface="+mn-lt"/>
              </a:rPr>
              <a:t>Continue preparations of the Detector performance baseline (CD-2).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AC1C962-84DD-E56B-898E-F925423694CC}"/>
              </a:ext>
            </a:extLst>
          </p:cNvPr>
          <p:cNvSpPr txBox="1">
            <a:spLocks/>
          </p:cNvSpPr>
          <p:nvPr/>
        </p:nvSpPr>
        <p:spPr>
          <a:xfrm>
            <a:off x="11530018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b="1" smtClean="0">
                <a:solidFill>
                  <a:schemeClr val="bg2"/>
                </a:solidFill>
              </a:rPr>
              <a:pPr algn="ctr"/>
              <a:t>8</a:t>
            </a:fld>
            <a:endParaRPr lang="en-US" sz="1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D057F-34C9-87B5-9E5F-7E0BFB0C7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E9836C-95BD-AC24-72DD-86270E7C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DOE Independent Project Review of the EIC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1C016-886E-C92F-7C1F-56B699E28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917157"/>
            <a:ext cx="11499925" cy="51440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/>
              <a:t>Originally planned for the end of April, the review is now scheduled for </a:t>
            </a:r>
            <a:r>
              <a:rPr lang="en-US" b="1"/>
              <a:t>September 15–18, 2026</a:t>
            </a:r>
            <a:r>
              <a:rPr lang="en-US"/>
              <a:t> to allow adequate time to address the results of the Director’s Review, develop an integrated, resource-loaded preliminary baseline, and implement significant cost management options.</a:t>
            </a:r>
          </a:p>
          <a:p>
            <a:r>
              <a:rPr lang="en-US"/>
              <a:t>The review will assess:</a:t>
            </a:r>
          </a:p>
          <a:p>
            <a:pPr lvl="1"/>
            <a:r>
              <a:rPr lang="en-US"/>
              <a:t>Execution of long-lead procurements (CD-3A and CD-3B)</a:t>
            </a:r>
          </a:p>
          <a:p>
            <a:pPr lvl="1"/>
            <a:r>
              <a:rPr lang="en-US"/>
              <a:t>Development of a preliminary baseline</a:t>
            </a:r>
          </a:p>
          <a:p>
            <a:pPr lvl="1"/>
            <a:r>
              <a:rPr lang="en-US"/>
              <a:t>Justification for a long-lead procurement Critical Decision (CD-3C)</a:t>
            </a:r>
          </a:p>
          <a:p>
            <a:pPr lvl="1"/>
            <a:r>
              <a:rPr lang="en-US"/>
              <a:t>Readiness for CD-2/3 approval for conventional facilities infrastructure funded by New York State</a:t>
            </a:r>
          </a:p>
          <a:p>
            <a:pPr lvl="1"/>
            <a:r>
              <a:rPr lang="en-US">
                <a:cs typeface="Arial" panose="020B0604020202020204"/>
              </a:rPr>
              <a:t>Assess progress towards a future CD-2 for the </a:t>
            </a:r>
            <a:r>
              <a:rPr lang="en-US" err="1">
                <a:cs typeface="Arial" panose="020B0604020202020204"/>
              </a:rPr>
              <a:t>ePIC</a:t>
            </a:r>
            <a:r>
              <a:rPr lang="en-US">
                <a:cs typeface="Arial" panose="020B0604020202020204"/>
              </a:rPr>
              <a:t> detector</a:t>
            </a:r>
          </a:p>
          <a:p>
            <a:r>
              <a:rPr lang="en-US" sz="2600"/>
              <a:t>DOE preparing the final charge</a:t>
            </a:r>
          </a:p>
          <a:p>
            <a:r>
              <a:rPr lang="en-US" sz="2600">
                <a:cs typeface="Arial"/>
              </a:rPr>
              <a:t>EIC Project Advisory Committee "Director's Review" August 18-19, 2026</a:t>
            </a:r>
          </a:p>
        </p:txBody>
      </p:sp>
    </p:spTree>
    <p:extLst>
      <p:ext uri="{BB962C8B-B14F-4D97-AF65-F5344CB8AC3E}">
        <p14:creationId xmlns:p14="http://schemas.microsoft.com/office/powerpoint/2010/main" val="255620999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eb2f4d-fd41-4037-883b-c3122a602450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F6DCF05E3C2148BDEEA4375219B235" ma:contentTypeVersion="10" ma:contentTypeDescription="Create a new document." ma:contentTypeScope="" ma:versionID="7e3883996c73b9c5e64e2e413c88d1f5">
  <xsd:schema xmlns:xsd="http://www.w3.org/2001/XMLSchema" xmlns:xs="http://www.w3.org/2001/XMLSchema" xmlns:p="http://schemas.microsoft.com/office/2006/metadata/properties" xmlns:ns2="96eb2f4d-fd41-4037-883b-c3122a602450" xmlns:ns3="3bfd71d5-c7ac-4dca-b865-a609d1eb4074" targetNamespace="http://schemas.microsoft.com/office/2006/metadata/properties" ma:root="true" ma:fieldsID="4a502c808797cb946f7f9a2b9043cf42" ns2:_="" ns3:_="">
    <xsd:import namespace="96eb2f4d-fd41-4037-883b-c3122a602450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b2f4d-fd41-4037-883b-c3122a6024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e2304d6-8ec7-40c0-a01e-c38d5d71fafb}" ma:internalName="TaxCatchAll" ma:showField="CatchAllData" ma:web="093c29df-4197-44d8-b75f-9a300b7d39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66BDAA-DFEF-4721-B461-181B05E60D2C}">
  <ds:schemaRefs>
    <ds:schemaRef ds:uri="3d20bb5b-8f2d-40ba-9a11-048b4f05bd17"/>
    <ds:schemaRef ds:uri="b93b58e8-ee95-4421-a965-0e46d8b241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6eb2f4d-fd41-4037-883b-c3122a602450"/>
    <ds:schemaRef ds:uri="3bfd71d5-c7ac-4dca-b865-a609d1eb4074"/>
  </ds:schemaRefs>
</ds:datastoreItem>
</file>

<file path=customXml/itemProps2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24DF9-B227-40EE-8A35-030FA918C6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eb2f4d-fd41-4037-883b-c3122a602450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EIC_ICAC_Yeck_041625_V1</Template>
  <TotalTime>66</TotalTime>
  <Words>3159</Words>
  <Application>Microsoft Office PowerPoint</Application>
  <PresentationFormat>Widescreen</PresentationFormat>
  <Paragraphs>447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BNL</vt:lpstr>
      <vt:lpstr>Report from the Project Director</vt:lpstr>
      <vt:lpstr>Outline</vt:lpstr>
      <vt:lpstr>Project Outlook</vt:lpstr>
      <vt:lpstr>EIC Project Status &amp; FY27 Priorities</vt:lpstr>
      <vt:lpstr>First EIC Cryostat Move on May 12</vt:lpstr>
      <vt:lpstr>Director’s Review of the EIC Project</vt:lpstr>
      <vt:lpstr>Director’s Review March 2026 – Key Messages</vt:lpstr>
      <vt:lpstr>General Guidance</vt:lpstr>
      <vt:lpstr>DOE Independent Project Review of the EIC</vt:lpstr>
      <vt:lpstr>EIC Planning Dates</vt:lpstr>
      <vt:lpstr>PowerPoint Presentation</vt:lpstr>
      <vt:lpstr>EIC Organization Evolution – Recent</vt:lpstr>
      <vt:lpstr>EIC Scope</vt:lpstr>
      <vt:lpstr>EIC Technically Driven Schedule</vt:lpstr>
      <vt:lpstr>EIC Infrastructure Scope &amp; Cost Summary</vt:lpstr>
      <vt:lpstr>Preliminary Baseline Preparation Timeline</vt:lpstr>
      <vt:lpstr>Notional Funding Assumptions</vt:lpstr>
      <vt:lpstr>EIC Notional Funding Profile</vt:lpstr>
      <vt:lpstr>PowerPoint Presentation</vt:lpstr>
      <vt:lpstr>Portfolio - NP Operations </vt:lpstr>
      <vt:lpstr>Formalization of IKC Contribution to EIC</vt:lpstr>
      <vt:lpstr>PowerPoint Presentation</vt:lpstr>
      <vt:lpstr>PowerPoint Presentation</vt:lpstr>
      <vt:lpstr>EIC Science Program During Initial Operations</vt:lpstr>
      <vt:lpstr>Portfolio Delivery - Illustrative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Project Overview</dc:title>
  <dc:subject/>
  <dc:creator>Hoffman, Caitlin</dc:creator>
  <cp:keywords/>
  <dc:description/>
  <cp:lastModifiedBy>Hoffman, Caitlin</cp:lastModifiedBy>
  <cp:revision>3</cp:revision>
  <dcterms:created xsi:type="dcterms:W3CDTF">2025-04-10T15:23:39Z</dcterms:created>
  <dcterms:modified xsi:type="dcterms:W3CDTF">2026-06-11T16:59:06Z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0x01010010F6DCF05E3C2148BDEEA4375219B235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