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 id="2147483672" r:id="rId5"/>
    <p:sldMasterId id="2147483696" r:id="rId6"/>
  </p:sldMasterIdLst>
  <p:notesMasterIdLst>
    <p:notesMasterId r:id="rId14"/>
  </p:notesMasterIdLst>
  <p:sldIdLst>
    <p:sldId id="316" r:id="rId7"/>
    <p:sldId id="256" r:id="rId8"/>
    <p:sldId id="317" r:id="rId9"/>
    <p:sldId id="2147375509" r:id="rId10"/>
    <p:sldId id="2147375507" r:id="rId11"/>
    <p:sldId id="2147375508" r:id="rId12"/>
    <p:sldId id="38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24407B"/>
    <a:srgbClr val="30519D"/>
    <a:srgbClr val="FFFB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D50A2D-DC78-45C1-A974-A660D7BD4EE8}" v="26" dt="2026-04-09T12:17:07.2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46"/>
  </p:normalViewPr>
  <p:slideViewPr>
    <p:cSldViewPr snapToGrid="0" snapToObjects="1">
      <p:cViewPr varScale="1">
        <p:scale>
          <a:sx n="88" d="100"/>
          <a:sy n="88" d="100"/>
        </p:scale>
        <p:origin x="77"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4.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rnando Barbosa" userId="26e508f0-5e45-4ff3-9cbc-2459c82fe5c2" providerId="ADAL" clId="{B9C963FC-4D17-41B3-8CC0-D79932F8F62A}"/>
    <pc:docChg chg="undo custSel addSld delSld modSld delMainMaster">
      <pc:chgData name="Fernando Barbosa" userId="26e508f0-5e45-4ff3-9cbc-2459c82fe5c2" providerId="ADAL" clId="{B9C963FC-4D17-41B3-8CC0-D79932F8F62A}" dt="2026-04-09T12:17:54.700" v="715" actId="207"/>
      <pc:docMkLst>
        <pc:docMk/>
      </pc:docMkLst>
      <pc:sldChg chg="addSp delSp modSp mod">
        <pc:chgData name="Fernando Barbosa" userId="26e508f0-5e45-4ff3-9cbc-2459c82fe5c2" providerId="ADAL" clId="{B9C963FC-4D17-41B3-8CC0-D79932F8F62A}" dt="2026-04-08T21:53:42.279" v="612" actId="20577"/>
        <pc:sldMkLst>
          <pc:docMk/>
          <pc:sldMk cId="1123033345" sldId="256"/>
        </pc:sldMkLst>
        <pc:spChg chg="add mod">
          <ac:chgData name="Fernando Barbosa" userId="26e508f0-5e45-4ff3-9cbc-2459c82fe5c2" providerId="ADAL" clId="{B9C963FC-4D17-41B3-8CC0-D79932F8F62A}" dt="2026-04-08T20:44:13.702" v="363" actId="164"/>
          <ac:spMkLst>
            <pc:docMk/>
            <pc:sldMk cId="1123033345" sldId="256"/>
            <ac:spMk id="2" creationId="{C86D0DB1-BAF6-E8F2-7686-87D0DDD7EBFC}"/>
          </ac:spMkLst>
        </pc:spChg>
        <pc:spChg chg="add mod">
          <ac:chgData name="Fernando Barbosa" userId="26e508f0-5e45-4ff3-9cbc-2459c82fe5c2" providerId="ADAL" clId="{B9C963FC-4D17-41B3-8CC0-D79932F8F62A}" dt="2026-04-08T20:44:13.702" v="363" actId="164"/>
          <ac:spMkLst>
            <pc:docMk/>
            <pc:sldMk cId="1123033345" sldId="256"/>
            <ac:spMk id="3" creationId="{94C70136-462E-56E3-A359-B226AFC952C8}"/>
          </ac:spMkLst>
        </pc:spChg>
        <pc:spChg chg="add mod">
          <ac:chgData name="Fernando Barbosa" userId="26e508f0-5e45-4ff3-9cbc-2459c82fe5c2" providerId="ADAL" clId="{B9C963FC-4D17-41B3-8CC0-D79932F8F62A}" dt="2026-04-08T20:44:13.702" v="363" actId="164"/>
          <ac:spMkLst>
            <pc:docMk/>
            <pc:sldMk cId="1123033345" sldId="256"/>
            <ac:spMk id="5" creationId="{9130A8EA-7243-B2B6-0A1F-58381F9D57B2}"/>
          </ac:spMkLst>
        </pc:spChg>
        <pc:spChg chg="add mod">
          <ac:chgData name="Fernando Barbosa" userId="26e508f0-5e45-4ff3-9cbc-2459c82fe5c2" providerId="ADAL" clId="{B9C963FC-4D17-41B3-8CC0-D79932F8F62A}" dt="2026-04-08T20:44:13.702" v="363" actId="164"/>
          <ac:spMkLst>
            <pc:docMk/>
            <pc:sldMk cId="1123033345" sldId="256"/>
            <ac:spMk id="7" creationId="{240A13D3-BCA7-F1CE-E1B4-6B13AD17EB0F}"/>
          </ac:spMkLst>
        </pc:spChg>
        <pc:spChg chg="add mod">
          <ac:chgData name="Fernando Barbosa" userId="26e508f0-5e45-4ff3-9cbc-2459c82fe5c2" providerId="ADAL" clId="{B9C963FC-4D17-41B3-8CC0-D79932F8F62A}" dt="2026-04-08T20:44:13.702" v="363" actId="164"/>
          <ac:spMkLst>
            <pc:docMk/>
            <pc:sldMk cId="1123033345" sldId="256"/>
            <ac:spMk id="9" creationId="{1C84A1BE-E34E-2354-68B9-1E122C99776B}"/>
          </ac:spMkLst>
        </pc:spChg>
        <pc:spChg chg="add mod">
          <ac:chgData name="Fernando Barbosa" userId="26e508f0-5e45-4ff3-9cbc-2459c82fe5c2" providerId="ADAL" clId="{B9C963FC-4D17-41B3-8CC0-D79932F8F62A}" dt="2026-04-08T20:44:13.702" v="363" actId="164"/>
          <ac:spMkLst>
            <pc:docMk/>
            <pc:sldMk cId="1123033345" sldId="256"/>
            <ac:spMk id="10" creationId="{87E5B6D6-757A-672E-674C-FA73F0F5F6F2}"/>
          </ac:spMkLst>
        </pc:spChg>
        <pc:spChg chg="add mod">
          <ac:chgData name="Fernando Barbosa" userId="26e508f0-5e45-4ff3-9cbc-2459c82fe5c2" providerId="ADAL" clId="{B9C963FC-4D17-41B3-8CC0-D79932F8F62A}" dt="2026-04-08T20:44:13.702" v="363" actId="164"/>
          <ac:spMkLst>
            <pc:docMk/>
            <pc:sldMk cId="1123033345" sldId="256"/>
            <ac:spMk id="11" creationId="{E0AD2794-FE32-FB48-DE4A-1AE73E75B93E}"/>
          </ac:spMkLst>
        </pc:spChg>
        <pc:spChg chg="mod">
          <ac:chgData name="Fernando Barbosa" userId="26e508f0-5e45-4ff3-9cbc-2459c82fe5c2" providerId="ADAL" clId="{B9C963FC-4D17-41B3-8CC0-D79932F8F62A}" dt="2026-04-08T20:54:03.024" v="466" actId="20577"/>
          <ac:spMkLst>
            <pc:docMk/>
            <pc:sldMk cId="1123033345" sldId="256"/>
            <ac:spMk id="15" creationId="{5742C9BD-30AA-4276-AA6D-F6F83C879FD0}"/>
          </ac:spMkLst>
        </pc:spChg>
        <pc:spChg chg="add mod">
          <ac:chgData name="Fernando Barbosa" userId="26e508f0-5e45-4ff3-9cbc-2459c82fe5c2" providerId="ADAL" clId="{B9C963FC-4D17-41B3-8CC0-D79932F8F62A}" dt="2026-04-08T21:53:42.279" v="612" actId="20577"/>
          <ac:spMkLst>
            <pc:docMk/>
            <pc:sldMk cId="1123033345" sldId="256"/>
            <ac:spMk id="21" creationId="{9D948282-7E0B-443C-9FEC-6C89316B8800}"/>
          </ac:spMkLst>
        </pc:spChg>
        <pc:spChg chg="add mod">
          <ac:chgData name="Fernando Barbosa" userId="26e508f0-5e45-4ff3-9cbc-2459c82fe5c2" providerId="ADAL" clId="{B9C963FC-4D17-41B3-8CC0-D79932F8F62A}" dt="2026-04-08T20:42:08.312" v="338" actId="14100"/>
          <ac:spMkLst>
            <pc:docMk/>
            <pc:sldMk cId="1123033345" sldId="256"/>
            <ac:spMk id="22" creationId="{9A0DBF7C-11B2-983E-12B0-2770898BC3A2}"/>
          </ac:spMkLst>
        </pc:spChg>
        <pc:spChg chg="add mod">
          <ac:chgData name="Fernando Barbosa" userId="26e508f0-5e45-4ff3-9cbc-2459c82fe5c2" providerId="ADAL" clId="{B9C963FC-4D17-41B3-8CC0-D79932F8F62A}" dt="2026-04-08T20:43:35.490" v="361" actId="207"/>
          <ac:spMkLst>
            <pc:docMk/>
            <pc:sldMk cId="1123033345" sldId="256"/>
            <ac:spMk id="23" creationId="{57B742E1-12C8-24EA-0827-E55AA2063CC3}"/>
          </ac:spMkLst>
        </pc:spChg>
        <pc:spChg chg="add mod">
          <ac:chgData name="Fernando Barbosa" userId="26e508f0-5e45-4ff3-9cbc-2459c82fe5c2" providerId="ADAL" clId="{B9C963FC-4D17-41B3-8CC0-D79932F8F62A}" dt="2026-04-08T20:44:13.702" v="363" actId="164"/>
          <ac:spMkLst>
            <pc:docMk/>
            <pc:sldMk cId="1123033345" sldId="256"/>
            <ac:spMk id="24" creationId="{ED57619F-99AF-909B-0955-1604B360E07F}"/>
          </ac:spMkLst>
        </pc:spChg>
        <pc:spChg chg="add mod">
          <ac:chgData name="Fernando Barbosa" userId="26e508f0-5e45-4ff3-9cbc-2459c82fe5c2" providerId="ADAL" clId="{B9C963FC-4D17-41B3-8CC0-D79932F8F62A}" dt="2026-04-08T20:44:13.702" v="363" actId="164"/>
          <ac:spMkLst>
            <pc:docMk/>
            <pc:sldMk cId="1123033345" sldId="256"/>
            <ac:spMk id="25" creationId="{1A0797DC-EC4D-FD4B-EEFA-3A7BBB965918}"/>
          </ac:spMkLst>
        </pc:spChg>
        <pc:grpChg chg="mod">
          <ac:chgData name="Fernando Barbosa" userId="26e508f0-5e45-4ff3-9cbc-2459c82fe5c2" providerId="ADAL" clId="{B9C963FC-4D17-41B3-8CC0-D79932F8F62A}" dt="2026-04-08T20:50:41.036" v="418" actId="1076"/>
          <ac:grpSpMkLst>
            <pc:docMk/>
            <pc:sldMk cId="1123033345" sldId="256"/>
            <ac:grpSpMk id="26" creationId="{555F6388-E40E-E6BC-D598-8BD036F55D20}"/>
          </ac:grpSpMkLst>
        </pc:grpChg>
        <pc:picChg chg="del">
          <ac:chgData name="Fernando Barbosa" userId="26e508f0-5e45-4ff3-9cbc-2459c82fe5c2" providerId="ADAL" clId="{B9C963FC-4D17-41B3-8CC0-D79932F8F62A}" dt="2026-04-08T20:29:18.205" v="115" actId="21"/>
          <ac:picMkLst>
            <pc:docMk/>
            <pc:sldMk cId="1123033345" sldId="256"/>
            <ac:picMk id="4" creationId="{BA6233EE-39BA-1586-1018-136A2827C7D8}"/>
          </ac:picMkLst>
        </pc:picChg>
        <pc:picChg chg="del">
          <ac:chgData name="Fernando Barbosa" userId="26e508f0-5e45-4ff3-9cbc-2459c82fe5c2" providerId="ADAL" clId="{B9C963FC-4D17-41B3-8CC0-D79932F8F62A}" dt="2026-04-08T20:29:15.073" v="114" actId="21"/>
          <ac:picMkLst>
            <pc:docMk/>
            <pc:sldMk cId="1123033345" sldId="256"/>
            <ac:picMk id="6" creationId="{799E977B-369F-50CB-4305-2BE3F72079A1}"/>
          </ac:picMkLst>
        </pc:picChg>
        <pc:picChg chg="del">
          <ac:chgData name="Fernando Barbosa" userId="26e508f0-5e45-4ff3-9cbc-2459c82fe5c2" providerId="ADAL" clId="{B9C963FC-4D17-41B3-8CC0-D79932F8F62A}" dt="2026-04-08T20:29:11.558" v="113" actId="21"/>
          <ac:picMkLst>
            <pc:docMk/>
            <pc:sldMk cId="1123033345" sldId="256"/>
            <ac:picMk id="8" creationId="{60D6C7ED-C3FC-648D-8D15-47D594F18BC2}"/>
          </ac:picMkLst>
        </pc:picChg>
        <pc:cxnChg chg="add">
          <ac:chgData name="Fernando Barbosa" userId="26e508f0-5e45-4ff3-9cbc-2459c82fe5c2" providerId="ADAL" clId="{B9C963FC-4D17-41B3-8CC0-D79932F8F62A}" dt="2026-04-08T20:38:16.462" v="281" actId="11529"/>
          <ac:cxnSpMkLst>
            <pc:docMk/>
            <pc:sldMk cId="1123033345" sldId="256"/>
            <ac:cxnSpMk id="13" creationId="{0844265F-BC40-6ADE-554F-D28531B4AC95}"/>
          </ac:cxnSpMkLst>
        </pc:cxnChg>
        <pc:cxnChg chg="add">
          <ac:chgData name="Fernando Barbosa" userId="26e508f0-5e45-4ff3-9cbc-2459c82fe5c2" providerId="ADAL" clId="{B9C963FC-4D17-41B3-8CC0-D79932F8F62A}" dt="2026-04-08T20:38:24.761" v="282" actId="11529"/>
          <ac:cxnSpMkLst>
            <pc:docMk/>
            <pc:sldMk cId="1123033345" sldId="256"/>
            <ac:cxnSpMk id="16" creationId="{0F5C50A7-9B7F-95EE-E48D-08366F081DF0}"/>
          </ac:cxnSpMkLst>
        </pc:cxnChg>
        <pc:cxnChg chg="add mod">
          <ac:chgData name="Fernando Barbosa" userId="26e508f0-5e45-4ff3-9cbc-2459c82fe5c2" providerId="ADAL" clId="{B9C963FC-4D17-41B3-8CC0-D79932F8F62A}" dt="2026-04-08T20:38:36.890" v="284" actId="1076"/>
          <ac:cxnSpMkLst>
            <pc:docMk/>
            <pc:sldMk cId="1123033345" sldId="256"/>
            <ac:cxnSpMk id="19" creationId="{E8902E6D-A261-34D3-ABC6-920247295927}"/>
          </ac:cxnSpMkLst>
        </pc:cxnChg>
      </pc:sldChg>
      <pc:sldChg chg="modSp mod">
        <pc:chgData name="Fernando Barbosa" userId="26e508f0-5e45-4ff3-9cbc-2459c82fe5c2" providerId="ADAL" clId="{B9C963FC-4D17-41B3-8CC0-D79932F8F62A}" dt="2026-04-08T20:24:03.746" v="10" actId="20577"/>
        <pc:sldMkLst>
          <pc:docMk/>
          <pc:sldMk cId="700661312" sldId="316"/>
        </pc:sldMkLst>
        <pc:spChg chg="mod">
          <ac:chgData name="Fernando Barbosa" userId="26e508f0-5e45-4ff3-9cbc-2459c82fe5c2" providerId="ADAL" clId="{B9C963FC-4D17-41B3-8CC0-D79932F8F62A}" dt="2026-04-08T20:24:03.746" v="10" actId="20577"/>
          <ac:spMkLst>
            <pc:docMk/>
            <pc:sldMk cId="700661312" sldId="316"/>
            <ac:spMk id="3" creationId="{00000000-0000-0000-0000-000000000000}"/>
          </ac:spMkLst>
        </pc:spChg>
      </pc:sldChg>
      <pc:sldChg chg="del">
        <pc:chgData name="Fernando Barbosa" userId="26e508f0-5e45-4ff3-9cbc-2459c82fe5c2" providerId="ADAL" clId="{B9C963FC-4D17-41B3-8CC0-D79932F8F62A}" dt="2026-04-08T20:24:32.279" v="12" actId="47"/>
        <pc:sldMkLst>
          <pc:docMk/>
          <pc:sldMk cId="2206461010" sldId="317"/>
        </pc:sldMkLst>
      </pc:sldChg>
      <pc:sldChg chg="modSp add mod">
        <pc:chgData name="Fernando Barbosa" userId="26e508f0-5e45-4ff3-9cbc-2459c82fe5c2" providerId="ADAL" clId="{B9C963FC-4D17-41B3-8CC0-D79932F8F62A}" dt="2026-04-09T12:11:47.967" v="628" actId="20577"/>
        <pc:sldMkLst>
          <pc:docMk/>
          <pc:sldMk cId="3720152764" sldId="317"/>
        </pc:sldMkLst>
        <pc:spChg chg="mod">
          <ac:chgData name="Fernando Barbosa" userId="26e508f0-5e45-4ff3-9cbc-2459c82fe5c2" providerId="ADAL" clId="{B9C963FC-4D17-41B3-8CC0-D79932F8F62A}" dt="2026-04-09T12:11:47.967" v="628" actId="20577"/>
          <ac:spMkLst>
            <pc:docMk/>
            <pc:sldMk cId="3720152764" sldId="317"/>
            <ac:spMk id="2" creationId="{CA61781E-8A13-E2C9-8350-EDDBBBA72E91}"/>
          </ac:spMkLst>
        </pc:spChg>
      </pc:sldChg>
      <pc:sldChg chg="del">
        <pc:chgData name="Fernando Barbosa" userId="26e508f0-5e45-4ff3-9cbc-2459c82fe5c2" providerId="ADAL" clId="{B9C963FC-4D17-41B3-8CC0-D79932F8F62A}" dt="2026-04-08T20:24:30.355" v="11" actId="47"/>
        <pc:sldMkLst>
          <pc:docMk/>
          <pc:sldMk cId="1174136145" sldId="318"/>
        </pc:sldMkLst>
      </pc:sldChg>
      <pc:sldChg chg="del">
        <pc:chgData name="Fernando Barbosa" userId="26e508f0-5e45-4ff3-9cbc-2459c82fe5c2" providerId="ADAL" clId="{B9C963FC-4D17-41B3-8CC0-D79932F8F62A}" dt="2026-04-08T20:24:32.965" v="13" actId="47"/>
        <pc:sldMkLst>
          <pc:docMk/>
          <pc:sldMk cId="1164724796" sldId="319"/>
        </pc:sldMkLst>
      </pc:sldChg>
      <pc:sldChg chg="addSp modSp add del mod">
        <pc:chgData name="Fernando Barbosa" userId="26e508f0-5e45-4ff3-9cbc-2459c82fe5c2" providerId="ADAL" clId="{B9C963FC-4D17-41B3-8CC0-D79932F8F62A}" dt="2026-04-08T21:28:35.596" v="607" actId="47"/>
        <pc:sldMkLst>
          <pc:docMk/>
          <pc:sldMk cId="2513380595" sldId="358"/>
        </pc:sldMkLst>
        <pc:spChg chg="add mod">
          <ac:chgData name="Fernando Barbosa" userId="26e508f0-5e45-4ff3-9cbc-2459c82fe5c2" providerId="ADAL" clId="{B9C963FC-4D17-41B3-8CC0-D79932F8F62A}" dt="2026-04-08T21:18:00.256" v="600" actId="692"/>
          <ac:spMkLst>
            <pc:docMk/>
            <pc:sldMk cId="2513380595" sldId="358"/>
            <ac:spMk id="16" creationId="{28DA6533-497F-988D-4482-43924C8410FB}"/>
          </ac:spMkLst>
        </pc:spChg>
        <pc:cxnChg chg="add mod">
          <ac:chgData name="Fernando Barbosa" userId="26e508f0-5e45-4ff3-9cbc-2459c82fe5c2" providerId="ADAL" clId="{B9C963FC-4D17-41B3-8CC0-D79932F8F62A}" dt="2026-04-08T21:18:26.897" v="602" actId="13822"/>
          <ac:cxnSpMkLst>
            <pc:docMk/>
            <pc:sldMk cId="2513380595" sldId="358"/>
            <ac:cxnSpMk id="18" creationId="{AB7055D1-3704-F5F6-6D1C-8E0AD23E2211}"/>
          </ac:cxnSpMkLst>
        </pc:cxnChg>
      </pc:sldChg>
      <pc:sldChg chg="modSp add del">
        <pc:chgData name="Fernando Barbosa" userId="26e508f0-5e45-4ff3-9cbc-2459c82fe5c2" providerId="ADAL" clId="{B9C963FC-4D17-41B3-8CC0-D79932F8F62A}" dt="2026-04-08T21:27:45.437" v="604" actId="47"/>
        <pc:sldMkLst>
          <pc:docMk/>
          <pc:sldMk cId="4285921008" sldId="364"/>
        </pc:sldMkLst>
        <pc:spChg chg="mod">
          <ac:chgData name="Fernando Barbosa" userId="26e508f0-5e45-4ff3-9cbc-2459c82fe5c2" providerId="ADAL" clId="{B9C963FC-4D17-41B3-8CC0-D79932F8F62A}" dt="2026-04-08T21:00:52.009" v="517"/>
          <ac:spMkLst>
            <pc:docMk/>
            <pc:sldMk cId="4285921008" sldId="364"/>
            <ac:spMk id="2" creationId="{C5C958A8-E2F8-9CFE-45AF-6AA0048B5B5D}"/>
          </ac:spMkLst>
        </pc:spChg>
      </pc:sldChg>
      <pc:sldChg chg="addSp modSp add mod">
        <pc:chgData name="Fernando Barbosa" userId="26e508f0-5e45-4ff3-9cbc-2459c82fe5c2" providerId="ADAL" clId="{B9C963FC-4D17-41B3-8CC0-D79932F8F62A}" dt="2026-04-08T21:29:55.561" v="610" actId="255"/>
        <pc:sldMkLst>
          <pc:docMk/>
          <pc:sldMk cId="2988682548" sldId="387"/>
        </pc:sldMkLst>
        <pc:spChg chg="mod">
          <ac:chgData name="Fernando Barbosa" userId="26e508f0-5e45-4ff3-9cbc-2459c82fe5c2" providerId="ADAL" clId="{B9C963FC-4D17-41B3-8CC0-D79932F8F62A}" dt="2026-04-08T21:29:55.561" v="610" actId="255"/>
          <ac:spMkLst>
            <pc:docMk/>
            <pc:sldMk cId="2988682548" sldId="387"/>
            <ac:spMk id="3" creationId="{D8345055-D699-DD5B-6571-C643176B4A4E}"/>
          </ac:spMkLst>
        </pc:spChg>
        <pc:spChg chg="add mod">
          <ac:chgData name="Fernando Barbosa" userId="26e508f0-5e45-4ff3-9cbc-2459c82fe5c2" providerId="ADAL" clId="{B9C963FC-4D17-41B3-8CC0-D79932F8F62A}" dt="2026-04-08T21:29:40.365" v="609"/>
          <ac:spMkLst>
            <pc:docMk/>
            <pc:sldMk cId="2988682548" sldId="387"/>
            <ac:spMk id="5" creationId="{FA091D71-77D4-F5FB-3403-285D5B0107CE}"/>
          </ac:spMkLst>
        </pc:spChg>
        <pc:spChg chg="add mod">
          <ac:chgData name="Fernando Barbosa" userId="26e508f0-5e45-4ff3-9cbc-2459c82fe5c2" providerId="ADAL" clId="{B9C963FC-4D17-41B3-8CC0-D79932F8F62A}" dt="2026-04-08T21:29:40.365" v="609"/>
          <ac:spMkLst>
            <pc:docMk/>
            <pc:sldMk cId="2988682548" sldId="387"/>
            <ac:spMk id="9" creationId="{949D0A63-E7FB-8F9F-3083-A1812831E81F}"/>
          </ac:spMkLst>
        </pc:spChg>
        <pc:spChg chg="add mod">
          <ac:chgData name="Fernando Barbosa" userId="26e508f0-5e45-4ff3-9cbc-2459c82fe5c2" providerId="ADAL" clId="{B9C963FC-4D17-41B3-8CC0-D79932F8F62A}" dt="2026-04-08T21:29:40.365" v="609"/>
          <ac:spMkLst>
            <pc:docMk/>
            <pc:sldMk cId="2988682548" sldId="387"/>
            <ac:spMk id="10" creationId="{888038F3-C7D1-1EA6-4826-C8E9EE3E08EE}"/>
          </ac:spMkLst>
        </pc:spChg>
        <pc:cxnChg chg="add mod">
          <ac:chgData name="Fernando Barbosa" userId="26e508f0-5e45-4ff3-9cbc-2459c82fe5c2" providerId="ADAL" clId="{B9C963FC-4D17-41B3-8CC0-D79932F8F62A}" dt="2026-04-08T21:29:40.365" v="609"/>
          <ac:cxnSpMkLst>
            <pc:docMk/>
            <pc:sldMk cId="2988682548" sldId="387"/>
            <ac:cxnSpMk id="11" creationId="{1AE18630-54F7-F855-ADDA-ED6DAE25D974}"/>
          </ac:cxnSpMkLst>
        </pc:cxnChg>
        <pc:cxnChg chg="add mod">
          <ac:chgData name="Fernando Barbosa" userId="26e508f0-5e45-4ff3-9cbc-2459c82fe5c2" providerId="ADAL" clId="{B9C963FC-4D17-41B3-8CC0-D79932F8F62A}" dt="2026-04-08T21:29:40.365" v="609"/>
          <ac:cxnSpMkLst>
            <pc:docMk/>
            <pc:sldMk cId="2988682548" sldId="387"/>
            <ac:cxnSpMk id="12" creationId="{B079EAC8-095C-4D79-9107-A75BB5F31CA0}"/>
          </ac:cxnSpMkLst>
        </pc:cxnChg>
      </pc:sldChg>
      <pc:sldChg chg="addSp modSp add del mod">
        <pc:chgData name="Fernando Barbosa" userId="26e508f0-5e45-4ff3-9cbc-2459c82fe5c2" providerId="ADAL" clId="{B9C963FC-4D17-41B3-8CC0-D79932F8F62A}" dt="2026-04-08T21:30:07.407" v="611" actId="47"/>
        <pc:sldMkLst>
          <pc:docMk/>
          <pc:sldMk cId="180129518" sldId="2147375506"/>
        </pc:sldMkLst>
        <pc:spChg chg="add mod">
          <ac:chgData name="Fernando Barbosa" userId="26e508f0-5e45-4ff3-9cbc-2459c82fe5c2" providerId="ADAL" clId="{B9C963FC-4D17-41B3-8CC0-D79932F8F62A}" dt="2026-04-08T21:13:30.140" v="560" actId="207"/>
          <ac:spMkLst>
            <pc:docMk/>
            <pc:sldMk cId="180129518" sldId="2147375506"/>
            <ac:spMk id="7" creationId="{96655B7D-4E40-C57A-052F-FD72BE9269F3}"/>
          </ac:spMkLst>
        </pc:spChg>
        <pc:spChg chg="add mod">
          <ac:chgData name="Fernando Barbosa" userId="26e508f0-5e45-4ff3-9cbc-2459c82fe5c2" providerId="ADAL" clId="{B9C963FC-4D17-41B3-8CC0-D79932F8F62A}" dt="2026-04-08T21:14:38.840" v="567" actId="1076"/>
          <ac:spMkLst>
            <pc:docMk/>
            <pc:sldMk cId="180129518" sldId="2147375506"/>
            <ac:spMk id="8" creationId="{25CDEB15-45C1-0F86-3A62-8B6119AEA8DD}"/>
          </ac:spMkLst>
        </pc:spChg>
        <pc:spChg chg="add mod">
          <ac:chgData name="Fernando Barbosa" userId="26e508f0-5e45-4ff3-9cbc-2459c82fe5c2" providerId="ADAL" clId="{B9C963FC-4D17-41B3-8CC0-D79932F8F62A}" dt="2026-04-08T21:16:20.851" v="589" actId="1076"/>
          <ac:spMkLst>
            <pc:docMk/>
            <pc:sldMk cId="180129518" sldId="2147375506"/>
            <ac:spMk id="9" creationId="{CB32642B-A081-6BA3-16A9-104E30ABD8B8}"/>
          </ac:spMkLst>
        </pc:spChg>
        <pc:cxnChg chg="add mod">
          <ac:chgData name="Fernando Barbosa" userId="26e508f0-5e45-4ff3-9cbc-2459c82fe5c2" providerId="ADAL" clId="{B9C963FC-4D17-41B3-8CC0-D79932F8F62A}" dt="2026-04-08T21:16:39.684" v="591" actId="13822"/>
          <ac:cxnSpMkLst>
            <pc:docMk/>
            <pc:sldMk cId="180129518" sldId="2147375506"/>
            <ac:cxnSpMk id="11" creationId="{85170E82-FD9D-2A84-303C-E13A0686AD3A}"/>
          </ac:cxnSpMkLst>
        </pc:cxnChg>
        <pc:cxnChg chg="add mod">
          <ac:chgData name="Fernando Barbosa" userId="26e508f0-5e45-4ff3-9cbc-2459c82fe5c2" providerId="ADAL" clId="{B9C963FC-4D17-41B3-8CC0-D79932F8F62A}" dt="2026-04-08T21:16:54.921" v="593" actId="13822"/>
          <ac:cxnSpMkLst>
            <pc:docMk/>
            <pc:sldMk cId="180129518" sldId="2147375506"/>
            <ac:cxnSpMk id="13" creationId="{6F2C1694-F36F-2B25-A9B4-28A023A05C7E}"/>
          </ac:cxnSpMkLst>
        </pc:cxnChg>
      </pc:sldChg>
      <pc:sldChg chg="add">
        <pc:chgData name="Fernando Barbosa" userId="26e508f0-5e45-4ff3-9cbc-2459c82fe5c2" providerId="ADAL" clId="{B9C963FC-4D17-41B3-8CC0-D79932F8F62A}" dt="2026-04-08T21:27:32.276" v="603"/>
        <pc:sldMkLst>
          <pc:docMk/>
          <pc:sldMk cId="1343843350" sldId="2147375507"/>
        </pc:sldMkLst>
      </pc:sldChg>
      <pc:sldChg chg="addSp modSp add">
        <pc:chgData name="Fernando Barbosa" userId="26e508f0-5e45-4ff3-9cbc-2459c82fe5c2" providerId="ADAL" clId="{B9C963FC-4D17-41B3-8CC0-D79932F8F62A}" dt="2026-04-08T21:28:28.427" v="606"/>
        <pc:sldMkLst>
          <pc:docMk/>
          <pc:sldMk cId="3523366257" sldId="2147375508"/>
        </pc:sldMkLst>
        <pc:spChg chg="add mod">
          <ac:chgData name="Fernando Barbosa" userId="26e508f0-5e45-4ff3-9cbc-2459c82fe5c2" providerId="ADAL" clId="{B9C963FC-4D17-41B3-8CC0-D79932F8F62A}" dt="2026-04-08T21:28:28.427" v="606"/>
          <ac:spMkLst>
            <pc:docMk/>
            <pc:sldMk cId="3523366257" sldId="2147375508"/>
            <ac:spMk id="16" creationId="{BAB26331-F9EB-231E-F23E-87D9C401711A}"/>
          </ac:spMkLst>
        </pc:spChg>
        <pc:cxnChg chg="add mod">
          <ac:chgData name="Fernando Barbosa" userId="26e508f0-5e45-4ff3-9cbc-2459c82fe5c2" providerId="ADAL" clId="{B9C963FC-4D17-41B3-8CC0-D79932F8F62A}" dt="2026-04-08T21:28:28.427" v="606"/>
          <ac:cxnSpMkLst>
            <pc:docMk/>
            <pc:sldMk cId="3523366257" sldId="2147375508"/>
            <ac:cxnSpMk id="17" creationId="{A3E98358-E274-B37D-0728-78F48B001561}"/>
          </ac:cxnSpMkLst>
        </pc:cxnChg>
      </pc:sldChg>
      <pc:sldChg chg="modSp add mod">
        <pc:chgData name="Fernando Barbosa" userId="26e508f0-5e45-4ff3-9cbc-2459c82fe5c2" providerId="ADAL" clId="{B9C963FC-4D17-41B3-8CC0-D79932F8F62A}" dt="2026-04-09T12:17:54.700" v="715" actId="207"/>
        <pc:sldMkLst>
          <pc:docMk/>
          <pc:sldMk cId="2368809001" sldId="2147375509"/>
        </pc:sldMkLst>
        <pc:spChg chg="mod">
          <ac:chgData name="Fernando Barbosa" userId="26e508f0-5e45-4ff3-9cbc-2459c82fe5c2" providerId="ADAL" clId="{B9C963FC-4D17-41B3-8CC0-D79932F8F62A}" dt="2026-04-09T12:17:54.700" v="715" actId="207"/>
          <ac:spMkLst>
            <pc:docMk/>
            <pc:sldMk cId="2368809001" sldId="2147375509"/>
            <ac:spMk id="2" creationId="{9F9F26A7-A8EF-0633-EFA2-F611C069B304}"/>
          </ac:spMkLst>
        </pc:spChg>
      </pc:sldChg>
      <pc:sldMasterChg chg="del delSldLayout">
        <pc:chgData name="Fernando Barbosa" userId="26e508f0-5e45-4ff3-9cbc-2459c82fe5c2" providerId="ADAL" clId="{B9C963FC-4D17-41B3-8CC0-D79932F8F62A}" dt="2026-04-08T21:28:35.596" v="607" actId="47"/>
        <pc:sldMasterMkLst>
          <pc:docMk/>
          <pc:sldMasterMk cId="1191641103" sldId="2147483684"/>
        </pc:sldMasterMkLst>
        <pc:sldLayoutChg chg="del">
          <pc:chgData name="Fernando Barbosa" userId="26e508f0-5e45-4ff3-9cbc-2459c82fe5c2" providerId="ADAL" clId="{B9C963FC-4D17-41B3-8CC0-D79932F8F62A}" dt="2026-04-08T21:28:35.596" v="607" actId="47"/>
          <pc:sldLayoutMkLst>
            <pc:docMk/>
            <pc:sldMasterMk cId="1191641103" sldId="2147483684"/>
            <pc:sldLayoutMk cId="970240572" sldId="2147483685"/>
          </pc:sldLayoutMkLst>
        </pc:sldLayoutChg>
        <pc:sldLayoutChg chg="del">
          <pc:chgData name="Fernando Barbosa" userId="26e508f0-5e45-4ff3-9cbc-2459c82fe5c2" providerId="ADAL" clId="{B9C963FC-4D17-41B3-8CC0-D79932F8F62A}" dt="2026-04-08T21:28:35.596" v="607" actId="47"/>
          <pc:sldLayoutMkLst>
            <pc:docMk/>
            <pc:sldMasterMk cId="1191641103" sldId="2147483684"/>
            <pc:sldLayoutMk cId="1084646572" sldId="2147483686"/>
          </pc:sldLayoutMkLst>
        </pc:sldLayoutChg>
        <pc:sldLayoutChg chg="del">
          <pc:chgData name="Fernando Barbosa" userId="26e508f0-5e45-4ff3-9cbc-2459c82fe5c2" providerId="ADAL" clId="{B9C963FC-4D17-41B3-8CC0-D79932F8F62A}" dt="2026-04-08T21:28:35.596" v="607" actId="47"/>
          <pc:sldLayoutMkLst>
            <pc:docMk/>
            <pc:sldMasterMk cId="1191641103" sldId="2147483684"/>
            <pc:sldLayoutMk cId="4240329207" sldId="2147483687"/>
          </pc:sldLayoutMkLst>
        </pc:sldLayoutChg>
        <pc:sldLayoutChg chg="del">
          <pc:chgData name="Fernando Barbosa" userId="26e508f0-5e45-4ff3-9cbc-2459c82fe5c2" providerId="ADAL" clId="{B9C963FC-4D17-41B3-8CC0-D79932F8F62A}" dt="2026-04-08T21:28:35.596" v="607" actId="47"/>
          <pc:sldLayoutMkLst>
            <pc:docMk/>
            <pc:sldMasterMk cId="1191641103" sldId="2147483684"/>
            <pc:sldLayoutMk cId="2306709707" sldId="2147483688"/>
          </pc:sldLayoutMkLst>
        </pc:sldLayoutChg>
        <pc:sldLayoutChg chg="del">
          <pc:chgData name="Fernando Barbosa" userId="26e508f0-5e45-4ff3-9cbc-2459c82fe5c2" providerId="ADAL" clId="{B9C963FC-4D17-41B3-8CC0-D79932F8F62A}" dt="2026-04-08T21:28:35.596" v="607" actId="47"/>
          <pc:sldLayoutMkLst>
            <pc:docMk/>
            <pc:sldMasterMk cId="1191641103" sldId="2147483684"/>
            <pc:sldLayoutMk cId="2925732745" sldId="2147483689"/>
          </pc:sldLayoutMkLst>
        </pc:sldLayoutChg>
      </pc:sldMasterChg>
      <pc:sldMasterChg chg="del delSldLayout">
        <pc:chgData name="Fernando Barbosa" userId="26e508f0-5e45-4ff3-9cbc-2459c82fe5c2" providerId="ADAL" clId="{B9C963FC-4D17-41B3-8CC0-D79932F8F62A}" dt="2026-04-08T21:30:07.407" v="611" actId="47"/>
        <pc:sldMasterMkLst>
          <pc:docMk/>
          <pc:sldMasterMk cId="4242069676" sldId="2147483690"/>
        </pc:sldMasterMkLst>
        <pc:sldLayoutChg chg="del">
          <pc:chgData name="Fernando Barbosa" userId="26e508f0-5e45-4ff3-9cbc-2459c82fe5c2" providerId="ADAL" clId="{B9C963FC-4D17-41B3-8CC0-D79932F8F62A}" dt="2026-04-08T21:30:07.407" v="611" actId="47"/>
          <pc:sldLayoutMkLst>
            <pc:docMk/>
            <pc:sldMasterMk cId="4242069676" sldId="2147483690"/>
            <pc:sldLayoutMk cId="1882533135" sldId="2147483691"/>
          </pc:sldLayoutMkLst>
        </pc:sldLayoutChg>
        <pc:sldLayoutChg chg="del">
          <pc:chgData name="Fernando Barbosa" userId="26e508f0-5e45-4ff3-9cbc-2459c82fe5c2" providerId="ADAL" clId="{B9C963FC-4D17-41B3-8CC0-D79932F8F62A}" dt="2026-04-08T21:30:07.407" v="611" actId="47"/>
          <pc:sldLayoutMkLst>
            <pc:docMk/>
            <pc:sldMasterMk cId="4242069676" sldId="2147483690"/>
            <pc:sldLayoutMk cId="1091201" sldId="2147483692"/>
          </pc:sldLayoutMkLst>
        </pc:sldLayoutChg>
        <pc:sldLayoutChg chg="del">
          <pc:chgData name="Fernando Barbosa" userId="26e508f0-5e45-4ff3-9cbc-2459c82fe5c2" providerId="ADAL" clId="{B9C963FC-4D17-41B3-8CC0-D79932F8F62A}" dt="2026-04-08T21:30:07.407" v="611" actId="47"/>
          <pc:sldLayoutMkLst>
            <pc:docMk/>
            <pc:sldMasterMk cId="4242069676" sldId="2147483690"/>
            <pc:sldLayoutMk cId="2102212467" sldId="2147483693"/>
          </pc:sldLayoutMkLst>
        </pc:sldLayoutChg>
        <pc:sldLayoutChg chg="del">
          <pc:chgData name="Fernando Barbosa" userId="26e508f0-5e45-4ff3-9cbc-2459c82fe5c2" providerId="ADAL" clId="{B9C963FC-4D17-41B3-8CC0-D79932F8F62A}" dt="2026-04-08T21:30:07.407" v="611" actId="47"/>
          <pc:sldLayoutMkLst>
            <pc:docMk/>
            <pc:sldMasterMk cId="4242069676" sldId="2147483690"/>
            <pc:sldLayoutMk cId="2211254938" sldId="2147483694"/>
          </pc:sldLayoutMkLst>
        </pc:sldLayoutChg>
        <pc:sldLayoutChg chg="del">
          <pc:chgData name="Fernando Barbosa" userId="26e508f0-5e45-4ff3-9cbc-2459c82fe5c2" providerId="ADAL" clId="{B9C963FC-4D17-41B3-8CC0-D79932F8F62A}" dt="2026-04-08T21:30:07.407" v="611" actId="47"/>
          <pc:sldLayoutMkLst>
            <pc:docMk/>
            <pc:sldMasterMk cId="4242069676" sldId="2147483690"/>
            <pc:sldLayoutMk cId="2024210262" sldId="214748369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260124-CB15-F14B-95E7-034535898AAC}" type="datetimeFigureOut">
              <a:rPr lang="en-US" smtClean="0"/>
              <a:t>4/9/2026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F469A9-FC5C-7947-AB95-626A37A13157}" type="slidenum">
              <a:rPr lang="en-US" smtClean="0"/>
              <a:t>‹#›</a:t>
            </a:fld>
            <a:endParaRPr lang="en-US"/>
          </a:p>
        </p:txBody>
      </p:sp>
    </p:spTree>
    <p:extLst>
      <p:ext uri="{BB962C8B-B14F-4D97-AF65-F5344CB8AC3E}">
        <p14:creationId xmlns:p14="http://schemas.microsoft.com/office/powerpoint/2010/main" val="2926321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5839EF-EF2D-A244-8B03-02564FD387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80520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Master" Target="../slideMasters/slideMaster3.xml"/><Relationship Id="rId5" Type="http://schemas.openxmlformats.org/officeDocument/2006/relationships/image" Target="../media/image8.png"/><Relationship Id="rId4" Type="http://schemas.openxmlformats.org/officeDocument/2006/relationships/image" Target="../media/image7.emf"/></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ctrTitle"/>
          </p:nvPr>
        </p:nvSpPr>
        <p:spPr>
          <a:xfrm>
            <a:off x="5408247" y="2790092"/>
            <a:ext cx="6322645" cy="1774948"/>
          </a:xfrm>
        </p:spPr>
        <p:txBody>
          <a:bodyPr anchor="b">
            <a:normAutofit/>
          </a:bodyPr>
          <a:lstStyle>
            <a:lvl1pPr algn="r">
              <a:defRPr sz="4400" b="0" i="0">
                <a:solidFill>
                  <a:schemeClr val="bg1"/>
                </a:solidFill>
                <a:latin typeface="Arial" charset="0"/>
                <a:ea typeface="Arial" charset="0"/>
                <a:cs typeface="Arial" charset="0"/>
              </a:defRPr>
            </a:lvl1pPr>
          </a:lstStyle>
          <a:p>
            <a:r>
              <a:rPr lang="en-US"/>
              <a:t>Click to edit Master title style</a:t>
            </a:r>
            <a:endParaRPr lang="en-US" dirty="0"/>
          </a:p>
        </p:txBody>
      </p:sp>
      <p:sp>
        <p:nvSpPr>
          <p:cNvPr id="3" name="Subtitle 2"/>
          <p:cNvSpPr>
            <a:spLocks noGrp="1"/>
          </p:cNvSpPr>
          <p:nvPr>
            <p:ph type="subTitle" idx="1"/>
          </p:nvPr>
        </p:nvSpPr>
        <p:spPr>
          <a:xfrm>
            <a:off x="5408247" y="4642339"/>
            <a:ext cx="6322645" cy="580292"/>
          </a:xfrm>
        </p:spPr>
        <p:txBody>
          <a:bodyPr/>
          <a:lstStyle>
            <a:lvl1pPr marL="0" indent="0" algn="r">
              <a:buNone/>
              <a:defRPr sz="240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17D894-DCD4-164B-80FD-D55DD4330E80}" type="datetime1">
              <a:rPr lang="en-US" smtClean="0"/>
              <a:t>4/9/2026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C5830-40F3-F04E-B2E3-10E6672BA8F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703B03-00AE-0540-9DF9-4B27BDA142D8}" type="datetime1">
              <a:rPr lang="en-US" smtClean="0"/>
              <a:t>4/9/2026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C5830-40F3-F04E-B2E3-10E6672BA8FF}"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69133-567B-4610-9B1D-0C29720FE6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2860B5C-9987-4024-9BBA-9C91C75568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258BAA6-2942-4D9E-BE9A-4B3C9FEDE5A0}"/>
              </a:ext>
            </a:extLst>
          </p:cNvPr>
          <p:cNvSpPr>
            <a:spLocks noGrp="1"/>
          </p:cNvSpPr>
          <p:nvPr>
            <p:ph type="dt" sz="half" idx="10"/>
          </p:nvPr>
        </p:nvSpPr>
        <p:spPr/>
        <p:txBody>
          <a:bodyPr/>
          <a:lstStyle/>
          <a:p>
            <a:fld id="{F9C0ED7F-022C-4B10-AA75-723C3B8BFE54}" type="datetimeFigureOut">
              <a:rPr lang="en-US" smtClean="0"/>
              <a:t>4/9/2026</a:t>
            </a:fld>
            <a:endParaRPr lang="en-US"/>
          </a:p>
        </p:txBody>
      </p:sp>
      <p:sp>
        <p:nvSpPr>
          <p:cNvPr id="5" name="Footer Placeholder 4">
            <a:extLst>
              <a:ext uri="{FF2B5EF4-FFF2-40B4-BE49-F238E27FC236}">
                <a16:creationId xmlns:a16="http://schemas.microsoft.com/office/drawing/2014/main" id="{8CE6010D-ED4C-402A-9AC8-66E53F8613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DC43BD-C5C8-401D-90AE-64D18560EC3E}"/>
              </a:ext>
            </a:extLst>
          </p:cNvPr>
          <p:cNvSpPr>
            <a:spLocks noGrp="1"/>
          </p:cNvSpPr>
          <p:nvPr>
            <p:ph type="sldNum" sz="quarter" idx="12"/>
          </p:nvPr>
        </p:nvSpPr>
        <p:spPr/>
        <p:txBody>
          <a:bodyPr/>
          <a:lstStyle/>
          <a:p>
            <a:fld id="{C6125286-7364-4EC8-B48B-9AC787F8857B}" type="slidenum">
              <a:rPr lang="en-US" smtClean="0"/>
              <a:t>‹#›</a:t>
            </a:fld>
            <a:endParaRPr lang="en-US"/>
          </a:p>
        </p:txBody>
      </p:sp>
    </p:spTree>
    <p:extLst>
      <p:ext uri="{BB962C8B-B14F-4D97-AF65-F5344CB8AC3E}">
        <p14:creationId xmlns:p14="http://schemas.microsoft.com/office/powerpoint/2010/main" val="39595167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56A65-5A5B-465D-8D10-DFE46351F4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A6615D-5D6B-4EFE-9C0B-8F62F55AD1B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33CC75-2713-403A-9499-FE1AF8467A0E}"/>
              </a:ext>
            </a:extLst>
          </p:cNvPr>
          <p:cNvSpPr>
            <a:spLocks noGrp="1"/>
          </p:cNvSpPr>
          <p:nvPr>
            <p:ph type="dt" sz="half" idx="10"/>
          </p:nvPr>
        </p:nvSpPr>
        <p:spPr/>
        <p:txBody>
          <a:bodyPr/>
          <a:lstStyle/>
          <a:p>
            <a:fld id="{F9C0ED7F-022C-4B10-AA75-723C3B8BFE54}" type="datetimeFigureOut">
              <a:rPr lang="en-US" smtClean="0"/>
              <a:t>4/9/2026</a:t>
            </a:fld>
            <a:endParaRPr lang="en-US"/>
          </a:p>
        </p:txBody>
      </p:sp>
      <p:sp>
        <p:nvSpPr>
          <p:cNvPr id="5" name="Footer Placeholder 4">
            <a:extLst>
              <a:ext uri="{FF2B5EF4-FFF2-40B4-BE49-F238E27FC236}">
                <a16:creationId xmlns:a16="http://schemas.microsoft.com/office/drawing/2014/main" id="{123B0374-5E60-4DEF-A56B-C3BDE9ACF6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BC0D60-8E80-4DE2-891F-7877EAC419F6}"/>
              </a:ext>
            </a:extLst>
          </p:cNvPr>
          <p:cNvSpPr>
            <a:spLocks noGrp="1"/>
          </p:cNvSpPr>
          <p:nvPr>
            <p:ph type="sldNum" sz="quarter" idx="12"/>
          </p:nvPr>
        </p:nvSpPr>
        <p:spPr/>
        <p:txBody>
          <a:bodyPr/>
          <a:lstStyle/>
          <a:p>
            <a:fld id="{C6125286-7364-4EC8-B48B-9AC787F8857B}" type="slidenum">
              <a:rPr lang="en-US" smtClean="0"/>
              <a:t>‹#›</a:t>
            </a:fld>
            <a:endParaRPr lang="en-US"/>
          </a:p>
        </p:txBody>
      </p:sp>
    </p:spTree>
    <p:extLst>
      <p:ext uri="{BB962C8B-B14F-4D97-AF65-F5344CB8AC3E}">
        <p14:creationId xmlns:p14="http://schemas.microsoft.com/office/powerpoint/2010/main" val="12147044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FFA30-FF14-49EF-A1C5-374CEE1F0CF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4A6990D-001E-4607-A79B-808D9C865B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679BCE6-37AE-49C6-9D56-300DB4CFF0A1}"/>
              </a:ext>
            </a:extLst>
          </p:cNvPr>
          <p:cNvSpPr>
            <a:spLocks noGrp="1"/>
          </p:cNvSpPr>
          <p:nvPr>
            <p:ph type="dt" sz="half" idx="10"/>
          </p:nvPr>
        </p:nvSpPr>
        <p:spPr/>
        <p:txBody>
          <a:bodyPr/>
          <a:lstStyle/>
          <a:p>
            <a:fld id="{F9C0ED7F-022C-4B10-AA75-723C3B8BFE54}" type="datetimeFigureOut">
              <a:rPr lang="en-US" smtClean="0"/>
              <a:t>4/9/2026</a:t>
            </a:fld>
            <a:endParaRPr lang="en-US"/>
          </a:p>
        </p:txBody>
      </p:sp>
      <p:sp>
        <p:nvSpPr>
          <p:cNvPr id="5" name="Footer Placeholder 4">
            <a:extLst>
              <a:ext uri="{FF2B5EF4-FFF2-40B4-BE49-F238E27FC236}">
                <a16:creationId xmlns:a16="http://schemas.microsoft.com/office/drawing/2014/main" id="{D8238C52-D944-4F32-BB21-4D9C47D4A4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919B6D-1671-4AC4-A712-3B9337A3D040}"/>
              </a:ext>
            </a:extLst>
          </p:cNvPr>
          <p:cNvSpPr>
            <a:spLocks noGrp="1"/>
          </p:cNvSpPr>
          <p:nvPr>
            <p:ph type="sldNum" sz="quarter" idx="12"/>
          </p:nvPr>
        </p:nvSpPr>
        <p:spPr/>
        <p:txBody>
          <a:bodyPr/>
          <a:lstStyle/>
          <a:p>
            <a:fld id="{C6125286-7364-4EC8-B48B-9AC787F8857B}" type="slidenum">
              <a:rPr lang="en-US" smtClean="0"/>
              <a:t>‹#›</a:t>
            </a:fld>
            <a:endParaRPr lang="en-US"/>
          </a:p>
        </p:txBody>
      </p:sp>
    </p:spTree>
    <p:extLst>
      <p:ext uri="{BB962C8B-B14F-4D97-AF65-F5344CB8AC3E}">
        <p14:creationId xmlns:p14="http://schemas.microsoft.com/office/powerpoint/2010/main" val="4145603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AAC81-E670-4001-8C9D-1BF56CC182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B1DFA1-B6C6-4869-8A78-186DB6D013F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25F638B-0C36-47B2-9822-F63FCCE614B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24FDA5-210C-453B-AEA8-F84D18434422}"/>
              </a:ext>
            </a:extLst>
          </p:cNvPr>
          <p:cNvSpPr>
            <a:spLocks noGrp="1"/>
          </p:cNvSpPr>
          <p:nvPr>
            <p:ph type="dt" sz="half" idx="10"/>
          </p:nvPr>
        </p:nvSpPr>
        <p:spPr/>
        <p:txBody>
          <a:bodyPr/>
          <a:lstStyle/>
          <a:p>
            <a:fld id="{F9C0ED7F-022C-4B10-AA75-723C3B8BFE54}" type="datetimeFigureOut">
              <a:rPr lang="en-US" smtClean="0"/>
              <a:t>4/9/2026</a:t>
            </a:fld>
            <a:endParaRPr lang="en-US"/>
          </a:p>
        </p:txBody>
      </p:sp>
      <p:sp>
        <p:nvSpPr>
          <p:cNvPr id="6" name="Footer Placeholder 5">
            <a:extLst>
              <a:ext uri="{FF2B5EF4-FFF2-40B4-BE49-F238E27FC236}">
                <a16:creationId xmlns:a16="http://schemas.microsoft.com/office/drawing/2014/main" id="{0F685FA8-56DA-4E37-8CCE-DD3E2C6F25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3E978A-12BF-4393-9BC4-3C75ECCD401F}"/>
              </a:ext>
            </a:extLst>
          </p:cNvPr>
          <p:cNvSpPr>
            <a:spLocks noGrp="1"/>
          </p:cNvSpPr>
          <p:nvPr>
            <p:ph type="sldNum" sz="quarter" idx="12"/>
          </p:nvPr>
        </p:nvSpPr>
        <p:spPr/>
        <p:txBody>
          <a:bodyPr/>
          <a:lstStyle/>
          <a:p>
            <a:fld id="{C6125286-7364-4EC8-B48B-9AC787F8857B}" type="slidenum">
              <a:rPr lang="en-US" smtClean="0"/>
              <a:t>‹#›</a:t>
            </a:fld>
            <a:endParaRPr lang="en-US"/>
          </a:p>
        </p:txBody>
      </p:sp>
    </p:spTree>
    <p:extLst>
      <p:ext uri="{BB962C8B-B14F-4D97-AF65-F5344CB8AC3E}">
        <p14:creationId xmlns:p14="http://schemas.microsoft.com/office/powerpoint/2010/main" val="41483844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5E936-0688-4F7F-8238-461694676AE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8175434-A2F9-45A8-AD0D-F06E4337F6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A82DA3C-97AD-4496-9016-E153453E77C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17CB8F3-90BB-4783-A429-C6C488327F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93A0BBB-94CE-4BA1-9EFB-DC747C62FC9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4DBB9F4-2703-4EBF-B12C-651D41EEF4F2}"/>
              </a:ext>
            </a:extLst>
          </p:cNvPr>
          <p:cNvSpPr>
            <a:spLocks noGrp="1"/>
          </p:cNvSpPr>
          <p:nvPr>
            <p:ph type="dt" sz="half" idx="10"/>
          </p:nvPr>
        </p:nvSpPr>
        <p:spPr/>
        <p:txBody>
          <a:bodyPr/>
          <a:lstStyle/>
          <a:p>
            <a:fld id="{F9C0ED7F-022C-4B10-AA75-723C3B8BFE54}" type="datetimeFigureOut">
              <a:rPr lang="en-US" smtClean="0"/>
              <a:t>4/9/2026</a:t>
            </a:fld>
            <a:endParaRPr lang="en-US"/>
          </a:p>
        </p:txBody>
      </p:sp>
      <p:sp>
        <p:nvSpPr>
          <p:cNvPr id="8" name="Footer Placeholder 7">
            <a:extLst>
              <a:ext uri="{FF2B5EF4-FFF2-40B4-BE49-F238E27FC236}">
                <a16:creationId xmlns:a16="http://schemas.microsoft.com/office/drawing/2014/main" id="{1070EB61-69CA-4001-AC99-7B775E0579D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874CA60-5205-4355-84AC-748FCD2D0F92}"/>
              </a:ext>
            </a:extLst>
          </p:cNvPr>
          <p:cNvSpPr>
            <a:spLocks noGrp="1"/>
          </p:cNvSpPr>
          <p:nvPr>
            <p:ph type="sldNum" sz="quarter" idx="12"/>
          </p:nvPr>
        </p:nvSpPr>
        <p:spPr/>
        <p:txBody>
          <a:bodyPr/>
          <a:lstStyle/>
          <a:p>
            <a:fld id="{C6125286-7364-4EC8-B48B-9AC787F8857B}" type="slidenum">
              <a:rPr lang="en-US" smtClean="0"/>
              <a:t>‹#›</a:t>
            </a:fld>
            <a:endParaRPr lang="en-US"/>
          </a:p>
        </p:txBody>
      </p:sp>
    </p:spTree>
    <p:extLst>
      <p:ext uri="{BB962C8B-B14F-4D97-AF65-F5344CB8AC3E}">
        <p14:creationId xmlns:p14="http://schemas.microsoft.com/office/powerpoint/2010/main" val="6200709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AAD64-7388-480D-8CE3-5A8F0C29555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73C03BD-5F29-4AEC-ADFF-3EDE17A17187}"/>
              </a:ext>
            </a:extLst>
          </p:cNvPr>
          <p:cNvSpPr>
            <a:spLocks noGrp="1"/>
          </p:cNvSpPr>
          <p:nvPr>
            <p:ph type="dt" sz="half" idx="10"/>
          </p:nvPr>
        </p:nvSpPr>
        <p:spPr/>
        <p:txBody>
          <a:bodyPr/>
          <a:lstStyle/>
          <a:p>
            <a:fld id="{F9C0ED7F-022C-4B10-AA75-723C3B8BFE54}" type="datetimeFigureOut">
              <a:rPr lang="en-US" smtClean="0"/>
              <a:t>4/9/2026</a:t>
            </a:fld>
            <a:endParaRPr lang="en-US"/>
          </a:p>
        </p:txBody>
      </p:sp>
      <p:sp>
        <p:nvSpPr>
          <p:cNvPr id="4" name="Footer Placeholder 3">
            <a:extLst>
              <a:ext uri="{FF2B5EF4-FFF2-40B4-BE49-F238E27FC236}">
                <a16:creationId xmlns:a16="http://schemas.microsoft.com/office/drawing/2014/main" id="{2BF77E6B-D744-414C-8368-AE69197E47D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327C7E-072C-4760-B2FE-BA6C36999A09}"/>
              </a:ext>
            </a:extLst>
          </p:cNvPr>
          <p:cNvSpPr>
            <a:spLocks noGrp="1"/>
          </p:cNvSpPr>
          <p:nvPr>
            <p:ph type="sldNum" sz="quarter" idx="12"/>
          </p:nvPr>
        </p:nvSpPr>
        <p:spPr/>
        <p:txBody>
          <a:bodyPr/>
          <a:lstStyle/>
          <a:p>
            <a:fld id="{C6125286-7364-4EC8-B48B-9AC787F8857B}" type="slidenum">
              <a:rPr lang="en-US" smtClean="0"/>
              <a:t>‹#›</a:t>
            </a:fld>
            <a:endParaRPr lang="en-US"/>
          </a:p>
        </p:txBody>
      </p:sp>
    </p:spTree>
    <p:extLst>
      <p:ext uri="{BB962C8B-B14F-4D97-AF65-F5344CB8AC3E}">
        <p14:creationId xmlns:p14="http://schemas.microsoft.com/office/powerpoint/2010/main" val="4172142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E93881-2659-4279-8F19-69DE7BF1C87F}"/>
              </a:ext>
            </a:extLst>
          </p:cNvPr>
          <p:cNvSpPr>
            <a:spLocks noGrp="1"/>
          </p:cNvSpPr>
          <p:nvPr>
            <p:ph type="dt" sz="half" idx="10"/>
          </p:nvPr>
        </p:nvSpPr>
        <p:spPr/>
        <p:txBody>
          <a:bodyPr/>
          <a:lstStyle/>
          <a:p>
            <a:fld id="{F9C0ED7F-022C-4B10-AA75-723C3B8BFE54}" type="datetimeFigureOut">
              <a:rPr lang="en-US" smtClean="0"/>
              <a:t>4/9/2026</a:t>
            </a:fld>
            <a:endParaRPr lang="en-US"/>
          </a:p>
        </p:txBody>
      </p:sp>
      <p:sp>
        <p:nvSpPr>
          <p:cNvPr id="3" name="Footer Placeholder 2">
            <a:extLst>
              <a:ext uri="{FF2B5EF4-FFF2-40B4-BE49-F238E27FC236}">
                <a16:creationId xmlns:a16="http://schemas.microsoft.com/office/drawing/2014/main" id="{DC9FA3D4-8D9E-41B1-96B2-B5479FCEDF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79B927F-BDBE-4CD7-ADF4-7A854D467388}"/>
              </a:ext>
            </a:extLst>
          </p:cNvPr>
          <p:cNvSpPr>
            <a:spLocks noGrp="1"/>
          </p:cNvSpPr>
          <p:nvPr>
            <p:ph type="sldNum" sz="quarter" idx="12"/>
          </p:nvPr>
        </p:nvSpPr>
        <p:spPr/>
        <p:txBody>
          <a:bodyPr/>
          <a:lstStyle/>
          <a:p>
            <a:fld id="{C6125286-7364-4EC8-B48B-9AC787F8857B}" type="slidenum">
              <a:rPr lang="en-US" smtClean="0"/>
              <a:t>‹#›</a:t>
            </a:fld>
            <a:endParaRPr lang="en-US"/>
          </a:p>
        </p:txBody>
      </p:sp>
    </p:spTree>
    <p:extLst>
      <p:ext uri="{BB962C8B-B14F-4D97-AF65-F5344CB8AC3E}">
        <p14:creationId xmlns:p14="http://schemas.microsoft.com/office/powerpoint/2010/main" val="38395068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3D680-4DA5-4DDB-824B-50766DFB3C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2EF99DF-7781-4355-BDB7-6D21B91011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8A3F85-C560-482B-A8E7-C145AFEC02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3965CED-B9F6-4E03-B472-D4BFD21E04BC}"/>
              </a:ext>
            </a:extLst>
          </p:cNvPr>
          <p:cNvSpPr>
            <a:spLocks noGrp="1"/>
          </p:cNvSpPr>
          <p:nvPr>
            <p:ph type="dt" sz="half" idx="10"/>
          </p:nvPr>
        </p:nvSpPr>
        <p:spPr/>
        <p:txBody>
          <a:bodyPr/>
          <a:lstStyle/>
          <a:p>
            <a:fld id="{F9C0ED7F-022C-4B10-AA75-723C3B8BFE54}" type="datetimeFigureOut">
              <a:rPr lang="en-US" smtClean="0"/>
              <a:t>4/9/2026</a:t>
            </a:fld>
            <a:endParaRPr lang="en-US"/>
          </a:p>
        </p:txBody>
      </p:sp>
      <p:sp>
        <p:nvSpPr>
          <p:cNvPr id="6" name="Footer Placeholder 5">
            <a:extLst>
              <a:ext uri="{FF2B5EF4-FFF2-40B4-BE49-F238E27FC236}">
                <a16:creationId xmlns:a16="http://schemas.microsoft.com/office/drawing/2014/main" id="{EBDC6C86-07C7-4C03-8345-0FCB3932FA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A3D282-E120-467E-B2E8-5DEC4B9C8B25}"/>
              </a:ext>
            </a:extLst>
          </p:cNvPr>
          <p:cNvSpPr>
            <a:spLocks noGrp="1"/>
          </p:cNvSpPr>
          <p:nvPr>
            <p:ph type="sldNum" sz="quarter" idx="12"/>
          </p:nvPr>
        </p:nvSpPr>
        <p:spPr/>
        <p:txBody>
          <a:bodyPr/>
          <a:lstStyle/>
          <a:p>
            <a:fld id="{C6125286-7364-4EC8-B48B-9AC787F8857B}" type="slidenum">
              <a:rPr lang="en-US" smtClean="0"/>
              <a:t>‹#›</a:t>
            </a:fld>
            <a:endParaRPr lang="en-US"/>
          </a:p>
        </p:txBody>
      </p:sp>
    </p:spTree>
    <p:extLst>
      <p:ext uri="{BB962C8B-B14F-4D97-AF65-F5344CB8AC3E}">
        <p14:creationId xmlns:p14="http://schemas.microsoft.com/office/powerpoint/2010/main" val="363473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0519D"/>
                </a:solidFill>
                <a:latin typeface="Arial" charset="0"/>
                <a:ea typeface="Arial" charset="0"/>
                <a:cs typeface="Arial"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DA44B01-5F38-1B43-8299-277CC3016A34}" type="datetime1">
              <a:rPr lang="en-US" smtClean="0"/>
              <a:t>4/9/2026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C5830-40F3-F04E-B2E3-10E6672BA8FF}"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ED6D2-AC2A-42EE-9781-E5D4E4FFD9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3994A3F-282E-42C2-A5A7-C85E153C84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1B4B5E0-9115-4BB6-9205-18E66008A8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E8931B3-FAAA-4EAA-8A03-6AB0DC2DB3DE}"/>
              </a:ext>
            </a:extLst>
          </p:cNvPr>
          <p:cNvSpPr>
            <a:spLocks noGrp="1"/>
          </p:cNvSpPr>
          <p:nvPr>
            <p:ph type="dt" sz="half" idx="10"/>
          </p:nvPr>
        </p:nvSpPr>
        <p:spPr/>
        <p:txBody>
          <a:bodyPr/>
          <a:lstStyle/>
          <a:p>
            <a:fld id="{F9C0ED7F-022C-4B10-AA75-723C3B8BFE54}" type="datetimeFigureOut">
              <a:rPr lang="en-US" smtClean="0"/>
              <a:t>4/9/2026</a:t>
            </a:fld>
            <a:endParaRPr lang="en-US"/>
          </a:p>
        </p:txBody>
      </p:sp>
      <p:sp>
        <p:nvSpPr>
          <p:cNvPr id="6" name="Footer Placeholder 5">
            <a:extLst>
              <a:ext uri="{FF2B5EF4-FFF2-40B4-BE49-F238E27FC236}">
                <a16:creationId xmlns:a16="http://schemas.microsoft.com/office/drawing/2014/main" id="{C15A8B22-E99A-48F9-8F3E-50EE73F545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2238E9-4C72-4AA5-A195-69F540068BD7}"/>
              </a:ext>
            </a:extLst>
          </p:cNvPr>
          <p:cNvSpPr>
            <a:spLocks noGrp="1"/>
          </p:cNvSpPr>
          <p:nvPr>
            <p:ph type="sldNum" sz="quarter" idx="12"/>
          </p:nvPr>
        </p:nvSpPr>
        <p:spPr/>
        <p:txBody>
          <a:bodyPr/>
          <a:lstStyle/>
          <a:p>
            <a:fld id="{C6125286-7364-4EC8-B48B-9AC787F8857B}" type="slidenum">
              <a:rPr lang="en-US" smtClean="0"/>
              <a:t>‹#›</a:t>
            </a:fld>
            <a:endParaRPr lang="en-US"/>
          </a:p>
        </p:txBody>
      </p:sp>
    </p:spTree>
    <p:extLst>
      <p:ext uri="{BB962C8B-B14F-4D97-AF65-F5344CB8AC3E}">
        <p14:creationId xmlns:p14="http://schemas.microsoft.com/office/powerpoint/2010/main" val="15281813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B45CE-A030-4CFB-BC2C-EEB557A8909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C6A1707-6528-4995-BF80-C5B2249EF17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8C4AEF-FE2E-4C5B-8E8F-F7F294F4A5B3}"/>
              </a:ext>
            </a:extLst>
          </p:cNvPr>
          <p:cNvSpPr>
            <a:spLocks noGrp="1"/>
          </p:cNvSpPr>
          <p:nvPr>
            <p:ph type="dt" sz="half" idx="10"/>
          </p:nvPr>
        </p:nvSpPr>
        <p:spPr/>
        <p:txBody>
          <a:bodyPr/>
          <a:lstStyle/>
          <a:p>
            <a:fld id="{F9C0ED7F-022C-4B10-AA75-723C3B8BFE54}" type="datetimeFigureOut">
              <a:rPr lang="en-US" smtClean="0"/>
              <a:t>4/9/2026</a:t>
            </a:fld>
            <a:endParaRPr lang="en-US"/>
          </a:p>
        </p:txBody>
      </p:sp>
      <p:sp>
        <p:nvSpPr>
          <p:cNvPr id="5" name="Footer Placeholder 4">
            <a:extLst>
              <a:ext uri="{FF2B5EF4-FFF2-40B4-BE49-F238E27FC236}">
                <a16:creationId xmlns:a16="http://schemas.microsoft.com/office/drawing/2014/main" id="{25FC6193-592D-48D3-A871-81B12B42E4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47337D-47C3-44CA-8813-DCC58DD43127}"/>
              </a:ext>
            </a:extLst>
          </p:cNvPr>
          <p:cNvSpPr>
            <a:spLocks noGrp="1"/>
          </p:cNvSpPr>
          <p:nvPr>
            <p:ph type="sldNum" sz="quarter" idx="12"/>
          </p:nvPr>
        </p:nvSpPr>
        <p:spPr/>
        <p:txBody>
          <a:bodyPr/>
          <a:lstStyle/>
          <a:p>
            <a:fld id="{C6125286-7364-4EC8-B48B-9AC787F8857B}" type="slidenum">
              <a:rPr lang="en-US" smtClean="0"/>
              <a:t>‹#›</a:t>
            </a:fld>
            <a:endParaRPr lang="en-US"/>
          </a:p>
        </p:txBody>
      </p:sp>
    </p:spTree>
    <p:extLst>
      <p:ext uri="{BB962C8B-B14F-4D97-AF65-F5344CB8AC3E}">
        <p14:creationId xmlns:p14="http://schemas.microsoft.com/office/powerpoint/2010/main" val="9852735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D7E095-985C-4073-B0F8-CC6518B7995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C5E0C9A-0ABE-427B-93C1-337F0EB2162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BB621F-0B1C-4EA3-91CD-A33B7B604067}"/>
              </a:ext>
            </a:extLst>
          </p:cNvPr>
          <p:cNvSpPr>
            <a:spLocks noGrp="1"/>
          </p:cNvSpPr>
          <p:nvPr>
            <p:ph type="dt" sz="half" idx="10"/>
          </p:nvPr>
        </p:nvSpPr>
        <p:spPr/>
        <p:txBody>
          <a:bodyPr/>
          <a:lstStyle/>
          <a:p>
            <a:fld id="{F9C0ED7F-022C-4B10-AA75-723C3B8BFE54}" type="datetimeFigureOut">
              <a:rPr lang="en-US" smtClean="0"/>
              <a:t>4/9/2026</a:t>
            </a:fld>
            <a:endParaRPr lang="en-US"/>
          </a:p>
        </p:txBody>
      </p:sp>
      <p:sp>
        <p:nvSpPr>
          <p:cNvPr id="5" name="Footer Placeholder 4">
            <a:extLst>
              <a:ext uri="{FF2B5EF4-FFF2-40B4-BE49-F238E27FC236}">
                <a16:creationId xmlns:a16="http://schemas.microsoft.com/office/drawing/2014/main" id="{0B8EBEED-8E37-489A-9CE6-2CC3ABD26A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F638C2-22DD-4F57-BA6F-640684A6CE2C}"/>
              </a:ext>
            </a:extLst>
          </p:cNvPr>
          <p:cNvSpPr>
            <a:spLocks noGrp="1"/>
          </p:cNvSpPr>
          <p:nvPr>
            <p:ph type="sldNum" sz="quarter" idx="12"/>
          </p:nvPr>
        </p:nvSpPr>
        <p:spPr/>
        <p:txBody>
          <a:bodyPr/>
          <a:lstStyle/>
          <a:p>
            <a:fld id="{C6125286-7364-4EC8-B48B-9AC787F8857B}" type="slidenum">
              <a:rPr lang="en-US" smtClean="0"/>
              <a:t>‹#›</a:t>
            </a:fld>
            <a:endParaRPr lang="en-US"/>
          </a:p>
        </p:txBody>
      </p:sp>
    </p:spTree>
    <p:extLst>
      <p:ext uri="{BB962C8B-B14F-4D97-AF65-F5344CB8AC3E}">
        <p14:creationId xmlns:p14="http://schemas.microsoft.com/office/powerpoint/2010/main" val="8176945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813175" y="1481540"/>
            <a:ext cx="10334625" cy="1947460"/>
          </a:xfrm>
        </p:spPr>
        <p:txBody>
          <a:bodyPr anchor="t" anchorCtr="0"/>
          <a:lstStyle>
            <a:lvl1pPr algn="l">
              <a:defRPr sz="6000" b="1" i="0">
                <a:solidFill>
                  <a:schemeClr val="bg1"/>
                </a:solidFill>
                <a:latin typeface="+mn-lt"/>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813175" y="4712963"/>
            <a:ext cx="10334625" cy="746185"/>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813175" y="3441178"/>
            <a:ext cx="10334625" cy="1259607"/>
          </a:xfrm>
        </p:spPr>
        <p:txBody>
          <a:bodyPr>
            <a:noAutofit/>
          </a:bodyPr>
          <a:lstStyle>
            <a:lvl1pPr marL="0" indent="0">
              <a:buFontTx/>
              <a:buNone/>
              <a:defRPr sz="2400">
                <a:solidFill>
                  <a:schemeClr val="bg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Master text styles</a:t>
            </a:r>
          </a:p>
        </p:txBody>
      </p:sp>
      <p:pic>
        <p:nvPicPr>
          <p:cNvPr id="4" name="Picture 3">
            <a:extLst>
              <a:ext uri="{FF2B5EF4-FFF2-40B4-BE49-F238E27FC236}">
                <a16:creationId xmlns:a16="http://schemas.microsoft.com/office/drawing/2014/main" id="{A1891C47-806D-4C74-B3E7-B0790D09B3AB}"/>
              </a:ext>
            </a:extLst>
          </p:cNvPr>
          <p:cNvPicPr>
            <a:picLocks noChangeAspect="1"/>
          </p:cNvPicPr>
          <p:nvPr userDrawn="1"/>
        </p:nvPicPr>
        <p:blipFill>
          <a:blip r:embed="rId3"/>
          <a:srcRect/>
          <a:stretch/>
        </p:blipFill>
        <p:spPr>
          <a:xfrm>
            <a:off x="6983308" y="450531"/>
            <a:ext cx="1787236" cy="457200"/>
          </a:xfrm>
          <a:prstGeom prst="rect">
            <a:avLst/>
          </a:prstGeom>
        </p:spPr>
      </p:pic>
      <p:pic>
        <p:nvPicPr>
          <p:cNvPr id="7" name="Picture 6">
            <a:extLst>
              <a:ext uri="{FF2B5EF4-FFF2-40B4-BE49-F238E27FC236}">
                <a16:creationId xmlns:a16="http://schemas.microsoft.com/office/drawing/2014/main" id="{38872B01-2239-A262-D53F-8BD5F1A94EC1}"/>
              </a:ext>
            </a:extLst>
          </p:cNvPr>
          <p:cNvPicPr>
            <a:picLocks noChangeAspect="1"/>
          </p:cNvPicPr>
          <p:nvPr userDrawn="1"/>
        </p:nvPicPr>
        <p:blipFill>
          <a:blip r:embed="rId4"/>
          <a:stretch>
            <a:fillRect/>
          </a:stretch>
        </p:blipFill>
        <p:spPr>
          <a:xfrm>
            <a:off x="4655554" y="457965"/>
            <a:ext cx="1825604" cy="457200"/>
          </a:xfrm>
          <a:prstGeom prst="rect">
            <a:avLst/>
          </a:prstGeom>
        </p:spPr>
      </p:pic>
      <p:pic>
        <p:nvPicPr>
          <p:cNvPr id="9" name="Picture 8" descr="A black background with white text&#10;&#10;Description automatically generated">
            <a:extLst>
              <a:ext uri="{FF2B5EF4-FFF2-40B4-BE49-F238E27FC236}">
                <a16:creationId xmlns:a16="http://schemas.microsoft.com/office/drawing/2014/main" id="{2C713BD0-F790-7D73-1D3C-83D683562EAC}"/>
              </a:ext>
            </a:extLst>
          </p:cNvPr>
          <p:cNvPicPr>
            <a:picLocks noChangeAspect="1"/>
          </p:cNvPicPr>
          <p:nvPr userDrawn="1"/>
        </p:nvPicPr>
        <p:blipFill>
          <a:blip r:embed="rId5"/>
          <a:stretch>
            <a:fillRect/>
          </a:stretch>
        </p:blipFill>
        <p:spPr>
          <a:xfrm>
            <a:off x="9294996" y="480267"/>
            <a:ext cx="2309706" cy="408248"/>
          </a:xfrm>
          <a:prstGeom prst="rect">
            <a:avLst/>
          </a:prstGeom>
        </p:spPr>
      </p:pic>
    </p:spTree>
    <p:extLst>
      <p:ext uri="{BB962C8B-B14F-4D97-AF65-F5344CB8AC3E}">
        <p14:creationId xmlns:p14="http://schemas.microsoft.com/office/powerpoint/2010/main" val="247793361"/>
      </p:ext>
    </p:extLst>
  </p:cSld>
  <p:clrMapOvr>
    <a:masterClrMapping/>
  </p:clrMapOvr>
  <p:extLst>
    <p:ext uri="{DCECCB84-F9BA-43D5-87BE-67443E8EF086}">
      <p15:sldGuideLst xmlns:p15="http://schemas.microsoft.com/office/powerpoint/2012/main">
        <p15:guide id="7" orient="horz" pos="2160">
          <p15:clr>
            <a:srgbClr val="FBAE40"/>
          </p15:clr>
        </p15:guide>
        <p15:guide id="8" pos="3840">
          <p15:clr>
            <a:srgbClr val="FBAE40"/>
          </p15:clr>
        </p15:guide>
        <p15:guide id="9" orient="horz" pos="3888">
          <p15:clr>
            <a:srgbClr val="FBAE40"/>
          </p15:clr>
        </p15:guide>
        <p15:guide id="10" pos="360">
          <p15:clr>
            <a:srgbClr val="FBAE40"/>
          </p15:clr>
        </p15:guide>
        <p15:guide id="11" pos="7320">
          <p15:clr>
            <a:srgbClr val="FBAE40"/>
          </p15:clr>
        </p15:guide>
        <p15:guide id="12" orient="horz" pos="3984">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4785F67-179E-4145-8BCB-4A0C61A894B6}"/>
              </a:ext>
            </a:extLst>
          </p:cNvPr>
          <p:cNvSpPr>
            <a:spLocks noGrp="1"/>
          </p:cNvSpPr>
          <p:nvPr>
            <p:ph type="sldNum" sz="quarter" idx="4"/>
          </p:nvPr>
        </p:nvSpPr>
        <p:spPr>
          <a:xfrm>
            <a:off x="11451649" y="6533724"/>
            <a:ext cx="432486" cy="294041"/>
          </a:xfrm>
          <a:prstGeom prst="rect">
            <a:avLst/>
          </a:prstGeom>
        </p:spPr>
        <p:txBody>
          <a:bodyPr lIns="0" tIns="0" rIns="0" bIns="0" anchor="ctr"/>
          <a:lstStyle>
            <a:lvl1pPr algn="ctr">
              <a:defRPr sz="1000">
                <a:solidFill>
                  <a:schemeClr val="tx1"/>
                </a:solidFill>
              </a:defRPr>
            </a:lvl1pPr>
          </a:lstStyle>
          <a:p>
            <a:fld id="{933A556B-7C63-244D-9B7C-B0EA8042B330}" type="slidenum">
              <a:rPr lang="en-US" smtClean="0"/>
              <a:pPr/>
              <a:t>‹#›</a:t>
            </a:fld>
            <a:endParaRPr lang="en-US"/>
          </a:p>
        </p:txBody>
      </p:sp>
      <p:sp>
        <p:nvSpPr>
          <p:cNvPr id="8" name="Title Placeholder 1">
            <a:extLst>
              <a:ext uri="{FF2B5EF4-FFF2-40B4-BE49-F238E27FC236}">
                <a16:creationId xmlns:a16="http://schemas.microsoft.com/office/drawing/2014/main" id="{7E7747BA-6145-3552-2339-5F4BF5DF2FDE}"/>
              </a:ext>
            </a:extLst>
          </p:cNvPr>
          <p:cNvSpPr>
            <a:spLocks noGrp="1"/>
          </p:cNvSpPr>
          <p:nvPr>
            <p:ph type="title"/>
          </p:nvPr>
        </p:nvSpPr>
        <p:spPr>
          <a:xfrm>
            <a:off x="462579" y="0"/>
            <a:ext cx="11499925" cy="825178"/>
          </a:xfrm>
          <a:prstGeom prst="rect">
            <a:avLst/>
          </a:prstGeom>
        </p:spPr>
        <p:txBody>
          <a:bodyPr vert="horz" lIns="91440" tIns="45720" rIns="91440" bIns="45720" rtlCol="0" anchor="ctr">
            <a:normAutofit/>
          </a:bodyPr>
          <a:lstStyle/>
          <a:p>
            <a:r>
              <a:rPr lang="en-US"/>
              <a:t>Click to edit Master title style</a:t>
            </a:r>
          </a:p>
        </p:txBody>
      </p:sp>
      <p:sp>
        <p:nvSpPr>
          <p:cNvPr id="9" name="Text Placeholder 2">
            <a:extLst>
              <a:ext uri="{FF2B5EF4-FFF2-40B4-BE49-F238E27FC236}">
                <a16:creationId xmlns:a16="http://schemas.microsoft.com/office/drawing/2014/main" id="{C65258C7-5BE3-51E9-6313-6F03042F389D}"/>
              </a:ext>
            </a:extLst>
          </p:cNvPr>
          <p:cNvSpPr>
            <a:spLocks noGrp="1"/>
          </p:cNvSpPr>
          <p:nvPr>
            <p:ph idx="1"/>
          </p:nvPr>
        </p:nvSpPr>
        <p:spPr>
          <a:xfrm>
            <a:off x="462579" y="975365"/>
            <a:ext cx="11499925" cy="486585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108270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B965E-00C4-6F4C-8817-84A69C14D2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8926A3-B154-C14C-BFED-E141D3C8B7D4}"/>
              </a:ext>
            </a:extLst>
          </p:cNvPr>
          <p:cNvSpPr>
            <a:spLocks noGrp="1"/>
          </p:cNvSpPr>
          <p:nvPr>
            <p:ph sz="half" idx="1"/>
          </p:nvPr>
        </p:nvSpPr>
        <p:spPr>
          <a:xfrm>
            <a:off x="462579" y="975360"/>
            <a:ext cx="5524500" cy="48911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40C922-34CF-D846-A402-06F51B18941E}"/>
              </a:ext>
            </a:extLst>
          </p:cNvPr>
          <p:cNvSpPr>
            <a:spLocks noGrp="1"/>
          </p:cNvSpPr>
          <p:nvPr>
            <p:ph sz="half" idx="2"/>
          </p:nvPr>
        </p:nvSpPr>
        <p:spPr>
          <a:xfrm>
            <a:off x="6204923" y="975360"/>
            <a:ext cx="5755084" cy="48911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AF058090-69E1-4C76-B04E-24949BD11AEB}"/>
              </a:ext>
            </a:extLst>
          </p:cNvPr>
          <p:cNvSpPr>
            <a:spLocks noGrp="1"/>
          </p:cNvSpPr>
          <p:nvPr>
            <p:ph type="sldNum" sz="quarter" idx="4"/>
          </p:nvPr>
        </p:nvSpPr>
        <p:spPr>
          <a:xfrm>
            <a:off x="11451649" y="6533724"/>
            <a:ext cx="432486" cy="294041"/>
          </a:xfrm>
          <a:prstGeom prst="rect">
            <a:avLst/>
          </a:prstGeom>
        </p:spPr>
        <p:txBody>
          <a:bodyPr lIns="0" tIns="0" rIns="0" bIns="0" anchor="ctr"/>
          <a:lstStyle>
            <a:lvl1pPr algn="ctr">
              <a:defRPr sz="1000">
                <a:solidFill>
                  <a:schemeClr val="tx1"/>
                </a:solidFill>
              </a:defRPr>
            </a:lvl1pPr>
          </a:lstStyle>
          <a:p>
            <a:fld id="{933A556B-7C63-244D-9B7C-B0EA8042B330}" type="slidenum">
              <a:rPr lang="en-US" smtClean="0"/>
              <a:pPr/>
              <a:t>‹#›</a:t>
            </a:fld>
            <a:endParaRPr lang="en-US"/>
          </a:p>
        </p:txBody>
      </p:sp>
    </p:spTree>
    <p:extLst>
      <p:ext uri="{BB962C8B-B14F-4D97-AF65-F5344CB8AC3E}">
        <p14:creationId xmlns:p14="http://schemas.microsoft.com/office/powerpoint/2010/main" val="10259926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8D45B976-F9BD-96F9-4119-FEAF693C373D}"/>
              </a:ext>
            </a:extLst>
          </p:cNvPr>
          <p:cNvCxnSpPr/>
          <p:nvPr userDrawn="1"/>
        </p:nvCxnSpPr>
        <p:spPr>
          <a:xfrm>
            <a:off x="462579" y="6229992"/>
            <a:ext cx="11499925" cy="0"/>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0EB69E67-D399-4DBB-BAA8-0F33523D2BBF}"/>
              </a:ext>
            </a:extLst>
          </p:cNvPr>
          <p:cNvSpPr>
            <a:spLocks noGrp="1"/>
          </p:cNvSpPr>
          <p:nvPr>
            <p:ph type="sldNum" sz="quarter" idx="4"/>
          </p:nvPr>
        </p:nvSpPr>
        <p:spPr>
          <a:xfrm>
            <a:off x="11451649" y="6533724"/>
            <a:ext cx="432486" cy="294041"/>
          </a:xfrm>
          <a:prstGeom prst="rect">
            <a:avLst/>
          </a:prstGeom>
        </p:spPr>
        <p:txBody>
          <a:bodyPr lIns="0" tIns="0" rIns="0" bIns="0" anchor="ctr"/>
          <a:lstStyle>
            <a:lvl1pPr algn="ctr">
              <a:defRPr sz="1000">
                <a:solidFill>
                  <a:schemeClr val="tx1"/>
                </a:solidFill>
              </a:defRPr>
            </a:lvl1pPr>
          </a:lstStyle>
          <a:p>
            <a:fld id="{933A556B-7C63-244D-9B7C-B0EA8042B330}" type="slidenum">
              <a:rPr lang="en-US" smtClean="0"/>
              <a:pPr/>
              <a:t>‹#›</a:t>
            </a:fld>
            <a:endParaRPr lang="en-US"/>
          </a:p>
        </p:txBody>
      </p:sp>
      <p:sp>
        <p:nvSpPr>
          <p:cNvPr id="7" name="Text Placeholder 2">
            <a:extLst>
              <a:ext uri="{FF2B5EF4-FFF2-40B4-BE49-F238E27FC236}">
                <a16:creationId xmlns:a16="http://schemas.microsoft.com/office/drawing/2014/main" id="{46D2D2E4-6E67-48B3-BA12-35766E148F54}"/>
              </a:ext>
            </a:extLst>
          </p:cNvPr>
          <p:cNvSpPr>
            <a:spLocks noGrp="1"/>
          </p:cNvSpPr>
          <p:nvPr>
            <p:ph type="body" sz="quarter" idx="10" hasCustomPrompt="1"/>
          </p:nvPr>
        </p:nvSpPr>
        <p:spPr>
          <a:xfrm>
            <a:off x="351422" y="6534374"/>
            <a:ext cx="5744578" cy="294041"/>
          </a:xfrm>
        </p:spPr>
        <p:txBody>
          <a:bodyPr>
            <a:noAutofit/>
          </a:bodyPr>
          <a:lstStyle>
            <a:lvl1pPr marL="0" indent="0" algn="l">
              <a:buNone/>
              <a:defRPr sz="1400"/>
            </a:lvl1pPr>
            <a:lvl2pPr marL="457200" indent="0">
              <a:buNone/>
              <a:defRPr sz="1000"/>
            </a:lvl2pPr>
            <a:lvl3pPr marL="914400" indent="0">
              <a:buNone/>
              <a:defRPr sz="1000"/>
            </a:lvl3pPr>
            <a:lvl4pPr marL="1371600" indent="0">
              <a:buNone/>
              <a:defRPr sz="1000"/>
            </a:lvl4pPr>
            <a:lvl5pPr marL="1828800" indent="0">
              <a:buNone/>
              <a:defRPr sz="1000"/>
            </a:lvl5pPr>
          </a:lstStyle>
          <a:p>
            <a:pPr algn="l"/>
            <a:r>
              <a:rPr lang="en-US" sz="1400" dirty="0"/>
              <a:t>EIC Detector Baseline Readiness Assessment, November 12-14, 2025</a:t>
            </a:r>
          </a:p>
        </p:txBody>
      </p:sp>
      <p:sp>
        <p:nvSpPr>
          <p:cNvPr id="8" name="Text Placeholder 2">
            <a:extLst>
              <a:ext uri="{FF2B5EF4-FFF2-40B4-BE49-F238E27FC236}">
                <a16:creationId xmlns:a16="http://schemas.microsoft.com/office/drawing/2014/main" id="{F2B1FEBD-D691-4390-9587-AA03ECE9CA89}"/>
              </a:ext>
            </a:extLst>
          </p:cNvPr>
          <p:cNvSpPr>
            <a:spLocks noGrp="1"/>
          </p:cNvSpPr>
          <p:nvPr>
            <p:ph type="body" sz="quarter" idx="11" hasCustomPrompt="1"/>
          </p:nvPr>
        </p:nvSpPr>
        <p:spPr>
          <a:xfrm>
            <a:off x="6400800" y="6533723"/>
            <a:ext cx="3151015" cy="294041"/>
          </a:xfrm>
        </p:spPr>
        <p:txBody>
          <a:bodyPr>
            <a:noAutofit/>
          </a:bodyPr>
          <a:lstStyle>
            <a:lvl1pPr marL="0" indent="0" algn="ctr">
              <a:buNone/>
              <a:defRPr sz="14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Name</a:t>
            </a:r>
          </a:p>
        </p:txBody>
      </p:sp>
    </p:spTree>
    <p:extLst>
      <p:ext uri="{BB962C8B-B14F-4D97-AF65-F5344CB8AC3E}">
        <p14:creationId xmlns:p14="http://schemas.microsoft.com/office/powerpoint/2010/main" val="28234198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4785F67-179E-4145-8BCB-4A0C61A894B6}"/>
              </a:ext>
            </a:extLst>
          </p:cNvPr>
          <p:cNvSpPr>
            <a:spLocks noGrp="1"/>
          </p:cNvSpPr>
          <p:nvPr>
            <p:ph type="sldNum" sz="quarter" idx="4"/>
          </p:nvPr>
        </p:nvSpPr>
        <p:spPr>
          <a:xfrm>
            <a:off x="11451649" y="6533724"/>
            <a:ext cx="432486" cy="294041"/>
          </a:xfrm>
          <a:prstGeom prst="rect">
            <a:avLst/>
          </a:prstGeom>
        </p:spPr>
        <p:txBody>
          <a:bodyPr lIns="0" tIns="0" rIns="0" bIns="0" anchor="ctr"/>
          <a:lstStyle>
            <a:lvl1pPr algn="ctr">
              <a:defRPr sz="1000">
                <a:solidFill>
                  <a:schemeClr val="tx1"/>
                </a:solidFill>
              </a:defRPr>
            </a:lvl1pPr>
          </a:lstStyle>
          <a:p>
            <a:fld id="{933A556B-7C63-244D-9B7C-B0EA8042B330}" type="slidenum">
              <a:rPr lang="en-US" smtClean="0"/>
              <a:pPr/>
              <a:t>‹#›</a:t>
            </a:fld>
            <a:endParaRPr lang="en-US" dirty="0"/>
          </a:p>
        </p:txBody>
      </p:sp>
      <p:sp>
        <p:nvSpPr>
          <p:cNvPr id="8" name="Title Placeholder 1">
            <a:extLst>
              <a:ext uri="{FF2B5EF4-FFF2-40B4-BE49-F238E27FC236}">
                <a16:creationId xmlns:a16="http://schemas.microsoft.com/office/drawing/2014/main" id="{7E7747BA-6145-3552-2339-5F4BF5DF2FDE}"/>
              </a:ext>
            </a:extLst>
          </p:cNvPr>
          <p:cNvSpPr>
            <a:spLocks noGrp="1"/>
          </p:cNvSpPr>
          <p:nvPr>
            <p:ph type="title"/>
          </p:nvPr>
        </p:nvSpPr>
        <p:spPr>
          <a:xfrm>
            <a:off x="462579" y="0"/>
            <a:ext cx="11499925" cy="82517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9" name="Text Placeholder 2">
            <a:extLst>
              <a:ext uri="{FF2B5EF4-FFF2-40B4-BE49-F238E27FC236}">
                <a16:creationId xmlns:a16="http://schemas.microsoft.com/office/drawing/2014/main" id="{C65258C7-5BE3-51E9-6313-6F03042F389D}"/>
              </a:ext>
            </a:extLst>
          </p:cNvPr>
          <p:cNvSpPr>
            <a:spLocks noGrp="1"/>
          </p:cNvSpPr>
          <p:nvPr>
            <p:ph idx="1"/>
          </p:nvPr>
        </p:nvSpPr>
        <p:spPr>
          <a:xfrm>
            <a:off x="462579" y="975365"/>
            <a:ext cx="11499925" cy="486585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342093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About M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27E89AC-E876-D4E3-122F-C3259C467096}"/>
              </a:ext>
            </a:extLst>
          </p:cNvPr>
          <p:cNvSpPr>
            <a:spLocks noGrp="1"/>
          </p:cNvSpPr>
          <p:nvPr>
            <p:ph type="body" sz="quarter" idx="10" hasCustomPrompt="1"/>
          </p:nvPr>
        </p:nvSpPr>
        <p:spPr>
          <a:xfrm>
            <a:off x="461963" y="930274"/>
            <a:ext cx="11521440" cy="5212080"/>
          </a:xfrm>
        </p:spPr>
        <p:txBody>
          <a:bodyPr/>
          <a:lstStyle>
            <a:lvl1pPr>
              <a:defRPr sz="2000"/>
            </a:lvl1pPr>
            <a:lvl2pPr>
              <a:defRPr sz="1600"/>
            </a:lvl2pPr>
            <a:lvl3pPr>
              <a:defRPr sz="1600"/>
            </a:lvl3pPr>
            <a:lvl4pPr>
              <a:defRPr sz="1600"/>
            </a:lvl4pPr>
            <a:lvl5pPr>
              <a:defRPr sz="1600"/>
            </a:lvl5pPr>
          </a:lstStyle>
          <a:p>
            <a:pPr lvl="0"/>
            <a:r>
              <a:rPr lang="en-US" dirty="0"/>
              <a:t>Level 1 – Arial 20</a:t>
            </a:r>
          </a:p>
          <a:p>
            <a:pPr lvl="1"/>
            <a:r>
              <a:rPr lang="en-US" dirty="0"/>
              <a:t>Level 2 – Arial 16</a:t>
            </a:r>
          </a:p>
          <a:p>
            <a:pPr lvl="2"/>
            <a:r>
              <a:rPr lang="en-US" dirty="0"/>
              <a:t>Level 3 – Arial 16</a:t>
            </a:r>
          </a:p>
          <a:p>
            <a:pPr lvl="3"/>
            <a:r>
              <a:rPr lang="en-US" dirty="0"/>
              <a:t>Level 4 – Arial 16</a:t>
            </a:r>
          </a:p>
          <a:p>
            <a:pPr lvl="4"/>
            <a:r>
              <a:rPr lang="en-US" dirty="0"/>
              <a:t>Level 5 – Arial 16</a:t>
            </a:r>
          </a:p>
        </p:txBody>
      </p:sp>
      <p:sp>
        <p:nvSpPr>
          <p:cNvPr id="3" name="Footer Placeholder 2">
            <a:extLst>
              <a:ext uri="{FF2B5EF4-FFF2-40B4-BE49-F238E27FC236}">
                <a16:creationId xmlns:a16="http://schemas.microsoft.com/office/drawing/2014/main" id="{156883DA-08EC-4DC9-B727-E2506C875993}"/>
              </a:ext>
            </a:extLst>
          </p:cNvPr>
          <p:cNvSpPr>
            <a:spLocks noGrp="1"/>
          </p:cNvSpPr>
          <p:nvPr>
            <p:ph type="ftr" sz="quarter" idx="11"/>
          </p:nvPr>
        </p:nvSpPr>
        <p:spPr/>
        <p:txBody>
          <a:bodyPr/>
          <a:lstStyle/>
          <a:p>
            <a:endParaRPr lang="en-US" dirty="0"/>
          </a:p>
        </p:txBody>
      </p:sp>
      <p:sp>
        <p:nvSpPr>
          <p:cNvPr id="6" name="Title 5">
            <a:extLst>
              <a:ext uri="{FF2B5EF4-FFF2-40B4-BE49-F238E27FC236}">
                <a16:creationId xmlns:a16="http://schemas.microsoft.com/office/drawing/2014/main" id="{E737D2AC-E4B8-4C29-828B-EA2C5CF4ACF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18243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7A344F-17B9-FB48-8338-0A1233FB437E}" type="datetime1">
              <a:rPr lang="en-US" smtClean="0"/>
              <a:t>4/9/2026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C5830-40F3-F04E-B2E3-10E6672BA8F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11AF9CC-D242-D342-B0B5-DED381761A59}" type="datetime1">
              <a:rPr lang="en-US" smtClean="0"/>
              <a:t>4/9/2026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3C5830-40F3-F04E-B2E3-10E6672BA8F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C08F6E8-73CF-6544-8553-794C470F2E25}" type="datetime1">
              <a:rPr lang="en-US" smtClean="0"/>
              <a:t>4/9/2026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3C5830-40F3-F04E-B2E3-10E6672BA8F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C953825-04C1-3E4B-A82F-9B37335206D0}" type="datetime1">
              <a:rPr lang="en-US" smtClean="0"/>
              <a:t>4/9/2026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3C5830-40F3-F04E-B2E3-10E6672BA8F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6D0E66-2570-B746-9259-DC53E0AC1017}" type="datetime1">
              <a:rPr lang="en-US" smtClean="0"/>
              <a:t>4/9/2026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3C5830-40F3-F04E-B2E3-10E6672BA8F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A84C19-65D0-E64B-BAC6-C2E03DE9EF60}" type="datetime1">
              <a:rPr lang="en-US" smtClean="0"/>
              <a:t>4/9/2026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3C5830-40F3-F04E-B2E3-10E6672BA8F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D1F73F-0E9A-7141-8C17-51C15C49D7D4}" type="datetime1">
              <a:rPr lang="en-US" smtClean="0"/>
              <a:t>4/9/2026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3C5830-40F3-F04E-B2E3-10E6672BA8F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25.xml"/><Relationship Id="rId7"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8548"/>
            <a:ext cx="12192000" cy="6858000"/>
          </a:xfrm>
          <a:prstGeom prst="rect">
            <a:avLst/>
          </a:prstGeom>
        </p:spPr>
      </p:pic>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bg1"/>
                </a:solidFill>
                <a:latin typeface="Arial" charset="0"/>
                <a:ea typeface="Arial" charset="0"/>
                <a:cs typeface="Arial" charset="0"/>
              </a:defRPr>
            </a:lvl1pPr>
          </a:lstStyle>
          <a:p>
            <a:fld id="{89AF5FA7-DAFA-A74F-8057-22769DAD18BF}" type="datetime1">
              <a:rPr lang="en-US" smtClean="0"/>
              <a:t>4/9/2026</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bg1"/>
                </a:solidFill>
                <a:latin typeface="Arial" charset="0"/>
                <a:ea typeface="Arial" charset="0"/>
                <a:cs typeface="Arial" charset="0"/>
              </a:defRPr>
            </a:lvl1pPr>
          </a:lstStyle>
          <a:p>
            <a:endParaRPr lang="en-US" dirty="0"/>
          </a:p>
        </p:txBody>
      </p:sp>
      <p:sp>
        <p:nvSpPr>
          <p:cNvPr id="6" name="Slide Number Placeholder 5"/>
          <p:cNvSpPr>
            <a:spLocks noGrp="1"/>
          </p:cNvSpPr>
          <p:nvPr>
            <p:ph type="sldNum" sz="quarter" idx="4"/>
          </p:nvPr>
        </p:nvSpPr>
        <p:spPr>
          <a:xfrm>
            <a:off x="9329616" y="6356352"/>
            <a:ext cx="2743200" cy="365125"/>
          </a:xfrm>
          <a:prstGeom prst="rect">
            <a:avLst/>
          </a:prstGeom>
        </p:spPr>
        <p:txBody>
          <a:bodyPr vert="horz" lIns="91440" tIns="45720" rIns="91440" bIns="45720" rtlCol="0" anchor="ctr"/>
          <a:lstStyle>
            <a:lvl1pPr algn="r">
              <a:defRPr sz="1200">
                <a:solidFill>
                  <a:schemeClr val="bg1"/>
                </a:solidFill>
                <a:latin typeface="Arial" charset="0"/>
                <a:ea typeface="Arial" charset="0"/>
                <a:cs typeface="Arial" charset="0"/>
              </a:defRPr>
            </a:lvl1pPr>
          </a:lstStyle>
          <a:p>
            <a:fld id="{893C5830-40F3-F04E-B2E3-10E6672BA8FF}" type="slidenum">
              <a:rPr lang="en-US" smtClean="0"/>
              <a:pPr/>
              <a:t>‹#›</a:t>
            </a:fld>
            <a:endParaRPr lang="en-US"/>
          </a:p>
        </p:txBody>
      </p:sp>
      <p:pic>
        <p:nvPicPr>
          <p:cNvPr id="8" name="Picture 7"/>
          <p:cNvPicPr>
            <a:picLocks noChangeAspect="1"/>
          </p:cNvPicPr>
          <p:nvPr userDrawn="1"/>
        </p:nvPicPr>
        <p:blipFill>
          <a:blip r:embed="rId14"/>
          <a:srcRect/>
          <a:stretch/>
        </p:blipFill>
        <p:spPr>
          <a:xfrm>
            <a:off x="0" y="0"/>
            <a:ext cx="12192000" cy="6858000"/>
          </a:xfrm>
          <a:prstGeom prst="rect">
            <a:avLst/>
          </a:prstGeom>
        </p:spPr>
      </p:pic>
    </p:spTree>
    <p:extLst>
      <p:ext uri="{BB962C8B-B14F-4D97-AF65-F5344CB8AC3E}">
        <p14:creationId xmlns:p14="http://schemas.microsoft.com/office/powerpoint/2010/main" val="10923609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rgbClr val="30519D"/>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BE25A7-344E-4DB0-815B-DDAB16D107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B781A3B-24BF-45F8-B218-B48BFF4EA6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CA26C2-B368-403E-AE21-069BBABD01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C0ED7F-022C-4B10-AA75-723C3B8BFE54}" type="datetimeFigureOut">
              <a:rPr lang="en-US" smtClean="0"/>
              <a:t>4/9/2026</a:t>
            </a:fld>
            <a:endParaRPr lang="en-US"/>
          </a:p>
        </p:txBody>
      </p:sp>
      <p:sp>
        <p:nvSpPr>
          <p:cNvPr id="5" name="Footer Placeholder 4">
            <a:extLst>
              <a:ext uri="{FF2B5EF4-FFF2-40B4-BE49-F238E27FC236}">
                <a16:creationId xmlns:a16="http://schemas.microsoft.com/office/drawing/2014/main" id="{6F132DAC-B75F-4A31-ADFE-BCA48C6BB1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94BC237-0C78-4A5C-B9F4-97698CEA66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125286-7364-4EC8-B48B-9AC787F8857B}" type="slidenum">
              <a:rPr lang="en-US" smtClean="0"/>
              <a:t>‹#›</a:t>
            </a:fld>
            <a:endParaRPr lang="en-US"/>
          </a:p>
        </p:txBody>
      </p:sp>
    </p:spTree>
    <p:extLst>
      <p:ext uri="{BB962C8B-B14F-4D97-AF65-F5344CB8AC3E}">
        <p14:creationId xmlns:p14="http://schemas.microsoft.com/office/powerpoint/2010/main" val="7672049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7DAAA2-8718-2247-8539-9A0DC22C048C}"/>
              </a:ext>
            </a:extLst>
          </p:cNvPr>
          <p:cNvSpPr>
            <a:spLocks noGrp="1"/>
          </p:cNvSpPr>
          <p:nvPr>
            <p:ph type="title"/>
          </p:nvPr>
        </p:nvSpPr>
        <p:spPr>
          <a:xfrm>
            <a:off x="462579" y="0"/>
            <a:ext cx="11499925" cy="693958"/>
          </a:xfrm>
          <a:prstGeom prst="rect">
            <a:avLst/>
          </a:prstGeom>
        </p:spPr>
        <p:txBody>
          <a:bodyPr vert="horz" lIns="91440" tIns="45720" rIns="91440" bIns="45720" rtlCol="0" anchor="ctr">
            <a:normAutofit/>
          </a:bodyPr>
          <a:lstStyle/>
          <a:p>
            <a:endParaRPr lang="en-US" dirty="0"/>
          </a:p>
        </p:txBody>
      </p:sp>
      <p:sp>
        <p:nvSpPr>
          <p:cNvPr id="3" name="Text Placeholder 2">
            <a:extLst>
              <a:ext uri="{FF2B5EF4-FFF2-40B4-BE49-F238E27FC236}">
                <a16:creationId xmlns:a16="http://schemas.microsoft.com/office/drawing/2014/main" id="{A73056FE-C136-A54B-9DE3-EACD8E08FED9}"/>
              </a:ext>
            </a:extLst>
          </p:cNvPr>
          <p:cNvSpPr>
            <a:spLocks noGrp="1"/>
          </p:cNvSpPr>
          <p:nvPr>
            <p:ph type="body" idx="1"/>
          </p:nvPr>
        </p:nvSpPr>
        <p:spPr>
          <a:xfrm>
            <a:off x="462579" y="975365"/>
            <a:ext cx="11499925" cy="486585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 name="Straight Connector 4">
            <a:extLst>
              <a:ext uri="{FF2B5EF4-FFF2-40B4-BE49-F238E27FC236}">
                <a16:creationId xmlns:a16="http://schemas.microsoft.com/office/drawing/2014/main" id="{CAB150B5-704F-CF21-3183-8DB97C07706C}"/>
              </a:ext>
            </a:extLst>
          </p:cNvPr>
          <p:cNvCxnSpPr>
            <a:cxnSpLocks/>
          </p:cNvCxnSpPr>
          <p:nvPr userDrawn="1"/>
        </p:nvCxnSpPr>
        <p:spPr>
          <a:xfrm>
            <a:off x="462579" y="694549"/>
            <a:ext cx="11499925" cy="0"/>
          </a:xfrm>
          <a:prstGeom prst="line">
            <a:avLst/>
          </a:prstGeom>
          <a:ln w="25400">
            <a:gradFill>
              <a:gsLst>
                <a:gs pos="0">
                  <a:schemeClr val="bg2"/>
                </a:gs>
                <a:gs pos="100000">
                  <a:schemeClr val="accent5"/>
                </a:gs>
              </a:gsLst>
              <a:lin ang="0" scaled="0"/>
            </a:gra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9958D2D7-4525-7982-81CE-BAFE8EFB999D}"/>
              </a:ext>
            </a:extLst>
          </p:cNvPr>
          <p:cNvCxnSpPr/>
          <p:nvPr userDrawn="1"/>
        </p:nvCxnSpPr>
        <p:spPr>
          <a:xfrm>
            <a:off x="462579" y="6229991"/>
            <a:ext cx="11499925" cy="0"/>
          </a:xfrm>
          <a:prstGeom prst="line">
            <a:avLst/>
          </a:prstGeom>
        </p:spPr>
        <p:style>
          <a:lnRef idx="1">
            <a:schemeClr val="dk1"/>
          </a:lnRef>
          <a:fillRef idx="0">
            <a:schemeClr val="dk1"/>
          </a:fillRef>
          <a:effectRef idx="0">
            <a:schemeClr val="dk1"/>
          </a:effectRef>
          <a:fontRef idx="minor">
            <a:schemeClr val="tx1"/>
          </a:fontRef>
        </p:style>
      </p:cxnSp>
      <p:sp>
        <p:nvSpPr>
          <p:cNvPr id="7" name="Slide Number Placeholder 5">
            <a:extLst>
              <a:ext uri="{FF2B5EF4-FFF2-40B4-BE49-F238E27FC236}">
                <a16:creationId xmlns:a16="http://schemas.microsoft.com/office/drawing/2014/main" id="{0B2AFF6D-0928-4D72-853B-80E1EFEDB36D}"/>
              </a:ext>
            </a:extLst>
          </p:cNvPr>
          <p:cNvSpPr>
            <a:spLocks noGrp="1"/>
          </p:cNvSpPr>
          <p:nvPr>
            <p:ph type="sldNum" sz="quarter" idx="4"/>
          </p:nvPr>
        </p:nvSpPr>
        <p:spPr>
          <a:xfrm>
            <a:off x="11451649" y="6533724"/>
            <a:ext cx="432486" cy="294041"/>
          </a:xfrm>
          <a:prstGeom prst="rect">
            <a:avLst/>
          </a:prstGeom>
        </p:spPr>
        <p:txBody>
          <a:bodyPr lIns="0" tIns="0" rIns="0" bIns="0" anchor="ctr"/>
          <a:lstStyle>
            <a:lvl1pPr algn="ctr">
              <a:defRPr sz="1000">
                <a:solidFill>
                  <a:schemeClr val="tx1"/>
                </a:solidFill>
              </a:defRPr>
            </a:lvl1pPr>
          </a:lstStyle>
          <a:p>
            <a:fld id="{933A556B-7C63-244D-9B7C-B0EA8042B330}" type="slidenum">
              <a:rPr lang="en-US" smtClean="0"/>
              <a:pPr/>
              <a:t>‹#›</a:t>
            </a:fld>
            <a:endParaRPr lang="en-US"/>
          </a:p>
        </p:txBody>
      </p:sp>
      <p:sp>
        <p:nvSpPr>
          <p:cNvPr id="8" name="Text Placeholder 2">
            <a:extLst>
              <a:ext uri="{FF2B5EF4-FFF2-40B4-BE49-F238E27FC236}">
                <a16:creationId xmlns:a16="http://schemas.microsoft.com/office/drawing/2014/main" id="{70D1DF75-2FAB-4E03-98EA-F2E16DB3A424}"/>
              </a:ext>
            </a:extLst>
          </p:cNvPr>
          <p:cNvSpPr txBox="1">
            <a:spLocks/>
          </p:cNvSpPr>
          <p:nvPr userDrawn="1"/>
        </p:nvSpPr>
        <p:spPr>
          <a:xfrm>
            <a:off x="351421" y="6534374"/>
            <a:ext cx="6361993" cy="294041"/>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1400" dirty="0"/>
              <a:t>Director’s Review of the EIC Project Status, March 9-12, 2026</a:t>
            </a:r>
          </a:p>
        </p:txBody>
      </p:sp>
      <p:sp>
        <p:nvSpPr>
          <p:cNvPr id="9" name="Text Placeholder 2">
            <a:extLst>
              <a:ext uri="{FF2B5EF4-FFF2-40B4-BE49-F238E27FC236}">
                <a16:creationId xmlns:a16="http://schemas.microsoft.com/office/drawing/2014/main" id="{E51EB3C1-1414-4721-B9A9-43D43377DAF1}"/>
              </a:ext>
            </a:extLst>
          </p:cNvPr>
          <p:cNvSpPr txBox="1">
            <a:spLocks/>
          </p:cNvSpPr>
          <p:nvPr userDrawn="1"/>
        </p:nvSpPr>
        <p:spPr>
          <a:xfrm>
            <a:off x="6212541" y="6533786"/>
            <a:ext cx="3151015" cy="294041"/>
          </a:xfrm>
          <a:prstGeom prst="rect">
            <a:avLst/>
          </a:prstGeom>
        </p:spPr>
        <p:txBody>
          <a:bodyPr>
            <a:noAutofit/>
          </a:bodyPr>
          <a:lstStyle>
            <a:lvl1pPr marL="0" indent="0" algn="ctr"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Fernando Barbosa</a:t>
            </a:r>
          </a:p>
        </p:txBody>
      </p:sp>
    </p:spTree>
    <p:extLst>
      <p:ext uri="{BB962C8B-B14F-4D97-AF65-F5344CB8AC3E}">
        <p14:creationId xmlns:p14="http://schemas.microsoft.com/office/powerpoint/2010/main" val="286369804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Lst>
  <p:hf hdr="0" ftr="0" dt="0"/>
  <p:txStyles>
    <p:titleStyle>
      <a:lvl1pPr algn="l" defTabSz="914400" rtl="0" eaLnBrk="1" latinLnBrk="0" hangingPunct="1">
        <a:lnSpc>
          <a:spcPct val="90000"/>
        </a:lnSpc>
        <a:spcBef>
          <a:spcPct val="0"/>
        </a:spcBef>
        <a:buNone/>
        <a:defRPr sz="4000" b="1" u="none"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p15:clr>
            <a:srgbClr val="F26B43"/>
          </p15:clr>
        </p15:guide>
        <p15:guide id="8" pos="3840">
          <p15:clr>
            <a:srgbClr val="F26B43"/>
          </p15:clr>
        </p15:guide>
        <p15:guide id="9" pos="360">
          <p15:clr>
            <a:srgbClr val="F26B43"/>
          </p15:clr>
        </p15:guide>
        <p15:guide id="10" orient="horz" pos="3888">
          <p15:clr>
            <a:srgbClr val="F26B43"/>
          </p15:clr>
        </p15:guide>
        <p15:guide id="11" pos="7320">
          <p15:clr>
            <a:srgbClr val="F26B43"/>
          </p15:clr>
        </p15:guide>
        <p15:guide id="12" orient="horz" pos="412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4.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34006" y="1983661"/>
            <a:ext cx="8370199" cy="1774948"/>
          </a:xfrm>
        </p:spPr>
        <p:txBody>
          <a:bodyPr>
            <a:normAutofit/>
          </a:bodyPr>
          <a:lstStyle/>
          <a:p>
            <a:r>
              <a:rPr lang="en-US" dirty="0"/>
              <a:t>Electronics &amp; DAQ WG</a:t>
            </a:r>
            <a:br>
              <a:rPr lang="en-US" dirty="0"/>
            </a:br>
            <a:endParaRPr lang="en-US" sz="4000" dirty="0"/>
          </a:p>
        </p:txBody>
      </p:sp>
      <p:sp>
        <p:nvSpPr>
          <p:cNvPr id="3" name="Subtitle 2"/>
          <p:cNvSpPr>
            <a:spLocks noGrp="1"/>
          </p:cNvSpPr>
          <p:nvPr>
            <p:ph type="subTitle" idx="1"/>
          </p:nvPr>
        </p:nvSpPr>
        <p:spPr>
          <a:xfrm>
            <a:off x="3578712" y="4283198"/>
            <a:ext cx="6906754" cy="1061583"/>
          </a:xfrm>
        </p:spPr>
        <p:txBody>
          <a:bodyPr vert="horz" lIns="91440" tIns="45720" rIns="91440" bIns="45720" rtlCol="0" anchor="t">
            <a:normAutofit/>
          </a:bodyPr>
          <a:lstStyle/>
          <a:p>
            <a:r>
              <a:rPr lang="en-US" dirty="0"/>
              <a:t>Fernando Barbosa (</a:t>
            </a:r>
            <a:r>
              <a:rPr lang="en-US" dirty="0" err="1"/>
              <a:t>JLab</a:t>
            </a:r>
            <a:r>
              <a:rPr lang="en-US" dirty="0"/>
              <a:t>)</a:t>
            </a:r>
          </a:p>
          <a:p>
            <a:r>
              <a:rPr lang="en-US" dirty="0"/>
              <a:t>9 April 2026</a:t>
            </a:r>
          </a:p>
          <a:p>
            <a:endParaRPr lang="en-US" dirty="0"/>
          </a:p>
        </p:txBody>
      </p:sp>
    </p:spTree>
    <p:extLst>
      <p:ext uri="{BB962C8B-B14F-4D97-AF65-F5344CB8AC3E}">
        <p14:creationId xmlns:p14="http://schemas.microsoft.com/office/powerpoint/2010/main" val="700661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5742C9BD-30AA-4276-AA6D-F6F83C879FD0}"/>
              </a:ext>
            </a:extLst>
          </p:cNvPr>
          <p:cNvSpPr txBox="1"/>
          <p:nvPr/>
        </p:nvSpPr>
        <p:spPr>
          <a:xfrm>
            <a:off x="282804" y="874455"/>
            <a:ext cx="11434714" cy="2554545"/>
          </a:xfrm>
          <a:prstGeom prst="rect">
            <a:avLst/>
          </a:prstGeom>
          <a:noFill/>
        </p:spPr>
        <p:txBody>
          <a:bodyPr wrap="square" rtlCol="0">
            <a:spAutoFit/>
          </a:bodyPr>
          <a:lstStyle/>
          <a:p>
            <a:pPr marL="800100" lvl="1" indent="-342900">
              <a:buFont typeface="Wingdings" panose="05000000000000000000" pitchFamily="2" charset="2"/>
              <a:buChar char="q"/>
              <a:defRPr/>
            </a:pPr>
            <a:r>
              <a:rPr lang="en-US" sz="2000" dirty="0"/>
              <a:t>Today:</a:t>
            </a:r>
          </a:p>
          <a:p>
            <a:pPr marL="1257300" lvl="2" indent="-342900">
              <a:buFont typeface="Wingdings" panose="05000000000000000000" pitchFamily="2" charset="2"/>
              <a:buChar char="§"/>
              <a:defRPr/>
            </a:pPr>
            <a:r>
              <a:rPr lang="en-US" sz="2000" dirty="0"/>
              <a:t>ASIC/Discrete Internal Reviews</a:t>
            </a:r>
          </a:p>
          <a:p>
            <a:pPr marL="1257300" lvl="2" indent="-342900">
              <a:buFont typeface="Wingdings" panose="05000000000000000000" pitchFamily="2" charset="2"/>
              <a:buChar char="§"/>
              <a:defRPr/>
            </a:pPr>
            <a:r>
              <a:rPr lang="en-US" sz="2000" dirty="0"/>
              <a:t>ASIC/Discrete Production Schedules</a:t>
            </a:r>
          </a:p>
          <a:p>
            <a:pPr marL="1257300" lvl="2" indent="-342900">
              <a:buFont typeface="Wingdings" panose="05000000000000000000" pitchFamily="2" charset="2"/>
              <a:buChar char="§"/>
              <a:defRPr/>
            </a:pPr>
            <a:r>
              <a:rPr lang="en-US" sz="2000" dirty="0"/>
              <a:t>ASIC &amp; Electronics Status Updates</a:t>
            </a:r>
          </a:p>
          <a:p>
            <a:pPr marL="800100" lvl="1" indent="-342900">
              <a:buFont typeface="Wingdings" panose="05000000000000000000" pitchFamily="2" charset="2"/>
              <a:buChar char="q"/>
              <a:defRPr/>
            </a:pPr>
            <a:endParaRPr lang="en-US" sz="2000" dirty="0"/>
          </a:p>
          <a:p>
            <a:pPr marL="800100" lvl="1" indent="-342900">
              <a:buFont typeface="Wingdings" panose="05000000000000000000" pitchFamily="2" charset="2"/>
              <a:buChar char="q"/>
              <a:defRPr/>
            </a:pPr>
            <a:r>
              <a:rPr lang="en-US" sz="2000" dirty="0"/>
              <a:t>Next week: 16 April 2026</a:t>
            </a:r>
          </a:p>
          <a:p>
            <a:pPr marL="1257300" lvl="2" indent="-342900">
              <a:buFont typeface="Wingdings" panose="05000000000000000000" pitchFamily="2" charset="2"/>
              <a:buChar char="§"/>
              <a:defRPr/>
            </a:pPr>
            <a:r>
              <a:rPr lang="en-US" sz="2000" dirty="0"/>
              <a:t>Power Trees – Distribution and Regulation</a:t>
            </a:r>
          </a:p>
          <a:p>
            <a:pPr marL="1257300" lvl="2" indent="-342900">
              <a:buFont typeface="Wingdings" panose="05000000000000000000" pitchFamily="2" charset="2"/>
              <a:buChar char="§"/>
              <a:defRPr/>
            </a:pPr>
            <a:r>
              <a:rPr lang="en-US" sz="2000" dirty="0"/>
              <a:t>Schedule Steps – Overview of sequence</a:t>
            </a:r>
          </a:p>
        </p:txBody>
      </p:sp>
      <p:sp>
        <p:nvSpPr>
          <p:cNvPr id="17" name="Title 1">
            <a:extLst>
              <a:ext uri="{FF2B5EF4-FFF2-40B4-BE49-F238E27FC236}">
                <a16:creationId xmlns:a16="http://schemas.microsoft.com/office/drawing/2014/main" id="{5CE149BA-F25A-4330-870E-528299409899}"/>
              </a:ext>
            </a:extLst>
          </p:cNvPr>
          <p:cNvSpPr txBox="1">
            <a:spLocks/>
          </p:cNvSpPr>
          <p:nvPr/>
        </p:nvSpPr>
        <p:spPr>
          <a:xfrm>
            <a:off x="750627" y="405756"/>
            <a:ext cx="3646404" cy="5104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30519D"/>
                </a:solidFill>
                <a:latin typeface="Arial" charset="0"/>
                <a:ea typeface="Arial" charset="0"/>
                <a:cs typeface="Arial"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a:ln>
                  <a:noFill/>
                </a:ln>
                <a:solidFill>
                  <a:srgbClr val="30519D"/>
                </a:solidFill>
                <a:effectLst/>
                <a:uLnTx/>
                <a:uFillTx/>
                <a:latin typeface="Arial" charset="0"/>
                <a:cs typeface="Arial" charset="0"/>
              </a:rPr>
              <a:t>Agenda</a:t>
            </a:r>
          </a:p>
        </p:txBody>
      </p:sp>
      <p:grpSp>
        <p:nvGrpSpPr>
          <p:cNvPr id="26" name="Group 25">
            <a:extLst>
              <a:ext uri="{FF2B5EF4-FFF2-40B4-BE49-F238E27FC236}">
                <a16:creationId xmlns:a16="http://schemas.microsoft.com/office/drawing/2014/main" id="{555F6388-E40E-E6BC-D598-8BD036F55D20}"/>
              </a:ext>
            </a:extLst>
          </p:cNvPr>
          <p:cNvGrpSpPr/>
          <p:nvPr/>
        </p:nvGrpSpPr>
        <p:grpSpPr>
          <a:xfrm>
            <a:off x="4061621" y="3499542"/>
            <a:ext cx="5519486" cy="3054599"/>
            <a:chOff x="3537856" y="3082834"/>
            <a:chExt cx="5519486" cy="3054599"/>
          </a:xfrm>
        </p:grpSpPr>
        <p:sp>
          <p:nvSpPr>
            <p:cNvPr id="2" name="Rectangle 1">
              <a:extLst>
                <a:ext uri="{FF2B5EF4-FFF2-40B4-BE49-F238E27FC236}">
                  <a16:creationId xmlns:a16="http://schemas.microsoft.com/office/drawing/2014/main" id="{C86D0DB1-BAF6-E8F2-7686-87D0DDD7EBFC}"/>
                </a:ext>
              </a:extLst>
            </p:cNvPr>
            <p:cNvSpPr/>
            <p:nvPr/>
          </p:nvSpPr>
          <p:spPr>
            <a:xfrm>
              <a:off x="3537856" y="3082834"/>
              <a:ext cx="3004457" cy="51041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4C70136-462E-56E3-A359-B226AFC952C8}"/>
                </a:ext>
              </a:extLst>
            </p:cNvPr>
            <p:cNvSpPr txBox="1"/>
            <p:nvPr/>
          </p:nvSpPr>
          <p:spPr>
            <a:xfrm>
              <a:off x="3660539" y="3128123"/>
              <a:ext cx="2759089" cy="369332"/>
            </a:xfrm>
            <a:prstGeom prst="rect">
              <a:avLst/>
            </a:prstGeom>
            <a:noFill/>
          </p:spPr>
          <p:txBody>
            <a:bodyPr wrap="none" rtlCol="0">
              <a:spAutoFit/>
            </a:bodyPr>
            <a:lstStyle/>
            <a:p>
              <a:r>
                <a:rPr lang="en-US" dirty="0"/>
                <a:t>Engineering &amp; Design (PED)</a:t>
              </a:r>
            </a:p>
          </p:txBody>
        </p:sp>
        <p:sp>
          <p:nvSpPr>
            <p:cNvPr id="5" name="Rectangle 4">
              <a:extLst>
                <a:ext uri="{FF2B5EF4-FFF2-40B4-BE49-F238E27FC236}">
                  <a16:creationId xmlns:a16="http://schemas.microsoft.com/office/drawing/2014/main" id="{9130A8EA-7243-B2B6-0A1F-58381F9D57B2}"/>
                </a:ext>
              </a:extLst>
            </p:cNvPr>
            <p:cNvSpPr/>
            <p:nvPr/>
          </p:nvSpPr>
          <p:spPr>
            <a:xfrm>
              <a:off x="3537856" y="3937709"/>
              <a:ext cx="3004457" cy="51041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40A13D3-BCA7-F1CE-E1B4-6B13AD17EB0F}"/>
                </a:ext>
              </a:extLst>
            </p:cNvPr>
            <p:cNvSpPr txBox="1"/>
            <p:nvPr/>
          </p:nvSpPr>
          <p:spPr>
            <a:xfrm>
              <a:off x="3732609" y="4008251"/>
              <a:ext cx="2614947" cy="369332"/>
            </a:xfrm>
            <a:prstGeom prst="rect">
              <a:avLst/>
            </a:prstGeom>
            <a:noFill/>
          </p:spPr>
          <p:txBody>
            <a:bodyPr wrap="none" rtlCol="0">
              <a:spAutoFit/>
            </a:bodyPr>
            <a:lstStyle/>
            <a:p>
              <a:r>
                <a:rPr lang="en-US" dirty="0"/>
                <a:t>Production (Construction)</a:t>
              </a:r>
            </a:p>
          </p:txBody>
        </p:sp>
        <p:sp>
          <p:nvSpPr>
            <p:cNvPr id="9" name="Rectangle 8">
              <a:extLst>
                <a:ext uri="{FF2B5EF4-FFF2-40B4-BE49-F238E27FC236}">
                  <a16:creationId xmlns:a16="http://schemas.microsoft.com/office/drawing/2014/main" id="{1C84A1BE-E34E-2354-68B9-1E122C99776B}"/>
                </a:ext>
              </a:extLst>
            </p:cNvPr>
            <p:cNvSpPr/>
            <p:nvPr/>
          </p:nvSpPr>
          <p:spPr>
            <a:xfrm>
              <a:off x="4049487" y="4792584"/>
              <a:ext cx="1970314" cy="51041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7E5B6D6-757A-672E-674C-FA73F0F5F6F2}"/>
                </a:ext>
              </a:extLst>
            </p:cNvPr>
            <p:cNvSpPr txBox="1"/>
            <p:nvPr/>
          </p:nvSpPr>
          <p:spPr>
            <a:xfrm>
              <a:off x="4200695" y="4863126"/>
              <a:ext cx="1690847" cy="369332"/>
            </a:xfrm>
            <a:prstGeom prst="rect">
              <a:avLst/>
            </a:prstGeom>
            <a:noFill/>
          </p:spPr>
          <p:txBody>
            <a:bodyPr wrap="none" rtlCol="0">
              <a:spAutoFit/>
            </a:bodyPr>
            <a:lstStyle/>
            <a:p>
              <a:r>
                <a:rPr lang="en-US" dirty="0"/>
                <a:t>QA/QC (Testing)</a:t>
              </a:r>
            </a:p>
          </p:txBody>
        </p:sp>
        <p:sp>
          <p:nvSpPr>
            <p:cNvPr id="11" name="Oval 10">
              <a:extLst>
                <a:ext uri="{FF2B5EF4-FFF2-40B4-BE49-F238E27FC236}">
                  <a16:creationId xmlns:a16="http://schemas.microsoft.com/office/drawing/2014/main" id="{E0AD2794-FE32-FB48-DE4A-1AE73E75B93E}"/>
                </a:ext>
              </a:extLst>
            </p:cNvPr>
            <p:cNvSpPr/>
            <p:nvPr/>
          </p:nvSpPr>
          <p:spPr>
            <a:xfrm>
              <a:off x="4902925" y="5846385"/>
              <a:ext cx="274320" cy="27432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0844265F-BC40-6ADE-554F-D28531B4AC95}"/>
                </a:ext>
              </a:extLst>
            </p:cNvPr>
            <p:cNvCxnSpPr>
              <a:stCxn id="2" idx="2"/>
              <a:endCxn id="7" idx="0"/>
            </p:cNvCxnSpPr>
            <p:nvPr/>
          </p:nvCxnSpPr>
          <p:spPr>
            <a:xfrm>
              <a:off x="5040085" y="3593251"/>
              <a:ext cx="0" cy="3444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F5C50A7-9B7F-95EE-E48D-08366F081DF0}"/>
                </a:ext>
              </a:extLst>
            </p:cNvPr>
            <p:cNvCxnSpPr>
              <a:stCxn id="5" idx="2"/>
              <a:endCxn id="9" idx="0"/>
            </p:cNvCxnSpPr>
            <p:nvPr/>
          </p:nvCxnSpPr>
          <p:spPr>
            <a:xfrm flipH="1">
              <a:off x="5034644" y="4448126"/>
              <a:ext cx="5441" cy="3444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E8902E6D-A261-34D3-ABC6-920247295927}"/>
                </a:ext>
              </a:extLst>
            </p:cNvPr>
            <p:cNvCxnSpPr>
              <a:stCxn id="9" idx="2"/>
              <a:endCxn id="11" idx="0"/>
            </p:cNvCxnSpPr>
            <p:nvPr/>
          </p:nvCxnSpPr>
          <p:spPr>
            <a:xfrm>
              <a:off x="5034644" y="5303001"/>
              <a:ext cx="5441" cy="5433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9D948282-7E0B-443C-9FEC-6C89316B8800}"/>
                </a:ext>
              </a:extLst>
            </p:cNvPr>
            <p:cNvSpPr txBox="1"/>
            <p:nvPr/>
          </p:nvSpPr>
          <p:spPr>
            <a:xfrm>
              <a:off x="5228603" y="5829656"/>
              <a:ext cx="2033890" cy="307777"/>
            </a:xfrm>
            <a:prstGeom prst="rect">
              <a:avLst/>
            </a:prstGeom>
            <a:noFill/>
          </p:spPr>
          <p:txBody>
            <a:bodyPr wrap="none" rtlCol="0">
              <a:spAutoFit/>
            </a:bodyPr>
            <a:lstStyle/>
            <a:p>
              <a:r>
                <a:rPr lang="en-US" sz="1400" dirty="0"/>
                <a:t>Delivery to Sub-detectors</a:t>
              </a:r>
            </a:p>
          </p:txBody>
        </p:sp>
        <p:sp>
          <p:nvSpPr>
            <p:cNvPr id="22" name="Right Brace 21">
              <a:extLst>
                <a:ext uri="{FF2B5EF4-FFF2-40B4-BE49-F238E27FC236}">
                  <a16:creationId xmlns:a16="http://schemas.microsoft.com/office/drawing/2014/main" id="{9A0DBF7C-11B2-983E-12B0-2770898BC3A2}"/>
                </a:ext>
              </a:extLst>
            </p:cNvPr>
            <p:cNvSpPr/>
            <p:nvPr/>
          </p:nvSpPr>
          <p:spPr>
            <a:xfrm>
              <a:off x="7373984" y="3082834"/>
              <a:ext cx="174932" cy="510417"/>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23" name="TextBox 22">
              <a:extLst>
                <a:ext uri="{FF2B5EF4-FFF2-40B4-BE49-F238E27FC236}">
                  <a16:creationId xmlns:a16="http://schemas.microsoft.com/office/drawing/2014/main" id="{57B742E1-12C8-24EA-0827-E55AA2063CC3}"/>
                </a:ext>
              </a:extLst>
            </p:cNvPr>
            <p:cNvSpPr txBox="1"/>
            <p:nvPr/>
          </p:nvSpPr>
          <p:spPr>
            <a:xfrm>
              <a:off x="7548916" y="3153376"/>
              <a:ext cx="1508426" cy="369332"/>
            </a:xfrm>
            <a:prstGeom prst="rect">
              <a:avLst/>
            </a:prstGeom>
            <a:noFill/>
          </p:spPr>
          <p:txBody>
            <a:bodyPr wrap="none" rtlCol="0">
              <a:spAutoFit/>
            </a:bodyPr>
            <a:lstStyle/>
            <a:p>
              <a:r>
                <a:rPr lang="en-US" dirty="0">
                  <a:solidFill>
                    <a:srgbClr val="00B050"/>
                  </a:solidFill>
                </a:rPr>
                <a:t>Current Phase</a:t>
              </a:r>
            </a:p>
          </p:txBody>
        </p:sp>
        <p:sp>
          <p:nvSpPr>
            <p:cNvPr id="24" name="Right Brace 23">
              <a:extLst>
                <a:ext uri="{FF2B5EF4-FFF2-40B4-BE49-F238E27FC236}">
                  <a16:creationId xmlns:a16="http://schemas.microsoft.com/office/drawing/2014/main" id="{ED57619F-99AF-909B-0955-1604B360E07F}"/>
                </a:ext>
              </a:extLst>
            </p:cNvPr>
            <p:cNvSpPr/>
            <p:nvPr/>
          </p:nvSpPr>
          <p:spPr>
            <a:xfrm>
              <a:off x="7373984" y="3937709"/>
              <a:ext cx="174932" cy="2182996"/>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25" name="TextBox 24">
              <a:extLst>
                <a:ext uri="{FF2B5EF4-FFF2-40B4-BE49-F238E27FC236}">
                  <a16:creationId xmlns:a16="http://schemas.microsoft.com/office/drawing/2014/main" id="{1A0797DC-EC4D-FD4B-EEFA-3A7BBB965918}"/>
                </a:ext>
              </a:extLst>
            </p:cNvPr>
            <p:cNvSpPr txBox="1"/>
            <p:nvPr/>
          </p:nvSpPr>
          <p:spPr>
            <a:xfrm>
              <a:off x="7548916" y="4844541"/>
              <a:ext cx="638316" cy="369332"/>
            </a:xfrm>
            <a:prstGeom prst="rect">
              <a:avLst/>
            </a:prstGeom>
            <a:noFill/>
          </p:spPr>
          <p:txBody>
            <a:bodyPr wrap="none" rtlCol="0">
              <a:spAutoFit/>
            </a:bodyPr>
            <a:lstStyle/>
            <a:p>
              <a:r>
                <a:rPr lang="en-US" dirty="0">
                  <a:solidFill>
                    <a:srgbClr val="0000FF"/>
                  </a:solidFill>
                </a:rPr>
                <a:t>CD-3</a:t>
              </a:r>
            </a:p>
          </p:txBody>
        </p:sp>
      </p:grpSp>
    </p:spTree>
    <p:extLst>
      <p:ext uri="{BB962C8B-B14F-4D97-AF65-F5344CB8AC3E}">
        <p14:creationId xmlns:p14="http://schemas.microsoft.com/office/powerpoint/2010/main" val="1123033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61781E-8A13-E2C9-8350-EDDBBBA72E91}"/>
              </a:ext>
            </a:extLst>
          </p:cNvPr>
          <p:cNvSpPr txBox="1"/>
          <p:nvPr/>
        </p:nvSpPr>
        <p:spPr>
          <a:xfrm>
            <a:off x="414780" y="197346"/>
            <a:ext cx="11181762" cy="6555641"/>
          </a:xfrm>
          <a:prstGeom prst="rect">
            <a:avLst/>
          </a:prstGeom>
          <a:noFill/>
        </p:spPr>
        <p:txBody>
          <a:bodyPr wrap="square" rtlCol="0">
            <a:spAutoFit/>
          </a:bodyPr>
          <a:lstStyle/>
          <a:p>
            <a:pPr fontAlgn="base"/>
            <a:r>
              <a:rPr lang="en-US" sz="2400" dirty="0">
                <a:solidFill>
                  <a:srgbClr val="0000FF"/>
                </a:solidFill>
              </a:rPr>
              <a:t>ASIC &amp; Discrete Readout Internal Reviews</a:t>
            </a:r>
          </a:p>
          <a:p>
            <a:pPr fontAlgn="base"/>
            <a:endParaRPr lang="en-US" sz="1000" dirty="0"/>
          </a:p>
          <a:p>
            <a:pPr fontAlgn="base"/>
            <a:r>
              <a:rPr lang="en-US" sz="2000" dirty="0">
                <a:solidFill>
                  <a:srgbClr val="0000FF"/>
                </a:solidFill>
              </a:rPr>
              <a:t>Goals of the reviews:</a:t>
            </a:r>
          </a:p>
          <a:p>
            <a:pPr fontAlgn="base"/>
            <a:endParaRPr lang="en-US" dirty="0"/>
          </a:p>
          <a:p>
            <a:pPr marL="742950" lvl="1" indent="-285750" fontAlgn="base">
              <a:buFont typeface="Arial" panose="020B0604020202020204" pitchFamily="34" charset="0"/>
              <a:buChar char="•"/>
            </a:pPr>
            <a:r>
              <a:rPr lang="en-US" dirty="0"/>
              <a:t>Provide a comprehensive assessment of the ASICs and Discrete Readout from design to production</a:t>
            </a:r>
          </a:p>
          <a:p>
            <a:pPr marL="742950" lvl="1" indent="-285750" fontAlgn="base">
              <a:buFont typeface="Arial" panose="020B0604020202020204" pitchFamily="34" charset="0"/>
              <a:buChar char="•"/>
            </a:pPr>
            <a:endParaRPr lang="en-US" dirty="0"/>
          </a:p>
          <a:p>
            <a:pPr marL="1257300" lvl="2" indent="-342900" fontAlgn="base">
              <a:buFont typeface="+mj-lt"/>
              <a:buAutoNum type="arabicPeriod"/>
            </a:pPr>
            <a:r>
              <a:rPr lang="en-US" dirty="0"/>
              <a:t>Specifications &amp; Requirements - frontend, processing, interfaces, power and packaging (including form factors where applicable).</a:t>
            </a:r>
          </a:p>
          <a:p>
            <a:pPr marL="1257300" lvl="2" indent="-342900" fontAlgn="base">
              <a:buFont typeface="+mj-lt"/>
              <a:buAutoNum type="arabicPeriod"/>
            </a:pPr>
            <a:r>
              <a:rPr lang="en-US" dirty="0"/>
              <a:t>Digital Interfaces - commands &amp; controls</a:t>
            </a:r>
          </a:p>
          <a:p>
            <a:pPr marL="1257300" lvl="2" indent="-342900" fontAlgn="base">
              <a:buFont typeface="+mj-lt"/>
              <a:buAutoNum type="arabicPeriod"/>
            </a:pPr>
            <a:r>
              <a:rPr lang="en-US" dirty="0"/>
              <a:t>Status &amp; Steps to Completion - with schedule and to include testing/validation with detectors</a:t>
            </a:r>
          </a:p>
          <a:p>
            <a:pPr marL="1257300" lvl="2" indent="-342900" fontAlgn="base">
              <a:buFont typeface="+mj-lt"/>
              <a:buAutoNum type="arabicPeriod"/>
            </a:pPr>
            <a:r>
              <a:rPr lang="en-US" dirty="0"/>
              <a:t>Production Outlook - to include final production review, production timeline and QA/QC testing</a:t>
            </a:r>
          </a:p>
          <a:p>
            <a:pPr marL="1257300" lvl="2" indent="-342900" fontAlgn="base">
              <a:buFont typeface="+mj-lt"/>
              <a:buAutoNum type="arabicPeriod"/>
            </a:pPr>
            <a:r>
              <a:rPr lang="en-US" dirty="0"/>
              <a:t>Documentation - Functionality (e.g. User’s Manual/Spec sheets) and QA/QC Plans, and with planned availability for FEB final designs and Engineering Articles, bump/wire bonding.</a:t>
            </a:r>
          </a:p>
          <a:p>
            <a:pPr fontAlgn="base"/>
            <a:endParaRPr lang="en-US" dirty="0"/>
          </a:p>
          <a:p>
            <a:pPr fontAlgn="base"/>
            <a:r>
              <a:rPr lang="en-US" sz="2000" dirty="0">
                <a:solidFill>
                  <a:srgbClr val="0000FF"/>
                </a:solidFill>
              </a:rPr>
              <a:t>Review Schedule:</a:t>
            </a:r>
          </a:p>
          <a:p>
            <a:pPr fontAlgn="base"/>
            <a:endParaRPr lang="en-US" sz="1000" dirty="0"/>
          </a:p>
          <a:p>
            <a:pPr marL="1200150" lvl="2" indent="-285750" fontAlgn="base">
              <a:buFont typeface="Arial" panose="020B0604020202020204" pitchFamily="34" charset="0"/>
              <a:buChar char="•"/>
            </a:pPr>
            <a:r>
              <a:rPr lang="en-US" dirty="0">
                <a:solidFill>
                  <a:srgbClr val="00B050"/>
                </a:solidFill>
              </a:rPr>
              <a:t>EICROC - 1 April 2026 – Good progress. Minutes &amp; Summary @ https://indico.bnl.gov/event/32195/</a:t>
            </a:r>
          </a:p>
          <a:p>
            <a:pPr marL="1200150" lvl="2" indent="-285750" fontAlgn="base">
              <a:buFont typeface="Arial" panose="020B0604020202020204" pitchFamily="34" charset="0"/>
              <a:buChar char="•"/>
            </a:pPr>
            <a:r>
              <a:rPr lang="en-US" dirty="0"/>
              <a:t>ALCOR - 22 April 2026</a:t>
            </a:r>
          </a:p>
          <a:p>
            <a:pPr marL="1200150" lvl="2" indent="-285750" fontAlgn="base">
              <a:buFont typeface="Arial" panose="020B0604020202020204" pitchFamily="34" charset="0"/>
              <a:buChar char="•"/>
            </a:pPr>
            <a:r>
              <a:rPr lang="en-US" dirty="0"/>
              <a:t>SALSA - 6 May 2026</a:t>
            </a:r>
          </a:p>
          <a:p>
            <a:pPr marL="1200150" lvl="2" indent="-285750" fontAlgn="base">
              <a:buFont typeface="Arial" panose="020B0604020202020204" pitchFamily="34" charset="0"/>
              <a:buChar char="•"/>
            </a:pPr>
            <a:r>
              <a:rPr lang="en-US" dirty="0"/>
              <a:t>CALOROC - 13 May 2026</a:t>
            </a:r>
          </a:p>
          <a:p>
            <a:pPr marL="1200150" lvl="2" indent="-285750" fontAlgn="base">
              <a:buFont typeface="Arial" panose="020B0604020202020204" pitchFamily="34" charset="0"/>
              <a:buChar char="•"/>
            </a:pPr>
            <a:r>
              <a:rPr lang="en-US" dirty="0"/>
              <a:t>FCFD - 20 May 2026</a:t>
            </a:r>
          </a:p>
          <a:p>
            <a:pPr marL="1200150" lvl="2" indent="-285750" fontAlgn="base">
              <a:buFont typeface="Arial" panose="020B0604020202020204" pitchFamily="34" charset="0"/>
              <a:buChar char="•"/>
            </a:pPr>
            <a:r>
              <a:rPr lang="en-US" dirty="0"/>
              <a:t>Discrete - 27 May 2026</a:t>
            </a:r>
          </a:p>
          <a:p>
            <a:pPr lvl="2" fontAlgn="base"/>
            <a:endParaRPr lang="en-US" dirty="0"/>
          </a:p>
        </p:txBody>
      </p:sp>
    </p:spTree>
    <p:extLst>
      <p:ext uri="{BB962C8B-B14F-4D97-AF65-F5344CB8AC3E}">
        <p14:creationId xmlns:p14="http://schemas.microsoft.com/office/powerpoint/2010/main" val="3720152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C8A663-D92E-B60F-E4B3-1C0768D8D26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F9F26A7-A8EF-0633-EFA2-F611C069B304}"/>
              </a:ext>
            </a:extLst>
          </p:cNvPr>
          <p:cNvSpPr txBox="1"/>
          <p:nvPr/>
        </p:nvSpPr>
        <p:spPr>
          <a:xfrm>
            <a:off x="414780" y="197346"/>
            <a:ext cx="11181762" cy="5632311"/>
          </a:xfrm>
          <a:prstGeom prst="rect">
            <a:avLst/>
          </a:prstGeom>
          <a:noFill/>
        </p:spPr>
        <p:txBody>
          <a:bodyPr wrap="square" rtlCol="0">
            <a:spAutoFit/>
          </a:bodyPr>
          <a:lstStyle/>
          <a:p>
            <a:pPr fontAlgn="base"/>
            <a:r>
              <a:rPr lang="en-US" sz="2400" dirty="0">
                <a:solidFill>
                  <a:srgbClr val="0000FF"/>
                </a:solidFill>
              </a:rPr>
              <a:t>ASIC &amp; Discrete Readout Internal Reviews</a:t>
            </a:r>
          </a:p>
          <a:p>
            <a:pPr fontAlgn="base"/>
            <a:endParaRPr lang="en-US" sz="1000" dirty="0"/>
          </a:p>
          <a:p>
            <a:pPr fontAlgn="base"/>
            <a:r>
              <a:rPr lang="en-US" sz="2000" dirty="0">
                <a:solidFill>
                  <a:srgbClr val="00B050"/>
                </a:solidFill>
              </a:rPr>
              <a:t>EICROC Internal/Peer Review, 1 April 2026 - Summary</a:t>
            </a:r>
          </a:p>
          <a:p>
            <a:pPr fontAlgn="base"/>
            <a:endParaRPr lang="en-US" dirty="0"/>
          </a:p>
          <a:p>
            <a:pPr marL="285750" lvl="0" indent="-285750">
              <a:buFont typeface="Wingdings" panose="05000000000000000000" pitchFamily="2" charset="2"/>
              <a:buChar char="§"/>
            </a:pPr>
            <a:r>
              <a:rPr lang="en-US" dirty="0"/>
              <a:t>Preliminary measurements of the EICROC1 are very encouraging; ~60 chips with fixed inverter issue (spare wafer) to be available for tests with sensors/detectors ~July 2026.</a:t>
            </a:r>
          </a:p>
          <a:p>
            <a:pPr marL="285750" lvl="0" indent="-285750">
              <a:buFont typeface="Wingdings" panose="05000000000000000000" pitchFamily="2" charset="2"/>
              <a:buChar char="§"/>
            </a:pPr>
            <a:endParaRPr lang="en-US" dirty="0"/>
          </a:p>
          <a:p>
            <a:pPr marL="285750" lvl="0" indent="-285750">
              <a:buFont typeface="Wingdings" panose="05000000000000000000" pitchFamily="2" charset="2"/>
              <a:buChar char="§"/>
            </a:pPr>
            <a:r>
              <a:rPr lang="en-US" dirty="0"/>
              <a:t>Specifications for readout and rates from all EICROC detectors to be provided to developers soon.</a:t>
            </a:r>
          </a:p>
          <a:p>
            <a:pPr marL="285750" lvl="0" indent="-285750">
              <a:buFont typeface="Wingdings" panose="05000000000000000000" pitchFamily="2" charset="2"/>
              <a:buChar char="§"/>
            </a:pPr>
            <a:endParaRPr lang="en-US" dirty="0"/>
          </a:p>
          <a:p>
            <a:pPr marL="285750" lvl="0" indent="-285750">
              <a:buFont typeface="Wingdings" panose="05000000000000000000" pitchFamily="2" charset="2"/>
              <a:buChar char="§"/>
            </a:pPr>
            <a:r>
              <a:rPr lang="en-US" dirty="0"/>
              <a:t>Availability of Test Boards to be coordinated with BNL and Tonko very soon.</a:t>
            </a:r>
          </a:p>
          <a:p>
            <a:pPr marL="285750" lvl="0" indent="-285750">
              <a:buFont typeface="Wingdings" panose="05000000000000000000" pitchFamily="2" charset="2"/>
              <a:buChar char="§"/>
            </a:pPr>
            <a:endParaRPr lang="en-US" dirty="0"/>
          </a:p>
          <a:p>
            <a:pPr marL="285750" lvl="0" indent="-285750">
              <a:buFont typeface="Wingdings" panose="05000000000000000000" pitchFamily="2" charset="2"/>
              <a:buChar char="§"/>
            </a:pPr>
            <a:r>
              <a:rPr lang="en-US" dirty="0"/>
              <a:t>QA/QC will need to be performed by collaborating institutions; OMEGA/</a:t>
            </a:r>
            <a:r>
              <a:rPr lang="en-US" dirty="0" err="1"/>
              <a:t>IJCLab</a:t>
            </a:r>
            <a:r>
              <a:rPr lang="en-US" dirty="0"/>
              <a:t> will provide documentation from ALTIROC, for guidance.</a:t>
            </a:r>
          </a:p>
          <a:p>
            <a:pPr marL="285750" lvl="0" indent="-285750">
              <a:buFont typeface="Wingdings" panose="05000000000000000000" pitchFamily="2" charset="2"/>
              <a:buChar char="§"/>
            </a:pPr>
            <a:endParaRPr lang="en-US" dirty="0"/>
          </a:p>
          <a:p>
            <a:pPr marL="285750" lvl="0" indent="-285750">
              <a:buFont typeface="Wingdings" panose="05000000000000000000" pitchFamily="2" charset="2"/>
              <a:buChar char="§"/>
            </a:pPr>
            <a:r>
              <a:rPr lang="en-US" dirty="0"/>
              <a:t>Schedules at OMEGA/</a:t>
            </a:r>
            <a:r>
              <a:rPr lang="en-US" dirty="0" err="1"/>
              <a:t>IJCLab</a:t>
            </a:r>
            <a:r>
              <a:rPr lang="en-US" dirty="0"/>
              <a:t> need to be revised to meet EIC needs. P6 has had EICROC production for all EIC detectors in FY28 for some time now.</a:t>
            </a:r>
          </a:p>
          <a:p>
            <a:pPr marL="285750" lvl="0" indent="-285750">
              <a:buFont typeface="Wingdings" panose="05000000000000000000" pitchFamily="2" charset="2"/>
              <a:buChar char="§"/>
            </a:pPr>
            <a:endParaRPr lang="en-US" dirty="0"/>
          </a:p>
          <a:p>
            <a:pPr marL="285750" lvl="0" indent="-285750">
              <a:buFont typeface="Wingdings" panose="05000000000000000000" pitchFamily="2" charset="2"/>
              <a:buChar char="§"/>
            </a:pPr>
            <a:r>
              <a:rPr lang="en-US" dirty="0"/>
              <a:t>In-Kind contribution is set in EIC project.</a:t>
            </a:r>
          </a:p>
          <a:p>
            <a:pPr marL="285750" lvl="0" indent="-285750">
              <a:buFont typeface="Wingdings" panose="05000000000000000000" pitchFamily="2" charset="2"/>
              <a:buChar char="§"/>
            </a:pPr>
            <a:endParaRPr lang="en-US" dirty="0"/>
          </a:p>
          <a:p>
            <a:pPr lvl="2" fontAlgn="base"/>
            <a:endParaRPr lang="en-US" dirty="0"/>
          </a:p>
        </p:txBody>
      </p:sp>
    </p:spTree>
    <p:extLst>
      <p:ext uri="{BB962C8B-B14F-4D97-AF65-F5344CB8AC3E}">
        <p14:creationId xmlns:p14="http://schemas.microsoft.com/office/powerpoint/2010/main" val="2368809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647B8D-D6A8-B508-A588-361AB06205F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5C958A8-E2F8-9CFE-45AF-6AA0048B5B5D}"/>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33A556B-7C63-244D-9B7C-B0EA8042B330}" type="slidenum">
              <a:rPr kumimoji="0" lang="en-US" sz="10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 name="Title 2">
            <a:extLst>
              <a:ext uri="{FF2B5EF4-FFF2-40B4-BE49-F238E27FC236}">
                <a16:creationId xmlns:a16="http://schemas.microsoft.com/office/drawing/2014/main" id="{FCC11A7E-4FD9-88A3-4E47-56C97EC4B5D9}"/>
              </a:ext>
            </a:extLst>
          </p:cNvPr>
          <p:cNvSpPr>
            <a:spLocks noGrp="1"/>
          </p:cNvSpPr>
          <p:nvPr>
            <p:ph type="title"/>
          </p:nvPr>
        </p:nvSpPr>
        <p:spPr/>
        <p:txBody>
          <a:bodyPr/>
          <a:lstStyle/>
          <a:p>
            <a:r>
              <a:rPr lang="en-US" dirty="0"/>
              <a:t>Technical Progress</a:t>
            </a:r>
          </a:p>
        </p:txBody>
      </p:sp>
      <p:sp>
        <p:nvSpPr>
          <p:cNvPr id="4" name="TextBox 3">
            <a:extLst>
              <a:ext uri="{FF2B5EF4-FFF2-40B4-BE49-F238E27FC236}">
                <a16:creationId xmlns:a16="http://schemas.microsoft.com/office/drawing/2014/main" id="{A1C99824-62C7-13AC-BD2F-3826E2A99B33}"/>
              </a:ext>
            </a:extLst>
          </p:cNvPr>
          <p:cNvSpPr txBox="1"/>
          <p:nvPr/>
        </p:nvSpPr>
        <p:spPr>
          <a:xfrm>
            <a:off x="461963" y="928963"/>
            <a:ext cx="11499924" cy="646331"/>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Approximate quantities and costs shown with overages of 10% Discrete and 30% ASICs for production yields.</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Costs include mask sets, fabrication, packaging &amp; test NRE.</a:t>
            </a:r>
          </a:p>
        </p:txBody>
      </p:sp>
      <p:graphicFrame>
        <p:nvGraphicFramePr>
          <p:cNvPr id="5" name="Table 4">
            <a:extLst>
              <a:ext uri="{FF2B5EF4-FFF2-40B4-BE49-F238E27FC236}">
                <a16:creationId xmlns:a16="http://schemas.microsoft.com/office/drawing/2014/main" id="{ABB71C28-8D67-E826-32B0-725C81AAF975}"/>
              </a:ext>
            </a:extLst>
          </p:cNvPr>
          <p:cNvGraphicFramePr>
            <a:graphicFrameLocks noGrp="1"/>
          </p:cNvGraphicFramePr>
          <p:nvPr/>
        </p:nvGraphicFramePr>
        <p:xfrm>
          <a:off x="1945230" y="1575294"/>
          <a:ext cx="9299713" cy="3401262"/>
        </p:xfrm>
        <a:graphic>
          <a:graphicData uri="http://schemas.openxmlformats.org/drawingml/2006/table">
            <a:tbl>
              <a:tblPr firstRow="1" bandRow="1"/>
              <a:tblGrid>
                <a:gridCol w="1189856">
                  <a:extLst>
                    <a:ext uri="{9D8B030D-6E8A-4147-A177-3AD203B41FA5}">
                      <a16:colId xmlns:a16="http://schemas.microsoft.com/office/drawing/2014/main" val="1723603135"/>
                    </a:ext>
                  </a:extLst>
                </a:gridCol>
                <a:gridCol w="599243">
                  <a:extLst>
                    <a:ext uri="{9D8B030D-6E8A-4147-A177-3AD203B41FA5}">
                      <a16:colId xmlns:a16="http://schemas.microsoft.com/office/drawing/2014/main" val="1649113492"/>
                    </a:ext>
                  </a:extLst>
                </a:gridCol>
                <a:gridCol w="870328">
                  <a:extLst>
                    <a:ext uri="{9D8B030D-6E8A-4147-A177-3AD203B41FA5}">
                      <a16:colId xmlns:a16="http://schemas.microsoft.com/office/drawing/2014/main" val="1721257193"/>
                    </a:ext>
                  </a:extLst>
                </a:gridCol>
                <a:gridCol w="729343">
                  <a:extLst>
                    <a:ext uri="{9D8B030D-6E8A-4147-A177-3AD203B41FA5}">
                      <a16:colId xmlns:a16="http://schemas.microsoft.com/office/drawing/2014/main" val="543706014"/>
                    </a:ext>
                  </a:extLst>
                </a:gridCol>
                <a:gridCol w="838200">
                  <a:extLst>
                    <a:ext uri="{9D8B030D-6E8A-4147-A177-3AD203B41FA5}">
                      <a16:colId xmlns:a16="http://schemas.microsoft.com/office/drawing/2014/main" val="795992135"/>
                    </a:ext>
                  </a:extLst>
                </a:gridCol>
                <a:gridCol w="598714">
                  <a:extLst>
                    <a:ext uri="{9D8B030D-6E8A-4147-A177-3AD203B41FA5}">
                      <a16:colId xmlns:a16="http://schemas.microsoft.com/office/drawing/2014/main" val="3798977521"/>
                    </a:ext>
                  </a:extLst>
                </a:gridCol>
                <a:gridCol w="1088572">
                  <a:extLst>
                    <a:ext uri="{9D8B030D-6E8A-4147-A177-3AD203B41FA5}">
                      <a16:colId xmlns:a16="http://schemas.microsoft.com/office/drawing/2014/main" val="3212647360"/>
                    </a:ext>
                  </a:extLst>
                </a:gridCol>
                <a:gridCol w="849085">
                  <a:extLst>
                    <a:ext uri="{9D8B030D-6E8A-4147-A177-3AD203B41FA5}">
                      <a16:colId xmlns:a16="http://schemas.microsoft.com/office/drawing/2014/main" val="1472731062"/>
                    </a:ext>
                  </a:extLst>
                </a:gridCol>
                <a:gridCol w="2536372">
                  <a:extLst>
                    <a:ext uri="{9D8B030D-6E8A-4147-A177-3AD203B41FA5}">
                      <a16:colId xmlns:a16="http://schemas.microsoft.com/office/drawing/2014/main" val="608681812"/>
                    </a:ext>
                  </a:extLst>
                </a:gridCol>
              </a:tblGrid>
              <a:tr h="507832">
                <a:tc>
                  <a:txBody>
                    <a:bodyPr/>
                    <a:lstStyle>
                      <a:lvl1pPr marL="0" algn="l" defTabSz="685800" rtl="0" eaLnBrk="1" latinLnBrk="0" hangingPunct="1">
                        <a:defRPr sz="1350" b="1" kern="1200">
                          <a:solidFill>
                            <a:schemeClr val="lt1"/>
                          </a:solidFill>
                          <a:latin typeface="Calibri" panose="020F0502020204030204"/>
                        </a:defRPr>
                      </a:lvl1pPr>
                      <a:lvl2pPr marL="342900" algn="l" defTabSz="685800" rtl="0" eaLnBrk="1" latinLnBrk="0" hangingPunct="1">
                        <a:defRPr sz="1350" b="1" kern="1200">
                          <a:solidFill>
                            <a:schemeClr val="lt1"/>
                          </a:solidFill>
                          <a:latin typeface="Calibri" panose="020F0502020204030204"/>
                        </a:defRPr>
                      </a:lvl2pPr>
                      <a:lvl3pPr marL="685800" algn="l" defTabSz="685800" rtl="0" eaLnBrk="1" latinLnBrk="0" hangingPunct="1">
                        <a:defRPr sz="1350" b="1" kern="1200">
                          <a:solidFill>
                            <a:schemeClr val="lt1"/>
                          </a:solidFill>
                          <a:latin typeface="Calibri" panose="020F0502020204030204"/>
                        </a:defRPr>
                      </a:lvl3pPr>
                      <a:lvl4pPr marL="1028700" algn="l" defTabSz="685800" rtl="0" eaLnBrk="1" latinLnBrk="0" hangingPunct="1">
                        <a:defRPr sz="1350" b="1" kern="1200">
                          <a:solidFill>
                            <a:schemeClr val="lt1"/>
                          </a:solidFill>
                          <a:latin typeface="Calibri" panose="020F0502020204030204"/>
                        </a:defRPr>
                      </a:lvl4pPr>
                      <a:lvl5pPr marL="1371600" algn="l" defTabSz="685800" rtl="0" eaLnBrk="1" latinLnBrk="0" hangingPunct="1">
                        <a:defRPr sz="1350" b="1" kern="1200">
                          <a:solidFill>
                            <a:schemeClr val="lt1"/>
                          </a:solidFill>
                          <a:latin typeface="Calibri" panose="020F0502020204030204"/>
                        </a:defRPr>
                      </a:lvl5pPr>
                      <a:lvl6pPr marL="1714500" algn="l" defTabSz="685800" rtl="0" eaLnBrk="1" latinLnBrk="0" hangingPunct="1">
                        <a:defRPr sz="1350" b="1" kern="1200">
                          <a:solidFill>
                            <a:schemeClr val="lt1"/>
                          </a:solidFill>
                          <a:latin typeface="Calibri" panose="020F0502020204030204"/>
                        </a:defRPr>
                      </a:lvl6pPr>
                      <a:lvl7pPr marL="2057400" algn="l" defTabSz="685800" rtl="0" eaLnBrk="1" latinLnBrk="0" hangingPunct="1">
                        <a:defRPr sz="1350" b="1" kern="1200">
                          <a:solidFill>
                            <a:schemeClr val="lt1"/>
                          </a:solidFill>
                          <a:latin typeface="Calibri" panose="020F0502020204030204"/>
                        </a:defRPr>
                      </a:lvl7pPr>
                      <a:lvl8pPr marL="2400300" algn="l" defTabSz="685800" rtl="0" eaLnBrk="1" latinLnBrk="0" hangingPunct="1">
                        <a:defRPr sz="1350" b="1" kern="1200">
                          <a:solidFill>
                            <a:schemeClr val="lt1"/>
                          </a:solidFill>
                          <a:latin typeface="Calibri" panose="020F0502020204030204"/>
                        </a:defRPr>
                      </a:lvl8pPr>
                      <a:lvl9pPr marL="2743200" algn="l" defTabSz="685800" rtl="0" eaLnBrk="1" latinLnBrk="0" hangingPunct="1">
                        <a:defRPr sz="1350" b="1" kern="1200">
                          <a:solidFill>
                            <a:schemeClr val="lt1"/>
                          </a:solidFill>
                          <a:latin typeface="Calibri" panose="020F0502020204030204"/>
                        </a:defRPr>
                      </a:lvl9pPr>
                    </a:lstStyle>
                    <a:p>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685800" rtl="0" eaLnBrk="1" latinLnBrk="0" hangingPunct="1">
                        <a:defRPr sz="1350" b="1" kern="1200">
                          <a:solidFill>
                            <a:schemeClr val="lt1"/>
                          </a:solidFill>
                          <a:latin typeface="Calibri" panose="020F0502020204030204"/>
                        </a:defRPr>
                      </a:lvl1pPr>
                      <a:lvl2pPr marL="342900" algn="l" defTabSz="685800" rtl="0" eaLnBrk="1" latinLnBrk="0" hangingPunct="1">
                        <a:defRPr sz="1350" b="1" kern="1200">
                          <a:solidFill>
                            <a:schemeClr val="lt1"/>
                          </a:solidFill>
                          <a:latin typeface="Calibri" panose="020F0502020204030204"/>
                        </a:defRPr>
                      </a:lvl2pPr>
                      <a:lvl3pPr marL="685800" algn="l" defTabSz="685800" rtl="0" eaLnBrk="1" latinLnBrk="0" hangingPunct="1">
                        <a:defRPr sz="1350" b="1" kern="1200">
                          <a:solidFill>
                            <a:schemeClr val="lt1"/>
                          </a:solidFill>
                          <a:latin typeface="Calibri" panose="020F0502020204030204"/>
                        </a:defRPr>
                      </a:lvl3pPr>
                      <a:lvl4pPr marL="1028700" algn="l" defTabSz="685800" rtl="0" eaLnBrk="1" latinLnBrk="0" hangingPunct="1">
                        <a:defRPr sz="1350" b="1" kern="1200">
                          <a:solidFill>
                            <a:schemeClr val="lt1"/>
                          </a:solidFill>
                          <a:latin typeface="Calibri" panose="020F0502020204030204"/>
                        </a:defRPr>
                      </a:lvl4pPr>
                      <a:lvl5pPr marL="1371600" algn="l" defTabSz="685800" rtl="0" eaLnBrk="1" latinLnBrk="0" hangingPunct="1">
                        <a:defRPr sz="1350" b="1" kern="1200">
                          <a:solidFill>
                            <a:schemeClr val="lt1"/>
                          </a:solidFill>
                          <a:latin typeface="Calibri" panose="020F0502020204030204"/>
                        </a:defRPr>
                      </a:lvl5pPr>
                      <a:lvl6pPr marL="1714500" algn="l" defTabSz="685800" rtl="0" eaLnBrk="1" latinLnBrk="0" hangingPunct="1">
                        <a:defRPr sz="1350" b="1" kern="1200">
                          <a:solidFill>
                            <a:schemeClr val="lt1"/>
                          </a:solidFill>
                          <a:latin typeface="Calibri" panose="020F0502020204030204"/>
                        </a:defRPr>
                      </a:lvl6pPr>
                      <a:lvl7pPr marL="2057400" algn="l" defTabSz="685800" rtl="0" eaLnBrk="1" latinLnBrk="0" hangingPunct="1">
                        <a:defRPr sz="1350" b="1" kern="1200">
                          <a:solidFill>
                            <a:schemeClr val="lt1"/>
                          </a:solidFill>
                          <a:latin typeface="Calibri" panose="020F0502020204030204"/>
                        </a:defRPr>
                      </a:lvl7pPr>
                      <a:lvl8pPr marL="2400300" algn="l" defTabSz="685800" rtl="0" eaLnBrk="1" latinLnBrk="0" hangingPunct="1">
                        <a:defRPr sz="1350" b="1" kern="1200">
                          <a:solidFill>
                            <a:schemeClr val="lt1"/>
                          </a:solidFill>
                          <a:latin typeface="Calibri" panose="020F0502020204030204"/>
                        </a:defRPr>
                      </a:lvl8pPr>
                      <a:lvl9pPr marL="2743200" algn="l" defTabSz="685800" rtl="0" eaLnBrk="1" latinLnBrk="0" hangingPunct="1">
                        <a:defRPr sz="1350" b="1" kern="1200">
                          <a:solidFill>
                            <a:schemeClr val="lt1"/>
                          </a:solidFill>
                          <a:latin typeface="Calibri" panose="020F0502020204030204"/>
                        </a:defRPr>
                      </a:lvl9pPr>
                    </a:lstStyle>
                    <a:p>
                      <a:r>
                        <a:rPr lang="en-US" dirty="0"/>
                        <a:t>#Ch</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p>
                      <a:r>
                        <a:rPr lang="en-US" sz="1350" b="1" dirty="0">
                          <a:solidFill>
                            <a:schemeClr val="bg1"/>
                          </a:solidFill>
                          <a:latin typeface="Calibri" panose="020F0502020204030204" pitchFamily="34" charset="0"/>
                          <a:cs typeface="Calibri" panose="020F0502020204030204" pitchFamily="34" charset="0"/>
                        </a:rPr>
                        <a:t>#Ch/Unit</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p>
                      <a:r>
                        <a:rPr lang="en-US" sz="1350" b="1" dirty="0">
                          <a:solidFill>
                            <a:schemeClr val="bg1"/>
                          </a:solidFill>
                          <a:latin typeface="Calibri" panose="020F0502020204030204" pitchFamily="34" charset="0"/>
                          <a:cs typeface="Calibri" panose="020F0502020204030204" pitchFamily="34" charset="0"/>
                        </a:rPr>
                        <a:t>#ASICs/Wafer</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p>
                      <a:r>
                        <a:rPr lang="en-US" sz="1350" b="1" dirty="0">
                          <a:solidFill>
                            <a:schemeClr val="bg1"/>
                          </a:solidFill>
                          <a:latin typeface="Calibri" panose="020F0502020204030204" pitchFamily="34" charset="0"/>
                          <a:cs typeface="Calibri" panose="020F0502020204030204" pitchFamily="34" charset="0"/>
                        </a:rPr>
                        <a:t>#Wafers</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algn="l" defTabSz="685800" rtl="0" eaLnBrk="1" latinLnBrk="0" hangingPunct="1">
                        <a:defRPr sz="1350" b="1" kern="1200">
                          <a:solidFill>
                            <a:schemeClr val="lt1"/>
                          </a:solidFill>
                          <a:latin typeface="Calibri" panose="020F0502020204030204"/>
                        </a:defRPr>
                      </a:lvl1pPr>
                      <a:lvl2pPr marL="342900" algn="l" defTabSz="685800" rtl="0" eaLnBrk="1" latinLnBrk="0" hangingPunct="1">
                        <a:defRPr sz="1350" b="1" kern="1200">
                          <a:solidFill>
                            <a:schemeClr val="lt1"/>
                          </a:solidFill>
                          <a:latin typeface="Calibri" panose="020F0502020204030204"/>
                        </a:defRPr>
                      </a:lvl2pPr>
                      <a:lvl3pPr marL="685800" algn="l" defTabSz="685800" rtl="0" eaLnBrk="1" latinLnBrk="0" hangingPunct="1">
                        <a:defRPr sz="1350" b="1" kern="1200">
                          <a:solidFill>
                            <a:schemeClr val="lt1"/>
                          </a:solidFill>
                          <a:latin typeface="Calibri" panose="020F0502020204030204"/>
                        </a:defRPr>
                      </a:lvl3pPr>
                      <a:lvl4pPr marL="1028700" algn="l" defTabSz="685800" rtl="0" eaLnBrk="1" latinLnBrk="0" hangingPunct="1">
                        <a:defRPr sz="1350" b="1" kern="1200">
                          <a:solidFill>
                            <a:schemeClr val="lt1"/>
                          </a:solidFill>
                          <a:latin typeface="Calibri" panose="020F0502020204030204"/>
                        </a:defRPr>
                      </a:lvl4pPr>
                      <a:lvl5pPr marL="1371600" algn="l" defTabSz="685800" rtl="0" eaLnBrk="1" latinLnBrk="0" hangingPunct="1">
                        <a:defRPr sz="1350" b="1" kern="1200">
                          <a:solidFill>
                            <a:schemeClr val="lt1"/>
                          </a:solidFill>
                          <a:latin typeface="Calibri" panose="020F0502020204030204"/>
                        </a:defRPr>
                      </a:lvl5pPr>
                      <a:lvl6pPr marL="1714500" algn="l" defTabSz="685800" rtl="0" eaLnBrk="1" latinLnBrk="0" hangingPunct="1">
                        <a:defRPr sz="1350" b="1" kern="1200">
                          <a:solidFill>
                            <a:schemeClr val="lt1"/>
                          </a:solidFill>
                          <a:latin typeface="Calibri" panose="020F0502020204030204"/>
                        </a:defRPr>
                      </a:lvl6pPr>
                      <a:lvl7pPr marL="2057400" algn="l" defTabSz="685800" rtl="0" eaLnBrk="1" latinLnBrk="0" hangingPunct="1">
                        <a:defRPr sz="1350" b="1" kern="1200">
                          <a:solidFill>
                            <a:schemeClr val="lt1"/>
                          </a:solidFill>
                          <a:latin typeface="Calibri" panose="020F0502020204030204"/>
                        </a:defRPr>
                      </a:lvl7pPr>
                      <a:lvl8pPr marL="2400300" algn="l" defTabSz="685800" rtl="0" eaLnBrk="1" latinLnBrk="0" hangingPunct="1">
                        <a:defRPr sz="1350" b="1" kern="1200">
                          <a:solidFill>
                            <a:schemeClr val="lt1"/>
                          </a:solidFill>
                          <a:latin typeface="Calibri" panose="020F0502020204030204"/>
                        </a:defRPr>
                      </a:lvl8pPr>
                      <a:lvl9pPr marL="2743200" algn="l" defTabSz="685800" rtl="0" eaLnBrk="1" latinLnBrk="0" hangingPunct="1">
                        <a:defRPr sz="1350" b="1" kern="1200">
                          <a:solidFill>
                            <a:schemeClr val="lt1"/>
                          </a:solidFill>
                          <a:latin typeface="Calibri" panose="020F0502020204030204"/>
                        </a:defRPr>
                      </a:lvl9pPr>
                    </a:lstStyle>
                    <a:p>
                      <a:r>
                        <a:rPr lang="en-US" dirty="0"/>
                        <a:t>Node (nm)</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p>
                      <a:r>
                        <a:rPr lang="en-US" sz="1350" b="1" dirty="0">
                          <a:solidFill>
                            <a:schemeClr val="bg1"/>
                          </a:solidFill>
                          <a:latin typeface="Calibri" panose="020F0502020204030204" pitchFamily="34" charset="0"/>
                          <a:cs typeface="Calibri" panose="020F0502020204030204" pitchFamily="34" charset="0"/>
                        </a:rPr>
                        <a:t>Packaging</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algn="l" defTabSz="685800" rtl="0" eaLnBrk="1" latinLnBrk="0" hangingPunct="1">
                        <a:defRPr sz="1350" b="1" kern="1200">
                          <a:solidFill>
                            <a:schemeClr val="lt1"/>
                          </a:solidFill>
                          <a:latin typeface="Calibri" panose="020F0502020204030204"/>
                        </a:defRPr>
                      </a:lvl1pPr>
                      <a:lvl2pPr marL="342900" algn="l" defTabSz="685800" rtl="0" eaLnBrk="1" latinLnBrk="0" hangingPunct="1">
                        <a:defRPr sz="1350" b="1" kern="1200">
                          <a:solidFill>
                            <a:schemeClr val="lt1"/>
                          </a:solidFill>
                          <a:latin typeface="Calibri" panose="020F0502020204030204"/>
                        </a:defRPr>
                      </a:lvl2pPr>
                      <a:lvl3pPr marL="685800" algn="l" defTabSz="685800" rtl="0" eaLnBrk="1" latinLnBrk="0" hangingPunct="1">
                        <a:defRPr sz="1350" b="1" kern="1200">
                          <a:solidFill>
                            <a:schemeClr val="lt1"/>
                          </a:solidFill>
                          <a:latin typeface="Calibri" panose="020F0502020204030204"/>
                        </a:defRPr>
                      </a:lvl3pPr>
                      <a:lvl4pPr marL="1028700" algn="l" defTabSz="685800" rtl="0" eaLnBrk="1" latinLnBrk="0" hangingPunct="1">
                        <a:defRPr sz="1350" b="1" kern="1200">
                          <a:solidFill>
                            <a:schemeClr val="lt1"/>
                          </a:solidFill>
                          <a:latin typeface="Calibri" panose="020F0502020204030204"/>
                        </a:defRPr>
                      </a:lvl4pPr>
                      <a:lvl5pPr marL="1371600" algn="l" defTabSz="685800" rtl="0" eaLnBrk="1" latinLnBrk="0" hangingPunct="1">
                        <a:defRPr sz="1350" b="1" kern="1200">
                          <a:solidFill>
                            <a:schemeClr val="lt1"/>
                          </a:solidFill>
                          <a:latin typeface="Calibri" panose="020F0502020204030204"/>
                        </a:defRPr>
                      </a:lvl5pPr>
                      <a:lvl6pPr marL="1714500" algn="l" defTabSz="685800" rtl="0" eaLnBrk="1" latinLnBrk="0" hangingPunct="1">
                        <a:defRPr sz="1350" b="1" kern="1200">
                          <a:solidFill>
                            <a:schemeClr val="lt1"/>
                          </a:solidFill>
                          <a:latin typeface="Calibri" panose="020F0502020204030204"/>
                        </a:defRPr>
                      </a:lvl6pPr>
                      <a:lvl7pPr marL="2057400" algn="l" defTabSz="685800" rtl="0" eaLnBrk="1" latinLnBrk="0" hangingPunct="1">
                        <a:defRPr sz="1350" b="1" kern="1200">
                          <a:solidFill>
                            <a:schemeClr val="lt1"/>
                          </a:solidFill>
                          <a:latin typeface="Calibri" panose="020F0502020204030204"/>
                        </a:defRPr>
                      </a:lvl7pPr>
                      <a:lvl8pPr marL="2400300" algn="l" defTabSz="685800" rtl="0" eaLnBrk="1" latinLnBrk="0" hangingPunct="1">
                        <a:defRPr sz="1350" b="1" kern="1200">
                          <a:solidFill>
                            <a:schemeClr val="lt1"/>
                          </a:solidFill>
                          <a:latin typeface="Calibri" panose="020F0502020204030204"/>
                        </a:defRPr>
                      </a:lvl8pPr>
                      <a:lvl9pPr marL="2743200" algn="l" defTabSz="685800" rtl="0" eaLnBrk="1" latinLnBrk="0" hangingPunct="1">
                        <a:defRPr sz="1350" b="1" kern="1200">
                          <a:solidFill>
                            <a:schemeClr val="lt1"/>
                          </a:solidFill>
                          <a:latin typeface="Calibri" panose="020F0502020204030204"/>
                        </a:defRPr>
                      </a:lvl9pPr>
                    </a:lstStyle>
                    <a:p>
                      <a:r>
                        <a:rPr lang="en-US" dirty="0"/>
                        <a:t>Cost/</a:t>
                      </a:r>
                      <a:r>
                        <a:rPr lang="en-US" dirty="0" err="1"/>
                        <a:t>ch</a:t>
                      </a:r>
                      <a:r>
                        <a:rPr lang="en-US" dirty="0"/>
                        <a:t> (US$)</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50" b="1" dirty="0">
                          <a:solidFill>
                            <a:schemeClr val="bg1"/>
                          </a:solidFill>
                          <a:latin typeface="Calibri" panose="020F0502020204030204" pitchFamily="34" charset="0"/>
                          <a:cs typeface="Calibri" panose="020F0502020204030204" pitchFamily="34" charset="0"/>
                        </a:rPr>
                        <a:t>Institution</a:t>
                      </a:r>
                    </a:p>
                    <a:p>
                      <a:endParaRPr lang="en-US" sz="1350" dirty="0">
                        <a:latin typeface="Calibri" panose="020F0502020204030204" pitchFamily="34" charset="0"/>
                        <a:cs typeface="Calibri" panose="020F0502020204030204" pitchFamily="34" charset="0"/>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1566291798"/>
                  </a:ext>
                </a:extLst>
              </a:tr>
              <a:tr h="715582">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r>
                        <a:rPr lang="en-US" dirty="0"/>
                        <a:t>Discrete/COTS</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r>
                        <a:rPr lang="en-US" dirty="0"/>
                        <a:t>27.6k</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p>
                      <a:r>
                        <a:rPr lang="en-US" sz="1350" dirty="0">
                          <a:latin typeface="Calibri" panose="020F0502020204030204" pitchFamily="34" charset="0"/>
                          <a:cs typeface="Calibri" panose="020F0502020204030204" pitchFamily="34" charset="0"/>
                        </a:rPr>
                        <a:t>32</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p>
                      <a:r>
                        <a:rPr lang="en-US" sz="1350" dirty="0">
                          <a:latin typeface="Calibri" panose="020F0502020204030204" pitchFamily="34" charset="0"/>
                          <a:cs typeface="Calibri" panose="020F0502020204030204" pitchFamily="34" charset="0"/>
                        </a:rPr>
                        <a:t>NA</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p>
                      <a:r>
                        <a:rPr lang="en-US" sz="1350" dirty="0">
                          <a:latin typeface="Calibri" panose="020F0502020204030204" pitchFamily="34" charset="0"/>
                          <a:cs typeface="Calibri" panose="020F0502020204030204" pitchFamily="34" charset="0"/>
                        </a:rPr>
                        <a:t>863 Digitizers</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r>
                        <a:rPr lang="en-US" dirty="0"/>
                        <a:t>COTS</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p>
                      <a:r>
                        <a:rPr lang="en-US" sz="1350" dirty="0">
                          <a:latin typeface="Calibri" panose="020F0502020204030204" pitchFamily="34" charset="0"/>
                          <a:cs typeface="Calibri" panose="020F0502020204030204" pitchFamily="34" charset="0"/>
                        </a:rPr>
                        <a:t>NA</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r>
                        <a:rPr lang="en-US" dirty="0"/>
                        <a:t>66 </a:t>
                      </a:r>
                    </a:p>
                    <a:p>
                      <a:r>
                        <a:rPr lang="en-US" sz="1000" dirty="0"/>
                        <a:t>(Includes FE Interface PCB)</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50" dirty="0">
                          <a:latin typeface="Calibri" panose="020F0502020204030204" pitchFamily="34" charset="0"/>
                          <a:cs typeface="Calibri" panose="020F0502020204030204" pitchFamily="34" charset="0"/>
                        </a:rPr>
                        <a:t>Indiana University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350" dirty="0">
                        <a:latin typeface="Calibri" panose="020F0502020204030204" pitchFamily="34" charset="0"/>
                        <a:cs typeface="Calibri" panose="020F0502020204030204" pitchFamily="34" charset="0"/>
                      </a:endParaRPr>
                    </a:p>
                    <a:p>
                      <a:endParaRPr lang="en-US" sz="1350" dirty="0">
                        <a:solidFill>
                          <a:schemeClr val="bg1"/>
                        </a:solidFill>
                        <a:latin typeface="Calibri" panose="020F0502020204030204" pitchFamily="34" charset="0"/>
                        <a:cs typeface="Calibri" panose="020F0502020204030204" pitchFamily="34" charset="0"/>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873038980"/>
                  </a:ext>
                </a:extLst>
              </a:tr>
              <a:tr h="374462">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r>
                        <a:rPr lang="en-US" dirty="0"/>
                        <a:t>CALOROC</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r>
                        <a:rPr lang="en-US" dirty="0"/>
                        <a:t>144 k</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p>
                      <a:r>
                        <a:rPr lang="en-US" sz="1350" dirty="0">
                          <a:latin typeface="Calibri" panose="020F0502020204030204" pitchFamily="34" charset="0"/>
                          <a:cs typeface="Calibri" panose="020F0502020204030204" pitchFamily="34" charset="0"/>
                        </a:rPr>
                        <a:t>36*</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p>
                      <a:r>
                        <a:rPr lang="en-US" sz="1350" dirty="0">
                          <a:latin typeface="Calibri" panose="020F0502020204030204" pitchFamily="34" charset="0"/>
                          <a:cs typeface="Calibri" panose="020F0502020204030204" pitchFamily="34" charset="0"/>
                        </a:rPr>
                        <a:t>800</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p>
                      <a:r>
                        <a:rPr lang="en-US" sz="1350" dirty="0">
                          <a:latin typeface="Calibri" panose="020F0502020204030204" pitchFamily="34" charset="0"/>
                          <a:cs typeface="Calibri" panose="020F0502020204030204" pitchFamily="34" charset="0"/>
                        </a:rPr>
                        <a:t>5</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r>
                        <a:rPr lang="en-US" dirty="0"/>
                        <a:t>130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p>
                      <a:r>
                        <a:rPr lang="en-US" sz="1350" dirty="0">
                          <a:latin typeface="Calibri" panose="020F0502020204030204" pitchFamily="34" charset="0"/>
                          <a:cs typeface="Calibri" panose="020F0502020204030204" pitchFamily="34" charset="0"/>
                        </a:rPr>
                        <a:t>BGA</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r>
                        <a:rPr lang="en-US" dirty="0"/>
                        <a:t>2.2</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50" dirty="0">
                          <a:latin typeface="Calibri" panose="020F0502020204030204" pitchFamily="34" charset="0"/>
                          <a:cs typeface="Calibri" panose="020F0502020204030204" pitchFamily="34" charset="0"/>
                        </a:rPr>
                        <a:t>OMEGA/IN2P3/IJCL, ORNL, AGH</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1743105017"/>
                  </a:ext>
                </a:extLst>
              </a:tr>
              <a:tr h="507832">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r>
                        <a:rPr lang="en-US" dirty="0"/>
                        <a:t>EICROC</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r>
                        <a:rPr lang="en-US" dirty="0"/>
                        <a:t>7.5 M</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p>
                      <a:r>
                        <a:rPr lang="en-US" sz="1350" dirty="0">
                          <a:latin typeface="Calibri" panose="020F0502020204030204" pitchFamily="34" charset="0"/>
                          <a:cs typeface="Calibri" panose="020F0502020204030204" pitchFamily="34" charset="0"/>
                        </a:rPr>
                        <a:t>1,024</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p>
                      <a:r>
                        <a:rPr lang="en-US" sz="1350" dirty="0">
                          <a:latin typeface="Calibri" panose="020F0502020204030204" pitchFamily="34" charset="0"/>
                          <a:cs typeface="Calibri" panose="020F0502020204030204" pitchFamily="34" charset="0"/>
                        </a:rPr>
                        <a:t>160</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p>
                      <a:r>
                        <a:rPr lang="en-US" sz="1350" dirty="0">
                          <a:latin typeface="Calibri" panose="020F0502020204030204" pitchFamily="34" charset="0"/>
                          <a:cs typeface="Calibri" panose="020F0502020204030204" pitchFamily="34" charset="0"/>
                        </a:rPr>
                        <a:t>46</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r>
                        <a:rPr lang="en-US" dirty="0"/>
                        <a:t>130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p>
                      <a:r>
                        <a:rPr lang="en-US" sz="1350" dirty="0">
                          <a:latin typeface="Calibri" panose="020F0502020204030204" pitchFamily="34" charset="0"/>
                          <a:cs typeface="Calibri" panose="020F0502020204030204" pitchFamily="34" charset="0"/>
                        </a:rPr>
                        <a:t>Wafer Bump</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r>
                        <a:rPr lang="en-US" dirty="0"/>
                        <a:t>0.1</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50" dirty="0">
                          <a:latin typeface="Calibri" panose="020F0502020204030204" pitchFamily="34" charset="0"/>
                          <a:cs typeface="Calibri" panose="020F0502020204030204" pitchFamily="34" charset="0"/>
                        </a:rPr>
                        <a:t>OMEGA/IN2P3/IJCL/CEA-</a:t>
                      </a:r>
                      <a:r>
                        <a:rPr lang="en-US" sz="1350" dirty="0" err="1">
                          <a:latin typeface="Calibri" panose="020F0502020204030204" pitchFamily="34" charset="0"/>
                          <a:cs typeface="Calibri" panose="020F0502020204030204" pitchFamily="34" charset="0"/>
                        </a:rPr>
                        <a:t>Saclay</a:t>
                      </a:r>
                      <a:r>
                        <a:rPr lang="en-US" sz="1350" dirty="0">
                          <a:latin typeface="Calibri" panose="020F0502020204030204" pitchFamily="34" charset="0"/>
                          <a:cs typeface="Calibri" panose="020F0502020204030204" pitchFamily="34" charset="0"/>
                        </a:rPr>
                        <a:t>, AGH</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43083484"/>
                  </a:ext>
                </a:extLst>
              </a:tr>
              <a:tr h="507832">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r>
                        <a:rPr lang="en-US" dirty="0"/>
                        <a:t>FCFD strip FCFD Variant</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r>
                        <a:rPr lang="en-US" dirty="0"/>
                        <a:t>3.1 M</a:t>
                      </a:r>
                    </a:p>
                    <a:p>
                      <a:r>
                        <a:rPr lang="en-US" dirty="0"/>
                        <a:t>207 k</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p>
                      <a:r>
                        <a:rPr lang="en-US" sz="1350" dirty="0">
                          <a:latin typeface="Calibri" panose="020F0502020204030204" pitchFamily="34" charset="0"/>
                          <a:cs typeface="Calibri" panose="020F0502020204030204" pitchFamily="34" charset="0"/>
                        </a:rPr>
                        <a:t>128</a:t>
                      </a:r>
                    </a:p>
                    <a:p>
                      <a:r>
                        <a:rPr lang="en-US" sz="1350" dirty="0">
                          <a:latin typeface="Calibri" panose="020F0502020204030204" pitchFamily="34" charset="0"/>
                          <a:cs typeface="Calibri" panose="020F0502020204030204" pitchFamily="34" charset="0"/>
                        </a:rPr>
                        <a:t>64</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p>
                      <a:r>
                        <a:rPr lang="en-US" sz="1350" dirty="0">
                          <a:latin typeface="Calibri" panose="020F0502020204030204" pitchFamily="34" charset="0"/>
                          <a:cs typeface="Calibri" panose="020F0502020204030204" pitchFamily="34" charset="0"/>
                        </a:rPr>
                        <a:t>180</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p>
                      <a:r>
                        <a:rPr lang="en-US" sz="1350" dirty="0">
                          <a:latin typeface="Calibri" panose="020F0502020204030204" pitchFamily="34" charset="0"/>
                          <a:cs typeface="Calibri" panose="020F0502020204030204" pitchFamily="34" charset="0"/>
                        </a:rPr>
                        <a:t>133</a:t>
                      </a:r>
                    </a:p>
                    <a:p>
                      <a:r>
                        <a:rPr lang="en-US" sz="1350" dirty="0">
                          <a:latin typeface="Calibri" panose="020F0502020204030204" pitchFamily="34" charset="0"/>
                          <a:cs typeface="Calibri" panose="020F0502020204030204" pitchFamily="34" charset="0"/>
                        </a:rPr>
                        <a:t>18</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r>
                        <a:rPr lang="en-US" dirty="0"/>
                        <a:t>65</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p>
                      <a:r>
                        <a:rPr lang="en-US" sz="1350" dirty="0">
                          <a:latin typeface="Calibri" panose="020F0502020204030204" pitchFamily="34" charset="0"/>
                          <a:cs typeface="Calibri" panose="020F0502020204030204" pitchFamily="34" charset="0"/>
                        </a:rPr>
                        <a:t>Bump/Wire</a:t>
                      </a:r>
                    </a:p>
                    <a:p>
                      <a:r>
                        <a:rPr lang="en-US" sz="1350" dirty="0">
                          <a:latin typeface="Calibri" panose="020F0502020204030204" pitchFamily="34" charset="0"/>
                          <a:cs typeface="Calibri" panose="020F0502020204030204" pitchFamily="34" charset="0"/>
                        </a:rPr>
                        <a:t>BGA</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r>
                        <a:rPr lang="en-US" dirty="0"/>
                        <a:t>0.4</a:t>
                      </a:r>
                    </a:p>
                    <a:p>
                      <a:r>
                        <a:rPr lang="en-US" dirty="0"/>
                        <a:t>4.1</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p>
                      <a:r>
                        <a:rPr lang="en-US" sz="1350" dirty="0">
                          <a:solidFill>
                            <a:schemeClr val="tx1"/>
                          </a:solidFill>
                          <a:latin typeface="Calibri" panose="020F0502020204030204" pitchFamily="34" charset="0"/>
                          <a:cs typeface="Calibri" panose="020F0502020204030204" pitchFamily="34" charset="0"/>
                        </a:rPr>
                        <a:t>FNAL</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2554448807"/>
                  </a:ext>
                </a:extLst>
              </a:tr>
              <a:tr h="374462">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r>
                        <a:rPr lang="en-US" dirty="0"/>
                        <a:t>ALCOR</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r>
                        <a:rPr lang="en-US" dirty="0"/>
                        <a:t>461 k</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p>
                      <a:r>
                        <a:rPr lang="en-US" sz="1350" dirty="0">
                          <a:latin typeface="Calibri" panose="020F0502020204030204" pitchFamily="34" charset="0"/>
                          <a:cs typeface="Calibri" panose="020F0502020204030204" pitchFamily="34" charset="0"/>
                        </a:rPr>
                        <a:t>64</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p>
                      <a:r>
                        <a:rPr lang="en-US" sz="1350" dirty="0">
                          <a:latin typeface="Calibri" panose="020F0502020204030204" pitchFamily="34" charset="0"/>
                          <a:cs typeface="Calibri" panose="020F0502020204030204" pitchFamily="34" charset="0"/>
                        </a:rPr>
                        <a:t>800</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p>
                      <a:r>
                        <a:rPr lang="en-US" sz="1350" dirty="0">
                          <a:latin typeface="Calibri" panose="020F0502020204030204" pitchFamily="34" charset="0"/>
                          <a:cs typeface="Calibri" panose="020F0502020204030204" pitchFamily="34" charset="0"/>
                        </a:rPr>
                        <a:t>9</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r>
                        <a:rPr lang="en-US" dirty="0"/>
                        <a:t>110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p>
                      <a:r>
                        <a:rPr lang="en-US" sz="1350" dirty="0">
                          <a:latin typeface="Calibri" panose="020F0502020204030204" pitchFamily="34" charset="0"/>
                          <a:cs typeface="Calibri" panose="020F0502020204030204" pitchFamily="34" charset="0"/>
                        </a:rPr>
                        <a:t>BGA</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r>
                        <a:rPr lang="en-US" dirty="0"/>
                        <a:t>0.7</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p>
                      <a:r>
                        <a:rPr lang="en-US" sz="1350" dirty="0">
                          <a:solidFill>
                            <a:schemeClr val="tx1"/>
                          </a:solidFill>
                          <a:latin typeface="Calibri" panose="020F0502020204030204" pitchFamily="34" charset="0"/>
                          <a:cs typeface="Calibri" panose="020F0502020204030204" pitchFamily="34" charset="0"/>
                        </a:rPr>
                        <a:t>INFN</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2306493455"/>
                  </a:ext>
                </a:extLst>
              </a:tr>
              <a:tr h="374462">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r>
                        <a:rPr lang="en-US" dirty="0"/>
                        <a:t>SALSA</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r>
                        <a:rPr lang="en-US" dirty="0"/>
                        <a:t>256 k</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p>
                      <a:r>
                        <a:rPr lang="en-US" sz="1350" dirty="0">
                          <a:latin typeface="Calibri" panose="020F0502020204030204" pitchFamily="34" charset="0"/>
                          <a:cs typeface="Calibri" panose="020F0502020204030204" pitchFamily="34" charset="0"/>
                        </a:rPr>
                        <a:t>64</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p>
                      <a:r>
                        <a:rPr lang="en-US" sz="1350" dirty="0">
                          <a:latin typeface="Calibri" panose="020F0502020204030204" pitchFamily="34" charset="0"/>
                          <a:cs typeface="Calibri" panose="020F0502020204030204" pitchFamily="34" charset="0"/>
                        </a:rPr>
                        <a:t>500</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p>
                      <a:r>
                        <a:rPr lang="en-US" sz="1350" dirty="0">
                          <a:latin typeface="Calibri" panose="020F0502020204030204" pitchFamily="34" charset="0"/>
                          <a:cs typeface="Calibri" panose="020F0502020204030204" pitchFamily="34" charset="0"/>
                        </a:rPr>
                        <a:t>8</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r>
                        <a:rPr lang="en-US" dirty="0"/>
                        <a:t>65</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p>
                      <a:r>
                        <a:rPr lang="en-US" sz="1350" dirty="0">
                          <a:latin typeface="Calibri" panose="020F0502020204030204" pitchFamily="34" charset="0"/>
                          <a:cs typeface="Calibri" panose="020F0502020204030204" pitchFamily="34" charset="0"/>
                        </a:rPr>
                        <a:t>BGA</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r>
                        <a:rPr lang="en-US" dirty="0"/>
                        <a:t>3.2</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50" dirty="0">
                          <a:latin typeface="Calibri" panose="020F0502020204030204" pitchFamily="34" charset="0"/>
                          <a:cs typeface="Calibri" panose="020F0502020204030204" pitchFamily="34" charset="0"/>
                        </a:rPr>
                        <a:t>CEA-</a:t>
                      </a:r>
                      <a:r>
                        <a:rPr lang="en-US" sz="1350" dirty="0" err="1">
                          <a:latin typeface="Calibri" panose="020F0502020204030204" pitchFamily="34" charset="0"/>
                          <a:cs typeface="Calibri" panose="020F0502020204030204" pitchFamily="34" charset="0"/>
                        </a:rPr>
                        <a:t>Saclay</a:t>
                      </a:r>
                      <a:r>
                        <a:rPr lang="en-US" sz="1350" dirty="0">
                          <a:latin typeface="Calibri" panose="020F0502020204030204" pitchFamily="34" charset="0"/>
                          <a:cs typeface="Calibri" panose="020F0502020204030204" pitchFamily="34" charset="0"/>
                        </a:rPr>
                        <a:t>, U Sao Paulo</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2062302102"/>
                  </a:ext>
                </a:extLst>
              </a:tr>
            </a:tbl>
          </a:graphicData>
        </a:graphic>
      </p:graphicFrame>
      <p:sp>
        <p:nvSpPr>
          <p:cNvPr id="6" name="TextBox 5">
            <a:extLst>
              <a:ext uri="{FF2B5EF4-FFF2-40B4-BE49-F238E27FC236}">
                <a16:creationId xmlns:a16="http://schemas.microsoft.com/office/drawing/2014/main" id="{8E025AD1-B353-92E1-5585-7F51F5AD819C}"/>
              </a:ext>
            </a:extLst>
          </p:cNvPr>
          <p:cNvSpPr txBox="1"/>
          <p:nvPr/>
        </p:nvSpPr>
        <p:spPr>
          <a:xfrm>
            <a:off x="461963" y="4953520"/>
            <a:ext cx="5914453" cy="1200329"/>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Production</a:t>
            </a:r>
          </a:p>
          <a:p>
            <a:pPr marL="1657350" marR="0" lvl="3"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65 nm: $750 k masks + $3.5 k per wafer</a:t>
            </a:r>
          </a:p>
          <a:p>
            <a:pPr marL="1657350" marR="0" lvl="3"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110 nm: $190 k masks + $4 k per wafer</a:t>
            </a:r>
          </a:p>
          <a:p>
            <a:pPr marL="1657350" marR="0" lvl="3"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130 nm: $250 k masks + $4 k per wafer</a:t>
            </a:r>
          </a:p>
        </p:txBody>
      </p:sp>
      <p:pic>
        <p:nvPicPr>
          <p:cNvPr id="8" name="Content Placeholder 9">
            <a:extLst>
              <a:ext uri="{FF2B5EF4-FFF2-40B4-BE49-F238E27FC236}">
                <a16:creationId xmlns:a16="http://schemas.microsoft.com/office/drawing/2014/main" id="{CF7677B1-446D-2AE5-6B06-C69FA1BCA982}"/>
              </a:ext>
            </a:extLst>
          </p:cNvPr>
          <p:cNvPicPr>
            <a:picLocks noChangeAspect="1"/>
          </p:cNvPicPr>
          <p:nvPr/>
        </p:nvPicPr>
        <p:blipFill>
          <a:blip r:embed="rId2"/>
          <a:stretch>
            <a:fillRect/>
          </a:stretch>
        </p:blipFill>
        <p:spPr>
          <a:xfrm>
            <a:off x="923603" y="2280013"/>
            <a:ext cx="538089" cy="310896"/>
          </a:xfrm>
          <a:prstGeom prst="rect">
            <a:avLst/>
          </a:prstGeom>
        </p:spPr>
      </p:pic>
      <p:pic>
        <p:nvPicPr>
          <p:cNvPr id="9" name="Picture 8">
            <a:extLst>
              <a:ext uri="{FF2B5EF4-FFF2-40B4-BE49-F238E27FC236}">
                <a16:creationId xmlns:a16="http://schemas.microsoft.com/office/drawing/2014/main" id="{9061E357-27CC-BCBF-5F5C-289BEACB2B5A}"/>
              </a:ext>
            </a:extLst>
          </p:cNvPr>
          <p:cNvPicPr>
            <a:picLocks noChangeAspect="1"/>
          </p:cNvPicPr>
          <p:nvPr/>
        </p:nvPicPr>
        <p:blipFill>
          <a:blip r:embed="rId3"/>
          <a:stretch>
            <a:fillRect/>
          </a:stretch>
        </p:blipFill>
        <p:spPr>
          <a:xfrm>
            <a:off x="927179" y="2799092"/>
            <a:ext cx="485310" cy="360872"/>
          </a:xfrm>
          <a:prstGeom prst="rect">
            <a:avLst/>
          </a:prstGeom>
        </p:spPr>
      </p:pic>
      <p:pic>
        <p:nvPicPr>
          <p:cNvPr id="10" name="Picture 9">
            <a:extLst>
              <a:ext uri="{FF2B5EF4-FFF2-40B4-BE49-F238E27FC236}">
                <a16:creationId xmlns:a16="http://schemas.microsoft.com/office/drawing/2014/main" id="{D16EE88D-971C-032E-3C4D-5D59C8CDDC50}"/>
              </a:ext>
            </a:extLst>
          </p:cNvPr>
          <p:cNvPicPr>
            <a:picLocks noChangeAspect="1"/>
          </p:cNvPicPr>
          <p:nvPr/>
        </p:nvPicPr>
        <p:blipFill>
          <a:blip r:embed="rId4"/>
          <a:stretch>
            <a:fillRect/>
          </a:stretch>
        </p:blipFill>
        <p:spPr>
          <a:xfrm>
            <a:off x="1415776" y="4599430"/>
            <a:ext cx="461357" cy="338328"/>
          </a:xfrm>
          <a:prstGeom prst="rect">
            <a:avLst/>
          </a:prstGeom>
        </p:spPr>
      </p:pic>
      <p:pic>
        <p:nvPicPr>
          <p:cNvPr id="11" name="Picture 10">
            <a:extLst>
              <a:ext uri="{FF2B5EF4-FFF2-40B4-BE49-F238E27FC236}">
                <a16:creationId xmlns:a16="http://schemas.microsoft.com/office/drawing/2014/main" id="{7B2D6281-31D5-0E02-2B37-BB301F4B38D6}"/>
              </a:ext>
            </a:extLst>
          </p:cNvPr>
          <p:cNvPicPr>
            <a:picLocks noChangeAspect="1"/>
          </p:cNvPicPr>
          <p:nvPr/>
        </p:nvPicPr>
        <p:blipFill>
          <a:blip r:embed="rId5"/>
          <a:stretch>
            <a:fillRect/>
          </a:stretch>
        </p:blipFill>
        <p:spPr>
          <a:xfrm>
            <a:off x="923893" y="4225616"/>
            <a:ext cx="501451" cy="338328"/>
          </a:xfrm>
          <a:prstGeom prst="rect">
            <a:avLst/>
          </a:prstGeom>
        </p:spPr>
      </p:pic>
      <p:pic>
        <p:nvPicPr>
          <p:cNvPr id="12" name="Picture 11">
            <a:extLst>
              <a:ext uri="{FF2B5EF4-FFF2-40B4-BE49-F238E27FC236}">
                <a16:creationId xmlns:a16="http://schemas.microsoft.com/office/drawing/2014/main" id="{E81DD7CF-E2E1-8DF3-232C-F990DEEF78DA}"/>
              </a:ext>
            </a:extLst>
          </p:cNvPr>
          <p:cNvPicPr>
            <a:picLocks noChangeAspect="1"/>
          </p:cNvPicPr>
          <p:nvPr/>
        </p:nvPicPr>
        <p:blipFill>
          <a:blip r:embed="rId3"/>
          <a:stretch>
            <a:fillRect/>
          </a:stretch>
        </p:blipFill>
        <p:spPr>
          <a:xfrm>
            <a:off x="923892" y="3256526"/>
            <a:ext cx="491884" cy="365760"/>
          </a:xfrm>
          <a:prstGeom prst="rect">
            <a:avLst/>
          </a:prstGeom>
        </p:spPr>
      </p:pic>
      <p:pic>
        <p:nvPicPr>
          <p:cNvPr id="13" name="Content Placeholder 9">
            <a:extLst>
              <a:ext uri="{FF2B5EF4-FFF2-40B4-BE49-F238E27FC236}">
                <a16:creationId xmlns:a16="http://schemas.microsoft.com/office/drawing/2014/main" id="{5D57AFDE-F8F0-1EE6-052C-48485EC02109}"/>
              </a:ext>
            </a:extLst>
          </p:cNvPr>
          <p:cNvPicPr>
            <a:picLocks noChangeAspect="1"/>
          </p:cNvPicPr>
          <p:nvPr/>
        </p:nvPicPr>
        <p:blipFill>
          <a:blip r:embed="rId2"/>
          <a:stretch>
            <a:fillRect/>
          </a:stretch>
        </p:blipFill>
        <p:spPr>
          <a:xfrm>
            <a:off x="923893" y="3764280"/>
            <a:ext cx="538090" cy="310896"/>
          </a:xfrm>
          <a:prstGeom prst="rect">
            <a:avLst/>
          </a:prstGeom>
        </p:spPr>
      </p:pic>
      <p:pic>
        <p:nvPicPr>
          <p:cNvPr id="14" name="Picture 13">
            <a:extLst>
              <a:ext uri="{FF2B5EF4-FFF2-40B4-BE49-F238E27FC236}">
                <a16:creationId xmlns:a16="http://schemas.microsoft.com/office/drawing/2014/main" id="{04976D40-5A1A-F02D-B241-DC8F550BB1CB}"/>
              </a:ext>
            </a:extLst>
          </p:cNvPr>
          <p:cNvPicPr>
            <a:picLocks noChangeAspect="1"/>
          </p:cNvPicPr>
          <p:nvPr/>
        </p:nvPicPr>
        <p:blipFill>
          <a:blip r:embed="rId3"/>
          <a:stretch>
            <a:fillRect/>
          </a:stretch>
        </p:blipFill>
        <p:spPr>
          <a:xfrm>
            <a:off x="923893" y="4586576"/>
            <a:ext cx="491883" cy="365760"/>
          </a:xfrm>
          <a:prstGeom prst="rect">
            <a:avLst/>
          </a:prstGeom>
        </p:spPr>
      </p:pic>
      <p:sp>
        <p:nvSpPr>
          <p:cNvPr id="15" name="TextBox 14">
            <a:extLst>
              <a:ext uri="{FF2B5EF4-FFF2-40B4-BE49-F238E27FC236}">
                <a16:creationId xmlns:a16="http://schemas.microsoft.com/office/drawing/2014/main" id="{10FDA94A-FE1B-022F-0642-894D8D703D90}"/>
              </a:ext>
            </a:extLst>
          </p:cNvPr>
          <p:cNvSpPr txBox="1"/>
          <p:nvPr/>
        </p:nvSpPr>
        <p:spPr>
          <a:xfrm>
            <a:off x="6160173" y="4975892"/>
            <a:ext cx="5507719" cy="1477328"/>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Packaging BGA: $3-$7.5 per chip; Wafer Bump: ~$25 k</a:t>
            </a:r>
          </a:p>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0" cap="none" spc="0" normalizeH="0" baseline="0" noProof="0" dirty="0">
                <a:ln>
                  <a:noFill/>
                </a:ln>
                <a:solidFill>
                  <a:srgbClr val="2407FD"/>
                </a:solidFill>
                <a:effectLst/>
                <a:uLnTx/>
                <a:uFillTx/>
                <a:latin typeface="Calibri" panose="020F0502020204030204"/>
                <a:ea typeface="+mn-ea"/>
                <a:cs typeface="+mn-cs"/>
              </a:rPr>
              <a:t>ASIC Costs Total: ~$4 M</a:t>
            </a:r>
          </a:p>
          <a:p>
            <a:pPr marL="1200150" marR="0" lvl="2"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0" cap="none" spc="0" normalizeH="0" baseline="0" noProof="0" dirty="0">
                <a:ln>
                  <a:noFill/>
                </a:ln>
                <a:solidFill>
                  <a:srgbClr val="2407FD"/>
                </a:solidFill>
                <a:effectLst/>
                <a:uLnTx/>
                <a:uFillTx/>
                <a:latin typeface="Calibri" panose="020F0502020204030204"/>
                <a:ea typeface="+mn-ea"/>
                <a:cs typeface="+mn-cs"/>
              </a:rPr>
              <a:t>Masks: ~$3 M; Chips: ~$1 M</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6" name="Content Placeholder 2">
            <a:extLst>
              <a:ext uri="{FF2B5EF4-FFF2-40B4-BE49-F238E27FC236}">
                <a16:creationId xmlns:a16="http://schemas.microsoft.com/office/drawing/2014/main" id="{1AE3762D-E5E0-D5A2-0585-2B1B905DAFA1}"/>
              </a:ext>
            </a:extLst>
          </p:cNvPr>
          <p:cNvSpPr txBox="1">
            <a:spLocks/>
          </p:cNvSpPr>
          <p:nvPr/>
        </p:nvSpPr>
        <p:spPr>
          <a:xfrm>
            <a:off x="2306321" y="6169611"/>
            <a:ext cx="9555996" cy="27827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00B050"/>
                </a:solidFill>
                <a:effectLst/>
                <a:uLnTx/>
                <a:uFillTx/>
                <a:latin typeface="Arial" charset="0"/>
                <a:cs typeface="Arial" panose="020B0604020202020204" pitchFamily="34" charset="0"/>
              </a:rPr>
              <a:t>*Approved for 36 </a:t>
            </a:r>
            <a:r>
              <a:rPr kumimoji="0" lang="en-US" sz="1600" b="0" i="0" u="none" strike="noStrike" kern="1200" cap="none" spc="0" normalizeH="0" baseline="0" noProof="0" dirty="0" err="1">
                <a:ln>
                  <a:noFill/>
                </a:ln>
                <a:solidFill>
                  <a:srgbClr val="00B050"/>
                </a:solidFill>
                <a:effectLst/>
                <a:uLnTx/>
                <a:uFillTx/>
                <a:latin typeface="Arial" charset="0"/>
                <a:cs typeface="Arial" panose="020B0604020202020204" pitchFamily="34" charset="0"/>
              </a:rPr>
              <a:t>ch</a:t>
            </a:r>
            <a:r>
              <a:rPr kumimoji="0" lang="en-US" sz="1600" b="0" i="0" u="none" strike="noStrike" kern="1200" cap="none" spc="0" normalizeH="0" baseline="0" noProof="0" dirty="0">
                <a:ln>
                  <a:noFill/>
                </a:ln>
                <a:solidFill>
                  <a:srgbClr val="00B050"/>
                </a:solidFill>
                <a:effectLst/>
                <a:uLnTx/>
                <a:uFillTx/>
                <a:latin typeface="Arial" charset="0"/>
                <a:cs typeface="Arial" panose="020B0604020202020204" pitchFamily="34" charset="0"/>
              </a:rPr>
              <a:t> CALOROC, documented in record of decision EIC-ROD-051 (21 November 2025)</a:t>
            </a:r>
            <a:endParaRPr kumimoji="0" lang="en-US" sz="1600" b="0"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7" name="Content Placeholder 2">
            <a:extLst>
              <a:ext uri="{FF2B5EF4-FFF2-40B4-BE49-F238E27FC236}">
                <a16:creationId xmlns:a16="http://schemas.microsoft.com/office/drawing/2014/main" id="{38A95670-3891-4CD0-2307-AA4C3029893D}"/>
              </a:ext>
            </a:extLst>
          </p:cNvPr>
          <p:cNvSpPr txBox="1">
            <a:spLocks/>
          </p:cNvSpPr>
          <p:nvPr/>
        </p:nvSpPr>
        <p:spPr>
          <a:xfrm>
            <a:off x="11244943" y="2321969"/>
            <a:ext cx="597274" cy="30105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000000"/>
                </a:solidFill>
                <a:effectLst/>
                <a:uLnTx/>
                <a:uFillTx/>
                <a:latin typeface="Arial" charset="0"/>
                <a:cs typeface="Arial" panose="020B0604020202020204" pitchFamily="34" charset="0"/>
              </a:rPr>
              <a:t>DOE</a:t>
            </a: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8" name="Content Placeholder 2">
            <a:extLst>
              <a:ext uri="{FF2B5EF4-FFF2-40B4-BE49-F238E27FC236}">
                <a16:creationId xmlns:a16="http://schemas.microsoft.com/office/drawing/2014/main" id="{40F2C50C-5B73-B84E-6A44-7070C4DEFAD9}"/>
              </a:ext>
            </a:extLst>
          </p:cNvPr>
          <p:cNvSpPr txBox="1">
            <a:spLocks/>
          </p:cNvSpPr>
          <p:nvPr/>
        </p:nvSpPr>
        <p:spPr>
          <a:xfrm>
            <a:off x="11268139" y="2821950"/>
            <a:ext cx="597274" cy="30105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In-Kind</a:t>
            </a: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9" name="Content Placeholder 2">
            <a:extLst>
              <a:ext uri="{FF2B5EF4-FFF2-40B4-BE49-F238E27FC236}">
                <a16:creationId xmlns:a16="http://schemas.microsoft.com/office/drawing/2014/main" id="{717C4882-BC16-813D-DC62-28873DE4DD6E}"/>
              </a:ext>
            </a:extLst>
          </p:cNvPr>
          <p:cNvSpPr txBox="1">
            <a:spLocks/>
          </p:cNvSpPr>
          <p:nvPr/>
        </p:nvSpPr>
        <p:spPr>
          <a:xfrm>
            <a:off x="11268139" y="3248413"/>
            <a:ext cx="597274" cy="30105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In-Kind</a:t>
            </a: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0" name="Content Placeholder 2">
            <a:extLst>
              <a:ext uri="{FF2B5EF4-FFF2-40B4-BE49-F238E27FC236}">
                <a16:creationId xmlns:a16="http://schemas.microsoft.com/office/drawing/2014/main" id="{C1E8AA0E-7A57-EE82-1C69-0EAC0AFC33C7}"/>
              </a:ext>
            </a:extLst>
          </p:cNvPr>
          <p:cNvSpPr txBox="1">
            <a:spLocks/>
          </p:cNvSpPr>
          <p:nvPr/>
        </p:nvSpPr>
        <p:spPr>
          <a:xfrm>
            <a:off x="11265042" y="4163552"/>
            <a:ext cx="597274" cy="30105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In-Kind</a:t>
            </a: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1" name="Content Placeholder 2">
            <a:extLst>
              <a:ext uri="{FF2B5EF4-FFF2-40B4-BE49-F238E27FC236}">
                <a16:creationId xmlns:a16="http://schemas.microsoft.com/office/drawing/2014/main" id="{F84FEE61-1738-5144-CF92-A509386919AA}"/>
              </a:ext>
            </a:extLst>
          </p:cNvPr>
          <p:cNvSpPr txBox="1">
            <a:spLocks/>
          </p:cNvSpPr>
          <p:nvPr/>
        </p:nvSpPr>
        <p:spPr>
          <a:xfrm>
            <a:off x="11265042" y="4584955"/>
            <a:ext cx="597274" cy="30105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In-Kind</a:t>
            </a: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2" name="Content Placeholder 2">
            <a:extLst>
              <a:ext uri="{FF2B5EF4-FFF2-40B4-BE49-F238E27FC236}">
                <a16:creationId xmlns:a16="http://schemas.microsoft.com/office/drawing/2014/main" id="{35F06838-427A-9034-023F-661411557887}"/>
              </a:ext>
            </a:extLst>
          </p:cNvPr>
          <p:cNvSpPr txBox="1">
            <a:spLocks/>
          </p:cNvSpPr>
          <p:nvPr/>
        </p:nvSpPr>
        <p:spPr>
          <a:xfrm>
            <a:off x="11244943" y="3838507"/>
            <a:ext cx="597274" cy="30105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000000"/>
                </a:solidFill>
                <a:effectLst/>
                <a:uLnTx/>
                <a:uFillTx/>
                <a:latin typeface="Arial" charset="0"/>
                <a:cs typeface="Arial" panose="020B0604020202020204" pitchFamily="34" charset="0"/>
              </a:rPr>
              <a:t>DOE</a:t>
            </a: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CFFC1A8F-07A1-2F3B-EC65-E9FD30F73706}"/>
              </a:ext>
            </a:extLst>
          </p:cNvPr>
          <p:cNvSpPr/>
          <p:nvPr/>
        </p:nvSpPr>
        <p:spPr>
          <a:xfrm>
            <a:off x="10136800" y="229455"/>
            <a:ext cx="1747335" cy="366268"/>
          </a:xfrm>
          <a:prstGeom prst="round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rPr>
              <a:t>Charge #3</a:t>
            </a:r>
          </a:p>
        </p:txBody>
      </p:sp>
    </p:spTree>
    <p:extLst>
      <p:ext uri="{BB962C8B-B14F-4D97-AF65-F5344CB8AC3E}">
        <p14:creationId xmlns:p14="http://schemas.microsoft.com/office/powerpoint/2010/main" val="1343843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A18A8C-4DC5-B19A-3AF2-9615DF957DF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6D7CEED-5082-66C5-A400-1EEF06EA5B20}"/>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33A556B-7C63-244D-9B7C-B0EA8042B330}" type="slidenum">
              <a:rPr kumimoji="0" lang="en-US" sz="10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 name="Title 2">
            <a:extLst>
              <a:ext uri="{FF2B5EF4-FFF2-40B4-BE49-F238E27FC236}">
                <a16:creationId xmlns:a16="http://schemas.microsoft.com/office/drawing/2014/main" id="{122701F4-E622-3498-1F2B-752FD3BA68DB}"/>
              </a:ext>
            </a:extLst>
          </p:cNvPr>
          <p:cNvSpPr>
            <a:spLocks noGrp="1"/>
          </p:cNvSpPr>
          <p:nvPr>
            <p:ph type="title"/>
          </p:nvPr>
        </p:nvSpPr>
        <p:spPr/>
        <p:txBody>
          <a:bodyPr/>
          <a:lstStyle/>
          <a:p>
            <a:r>
              <a:rPr lang="en-US" dirty="0"/>
              <a:t>Technical Path Forward – </a:t>
            </a:r>
            <a:r>
              <a:rPr lang="en-US" sz="2000" dirty="0"/>
              <a:t>Discrete &amp; ASICs</a:t>
            </a:r>
          </a:p>
        </p:txBody>
      </p:sp>
      <p:graphicFrame>
        <p:nvGraphicFramePr>
          <p:cNvPr id="6" name="Table 5">
            <a:extLst>
              <a:ext uri="{FF2B5EF4-FFF2-40B4-BE49-F238E27FC236}">
                <a16:creationId xmlns:a16="http://schemas.microsoft.com/office/drawing/2014/main" id="{68FB2EEC-52A8-AA95-2D46-B4EC573F797F}"/>
              </a:ext>
            </a:extLst>
          </p:cNvPr>
          <p:cNvGraphicFramePr>
            <a:graphicFrameLocks noGrp="1"/>
          </p:cNvGraphicFramePr>
          <p:nvPr/>
        </p:nvGraphicFramePr>
        <p:xfrm>
          <a:off x="461962" y="814866"/>
          <a:ext cx="11499234" cy="5056972"/>
        </p:xfrm>
        <a:graphic>
          <a:graphicData uri="http://schemas.openxmlformats.org/drawingml/2006/table">
            <a:tbl>
              <a:tblPr firstRow="1" bandRow="1">
                <a:effectLst/>
              </a:tblPr>
              <a:tblGrid>
                <a:gridCol w="1445860">
                  <a:extLst>
                    <a:ext uri="{9D8B030D-6E8A-4147-A177-3AD203B41FA5}">
                      <a16:colId xmlns:a16="http://schemas.microsoft.com/office/drawing/2014/main" val="1723603135"/>
                    </a:ext>
                  </a:extLst>
                </a:gridCol>
                <a:gridCol w="4873978">
                  <a:extLst>
                    <a:ext uri="{9D8B030D-6E8A-4147-A177-3AD203B41FA5}">
                      <a16:colId xmlns:a16="http://schemas.microsoft.com/office/drawing/2014/main" val="543706014"/>
                    </a:ext>
                  </a:extLst>
                </a:gridCol>
                <a:gridCol w="2721429">
                  <a:extLst>
                    <a:ext uri="{9D8B030D-6E8A-4147-A177-3AD203B41FA5}">
                      <a16:colId xmlns:a16="http://schemas.microsoft.com/office/drawing/2014/main" val="3048827544"/>
                    </a:ext>
                  </a:extLst>
                </a:gridCol>
                <a:gridCol w="1119615">
                  <a:extLst>
                    <a:ext uri="{9D8B030D-6E8A-4147-A177-3AD203B41FA5}">
                      <a16:colId xmlns:a16="http://schemas.microsoft.com/office/drawing/2014/main" val="3212647360"/>
                    </a:ext>
                  </a:extLst>
                </a:gridCol>
                <a:gridCol w="1338352">
                  <a:extLst>
                    <a:ext uri="{9D8B030D-6E8A-4147-A177-3AD203B41FA5}">
                      <a16:colId xmlns:a16="http://schemas.microsoft.com/office/drawing/2014/main" val="1472731062"/>
                    </a:ext>
                  </a:extLst>
                </a:gridCol>
              </a:tblGrid>
              <a:tr h="507832">
                <a:tc>
                  <a:txBody>
                    <a:bodyPr/>
                    <a:lstStyle>
                      <a:lvl1pPr marL="0" algn="l" defTabSz="685800" rtl="0" eaLnBrk="1" latinLnBrk="0" hangingPunct="1">
                        <a:defRPr sz="1350" b="1" kern="1200">
                          <a:solidFill>
                            <a:schemeClr val="lt1"/>
                          </a:solidFill>
                          <a:latin typeface="Calibri" panose="020F0502020204030204"/>
                        </a:defRPr>
                      </a:lvl1pPr>
                      <a:lvl2pPr marL="342900" algn="l" defTabSz="685800" rtl="0" eaLnBrk="1" latinLnBrk="0" hangingPunct="1">
                        <a:defRPr sz="1350" b="1" kern="1200">
                          <a:solidFill>
                            <a:schemeClr val="lt1"/>
                          </a:solidFill>
                          <a:latin typeface="Calibri" panose="020F0502020204030204"/>
                        </a:defRPr>
                      </a:lvl2pPr>
                      <a:lvl3pPr marL="685800" algn="l" defTabSz="685800" rtl="0" eaLnBrk="1" latinLnBrk="0" hangingPunct="1">
                        <a:defRPr sz="1350" b="1" kern="1200">
                          <a:solidFill>
                            <a:schemeClr val="lt1"/>
                          </a:solidFill>
                          <a:latin typeface="Calibri" panose="020F0502020204030204"/>
                        </a:defRPr>
                      </a:lvl3pPr>
                      <a:lvl4pPr marL="1028700" algn="l" defTabSz="685800" rtl="0" eaLnBrk="1" latinLnBrk="0" hangingPunct="1">
                        <a:defRPr sz="1350" b="1" kern="1200">
                          <a:solidFill>
                            <a:schemeClr val="lt1"/>
                          </a:solidFill>
                          <a:latin typeface="Calibri" panose="020F0502020204030204"/>
                        </a:defRPr>
                      </a:lvl4pPr>
                      <a:lvl5pPr marL="1371600" algn="l" defTabSz="685800" rtl="0" eaLnBrk="1" latinLnBrk="0" hangingPunct="1">
                        <a:defRPr sz="1350" b="1" kern="1200">
                          <a:solidFill>
                            <a:schemeClr val="lt1"/>
                          </a:solidFill>
                          <a:latin typeface="Calibri" panose="020F0502020204030204"/>
                        </a:defRPr>
                      </a:lvl5pPr>
                      <a:lvl6pPr marL="1714500" algn="l" defTabSz="685800" rtl="0" eaLnBrk="1" latinLnBrk="0" hangingPunct="1">
                        <a:defRPr sz="1350" b="1" kern="1200">
                          <a:solidFill>
                            <a:schemeClr val="lt1"/>
                          </a:solidFill>
                          <a:latin typeface="Calibri" panose="020F0502020204030204"/>
                        </a:defRPr>
                      </a:lvl6pPr>
                      <a:lvl7pPr marL="2057400" algn="l" defTabSz="685800" rtl="0" eaLnBrk="1" latinLnBrk="0" hangingPunct="1">
                        <a:defRPr sz="1350" b="1" kern="1200">
                          <a:solidFill>
                            <a:schemeClr val="lt1"/>
                          </a:solidFill>
                          <a:latin typeface="Calibri" panose="020F0502020204030204"/>
                        </a:defRPr>
                      </a:lvl7pPr>
                      <a:lvl8pPr marL="2400300" algn="l" defTabSz="685800" rtl="0" eaLnBrk="1" latinLnBrk="0" hangingPunct="1">
                        <a:defRPr sz="1350" b="1" kern="1200">
                          <a:solidFill>
                            <a:schemeClr val="lt1"/>
                          </a:solidFill>
                          <a:latin typeface="Calibri" panose="020F0502020204030204"/>
                        </a:defRPr>
                      </a:lvl8pPr>
                      <a:lvl9pPr marL="2743200" algn="l" defTabSz="685800" rtl="0" eaLnBrk="1" latinLnBrk="0" hangingPunct="1">
                        <a:defRPr sz="1350" b="1" kern="1200">
                          <a:solidFill>
                            <a:schemeClr val="lt1"/>
                          </a:solidFill>
                          <a:latin typeface="Calibri" panose="020F0502020204030204"/>
                        </a:defRPr>
                      </a:lvl9pPr>
                    </a:lstStyle>
                    <a:p>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p>
                      <a:r>
                        <a:rPr lang="en-US" sz="1350" b="1" dirty="0">
                          <a:solidFill>
                            <a:schemeClr val="bg1"/>
                          </a:solidFill>
                          <a:latin typeface="Calibri" panose="020F0502020204030204" pitchFamily="34" charset="0"/>
                          <a:cs typeface="Calibri" panose="020F0502020204030204" pitchFamily="34" charset="0"/>
                        </a:rPr>
                        <a:t>Status &amp; Development Summary</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p>
                      <a:r>
                        <a:rPr lang="en-US" sz="1350" b="1" dirty="0">
                          <a:solidFill>
                            <a:schemeClr val="bg1"/>
                          </a:solidFill>
                          <a:latin typeface="Calibri" panose="020F0502020204030204" pitchFamily="34" charset="0"/>
                          <a:cs typeface="Calibri" panose="020F0502020204030204" pitchFamily="34" charset="0"/>
                        </a:rPr>
                        <a:t>Next Steps</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p>
                      <a:r>
                        <a:rPr lang="en-US" sz="1350" b="1" dirty="0">
                          <a:solidFill>
                            <a:schemeClr val="bg1"/>
                          </a:solidFill>
                          <a:latin typeface="Calibri" panose="020F0502020204030204" pitchFamily="34" charset="0"/>
                          <a:cs typeface="Calibri" panose="020F0502020204030204" pitchFamily="34" charset="0"/>
                        </a:rPr>
                        <a:t>Production Ready</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algn="l" defTabSz="685800" rtl="0" eaLnBrk="1" latinLnBrk="0" hangingPunct="1">
                        <a:defRPr sz="1350" b="1" kern="1200">
                          <a:solidFill>
                            <a:schemeClr val="lt1"/>
                          </a:solidFill>
                          <a:latin typeface="Calibri" panose="020F0502020204030204"/>
                        </a:defRPr>
                      </a:lvl1pPr>
                      <a:lvl2pPr marL="342900" algn="l" defTabSz="685800" rtl="0" eaLnBrk="1" latinLnBrk="0" hangingPunct="1">
                        <a:defRPr sz="1350" b="1" kern="1200">
                          <a:solidFill>
                            <a:schemeClr val="lt1"/>
                          </a:solidFill>
                          <a:latin typeface="Calibri" panose="020F0502020204030204"/>
                        </a:defRPr>
                      </a:lvl2pPr>
                      <a:lvl3pPr marL="685800" algn="l" defTabSz="685800" rtl="0" eaLnBrk="1" latinLnBrk="0" hangingPunct="1">
                        <a:defRPr sz="1350" b="1" kern="1200">
                          <a:solidFill>
                            <a:schemeClr val="lt1"/>
                          </a:solidFill>
                          <a:latin typeface="Calibri" panose="020F0502020204030204"/>
                        </a:defRPr>
                      </a:lvl3pPr>
                      <a:lvl4pPr marL="1028700" algn="l" defTabSz="685800" rtl="0" eaLnBrk="1" latinLnBrk="0" hangingPunct="1">
                        <a:defRPr sz="1350" b="1" kern="1200">
                          <a:solidFill>
                            <a:schemeClr val="lt1"/>
                          </a:solidFill>
                          <a:latin typeface="Calibri" panose="020F0502020204030204"/>
                        </a:defRPr>
                      </a:lvl4pPr>
                      <a:lvl5pPr marL="1371600" algn="l" defTabSz="685800" rtl="0" eaLnBrk="1" latinLnBrk="0" hangingPunct="1">
                        <a:defRPr sz="1350" b="1" kern="1200">
                          <a:solidFill>
                            <a:schemeClr val="lt1"/>
                          </a:solidFill>
                          <a:latin typeface="Calibri" panose="020F0502020204030204"/>
                        </a:defRPr>
                      </a:lvl5pPr>
                      <a:lvl6pPr marL="1714500" algn="l" defTabSz="685800" rtl="0" eaLnBrk="1" latinLnBrk="0" hangingPunct="1">
                        <a:defRPr sz="1350" b="1" kern="1200">
                          <a:solidFill>
                            <a:schemeClr val="lt1"/>
                          </a:solidFill>
                          <a:latin typeface="Calibri" panose="020F0502020204030204"/>
                        </a:defRPr>
                      </a:lvl6pPr>
                      <a:lvl7pPr marL="2057400" algn="l" defTabSz="685800" rtl="0" eaLnBrk="1" latinLnBrk="0" hangingPunct="1">
                        <a:defRPr sz="1350" b="1" kern="1200">
                          <a:solidFill>
                            <a:schemeClr val="lt1"/>
                          </a:solidFill>
                          <a:latin typeface="Calibri" panose="020F0502020204030204"/>
                        </a:defRPr>
                      </a:lvl7pPr>
                      <a:lvl8pPr marL="2400300" algn="l" defTabSz="685800" rtl="0" eaLnBrk="1" latinLnBrk="0" hangingPunct="1">
                        <a:defRPr sz="1350" b="1" kern="1200">
                          <a:solidFill>
                            <a:schemeClr val="lt1"/>
                          </a:solidFill>
                          <a:latin typeface="Calibri" panose="020F0502020204030204"/>
                        </a:defRPr>
                      </a:lvl8pPr>
                      <a:lvl9pPr marL="2743200" algn="l" defTabSz="685800" rtl="0" eaLnBrk="1" latinLnBrk="0" hangingPunct="1">
                        <a:defRPr sz="1350" b="1" kern="1200">
                          <a:solidFill>
                            <a:schemeClr val="lt1"/>
                          </a:solidFill>
                          <a:latin typeface="Calibri" panose="020F0502020204030204"/>
                        </a:defRPr>
                      </a:lvl9pPr>
                    </a:lstStyle>
                    <a:p>
                      <a:r>
                        <a:rPr lang="en-US" dirty="0"/>
                        <a:t>Institution</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1566291798"/>
                  </a:ext>
                </a:extLst>
              </a:tr>
              <a:tr h="3744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50" dirty="0"/>
                        <a:t>Discrete/COTS</a:t>
                      </a:r>
                    </a:p>
                    <a:p>
                      <a:endParaRPr lang="en-US" sz="1350" dirty="0">
                        <a:solidFill>
                          <a:schemeClr val="accent4">
                            <a:lumMod val="75000"/>
                          </a:schemeClr>
                        </a:solidFill>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r>
                        <a:rPr lang="en-US" sz="1350" dirty="0">
                          <a:solidFill>
                            <a:srgbClr val="00B050"/>
                          </a:solidFill>
                          <a:latin typeface="Calibri" panose="020F0502020204030204" pitchFamily="34" charset="0"/>
                          <a:cs typeface="Calibri" panose="020F0502020204030204" pitchFamily="34" charset="0"/>
                        </a:rPr>
                        <a:t>Devices selected, PCB design practically completed.</a:t>
                      </a:r>
                    </a:p>
                    <a:p>
                      <a:r>
                        <a:rPr lang="en-US" sz="1350" dirty="0">
                          <a:solidFill>
                            <a:srgbClr val="00B050"/>
                          </a:solidFill>
                          <a:latin typeface="Calibri" panose="020F0502020204030204" pitchFamily="34" charset="0"/>
                          <a:cs typeface="Calibri" panose="020F0502020204030204" pitchFamily="34" charset="0"/>
                        </a:rPr>
                        <a:t>Beam tests FY24-FY25</a:t>
                      </a:r>
                      <a:endParaRPr lang="en-US" sz="1350" dirty="0">
                        <a:latin typeface="Calibri" panose="020F0502020204030204" pitchFamily="34" charset="0"/>
                        <a:cs typeface="Calibri" panose="020F0502020204030204"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r>
                        <a:rPr lang="en-US" sz="1350" i="0" dirty="0">
                          <a:solidFill>
                            <a:schemeClr val="tx1"/>
                          </a:solidFill>
                          <a:latin typeface="Calibri" panose="020F0502020204030204" pitchFamily="34" charset="0"/>
                          <a:cs typeface="Calibri" panose="020F0502020204030204" pitchFamily="34" charset="0"/>
                        </a:rPr>
                        <a:t>Engineering article FY26</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r>
                        <a:rPr lang="en-US" sz="1350" dirty="0">
                          <a:solidFill>
                            <a:schemeClr val="tx1"/>
                          </a:solidFill>
                          <a:latin typeface="Calibri" panose="020F0502020204030204" pitchFamily="34" charset="0"/>
                          <a:cs typeface="Calibri" panose="020F0502020204030204" pitchFamily="34" charset="0"/>
                        </a:rPr>
                        <a:t>FY27</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50" dirty="0"/>
                        <a:t>Indiana University</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val="1913312834"/>
                  </a:ext>
                </a:extLst>
              </a:tr>
              <a:tr h="374462">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r>
                        <a:rPr lang="en-US" dirty="0"/>
                        <a:t>CALOROC (36)</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5">
                        <a:lumMod val="20000"/>
                        <a:lumOff val="80000"/>
                      </a:schemeClr>
                    </a:solidFill>
                  </a:tcPr>
                </a:tc>
                <a:tc>
                  <a:txBody>
                    <a:bodyPr/>
                    <a:lstStyle/>
                    <a:p>
                      <a:r>
                        <a:rPr lang="en-US" sz="1350" dirty="0">
                          <a:solidFill>
                            <a:srgbClr val="00B050"/>
                          </a:solidFill>
                          <a:latin typeface="Calibri" panose="020F0502020204030204" pitchFamily="34" charset="0"/>
                          <a:cs typeface="Calibri" panose="020F0502020204030204" pitchFamily="34" charset="0"/>
                        </a:rPr>
                        <a:t>Interface design FY23- FY24</a:t>
                      </a:r>
                      <a:r>
                        <a:rPr lang="en-US" sz="1350" dirty="0">
                          <a:latin typeface="Calibri" panose="020F0502020204030204" pitchFamily="34" charset="0"/>
                          <a:cs typeface="Calibri" panose="020F0502020204030204" pitchFamily="34" charset="0"/>
                        </a:rPr>
                        <a:t>, </a:t>
                      </a:r>
                      <a:r>
                        <a:rPr lang="en-US" sz="1350" dirty="0">
                          <a:solidFill>
                            <a:srgbClr val="00B050"/>
                          </a:solidFill>
                          <a:latin typeface="Calibri" panose="020F0502020204030204" pitchFamily="34" charset="0"/>
                          <a:cs typeface="Calibri" panose="020F0502020204030204" pitchFamily="34" charset="0"/>
                        </a:rPr>
                        <a:t>CALOROC1A/B designed FY24-</a:t>
                      </a:r>
                      <a:r>
                        <a:rPr lang="en-US" sz="1350" dirty="0">
                          <a:solidFill>
                            <a:srgbClr val="0000FF"/>
                          </a:solidFill>
                          <a:latin typeface="Calibri" panose="020F0502020204030204" pitchFamily="34" charset="0"/>
                          <a:cs typeface="Calibri" panose="020F0502020204030204" pitchFamily="34" charset="0"/>
                        </a:rPr>
                        <a:t>FY25</a:t>
                      </a:r>
                    </a:p>
                    <a:p>
                      <a:r>
                        <a:rPr lang="en-US" sz="1350" i="1" dirty="0">
                          <a:solidFill>
                            <a:schemeClr val="tx1"/>
                          </a:solidFill>
                          <a:latin typeface="Calibri" panose="020F0502020204030204" pitchFamily="34" charset="0"/>
                          <a:cs typeface="Calibri" panose="020F0502020204030204" pitchFamily="34" charset="0"/>
                        </a:rPr>
                        <a:t>CALOROC1A: ADC/TOT + TOA, full SRO interface</a:t>
                      </a:r>
                    </a:p>
                    <a:p>
                      <a:r>
                        <a:rPr lang="en-US" sz="1350" i="1" dirty="0">
                          <a:solidFill>
                            <a:schemeClr val="tx1"/>
                          </a:solidFill>
                          <a:latin typeface="Calibri" panose="020F0502020204030204" pitchFamily="34" charset="0"/>
                          <a:cs typeface="Calibri" panose="020F0502020204030204" pitchFamily="34" charset="0"/>
                        </a:rPr>
                        <a:t>CALOROC1B: Switched gain (4) + ADC + TDC, full  SRO interface</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lang="en-US" sz="1350" dirty="0">
                          <a:latin typeface="Calibri" panose="020F0502020204030204" pitchFamily="34" charset="0"/>
                          <a:cs typeface="Calibri" panose="020F0502020204030204" pitchFamily="34" charset="0"/>
                        </a:rPr>
                        <a:t>CALOROC2 (36 </a:t>
                      </a:r>
                      <a:r>
                        <a:rPr lang="en-US" sz="1350" dirty="0" err="1">
                          <a:latin typeface="Calibri" panose="020F0502020204030204" pitchFamily="34" charset="0"/>
                          <a:cs typeface="Calibri" panose="020F0502020204030204" pitchFamily="34" charset="0"/>
                        </a:rPr>
                        <a:t>ch</a:t>
                      </a:r>
                      <a:r>
                        <a:rPr lang="en-US" sz="1350" dirty="0">
                          <a:latin typeface="Calibri" panose="020F0502020204030204" pitchFamily="34" charset="0"/>
                          <a:cs typeface="Calibri" panose="020F0502020204030204" pitchFamily="34" charset="0"/>
                        </a:rPr>
                        <a:t>) – FY25-FY26</a:t>
                      </a:r>
                    </a:p>
                    <a:p>
                      <a:r>
                        <a:rPr lang="en-US" sz="1350" i="1" dirty="0">
                          <a:latin typeface="Calibri" panose="020F0502020204030204" pitchFamily="34" charset="0"/>
                          <a:cs typeface="Calibri" panose="020F0502020204030204" pitchFamily="34" charset="0"/>
                        </a:rPr>
                        <a:t>Select version 1A/1B.</a:t>
                      </a:r>
                    </a:p>
                    <a:p>
                      <a:r>
                        <a:rPr lang="en-US" sz="1350" i="0" dirty="0">
                          <a:latin typeface="Calibri" panose="020F0502020204030204" pitchFamily="34" charset="0"/>
                          <a:cs typeface="Calibri" panose="020F0502020204030204" pitchFamily="34" charset="0"/>
                        </a:rPr>
                        <a:t>Tests - FY26-FY27</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lang="en-US" sz="1350">
                          <a:latin typeface="Calibri" panose="020F0502020204030204" pitchFamily="34" charset="0"/>
                          <a:cs typeface="Calibri" panose="020F0502020204030204" pitchFamily="34" charset="0"/>
                        </a:rPr>
                        <a:t>FY28</a:t>
                      </a:r>
                      <a:endParaRPr lang="en-US" sz="1350" dirty="0">
                        <a:latin typeface="Calibri" panose="020F0502020204030204" pitchFamily="34" charset="0"/>
                        <a:cs typeface="Calibri" panose="020F0502020204030204"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r>
                        <a:rPr lang="en-US" dirty="0"/>
                        <a:t>OMEGA/IN2P3/IJCL/CEA-</a:t>
                      </a:r>
                      <a:r>
                        <a:rPr lang="en-US" dirty="0" err="1"/>
                        <a:t>Saclay</a:t>
                      </a:r>
                      <a:r>
                        <a:rPr lang="en-US" dirty="0"/>
                        <a:t>, AGH, ORNL</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743105017"/>
                  </a:ext>
                </a:extLst>
              </a:tr>
              <a:tr h="324394">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r>
                        <a:rPr lang="en-US" dirty="0"/>
                        <a:t>EICROC (32x32)</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p>
                      <a:r>
                        <a:rPr lang="en-US" sz="1350" dirty="0">
                          <a:solidFill>
                            <a:srgbClr val="00B050"/>
                          </a:solidFill>
                          <a:latin typeface="Calibri" panose="020F0502020204030204" pitchFamily="34" charset="0"/>
                          <a:cs typeface="Calibri" panose="020F0502020204030204" pitchFamily="34" charset="0"/>
                        </a:rPr>
                        <a:t>EICROC0A (4x4) designed FY24-FY25, EICROC1 (32x32) </a:t>
                      </a:r>
                      <a:r>
                        <a:rPr lang="en-US" sz="1350" dirty="0">
                          <a:solidFill>
                            <a:srgbClr val="0000FF"/>
                          </a:solidFill>
                          <a:latin typeface="Calibri" panose="020F0502020204030204" pitchFamily="34" charset="0"/>
                          <a:cs typeface="Calibri" panose="020F0502020204030204" pitchFamily="34" charset="0"/>
                        </a:rPr>
                        <a:t>FY25</a:t>
                      </a:r>
                    </a:p>
                    <a:p>
                      <a:r>
                        <a:rPr lang="en-US" sz="1350" i="1" dirty="0">
                          <a:solidFill>
                            <a:schemeClr val="tx1"/>
                          </a:solidFill>
                          <a:latin typeface="Calibri" panose="020F0502020204030204" pitchFamily="34" charset="0"/>
                          <a:cs typeface="Calibri" panose="020F0502020204030204" pitchFamily="34" charset="0"/>
                        </a:rPr>
                        <a:t>EICROC0A: ADC + TOA, improved testability</a:t>
                      </a:r>
                    </a:p>
                    <a:p>
                      <a:r>
                        <a:rPr lang="en-US" sz="1350" i="1" dirty="0">
                          <a:solidFill>
                            <a:schemeClr val="tx1"/>
                          </a:solidFill>
                          <a:latin typeface="Calibri" panose="020F0502020204030204" pitchFamily="34" charset="0"/>
                          <a:cs typeface="Calibri" panose="020F0502020204030204" pitchFamily="34" charset="0"/>
                        </a:rPr>
                        <a:t>EICROC0B: Replaced ADC with peak sensing, Wilkinson ADC, lower power. EICROC1: added full SRO interface</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r>
                        <a:rPr lang="en-US" sz="1350" dirty="0">
                          <a:latin typeface="Calibri" panose="020F0502020204030204" pitchFamily="34" charset="0"/>
                          <a:cs typeface="Calibri" panose="020F0502020204030204" pitchFamily="34" charset="0"/>
                        </a:rPr>
                        <a:t>EICROC2 (32x32) FY26</a:t>
                      </a:r>
                    </a:p>
                    <a:p>
                      <a:r>
                        <a:rPr lang="en-US" sz="1350" i="1" dirty="0">
                          <a:latin typeface="Calibri" panose="020F0502020204030204" pitchFamily="34" charset="0"/>
                          <a:cs typeface="Calibri" panose="020F0502020204030204" pitchFamily="34" charset="0"/>
                        </a:rPr>
                        <a:t>Add </a:t>
                      </a:r>
                      <a:r>
                        <a:rPr lang="en-US" sz="1350" i="1" dirty="0" err="1">
                          <a:latin typeface="Calibri" panose="020F0502020204030204" pitchFamily="34" charset="0"/>
                          <a:cs typeface="Calibri" panose="020F0502020204030204" pitchFamily="34" charset="0"/>
                        </a:rPr>
                        <a:t>Derandomizer</a:t>
                      </a:r>
                      <a:r>
                        <a:rPr lang="en-US" sz="1350" i="1" dirty="0">
                          <a:latin typeface="Calibri" panose="020F0502020204030204" pitchFamily="34" charset="0"/>
                          <a:cs typeface="Calibri" panose="020F0502020204030204" pitchFamily="34" charset="0"/>
                        </a:rPr>
                        <a:t> and ZS. Digital on Top design for lower power (~1 </a:t>
                      </a:r>
                      <a:r>
                        <a:rPr lang="en-US" sz="1350" i="1" dirty="0" err="1">
                          <a:latin typeface="Calibri" panose="020F0502020204030204" pitchFamily="34" charset="0"/>
                          <a:cs typeface="Calibri" panose="020F0502020204030204" pitchFamily="34" charset="0"/>
                        </a:rPr>
                        <a:t>mW</a:t>
                      </a:r>
                      <a:r>
                        <a:rPr lang="en-US" sz="1350" i="1" dirty="0">
                          <a:latin typeface="Calibri" panose="020F0502020204030204" pitchFamily="34" charset="0"/>
                          <a:cs typeface="Calibri" panose="020F0502020204030204" pitchFamily="34" charset="0"/>
                        </a:rPr>
                        <a:t>/</a:t>
                      </a:r>
                      <a:r>
                        <a:rPr lang="en-US" sz="1350" i="1" dirty="0" err="1">
                          <a:latin typeface="Calibri" panose="020F0502020204030204" pitchFamily="34" charset="0"/>
                          <a:cs typeface="Calibri" panose="020F0502020204030204" pitchFamily="34" charset="0"/>
                        </a:rPr>
                        <a:t>ch</a:t>
                      </a:r>
                      <a:r>
                        <a:rPr lang="en-US" sz="1350" i="1" dirty="0">
                          <a:latin typeface="Calibri" panose="020F0502020204030204" pitchFamily="34" charset="0"/>
                          <a:cs typeface="Calibri" panose="020F0502020204030204" pitchFamily="34" charset="0"/>
                        </a:rPr>
                        <a:t>). Tests.</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r>
                        <a:rPr lang="en-US" sz="1350" dirty="0">
                          <a:latin typeface="Calibri" panose="020F0502020204030204" pitchFamily="34" charset="0"/>
                          <a:cs typeface="Calibri" panose="020F0502020204030204" pitchFamily="34" charset="0"/>
                        </a:rPr>
                        <a:t>FY27 – FY28</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r>
                        <a:rPr lang="en-US" dirty="0"/>
                        <a:t>OMEGA/IN2P3/IJCL/CEA-</a:t>
                      </a:r>
                      <a:r>
                        <a:rPr lang="en-US" dirty="0" err="1"/>
                        <a:t>Saclay</a:t>
                      </a:r>
                      <a:r>
                        <a:rPr lang="en-US" dirty="0"/>
                        <a:t>, AGH</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43083484"/>
                  </a:ext>
                </a:extLst>
              </a:tr>
              <a:tr h="304800">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r>
                        <a:rPr lang="en-US" dirty="0"/>
                        <a:t>FCFD (128)</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40000"/>
                        <a:lumOff val="60000"/>
                      </a:schemeClr>
                    </a:solidFill>
                  </a:tcPr>
                </a:tc>
                <a:tc>
                  <a:txBody>
                    <a:bodyPr/>
                    <a:lstStyle/>
                    <a:p>
                      <a:r>
                        <a:rPr lang="en-US" sz="1350" dirty="0">
                          <a:solidFill>
                            <a:srgbClr val="00B050"/>
                          </a:solidFill>
                          <a:latin typeface="Calibri" panose="020F0502020204030204" pitchFamily="34" charset="0"/>
                          <a:cs typeface="Calibri" panose="020F0502020204030204" pitchFamily="34" charset="0"/>
                        </a:rPr>
                        <a:t>Front end characterized, FCFDv1 (6 </a:t>
                      </a:r>
                      <a:r>
                        <a:rPr lang="en-US" sz="1350" dirty="0" err="1">
                          <a:solidFill>
                            <a:srgbClr val="00B050"/>
                          </a:solidFill>
                          <a:latin typeface="Calibri" panose="020F0502020204030204" pitchFamily="34" charset="0"/>
                          <a:cs typeface="Calibri" panose="020F0502020204030204" pitchFamily="34" charset="0"/>
                        </a:rPr>
                        <a:t>ch</a:t>
                      </a:r>
                      <a:r>
                        <a:rPr lang="en-US" sz="1350" dirty="0">
                          <a:solidFill>
                            <a:srgbClr val="00B050"/>
                          </a:solidFill>
                          <a:latin typeface="Calibri" panose="020F0502020204030204" pitchFamily="34" charset="0"/>
                          <a:cs typeface="Calibri" panose="020F0502020204030204" pitchFamily="34" charset="0"/>
                        </a:rPr>
                        <a:t>) FY23-FY24 characterized</a:t>
                      </a:r>
                      <a:r>
                        <a:rPr lang="en-US" sz="1350" dirty="0">
                          <a:latin typeface="Calibri" panose="020F0502020204030204" pitchFamily="34" charset="0"/>
                          <a:cs typeface="Calibri" panose="020F0502020204030204" pitchFamily="34" charset="0"/>
                        </a:rPr>
                        <a:t>, </a:t>
                      </a:r>
                      <a:r>
                        <a:rPr lang="en-US" sz="1350" dirty="0">
                          <a:solidFill>
                            <a:srgbClr val="00B050"/>
                          </a:solidFill>
                          <a:latin typeface="Calibri" panose="020F0502020204030204" pitchFamily="34" charset="0"/>
                          <a:cs typeface="Calibri" panose="020F0502020204030204" pitchFamily="34" charset="0"/>
                        </a:rPr>
                        <a:t>FCFDv1.1 FY25; </a:t>
                      </a:r>
                      <a:r>
                        <a:rPr lang="en-US" sz="1350" dirty="0">
                          <a:solidFill>
                            <a:schemeClr val="tx1"/>
                          </a:solidFill>
                          <a:latin typeface="Calibri" panose="020F0502020204030204" pitchFamily="34" charset="0"/>
                          <a:cs typeface="Calibri" panose="020F0502020204030204" pitchFamily="34" charset="0"/>
                        </a:rPr>
                        <a:t>FCFDv1.2 and FCFDv2 FY26; FCFDv3 FY26-FY27</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r>
                        <a:rPr lang="en-US" sz="1350" dirty="0">
                          <a:latin typeface="Calibri" panose="020F0502020204030204" pitchFamily="34" charset="0"/>
                          <a:cs typeface="Calibri" panose="020F0502020204030204" pitchFamily="34" charset="0"/>
                        </a:rPr>
                        <a:t>FCFDv2 (32 </a:t>
                      </a:r>
                      <a:r>
                        <a:rPr lang="en-US" sz="1350" dirty="0" err="1">
                          <a:latin typeface="Calibri" panose="020F0502020204030204" pitchFamily="34" charset="0"/>
                          <a:cs typeface="Calibri" panose="020F0502020204030204" pitchFamily="34" charset="0"/>
                        </a:rPr>
                        <a:t>ch</a:t>
                      </a:r>
                      <a:r>
                        <a:rPr lang="en-US" sz="1350" dirty="0">
                          <a:latin typeface="Calibri" panose="020F0502020204030204" pitchFamily="34" charset="0"/>
                          <a:cs typeface="Calibri" panose="020F0502020204030204" pitchFamily="34" charset="0"/>
                        </a:rPr>
                        <a:t>) FY25-FY26</a:t>
                      </a:r>
                    </a:p>
                    <a:p>
                      <a:r>
                        <a:rPr lang="en-US" sz="1350" i="1" dirty="0">
                          <a:latin typeface="Calibri" panose="020F0502020204030204" pitchFamily="34" charset="0"/>
                          <a:cs typeface="Calibri" panose="020F0502020204030204" pitchFamily="34" charset="0"/>
                        </a:rPr>
                        <a:t>Add ADC, TDC, interfaces from ETROC, ECON CERN.</a:t>
                      </a:r>
                    </a:p>
                    <a:p>
                      <a:r>
                        <a:rPr lang="en-US" sz="1350" i="0" dirty="0">
                          <a:latin typeface="Calibri" panose="020F0502020204030204" pitchFamily="34" charset="0"/>
                          <a:cs typeface="Calibri" panose="020F0502020204030204" pitchFamily="34" charset="0"/>
                        </a:rPr>
                        <a:t>FCFDv3 (128 </a:t>
                      </a:r>
                      <a:r>
                        <a:rPr lang="en-US" sz="1350" i="0" dirty="0" err="1">
                          <a:latin typeface="Calibri" panose="020F0502020204030204" pitchFamily="34" charset="0"/>
                          <a:cs typeface="Calibri" panose="020F0502020204030204" pitchFamily="34" charset="0"/>
                        </a:rPr>
                        <a:t>ch</a:t>
                      </a:r>
                      <a:r>
                        <a:rPr lang="en-US" sz="1350" i="0" dirty="0">
                          <a:latin typeface="Calibri" panose="020F0502020204030204" pitchFamily="34" charset="0"/>
                          <a:cs typeface="Calibri" panose="020F0502020204030204" pitchFamily="34" charset="0"/>
                        </a:rPr>
                        <a:t>) FY26</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r>
                        <a:rPr lang="en-US" sz="1350" dirty="0">
                          <a:latin typeface="Calibri" panose="020F0502020204030204" pitchFamily="34" charset="0"/>
                          <a:cs typeface="Calibri" panose="020F0502020204030204" pitchFamily="34" charset="0"/>
                        </a:rPr>
                        <a:t>FY28</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r>
                        <a:rPr lang="en-US" dirty="0"/>
                        <a:t>FNAL</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val="2554448807"/>
                  </a:ext>
                </a:extLst>
              </a:tr>
              <a:tr h="304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50" dirty="0">
                          <a:latin typeface="Calibri" panose="020F0502020204030204" pitchFamily="34" charset="0"/>
                          <a:cs typeface="Calibri" panose="020F0502020204030204" pitchFamily="34" charset="0"/>
                        </a:rPr>
                        <a:t>FCFD Variant (64)</a:t>
                      </a:r>
                    </a:p>
                    <a:p>
                      <a:endParaRPr lang="en-US" sz="1350" dirty="0">
                        <a:latin typeface="Calibri" panose="020F0502020204030204" pitchFamily="34" charset="0"/>
                        <a:cs typeface="Calibri" panose="020F0502020204030204" pitchFamily="34" charset="0"/>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5">
                        <a:lumMod val="20000"/>
                        <a:lumOff val="80000"/>
                      </a:schemeClr>
                    </a:solidFill>
                  </a:tcPr>
                </a:tc>
                <a:tc>
                  <a:txBody>
                    <a:bodyPr/>
                    <a:lstStyle/>
                    <a:p>
                      <a:r>
                        <a:rPr lang="en-US" sz="1350" dirty="0">
                          <a:solidFill>
                            <a:srgbClr val="00B050"/>
                          </a:solidFill>
                          <a:latin typeface="Calibri" panose="020F0502020204030204" pitchFamily="34" charset="0"/>
                          <a:cs typeface="Calibri" panose="020F0502020204030204" pitchFamily="34" charset="0"/>
                        </a:rPr>
                        <a:t>FCFDv1.1 FY25 </a:t>
                      </a:r>
                      <a:r>
                        <a:rPr lang="en-US" sz="1350" i="1" dirty="0">
                          <a:solidFill>
                            <a:schemeClr val="tx1"/>
                          </a:solidFill>
                          <a:latin typeface="Calibri" panose="020F0502020204030204" pitchFamily="34" charset="0"/>
                          <a:cs typeface="Calibri" panose="020F0502020204030204" pitchFamily="34" charset="0"/>
                        </a:rPr>
                        <a:t>Preliminary tests with sensors</a:t>
                      </a:r>
                      <a:r>
                        <a:rPr lang="en-US" sz="1350" i="0" dirty="0">
                          <a:solidFill>
                            <a:schemeClr val="tx1"/>
                          </a:solidFill>
                          <a:latin typeface="Calibri" panose="020F0502020204030204" pitchFamily="34" charset="0"/>
                          <a:cs typeface="Calibri" panose="020F0502020204030204" pitchFamily="34" charset="0"/>
                        </a:rPr>
                        <a:t>; FCFD Variant v1 FY26; FCFD Variant v2 FY26-FY27; FCFD Variant v3 FY27</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lang="en-US" sz="1350" dirty="0">
                          <a:latin typeface="Calibri" panose="020F0502020204030204" pitchFamily="34" charset="0"/>
                          <a:cs typeface="Calibri" panose="020F0502020204030204" pitchFamily="34" charset="0"/>
                        </a:rPr>
                        <a:t>Harmonize sensor/ASIC specifications, adapt FCFD for 64 </a:t>
                      </a:r>
                      <a:r>
                        <a:rPr lang="en-US" sz="1350" dirty="0" err="1">
                          <a:latin typeface="Calibri" panose="020F0502020204030204" pitchFamily="34" charset="0"/>
                          <a:cs typeface="Calibri" panose="020F0502020204030204" pitchFamily="34" charset="0"/>
                        </a:rPr>
                        <a:t>ch.</a:t>
                      </a:r>
                      <a:endParaRPr lang="en-US" sz="1350" dirty="0">
                        <a:latin typeface="Calibri" panose="020F0502020204030204" pitchFamily="34" charset="0"/>
                        <a:cs typeface="Calibri" panose="020F0502020204030204"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lang="en-US" sz="1350" dirty="0">
                          <a:latin typeface="Calibri" panose="020F0502020204030204" pitchFamily="34" charset="0"/>
                          <a:cs typeface="Calibri" panose="020F0502020204030204" pitchFamily="34" charset="0"/>
                        </a:rPr>
                        <a:t>FY28</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lang="en-US" sz="1350" dirty="0">
                          <a:latin typeface="Calibri" panose="020F0502020204030204" pitchFamily="34" charset="0"/>
                          <a:cs typeface="Calibri" panose="020F0502020204030204" pitchFamily="34" charset="0"/>
                        </a:rPr>
                        <a:t>FNAL</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486954283"/>
                  </a:ext>
                </a:extLst>
              </a:tr>
              <a:tr h="374462">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r>
                        <a:rPr lang="en-US" dirty="0"/>
                        <a:t>ALCOR (64)</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p>
                      <a:r>
                        <a:rPr lang="en-US" sz="1350" dirty="0">
                          <a:solidFill>
                            <a:srgbClr val="00B050"/>
                          </a:solidFill>
                          <a:latin typeface="Calibri" panose="020F0502020204030204" pitchFamily="34" charset="0"/>
                          <a:cs typeface="Calibri" panose="020F0502020204030204" pitchFamily="34" charset="0"/>
                        </a:rPr>
                        <a:t>ALCORv2.1 (32 </a:t>
                      </a:r>
                      <a:r>
                        <a:rPr lang="en-US" sz="1350" dirty="0" err="1">
                          <a:solidFill>
                            <a:srgbClr val="00B050"/>
                          </a:solidFill>
                          <a:latin typeface="Calibri" panose="020F0502020204030204" pitchFamily="34" charset="0"/>
                          <a:cs typeface="Calibri" panose="020F0502020204030204" pitchFamily="34" charset="0"/>
                        </a:rPr>
                        <a:t>ch</a:t>
                      </a:r>
                      <a:r>
                        <a:rPr lang="en-US" sz="1350" dirty="0">
                          <a:solidFill>
                            <a:srgbClr val="00B050"/>
                          </a:solidFill>
                          <a:latin typeface="Calibri" panose="020F0502020204030204" pitchFamily="34" charset="0"/>
                          <a:cs typeface="Calibri" panose="020F0502020204030204" pitchFamily="34" charset="0"/>
                        </a:rPr>
                        <a:t>) beam tests FY24</a:t>
                      </a:r>
                      <a:r>
                        <a:rPr lang="en-US" sz="1350" dirty="0">
                          <a:latin typeface="Calibri" panose="020F0502020204030204" pitchFamily="34" charset="0"/>
                          <a:cs typeface="Calibri" panose="020F0502020204030204" pitchFamily="34" charset="0"/>
                        </a:rPr>
                        <a:t>, </a:t>
                      </a:r>
                      <a:r>
                        <a:rPr lang="en-US" sz="1350" dirty="0">
                          <a:solidFill>
                            <a:srgbClr val="00B050"/>
                          </a:solidFill>
                          <a:latin typeface="Calibri" panose="020F0502020204030204" pitchFamily="34" charset="0"/>
                          <a:cs typeface="Calibri" panose="020F0502020204030204" pitchFamily="34" charset="0"/>
                        </a:rPr>
                        <a:t>ALCOR v3 (64 </a:t>
                      </a:r>
                      <a:r>
                        <a:rPr lang="en-US" sz="1350" dirty="0" err="1">
                          <a:solidFill>
                            <a:srgbClr val="00B050"/>
                          </a:solidFill>
                          <a:latin typeface="Calibri" panose="020F0502020204030204" pitchFamily="34" charset="0"/>
                          <a:cs typeface="Calibri" panose="020F0502020204030204" pitchFamily="34" charset="0"/>
                        </a:rPr>
                        <a:t>ch</a:t>
                      </a:r>
                      <a:r>
                        <a:rPr lang="en-US" sz="1350" dirty="0">
                          <a:solidFill>
                            <a:srgbClr val="00B050"/>
                          </a:solidFill>
                          <a:latin typeface="Calibri" panose="020F0502020204030204" pitchFamily="34" charset="0"/>
                          <a:cs typeface="Calibri" panose="020F0502020204030204" pitchFamily="34" charset="0"/>
                        </a:rPr>
                        <a:t>) </a:t>
                      </a:r>
                      <a:r>
                        <a:rPr lang="en-US" sz="1350" dirty="0">
                          <a:latin typeface="Calibri" panose="020F0502020204030204" pitchFamily="34" charset="0"/>
                          <a:cs typeface="Calibri" panose="020F0502020204030204" pitchFamily="34" charset="0"/>
                        </a:rPr>
                        <a:t>FY24-FY26</a:t>
                      </a:r>
                    </a:p>
                    <a:p>
                      <a:r>
                        <a:rPr lang="en-US" sz="1350" i="1" dirty="0">
                          <a:latin typeface="Calibri" panose="020F0502020204030204" pitchFamily="34" charset="0"/>
                          <a:cs typeface="Calibri" panose="020F0502020204030204" pitchFamily="34" charset="0"/>
                        </a:rPr>
                        <a:t>Full specification, SRO interface, BGA</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r>
                        <a:rPr lang="en-US" sz="1350" dirty="0">
                          <a:latin typeface="Calibri" panose="020F0502020204030204" pitchFamily="34" charset="0"/>
                          <a:cs typeface="Calibri" panose="020F0502020204030204" pitchFamily="34" charset="0"/>
                        </a:rPr>
                        <a:t>ALCOR-64 – FY26</a:t>
                      </a:r>
                    </a:p>
                    <a:p>
                      <a:r>
                        <a:rPr lang="en-US" sz="1350" i="1" dirty="0">
                          <a:latin typeface="Calibri" panose="020F0502020204030204" pitchFamily="34" charset="0"/>
                          <a:cs typeface="Calibri" panose="020F0502020204030204" pitchFamily="34" charset="0"/>
                        </a:rPr>
                        <a:t>Final iteration for production</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r>
                        <a:rPr lang="en-US" sz="1350" dirty="0">
                          <a:latin typeface="Calibri" panose="020F0502020204030204" pitchFamily="34" charset="0"/>
                          <a:cs typeface="Calibri" panose="020F0502020204030204" pitchFamily="34" charset="0"/>
                        </a:rPr>
                        <a:t>FY27</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r>
                        <a:rPr lang="en-US" dirty="0"/>
                        <a:t>INFN</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306493455"/>
                  </a:ext>
                </a:extLst>
              </a:tr>
              <a:tr h="374462">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r>
                        <a:rPr lang="en-US" dirty="0"/>
                        <a:t>SALSA (64)</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40000"/>
                        <a:lumOff val="60000"/>
                      </a:schemeClr>
                    </a:solidFill>
                  </a:tcPr>
                </a:tc>
                <a:tc>
                  <a:txBody>
                    <a:bodyPr/>
                    <a:lstStyle/>
                    <a:p>
                      <a:r>
                        <a:rPr lang="en-US" sz="1350" dirty="0">
                          <a:solidFill>
                            <a:srgbClr val="00B050"/>
                          </a:solidFill>
                          <a:latin typeface="Calibri" panose="020F0502020204030204" pitchFamily="34" charset="0"/>
                          <a:cs typeface="Calibri" panose="020F0502020204030204" pitchFamily="34" charset="0"/>
                        </a:rPr>
                        <a:t>SALSA0/1 FY24, SALSA2 (32 </a:t>
                      </a:r>
                      <a:r>
                        <a:rPr lang="en-US" sz="1350" dirty="0" err="1">
                          <a:solidFill>
                            <a:srgbClr val="00B050"/>
                          </a:solidFill>
                          <a:latin typeface="Calibri" panose="020F0502020204030204" pitchFamily="34" charset="0"/>
                          <a:cs typeface="Calibri" panose="020F0502020204030204" pitchFamily="34" charset="0"/>
                        </a:rPr>
                        <a:t>ch</a:t>
                      </a:r>
                      <a:r>
                        <a:rPr lang="en-US" sz="1350" dirty="0">
                          <a:solidFill>
                            <a:srgbClr val="00B050"/>
                          </a:solidFill>
                          <a:latin typeface="Calibri" panose="020F0502020204030204" pitchFamily="34" charset="0"/>
                          <a:cs typeface="Calibri" panose="020F0502020204030204" pitchFamily="34" charset="0"/>
                        </a:rPr>
                        <a:t>) designed FY23-FY25</a:t>
                      </a:r>
                    </a:p>
                    <a:p>
                      <a:r>
                        <a:rPr lang="en-US" sz="1350" i="1" dirty="0">
                          <a:solidFill>
                            <a:schemeClr val="tx1"/>
                          </a:solidFill>
                          <a:latin typeface="Calibri" panose="020F0502020204030204" pitchFamily="34" charset="0"/>
                          <a:cs typeface="Calibri" panose="020F0502020204030204" pitchFamily="34" charset="0"/>
                        </a:rPr>
                        <a:t>Full SRO interface, most DSP features, Submission October 2025</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4">
                        <a:lumMod val="40000"/>
                        <a:lumOff val="60000"/>
                      </a:schemeClr>
                    </a:solidFill>
                  </a:tcPr>
                </a:tc>
                <a:tc>
                  <a:txBody>
                    <a:bodyPr/>
                    <a:lstStyle/>
                    <a:p>
                      <a:r>
                        <a:rPr lang="en-US" sz="1350" dirty="0">
                          <a:latin typeface="Calibri" panose="020F0502020204030204" pitchFamily="34" charset="0"/>
                          <a:cs typeface="Calibri" panose="020F0502020204030204" pitchFamily="34" charset="0"/>
                        </a:rPr>
                        <a:t>SALSA3 (64 </a:t>
                      </a:r>
                      <a:r>
                        <a:rPr lang="en-US" sz="1350" dirty="0" err="1">
                          <a:latin typeface="Calibri" panose="020F0502020204030204" pitchFamily="34" charset="0"/>
                          <a:cs typeface="Calibri" panose="020F0502020204030204" pitchFamily="34" charset="0"/>
                        </a:rPr>
                        <a:t>ch</a:t>
                      </a:r>
                      <a:r>
                        <a:rPr lang="en-US" sz="1350" dirty="0">
                          <a:latin typeface="Calibri" panose="020F0502020204030204" pitchFamily="34" charset="0"/>
                          <a:cs typeface="Calibri" panose="020F0502020204030204" pitchFamily="34" charset="0"/>
                        </a:rPr>
                        <a:t>) FY25-FY27</a:t>
                      </a:r>
                    </a:p>
                    <a:p>
                      <a:r>
                        <a:rPr lang="en-US" sz="1350" i="1" dirty="0">
                          <a:latin typeface="Calibri" panose="020F0502020204030204" pitchFamily="34" charset="0"/>
                          <a:cs typeface="Calibri" panose="020F0502020204030204" pitchFamily="34" charset="0"/>
                        </a:rPr>
                        <a:t>full DSP, 64 </a:t>
                      </a:r>
                      <a:r>
                        <a:rPr lang="en-US" sz="1350" i="1" dirty="0" err="1">
                          <a:latin typeface="Calibri" panose="020F0502020204030204" pitchFamily="34" charset="0"/>
                          <a:cs typeface="Calibri" panose="020F0502020204030204" pitchFamily="34" charset="0"/>
                        </a:rPr>
                        <a:t>ch</a:t>
                      </a:r>
                      <a:endParaRPr lang="en-US" sz="1350" i="1" dirty="0">
                        <a:latin typeface="Calibri" panose="020F0502020204030204" pitchFamily="34" charset="0"/>
                        <a:cs typeface="Calibri" panose="020F0502020204030204"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4">
                        <a:lumMod val="40000"/>
                        <a:lumOff val="60000"/>
                      </a:schemeClr>
                    </a:solidFill>
                  </a:tcPr>
                </a:tc>
                <a:tc>
                  <a:txBody>
                    <a:bodyPr/>
                    <a:lstStyle/>
                    <a:p>
                      <a:r>
                        <a:rPr lang="en-US" sz="1350" dirty="0">
                          <a:latin typeface="Calibri" panose="020F0502020204030204" pitchFamily="34" charset="0"/>
                          <a:cs typeface="Calibri" panose="020F0502020204030204" pitchFamily="34" charset="0"/>
                        </a:rPr>
                        <a:t>FY28</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4">
                        <a:lumMod val="40000"/>
                        <a:lumOff val="60000"/>
                      </a:scheme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r>
                        <a:rPr lang="en-US" dirty="0"/>
                        <a:t>CEA-</a:t>
                      </a:r>
                      <a:r>
                        <a:rPr lang="en-US" dirty="0" err="1"/>
                        <a:t>Saclay</a:t>
                      </a:r>
                      <a:r>
                        <a:rPr lang="en-US" dirty="0"/>
                        <a:t>, U Sao Paulo</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val="2062302102"/>
                  </a:ext>
                </a:extLst>
              </a:tr>
            </a:tbl>
          </a:graphicData>
        </a:graphic>
      </p:graphicFrame>
      <p:sp>
        <p:nvSpPr>
          <p:cNvPr id="7" name="TextBox 6">
            <a:extLst>
              <a:ext uri="{FF2B5EF4-FFF2-40B4-BE49-F238E27FC236}">
                <a16:creationId xmlns:a16="http://schemas.microsoft.com/office/drawing/2014/main" id="{3043084C-F85F-B207-B1BF-A04A0D99CAF3}"/>
              </a:ext>
            </a:extLst>
          </p:cNvPr>
          <p:cNvSpPr txBox="1"/>
          <p:nvPr/>
        </p:nvSpPr>
        <p:spPr>
          <a:xfrm>
            <a:off x="484839" y="5871625"/>
            <a:ext cx="9124742" cy="307777"/>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ASIC production is ~1 Year: Fab, Packaging, Test. Additional information in the following slides. CD-3 in FY28.</a:t>
            </a:r>
          </a:p>
        </p:txBody>
      </p:sp>
      <p:grpSp>
        <p:nvGrpSpPr>
          <p:cNvPr id="9" name="Group 8">
            <a:extLst>
              <a:ext uri="{FF2B5EF4-FFF2-40B4-BE49-F238E27FC236}">
                <a16:creationId xmlns:a16="http://schemas.microsoft.com/office/drawing/2014/main" id="{839B9085-EC6F-667E-7257-9D392149AFA4}"/>
              </a:ext>
            </a:extLst>
          </p:cNvPr>
          <p:cNvGrpSpPr/>
          <p:nvPr/>
        </p:nvGrpSpPr>
        <p:grpSpPr>
          <a:xfrm>
            <a:off x="2686050" y="6221719"/>
            <a:ext cx="1364706" cy="307777"/>
            <a:chOff x="2686050" y="6221719"/>
            <a:chExt cx="1364706" cy="307777"/>
          </a:xfrm>
        </p:grpSpPr>
        <p:sp>
          <p:nvSpPr>
            <p:cNvPr id="4" name="Rectangle 3">
              <a:extLst>
                <a:ext uri="{FF2B5EF4-FFF2-40B4-BE49-F238E27FC236}">
                  <a16:creationId xmlns:a16="http://schemas.microsoft.com/office/drawing/2014/main" id="{05F3976B-DD09-7327-624C-A7642A28A570}"/>
                </a:ext>
              </a:extLst>
            </p:cNvPr>
            <p:cNvSpPr/>
            <p:nvPr/>
          </p:nvSpPr>
          <p:spPr>
            <a:xfrm>
              <a:off x="2686050" y="6296025"/>
              <a:ext cx="304800" cy="161925"/>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TextBox 4">
              <a:extLst>
                <a:ext uri="{FF2B5EF4-FFF2-40B4-BE49-F238E27FC236}">
                  <a16:creationId xmlns:a16="http://schemas.microsoft.com/office/drawing/2014/main" id="{3DED5D13-E656-7190-EDB4-79E49A4FA8DD}"/>
                </a:ext>
              </a:extLst>
            </p:cNvPr>
            <p:cNvSpPr txBox="1"/>
            <p:nvPr/>
          </p:nvSpPr>
          <p:spPr>
            <a:xfrm>
              <a:off x="2990850" y="6221719"/>
              <a:ext cx="105990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 Complete</a:t>
              </a:r>
            </a:p>
          </p:txBody>
        </p:sp>
      </p:grpSp>
      <p:grpSp>
        <p:nvGrpSpPr>
          <p:cNvPr id="10" name="Group 9">
            <a:extLst>
              <a:ext uri="{FF2B5EF4-FFF2-40B4-BE49-F238E27FC236}">
                <a16:creationId xmlns:a16="http://schemas.microsoft.com/office/drawing/2014/main" id="{A5561AC3-4F8A-A268-B2C8-51D4C1226A78}"/>
              </a:ext>
            </a:extLst>
          </p:cNvPr>
          <p:cNvGrpSpPr/>
          <p:nvPr/>
        </p:nvGrpSpPr>
        <p:grpSpPr>
          <a:xfrm>
            <a:off x="4210050" y="6221719"/>
            <a:ext cx="2006804" cy="307777"/>
            <a:chOff x="2686050" y="6221719"/>
            <a:chExt cx="2006804" cy="307777"/>
          </a:xfrm>
        </p:grpSpPr>
        <p:sp>
          <p:nvSpPr>
            <p:cNvPr id="11" name="Rectangle 10">
              <a:extLst>
                <a:ext uri="{FF2B5EF4-FFF2-40B4-BE49-F238E27FC236}">
                  <a16:creationId xmlns:a16="http://schemas.microsoft.com/office/drawing/2014/main" id="{533E5222-60C7-AE4E-D6CC-4FD94D7A9B55}"/>
                </a:ext>
              </a:extLst>
            </p:cNvPr>
            <p:cNvSpPr/>
            <p:nvPr/>
          </p:nvSpPr>
          <p:spPr>
            <a:xfrm>
              <a:off x="2686050" y="6296025"/>
              <a:ext cx="304800" cy="161925"/>
            </a:xfrm>
            <a:prstGeom prst="rect">
              <a:avLst/>
            </a:prstGeom>
            <a:solidFill>
              <a:srgbClr val="2407F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 name="TextBox 11">
              <a:extLst>
                <a:ext uri="{FF2B5EF4-FFF2-40B4-BE49-F238E27FC236}">
                  <a16:creationId xmlns:a16="http://schemas.microsoft.com/office/drawing/2014/main" id="{4D5EC5A0-33F5-00EB-F8BD-9035B5B614C5}"/>
                </a:ext>
              </a:extLst>
            </p:cNvPr>
            <p:cNvSpPr txBox="1"/>
            <p:nvPr/>
          </p:nvSpPr>
          <p:spPr>
            <a:xfrm>
              <a:off x="2990850" y="6221719"/>
              <a:ext cx="170200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 Tests March 2026</a:t>
              </a:r>
            </a:p>
          </p:txBody>
        </p:sp>
      </p:grpSp>
      <p:grpSp>
        <p:nvGrpSpPr>
          <p:cNvPr id="13" name="Group 12">
            <a:extLst>
              <a:ext uri="{FF2B5EF4-FFF2-40B4-BE49-F238E27FC236}">
                <a16:creationId xmlns:a16="http://schemas.microsoft.com/office/drawing/2014/main" id="{24D2D8A6-FFDE-E6CE-3474-FE052BCACA38}"/>
              </a:ext>
            </a:extLst>
          </p:cNvPr>
          <p:cNvGrpSpPr/>
          <p:nvPr/>
        </p:nvGrpSpPr>
        <p:grpSpPr>
          <a:xfrm>
            <a:off x="6443129" y="6221719"/>
            <a:ext cx="1475313" cy="307777"/>
            <a:chOff x="2686050" y="6221719"/>
            <a:chExt cx="1475313" cy="307777"/>
          </a:xfrm>
        </p:grpSpPr>
        <p:sp>
          <p:nvSpPr>
            <p:cNvPr id="14" name="Rectangle 13">
              <a:extLst>
                <a:ext uri="{FF2B5EF4-FFF2-40B4-BE49-F238E27FC236}">
                  <a16:creationId xmlns:a16="http://schemas.microsoft.com/office/drawing/2014/main" id="{83D4C121-127B-7DC8-D1D2-3107C8A043FF}"/>
                </a:ext>
              </a:extLst>
            </p:cNvPr>
            <p:cNvSpPr/>
            <p:nvPr/>
          </p:nvSpPr>
          <p:spPr>
            <a:xfrm>
              <a:off x="2686050" y="6296025"/>
              <a:ext cx="304800" cy="16192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5" name="TextBox 14">
              <a:extLst>
                <a:ext uri="{FF2B5EF4-FFF2-40B4-BE49-F238E27FC236}">
                  <a16:creationId xmlns:a16="http://schemas.microsoft.com/office/drawing/2014/main" id="{8752166C-1ADC-DFAB-A9EF-DEC328B9BC50}"/>
                </a:ext>
              </a:extLst>
            </p:cNvPr>
            <p:cNvSpPr txBox="1"/>
            <p:nvPr/>
          </p:nvSpPr>
          <p:spPr>
            <a:xfrm>
              <a:off x="2990850" y="6221719"/>
              <a:ext cx="1170513"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 Next Steps</a:t>
              </a:r>
            </a:p>
          </p:txBody>
        </p:sp>
      </p:grpSp>
      <p:sp>
        <p:nvSpPr>
          <p:cNvPr id="8" name="Rectangle: Rounded Corners 7">
            <a:extLst>
              <a:ext uri="{FF2B5EF4-FFF2-40B4-BE49-F238E27FC236}">
                <a16:creationId xmlns:a16="http://schemas.microsoft.com/office/drawing/2014/main" id="{5EEDCE38-0CC2-D5D7-FCC5-8BFBD5F40407}"/>
              </a:ext>
            </a:extLst>
          </p:cNvPr>
          <p:cNvSpPr/>
          <p:nvPr/>
        </p:nvSpPr>
        <p:spPr>
          <a:xfrm>
            <a:off x="10136800" y="229455"/>
            <a:ext cx="1747335" cy="366268"/>
          </a:xfrm>
          <a:prstGeom prst="round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rPr>
              <a:t>Charge #3</a:t>
            </a:r>
          </a:p>
        </p:txBody>
      </p:sp>
      <p:sp>
        <p:nvSpPr>
          <p:cNvPr id="16" name="Rectangle: Rounded Corners 15">
            <a:extLst>
              <a:ext uri="{FF2B5EF4-FFF2-40B4-BE49-F238E27FC236}">
                <a16:creationId xmlns:a16="http://schemas.microsoft.com/office/drawing/2014/main" id="{BAB26331-F9EB-231E-F23E-87D9C401711A}"/>
              </a:ext>
            </a:extLst>
          </p:cNvPr>
          <p:cNvSpPr/>
          <p:nvPr/>
        </p:nvSpPr>
        <p:spPr>
          <a:xfrm>
            <a:off x="9535886" y="814866"/>
            <a:ext cx="1053737" cy="5228268"/>
          </a:xfrm>
          <a:prstGeom prst="roundRect">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A3E98358-E274-B37D-0728-78F48B001561}"/>
              </a:ext>
            </a:extLst>
          </p:cNvPr>
          <p:cNvCxnSpPr>
            <a:endCxn id="16" idx="2"/>
          </p:cNvCxnSpPr>
          <p:nvPr/>
        </p:nvCxnSpPr>
        <p:spPr>
          <a:xfrm flipH="1" flipV="1">
            <a:off x="10062755" y="6043134"/>
            <a:ext cx="4354" cy="61021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523366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A6B4CC-6D44-8DC4-FF70-5D0CC8F28F2B}"/>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00D8648-5104-D282-5ABB-CFF078E3B868}"/>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33A556B-7C63-244D-9B7C-B0EA8042B330}" type="slidenum">
              <a:rPr kumimoji="0" lang="en-US" sz="10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 name="Title 2">
            <a:extLst>
              <a:ext uri="{FF2B5EF4-FFF2-40B4-BE49-F238E27FC236}">
                <a16:creationId xmlns:a16="http://schemas.microsoft.com/office/drawing/2014/main" id="{D8345055-D699-DD5B-6571-C643176B4A4E}"/>
              </a:ext>
            </a:extLst>
          </p:cNvPr>
          <p:cNvSpPr>
            <a:spLocks noGrp="1"/>
          </p:cNvSpPr>
          <p:nvPr>
            <p:ph type="title"/>
          </p:nvPr>
        </p:nvSpPr>
        <p:spPr/>
        <p:txBody>
          <a:bodyPr>
            <a:normAutofit/>
          </a:bodyPr>
          <a:lstStyle/>
          <a:p>
            <a:r>
              <a:rPr lang="en-US" sz="3600" dirty="0"/>
              <a:t>ASIC Readiness Assessment</a:t>
            </a:r>
          </a:p>
        </p:txBody>
      </p:sp>
      <p:sp>
        <p:nvSpPr>
          <p:cNvPr id="4" name="Content Placeholder 3">
            <a:extLst>
              <a:ext uri="{FF2B5EF4-FFF2-40B4-BE49-F238E27FC236}">
                <a16:creationId xmlns:a16="http://schemas.microsoft.com/office/drawing/2014/main" id="{812925B3-D98B-9513-331D-2EF9B253792D}"/>
              </a:ext>
            </a:extLst>
          </p:cNvPr>
          <p:cNvSpPr>
            <a:spLocks noGrp="1"/>
          </p:cNvSpPr>
          <p:nvPr>
            <p:ph idx="1"/>
          </p:nvPr>
        </p:nvSpPr>
        <p:spPr>
          <a:xfrm>
            <a:off x="462579" y="975364"/>
            <a:ext cx="11499925" cy="5166989"/>
          </a:xfrm>
        </p:spPr>
        <p:txBody>
          <a:bodyPr>
            <a:normAutofit/>
          </a:bodyPr>
          <a:lstStyle/>
          <a:p>
            <a:endParaRPr lang="en-US" dirty="0"/>
          </a:p>
          <a:p>
            <a:pPr lvl="1"/>
            <a:endParaRPr lang="en-US" dirty="0"/>
          </a:p>
          <a:p>
            <a:pPr lvl="1"/>
            <a:endParaRPr lang="en-US" dirty="0"/>
          </a:p>
        </p:txBody>
      </p:sp>
      <p:pic>
        <p:nvPicPr>
          <p:cNvPr id="6" name="Picture 5">
            <a:extLst>
              <a:ext uri="{FF2B5EF4-FFF2-40B4-BE49-F238E27FC236}">
                <a16:creationId xmlns:a16="http://schemas.microsoft.com/office/drawing/2014/main" id="{818F2AE7-19FE-61A5-4DF1-48B413F581E3}"/>
              </a:ext>
            </a:extLst>
          </p:cNvPr>
          <p:cNvPicPr>
            <a:picLocks noChangeAspect="1"/>
          </p:cNvPicPr>
          <p:nvPr/>
        </p:nvPicPr>
        <p:blipFill>
          <a:blip r:embed="rId2"/>
          <a:stretch>
            <a:fillRect/>
          </a:stretch>
        </p:blipFill>
        <p:spPr>
          <a:xfrm>
            <a:off x="9977271" y="3702139"/>
            <a:ext cx="2082032" cy="2436722"/>
          </a:xfrm>
          <a:prstGeom prst="rect">
            <a:avLst/>
          </a:prstGeom>
        </p:spPr>
      </p:pic>
      <p:pic>
        <p:nvPicPr>
          <p:cNvPr id="7" name="Picture 6">
            <a:extLst>
              <a:ext uri="{FF2B5EF4-FFF2-40B4-BE49-F238E27FC236}">
                <a16:creationId xmlns:a16="http://schemas.microsoft.com/office/drawing/2014/main" id="{1359B087-A293-A0E6-5274-AB47E4B559F4}"/>
              </a:ext>
            </a:extLst>
          </p:cNvPr>
          <p:cNvPicPr>
            <a:picLocks noChangeAspect="1"/>
          </p:cNvPicPr>
          <p:nvPr/>
        </p:nvPicPr>
        <p:blipFill>
          <a:blip r:embed="rId3"/>
          <a:srcRect b="32309"/>
          <a:stretch>
            <a:fillRect/>
          </a:stretch>
        </p:blipFill>
        <p:spPr>
          <a:xfrm>
            <a:off x="457200" y="926345"/>
            <a:ext cx="11068050" cy="3469809"/>
          </a:xfrm>
          <a:prstGeom prst="rect">
            <a:avLst/>
          </a:prstGeom>
        </p:spPr>
      </p:pic>
      <p:sp>
        <p:nvSpPr>
          <p:cNvPr id="8" name="TextBox 7">
            <a:extLst>
              <a:ext uri="{FF2B5EF4-FFF2-40B4-BE49-F238E27FC236}">
                <a16:creationId xmlns:a16="http://schemas.microsoft.com/office/drawing/2014/main" id="{92DE20D0-BD00-6DC7-39EA-436344547BB5}"/>
              </a:ext>
            </a:extLst>
          </p:cNvPr>
          <p:cNvSpPr txBox="1"/>
          <p:nvPr/>
        </p:nvSpPr>
        <p:spPr>
          <a:xfrm>
            <a:off x="676459" y="4507633"/>
            <a:ext cx="11092448" cy="147732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The ASICs being developed for </a:t>
            </a:r>
            <a:r>
              <a:rPr kumimoji="0" lang="en-US" sz="1800" b="0" i="0" u="none" strike="noStrike" kern="1200" cap="none" spc="0" normalizeH="0" baseline="0" noProof="0" dirty="0" err="1">
                <a:ln>
                  <a:noFill/>
                </a:ln>
                <a:solidFill>
                  <a:srgbClr val="000000"/>
                </a:solidFill>
                <a:effectLst/>
                <a:uLnTx/>
                <a:uFillTx/>
                <a:latin typeface="Arial" panose="020B0604020202020204"/>
                <a:ea typeface="+mn-ea"/>
                <a:cs typeface="+mn-cs"/>
              </a:rPr>
              <a:t>ePIC</a:t>
            </a: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 benefit from mature technology nodes and fabs previously employed in similar ASICs for radiation-hard and similar applications and developed by experienced design groups (e.g., H2GCROC by OMEGA, ETROC by FNAL). The TRL is here assessed as the combination of existing and proven technology to achieve a specific goal: the readiness of the design towards production.</a:t>
            </a:r>
          </a:p>
        </p:txBody>
      </p:sp>
      <p:sp>
        <p:nvSpPr>
          <p:cNvPr id="5" name="TextBox 4">
            <a:extLst>
              <a:ext uri="{FF2B5EF4-FFF2-40B4-BE49-F238E27FC236}">
                <a16:creationId xmlns:a16="http://schemas.microsoft.com/office/drawing/2014/main" id="{FA091D71-77D4-F5FB-3403-285D5B0107CE}"/>
              </a:ext>
            </a:extLst>
          </p:cNvPr>
          <p:cNvSpPr txBox="1"/>
          <p:nvPr/>
        </p:nvSpPr>
        <p:spPr>
          <a:xfrm>
            <a:off x="4885508" y="6156266"/>
            <a:ext cx="4040593" cy="369332"/>
          </a:xfrm>
          <a:prstGeom prst="rect">
            <a:avLst/>
          </a:prstGeom>
          <a:noFill/>
        </p:spPr>
        <p:txBody>
          <a:bodyPr wrap="none" rtlCol="0">
            <a:spAutoFit/>
          </a:bodyPr>
          <a:lstStyle/>
          <a:p>
            <a:r>
              <a:rPr lang="en-US" dirty="0">
                <a:solidFill>
                  <a:srgbClr val="0000FF"/>
                </a:solidFill>
              </a:rPr>
              <a:t>TRL: DOE Technical Readiness Level</a:t>
            </a:r>
          </a:p>
        </p:txBody>
      </p:sp>
      <p:sp>
        <p:nvSpPr>
          <p:cNvPr id="9" name="TextBox 8">
            <a:extLst>
              <a:ext uri="{FF2B5EF4-FFF2-40B4-BE49-F238E27FC236}">
                <a16:creationId xmlns:a16="http://schemas.microsoft.com/office/drawing/2014/main" id="{949D0A63-E7FB-8F9F-3083-A1812831E81F}"/>
              </a:ext>
            </a:extLst>
          </p:cNvPr>
          <p:cNvSpPr txBox="1"/>
          <p:nvPr/>
        </p:nvSpPr>
        <p:spPr>
          <a:xfrm>
            <a:off x="7035885" y="313744"/>
            <a:ext cx="543739" cy="307777"/>
          </a:xfrm>
          <a:prstGeom prst="rect">
            <a:avLst/>
          </a:prstGeom>
          <a:noFill/>
        </p:spPr>
        <p:txBody>
          <a:bodyPr wrap="none" rtlCol="0">
            <a:spAutoFit/>
          </a:bodyPr>
          <a:lstStyle/>
          <a:p>
            <a:r>
              <a:rPr lang="en-US" sz="1400" dirty="0">
                <a:solidFill>
                  <a:srgbClr val="0000FF"/>
                </a:solidFill>
              </a:rPr>
              <a:t>Now</a:t>
            </a:r>
          </a:p>
        </p:txBody>
      </p:sp>
      <p:sp>
        <p:nvSpPr>
          <p:cNvPr id="10" name="TextBox 9">
            <a:extLst>
              <a:ext uri="{FF2B5EF4-FFF2-40B4-BE49-F238E27FC236}">
                <a16:creationId xmlns:a16="http://schemas.microsoft.com/office/drawing/2014/main" id="{888038F3-C7D1-1EA6-4826-C8E9EE3E08EE}"/>
              </a:ext>
            </a:extLst>
          </p:cNvPr>
          <p:cNvSpPr txBox="1"/>
          <p:nvPr/>
        </p:nvSpPr>
        <p:spPr>
          <a:xfrm>
            <a:off x="7728216" y="312255"/>
            <a:ext cx="1511578" cy="307777"/>
          </a:xfrm>
          <a:prstGeom prst="rect">
            <a:avLst/>
          </a:prstGeom>
          <a:noFill/>
        </p:spPr>
        <p:txBody>
          <a:bodyPr wrap="square" rtlCol="0">
            <a:spAutoFit/>
          </a:bodyPr>
          <a:lstStyle/>
          <a:p>
            <a:r>
              <a:rPr lang="en-US" sz="1400" dirty="0">
                <a:solidFill>
                  <a:srgbClr val="0000FF"/>
                </a:solidFill>
              </a:rPr>
              <a:t>Production Start</a:t>
            </a:r>
          </a:p>
        </p:txBody>
      </p:sp>
      <p:cxnSp>
        <p:nvCxnSpPr>
          <p:cNvPr id="11" name="Straight Arrow Connector 10">
            <a:extLst>
              <a:ext uri="{FF2B5EF4-FFF2-40B4-BE49-F238E27FC236}">
                <a16:creationId xmlns:a16="http://schemas.microsoft.com/office/drawing/2014/main" id="{1AE18630-54F7-F855-ADDA-ED6DAE25D974}"/>
              </a:ext>
            </a:extLst>
          </p:cNvPr>
          <p:cNvCxnSpPr>
            <a:stCxn id="9" idx="2"/>
          </p:cNvCxnSpPr>
          <p:nvPr/>
        </p:nvCxnSpPr>
        <p:spPr>
          <a:xfrm flipH="1">
            <a:off x="7307754" y="621521"/>
            <a:ext cx="1" cy="19334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2" name="Straight Arrow Connector 11">
            <a:extLst>
              <a:ext uri="{FF2B5EF4-FFF2-40B4-BE49-F238E27FC236}">
                <a16:creationId xmlns:a16="http://schemas.microsoft.com/office/drawing/2014/main" id="{B079EAC8-095C-4D79-9107-A75BB5F31CA0}"/>
              </a:ext>
            </a:extLst>
          </p:cNvPr>
          <p:cNvCxnSpPr>
            <a:stCxn id="10" idx="2"/>
          </p:cNvCxnSpPr>
          <p:nvPr/>
        </p:nvCxnSpPr>
        <p:spPr>
          <a:xfrm>
            <a:off x="8484005" y="620032"/>
            <a:ext cx="0" cy="19483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98868254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42B07A94-C122-AF4A-B776-B6531AAFD1CE}" vid="{8277ED95-9917-D646-A591-4F3A7464B70C}"/>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BNL">
  <a:themeElements>
    <a:clrScheme name="BNL_NSLS-II">
      <a:dk1>
        <a:srgbClr val="000000"/>
      </a:dk1>
      <a:lt1>
        <a:srgbClr val="FFFFFF"/>
      </a:lt1>
      <a:dk2>
        <a:srgbClr val="105B78"/>
      </a:dk2>
      <a:lt2>
        <a:srgbClr val="00ACDB"/>
      </a:lt2>
      <a:accent1>
        <a:srgbClr val="B2D33A"/>
      </a:accent1>
      <a:accent2>
        <a:srgbClr val="F68A1F"/>
      </a:accent2>
      <a:accent3>
        <a:srgbClr val="B62466"/>
      </a:accent3>
      <a:accent4>
        <a:srgbClr val="FFCC33"/>
      </a:accent4>
      <a:accent5>
        <a:srgbClr val="DA3525"/>
      </a:accent5>
      <a:accent6>
        <a:srgbClr val="50489D"/>
      </a:accent6>
      <a:hlink>
        <a:srgbClr val="4881C3"/>
      </a:hlink>
      <a:folHlink>
        <a:srgbClr val="24B574"/>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D-3B EIC_PPT_Outline_Template_Widescreen_0924.potx" id="{71A51187-4E24-47FA-ABCB-D4BFDCCFBFCB}" vid="{96F8F30C-5A31-45B4-A89E-A3B45A08558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426b74de-0581-4e94-90c0-1abf6215444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41B1D514388CB41A0EEF7AB490ED85B" ma:contentTypeVersion="14" ma:contentTypeDescription="Create a new document." ma:contentTypeScope="" ma:versionID="a4c10893be17b8e7357174e5110620fb">
  <xsd:schema xmlns:xsd="http://www.w3.org/2001/XMLSchema" xmlns:xs="http://www.w3.org/2001/XMLSchema" xmlns:p="http://schemas.microsoft.com/office/2006/metadata/properties" xmlns:ns3="426b74de-0581-4e94-90c0-1abf6215444e" xmlns:ns4="dcff909e-542d-4672-8557-4ef8d9009dce" targetNamespace="http://schemas.microsoft.com/office/2006/metadata/properties" ma:root="true" ma:fieldsID="107dde507adb31dce467b3d5a5e429ab" ns3:_="" ns4:_="">
    <xsd:import namespace="426b74de-0581-4e94-90c0-1abf6215444e"/>
    <xsd:import namespace="dcff909e-542d-4672-8557-4ef8d9009dc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_activity" minOccurs="0"/>
                <xsd:element ref="ns4:SharedWithUsers" minOccurs="0"/>
                <xsd:element ref="ns4:SharedWithDetails" minOccurs="0"/>
                <xsd:element ref="ns4:SharingHintHash" minOccurs="0"/>
                <xsd:element ref="ns3:MediaServiceObjectDetectorVersions" minOccurs="0"/>
                <xsd:element ref="ns3:MediaServiceSearchPropertie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6b74de-0581-4e94-90c0-1abf621544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_activity" ma:index="15" nillable="true" ma:displayName="_activity" ma:hidden="true" ma:internalName="_activity">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SystemTags" ma:index="21"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cff909e-542d-4672-8557-4ef8d9009dc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BBE1C32-E9FB-4546-8A97-5A6C142FF51B}">
  <ds:schemaRefs>
    <ds:schemaRef ds:uri="http://schemas.microsoft.com/office/2006/documentManagement/types"/>
    <ds:schemaRef ds:uri="http://purl.org/dc/terms/"/>
    <ds:schemaRef ds:uri="http://schemas.microsoft.com/office/2006/metadata/properties"/>
    <ds:schemaRef ds:uri="http://schemas.microsoft.com/office/infopath/2007/PartnerControls"/>
    <ds:schemaRef ds:uri="http://schemas.openxmlformats.org/package/2006/metadata/core-properties"/>
    <ds:schemaRef ds:uri="http://purl.org/dc/dcmitype/"/>
    <ds:schemaRef ds:uri="dcff909e-542d-4672-8557-4ef8d9009dce"/>
    <ds:schemaRef ds:uri="http://purl.org/dc/elements/1.1/"/>
    <ds:schemaRef ds:uri="426b74de-0581-4e94-90c0-1abf6215444e"/>
    <ds:schemaRef ds:uri="http://www.w3.org/XML/1998/namespace"/>
  </ds:schemaRefs>
</ds:datastoreItem>
</file>

<file path=customXml/itemProps2.xml><?xml version="1.0" encoding="utf-8"?>
<ds:datastoreItem xmlns:ds="http://schemas.openxmlformats.org/officeDocument/2006/customXml" ds:itemID="{062265F2-8425-47D4-B883-E86218C52976}">
  <ds:schemaRefs>
    <ds:schemaRef ds:uri="http://schemas.microsoft.com/sharepoint/v3/contenttype/forms"/>
  </ds:schemaRefs>
</ds:datastoreItem>
</file>

<file path=customXml/itemProps3.xml><?xml version="1.0" encoding="utf-8"?>
<ds:datastoreItem xmlns:ds="http://schemas.openxmlformats.org/officeDocument/2006/customXml" ds:itemID="{5716CE1E-95EE-4DE2-A7E0-A7ACFAB80F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26b74de-0581-4e94-90c0-1abf6215444e"/>
    <ds:schemaRef ds:uri="dcff909e-542d-4672-8557-4ef8d9009d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b4d7ee1f-4fb3-4f06-9037-2b5b522042ab}" enabled="0" method="" siteId="{b4d7ee1f-4fb3-4f06-9037-2b5b522042ab}" removed="1"/>
</clbl:labelList>
</file>

<file path=docProps/app.xml><?xml version="1.0" encoding="utf-8"?>
<Properties xmlns="http://schemas.openxmlformats.org/officeDocument/2006/extended-properties" xmlns:vt="http://schemas.openxmlformats.org/officeDocument/2006/docPropsVTypes">
  <Template/>
  <TotalTime>149780</TotalTime>
  <Words>1122</Words>
  <Application>Microsoft Office PowerPoint</Application>
  <PresentationFormat>Widescreen</PresentationFormat>
  <Paragraphs>209</Paragraphs>
  <Slides>7</Slides>
  <Notes>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7</vt:i4>
      </vt:variant>
    </vt:vector>
  </HeadingPairs>
  <TitlesOfParts>
    <vt:vector size="14" baseType="lpstr">
      <vt:lpstr>Arial</vt:lpstr>
      <vt:lpstr>Calibri</vt:lpstr>
      <vt:lpstr>Calibri Light</vt:lpstr>
      <vt:lpstr>Wingdings</vt:lpstr>
      <vt:lpstr>Office Theme</vt:lpstr>
      <vt:lpstr>1_Office Theme</vt:lpstr>
      <vt:lpstr>2_BNL</vt:lpstr>
      <vt:lpstr>Electronics &amp; DAQ WG </vt:lpstr>
      <vt:lpstr>PowerPoint Presentation</vt:lpstr>
      <vt:lpstr>PowerPoint Presentation</vt:lpstr>
      <vt:lpstr>PowerPoint Presentation</vt:lpstr>
      <vt:lpstr>Technical Progress</vt:lpstr>
      <vt:lpstr>Technical Path Forward – Discrete &amp; ASICs</vt:lpstr>
      <vt:lpstr>ASIC Readiness Assessment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dc:title>
  <dc:creator>barbosa@jlab.org</dc:creator>
  <cp:lastModifiedBy>Fernando Barbosa</cp:lastModifiedBy>
  <cp:revision>545</cp:revision>
  <dcterms:created xsi:type="dcterms:W3CDTF">2020-03-06T15:05:08Z</dcterms:created>
  <dcterms:modified xsi:type="dcterms:W3CDTF">2026-04-09T12:18:05Z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0x010100C41B1D514388CB41A0EEF7AB490ED85B</vt:lpwstr>
  </property>
</Properties>
</file>