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5865" r:id="rId5"/>
    <p:sldId id="5866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333FF"/>
    <a:srgbClr val="FF40FF"/>
    <a:srgbClr val="B5D64A"/>
    <a:srgbClr val="008000"/>
    <a:srgbClr val="0091FF"/>
    <a:srgbClr val="00ACDB"/>
    <a:srgbClr val="BFBFBF"/>
    <a:srgbClr val="A6A6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 autoAdjust="0"/>
    <p:restoredTop sz="95205" autoAdjust="0"/>
  </p:normalViewPr>
  <p:slideViewPr>
    <p:cSldViewPr snapToGrid="0" snapToObjects="1">
      <p:cViewPr varScale="1">
        <p:scale>
          <a:sx n="93" d="100"/>
          <a:sy n="93" d="100"/>
        </p:scale>
        <p:origin x="52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22"/>
    </p:cViewPr>
  </p:sorterViewPr>
  <p:notesViewPr>
    <p:cSldViewPr snapToGrid="0" snapToObjects="1">
      <p:cViewPr varScale="1">
        <p:scale>
          <a:sx n="145" d="100"/>
          <a:sy n="145" d="100"/>
        </p:scale>
        <p:origin x="3739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35C7E814-08A3-4F31-ABCC-685D226CE632}"/>
    <pc:docChg chg="custSel addSld delSld modSld">
      <pc:chgData name="Jeff Landgraf" userId="367c8676d18b2324" providerId="LiveId" clId="{35C7E814-08A3-4F31-ABCC-685D226CE632}" dt="2026-04-09T13:15:01.459" v="735" actId="20577"/>
      <pc:docMkLst>
        <pc:docMk/>
      </pc:docMkLst>
      <pc:sldChg chg="del">
        <pc:chgData name="Jeff Landgraf" userId="367c8676d18b2324" providerId="LiveId" clId="{35C7E814-08A3-4F31-ABCC-685D226CE632}" dt="2026-04-09T12:38:01.498" v="0" actId="47"/>
        <pc:sldMkLst>
          <pc:docMk/>
          <pc:sldMk cId="2246755923" sldId="256"/>
        </pc:sldMkLst>
      </pc:sldChg>
      <pc:sldChg chg="del">
        <pc:chgData name="Jeff Landgraf" userId="367c8676d18b2324" providerId="LiveId" clId="{35C7E814-08A3-4F31-ABCC-685D226CE632}" dt="2026-04-09T12:38:04.834" v="2" actId="47"/>
        <pc:sldMkLst>
          <pc:docMk/>
          <pc:sldMk cId="1558485829" sldId="5864"/>
        </pc:sldMkLst>
      </pc:sldChg>
      <pc:sldChg chg="modSp mod">
        <pc:chgData name="Jeff Landgraf" userId="367c8676d18b2324" providerId="LiveId" clId="{35C7E814-08A3-4F31-ABCC-685D226CE632}" dt="2026-04-09T12:48:45.913" v="335" actId="27636"/>
        <pc:sldMkLst>
          <pc:docMk/>
          <pc:sldMk cId="426896333" sldId="5865"/>
        </pc:sldMkLst>
        <pc:spChg chg="mod">
          <ac:chgData name="Jeff Landgraf" userId="367c8676d18b2324" providerId="LiveId" clId="{35C7E814-08A3-4F31-ABCC-685D226CE632}" dt="2026-04-09T12:48:45.913" v="335" actId="27636"/>
          <ac:spMkLst>
            <pc:docMk/>
            <pc:sldMk cId="426896333" sldId="5865"/>
            <ac:spMk id="2" creationId="{6FE56214-D2FF-0CD8-D85A-CFC19D5AA38E}"/>
          </ac:spMkLst>
        </pc:spChg>
      </pc:sldChg>
      <pc:sldChg chg="addSp delSp modSp new mod">
        <pc:chgData name="Jeff Landgraf" userId="367c8676d18b2324" providerId="LiveId" clId="{35C7E814-08A3-4F31-ABCC-685D226CE632}" dt="2026-04-09T13:15:01.459" v="735" actId="20577"/>
        <pc:sldMkLst>
          <pc:docMk/>
          <pc:sldMk cId="31199117" sldId="5866"/>
        </pc:sldMkLst>
        <pc:spChg chg="del mod">
          <ac:chgData name="Jeff Landgraf" userId="367c8676d18b2324" providerId="LiveId" clId="{35C7E814-08A3-4F31-ABCC-685D226CE632}" dt="2026-04-09T12:52:54.176" v="700" actId="478"/>
          <ac:spMkLst>
            <pc:docMk/>
            <pc:sldMk cId="31199117" sldId="5866"/>
            <ac:spMk id="2" creationId="{E3F19906-C2E5-9323-4982-2B9A3C12F18D}"/>
          </ac:spMkLst>
        </pc:spChg>
        <pc:spChg chg="mod">
          <ac:chgData name="Jeff Landgraf" userId="367c8676d18b2324" providerId="LiveId" clId="{35C7E814-08A3-4F31-ABCC-685D226CE632}" dt="2026-04-09T13:15:01.459" v="735" actId="20577"/>
          <ac:spMkLst>
            <pc:docMk/>
            <pc:sldMk cId="31199117" sldId="5866"/>
            <ac:spMk id="3" creationId="{017656CD-E188-EB5C-BDE8-F4914EE42821}"/>
          </ac:spMkLst>
        </pc:spChg>
        <pc:spChg chg="add mod ord">
          <ac:chgData name="Jeff Landgraf" userId="367c8676d18b2324" providerId="LiveId" clId="{35C7E814-08A3-4F31-ABCC-685D226CE632}" dt="2026-04-09T12:53:06.045" v="703" actId="14100"/>
          <ac:spMkLst>
            <pc:docMk/>
            <pc:sldMk cId="31199117" sldId="5866"/>
            <ac:spMk id="4" creationId="{F4E4BEBE-A26E-32FD-B225-FEE1D88F0F31}"/>
          </ac:spMkLst>
        </pc:spChg>
        <pc:spChg chg="add mod ord">
          <ac:chgData name="Jeff Landgraf" userId="367c8676d18b2324" providerId="LiveId" clId="{35C7E814-08A3-4F31-ABCC-685D226CE632}" dt="2026-04-09T12:53:13.235" v="704" actId="14100"/>
          <ac:spMkLst>
            <pc:docMk/>
            <pc:sldMk cId="31199117" sldId="5866"/>
            <ac:spMk id="5" creationId="{9727C6AB-AC1D-CA14-6959-4A027797F305}"/>
          </ac:spMkLst>
        </pc:spChg>
        <pc:spChg chg="add mod">
          <ac:chgData name="Jeff Landgraf" userId="367c8676d18b2324" providerId="LiveId" clId="{35C7E814-08A3-4F31-ABCC-685D226CE632}" dt="2026-04-09T12:52:29.346" v="691" actId="1076"/>
          <ac:spMkLst>
            <pc:docMk/>
            <pc:sldMk cId="31199117" sldId="5866"/>
            <ac:spMk id="6" creationId="{B9507988-1571-2587-E8BF-CB2C6E434724}"/>
          </ac:spMkLst>
        </pc:spChg>
        <pc:spChg chg="add del mod">
          <ac:chgData name="Jeff Landgraf" userId="367c8676d18b2324" providerId="LiveId" clId="{35C7E814-08A3-4F31-ABCC-685D226CE632}" dt="2026-04-09T12:52:58.658" v="702" actId="478"/>
          <ac:spMkLst>
            <pc:docMk/>
            <pc:sldMk cId="31199117" sldId="5866"/>
            <ac:spMk id="8" creationId="{022E3C2E-02EB-A60F-85FB-0FE2C6EDC46E}"/>
          </ac:spMkLst>
        </pc:spChg>
      </pc:sldChg>
      <pc:sldChg chg="del">
        <pc:chgData name="Jeff Landgraf" userId="367c8676d18b2324" providerId="LiveId" clId="{35C7E814-08A3-4F31-ABCC-685D226CE632}" dt="2026-04-09T12:38:04.144" v="1" actId="47"/>
        <pc:sldMkLst>
          <pc:docMk/>
          <pc:sldMk cId="694126181" sldId="58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240" y="567203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68CE5-5A83-D94D-B3BA-C3405E85E5CF}"/>
              </a:ext>
            </a:extLst>
          </p:cNvPr>
          <p:cNvSpPr txBox="1"/>
          <p:nvPr userDrawn="1"/>
        </p:nvSpPr>
        <p:spPr>
          <a:xfrm>
            <a:off x="365760" y="6490194"/>
            <a:ext cx="11043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biweekly meeting February 13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2419" y="494380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biweekly meeting March 27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55239" y="629425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532329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99" r:id="rId3"/>
    <p:sldLayoutId id="214748370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rookhavenlab.sharepoint.com/:w:/s/EICPublicSharingDocs/IQAbD3r3lH8mRY0tsvnhQ8yRAd2WrXu1LjJlx_Vz5qGSAgE?e=neumAl" TargetMode="External"/><Relationship Id="rId2" Type="http://schemas.openxmlformats.org/officeDocument/2006/relationships/hyperlink" Target="https://wiki.bnl.gov/EPIC/index.php?title=Project_In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ml@bnl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6214-D2FF-0CD8-D85A-CFC19D5A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request Resources - Space and RHIC Items for Re-use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C3AB7-F04E-6DCA-3E17-D408CEA4D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432FF"/>
                </a:solidFill>
              </a:rPr>
              <a:t>RHIC Items for re-use in </a:t>
            </a:r>
            <a:r>
              <a:rPr lang="en-US" b="1" dirty="0" err="1">
                <a:solidFill>
                  <a:srgbClr val="0432FF"/>
                </a:solidFill>
              </a:rPr>
              <a:t>ePIC</a:t>
            </a:r>
            <a:endParaRPr lang="en-US" b="1" dirty="0">
              <a:solidFill>
                <a:srgbClr val="0432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Contact your CAM, see</a:t>
            </a:r>
            <a:r>
              <a:rPr lang="en-US" dirty="0"/>
              <a:t> </a:t>
            </a:r>
            <a:r>
              <a:rPr lang="en-US" sz="1000" dirty="0">
                <a:hlinkClick r:id="rId2"/>
              </a:rPr>
              <a:t>https://wiki.bnl.gov/EPIC/index.php?title=Project_Information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with a details what item you want to re-use, why and how you envision to use it in </a:t>
            </a:r>
            <a:r>
              <a:rPr lang="en-US" sz="2000" dirty="0" err="1"/>
              <a:t>ePIC</a:t>
            </a: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CAM contacts Elke with provided info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Elke contacts R&amp;R team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R&amp;R team provides feedback if the re-use request can be still full filled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Elke provides feedback to CAM and requester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Current list of re-use items: </a:t>
            </a:r>
            <a:r>
              <a:rPr lang="en-US" sz="2000" dirty="0">
                <a:hlinkClick r:id="rId3"/>
              </a:rPr>
              <a:t>Reuse from STAR and sPHENIX.10192025.docx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4777A-D535-E27B-4AE3-783CCD1E2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8" y="1383683"/>
            <a:ext cx="11118804" cy="17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27C6AB-AC1D-CA14-6959-4A027797F305}"/>
              </a:ext>
            </a:extLst>
          </p:cNvPr>
          <p:cNvSpPr/>
          <p:nvPr/>
        </p:nvSpPr>
        <p:spPr>
          <a:xfrm>
            <a:off x="455238" y="2889956"/>
            <a:ext cx="11505957" cy="331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E4BEBE-A26E-32FD-B225-FEE1D88F0F31}"/>
              </a:ext>
            </a:extLst>
          </p:cNvPr>
          <p:cNvSpPr/>
          <p:nvPr/>
        </p:nvSpPr>
        <p:spPr>
          <a:xfrm>
            <a:off x="455239" y="457200"/>
            <a:ext cx="11505957" cy="127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656CD-E188-EB5C-BDE8-F4914EE42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240" y="567202"/>
            <a:ext cx="11521440" cy="5754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R&amp;R items:</a:t>
            </a:r>
          </a:p>
          <a:p>
            <a:pPr lvl="1"/>
            <a:r>
              <a:rPr lang="en-US"/>
              <a:t>50 computers and ~30 FLX-712 requested and I expect to be available “soon”</a:t>
            </a:r>
          </a:p>
          <a:p>
            <a:pPr lvl="1"/>
            <a:r>
              <a:rPr lang="en-US"/>
              <a:t>We can likely make loan agreements distribute some for ePIC work as needed.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William has added documentation for the GTU setup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	DAQ Wiki -&gt; DAQ Directory -&gt; GTU -&gt; ePICdaqSetup.docx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get access: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/>
              <a:t>Have a mechanism to log into the BNL Campus network (an SDCC account is the best plan)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/>
              <a:t>Ask me (</a:t>
            </a:r>
            <a:r>
              <a:rPr lang="en-US">
                <a:hlinkClick r:id="rId2"/>
              </a:rPr>
              <a:t>jml@bnl.gov</a:t>
            </a:r>
            <a:r>
              <a:rPr lang="en-US"/>
              <a:t>) for an account on the machines</a:t>
            </a:r>
          </a:p>
          <a:p>
            <a:pPr marL="744538" lvl="1" indent="-457200">
              <a:buFont typeface="+mj-lt"/>
              <a:buAutoNum type="arabicPeriod"/>
            </a:pPr>
            <a:r>
              <a:rPr lang="en-US"/>
              <a:t>Currently any work/development should be coordinated with William to time-share use of the machines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507988-1571-2587-E8BF-CB2C6E434724}"/>
              </a:ext>
            </a:extLst>
          </p:cNvPr>
          <p:cNvSpPr txBox="1">
            <a:spLocks/>
          </p:cNvSpPr>
          <p:nvPr/>
        </p:nvSpPr>
        <p:spPr>
          <a:xfrm>
            <a:off x="346383" y="2348802"/>
            <a:ext cx="1149923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GTU Setup access &amp;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119911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d767f846-2003-4795-b8a5-c12e60d56749"/>
    <ds:schemaRef ds:uri="http://schemas.openxmlformats.org/package/2006/metadata/core-properties"/>
    <ds:schemaRef ds:uri="3bfd71d5-c7ac-4dca-b865-a609d1eb407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FDE2A7-6190-4660-96B1-4848D3073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26106</TotalTime>
  <Words>224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BNL</vt:lpstr>
      <vt:lpstr>How to request Resources - Space and RHIC Items for Re-use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Jeff Landgraf</cp:lastModifiedBy>
  <cp:revision>482</cp:revision>
  <cp:lastPrinted>2025-02-20T14:32:25Z</cp:lastPrinted>
  <dcterms:created xsi:type="dcterms:W3CDTF">2023-09-12T20:43:32Z</dcterms:created>
  <dcterms:modified xsi:type="dcterms:W3CDTF">2026-04-09T13:18:44Z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