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59" r:id="rId4"/>
    <p:sldId id="260" r:id="rId5"/>
    <p:sldId id="261" r:id="rId6"/>
    <p:sldId id="263" r:id="rId7"/>
    <p:sldId id="262"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985424-17AE-408C-B54A-3C64F535B963}" v="10" dt="2026-04-30T07:17:53.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showGuides="1">
      <p:cViewPr varScale="1">
        <p:scale>
          <a:sx n="98" d="100"/>
          <a:sy n="98" d="100"/>
        </p:scale>
        <p:origin x="34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Landgraf" userId="367c8676d18b2324" providerId="LiveId" clId="{E54AE131-3580-4EAA-8084-1AB84D4DD97D}"/>
    <pc:docChg chg="undo custSel addSld delSld modSld sldOrd">
      <pc:chgData name="Jeff Landgraf" userId="367c8676d18b2324" providerId="LiveId" clId="{E54AE131-3580-4EAA-8084-1AB84D4DD97D}" dt="2026-04-30T11:36:57.978" v="10343" actId="20577"/>
      <pc:docMkLst>
        <pc:docMk/>
      </pc:docMkLst>
      <pc:sldChg chg="modSp mod">
        <pc:chgData name="Jeff Landgraf" userId="367c8676d18b2324" providerId="LiveId" clId="{E54AE131-3580-4EAA-8084-1AB84D4DD97D}" dt="2026-04-30T11:36:57.978" v="10343" actId="20577"/>
        <pc:sldMkLst>
          <pc:docMk/>
          <pc:sldMk cId="510190129" sldId="256"/>
        </pc:sldMkLst>
        <pc:spChg chg="mod">
          <ac:chgData name="Jeff Landgraf" userId="367c8676d18b2324" providerId="LiveId" clId="{E54AE131-3580-4EAA-8084-1AB84D4DD97D}" dt="2026-04-30T03:46:04.101" v="97" actId="20577"/>
          <ac:spMkLst>
            <pc:docMk/>
            <pc:sldMk cId="510190129" sldId="256"/>
            <ac:spMk id="7" creationId="{AE2FA1EB-007E-8316-2C6B-060479ED8000}"/>
          </ac:spMkLst>
        </pc:spChg>
        <pc:spChg chg="mod">
          <ac:chgData name="Jeff Landgraf" userId="367c8676d18b2324" providerId="LiveId" clId="{E54AE131-3580-4EAA-8084-1AB84D4DD97D}" dt="2026-04-30T11:36:57.978" v="10343" actId="20577"/>
          <ac:spMkLst>
            <pc:docMk/>
            <pc:sldMk cId="510190129" sldId="256"/>
            <ac:spMk id="8" creationId="{5B92459F-4596-17FF-9866-A1E5A556BFF3}"/>
          </ac:spMkLst>
        </pc:spChg>
      </pc:sldChg>
      <pc:sldChg chg="modSp mod">
        <pc:chgData name="Jeff Landgraf" userId="367c8676d18b2324" providerId="LiveId" clId="{E54AE131-3580-4EAA-8084-1AB84D4DD97D}" dt="2026-04-30T11:17:17.162" v="10325" actId="20577"/>
        <pc:sldMkLst>
          <pc:docMk/>
          <pc:sldMk cId="1674015576" sldId="258"/>
        </pc:sldMkLst>
        <pc:spChg chg="mod">
          <ac:chgData name="Jeff Landgraf" userId="367c8676d18b2324" providerId="LiveId" clId="{E54AE131-3580-4EAA-8084-1AB84D4DD97D}" dt="2026-04-30T04:39:17.197" v="3830" actId="20577"/>
          <ac:spMkLst>
            <pc:docMk/>
            <pc:sldMk cId="1674015576" sldId="258"/>
            <ac:spMk id="2" creationId="{09CFAE72-B9A8-B626-D6A5-48D4473F55F8}"/>
          </ac:spMkLst>
        </pc:spChg>
        <pc:spChg chg="mod">
          <ac:chgData name="Jeff Landgraf" userId="367c8676d18b2324" providerId="LiveId" clId="{E54AE131-3580-4EAA-8084-1AB84D4DD97D}" dt="2026-04-30T11:17:17.162" v="10325" actId="20577"/>
          <ac:spMkLst>
            <pc:docMk/>
            <pc:sldMk cId="1674015576" sldId="258"/>
            <ac:spMk id="3" creationId="{9901236A-5E65-033E-D94A-70B11A9DD5E0}"/>
          </ac:spMkLst>
        </pc:spChg>
      </pc:sldChg>
      <pc:sldChg chg="del">
        <pc:chgData name="Jeff Landgraf" userId="367c8676d18b2324" providerId="LiveId" clId="{E54AE131-3580-4EAA-8084-1AB84D4DD97D}" dt="2026-04-30T03:45:13.344" v="67" actId="47"/>
        <pc:sldMkLst>
          <pc:docMk/>
          <pc:sldMk cId="1211617892" sldId="259"/>
        </pc:sldMkLst>
      </pc:sldChg>
      <pc:sldChg chg="modSp add mod">
        <pc:chgData name="Jeff Landgraf" userId="367c8676d18b2324" providerId="LiveId" clId="{E54AE131-3580-4EAA-8084-1AB84D4DD97D}" dt="2026-04-30T04:39:22.034" v="3833" actId="20577"/>
        <pc:sldMkLst>
          <pc:docMk/>
          <pc:sldMk cId="3171974205" sldId="259"/>
        </pc:sldMkLst>
        <pc:spChg chg="mod">
          <ac:chgData name="Jeff Landgraf" userId="367c8676d18b2324" providerId="LiveId" clId="{E54AE131-3580-4EAA-8084-1AB84D4DD97D}" dt="2026-04-30T04:39:22.034" v="3833" actId="20577"/>
          <ac:spMkLst>
            <pc:docMk/>
            <pc:sldMk cId="3171974205" sldId="259"/>
            <ac:spMk id="2" creationId="{52601491-A451-9B1A-A0C7-4BE0CA28DB87}"/>
          </ac:spMkLst>
        </pc:spChg>
        <pc:spChg chg="mod">
          <ac:chgData name="Jeff Landgraf" userId="367c8676d18b2324" providerId="LiveId" clId="{E54AE131-3580-4EAA-8084-1AB84D4DD97D}" dt="2026-04-30T04:38:23.759" v="3813" actId="5793"/>
          <ac:spMkLst>
            <pc:docMk/>
            <pc:sldMk cId="3171974205" sldId="259"/>
            <ac:spMk id="3" creationId="{69F0C116-4D65-72DD-0982-599C0261835A}"/>
          </ac:spMkLst>
        </pc:spChg>
      </pc:sldChg>
      <pc:sldChg chg="addSp modSp new mod">
        <pc:chgData name="Jeff Landgraf" userId="367c8676d18b2324" providerId="LiveId" clId="{E54AE131-3580-4EAA-8084-1AB84D4DD97D}" dt="2026-04-30T05:11:46.963" v="4456" actId="1036"/>
        <pc:sldMkLst>
          <pc:docMk/>
          <pc:sldMk cId="899028628" sldId="260"/>
        </pc:sldMkLst>
        <pc:spChg chg="mod">
          <ac:chgData name="Jeff Landgraf" userId="367c8676d18b2324" providerId="LiveId" clId="{E54AE131-3580-4EAA-8084-1AB84D4DD97D}" dt="2026-04-30T05:11:46.963" v="4456" actId="1036"/>
          <ac:spMkLst>
            <pc:docMk/>
            <pc:sldMk cId="899028628" sldId="260"/>
            <ac:spMk id="2" creationId="{9A823FEC-452E-DB0A-FAB8-95703E88708F}"/>
          </ac:spMkLst>
        </pc:spChg>
        <pc:spChg chg="add mod">
          <ac:chgData name="Jeff Landgraf" userId="367c8676d18b2324" providerId="LiveId" clId="{E54AE131-3580-4EAA-8084-1AB84D4DD97D}" dt="2026-04-30T05:11:35.026" v="4431" actId="1035"/>
          <ac:spMkLst>
            <pc:docMk/>
            <pc:sldMk cId="899028628" sldId="260"/>
            <ac:spMk id="8" creationId="{619149FC-851F-1C4A-AF40-6287F7B521C5}"/>
          </ac:spMkLst>
        </pc:spChg>
        <pc:picChg chg="add mod">
          <ac:chgData name="Jeff Landgraf" userId="367c8676d18b2324" providerId="LiveId" clId="{E54AE131-3580-4EAA-8084-1AB84D4DD97D}" dt="2026-04-30T04:59:43.176" v="3868" actId="1076"/>
          <ac:picMkLst>
            <pc:docMk/>
            <pc:sldMk cId="899028628" sldId="260"/>
            <ac:picMk id="7" creationId="{BA0AB232-0643-A404-7E16-56C74DA80E08}"/>
          </ac:picMkLst>
        </pc:picChg>
      </pc:sldChg>
      <pc:sldChg chg="new del">
        <pc:chgData name="Jeff Landgraf" userId="367c8676d18b2324" providerId="LiveId" clId="{E54AE131-3580-4EAA-8084-1AB84D4DD97D}" dt="2026-04-30T04:40:09.904" v="3835" actId="47"/>
        <pc:sldMkLst>
          <pc:docMk/>
          <pc:sldMk cId="1172518950" sldId="260"/>
        </pc:sldMkLst>
      </pc:sldChg>
      <pc:sldChg chg="new del">
        <pc:chgData name="Jeff Landgraf" userId="367c8676d18b2324" providerId="LiveId" clId="{E54AE131-3580-4EAA-8084-1AB84D4DD97D}" dt="2026-04-30T04:40:25.154" v="3837" actId="47"/>
        <pc:sldMkLst>
          <pc:docMk/>
          <pc:sldMk cId="2010332216" sldId="260"/>
        </pc:sldMkLst>
      </pc:sldChg>
      <pc:sldChg chg="del">
        <pc:chgData name="Jeff Landgraf" userId="367c8676d18b2324" providerId="LiveId" clId="{E54AE131-3580-4EAA-8084-1AB84D4DD97D}" dt="2026-04-30T03:45:16.673" v="68" actId="47"/>
        <pc:sldMkLst>
          <pc:docMk/>
          <pc:sldMk cId="4045365685" sldId="260"/>
        </pc:sldMkLst>
      </pc:sldChg>
      <pc:sldChg chg="addSp delSp modSp add mod">
        <pc:chgData name="Jeff Landgraf" userId="367c8676d18b2324" providerId="LiveId" clId="{E54AE131-3580-4EAA-8084-1AB84D4DD97D}" dt="2026-04-30T11:18:48.187" v="10326" actId="20577"/>
        <pc:sldMkLst>
          <pc:docMk/>
          <pc:sldMk cId="2297329265" sldId="261"/>
        </pc:sldMkLst>
        <pc:spChg chg="mod">
          <ac:chgData name="Jeff Landgraf" userId="367c8676d18b2324" providerId="LiveId" clId="{E54AE131-3580-4EAA-8084-1AB84D4DD97D}" dt="2026-04-30T05:22:39.867" v="4515" actId="27636"/>
          <ac:spMkLst>
            <pc:docMk/>
            <pc:sldMk cId="2297329265" sldId="261"/>
            <ac:spMk id="2" creationId="{0E7D1C9F-F99D-C606-2CC3-D621B39D65FA}"/>
          </ac:spMkLst>
        </pc:spChg>
        <pc:spChg chg="add mod">
          <ac:chgData name="Jeff Landgraf" userId="367c8676d18b2324" providerId="LiveId" clId="{E54AE131-3580-4EAA-8084-1AB84D4DD97D}" dt="2026-04-30T11:18:48.187" v="10326" actId="20577"/>
          <ac:spMkLst>
            <pc:docMk/>
            <pc:sldMk cId="2297329265" sldId="261"/>
            <ac:spMk id="6" creationId="{8A7EE324-AF31-99F0-DB1E-48496E7ECF4C}"/>
          </ac:spMkLst>
        </pc:spChg>
        <pc:spChg chg="del">
          <ac:chgData name="Jeff Landgraf" userId="367c8676d18b2324" providerId="LiveId" clId="{E54AE131-3580-4EAA-8084-1AB84D4DD97D}" dt="2026-04-30T05:22:03.038" v="4459" actId="478"/>
          <ac:spMkLst>
            <pc:docMk/>
            <pc:sldMk cId="2297329265" sldId="261"/>
            <ac:spMk id="8" creationId="{5434F3A4-9641-CE1D-AB96-6E619A120B4F}"/>
          </ac:spMkLst>
        </pc:spChg>
        <pc:picChg chg="del">
          <ac:chgData name="Jeff Landgraf" userId="367c8676d18b2324" providerId="LiveId" clId="{E54AE131-3580-4EAA-8084-1AB84D4DD97D}" dt="2026-04-30T05:21:59.074" v="4458" actId="478"/>
          <ac:picMkLst>
            <pc:docMk/>
            <pc:sldMk cId="2297329265" sldId="261"/>
            <ac:picMk id="7" creationId="{6C5FD0D8-3B24-0BFB-09F0-EEB778150B3A}"/>
          </ac:picMkLst>
        </pc:picChg>
      </pc:sldChg>
      <pc:sldChg chg="addSp delSp modSp new mod ord">
        <pc:chgData name="Jeff Landgraf" userId="367c8676d18b2324" providerId="LiveId" clId="{E54AE131-3580-4EAA-8084-1AB84D4DD97D}" dt="2026-04-30T06:56:55.047" v="9665" actId="20577"/>
        <pc:sldMkLst>
          <pc:docMk/>
          <pc:sldMk cId="920815691" sldId="262"/>
        </pc:sldMkLst>
        <pc:spChg chg="mod">
          <ac:chgData name="Jeff Landgraf" userId="367c8676d18b2324" providerId="LiveId" clId="{E54AE131-3580-4EAA-8084-1AB84D4DD97D}" dt="2026-04-30T06:16:10.837" v="7070" actId="1076"/>
          <ac:spMkLst>
            <pc:docMk/>
            <pc:sldMk cId="920815691" sldId="262"/>
            <ac:spMk id="2" creationId="{4883A27F-81BC-3EFE-1780-267112043028}"/>
          </ac:spMkLst>
        </pc:spChg>
        <pc:spChg chg="add del mod">
          <ac:chgData name="Jeff Landgraf" userId="367c8676d18b2324" providerId="LiveId" clId="{E54AE131-3580-4EAA-8084-1AB84D4DD97D}" dt="2026-04-30T06:16:33.827" v="7140"/>
          <ac:spMkLst>
            <pc:docMk/>
            <pc:sldMk cId="920815691" sldId="262"/>
            <ac:spMk id="6" creationId="{E79C84F5-FCB1-0210-84BA-44DA862230CF}"/>
          </ac:spMkLst>
        </pc:spChg>
        <pc:spChg chg="add mod">
          <ac:chgData name="Jeff Landgraf" userId="367c8676d18b2324" providerId="LiveId" clId="{E54AE131-3580-4EAA-8084-1AB84D4DD97D}" dt="2026-04-30T06:56:55.047" v="9665" actId="20577"/>
          <ac:spMkLst>
            <pc:docMk/>
            <pc:sldMk cId="920815691" sldId="262"/>
            <ac:spMk id="11" creationId="{1E54255E-33CA-AB05-B577-904ABBFAE1F3}"/>
          </ac:spMkLst>
        </pc:spChg>
        <pc:picChg chg="add del">
          <ac:chgData name="Jeff Landgraf" userId="367c8676d18b2324" providerId="LiveId" clId="{E54AE131-3580-4EAA-8084-1AB84D4DD97D}" dt="2026-04-30T06:39:49.275" v="8003" actId="22"/>
          <ac:picMkLst>
            <pc:docMk/>
            <pc:sldMk cId="920815691" sldId="262"/>
            <ac:picMk id="8" creationId="{66ECE9BA-1E8B-839F-0F88-6239EBAD864F}"/>
          </ac:picMkLst>
        </pc:picChg>
        <pc:picChg chg="add mod">
          <ac:chgData name="Jeff Landgraf" userId="367c8676d18b2324" providerId="LiveId" clId="{E54AE131-3580-4EAA-8084-1AB84D4DD97D}" dt="2026-04-30T06:43:57.785" v="8222" actId="14100"/>
          <ac:picMkLst>
            <pc:docMk/>
            <pc:sldMk cId="920815691" sldId="262"/>
            <ac:picMk id="9" creationId="{24FA0256-DBAE-C87F-2C80-47EE83F65CB0}"/>
          </ac:picMkLst>
        </pc:picChg>
        <pc:picChg chg="add mod">
          <ac:chgData name="Jeff Landgraf" userId="367c8676d18b2324" providerId="LiveId" clId="{E54AE131-3580-4EAA-8084-1AB84D4DD97D}" dt="2026-04-30T06:44:00.512" v="8223" actId="14100"/>
          <ac:picMkLst>
            <pc:docMk/>
            <pc:sldMk cId="920815691" sldId="262"/>
            <ac:picMk id="10" creationId="{8C683B87-2466-BB74-BDC2-9421E7D27B37}"/>
          </ac:picMkLst>
        </pc:picChg>
      </pc:sldChg>
      <pc:sldChg chg="addSp delSp modSp new mod">
        <pc:chgData name="Jeff Landgraf" userId="367c8676d18b2324" providerId="LiveId" clId="{E54AE131-3580-4EAA-8084-1AB84D4DD97D}" dt="2026-04-30T06:40:07.549" v="8007" actId="14100"/>
        <pc:sldMkLst>
          <pc:docMk/>
          <pc:sldMk cId="377054242" sldId="263"/>
        </pc:sldMkLst>
        <pc:spChg chg="mod">
          <ac:chgData name="Jeff Landgraf" userId="367c8676d18b2324" providerId="LiveId" clId="{E54AE131-3580-4EAA-8084-1AB84D4DD97D}" dt="2026-04-30T06:22:02.377" v="7203" actId="20577"/>
          <ac:spMkLst>
            <pc:docMk/>
            <pc:sldMk cId="377054242" sldId="263"/>
            <ac:spMk id="2" creationId="{F0CD382E-EB29-70F0-D476-FD88F7EA7BD0}"/>
          </ac:spMkLst>
        </pc:spChg>
        <pc:spChg chg="add mod">
          <ac:chgData name="Jeff Landgraf" userId="367c8676d18b2324" providerId="LiveId" clId="{E54AE131-3580-4EAA-8084-1AB84D4DD97D}" dt="2026-04-30T06:40:07.549" v="8007" actId="14100"/>
          <ac:spMkLst>
            <pc:docMk/>
            <pc:sldMk cId="377054242" sldId="263"/>
            <ac:spMk id="6" creationId="{1B9F1E2B-493F-85AD-3248-435D6FF51A31}"/>
          </ac:spMkLst>
        </pc:spChg>
        <pc:picChg chg="add del mod">
          <ac:chgData name="Jeff Landgraf" userId="367c8676d18b2324" providerId="LiveId" clId="{E54AE131-3580-4EAA-8084-1AB84D4DD97D}" dt="2026-04-30T06:40:03.291" v="8005" actId="478"/>
          <ac:picMkLst>
            <pc:docMk/>
            <pc:sldMk cId="377054242" sldId="263"/>
            <ac:picMk id="8" creationId="{4CE0C9F2-8E34-9927-D4C0-93455CDE801E}"/>
          </ac:picMkLst>
        </pc:picChg>
        <pc:picChg chg="add del mod">
          <ac:chgData name="Jeff Landgraf" userId="367c8676d18b2324" providerId="LiveId" clId="{E54AE131-3580-4EAA-8084-1AB84D4DD97D}" dt="2026-04-30T06:40:04.187" v="8006" actId="478"/>
          <ac:picMkLst>
            <pc:docMk/>
            <pc:sldMk cId="377054242" sldId="263"/>
            <ac:picMk id="10" creationId="{7EDEA08D-0D67-7D2C-10EF-97506446F51B}"/>
          </ac:picMkLst>
        </pc:picChg>
      </pc:sldChg>
      <pc:sldChg chg="addSp modSp new mod ord modAnim">
        <pc:chgData name="Jeff Landgraf" userId="367c8676d18b2324" providerId="LiveId" clId="{E54AE131-3580-4EAA-8084-1AB84D4DD97D}" dt="2026-04-30T07:27:24.307" v="10324" actId="20577"/>
        <pc:sldMkLst>
          <pc:docMk/>
          <pc:sldMk cId="3182628920" sldId="264"/>
        </pc:sldMkLst>
        <pc:spChg chg="mod">
          <ac:chgData name="Jeff Landgraf" userId="367c8676d18b2324" providerId="LiveId" clId="{E54AE131-3580-4EAA-8084-1AB84D4DD97D}" dt="2026-04-30T07:03:56.507" v="9781" actId="255"/>
          <ac:spMkLst>
            <pc:docMk/>
            <pc:sldMk cId="3182628920" sldId="264"/>
            <ac:spMk id="2" creationId="{64106DAB-D9B1-27BE-DBB9-5020E21E8AD7}"/>
          </ac:spMkLst>
        </pc:spChg>
        <pc:spChg chg="add mod">
          <ac:chgData name="Jeff Landgraf" userId="367c8676d18b2324" providerId="LiveId" clId="{E54AE131-3580-4EAA-8084-1AB84D4DD97D}" dt="2026-04-30T07:27:24.307" v="10324" actId="20577"/>
          <ac:spMkLst>
            <pc:docMk/>
            <pc:sldMk cId="3182628920" sldId="264"/>
            <ac:spMk id="12" creationId="{77C5CEAC-6B8D-3B99-7A30-5E215461E36F}"/>
          </ac:spMkLst>
        </pc:spChg>
        <pc:picChg chg="add mod ord">
          <ac:chgData name="Jeff Landgraf" userId="367c8676d18b2324" providerId="LiveId" clId="{E54AE131-3580-4EAA-8084-1AB84D4DD97D}" dt="2026-04-30T07:05:34.023" v="9792" actId="166"/>
          <ac:picMkLst>
            <pc:docMk/>
            <pc:sldMk cId="3182628920" sldId="264"/>
            <ac:picMk id="7" creationId="{E130592E-0153-9485-DF12-B2338346C0E2}"/>
          </ac:picMkLst>
        </pc:picChg>
        <pc:picChg chg="add mod">
          <ac:chgData name="Jeff Landgraf" userId="367c8676d18b2324" providerId="LiveId" clId="{E54AE131-3580-4EAA-8084-1AB84D4DD97D}" dt="2026-04-30T07:05:37.757" v="9793" actId="1076"/>
          <ac:picMkLst>
            <pc:docMk/>
            <pc:sldMk cId="3182628920" sldId="264"/>
            <ac:picMk id="9" creationId="{48797B56-A7D7-DCA5-01B6-66620661FA8C}"/>
          </ac:picMkLst>
        </pc:picChg>
        <pc:picChg chg="add mod">
          <ac:chgData name="Jeff Landgraf" userId="367c8676d18b2324" providerId="LiveId" clId="{E54AE131-3580-4EAA-8084-1AB84D4DD97D}" dt="2026-04-30T07:11:51.927" v="9803" actId="692"/>
          <ac:picMkLst>
            <pc:docMk/>
            <pc:sldMk cId="3182628920" sldId="264"/>
            <ac:picMk id="11" creationId="{83D6EE72-BDC7-62EE-518E-27903F44874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E78959-E1B2-4E5A-8E89-166E18D5F51B}" type="datetimeFigureOut">
              <a:rPr lang="en-US" smtClean="0"/>
              <a:t>4/30/2026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E14C6-EBB8-4797-B392-58E988AED139}" type="slidenum">
              <a:rPr lang="en-US" smtClean="0"/>
              <a:t>‹#›</a:t>
            </a:fld>
            <a:endParaRPr lang="en-US"/>
          </a:p>
        </p:txBody>
      </p:sp>
    </p:spTree>
    <p:extLst>
      <p:ext uri="{BB962C8B-B14F-4D97-AF65-F5344CB8AC3E}">
        <p14:creationId xmlns:p14="http://schemas.microsoft.com/office/powerpoint/2010/main" val="45769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8A91-9773-DB6F-E5C3-5874BEAAC9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9B7050-5C2F-E0F6-44ED-65584AA271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2D339D-D68A-6C85-4D58-9DF3B8D2E1BA}"/>
              </a:ext>
            </a:extLst>
          </p:cNvPr>
          <p:cNvSpPr>
            <a:spLocks noGrp="1"/>
          </p:cNvSpPr>
          <p:nvPr>
            <p:ph type="dt" sz="half" idx="10"/>
          </p:nvPr>
        </p:nvSpPr>
        <p:spPr/>
        <p:txBody>
          <a:bodyPr/>
          <a:lstStyle/>
          <a:p>
            <a:r>
              <a:rPr lang="en-US"/>
              <a:t>4/30/2026</a:t>
            </a:r>
          </a:p>
        </p:txBody>
      </p:sp>
      <p:sp>
        <p:nvSpPr>
          <p:cNvPr id="5" name="Footer Placeholder 4">
            <a:extLst>
              <a:ext uri="{FF2B5EF4-FFF2-40B4-BE49-F238E27FC236}">
                <a16:creationId xmlns:a16="http://schemas.microsoft.com/office/drawing/2014/main" id="{31D7EB1D-6611-14BD-4798-0961B164DD58}"/>
              </a:ext>
            </a:extLst>
          </p:cNvPr>
          <p:cNvSpPr>
            <a:spLocks noGrp="1"/>
          </p:cNvSpPr>
          <p:nvPr>
            <p:ph type="ftr" sz="quarter" idx="11"/>
          </p:nvPr>
        </p:nvSpPr>
        <p:spPr/>
        <p:txBody>
          <a:bodyPr/>
          <a:lstStyle/>
          <a:p>
            <a:r>
              <a:rPr lang="en-US"/>
              <a:t>Electronics and DAQ WG Meeting</a:t>
            </a:r>
          </a:p>
        </p:txBody>
      </p:sp>
      <p:sp>
        <p:nvSpPr>
          <p:cNvPr id="6" name="Slide Number Placeholder 5">
            <a:extLst>
              <a:ext uri="{FF2B5EF4-FFF2-40B4-BE49-F238E27FC236}">
                <a16:creationId xmlns:a16="http://schemas.microsoft.com/office/drawing/2014/main" id="{BBBC94EC-21FD-1574-A4E9-807F05E6A65A}"/>
              </a:ext>
            </a:extLst>
          </p:cNvPr>
          <p:cNvSpPr>
            <a:spLocks noGrp="1"/>
          </p:cNvSpPr>
          <p:nvPr>
            <p:ph type="sldNum" sz="quarter" idx="12"/>
          </p:nvPr>
        </p:nvSpPr>
        <p:spPr/>
        <p:txBody>
          <a:bodyPr/>
          <a:lstStyle/>
          <a:p>
            <a:fld id="{049BDA00-5BA8-49ED-A949-34964AA5FF4B}" type="slidenum">
              <a:rPr lang="en-US" smtClean="0"/>
              <a:t>‹#›</a:t>
            </a:fld>
            <a:endParaRPr lang="en-US"/>
          </a:p>
        </p:txBody>
      </p:sp>
    </p:spTree>
    <p:extLst>
      <p:ext uri="{BB962C8B-B14F-4D97-AF65-F5344CB8AC3E}">
        <p14:creationId xmlns:p14="http://schemas.microsoft.com/office/powerpoint/2010/main" val="485821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B565-0B73-3F9E-0425-B8D5FCDB5A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38BFE9-2DDA-5903-061E-FEB777B04B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AE472-6D26-2870-4C00-56B3D461AFD6}"/>
              </a:ext>
            </a:extLst>
          </p:cNvPr>
          <p:cNvSpPr>
            <a:spLocks noGrp="1"/>
          </p:cNvSpPr>
          <p:nvPr>
            <p:ph type="dt" sz="half" idx="10"/>
          </p:nvPr>
        </p:nvSpPr>
        <p:spPr/>
        <p:txBody>
          <a:bodyPr/>
          <a:lstStyle/>
          <a:p>
            <a:r>
              <a:rPr lang="en-US"/>
              <a:t>4/30/2026</a:t>
            </a:r>
          </a:p>
        </p:txBody>
      </p:sp>
      <p:sp>
        <p:nvSpPr>
          <p:cNvPr id="5" name="Footer Placeholder 4">
            <a:extLst>
              <a:ext uri="{FF2B5EF4-FFF2-40B4-BE49-F238E27FC236}">
                <a16:creationId xmlns:a16="http://schemas.microsoft.com/office/drawing/2014/main" id="{91F90C32-B61E-BF5B-C2A6-0CE21DD55E45}"/>
              </a:ext>
            </a:extLst>
          </p:cNvPr>
          <p:cNvSpPr>
            <a:spLocks noGrp="1"/>
          </p:cNvSpPr>
          <p:nvPr>
            <p:ph type="ftr" sz="quarter" idx="11"/>
          </p:nvPr>
        </p:nvSpPr>
        <p:spPr/>
        <p:txBody>
          <a:bodyPr/>
          <a:lstStyle/>
          <a:p>
            <a:r>
              <a:rPr lang="en-US"/>
              <a:t>Electronics and DAQ WG Meeting</a:t>
            </a:r>
          </a:p>
        </p:txBody>
      </p:sp>
      <p:sp>
        <p:nvSpPr>
          <p:cNvPr id="6" name="Slide Number Placeholder 5">
            <a:extLst>
              <a:ext uri="{FF2B5EF4-FFF2-40B4-BE49-F238E27FC236}">
                <a16:creationId xmlns:a16="http://schemas.microsoft.com/office/drawing/2014/main" id="{E0F9D9C4-A9BE-6A13-0474-3CCEFD1B7516}"/>
              </a:ext>
            </a:extLst>
          </p:cNvPr>
          <p:cNvSpPr>
            <a:spLocks noGrp="1"/>
          </p:cNvSpPr>
          <p:nvPr>
            <p:ph type="sldNum" sz="quarter" idx="12"/>
          </p:nvPr>
        </p:nvSpPr>
        <p:spPr/>
        <p:txBody>
          <a:bodyPr/>
          <a:lstStyle/>
          <a:p>
            <a:fld id="{049BDA00-5BA8-49ED-A949-34964AA5FF4B}" type="slidenum">
              <a:rPr lang="en-US" smtClean="0"/>
              <a:t>‹#›</a:t>
            </a:fld>
            <a:endParaRPr lang="en-US"/>
          </a:p>
        </p:txBody>
      </p:sp>
    </p:spTree>
    <p:extLst>
      <p:ext uri="{BB962C8B-B14F-4D97-AF65-F5344CB8AC3E}">
        <p14:creationId xmlns:p14="http://schemas.microsoft.com/office/powerpoint/2010/main" val="231979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D874EF-5150-2024-4603-FD06D4ACBC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6C099C-CAE2-1B3F-0812-567CE8D679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A83D9E-1906-FB31-7565-12D3D9E44B11}"/>
              </a:ext>
            </a:extLst>
          </p:cNvPr>
          <p:cNvSpPr>
            <a:spLocks noGrp="1"/>
          </p:cNvSpPr>
          <p:nvPr>
            <p:ph type="dt" sz="half" idx="10"/>
          </p:nvPr>
        </p:nvSpPr>
        <p:spPr/>
        <p:txBody>
          <a:bodyPr/>
          <a:lstStyle/>
          <a:p>
            <a:r>
              <a:rPr lang="en-US"/>
              <a:t>4/30/2026</a:t>
            </a:r>
          </a:p>
        </p:txBody>
      </p:sp>
      <p:sp>
        <p:nvSpPr>
          <p:cNvPr id="5" name="Footer Placeholder 4">
            <a:extLst>
              <a:ext uri="{FF2B5EF4-FFF2-40B4-BE49-F238E27FC236}">
                <a16:creationId xmlns:a16="http://schemas.microsoft.com/office/drawing/2014/main" id="{376027B1-478B-0D15-D433-CF4D727DD285}"/>
              </a:ext>
            </a:extLst>
          </p:cNvPr>
          <p:cNvSpPr>
            <a:spLocks noGrp="1"/>
          </p:cNvSpPr>
          <p:nvPr>
            <p:ph type="ftr" sz="quarter" idx="11"/>
          </p:nvPr>
        </p:nvSpPr>
        <p:spPr/>
        <p:txBody>
          <a:bodyPr/>
          <a:lstStyle/>
          <a:p>
            <a:r>
              <a:rPr lang="en-US"/>
              <a:t>Electronics and DAQ WG Meeting</a:t>
            </a:r>
          </a:p>
        </p:txBody>
      </p:sp>
      <p:sp>
        <p:nvSpPr>
          <p:cNvPr id="6" name="Slide Number Placeholder 5">
            <a:extLst>
              <a:ext uri="{FF2B5EF4-FFF2-40B4-BE49-F238E27FC236}">
                <a16:creationId xmlns:a16="http://schemas.microsoft.com/office/drawing/2014/main" id="{A6E4E408-A6A4-D502-159A-7DD290D89ABD}"/>
              </a:ext>
            </a:extLst>
          </p:cNvPr>
          <p:cNvSpPr>
            <a:spLocks noGrp="1"/>
          </p:cNvSpPr>
          <p:nvPr>
            <p:ph type="sldNum" sz="quarter" idx="12"/>
          </p:nvPr>
        </p:nvSpPr>
        <p:spPr/>
        <p:txBody>
          <a:bodyPr/>
          <a:lstStyle/>
          <a:p>
            <a:fld id="{049BDA00-5BA8-49ED-A949-34964AA5FF4B}" type="slidenum">
              <a:rPr lang="en-US" smtClean="0"/>
              <a:t>‹#›</a:t>
            </a:fld>
            <a:endParaRPr lang="en-US"/>
          </a:p>
        </p:txBody>
      </p:sp>
    </p:spTree>
    <p:extLst>
      <p:ext uri="{BB962C8B-B14F-4D97-AF65-F5344CB8AC3E}">
        <p14:creationId xmlns:p14="http://schemas.microsoft.com/office/powerpoint/2010/main" val="138877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F73D3-5CFF-9C02-856C-ED2E48E403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2759FE-EBEC-206D-6D83-262D24F121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E6046-0D89-F166-0F9F-B8D2E69C2B5C}"/>
              </a:ext>
            </a:extLst>
          </p:cNvPr>
          <p:cNvSpPr>
            <a:spLocks noGrp="1"/>
          </p:cNvSpPr>
          <p:nvPr>
            <p:ph type="dt" sz="half" idx="10"/>
          </p:nvPr>
        </p:nvSpPr>
        <p:spPr/>
        <p:txBody>
          <a:bodyPr/>
          <a:lstStyle/>
          <a:p>
            <a:r>
              <a:rPr lang="en-US"/>
              <a:t>4/30/2026</a:t>
            </a:r>
          </a:p>
        </p:txBody>
      </p:sp>
      <p:sp>
        <p:nvSpPr>
          <p:cNvPr id="5" name="Footer Placeholder 4">
            <a:extLst>
              <a:ext uri="{FF2B5EF4-FFF2-40B4-BE49-F238E27FC236}">
                <a16:creationId xmlns:a16="http://schemas.microsoft.com/office/drawing/2014/main" id="{D75D0612-0D6C-D6ED-00BF-34D7F9577269}"/>
              </a:ext>
            </a:extLst>
          </p:cNvPr>
          <p:cNvSpPr>
            <a:spLocks noGrp="1"/>
          </p:cNvSpPr>
          <p:nvPr>
            <p:ph type="ftr" sz="quarter" idx="11"/>
          </p:nvPr>
        </p:nvSpPr>
        <p:spPr/>
        <p:txBody>
          <a:bodyPr/>
          <a:lstStyle/>
          <a:p>
            <a:r>
              <a:rPr lang="en-US"/>
              <a:t>Electronics and DAQ WG Meeting</a:t>
            </a:r>
          </a:p>
        </p:txBody>
      </p:sp>
      <p:sp>
        <p:nvSpPr>
          <p:cNvPr id="6" name="Slide Number Placeholder 5">
            <a:extLst>
              <a:ext uri="{FF2B5EF4-FFF2-40B4-BE49-F238E27FC236}">
                <a16:creationId xmlns:a16="http://schemas.microsoft.com/office/drawing/2014/main" id="{028B2253-08D1-722A-A9AD-06D592646182}"/>
              </a:ext>
            </a:extLst>
          </p:cNvPr>
          <p:cNvSpPr>
            <a:spLocks noGrp="1"/>
          </p:cNvSpPr>
          <p:nvPr>
            <p:ph type="sldNum" sz="quarter" idx="12"/>
          </p:nvPr>
        </p:nvSpPr>
        <p:spPr/>
        <p:txBody>
          <a:bodyPr/>
          <a:lstStyle/>
          <a:p>
            <a:fld id="{049BDA00-5BA8-49ED-A949-34964AA5FF4B}" type="slidenum">
              <a:rPr lang="en-US" smtClean="0"/>
              <a:t>‹#›</a:t>
            </a:fld>
            <a:endParaRPr lang="en-US"/>
          </a:p>
        </p:txBody>
      </p:sp>
    </p:spTree>
    <p:extLst>
      <p:ext uri="{BB962C8B-B14F-4D97-AF65-F5344CB8AC3E}">
        <p14:creationId xmlns:p14="http://schemas.microsoft.com/office/powerpoint/2010/main" val="155323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A49B7-A4DF-B972-6B6C-6607A3E3B4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EF6A1A-69C0-EE49-E2BE-E4B26901C3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A6A44A-AA62-4967-7C6A-0484901F62D5}"/>
              </a:ext>
            </a:extLst>
          </p:cNvPr>
          <p:cNvSpPr>
            <a:spLocks noGrp="1"/>
          </p:cNvSpPr>
          <p:nvPr>
            <p:ph type="dt" sz="half" idx="10"/>
          </p:nvPr>
        </p:nvSpPr>
        <p:spPr/>
        <p:txBody>
          <a:bodyPr/>
          <a:lstStyle/>
          <a:p>
            <a:r>
              <a:rPr lang="en-US"/>
              <a:t>4/30/2026</a:t>
            </a:r>
          </a:p>
        </p:txBody>
      </p:sp>
      <p:sp>
        <p:nvSpPr>
          <p:cNvPr id="5" name="Footer Placeholder 4">
            <a:extLst>
              <a:ext uri="{FF2B5EF4-FFF2-40B4-BE49-F238E27FC236}">
                <a16:creationId xmlns:a16="http://schemas.microsoft.com/office/drawing/2014/main" id="{6C6CA8CF-9273-5FF6-89F2-78C13FD273D5}"/>
              </a:ext>
            </a:extLst>
          </p:cNvPr>
          <p:cNvSpPr>
            <a:spLocks noGrp="1"/>
          </p:cNvSpPr>
          <p:nvPr>
            <p:ph type="ftr" sz="quarter" idx="11"/>
          </p:nvPr>
        </p:nvSpPr>
        <p:spPr/>
        <p:txBody>
          <a:bodyPr/>
          <a:lstStyle/>
          <a:p>
            <a:r>
              <a:rPr lang="en-US"/>
              <a:t>Electronics and DAQ WG Meeting</a:t>
            </a:r>
          </a:p>
        </p:txBody>
      </p:sp>
      <p:sp>
        <p:nvSpPr>
          <p:cNvPr id="6" name="Slide Number Placeholder 5">
            <a:extLst>
              <a:ext uri="{FF2B5EF4-FFF2-40B4-BE49-F238E27FC236}">
                <a16:creationId xmlns:a16="http://schemas.microsoft.com/office/drawing/2014/main" id="{FB3CA971-6B82-C051-4AB0-10DB420FBB4F}"/>
              </a:ext>
            </a:extLst>
          </p:cNvPr>
          <p:cNvSpPr>
            <a:spLocks noGrp="1"/>
          </p:cNvSpPr>
          <p:nvPr>
            <p:ph type="sldNum" sz="quarter" idx="12"/>
          </p:nvPr>
        </p:nvSpPr>
        <p:spPr/>
        <p:txBody>
          <a:bodyPr/>
          <a:lstStyle/>
          <a:p>
            <a:fld id="{049BDA00-5BA8-49ED-A949-34964AA5FF4B}" type="slidenum">
              <a:rPr lang="en-US" smtClean="0"/>
              <a:t>‹#›</a:t>
            </a:fld>
            <a:endParaRPr lang="en-US"/>
          </a:p>
        </p:txBody>
      </p:sp>
    </p:spTree>
    <p:extLst>
      <p:ext uri="{BB962C8B-B14F-4D97-AF65-F5344CB8AC3E}">
        <p14:creationId xmlns:p14="http://schemas.microsoft.com/office/powerpoint/2010/main" val="2045325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B276-F08F-FAC6-8524-F6A7C8F45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365C9-12B1-469D-2547-CF27505743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0E1A09-AE0C-E7DA-D4FB-4D74EF949C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CFD31F-87E8-5EC9-ACA0-10F2828327D1}"/>
              </a:ext>
            </a:extLst>
          </p:cNvPr>
          <p:cNvSpPr>
            <a:spLocks noGrp="1"/>
          </p:cNvSpPr>
          <p:nvPr>
            <p:ph type="dt" sz="half" idx="10"/>
          </p:nvPr>
        </p:nvSpPr>
        <p:spPr/>
        <p:txBody>
          <a:bodyPr/>
          <a:lstStyle/>
          <a:p>
            <a:r>
              <a:rPr lang="en-US"/>
              <a:t>4/30/2026</a:t>
            </a:r>
          </a:p>
        </p:txBody>
      </p:sp>
      <p:sp>
        <p:nvSpPr>
          <p:cNvPr id="6" name="Footer Placeholder 5">
            <a:extLst>
              <a:ext uri="{FF2B5EF4-FFF2-40B4-BE49-F238E27FC236}">
                <a16:creationId xmlns:a16="http://schemas.microsoft.com/office/drawing/2014/main" id="{D7188D2C-EB09-4B68-7C62-A62AF95CBD73}"/>
              </a:ext>
            </a:extLst>
          </p:cNvPr>
          <p:cNvSpPr>
            <a:spLocks noGrp="1"/>
          </p:cNvSpPr>
          <p:nvPr>
            <p:ph type="ftr" sz="quarter" idx="11"/>
          </p:nvPr>
        </p:nvSpPr>
        <p:spPr/>
        <p:txBody>
          <a:bodyPr/>
          <a:lstStyle/>
          <a:p>
            <a:r>
              <a:rPr lang="en-US"/>
              <a:t>Electronics and DAQ WG Meeting</a:t>
            </a:r>
          </a:p>
        </p:txBody>
      </p:sp>
      <p:sp>
        <p:nvSpPr>
          <p:cNvPr id="7" name="Slide Number Placeholder 6">
            <a:extLst>
              <a:ext uri="{FF2B5EF4-FFF2-40B4-BE49-F238E27FC236}">
                <a16:creationId xmlns:a16="http://schemas.microsoft.com/office/drawing/2014/main" id="{90F0E801-FC05-2CA3-531C-2DDF916CF058}"/>
              </a:ext>
            </a:extLst>
          </p:cNvPr>
          <p:cNvSpPr>
            <a:spLocks noGrp="1"/>
          </p:cNvSpPr>
          <p:nvPr>
            <p:ph type="sldNum" sz="quarter" idx="12"/>
          </p:nvPr>
        </p:nvSpPr>
        <p:spPr/>
        <p:txBody>
          <a:bodyPr/>
          <a:lstStyle/>
          <a:p>
            <a:fld id="{049BDA00-5BA8-49ED-A949-34964AA5FF4B}" type="slidenum">
              <a:rPr lang="en-US" smtClean="0"/>
              <a:t>‹#›</a:t>
            </a:fld>
            <a:endParaRPr lang="en-US"/>
          </a:p>
        </p:txBody>
      </p:sp>
    </p:spTree>
    <p:extLst>
      <p:ext uri="{BB962C8B-B14F-4D97-AF65-F5344CB8AC3E}">
        <p14:creationId xmlns:p14="http://schemas.microsoft.com/office/powerpoint/2010/main" val="355065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B2F6-FAC1-596A-5892-0DCDBD39F6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23DC2C-7D80-75ED-E85F-6CE2A4C2B8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F9CD97-9616-D1D5-9038-764D064E44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BA9F3A-DC63-5369-E43B-402DCE1D4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EC805F-8FFF-9046-2309-512E157B91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F79B5D-238D-2F05-9651-6A71D738C5DC}"/>
              </a:ext>
            </a:extLst>
          </p:cNvPr>
          <p:cNvSpPr>
            <a:spLocks noGrp="1"/>
          </p:cNvSpPr>
          <p:nvPr>
            <p:ph type="dt" sz="half" idx="10"/>
          </p:nvPr>
        </p:nvSpPr>
        <p:spPr/>
        <p:txBody>
          <a:bodyPr/>
          <a:lstStyle/>
          <a:p>
            <a:r>
              <a:rPr lang="en-US"/>
              <a:t>4/30/2026</a:t>
            </a:r>
          </a:p>
        </p:txBody>
      </p:sp>
      <p:sp>
        <p:nvSpPr>
          <p:cNvPr id="8" name="Footer Placeholder 7">
            <a:extLst>
              <a:ext uri="{FF2B5EF4-FFF2-40B4-BE49-F238E27FC236}">
                <a16:creationId xmlns:a16="http://schemas.microsoft.com/office/drawing/2014/main" id="{B597BD21-304F-94E0-F6A0-4DAE21B2F140}"/>
              </a:ext>
            </a:extLst>
          </p:cNvPr>
          <p:cNvSpPr>
            <a:spLocks noGrp="1"/>
          </p:cNvSpPr>
          <p:nvPr>
            <p:ph type="ftr" sz="quarter" idx="11"/>
          </p:nvPr>
        </p:nvSpPr>
        <p:spPr/>
        <p:txBody>
          <a:bodyPr/>
          <a:lstStyle/>
          <a:p>
            <a:r>
              <a:rPr lang="en-US"/>
              <a:t>Electronics and DAQ WG Meeting</a:t>
            </a:r>
          </a:p>
        </p:txBody>
      </p:sp>
      <p:sp>
        <p:nvSpPr>
          <p:cNvPr id="9" name="Slide Number Placeholder 8">
            <a:extLst>
              <a:ext uri="{FF2B5EF4-FFF2-40B4-BE49-F238E27FC236}">
                <a16:creationId xmlns:a16="http://schemas.microsoft.com/office/drawing/2014/main" id="{60434456-C156-8241-16D3-A71B57F3B637}"/>
              </a:ext>
            </a:extLst>
          </p:cNvPr>
          <p:cNvSpPr>
            <a:spLocks noGrp="1"/>
          </p:cNvSpPr>
          <p:nvPr>
            <p:ph type="sldNum" sz="quarter" idx="12"/>
          </p:nvPr>
        </p:nvSpPr>
        <p:spPr/>
        <p:txBody>
          <a:bodyPr/>
          <a:lstStyle/>
          <a:p>
            <a:fld id="{049BDA00-5BA8-49ED-A949-34964AA5FF4B}" type="slidenum">
              <a:rPr lang="en-US" smtClean="0"/>
              <a:t>‹#›</a:t>
            </a:fld>
            <a:endParaRPr lang="en-US"/>
          </a:p>
        </p:txBody>
      </p:sp>
    </p:spTree>
    <p:extLst>
      <p:ext uri="{BB962C8B-B14F-4D97-AF65-F5344CB8AC3E}">
        <p14:creationId xmlns:p14="http://schemas.microsoft.com/office/powerpoint/2010/main" val="4097326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58A36-211B-B9A2-57EE-0041DC96BF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FB80F4-B559-BBDB-B3CA-B12978384638}"/>
              </a:ext>
            </a:extLst>
          </p:cNvPr>
          <p:cNvSpPr>
            <a:spLocks noGrp="1"/>
          </p:cNvSpPr>
          <p:nvPr>
            <p:ph type="dt" sz="half" idx="10"/>
          </p:nvPr>
        </p:nvSpPr>
        <p:spPr/>
        <p:txBody>
          <a:bodyPr/>
          <a:lstStyle/>
          <a:p>
            <a:r>
              <a:rPr lang="en-US"/>
              <a:t>4/30/2026</a:t>
            </a:r>
          </a:p>
        </p:txBody>
      </p:sp>
      <p:sp>
        <p:nvSpPr>
          <p:cNvPr id="4" name="Footer Placeholder 3">
            <a:extLst>
              <a:ext uri="{FF2B5EF4-FFF2-40B4-BE49-F238E27FC236}">
                <a16:creationId xmlns:a16="http://schemas.microsoft.com/office/drawing/2014/main" id="{F0BC1CE9-D95F-F500-CAB2-186C94F11910}"/>
              </a:ext>
            </a:extLst>
          </p:cNvPr>
          <p:cNvSpPr>
            <a:spLocks noGrp="1"/>
          </p:cNvSpPr>
          <p:nvPr>
            <p:ph type="ftr" sz="quarter" idx="11"/>
          </p:nvPr>
        </p:nvSpPr>
        <p:spPr/>
        <p:txBody>
          <a:bodyPr/>
          <a:lstStyle/>
          <a:p>
            <a:r>
              <a:rPr lang="en-US"/>
              <a:t>Electronics and DAQ WG Meeting</a:t>
            </a:r>
          </a:p>
        </p:txBody>
      </p:sp>
      <p:sp>
        <p:nvSpPr>
          <p:cNvPr id="5" name="Slide Number Placeholder 4">
            <a:extLst>
              <a:ext uri="{FF2B5EF4-FFF2-40B4-BE49-F238E27FC236}">
                <a16:creationId xmlns:a16="http://schemas.microsoft.com/office/drawing/2014/main" id="{158B2BAE-9B65-A5C2-B298-5B3DD2870E97}"/>
              </a:ext>
            </a:extLst>
          </p:cNvPr>
          <p:cNvSpPr>
            <a:spLocks noGrp="1"/>
          </p:cNvSpPr>
          <p:nvPr>
            <p:ph type="sldNum" sz="quarter" idx="12"/>
          </p:nvPr>
        </p:nvSpPr>
        <p:spPr/>
        <p:txBody>
          <a:bodyPr/>
          <a:lstStyle/>
          <a:p>
            <a:fld id="{049BDA00-5BA8-49ED-A949-34964AA5FF4B}" type="slidenum">
              <a:rPr lang="en-US" smtClean="0"/>
              <a:t>‹#›</a:t>
            </a:fld>
            <a:endParaRPr lang="en-US"/>
          </a:p>
        </p:txBody>
      </p:sp>
    </p:spTree>
    <p:extLst>
      <p:ext uri="{BB962C8B-B14F-4D97-AF65-F5344CB8AC3E}">
        <p14:creationId xmlns:p14="http://schemas.microsoft.com/office/powerpoint/2010/main" val="10057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D72DEF-810B-11BB-F48A-C68190439647}"/>
              </a:ext>
            </a:extLst>
          </p:cNvPr>
          <p:cNvSpPr>
            <a:spLocks noGrp="1"/>
          </p:cNvSpPr>
          <p:nvPr>
            <p:ph type="dt" sz="half" idx="10"/>
          </p:nvPr>
        </p:nvSpPr>
        <p:spPr/>
        <p:txBody>
          <a:bodyPr/>
          <a:lstStyle/>
          <a:p>
            <a:r>
              <a:rPr lang="en-US"/>
              <a:t>4/30/2026</a:t>
            </a:r>
          </a:p>
        </p:txBody>
      </p:sp>
      <p:sp>
        <p:nvSpPr>
          <p:cNvPr id="3" name="Footer Placeholder 2">
            <a:extLst>
              <a:ext uri="{FF2B5EF4-FFF2-40B4-BE49-F238E27FC236}">
                <a16:creationId xmlns:a16="http://schemas.microsoft.com/office/drawing/2014/main" id="{A8CF93EE-1560-ABDE-A966-EF2E1041D2A3}"/>
              </a:ext>
            </a:extLst>
          </p:cNvPr>
          <p:cNvSpPr>
            <a:spLocks noGrp="1"/>
          </p:cNvSpPr>
          <p:nvPr>
            <p:ph type="ftr" sz="quarter" idx="11"/>
          </p:nvPr>
        </p:nvSpPr>
        <p:spPr/>
        <p:txBody>
          <a:bodyPr/>
          <a:lstStyle/>
          <a:p>
            <a:r>
              <a:rPr lang="en-US"/>
              <a:t>Electronics and DAQ WG Meeting</a:t>
            </a:r>
          </a:p>
        </p:txBody>
      </p:sp>
      <p:sp>
        <p:nvSpPr>
          <p:cNvPr id="4" name="Slide Number Placeholder 3">
            <a:extLst>
              <a:ext uri="{FF2B5EF4-FFF2-40B4-BE49-F238E27FC236}">
                <a16:creationId xmlns:a16="http://schemas.microsoft.com/office/drawing/2014/main" id="{1104FB33-BBDE-D5D7-E520-5B9A5E1FE0E3}"/>
              </a:ext>
            </a:extLst>
          </p:cNvPr>
          <p:cNvSpPr>
            <a:spLocks noGrp="1"/>
          </p:cNvSpPr>
          <p:nvPr>
            <p:ph type="sldNum" sz="quarter" idx="12"/>
          </p:nvPr>
        </p:nvSpPr>
        <p:spPr/>
        <p:txBody>
          <a:bodyPr/>
          <a:lstStyle/>
          <a:p>
            <a:fld id="{049BDA00-5BA8-49ED-A949-34964AA5FF4B}" type="slidenum">
              <a:rPr lang="en-US" smtClean="0"/>
              <a:t>‹#›</a:t>
            </a:fld>
            <a:endParaRPr lang="en-US"/>
          </a:p>
        </p:txBody>
      </p:sp>
    </p:spTree>
    <p:extLst>
      <p:ext uri="{BB962C8B-B14F-4D97-AF65-F5344CB8AC3E}">
        <p14:creationId xmlns:p14="http://schemas.microsoft.com/office/powerpoint/2010/main" val="2995862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3FB3-CA8B-944C-5835-2C48B4A4EF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5E9A1F-6EED-B1C2-90C3-2A5CE39C42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42E920-8304-CDA8-55DE-39D72F1670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E377E9-18C4-FF58-7060-CB8333C600FF}"/>
              </a:ext>
            </a:extLst>
          </p:cNvPr>
          <p:cNvSpPr>
            <a:spLocks noGrp="1"/>
          </p:cNvSpPr>
          <p:nvPr>
            <p:ph type="dt" sz="half" idx="10"/>
          </p:nvPr>
        </p:nvSpPr>
        <p:spPr/>
        <p:txBody>
          <a:bodyPr/>
          <a:lstStyle/>
          <a:p>
            <a:r>
              <a:rPr lang="en-US"/>
              <a:t>4/30/2026</a:t>
            </a:r>
          </a:p>
        </p:txBody>
      </p:sp>
      <p:sp>
        <p:nvSpPr>
          <p:cNvPr id="6" name="Footer Placeholder 5">
            <a:extLst>
              <a:ext uri="{FF2B5EF4-FFF2-40B4-BE49-F238E27FC236}">
                <a16:creationId xmlns:a16="http://schemas.microsoft.com/office/drawing/2014/main" id="{2AFEE3EF-742D-E297-2F32-F47505AB5781}"/>
              </a:ext>
            </a:extLst>
          </p:cNvPr>
          <p:cNvSpPr>
            <a:spLocks noGrp="1"/>
          </p:cNvSpPr>
          <p:nvPr>
            <p:ph type="ftr" sz="quarter" idx="11"/>
          </p:nvPr>
        </p:nvSpPr>
        <p:spPr/>
        <p:txBody>
          <a:bodyPr/>
          <a:lstStyle/>
          <a:p>
            <a:r>
              <a:rPr lang="en-US"/>
              <a:t>Electronics and DAQ WG Meeting</a:t>
            </a:r>
          </a:p>
        </p:txBody>
      </p:sp>
      <p:sp>
        <p:nvSpPr>
          <p:cNvPr id="7" name="Slide Number Placeholder 6">
            <a:extLst>
              <a:ext uri="{FF2B5EF4-FFF2-40B4-BE49-F238E27FC236}">
                <a16:creationId xmlns:a16="http://schemas.microsoft.com/office/drawing/2014/main" id="{17CEF9D1-6220-66BB-ACB8-AA0AC4C96F9C}"/>
              </a:ext>
            </a:extLst>
          </p:cNvPr>
          <p:cNvSpPr>
            <a:spLocks noGrp="1"/>
          </p:cNvSpPr>
          <p:nvPr>
            <p:ph type="sldNum" sz="quarter" idx="12"/>
          </p:nvPr>
        </p:nvSpPr>
        <p:spPr/>
        <p:txBody>
          <a:bodyPr/>
          <a:lstStyle/>
          <a:p>
            <a:fld id="{049BDA00-5BA8-49ED-A949-34964AA5FF4B}" type="slidenum">
              <a:rPr lang="en-US" smtClean="0"/>
              <a:t>‹#›</a:t>
            </a:fld>
            <a:endParaRPr lang="en-US"/>
          </a:p>
        </p:txBody>
      </p:sp>
    </p:spTree>
    <p:extLst>
      <p:ext uri="{BB962C8B-B14F-4D97-AF65-F5344CB8AC3E}">
        <p14:creationId xmlns:p14="http://schemas.microsoft.com/office/powerpoint/2010/main" val="144198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BF7B-1CBF-C137-053E-7D2D58038A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5FC02B-0C6D-BED8-B4F7-EE4F120CCA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A5C120-840C-B640-720E-6C17E2EBDA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E8DFDB-B90D-80B2-C18F-E4844291E39F}"/>
              </a:ext>
            </a:extLst>
          </p:cNvPr>
          <p:cNvSpPr>
            <a:spLocks noGrp="1"/>
          </p:cNvSpPr>
          <p:nvPr>
            <p:ph type="dt" sz="half" idx="10"/>
          </p:nvPr>
        </p:nvSpPr>
        <p:spPr/>
        <p:txBody>
          <a:bodyPr/>
          <a:lstStyle/>
          <a:p>
            <a:r>
              <a:rPr lang="en-US"/>
              <a:t>4/30/2026</a:t>
            </a:r>
          </a:p>
        </p:txBody>
      </p:sp>
      <p:sp>
        <p:nvSpPr>
          <p:cNvPr id="6" name="Footer Placeholder 5">
            <a:extLst>
              <a:ext uri="{FF2B5EF4-FFF2-40B4-BE49-F238E27FC236}">
                <a16:creationId xmlns:a16="http://schemas.microsoft.com/office/drawing/2014/main" id="{A17CD569-FFE9-9586-B8E7-6D5FB7D635D7}"/>
              </a:ext>
            </a:extLst>
          </p:cNvPr>
          <p:cNvSpPr>
            <a:spLocks noGrp="1"/>
          </p:cNvSpPr>
          <p:nvPr>
            <p:ph type="ftr" sz="quarter" idx="11"/>
          </p:nvPr>
        </p:nvSpPr>
        <p:spPr/>
        <p:txBody>
          <a:bodyPr/>
          <a:lstStyle/>
          <a:p>
            <a:r>
              <a:rPr lang="en-US"/>
              <a:t>Electronics and DAQ WG Meeting</a:t>
            </a:r>
          </a:p>
        </p:txBody>
      </p:sp>
      <p:sp>
        <p:nvSpPr>
          <p:cNvPr id="7" name="Slide Number Placeholder 6">
            <a:extLst>
              <a:ext uri="{FF2B5EF4-FFF2-40B4-BE49-F238E27FC236}">
                <a16:creationId xmlns:a16="http://schemas.microsoft.com/office/drawing/2014/main" id="{968934EC-CF58-E2F9-C3F9-56D4AF02EE85}"/>
              </a:ext>
            </a:extLst>
          </p:cNvPr>
          <p:cNvSpPr>
            <a:spLocks noGrp="1"/>
          </p:cNvSpPr>
          <p:nvPr>
            <p:ph type="sldNum" sz="quarter" idx="12"/>
          </p:nvPr>
        </p:nvSpPr>
        <p:spPr/>
        <p:txBody>
          <a:bodyPr/>
          <a:lstStyle/>
          <a:p>
            <a:fld id="{049BDA00-5BA8-49ED-A949-34964AA5FF4B}" type="slidenum">
              <a:rPr lang="en-US" smtClean="0"/>
              <a:t>‹#›</a:t>
            </a:fld>
            <a:endParaRPr lang="en-US"/>
          </a:p>
        </p:txBody>
      </p:sp>
    </p:spTree>
    <p:extLst>
      <p:ext uri="{BB962C8B-B14F-4D97-AF65-F5344CB8AC3E}">
        <p14:creationId xmlns:p14="http://schemas.microsoft.com/office/powerpoint/2010/main" val="319310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7374D4-0641-3D51-0259-4FB5B79EE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17EC9A-7566-CD88-55BD-4B18D0EE02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B5315-7FE9-3624-31CC-E10F15645F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4/30/2026</a:t>
            </a:r>
          </a:p>
        </p:txBody>
      </p:sp>
      <p:sp>
        <p:nvSpPr>
          <p:cNvPr id="5" name="Footer Placeholder 4">
            <a:extLst>
              <a:ext uri="{FF2B5EF4-FFF2-40B4-BE49-F238E27FC236}">
                <a16:creationId xmlns:a16="http://schemas.microsoft.com/office/drawing/2014/main" id="{D618AE24-F9C3-D978-1F8F-9C68D86A14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Electronics and DAQ WG Meeting</a:t>
            </a:r>
          </a:p>
        </p:txBody>
      </p:sp>
      <p:sp>
        <p:nvSpPr>
          <p:cNvPr id="6" name="Slide Number Placeholder 5">
            <a:extLst>
              <a:ext uri="{FF2B5EF4-FFF2-40B4-BE49-F238E27FC236}">
                <a16:creationId xmlns:a16="http://schemas.microsoft.com/office/drawing/2014/main" id="{6596A410-927B-8203-08B4-E5485B63C9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49BDA00-5BA8-49ED-A949-34964AA5FF4B}" type="slidenum">
              <a:rPr lang="en-US" smtClean="0"/>
              <a:t>‹#›</a:t>
            </a:fld>
            <a:endParaRPr lang="en-US"/>
          </a:p>
        </p:txBody>
      </p:sp>
    </p:spTree>
    <p:extLst>
      <p:ext uri="{BB962C8B-B14F-4D97-AF65-F5344CB8AC3E}">
        <p14:creationId xmlns:p14="http://schemas.microsoft.com/office/powerpoint/2010/main" val="2959534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A80A5A2-8E8F-4178-B613-445650039A65}"/>
              </a:ext>
            </a:extLst>
          </p:cNvPr>
          <p:cNvSpPr>
            <a:spLocks noGrp="1"/>
          </p:cNvSpPr>
          <p:nvPr>
            <p:ph type="dt" sz="half" idx="10"/>
          </p:nvPr>
        </p:nvSpPr>
        <p:spPr/>
        <p:txBody>
          <a:bodyPr/>
          <a:lstStyle/>
          <a:p>
            <a:r>
              <a:rPr lang="en-US"/>
              <a:t>4/30/2026</a:t>
            </a:r>
          </a:p>
        </p:txBody>
      </p:sp>
      <p:sp>
        <p:nvSpPr>
          <p:cNvPr id="5" name="Footer Placeholder 4">
            <a:extLst>
              <a:ext uri="{FF2B5EF4-FFF2-40B4-BE49-F238E27FC236}">
                <a16:creationId xmlns:a16="http://schemas.microsoft.com/office/drawing/2014/main" id="{9CCC9A8D-2289-8569-876E-AF9F1B3FAF37}"/>
              </a:ext>
            </a:extLst>
          </p:cNvPr>
          <p:cNvSpPr>
            <a:spLocks noGrp="1"/>
          </p:cNvSpPr>
          <p:nvPr>
            <p:ph type="ftr" sz="quarter" idx="11"/>
          </p:nvPr>
        </p:nvSpPr>
        <p:spPr/>
        <p:txBody>
          <a:bodyPr/>
          <a:lstStyle/>
          <a:p>
            <a:r>
              <a:rPr lang="en-US"/>
              <a:t>Electronics and DAQ WG Meeting</a:t>
            </a:r>
          </a:p>
        </p:txBody>
      </p:sp>
      <p:sp>
        <p:nvSpPr>
          <p:cNvPr id="6" name="Slide Number Placeholder 5">
            <a:extLst>
              <a:ext uri="{FF2B5EF4-FFF2-40B4-BE49-F238E27FC236}">
                <a16:creationId xmlns:a16="http://schemas.microsoft.com/office/drawing/2014/main" id="{E0C0C920-7C13-E4FA-DDC4-436E19638FB7}"/>
              </a:ext>
            </a:extLst>
          </p:cNvPr>
          <p:cNvSpPr>
            <a:spLocks noGrp="1"/>
          </p:cNvSpPr>
          <p:nvPr>
            <p:ph type="sldNum" sz="quarter" idx="12"/>
          </p:nvPr>
        </p:nvSpPr>
        <p:spPr/>
        <p:txBody>
          <a:bodyPr/>
          <a:lstStyle/>
          <a:p>
            <a:fld id="{049BDA00-5BA8-49ED-A949-34964AA5FF4B}" type="slidenum">
              <a:rPr lang="en-US" smtClean="0"/>
              <a:t>1</a:t>
            </a:fld>
            <a:endParaRPr lang="en-US"/>
          </a:p>
        </p:txBody>
      </p:sp>
      <p:sp>
        <p:nvSpPr>
          <p:cNvPr id="7" name="TextBox 6">
            <a:extLst>
              <a:ext uri="{FF2B5EF4-FFF2-40B4-BE49-F238E27FC236}">
                <a16:creationId xmlns:a16="http://schemas.microsoft.com/office/drawing/2014/main" id="{AE2FA1EB-007E-8316-2C6B-060479ED8000}"/>
              </a:ext>
            </a:extLst>
          </p:cNvPr>
          <p:cNvSpPr txBox="1"/>
          <p:nvPr/>
        </p:nvSpPr>
        <p:spPr>
          <a:xfrm>
            <a:off x="660018" y="398761"/>
            <a:ext cx="10049995" cy="523220"/>
          </a:xfrm>
          <a:prstGeom prst="rect">
            <a:avLst/>
          </a:prstGeom>
          <a:noFill/>
        </p:spPr>
        <p:txBody>
          <a:bodyPr wrap="none" rtlCol="0">
            <a:spAutoFit/>
          </a:bodyPr>
          <a:lstStyle/>
          <a:p>
            <a:r>
              <a:rPr lang="en-US" sz="2800" dirty="0"/>
              <a:t>Electronics and DAQ WG </a:t>
            </a:r>
            <a:r>
              <a:rPr lang="en-US" sz="2800"/>
              <a:t>Meeting (4/30/2026) – Assorted Topics </a:t>
            </a:r>
          </a:p>
        </p:txBody>
      </p:sp>
      <p:sp>
        <p:nvSpPr>
          <p:cNvPr id="8" name="TextBox 7">
            <a:extLst>
              <a:ext uri="{FF2B5EF4-FFF2-40B4-BE49-F238E27FC236}">
                <a16:creationId xmlns:a16="http://schemas.microsoft.com/office/drawing/2014/main" id="{5B92459F-4596-17FF-9866-A1E5A556BFF3}"/>
              </a:ext>
            </a:extLst>
          </p:cNvPr>
          <p:cNvSpPr txBox="1"/>
          <p:nvPr/>
        </p:nvSpPr>
        <p:spPr>
          <a:xfrm>
            <a:off x="1404652" y="1467260"/>
            <a:ext cx="10049995" cy="3970318"/>
          </a:xfrm>
          <a:prstGeom prst="rect">
            <a:avLst/>
          </a:prstGeom>
          <a:noFill/>
        </p:spPr>
        <p:txBody>
          <a:bodyPr wrap="square" rtlCol="0">
            <a:spAutoFit/>
          </a:bodyPr>
          <a:lstStyle/>
          <a:p>
            <a:pPr marL="285750" indent="-285750">
              <a:buFont typeface="Arial" panose="020B0604020202020204" pitchFamily="34" charset="0"/>
              <a:buChar char="•"/>
            </a:pPr>
            <a:r>
              <a:rPr lang="en-US"/>
              <a:t>ASIC  Internal Reviews</a:t>
            </a:r>
          </a:p>
          <a:p>
            <a:pPr marL="742950" lvl="1" indent="-285750">
              <a:buFont typeface="Arial" panose="020B0604020202020204" pitchFamily="34" charset="0"/>
              <a:buChar char="•"/>
            </a:pPr>
            <a:r>
              <a:rPr lang="en-US"/>
              <a:t>Schedule / Status</a:t>
            </a:r>
          </a:p>
          <a:p>
            <a:pPr marL="742950" lvl="1" indent="-285750">
              <a:buFont typeface="Arial" panose="020B0604020202020204" pitchFamily="34" charset="0"/>
              <a:buChar char="•"/>
            </a:pPr>
            <a:r>
              <a:rPr lang="en-US"/>
              <a:t>Plan for documenting reviews</a:t>
            </a:r>
          </a:p>
          <a:p>
            <a:pPr marL="285750" indent="-285750">
              <a:buFont typeface="Arial" panose="020B0604020202020204" pitchFamily="34" charset="0"/>
              <a:buChar char="•"/>
            </a:pPr>
            <a:r>
              <a:rPr lang="en-US"/>
              <a:t>RDO Types and Counts</a:t>
            </a:r>
          </a:p>
          <a:p>
            <a:pPr marL="742950" lvl="1" indent="-285750">
              <a:buFont typeface="Arial" panose="020B0604020202020204" pitchFamily="34" charset="0"/>
              <a:buChar char="•"/>
            </a:pPr>
            <a:r>
              <a:rPr lang="en-US"/>
              <a:t>MPGD RDO baseline</a:t>
            </a:r>
          </a:p>
          <a:p>
            <a:pPr marL="285750" indent="-285750">
              <a:buFont typeface="Arial" panose="020B0604020202020204" pitchFamily="34" charset="0"/>
              <a:buChar char="•"/>
            </a:pPr>
            <a:r>
              <a:rPr lang="en-US"/>
              <a:t>Space Allocations in wide angle hall for RDO’s and electronics</a:t>
            </a:r>
          </a:p>
          <a:p>
            <a:pPr marL="285750" indent="-285750">
              <a:buFont typeface="Arial" panose="020B0604020202020204" pitchFamily="34" charset="0"/>
              <a:buChar char="•"/>
            </a:pPr>
            <a:r>
              <a:rPr lang="en-US"/>
              <a:t>Fiber Run Technicalities</a:t>
            </a:r>
          </a:p>
          <a:p>
            <a:pPr marL="742950" lvl="1" indent="-285750">
              <a:buFont typeface="Arial" panose="020B0604020202020204" pitchFamily="34" charset="0"/>
              <a:buChar char="•"/>
            </a:pPr>
            <a:r>
              <a:rPr lang="en-US"/>
              <a:t>“Curtain Rod” concept needs to be extended because there are now 5 movable installations (South Platform, West / East West Platforms (north and south)</a:t>
            </a:r>
          </a:p>
          <a:p>
            <a:pPr marL="742950" lvl="1" indent="-285750">
              <a:buFont typeface="Arial" panose="020B0604020202020204" pitchFamily="34" charset="0"/>
              <a:buChar char="•"/>
            </a:pPr>
            <a:r>
              <a:rPr lang="en-US"/>
              <a:t>East / West Platforms potentially offer additional difficulties because of overhead constraints</a:t>
            </a:r>
          </a:p>
          <a:p>
            <a:pPr marL="742950" lvl="1" indent="-285750">
              <a:buFont typeface="Arial" panose="020B0604020202020204" pitchFamily="34" charset="0"/>
              <a:buChar char="•"/>
            </a:pPr>
            <a:r>
              <a:rPr lang="en-US"/>
              <a:t>Wide angle hall shield wall offers new difficulties (relative to RHIC) because beam is planned while detector is in assembly hall</a:t>
            </a:r>
          </a:p>
          <a:p>
            <a:pPr marL="285750" indent="-285750">
              <a:buFont typeface="Arial" panose="020B0604020202020204" pitchFamily="34" charset="0"/>
              <a:buChar char="•"/>
            </a:pPr>
            <a:r>
              <a:rPr lang="en-US"/>
              <a:t>Request for Data Rates / Limits</a:t>
            </a:r>
          </a:p>
          <a:p>
            <a:pPr marL="742950" lvl="1" indent="-285750">
              <a:buFont typeface="Arial" panose="020B0604020202020204" pitchFamily="34" charset="0"/>
              <a:buChar char="•"/>
            </a:pPr>
            <a:r>
              <a:rPr lang="en-US"/>
              <a:t>Tic compiling rates / backgrounds / noise / limits</a:t>
            </a:r>
            <a:r>
              <a:rPr lang="en-US" dirty="0"/>
              <a:t> </a:t>
            </a:r>
            <a:endParaRPr lang="en-US"/>
          </a:p>
        </p:txBody>
      </p:sp>
    </p:spTree>
    <p:extLst>
      <p:ext uri="{BB962C8B-B14F-4D97-AF65-F5344CB8AC3E}">
        <p14:creationId xmlns:p14="http://schemas.microsoft.com/office/powerpoint/2010/main" val="51019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9826F-6785-A11E-A954-9840DC4E3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CFAE72-B9A8-B626-D6A5-48D4473F55F8}"/>
              </a:ext>
            </a:extLst>
          </p:cNvPr>
          <p:cNvSpPr>
            <a:spLocks noGrp="1"/>
          </p:cNvSpPr>
          <p:nvPr>
            <p:ph type="title"/>
          </p:nvPr>
        </p:nvSpPr>
        <p:spPr>
          <a:xfrm>
            <a:off x="336311" y="-304878"/>
            <a:ext cx="10515600" cy="1325563"/>
          </a:xfrm>
        </p:spPr>
        <p:txBody>
          <a:bodyPr/>
          <a:lstStyle/>
          <a:p>
            <a:r>
              <a:rPr lang="en-US"/>
              <a:t>ASIC Internal Reviews </a:t>
            </a:r>
            <a:r>
              <a:rPr lang="en-US" dirty="0"/>
              <a:t>	</a:t>
            </a:r>
          </a:p>
        </p:txBody>
      </p:sp>
      <p:sp>
        <p:nvSpPr>
          <p:cNvPr id="3" name="Content Placeholder 2">
            <a:extLst>
              <a:ext uri="{FF2B5EF4-FFF2-40B4-BE49-F238E27FC236}">
                <a16:creationId xmlns:a16="http://schemas.microsoft.com/office/drawing/2014/main" id="{9901236A-5E65-033E-D94A-70B11A9DD5E0}"/>
              </a:ext>
            </a:extLst>
          </p:cNvPr>
          <p:cNvSpPr>
            <a:spLocks noGrp="1"/>
          </p:cNvSpPr>
          <p:nvPr>
            <p:ph idx="1"/>
          </p:nvPr>
        </p:nvSpPr>
        <p:spPr>
          <a:xfrm>
            <a:off x="376418" y="738691"/>
            <a:ext cx="10977382" cy="5407727"/>
          </a:xfrm>
        </p:spPr>
        <p:txBody>
          <a:bodyPr>
            <a:normAutofit lnSpcReduction="10000"/>
          </a:bodyPr>
          <a:lstStyle/>
          <a:p>
            <a:r>
              <a:rPr lang="en-US" sz="2000"/>
              <a:t>Peer Reviews   -    https://indico.bnl.gov/category/720/</a:t>
            </a:r>
          </a:p>
          <a:p>
            <a:pPr lvl="1">
              <a:buFont typeface="Wingdings" panose="05000000000000000000" pitchFamily="2" charset="2"/>
              <a:buChar char="ü"/>
            </a:pPr>
            <a:r>
              <a:rPr lang="en-US" sz="2000"/>
              <a:t>4/1 – EICROC </a:t>
            </a:r>
          </a:p>
          <a:p>
            <a:pPr lvl="1">
              <a:buFont typeface="Wingdings" panose="05000000000000000000" pitchFamily="2" charset="2"/>
              <a:buChar char="ü"/>
            </a:pPr>
            <a:r>
              <a:rPr lang="en-US" sz="2000"/>
              <a:t>4/22 – ALCOR</a:t>
            </a:r>
          </a:p>
          <a:p>
            <a:pPr lvl="2">
              <a:buFont typeface="Wingdings" panose="05000000000000000000" pitchFamily="2" charset="2"/>
              <a:buChar char="Ø"/>
            </a:pPr>
            <a:r>
              <a:rPr lang="en-US" sz="1600"/>
              <a:t>Design is advanced, including digital control interface, data formats, and operating modes</a:t>
            </a:r>
          </a:p>
          <a:p>
            <a:pPr lvl="2">
              <a:buFont typeface="Wingdings" panose="05000000000000000000" pitchFamily="2" charset="2"/>
              <a:buChar char="Ø"/>
            </a:pPr>
            <a:r>
              <a:rPr lang="en-US" sz="1600"/>
              <a:t>At the ASIC level, the synchronization of the clocks is handled via a digital reset line.  This reset behavious depends upon the length of the asserted reset (between 8–31 394 MHz clock cycles), with an additional fixed latency before the reset occurs </a:t>
            </a:r>
            <a:r>
              <a:rPr lang="en-US" sz="1600">
                <a:sym typeface="Wingdings" panose="05000000000000000000" pitchFamily="2" charset="2"/>
              </a:rPr>
              <a:t>  implying detector specific latency between issuing reset and its synchronized effects</a:t>
            </a:r>
          </a:p>
          <a:p>
            <a:pPr lvl="2">
              <a:buFont typeface="Wingdings" panose="05000000000000000000" pitchFamily="2" charset="2"/>
              <a:buChar char="Ø"/>
            </a:pPr>
            <a:r>
              <a:rPr lang="en-US" sz="1600">
                <a:sym typeface="Wingdings" panose="05000000000000000000" pitchFamily="2" charset="2"/>
              </a:rPr>
              <a:t>Fast Commands will need to be translated from a command structure to the ASIC requirements by the RDO.</a:t>
            </a:r>
          </a:p>
          <a:p>
            <a:pPr lvl="2">
              <a:buFont typeface="Wingdings" panose="05000000000000000000" pitchFamily="2" charset="2"/>
              <a:buChar char="Ø"/>
            </a:pPr>
            <a:r>
              <a:rPr lang="en-US" sz="1600">
                <a:sym typeface="Wingdings" panose="05000000000000000000" pitchFamily="2" charset="2"/>
              </a:rPr>
              <a:t>Need a strategy for managing detectors with different latencies:</a:t>
            </a:r>
          </a:p>
          <a:p>
            <a:pPr lvl="3"/>
            <a:r>
              <a:rPr lang="en-US" sz="1400">
                <a:sym typeface="Wingdings" panose="05000000000000000000" pitchFamily="2" charset="2"/>
              </a:rPr>
              <a:t>Ex.  Define single delay for synchronous commands and control extra delay in DAM/RDO</a:t>
            </a:r>
          </a:p>
          <a:p>
            <a:pPr lvl="3"/>
            <a:r>
              <a:rPr lang="en-US" sz="1400">
                <a:sym typeface="Wingdings" panose="05000000000000000000" pitchFamily="2" charset="2"/>
              </a:rPr>
              <a:t>(or) Define GTU to issue synchronous commands with varying delay for different detectors</a:t>
            </a:r>
          </a:p>
          <a:p>
            <a:pPr lvl="2">
              <a:buFont typeface="Wingdings" panose="05000000000000000000" pitchFamily="2" charset="2"/>
              <a:buChar char="Ø"/>
            </a:pPr>
            <a:r>
              <a:rPr lang="en-US" sz="1600">
                <a:sym typeface="Wingdings" panose="05000000000000000000" pitchFamily="2" charset="2"/>
              </a:rPr>
              <a:t>Only snag is production issues with packaging leading to shorts.   The communication between the manufacture and the ALCOR group seems effective and the problems are well characterized – but not yet solved.   These could require some redesign efforts going forward</a:t>
            </a:r>
            <a:r>
              <a:rPr lang="en-US" sz="1600"/>
              <a:t>                                                                                                          </a:t>
            </a:r>
          </a:p>
          <a:p>
            <a:pPr lvl="1"/>
            <a:r>
              <a:rPr lang="en-US" sz="2000"/>
              <a:t>5/6 – SALSA</a:t>
            </a:r>
          </a:p>
          <a:p>
            <a:pPr lvl="1"/>
            <a:r>
              <a:rPr lang="en-US" sz="2000"/>
              <a:t>5/13 – CALOROC</a:t>
            </a:r>
          </a:p>
          <a:p>
            <a:pPr lvl="1"/>
            <a:r>
              <a:rPr lang="en-US" sz="2000"/>
              <a:t>4/20 – FCFD</a:t>
            </a:r>
          </a:p>
          <a:p>
            <a:pPr lvl="1"/>
            <a:r>
              <a:rPr lang="en-US" sz="2000"/>
              <a:t>4/27 - Discrete</a:t>
            </a:r>
          </a:p>
          <a:p>
            <a:endParaRPr lang="en-US" sz="2000" dirty="0"/>
          </a:p>
        </p:txBody>
      </p:sp>
      <p:sp>
        <p:nvSpPr>
          <p:cNvPr id="4" name="Date Placeholder 3">
            <a:extLst>
              <a:ext uri="{FF2B5EF4-FFF2-40B4-BE49-F238E27FC236}">
                <a16:creationId xmlns:a16="http://schemas.microsoft.com/office/drawing/2014/main" id="{C6CC0506-5CCE-4E8F-39CF-6AB78079BF4A}"/>
              </a:ext>
            </a:extLst>
          </p:cNvPr>
          <p:cNvSpPr>
            <a:spLocks noGrp="1"/>
          </p:cNvSpPr>
          <p:nvPr>
            <p:ph type="dt" sz="half" idx="10"/>
          </p:nvPr>
        </p:nvSpPr>
        <p:spPr/>
        <p:txBody>
          <a:bodyPr/>
          <a:lstStyle/>
          <a:p>
            <a:r>
              <a:rPr lang="en-US"/>
              <a:t>4/30/2026</a:t>
            </a:r>
          </a:p>
        </p:txBody>
      </p:sp>
      <p:sp>
        <p:nvSpPr>
          <p:cNvPr id="5" name="Footer Placeholder 4">
            <a:extLst>
              <a:ext uri="{FF2B5EF4-FFF2-40B4-BE49-F238E27FC236}">
                <a16:creationId xmlns:a16="http://schemas.microsoft.com/office/drawing/2014/main" id="{E8AD3D91-7FAA-C788-5646-FBEAEF90BFD4}"/>
              </a:ext>
            </a:extLst>
          </p:cNvPr>
          <p:cNvSpPr>
            <a:spLocks noGrp="1"/>
          </p:cNvSpPr>
          <p:nvPr>
            <p:ph type="ftr" sz="quarter" idx="11"/>
          </p:nvPr>
        </p:nvSpPr>
        <p:spPr/>
        <p:txBody>
          <a:bodyPr/>
          <a:lstStyle/>
          <a:p>
            <a:r>
              <a:rPr lang="en-US"/>
              <a:t>Electronics and DAQ WG Meeting</a:t>
            </a:r>
          </a:p>
        </p:txBody>
      </p:sp>
      <p:sp>
        <p:nvSpPr>
          <p:cNvPr id="6" name="Slide Number Placeholder 5">
            <a:extLst>
              <a:ext uri="{FF2B5EF4-FFF2-40B4-BE49-F238E27FC236}">
                <a16:creationId xmlns:a16="http://schemas.microsoft.com/office/drawing/2014/main" id="{2C84798A-3C27-FFAB-30B2-CF4D099EB3EF}"/>
              </a:ext>
            </a:extLst>
          </p:cNvPr>
          <p:cNvSpPr>
            <a:spLocks noGrp="1"/>
          </p:cNvSpPr>
          <p:nvPr>
            <p:ph type="sldNum" sz="quarter" idx="12"/>
          </p:nvPr>
        </p:nvSpPr>
        <p:spPr/>
        <p:txBody>
          <a:bodyPr/>
          <a:lstStyle/>
          <a:p>
            <a:fld id="{049BDA00-5BA8-49ED-A949-34964AA5FF4B}" type="slidenum">
              <a:rPr lang="en-US" smtClean="0"/>
              <a:t>2</a:t>
            </a:fld>
            <a:endParaRPr lang="en-US"/>
          </a:p>
        </p:txBody>
      </p:sp>
    </p:spTree>
    <p:extLst>
      <p:ext uri="{BB962C8B-B14F-4D97-AF65-F5344CB8AC3E}">
        <p14:creationId xmlns:p14="http://schemas.microsoft.com/office/powerpoint/2010/main" val="1674015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CF5E4-D325-B9DA-C3B8-9FDD0ACDF2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601491-A451-9B1A-A0C7-4BE0CA28DB87}"/>
              </a:ext>
            </a:extLst>
          </p:cNvPr>
          <p:cNvSpPr>
            <a:spLocks noGrp="1"/>
          </p:cNvSpPr>
          <p:nvPr>
            <p:ph type="title"/>
          </p:nvPr>
        </p:nvSpPr>
        <p:spPr>
          <a:xfrm>
            <a:off x="336311" y="-304878"/>
            <a:ext cx="10515600" cy="1325563"/>
          </a:xfrm>
        </p:spPr>
        <p:txBody>
          <a:bodyPr/>
          <a:lstStyle/>
          <a:p>
            <a:r>
              <a:rPr lang="en-US"/>
              <a:t>ASIC Internal Reviews (p. 2)</a:t>
            </a:r>
            <a:r>
              <a:rPr lang="en-US" dirty="0"/>
              <a:t>	</a:t>
            </a:r>
          </a:p>
        </p:txBody>
      </p:sp>
      <p:sp>
        <p:nvSpPr>
          <p:cNvPr id="3" name="Content Placeholder 2">
            <a:extLst>
              <a:ext uri="{FF2B5EF4-FFF2-40B4-BE49-F238E27FC236}">
                <a16:creationId xmlns:a16="http://schemas.microsoft.com/office/drawing/2014/main" id="{69F0C116-4D65-72DD-0982-599C0261835A}"/>
              </a:ext>
            </a:extLst>
          </p:cNvPr>
          <p:cNvSpPr>
            <a:spLocks noGrp="1"/>
          </p:cNvSpPr>
          <p:nvPr>
            <p:ph idx="1"/>
          </p:nvPr>
        </p:nvSpPr>
        <p:spPr>
          <a:xfrm>
            <a:off x="376418" y="738691"/>
            <a:ext cx="10977382" cy="5407727"/>
          </a:xfrm>
        </p:spPr>
        <p:txBody>
          <a:bodyPr>
            <a:normAutofit/>
          </a:bodyPr>
          <a:lstStyle/>
          <a:p>
            <a:r>
              <a:rPr lang="en-US" sz="2000"/>
              <a:t>It’s important to document the results of these reviews</a:t>
            </a:r>
          </a:p>
          <a:p>
            <a:r>
              <a:rPr lang="en-US" sz="2000"/>
              <a:t>The plan for doing this is in 3-parts</a:t>
            </a:r>
          </a:p>
          <a:p>
            <a:pPr marL="800100" lvl="1" indent="-342900">
              <a:buFont typeface="+mj-lt"/>
              <a:buAutoNum type="arabicPeriod"/>
            </a:pPr>
            <a:r>
              <a:rPr lang="en-US" sz="1600"/>
              <a:t>The presentations and recordings are on indico</a:t>
            </a:r>
          </a:p>
          <a:p>
            <a:pPr marL="800100" lvl="1" indent="-342900">
              <a:buFont typeface="+mj-lt"/>
              <a:buAutoNum type="arabicPeriod"/>
            </a:pPr>
            <a:r>
              <a:rPr lang="en-US" sz="1600"/>
              <a:t>The comments and questions are being placed in a document which will be distributed to the participants to ensure accuracy</a:t>
            </a:r>
          </a:p>
          <a:p>
            <a:pPr marL="800100" lvl="1" indent="-342900">
              <a:buFont typeface="+mj-lt"/>
              <a:buAutoNum type="arabicPeriod"/>
            </a:pPr>
            <a:r>
              <a:rPr lang="en-US" sz="1600"/>
              <a:t>After all of the reviews are finished a summary document will be put together by Fernando</a:t>
            </a:r>
          </a:p>
          <a:p>
            <a:pPr marL="0" indent="0">
              <a:buNone/>
            </a:pPr>
            <a:endParaRPr lang="en-US" sz="2000" dirty="0"/>
          </a:p>
        </p:txBody>
      </p:sp>
      <p:sp>
        <p:nvSpPr>
          <p:cNvPr id="4" name="Date Placeholder 3">
            <a:extLst>
              <a:ext uri="{FF2B5EF4-FFF2-40B4-BE49-F238E27FC236}">
                <a16:creationId xmlns:a16="http://schemas.microsoft.com/office/drawing/2014/main" id="{C8F5DA52-AEC8-9539-0B65-6F882BBB2F67}"/>
              </a:ext>
            </a:extLst>
          </p:cNvPr>
          <p:cNvSpPr>
            <a:spLocks noGrp="1"/>
          </p:cNvSpPr>
          <p:nvPr>
            <p:ph type="dt" sz="half" idx="10"/>
          </p:nvPr>
        </p:nvSpPr>
        <p:spPr/>
        <p:txBody>
          <a:bodyPr/>
          <a:lstStyle/>
          <a:p>
            <a:r>
              <a:rPr lang="en-US"/>
              <a:t>4/30/2026</a:t>
            </a:r>
          </a:p>
        </p:txBody>
      </p:sp>
      <p:sp>
        <p:nvSpPr>
          <p:cNvPr id="5" name="Footer Placeholder 4">
            <a:extLst>
              <a:ext uri="{FF2B5EF4-FFF2-40B4-BE49-F238E27FC236}">
                <a16:creationId xmlns:a16="http://schemas.microsoft.com/office/drawing/2014/main" id="{DE4BE9C7-44D9-EC06-DBE6-D99D5E116329}"/>
              </a:ext>
            </a:extLst>
          </p:cNvPr>
          <p:cNvSpPr>
            <a:spLocks noGrp="1"/>
          </p:cNvSpPr>
          <p:nvPr>
            <p:ph type="ftr" sz="quarter" idx="11"/>
          </p:nvPr>
        </p:nvSpPr>
        <p:spPr/>
        <p:txBody>
          <a:bodyPr/>
          <a:lstStyle/>
          <a:p>
            <a:r>
              <a:rPr lang="en-US"/>
              <a:t>Electronics and DAQ WG Meeting</a:t>
            </a:r>
          </a:p>
        </p:txBody>
      </p:sp>
      <p:sp>
        <p:nvSpPr>
          <p:cNvPr id="6" name="Slide Number Placeholder 5">
            <a:extLst>
              <a:ext uri="{FF2B5EF4-FFF2-40B4-BE49-F238E27FC236}">
                <a16:creationId xmlns:a16="http://schemas.microsoft.com/office/drawing/2014/main" id="{64B6A175-9EA7-CC2C-811B-9B7CFE660E86}"/>
              </a:ext>
            </a:extLst>
          </p:cNvPr>
          <p:cNvSpPr>
            <a:spLocks noGrp="1"/>
          </p:cNvSpPr>
          <p:nvPr>
            <p:ph type="sldNum" sz="quarter" idx="12"/>
          </p:nvPr>
        </p:nvSpPr>
        <p:spPr/>
        <p:txBody>
          <a:bodyPr/>
          <a:lstStyle/>
          <a:p>
            <a:fld id="{049BDA00-5BA8-49ED-A949-34964AA5FF4B}" type="slidenum">
              <a:rPr lang="en-US" smtClean="0"/>
              <a:t>3</a:t>
            </a:fld>
            <a:endParaRPr lang="en-US"/>
          </a:p>
        </p:txBody>
      </p:sp>
    </p:spTree>
    <p:extLst>
      <p:ext uri="{BB962C8B-B14F-4D97-AF65-F5344CB8AC3E}">
        <p14:creationId xmlns:p14="http://schemas.microsoft.com/office/powerpoint/2010/main" val="3171974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3FEC-452E-DB0A-FAB8-95703E88708F}"/>
              </a:ext>
            </a:extLst>
          </p:cNvPr>
          <p:cNvSpPr>
            <a:spLocks noGrp="1"/>
          </p:cNvSpPr>
          <p:nvPr>
            <p:ph type="title"/>
          </p:nvPr>
        </p:nvSpPr>
        <p:spPr>
          <a:xfrm>
            <a:off x="70312" y="54909"/>
            <a:ext cx="1682288" cy="1325563"/>
          </a:xfrm>
        </p:spPr>
        <p:txBody>
          <a:bodyPr>
            <a:normAutofit/>
          </a:bodyPr>
          <a:lstStyle/>
          <a:p>
            <a:r>
              <a:rPr lang="en-US" sz="2400"/>
              <a:t>RDO types / counts </a:t>
            </a:r>
          </a:p>
        </p:txBody>
      </p:sp>
      <p:sp>
        <p:nvSpPr>
          <p:cNvPr id="3" name="Date Placeholder 2">
            <a:extLst>
              <a:ext uri="{FF2B5EF4-FFF2-40B4-BE49-F238E27FC236}">
                <a16:creationId xmlns:a16="http://schemas.microsoft.com/office/drawing/2014/main" id="{0CA4E0E6-BF23-4DA3-C602-AD1B1E564768}"/>
              </a:ext>
            </a:extLst>
          </p:cNvPr>
          <p:cNvSpPr>
            <a:spLocks noGrp="1"/>
          </p:cNvSpPr>
          <p:nvPr>
            <p:ph type="dt" sz="half" idx="10"/>
          </p:nvPr>
        </p:nvSpPr>
        <p:spPr/>
        <p:txBody>
          <a:bodyPr/>
          <a:lstStyle/>
          <a:p>
            <a:r>
              <a:rPr lang="en-US"/>
              <a:t>4/30/2026</a:t>
            </a:r>
          </a:p>
        </p:txBody>
      </p:sp>
      <p:sp>
        <p:nvSpPr>
          <p:cNvPr id="4" name="Footer Placeholder 3">
            <a:extLst>
              <a:ext uri="{FF2B5EF4-FFF2-40B4-BE49-F238E27FC236}">
                <a16:creationId xmlns:a16="http://schemas.microsoft.com/office/drawing/2014/main" id="{401B2E1C-17E4-9FA2-727E-B33A74351EBE}"/>
              </a:ext>
            </a:extLst>
          </p:cNvPr>
          <p:cNvSpPr>
            <a:spLocks noGrp="1"/>
          </p:cNvSpPr>
          <p:nvPr>
            <p:ph type="ftr" sz="quarter" idx="11"/>
          </p:nvPr>
        </p:nvSpPr>
        <p:spPr/>
        <p:txBody>
          <a:bodyPr/>
          <a:lstStyle/>
          <a:p>
            <a:r>
              <a:rPr lang="en-US"/>
              <a:t>Electronics and DAQ WG Meeting</a:t>
            </a:r>
          </a:p>
        </p:txBody>
      </p:sp>
      <p:sp>
        <p:nvSpPr>
          <p:cNvPr id="5" name="Slide Number Placeholder 4">
            <a:extLst>
              <a:ext uri="{FF2B5EF4-FFF2-40B4-BE49-F238E27FC236}">
                <a16:creationId xmlns:a16="http://schemas.microsoft.com/office/drawing/2014/main" id="{F9954614-6F7F-E166-DCEB-DCDAFBEBA05F}"/>
              </a:ext>
            </a:extLst>
          </p:cNvPr>
          <p:cNvSpPr>
            <a:spLocks noGrp="1"/>
          </p:cNvSpPr>
          <p:nvPr>
            <p:ph type="sldNum" sz="quarter" idx="12"/>
          </p:nvPr>
        </p:nvSpPr>
        <p:spPr/>
        <p:txBody>
          <a:bodyPr/>
          <a:lstStyle/>
          <a:p>
            <a:fld id="{049BDA00-5BA8-49ED-A949-34964AA5FF4B}" type="slidenum">
              <a:rPr lang="en-US" smtClean="0"/>
              <a:t>4</a:t>
            </a:fld>
            <a:endParaRPr lang="en-US"/>
          </a:p>
        </p:txBody>
      </p:sp>
      <p:pic>
        <p:nvPicPr>
          <p:cNvPr id="7" name="Picture 6">
            <a:extLst>
              <a:ext uri="{FF2B5EF4-FFF2-40B4-BE49-F238E27FC236}">
                <a16:creationId xmlns:a16="http://schemas.microsoft.com/office/drawing/2014/main" id="{BA0AB232-0643-A404-7E16-56C74DA80E08}"/>
              </a:ext>
            </a:extLst>
          </p:cNvPr>
          <p:cNvPicPr>
            <a:picLocks noChangeAspect="1"/>
          </p:cNvPicPr>
          <p:nvPr/>
        </p:nvPicPr>
        <p:blipFill>
          <a:blip r:embed="rId2"/>
          <a:stretch>
            <a:fillRect/>
          </a:stretch>
        </p:blipFill>
        <p:spPr>
          <a:xfrm>
            <a:off x="2209800" y="242455"/>
            <a:ext cx="9755701" cy="6113895"/>
          </a:xfrm>
          <a:prstGeom prst="rect">
            <a:avLst/>
          </a:prstGeom>
        </p:spPr>
      </p:pic>
      <p:sp>
        <p:nvSpPr>
          <p:cNvPr id="8" name="TextBox 7">
            <a:extLst>
              <a:ext uri="{FF2B5EF4-FFF2-40B4-BE49-F238E27FC236}">
                <a16:creationId xmlns:a16="http://schemas.microsoft.com/office/drawing/2014/main" id="{619149FC-851F-1C4A-AF40-6287F7B521C5}"/>
              </a:ext>
            </a:extLst>
          </p:cNvPr>
          <p:cNvSpPr txBox="1"/>
          <p:nvPr/>
        </p:nvSpPr>
        <p:spPr>
          <a:xfrm>
            <a:off x="190575" y="1730494"/>
            <a:ext cx="1898072" cy="4339650"/>
          </a:xfrm>
          <a:prstGeom prst="rect">
            <a:avLst/>
          </a:prstGeom>
          <a:noFill/>
        </p:spPr>
        <p:txBody>
          <a:bodyPr wrap="square" rtlCol="0">
            <a:spAutoFit/>
          </a:bodyPr>
          <a:lstStyle/>
          <a:p>
            <a:pPr marL="285750" indent="-285750">
              <a:buFont typeface="Arial" panose="020B0604020202020204" pitchFamily="34" charset="0"/>
              <a:buChar char="•"/>
            </a:pPr>
            <a:r>
              <a:rPr lang="en-US" sz="1200"/>
              <a:t>More expensive then previous estimates</a:t>
            </a:r>
          </a:p>
          <a:p>
            <a:pPr marL="742950" lvl="1" indent="-285750">
              <a:buFont typeface="Arial" panose="020B0604020202020204" pitchFamily="34" charset="0"/>
              <a:buChar char="•"/>
            </a:pPr>
            <a:r>
              <a:rPr lang="en-US" sz="1200"/>
              <a:t>Baseboard cost also added</a:t>
            </a:r>
          </a:p>
          <a:p>
            <a:pPr marL="285750" indent="-285750">
              <a:buFont typeface="Arial" panose="020B0604020202020204" pitchFamily="34" charset="0"/>
              <a:buChar char="•"/>
            </a:pPr>
            <a:endParaRPr lang="en-US" sz="1200"/>
          </a:p>
          <a:p>
            <a:pPr marL="285750" indent="-285750">
              <a:buFont typeface="Arial" panose="020B0604020202020204" pitchFamily="34" charset="0"/>
              <a:buChar char="•"/>
            </a:pPr>
            <a:r>
              <a:rPr lang="en-US" sz="1200"/>
              <a:t>Fewer boards than previous estimates</a:t>
            </a:r>
          </a:p>
          <a:p>
            <a:pPr marL="285750" indent="-285750">
              <a:buFont typeface="Arial" panose="020B0604020202020204" pitchFamily="34" charset="0"/>
              <a:buChar char="•"/>
            </a:pPr>
            <a:endParaRPr lang="en-US" sz="1200"/>
          </a:p>
          <a:p>
            <a:pPr marL="285750" indent="-285750">
              <a:buFont typeface="Arial" panose="020B0604020202020204" pitchFamily="34" charset="0"/>
              <a:buChar char="•"/>
            </a:pPr>
            <a:r>
              <a:rPr lang="en-US" sz="1200"/>
              <a:t>Verified that AC-LGAD components making up the service hyprid</a:t>
            </a:r>
          </a:p>
          <a:p>
            <a:pPr marL="742950" lvl="1" indent="-285750">
              <a:buFont typeface="Arial" panose="020B0604020202020204" pitchFamily="34" charset="0"/>
              <a:buChar char="•"/>
            </a:pPr>
            <a:r>
              <a:rPr lang="en-US" sz="1200"/>
              <a:t>ASIC Module</a:t>
            </a:r>
          </a:p>
          <a:p>
            <a:pPr marL="742950" lvl="1" indent="-285750">
              <a:buFont typeface="Arial" panose="020B0604020202020204" pitchFamily="34" charset="0"/>
              <a:buChar char="•"/>
            </a:pPr>
            <a:r>
              <a:rPr lang="en-US" sz="1200"/>
              <a:t>RDO</a:t>
            </a:r>
          </a:p>
          <a:p>
            <a:pPr marL="284163" indent="-284163"/>
            <a:r>
              <a:rPr lang="en-US" sz="1200"/>
              <a:t>	are costed separately from Generic RDO</a:t>
            </a:r>
          </a:p>
          <a:p>
            <a:pPr marL="284163" indent="-284163"/>
            <a:endParaRPr lang="en-US" sz="1200"/>
          </a:p>
          <a:p>
            <a:pPr marL="284163" indent="-284163">
              <a:buFont typeface="Arial" panose="020B0604020202020204" pitchFamily="34" charset="0"/>
              <a:buChar char="•"/>
            </a:pPr>
            <a:r>
              <a:rPr lang="en-US" sz="1200"/>
              <a:t>Brought up issue of MPGD desire to remove RDO from chain</a:t>
            </a:r>
          </a:p>
          <a:p>
            <a:pPr marL="285750" indent="-285750">
              <a:buFont typeface="Arial" panose="020B0604020202020204" pitchFamily="34" charset="0"/>
              <a:buChar char="•"/>
            </a:pPr>
            <a:endParaRPr lang="en-US" sz="1200"/>
          </a:p>
        </p:txBody>
      </p:sp>
    </p:spTree>
    <p:extLst>
      <p:ext uri="{BB962C8B-B14F-4D97-AF65-F5344CB8AC3E}">
        <p14:creationId xmlns:p14="http://schemas.microsoft.com/office/powerpoint/2010/main" val="899028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D6BFB-DCF7-4206-EA98-86919ECBD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7D1C9F-F99D-C606-2CC3-D621B39D65FA}"/>
              </a:ext>
            </a:extLst>
          </p:cNvPr>
          <p:cNvSpPr>
            <a:spLocks noGrp="1"/>
          </p:cNvSpPr>
          <p:nvPr>
            <p:ph type="title"/>
          </p:nvPr>
        </p:nvSpPr>
        <p:spPr>
          <a:xfrm>
            <a:off x="70312" y="54909"/>
            <a:ext cx="5182624" cy="1325563"/>
          </a:xfrm>
        </p:spPr>
        <p:txBody>
          <a:bodyPr>
            <a:normAutofit/>
          </a:bodyPr>
          <a:lstStyle/>
          <a:p>
            <a:r>
              <a:rPr lang="en-US" sz="2400"/>
              <a:t>MPGD RDO / Direct Dam Connection</a:t>
            </a:r>
          </a:p>
        </p:txBody>
      </p:sp>
      <p:sp>
        <p:nvSpPr>
          <p:cNvPr id="3" name="Date Placeholder 2">
            <a:extLst>
              <a:ext uri="{FF2B5EF4-FFF2-40B4-BE49-F238E27FC236}">
                <a16:creationId xmlns:a16="http://schemas.microsoft.com/office/drawing/2014/main" id="{4176E699-4398-F51D-9631-46ED9C9F1D8C}"/>
              </a:ext>
            </a:extLst>
          </p:cNvPr>
          <p:cNvSpPr>
            <a:spLocks noGrp="1"/>
          </p:cNvSpPr>
          <p:nvPr>
            <p:ph type="dt" sz="half" idx="10"/>
          </p:nvPr>
        </p:nvSpPr>
        <p:spPr/>
        <p:txBody>
          <a:bodyPr/>
          <a:lstStyle/>
          <a:p>
            <a:r>
              <a:rPr lang="en-US"/>
              <a:t>4/30/2026</a:t>
            </a:r>
          </a:p>
        </p:txBody>
      </p:sp>
      <p:sp>
        <p:nvSpPr>
          <p:cNvPr id="4" name="Footer Placeholder 3">
            <a:extLst>
              <a:ext uri="{FF2B5EF4-FFF2-40B4-BE49-F238E27FC236}">
                <a16:creationId xmlns:a16="http://schemas.microsoft.com/office/drawing/2014/main" id="{E164A77E-0164-0A09-46C1-CADC54ABD9BC}"/>
              </a:ext>
            </a:extLst>
          </p:cNvPr>
          <p:cNvSpPr>
            <a:spLocks noGrp="1"/>
          </p:cNvSpPr>
          <p:nvPr>
            <p:ph type="ftr" sz="quarter" idx="11"/>
          </p:nvPr>
        </p:nvSpPr>
        <p:spPr/>
        <p:txBody>
          <a:bodyPr/>
          <a:lstStyle/>
          <a:p>
            <a:r>
              <a:rPr lang="en-US"/>
              <a:t>Electronics and DAQ WG Meeting</a:t>
            </a:r>
          </a:p>
        </p:txBody>
      </p:sp>
      <p:sp>
        <p:nvSpPr>
          <p:cNvPr id="5" name="Slide Number Placeholder 4">
            <a:extLst>
              <a:ext uri="{FF2B5EF4-FFF2-40B4-BE49-F238E27FC236}">
                <a16:creationId xmlns:a16="http://schemas.microsoft.com/office/drawing/2014/main" id="{A627E706-C0A8-353C-C57B-B68700E31C68}"/>
              </a:ext>
            </a:extLst>
          </p:cNvPr>
          <p:cNvSpPr>
            <a:spLocks noGrp="1"/>
          </p:cNvSpPr>
          <p:nvPr>
            <p:ph type="sldNum" sz="quarter" idx="12"/>
          </p:nvPr>
        </p:nvSpPr>
        <p:spPr/>
        <p:txBody>
          <a:bodyPr/>
          <a:lstStyle/>
          <a:p>
            <a:fld id="{049BDA00-5BA8-49ED-A949-34964AA5FF4B}" type="slidenum">
              <a:rPr lang="en-US" smtClean="0"/>
              <a:t>5</a:t>
            </a:fld>
            <a:endParaRPr lang="en-US"/>
          </a:p>
        </p:txBody>
      </p:sp>
      <p:sp>
        <p:nvSpPr>
          <p:cNvPr id="6" name="TextBox 5">
            <a:extLst>
              <a:ext uri="{FF2B5EF4-FFF2-40B4-BE49-F238E27FC236}">
                <a16:creationId xmlns:a16="http://schemas.microsoft.com/office/drawing/2014/main" id="{8A7EE324-AF31-99F0-DB1E-48496E7ECF4C}"/>
              </a:ext>
            </a:extLst>
          </p:cNvPr>
          <p:cNvSpPr txBox="1"/>
          <p:nvPr/>
        </p:nvSpPr>
        <p:spPr>
          <a:xfrm>
            <a:off x="337225" y="1001253"/>
            <a:ext cx="11016575" cy="4616648"/>
          </a:xfrm>
          <a:prstGeom prst="rect">
            <a:avLst/>
          </a:prstGeom>
          <a:noFill/>
        </p:spPr>
        <p:txBody>
          <a:bodyPr wrap="square" rtlCol="0">
            <a:spAutoFit/>
          </a:bodyPr>
          <a:lstStyle/>
          <a:p>
            <a:pPr marL="285750" indent="-285750">
              <a:buFont typeface="Arial" panose="020B0604020202020204" pitchFamily="34" charset="0"/>
              <a:buChar char="•"/>
            </a:pPr>
            <a:r>
              <a:rPr lang="en-US" sz="1400"/>
              <a:t>Current Situation is that the baseline is to use RDO’s</a:t>
            </a:r>
          </a:p>
          <a:p>
            <a:pPr marL="285750" indent="-285750">
              <a:buFont typeface="Arial" panose="020B0604020202020204" pitchFamily="34" charset="0"/>
              <a:buChar char="•"/>
            </a:pPr>
            <a:r>
              <a:rPr lang="en-US" sz="1400"/>
              <a:t>There are strong cost pressures – the CAM WBS costs are not allowed to grow</a:t>
            </a:r>
          </a:p>
          <a:p>
            <a:pPr marL="285750" indent="-285750">
              <a:buFont typeface="Arial" panose="020B0604020202020204" pitchFamily="34" charset="0"/>
              <a:buChar char="•"/>
            </a:pPr>
            <a:r>
              <a:rPr lang="en-US" sz="1400"/>
              <a:t>If the cost does not change the baseline can still change</a:t>
            </a:r>
          </a:p>
          <a:p>
            <a:pPr marL="742950" lvl="1" indent="-285750">
              <a:buFont typeface="Arial" panose="020B0604020202020204" pitchFamily="34" charset="0"/>
              <a:buChar char="•"/>
            </a:pPr>
            <a:r>
              <a:rPr lang="en-US" sz="1400"/>
              <a:t>Need to document decision</a:t>
            </a:r>
          </a:p>
          <a:p>
            <a:pPr marL="742950" lvl="1" indent="-285750">
              <a:buFont typeface="Arial" panose="020B0604020202020204" pitchFamily="34" charset="0"/>
              <a:buChar char="•"/>
            </a:pPr>
            <a:r>
              <a:rPr lang="en-US" sz="1400"/>
              <a:t>Need to fully document costs and other issues that might arise</a:t>
            </a:r>
          </a:p>
          <a:p>
            <a:pPr marL="742950" lvl="1" indent="-285750">
              <a:buFont typeface="Arial" panose="020B0604020202020204" pitchFamily="34" charset="0"/>
              <a:buChar char="•"/>
            </a:pPr>
            <a:r>
              <a:rPr lang="en-US" sz="1400"/>
              <a:t>Needs to be communicated to TIC, and may need record of decision</a:t>
            </a:r>
          </a:p>
          <a:p>
            <a:pPr marL="285750" indent="-285750">
              <a:buFont typeface="Arial" panose="020B0604020202020204" pitchFamily="34" charset="0"/>
              <a:buChar char="•"/>
            </a:pPr>
            <a:r>
              <a:rPr lang="en-US" sz="1400"/>
              <a:t>It isn’t clear (to me) that the change saves significant effort, as the lpGBT based aggregation board is required for the SVT and being developed.   From the MPGD FEB using lpGBT hardware there is no difference whether the fibers are plugged in at the RDO or at a FLX board.</a:t>
            </a:r>
          </a:p>
          <a:p>
            <a:pPr marL="285750" indent="-285750">
              <a:buFont typeface="Arial" panose="020B0604020202020204" pitchFamily="34" charset="0"/>
              <a:buChar char="•"/>
            </a:pPr>
            <a:r>
              <a:rPr lang="en-US" sz="1400"/>
              <a:t>There are differences between the SVT and the MPGDs with regard controls – the integration time of the SVT may have some ramifications, as well as the controls interfaces, but in both cases these go through lpGBT.  The issue the RDO must solve is the addressing of commands to specific FEBs, and this solution should be the same for either case.  </a:t>
            </a:r>
          </a:p>
          <a:p>
            <a:pPr marL="285750" indent="-285750">
              <a:buFont typeface="Arial" panose="020B0604020202020204" pitchFamily="34" charset="0"/>
              <a:buChar char="•"/>
            </a:pPr>
            <a:r>
              <a:rPr lang="en-US" sz="1400"/>
              <a:t>Addressing integration issues related to structure of commands must be addressed in any case.</a:t>
            </a:r>
          </a:p>
          <a:p>
            <a:pPr marL="285750" indent="-285750">
              <a:buFont typeface="Arial" panose="020B0604020202020204" pitchFamily="34" charset="0"/>
              <a:buChar char="•"/>
            </a:pPr>
            <a:r>
              <a:rPr lang="en-US" sz="1400"/>
              <a:t>Development procedure can be:</a:t>
            </a:r>
          </a:p>
          <a:p>
            <a:pPr marL="800100" lvl="1" indent="-342900">
              <a:buFont typeface="+mj-lt"/>
              <a:buAutoNum type="arabicPeriod"/>
            </a:pPr>
            <a:r>
              <a:rPr lang="en-US" sz="1400"/>
              <a:t>Develop FEB/DAQ interfaces using DAM / DAM substitute directly</a:t>
            </a:r>
          </a:p>
          <a:p>
            <a:pPr marL="800100" lvl="1" indent="-342900">
              <a:buFont typeface="+mj-lt"/>
              <a:buAutoNum type="arabicPeriod"/>
            </a:pPr>
            <a:r>
              <a:rPr lang="en-US" sz="1400"/>
              <a:t>Separately develop lpGBT based aggregator board</a:t>
            </a:r>
          </a:p>
          <a:p>
            <a:pPr marL="800100" lvl="1" indent="-342900">
              <a:buFont typeface="+mj-lt"/>
              <a:buAutoNum type="arabicPeriod"/>
            </a:pPr>
            <a:r>
              <a:rPr lang="en-US" sz="1400"/>
              <a:t>Use aggregator board (The integration step will be to re-use the addressing scheme implemented by SVT, for controls rather than to address via fiber choice alone in the DAM board)</a:t>
            </a:r>
          </a:p>
          <a:p>
            <a:pPr marL="342900" indent="-342900">
              <a:buFont typeface="Arial" panose="020B0604020202020204" pitchFamily="34" charset="0"/>
              <a:buChar char="•"/>
            </a:pPr>
            <a:r>
              <a:rPr lang="en-US" sz="1400"/>
              <a:t>Obviously, there is additional complexity using the RDO, which does imply the risk of extra debugging or integration effort.</a:t>
            </a:r>
          </a:p>
          <a:p>
            <a:pPr marL="342900" indent="-342900">
              <a:buFont typeface="Arial" panose="020B0604020202020204" pitchFamily="34" charset="0"/>
              <a:buChar char="•"/>
            </a:pPr>
            <a:r>
              <a:rPr lang="en-US" sz="1400"/>
              <a:t>Dave / I have made some initial cost estimates and it appears that the cost is about  $150-$200k higher bypassing RDOs.   These need to be more carefully done though.</a:t>
            </a:r>
          </a:p>
        </p:txBody>
      </p:sp>
    </p:spTree>
    <p:extLst>
      <p:ext uri="{BB962C8B-B14F-4D97-AF65-F5344CB8AC3E}">
        <p14:creationId xmlns:p14="http://schemas.microsoft.com/office/powerpoint/2010/main" val="2297329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D382E-EB29-70F0-D476-FD88F7EA7BD0}"/>
              </a:ext>
            </a:extLst>
          </p:cNvPr>
          <p:cNvSpPr>
            <a:spLocks noGrp="1"/>
          </p:cNvSpPr>
          <p:nvPr>
            <p:ph type="title"/>
          </p:nvPr>
        </p:nvSpPr>
        <p:spPr>
          <a:xfrm>
            <a:off x="290946" y="136525"/>
            <a:ext cx="10515600" cy="1325563"/>
          </a:xfrm>
        </p:spPr>
        <p:txBody>
          <a:bodyPr/>
          <a:lstStyle/>
          <a:p>
            <a:r>
              <a:rPr lang="en-US"/>
              <a:t>South Platform Space Allocation</a:t>
            </a:r>
          </a:p>
        </p:txBody>
      </p:sp>
      <p:sp>
        <p:nvSpPr>
          <p:cNvPr id="3" name="Date Placeholder 2">
            <a:extLst>
              <a:ext uri="{FF2B5EF4-FFF2-40B4-BE49-F238E27FC236}">
                <a16:creationId xmlns:a16="http://schemas.microsoft.com/office/drawing/2014/main" id="{3D44D851-D393-603A-0B2E-A0FD891ECF1B}"/>
              </a:ext>
            </a:extLst>
          </p:cNvPr>
          <p:cNvSpPr>
            <a:spLocks noGrp="1"/>
          </p:cNvSpPr>
          <p:nvPr>
            <p:ph type="dt" sz="half" idx="10"/>
          </p:nvPr>
        </p:nvSpPr>
        <p:spPr/>
        <p:txBody>
          <a:bodyPr/>
          <a:lstStyle/>
          <a:p>
            <a:r>
              <a:rPr lang="en-US"/>
              <a:t>4/30/2026</a:t>
            </a:r>
          </a:p>
        </p:txBody>
      </p:sp>
      <p:sp>
        <p:nvSpPr>
          <p:cNvPr id="4" name="Footer Placeholder 3">
            <a:extLst>
              <a:ext uri="{FF2B5EF4-FFF2-40B4-BE49-F238E27FC236}">
                <a16:creationId xmlns:a16="http://schemas.microsoft.com/office/drawing/2014/main" id="{8C813A86-ED2B-5946-EF31-EF5EA316DAAD}"/>
              </a:ext>
            </a:extLst>
          </p:cNvPr>
          <p:cNvSpPr>
            <a:spLocks noGrp="1"/>
          </p:cNvSpPr>
          <p:nvPr>
            <p:ph type="ftr" sz="quarter" idx="11"/>
          </p:nvPr>
        </p:nvSpPr>
        <p:spPr/>
        <p:txBody>
          <a:bodyPr/>
          <a:lstStyle/>
          <a:p>
            <a:r>
              <a:rPr lang="en-US"/>
              <a:t>Electronics and DAQ WG Meeting</a:t>
            </a:r>
          </a:p>
        </p:txBody>
      </p:sp>
      <p:sp>
        <p:nvSpPr>
          <p:cNvPr id="5" name="Slide Number Placeholder 4">
            <a:extLst>
              <a:ext uri="{FF2B5EF4-FFF2-40B4-BE49-F238E27FC236}">
                <a16:creationId xmlns:a16="http://schemas.microsoft.com/office/drawing/2014/main" id="{04C1F03D-1E63-84A3-F81E-59791923B829}"/>
              </a:ext>
            </a:extLst>
          </p:cNvPr>
          <p:cNvSpPr>
            <a:spLocks noGrp="1"/>
          </p:cNvSpPr>
          <p:nvPr>
            <p:ph type="sldNum" sz="quarter" idx="12"/>
          </p:nvPr>
        </p:nvSpPr>
        <p:spPr/>
        <p:txBody>
          <a:bodyPr/>
          <a:lstStyle/>
          <a:p>
            <a:fld id="{049BDA00-5BA8-49ED-A949-34964AA5FF4B}" type="slidenum">
              <a:rPr lang="en-US" smtClean="0"/>
              <a:t>6</a:t>
            </a:fld>
            <a:endParaRPr lang="en-US"/>
          </a:p>
        </p:txBody>
      </p:sp>
      <p:sp>
        <p:nvSpPr>
          <p:cNvPr id="6" name="TextBox 5">
            <a:extLst>
              <a:ext uri="{FF2B5EF4-FFF2-40B4-BE49-F238E27FC236}">
                <a16:creationId xmlns:a16="http://schemas.microsoft.com/office/drawing/2014/main" id="{1B9F1E2B-493F-85AD-3248-435D6FF51A31}"/>
              </a:ext>
            </a:extLst>
          </p:cNvPr>
          <p:cNvSpPr txBox="1"/>
          <p:nvPr/>
        </p:nvSpPr>
        <p:spPr>
          <a:xfrm>
            <a:off x="577656" y="1372033"/>
            <a:ext cx="9501525" cy="3416320"/>
          </a:xfrm>
          <a:prstGeom prst="rect">
            <a:avLst/>
          </a:prstGeom>
          <a:noFill/>
        </p:spPr>
        <p:txBody>
          <a:bodyPr wrap="square" rtlCol="0">
            <a:spAutoFit/>
          </a:bodyPr>
          <a:lstStyle/>
          <a:p>
            <a:pPr marL="285750" indent="-285750">
              <a:buFont typeface="Arial" panose="020B0604020202020204" pitchFamily="34" charset="0"/>
              <a:buChar char="•"/>
            </a:pPr>
            <a:r>
              <a:rPr lang="en-US"/>
              <a:t>Steve Titus is producing a map of the south platform space allocation for power supplies and RDOs</a:t>
            </a:r>
          </a:p>
          <a:p>
            <a:pPr marL="285750" indent="-285750">
              <a:buFont typeface="Arial" panose="020B0604020202020204" pitchFamily="34" charset="0"/>
              <a:buChar char="•"/>
            </a:pPr>
            <a:r>
              <a:rPr lang="en-US"/>
              <a:t>The basis of this are of the power supply surveys of all of the detectors done by Tim Camarda, and the RDO lists counts/locations shown earlier.   The RDO form-factor assumption is that 20 RDOs will fit into a 6-u VME crate sized enclosure.</a:t>
            </a:r>
          </a:p>
          <a:p>
            <a:pPr marL="285750" indent="-285750">
              <a:buFont typeface="Arial" panose="020B0604020202020204" pitchFamily="34" charset="0"/>
              <a:buChar char="•"/>
            </a:pPr>
            <a:r>
              <a:rPr lang="en-US"/>
              <a:t>This map will be released soon</a:t>
            </a:r>
          </a:p>
          <a:p>
            <a:pPr marL="285750" indent="-285750">
              <a:buFont typeface="Arial" panose="020B0604020202020204" pitchFamily="34" charset="0"/>
              <a:buChar char="•"/>
            </a:pPr>
            <a:r>
              <a:rPr lang="en-US"/>
              <a:t>Currently there are about 5 unallocated racks on the 1</a:t>
            </a:r>
            <a:r>
              <a:rPr lang="en-US" baseline="30000"/>
              <a:t>st</a:t>
            </a:r>
            <a:r>
              <a:rPr lang="en-US"/>
              <a:t> and 2</a:t>
            </a:r>
            <a:r>
              <a:rPr lang="en-US" baseline="30000"/>
              <a:t>nd</a:t>
            </a:r>
            <a:r>
              <a:rPr lang="en-US"/>
              <a:t> floor.  No racks are assigned to the 3</a:t>
            </a:r>
            <a:r>
              <a:rPr lang="en-US" baseline="30000"/>
              <a:t>rd</a:t>
            </a:r>
            <a:r>
              <a:rPr lang="en-US"/>
              <a:t> floor.</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This exercise has show two issues regarding the fiber runs:</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377054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A27F-81BC-3EFE-1780-267112043028}"/>
              </a:ext>
            </a:extLst>
          </p:cNvPr>
          <p:cNvSpPr>
            <a:spLocks noGrp="1"/>
          </p:cNvSpPr>
          <p:nvPr>
            <p:ph type="title"/>
          </p:nvPr>
        </p:nvSpPr>
        <p:spPr>
          <a:xfrm>
            <a:off x="390727" y="-62892"/>
            <a:ext cx="10515600" cy="1325563"/>
          </a:xfrm>
        </p:spPr>
        <p:txBody>
          <a:bodyPr/>
          <a:lstStyle/>
          <a:p>
            <a:r>
              <a:rPr lang="en-US"/>
              <a:t>Fiber Runs</a:t>
            </a:r>
          </a:p>
        </p:txBody>
      </p:sp>
      <p:sp>
        <p:nvSpPr>
          <p:cNvPr id="3" name="Date Placeholder 2">
            <a:extLst>
              <a:ext uri="{FF2B5EF4-FFF2-40B4-BE49-F238E27FC236}">
                <a16:creationId xmlns:a16="http://schemas.microsoft.com/office/drawing/2014/main" id="{EDF0ECA3-D147-6718-2455-1ED9FC334E0F}"/>
              </a:ext>
            </a:extLst>
          </p:cNvPr>
          <p:cNvSpPr>
            <a:spLocks noGrp="1"/>
          </p:cNvSpPr>
          <p:nvPr>
            <p:ph type="dt" sz="half" idx="10"/>
          </p:nvPr>
        </p:nvSpPr>
        <p:spPr/>
        <p:txBody>
          <a:bodyPr/>
          <a:lstStyle/>
          <a:p>
            <a:r>
              <a:rPr lang="en-US"/>
              <a:t>4/30/2026</a:t>
            </a:r>
          </a:p>
        </p:txBody>
      </p:sp>
      <p:sp>
        <p:nvSpPr>
          <p:cNvPr id="4" name="Footer Placeholder 3">
            <a:extLst>
              <a:ext uri="{FF2B5EF4-FFF2-40B4-BE49-F238E27FC236}">
                <a16:creationId xmlns:a16="http://schemas.microsoft.com/office/drawing/2014/main" id="{FB20FFB2-E793-D804-D99E-6EE7807D4437}"/>
              </a:ext>
            </a:extLst>
          </p:cNvPr>
          <p:cNvSpPr>
            <a:spLocks noGrp="1"/>
          </p:cNvSpPr>
          <p:nvPr>
            <p:ph type="ftr" sz="quarter" idx="11"/>
          </p:nvPr>
        </p:nvSpPr>
        <p:spPr/>
        <p:txBody>
          <a:bodyPr/>
          <a:lstStyle/>
          <a:p>
            <a:r>
              <a:rPr lang="en-US"/>
              <a:t>Electronics and DAQ WG Meeting</a:t>
            </a:r>
          </a:p>
        </p:txBody>
      </p:sp>
      <p:sp>
        <p:nvSpPr>
          <p:cNvPr id="5" name="Slide Number Placeholder 4">
            <a:extLst>
              <a:ext uri="{FF2B5EF4-FFF2-40B4-BE49-F238E27FC236}">
                <a16:creationId xmlns:a16="http://schemas.microsoft.com/office/drawing/2014/main" id="{3A24C2DC-9DA8-7F07-E7E7-E1D5EFF8E60D}"/>
              </a:ext>
            </a:extLst>
          </p:cNvPr>
          <p:cNvSpPr>
            <a:spLocks noGrp="1"/>
          </p:cNvSpPr>
          <p:nvPr>
            <p:ph type="sldNum" sz="quarter" idx="12"/>
          </p:nvPr>
        </p:nvSpPr>
        <p:spPr/>
        <p:txBody>
          <a:bodyPr/>
          <a:lstStyle/>
          <a:p>
            <a:fld id="{049BDA00-5BA8-49ED-A949-34964AA5FF4B}" type="slidenum">
              <a:rPr lang="en-US" smtClean="0"/>
              <a:t>7</a:t>
            </a:fld>
            <a:endParaRPr lang="en-US"/>
          </a:p>
        </p:txBody>
      </p:sp>
      <p:pic>
        <p:nvPicPr>
          <p:cNvPr id="9" name="Picture 8">
            <a:extLst>
              <a:ext uri="{FF2B5EF4-FFF2-40B4-BE49-F238E27FC236}">
                <a16:creationId xmlns:a16="http://schemas.microsoft.com/office/drawing/2014/main" id="{24FA0256-DBAE-C87F-2C80-47EE83F65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153074" y="137461"/>
            <a:ext cx="4460713" cy="3346485"/>
          </a:xfrm>
          <a:prstGeom prst="rect">
            <a:avLst/>
          </a:prstGeom>
        </p:spPr>
      </p:pic>
      <p:pic>
        <p:nvPicPr>
          <p:cNvPr id="10" name="Picture 9">
            <a:extLst>
              <a:ext uri="{FF2B5EF4-FFF2-40B4-BE49-F238E27FC236}">
                <a16:creationId xmlns:a16="http://schemas.microsoft.com/office/drawing/2014/main" id="{8C683B87-2466-BB74-BDC2-9421E7D27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020" y="3248279"/>
            <a:ext cx="4461323" cy="3346485"/>
          </a:xfrm>
          <a:prstGeom prst="rect">
            <a:avLst/>
          </a:prstGeom>
        </p:spPr>
      </p:pic>
      <p:sp>
        <p:nvSpPr>
          <p:cNvPr id="11" name="TextBox 10">
            <a:extLst>
              <a:ext uri="{FF2B5EF4-FFF2-40B4-BE49-F238E27FC236}">
                <a16:creationId xmlns:a16="http://schemas.microsoft.com/office/drawing/2014/main" id="{1E54255E-33CA-AB05-B577-904ABBFAE1F3}"/>
              </a:ext>
            </a:extLst>
          </p:cNvPr>
          <p:cNvSpPr txBox="1"/>
          <p:nvPr/>
        </p:nvSpPr>
        <p:spPr>
          <a:xfrm>
            <a:off x="588819" y="1262671"/>
            <a:ext cx="6366164" cy="4185761"/>
          </a:xfrm>
          <a:prstGeom prst="rect">
            <a:avLst/>
          </a:prstGeom>
          <a:noFill/>
        </p:spPr>
        <p:txBody>
          <a:bodyPr wrap="square" rtlCol="0">
            <a:spAutoFit/>
          </a:bodyPr>
          <a:lstStyle/>
          <a:p>
            <a:pPr marL="344488" indent="-344488">
              <a:buFont typeface="+mj-lt"/>
              <a:buAutoNum type="arabicPeriod"/>
            </a:pPr>
            <a:r>
              <a:rPr lang="en-US" sz="1400"/>
              <a:t>Unlike STAR, for which only the platform rolls in/out out of the wide-angle hall  the East and West Platforms move significant distances (&gt;30 feet).  These platforms are split into a north and south section to move away from the beam-pipe</a:t>
            </a:r>
          </a:p>
          <a:p>
            <a:pPr marL="801688" lvl="1" indent="-344488">
              <a:buFont typeface="Arial" panose="020B0604020202020204" pitchFamily="34" charset="0"/>
              <a:buChar char="•"/>
            </a:pPr>
            <a:r>
              <a:rPr lang="en-US" sz="1400"/>
              <a:t>There will need to be a solution to allow keep the fibers straight throughout the motion.   The original plan was to re-use the curtain rod like figures from the fiber runs at STAR</a:t>
            </a:r>
          </a:p>
          <a:p>
            <a:pPr marL="801688" lvl="1" indent="-344488">
              <a:buFont typeface="Arial" panose="020B0604020202020204" pitchFamily="34" charset="0"/>
              <a:buChar char="•"/>
            </a:pPr>
            <a:r>
              <a:rPr lang="en-US" sz="1400"/>
              <a:t>Now there will need to be 5 fiber runs requiring appropriate slack handling</a:t>
            </a:r>
          </a:p>
          <a:p>
            <a:pPr marL="344488" indent="-344488">
              <a:buFont typeface="+mj-lt"/>
              <a:buAutoNum type="arabicPeriod"/>
            </a:pPr>
            <a:r>
              <a:rPr lang="en-US" sz="1400"/>
              <a:t>Unlike STAR initial beam commissioning will be done while the detector remains in the assembly building.  During this period the detector still needs to run</a:t>
            </a:r>
          </a:p>
          <a:p>
            <a:pPr marL="801688" lvl="1" indent="-344488">
              <a:buFont typeface="Arial" panose="020B0604020202020204" pitchFamily="34" charset="0"/>
              <a:buChar char="•"/>
            </a:pPr>
            <a:r>
              <a:rPr lang="en-US" sz="1400"/>
              <a:t>We need a mechanism that allows us to snake the fibers through the cement blocks making up the shield wall, preferably without having to disconnect any exiting fibers.</a:t>
            </a:r>
          </a:p>
          <a:p>
            <a:pPr marL="801688" lvl="1" indent="-344488">
              <a:buFont typeface="Arial" panose="020B0604020202020204" pitchFamily="34" charset="0"/>
              <a:buChar char="•"/>
            </a:pPr>
            <a:endParaRPr lang="en-US" sz="1400"/>
          </a:p>
          <a:p>
            <a:pPr marL="801688" lvl="1" indent="-344488">
              <a:buFont typeface="Arial" panose="020B0604020202020204" pitchFamily="34" charset="0"/>
              <a:buChar char="•"/>
            </a:pPr>
            <a:endParaRPr lang="en-US" sz="1400"/>
          </a:p>
          <a:p>
            <a:pPr marL="801688" lvl="1" indent="-344488">
              <a:buFont typeface="Wingdings" panose="05000000000000000000" pitchFamily="2" charset="2"/>
              <a:buChar char="Ø"/>
            </a:pPr>
            <a:r>
              <a:rPr lang="en-US" sz="1400"/>
              <a:t>We will set up a meeting with the the mechanical engineering group to resolve these issues.</a:t>
            </a:r>
          </a:p>
        </p:txBody>
      </p:sp>
    </p:spTree>
    <p:extLst>
      <p:ext uri="{BB962C8B-B14F-4D97-AF65-F5344CB8AC3E}">
        <p14:creationId xmlns:p14="http://schemas.microsoft.com/office/powerpoint/2010/main" val="920815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06DAB-D9B1-27BE-DBB9-5020E21E8AD7}"/>
              </a:ext>
            </a:extLst>
          </p:cNvPr>
          <p:cNvSpPr>
            <a:spLocks noGrp="1"/>
          </p:cNvSpPr>
          <p:nvPr>
            <p:ph type="title"/>
          </p:nvPr>
        </p:nvSpPr>
        <p:spPr>
          <a:xfrm>
            <a:off x="290945" y="136525"/>
            <a:ext cx="10515600" cy="1325563"/>
          </a:xfrm>
        </p:spPr>
        <p:txBody>
          <a:bodyPr>
            <a:normAutofit/>
          </a:bodyPr>
          <a:lstStyle/>
          <a:p>
            <a:r>
              <a:rPr lang="en-US" sz="2400"/>
              <a:t>TIC effort to characterize data rates/noise rates/background rates and limitations</a:t>
            </a:r>
          </a:p>
        </p:txBody>
      </p:sp>
      <p:sp>
        <p:nvSpPr>
          <p:cNvPr id="3" name="Date Placeholder 2">
            <a:extLst>
              <a:ext uri="{FF2B5EF4-FFF2-40B4-BE49-F238E27FC236}">
                <a16:creationId xmlns:a16="http://schemas.microsoft.com/office/drawing/2014/main" id="{668611ED-140C-149A-D4BA-A4601CABB6D6}"/>
              </a:ext>
            </a:extLst>
          </p:cNvPr>
          <p:cNvSpPr>
            <a:spLocks noGrp="1"/>
          </p:cNvSpPr>
          <p:nvPr>
            <p:ph type="dt" sz="half" idx="10"/>
          </p:nvPr>
        </p:nvSpPr>
        <p:spPr/>
        <p:txBody>
          <a:bodyPr/>
          <a:lstStyle/>
          <a:p>
            <a:r>
              <a:rPr lang="en-US"/>
              <a:t>4/30/2026</a:t>
            </a:r>
          </a:p>
        </p:txBody>
      </p:sp>
      <p:sp>
        <p:nvSpPr>
          <p:cNvPr id="4" name="Footer Placeholder 3">
            <a:extLst>
              <a:ext uri="{FF2B5EF4-FFF2-40B4-BE49-F238E27FC236}">
                <a16:creationId xmlns:a16="http://schemas.microsoft.com/office/drawing/2014/main" id="{24297EDC-630C-E2B4-5891-1A74B9ECB7D1}"/>
              </a:ext>
            </a:extLst>
          </p:cNvPr>
          <p:cNvSpPr>
            <a:spLocks noGrp="1"/>
          </p:cNvSpPr>
          <p:nvPr>
            <p:ph type="ftr" sz="quarter" idx="11"/>
          </p:nvPr>
        </p:nvSpPr>
        <p:spPr/>
        <p:txBody>
          <a:bodyPr/>
          <a:lstStyle/>
          <a:p>
            <a:r>
              <a:rPr lang="en-US"/>
              <a:t>Electronics and DAQ WG Meeting</a:t>
            </a:r>
          </a:p>
        </p:txBody>
      </p:sp>
      <p:sp>
        <p:nvSpPr>
          <p:cNvPr id="5" name="Slide Number Placeholder 4">
            <a:extLst>
              <a:ext uri="{FF2B5EF4-FFF2-40B4-BE49-F238E27FC236}">
                <a16:creationId xmlns:a16="http://schemas.microsoft.com/office/drawing/2014/main" id="{C003C437-2625-D7A7-58B0-061A48874A92}"/>
              </a:ext>
            </a:extLst>
          </p:cNvPr>
          <p:cNvSpPr>
            <a:spLocks noGrp="1"/>
          </p:cNvSpPr>
          <p:nvPr>
            <p:ph type="sldNum" sz="quarter" idx="12"/>
          </p:nvPr>
        </p:nvSpPr>
        <p:spPr/>
        <p:txBody>
          <a:bodyPr/>
          <a:lstStyle/>
          <a:p>
            <a:fld id="{049BDA00-5BA8-49ED-A949-34964AA5FF4B}" type="slidenum">
              <a:rPr lang="en-US" smtClean="0"/>
              <a:t>8</a:t>
            </a:fld>
            <a:endParaRPr lang="en-US"/>
          </a:p>
        </p:txBody>
      </p:sp>
      <p:pic>
        <p:nvPicPr>
          <p:cNvPr id="9" name="Picture 8">
            <a:extLst>
              <a:ext uri="{FF2B5EF4-FFF2-40B4-BE49-F238E27FC236}">
                <a16:creationId xmlns:a16="http://schemas.microsoft.com/office/drawing/2014/main" id="{48797B56-A7D7-DCA5-01B6-66620661F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6218" y="1094075"/>
            <a:ext cx="9150928" cy="5147397"/>
          </a:xfrm>
          <a:prstGeom prst="rect">
            <a:avLst/>
          </a:prstGeom>
        </p:spPr>
      </p:pic>
      <p:pic>
        <p:nvPicPr>
          <p:cNvPr id="7" name="Picture 6">
            <a:extLst>
              <a:ext uri="{FF2B5EF4-FFF2-40B4-BE49-F238E27FC236}">
                <a16:creationId xmlns:a16="http://schemas.microsoft.com/office/drawing/2014/main" id="{E130592E-0153-9485-DF12-B2338346C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6218" y="1094076"/>
            <a:ext cx="9150927" cy="5147396"/>
          </a:xfrm>
          <a:prstGeom prst="rect">
            <a:avLst/>
          </a:prstGeom>
        </p:spPr>
      </p:pic>
      <p:pic>
        <p:nvPicPr>
          <p:cNvPr id="11" name="Picture 10">
            <a:extLst>
              <a:ext uri="{FF2B5EF4-FFF2-40B4-BE49-F238E27FC236}">
                <a16:creationId xmlns:a16="http://schemas.microsoft.com/office/drawing/2014/main" id="{83D6EE72-BDC7-62EE-518E-27903F44874D}"/>
              </a:ext>
            </a:extLst>
          </p:cNvPr>
          <p:cNvPicPr>
            <a:picLocks noChangeAspect="1"/>
          </p:cNvPicPr>
          <p:nvPr/>
        </p:nvPicPr>
        <p:blipFill>
          <a:blip r:embed="rId4"/>
          <a:stretch>
            <a:fillRect/>
          </a:stretch>
        </p:blipFill>
        <p:spPr>
          <a:xfrm>
            <a:off x="5735782" y="929720"/>
            <a:ext cx="4685724" cy="5426630"/>
          </a:xfrm>
          <a:prstGeom prst="rect">
            <a:avLst/>
          </a:prstGeom>
          <a:ln w="19050">
            <a:solidFill>
              <a:schemeClr val="tx1"/>
            </a:solidFill>
          </a:ln>
        </p:spPr>
      </p:pic>
      <p:sp>
        <p:nvSpPr>
          <p:cNvPr id="12" name="TextBox 11">
            <a:extLst>
              <a:ext uri="{FF2B5EF4-FFF2-40B4-BE49-F238E27FC236}">
                <a16:creationId xmlns:a16="http://schemas.microsoft.com/office/drawing/2014/main" id="{77C5CEAC-6B8D-3B99-7A30-5E215461E36F}"/>
              </a:ext>
            </a:extLst>
          </p:cNvPr>
          <p:cNvSpPr txBox="1"/>
          <p:nvPr/>
        </p:nvSpPr>
        <p:spPr>
          <a:xfrm>
            <a:off x="143745" y="1185089"/>
            <a:ext cx="2384302" cy="3600986"/>
          </a:xfrm>
          <a:prstGeom prst="rect">
            <a:avLst/>
          </a:prstGeom>
          <a:noFill/>
        </p:spPr>
        <p:txBody>
          <a:bodyPr wrap="square" rtlCol="0">
            <a:spAutoFit/>
          </a:bodyPr>
          <a:lstStyle/>
          <a:p>
            <a:pPr marL="174625" indent="-174625">
              <a:buFont typeface="Arial" panose="020B0604020202020204" pitchFamily="34" charset="0"/>
              <a:buChar char="•"/>
            </a:pPr>
            <a:r>
              <a:rPr lang="en-US" sz="1200"/>
              <a:t>I’ve been struggling to provide a comprehensible overview of the data rate limitations</a:t>
            </a:r>
          </a:p>
          <a:p>
            <a:endParaRPr lang="en-US" sz="1200"/>
          </a:p>
          <a:p>
            <a:pPr marL="174625" indent="-174625">
              <a:buFont typeface="Arial" panose="020B0604020202020204" pitchFamily="34" charset="0"/>
              <a:buChar char="•"/>
            </a:pPr>
            <a:r>
              <a:rPr lang="en-US" sz="1200"/>
              <a:t>The current best idea is:</a:t>
            </a:r>
          </a:p>
          <a:p>
            <a:pPr marL="342900" lvl="1" indent="-168275">
              <a:buFont typeface="+mj-lt"/>
              <a:buAutoNum type="arabicPeriod"/>
            </a:pPr>
            <a:r>
              <a:rPr lang="en-US" sz="1200"/>
              <a:t>Aggregate Rate Diagram</a:t>
            </a:r>
          </a:p>
          <a:p>
            <a:pPr marL="342900" lvl="1" indent="-168275">
              <a:buFont typeface="+mj-lt"/>
              <a:buAutoNum type="arabicPeriod"/>
            </a:pPr>
            <a:r>
              <a:rPr lang="en-US" sz="1200"/>
              <a:t>Component Rate Diagram</a:t>
            </a:r>
          </a:p>
          <a:p>
            <a:pPr marL="342900" lvl="1" indent="-168275">
              <a:buFont typeface="+mj-lt"/>
              <a:buAutoNum type="arabicPeriod"/>
            </a:pPr>
            <a:r>
              <a:rPr lang="en-US" sz="1200"/>
              <a:t>Supplemental Summary</a:t>
            </a:r>
          </a:p>
          <a:p>
            <a:pPr marL="174625" lvl="1"/>
            <a:endParaRPr lang="en-US" sz="1200"/>
          </a:p>
          <a:p>
            <a:pPr marL="174625" indent="-174625">
              <a:buFont typeface="Arial" panose="020B0604020202020204" pitchFamily="34" charset="0"/>
              <a:buChar char="•"/>
            </a:pPr>
            <a:r>
              <a:rPr lang="en-US" sz="1200"/>
              <a:t>The next step would be histograms for each component’s expected hit rates by component to.   However I think these histograms should come from the detector groups.</a:t>
            </a:r>
          </a:p>
          <a:p>
            <a:pPr marL="174625" indent="-174625">
              <a:buFont typeface="Arial" panose="020B0604020202020204" pitchFamily="34" charset="0"/>
              <a:buChar char="•"/>
            </a:pPr>
            <a:endParaRPr lang="en-US" sz="1200"/>
          </a:p>
          <a:p>
            <a:pPr marL="174625" indent="-174625">
              <a:buFont typeface="Arial" panose="020B0604020202020204" pitchFamily="34" charset="0"/>
              <a:buChar char="•"/>
            </a:pPr>
            <a:r>
              <a:rPr lang="en-US" sz="1200"/>
              <a:t>This information was verified by the ALCOR internal review.</a:t>
            </a:r>
          </a:p>
        </p:txBody>
      </p:sp>
    </p:spTree>
    <p:extLst>
      <p:ext uri="{BB962C8B-B14F-4D97-AF65-F5344CB8AC3E}">
        <p14:creationId xmlns:p14="http://schemas.microsoft.com/office/powerpoint/2010/main" val="318262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1546</TotalTime>
  <Words>1178</Words>
  <Application>Microsoft Office PowerPoint</Application>
  <PresentationFormat>Widescreen</PresentationFormat>
  <Paragraphs>113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Wingdings</vt:lpstr>
      <vt:lpstr>Office Theme</vt:lpstr>
      <vt:lpstr>PowerPoint Presentation</vt:lpstr>
      <vt:lpstr>ASIC Internal Reviews  </vt:lpstr>
      <vt:lpstr>ASIC Internal Reviews (p. 2) </vt:lpstr>
      <vt:lpstr>RDO types / counts </vt:lpstr>
      <vt:lpstr>MPGD RDO / Direct Dam Connection</vt:lpstr>
      <vt:lpstr>South Platform Space Allocation</vt:lpstr>
      <vt:lpstr>Fiber Runs</vt:lpstr>
      <vt:lpstr>TIC effort to characterize data rates/noise rates/background rates and limitations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Jeff Landgraf</dc:creator>
  <cp:lastModifiedBy>Jeff Landgraf</cp:lastModifiedBy>
  <cp:revision>5</cp:revision>
  <dcterms:created xsi:type="dcterms:W3CDTF">2026-01-15T09:09:32Z</dcterms:created>
  <dcterms:modified xsi:type="dcterms:W3CDTF">2026-04-30T11:37:05Z</dcterms:modified>
</cp:coreProperties>
</file>