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theme/theme19.xml" ContentType="application/vnd.openxmlformats-officedocument.theme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theme/theme20.xml" ContentType="application/vnd.openxmlformats-officedocument.theme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theme/theme21.xml" ContentType="application/vnd.openxmlformats-officedocument.theme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theme/theme22.xml" ContentType="application/vnd.openxmlformats-officedocument.theme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theme/theme23.xml" ContentType="application/vnd.openxmlformats-officedocument.theme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theme/theme24.xml" ContentType="application/vnd.openxmlformats-officedocument.theme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theme/theme25.xml" ContentType="application/vnd.openxmlformats-officedocument.theme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theme/theme26.xml" ContentType="application/vnd.openxmlformats-officedocument.theme+xml"/>
  <Override PartName="/ppt/slideLayouts/slideLayout287.xml" ContentType="application/vnd.openxmlformats-officedocument.presentationml.slideLayout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slideLayouts/slideLayout296.xml" ContentType="application/vnd.openxmlformats-officedocument.presentationml.slideLayout+xml"/>
  <Override PartName="/ppt/slideLayouts/slideLayout297.xml" ContentType="application/vnd.openxmlformats-officedocument.presentationml.slideLayout+xml"/>
  <Override PartName="/ppt/theme/theme27.xml" ContentType="application/vnd.openxmlformats-officedocument.theme+xml"/>
  <Override PartName="/ppt/theme/theme28.xml" ContentType="application/vnd.openxmlformats-officedocument.theme+xml"/>
  <Override PartName="/ppt/theme/theme2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  <p:sldMasterId id="2147483661" r:id="rId13"/>
    <p:sldMasterId id="2147483662" r:id="rId14"/>
    <p:sldMasterId id="2147483663" r:id="rId15"/>
    <p:sldMasterId id="2147483664" r:id="rId16"/>
    <p:sldMasterId id="2147483665" r:id="rId17"/>
    <p:sldMasterId id="2147483666" r:id="rId18"/>
    <p:sldMasterId id="2147483667" r:id="rId19"/>
    <p:sldMasterId id="2147483668" r:id="rId20"/>
    <p:sldMasterId id="2147483669" r:id="rId21"/>
    <p:sldMasterId id="2147483670" r:id="rId22"/>
    <p:sldMasterId id="2147483671" r:id="rId23"/>
    <p:sldMasterId id="2147483672" r:id="rId24"/>
    <p:sldMasterId id="2147483673" r:id="rId25"/>
    <p:sldMasterId id="2147483674" r:id="rId26"/>
    <p:sldMasterId id="2147483675" r:id="rId27"/>
  </p:sldMasterIdLst>
  <p:notesMasterIdLst>
    <p:notesMasterId r:id="rId33"/>
  </p:notesMasterIdLst>
  <p:handoutMasterIdLst>
    <p:handoutMasterId r:id="rId34"/>
  </p:handoutMasterIdLst>
  <p:sldIdLst>
    <p:sldId id="302" r:id="rId28"/>
    <p:sldId id="310" r:id="rId29"/>
    <p:sldId id="304" r:id="rId30"/>
    <p:sldId id="311" r:id="rId31"/>
    <p:sldId id="305" r:id="rId32"/>
  </p:sldIdLst>
  <p:sldSz cx="13003213" cy="9752013"/>
  <p:notesSz cx="6858000" cy="9144000"/>
  <p:defaultTextStyle>
    <a:defPPr>
      <a:defRPr lang="en-GB"/>
    </a:defPPr>
    <a:lvl1pPr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1pPr>
    <a:lvl2pPr marL="742950" indent="-285750"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2pPr>
    <a:lvl3pPr marL="1143000" indent="-228600"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3pPr>
    <a:lvl4pPr marL="1600200" indent="-228600"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4pPr>
    <a:lvl5pPr marL="2057400" indent="-228600"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5pPr>
    <a:lvl6pPr marL="2286000" algn="l" defTabSz="457200" rtl="0" eaLnBrk="1" latinLnBrk="0" hangingPunct="1"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6pPr>
    <a:lvl7pPr marL="2743200" algn="l" defTabSz="457200" rtl="0" eaLnBrk="1" latinLnBrk="0" hangingPunct="1"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7pPr>
    <a:lvl8pPr marL="3200400" algn="l" defTabSz="457200" rtl="0" eaLnBrk="1" latinLnBrk="0" hangingPunct="1"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8pPr>
    <a:lvl9pPr marL="3657600" algn="l" defTabSz="457200" rtl="0" eaLnBrk="1" latinLnBrk="0" hangingPunct="1"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4600"/>
    <a:srgbClr val="FAFFB7"/>
    <a:srgbClr val="C6F2EE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089"/>
    <p:restoredTop sz="50000" autoAdjust="0"/>
  </p:normalViewPr>
  <p:slideViewPr>
    <p:cSldViewPr>
      <p:cViewPr varScale="1">
        <p:scale>
          <a:sx n="79" d="100"/>
          <a:sy n="79" d="100"/>
        </p:scale>
        <p:origin x="864" y="22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72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21" Type="http://schemas.openxmlformats.org/officeDocument/2006/relationships/slideMaster" Target="slideMasters/slideMaster21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5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1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" Target="slides/slide3.xml"/><Relationship Id="rId35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FDEA3-DE62-5748-B08F-A55EDB818D50}" type="datetimeFigureOut">
              <a:rPr lang="en-US" smtClean="0"/>
              <a:t>3/26/26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87693-1090-C54A-9912-2240EF63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429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8300"/>
            <a:ext cx="11788775" cy="1248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9704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5288" cy="410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243665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CC0567-3794-2F92-C78E-BEFEA87FD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2AEE1ACF-12E2-2B2A-1342-B13A0DEFF1A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A65F50B5-EFDC-B4E4-0BF2-1C1832C40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553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29F6CD-5419-4442-9779-1BB336DC7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4CCBD4CA-F5F3-E433-6EBC-9693AA00809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CD4BE5B8-6573-4EF2-66A2-7286EFAEB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86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6C63E9-FDDF-25C4-8169-124237036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654E1186-2C4D-9535-3541-210A4383031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FC92D5EB-2A22-7A90-FB7A-B6DC63BBF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369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D275E3-0772-7D84-C42A-8E9D7ABF3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E1FD560B-0A91-362B-DCC7-787FC8C6442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AEA9D59E-20C7-192A-C9BD-A0981F4B8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417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EB100D-2BFD-3CA0-9775-BCCF111F7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D41942CD-DF86-F02F-13A3-0CC5913D048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7B682EE4-51FC-5045-BCC5-4135EB601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234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47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924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022C4-13FB-734F-8574-A72C03BD2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740454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A0712-8108-BF48-95B4-A216FD381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1777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1C938-C957-0344-80B1-38579BF27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026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593DE-CD06-0D40-9D08-03E5225AE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8411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D417D-D5F5-FE45-9515-BD80F9B8F1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0230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4C4EA-1526-F84C-B573-6745E1519F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8979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09D50-5311-0F49-BB62-5B63F8D4F3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5337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C719A-786E-9B47-8DEE-8EDE2FF65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9247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B1090-DC1D-6044-A330-E43E6CED0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1122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8AF36-0378-3B4D-BB23-903E93675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56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55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55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22598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A727C-017E-1D4A-8C5F-2B16CE820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8336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261023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592204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754701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9300" y="2324100"/>
            <a:ext cx="1949450" cy="890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71150" y="2324100"/>
            <a:ext cx="1951038" cy="890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942194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4607504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676277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90863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730274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6112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055875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83480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108981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108981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98811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7498811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421429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1292478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863600"/>
            <a:ext cx="5848350" cy="8355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863600"/>
            <a:ext cx="5849938" cy="8355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452578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002350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220825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80880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1550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089247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5949748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6231479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90525"/>
            <a:ext cx="2962275" cy="882808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90525"/>
            <a:ext cx="8736013" cy="88280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175215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6425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379103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6889139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472847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090654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0546431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6607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614573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3483841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212957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032489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2213435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53157409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5221977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5977063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48350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324100"/>
            <a:ext cx="5849938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0327824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848784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0771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295194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5803815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699234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1007314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6400842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55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55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1979484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0458136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9396663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872054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152286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7087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133331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4101882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492208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5086046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369932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61936852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5339949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21073309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8787933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4035841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5016500"/>
            <a:ext cx="2457450" cy="366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1350" y="5016500"/>
            <a:ext cx="2459038" cy="366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4316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84329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6331045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22001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1628151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8985551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5577982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4510403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73563" y="1320800"/>
            <a:ext cx="1266825" cy="735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1320800"/>
            <a:ext cx="3649663" cy="735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2860269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0643283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8077195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5783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072533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48600" y="8470900"/>
            <a:ext cx="2393950" cy="366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394950" y="8470900"/>
            <a:ext cx="2395538" cy="366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2816347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2780258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46075634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7082734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1663704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7198404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1199940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5688" y="7785100"/>
            <a:ext cx="2844800" cy="4346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9700" y="7785100"/>
            <a:ext cx="8383588" cy="4346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5442177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17619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98822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848849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409779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3384496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9825087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69818011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0568826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1465066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1137413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0810390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6749090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2655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821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556585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4655403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1729411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8560420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2123465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4294559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2232888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2190105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2765734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9877945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80448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9804305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8881840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9690587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7941083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99092462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0439469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2258106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8475591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1998445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6922336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7650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2422247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3126510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69935492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6215391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597594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8892852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9643662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6372698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095977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3837258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02107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13411555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3645979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9318909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57254295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2348344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7826349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2457450" cy="731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1350" y="2324100"/>
            <a:ext cx="2459038" cy="731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5795295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9111847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9030646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4107006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90969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49647626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831070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363321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73563" y="328613"/>
            <a:ext cx="1266825" cy="93138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3649663" cy="93138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4655933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88537052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449822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0258942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3029477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5811037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0707250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33208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4241334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2029096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4842506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45969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0625668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64233454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33098354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648116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2457450" cy="731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1350" y="2324100"/>
            <a:ext cx="2459038" cy="731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5935344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7112309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07860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564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564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8599276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5714633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8325421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7889527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2031553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93138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93138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6183858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3E357-979D-8545-89F5-822D83CC5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55380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B0091-CAD8-4A4F-9DD4-8AD6B1C13B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09246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D6ACC-734F-E245-88B7-20D2ACEC0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492150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48350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324100"/>
            <a:ext cx="5849938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32E05-7506-A54F-9BF1-C2E2C69AB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55497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57C2B-0416-9B46-9D4B-98CC1FAA50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582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3388088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F62A5-C029-5E46-8CD6-80F66CE42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38760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72D46-45B2-A645-9F98-65947C35B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68633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3B41C-BAC7-A148-ADDE-A73E07BDC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26784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734A2-5BE3-9E49-AFC0-F18EF8F60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27696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79433-09A6-1C4F-B506-98EAFAC0A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67521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55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55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3F6B1-714D-3440-8BC9-206C4AE21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04543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8C30A-7EAE-9541-B0A4-4D5F08B9C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58064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7B757-34E8-C547-954A-0D5926DE2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002401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70F67-02F8-2F43-942A-81A67066F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92114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1238"/>
            <a:ext cx="5768975" cy="564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1238"/>
            <a:ext cx="5770563" cy="564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D71D0-F61A-C64E-A244-39FCEEBFD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23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9716167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5BE8E-80A8-4A4A-9B7D-989DBB03F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34867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725A8-0EF9-904F-ABC6-8A3D95147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390817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D5A19-5F14-1444-B4F3-125BD95A0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248551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2C739-91CD-AF44-9A36-203A157C9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710265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DBE46-7FD3-B145-B46C-3E340CFF7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25736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C5D74-9DBD-2845-9933-4727D5CAA3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99343"/>
      </p:ext>
    </p:extLst>
  </p:cSld>
  <p:clrMapOvr>
    <a:masterClrMapping/>
  </p:clrMapOvr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0225" y="388938"/>
            <a:ext cx="2922588" cy="7537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88938"/>
            <a:ext cx="8616950" cy="7537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E7740-4E7D-C64C-BEF3-DAC1E8934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58581"/>
      </p:ext>
    </p:extLst>
  </p:cSld>
  <p:clrMapOvr>
    <a:masterClrMapping/>
  </p:clrMapOvr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998AA-A84F-5C43-91EE-11B2DED937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65031"/>
      </p:ext>
    </p:extLst>
  </p:cSld>
  <p:clrMapOvr>
    <a:masterClrMapping/>
  </p:clrMapOvr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F58B8-1878-CB46-B5CA-3331AA433E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232505"/>
      </p:ext>
    </p:extLst>
  </p:cSld>
  <p:clrMapOvr>
    <a:masterClrMapping/>
  </p:clrMapOvr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B71B8-3DEC-854E-8206-274F2B0AE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642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0284710"/>
      </p:ext>
    </p:extLst>
  </p:cSld>
  <p:clrMapOvr>
    <a:masterClrMapping/>
  </p:clrMapOvr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4725" y="2058988"/>
            <a:ext cx="5443538" cy="6599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0663" y="2058988"/>
            <a:ext cx="5445125" cy="6599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9DA82-3903-8749-9909-84B0344012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222576"/>
      </p:ext>
    </p:extLst>
  </p:cSld>
  <p:clrMapOvr>
    <a:masterClrMapping/>
  </p:clrMapOvr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0E790-372F-5B42-B4D4-150D8C76B7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45438"/>
      </p:ext>
    </p:extLst>
  </p:cSld>
  <p:clrMapOvr>
    <a:masterClrMapping/>
  </p:clrMapOvr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8A9DF-C2D2-1446-87EC-9DAF05A7C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88636"/>
      </p:ext>
    </p:extLst>
  </p:cSld>
  <p:clrMapOvr>
    <a:masterClrMapping/>
  </p:clrMapOvr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D1B73-ED9E-474D-B069-916661F1B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67095"/>
      </p:ext>
    </p:extLst>
  </p:cSld>
  <p:clrMapOvr>
    <a:masterClrMapping/>
  </p:clrMapOvr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598DA-539F-F443-91BF-AAA7BE757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970477"/>
      </p:ext>
    </p:extLst>
  </p:cSld>
  <p:clrMapOvr>
    <a:masterClrMapping/>
  </p:clrMapOvr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157FE-5A73-7A4C-B2E6-111184D49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964392"/>
      </p:ext>
    </p:extLst>
  </p:cSld>
  <p:clrMapOvr>
    <a:masterClrMapping/>
  </p:clrMapOvr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91FAE-BE64-0C49-B08C-B1B2E5D95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2826"/>
      </p:ext>
    </p:extLst>
  </p:cSld>
  <p:clrMapOvr>
    <a:masterClrMapping/>
  </p:clrMapOvr>
</p:sldLayout>
</file>

<file path=ppt/slideLayouts/slideLayout2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56713" y="866775"/>
            <a:ext cx="2759075" cy="7791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4725" y="866775"/>
            <a:ext cx="8129588" cy="779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9EF29-73B2-3B47-857F-D9E789BD1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99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0584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66843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20995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9818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2282825"/>
            <a:ext cx="2962275" cy="56451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2282825"/>
            <a:ext cx="8736013" cy="56451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61063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431832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37798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69214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747037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52036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96386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48350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324100"/>
            <a:ext cx="5849938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3820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21378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21925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68604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41145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0225" y="388938"/>
            <a:ext cx="2922588" cy="8318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88938"/>
            <a:ext cx="8616950" cy="8318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70722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349EE-647D-2C4C-A4D1-D23182A15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805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9014C-F727-CA43-80A3-B9D035ABDC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007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4199E-56D3-8D4B-AAE4-E27AB6E7C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4569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C04B-1E1C-B746-8E1B-09FE8FFB84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07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A3949-9787-B44A-8918-7C57BAAE8B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95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76084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4FE7E-9590-DA4C-B7D9-66BFB80FA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8814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17740-341E-C547-8366-C330FB5C6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61727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D806D-E244-684C-8FD5-216A5C4D1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5173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3B731-1B25-7345-A8EA-02F23F686A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116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7841B-B213-9C44-A146-500537F947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027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0225" y="388938"/>
            <a:ext cx="2922588" cy="8318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88938"/>
            <a:ext cx="8616950" cy="8318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9C6F2-9FAF-6543-9BD2-A3953BA4CE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9012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FE32E-6611-0E42-81D9-E69FBED8E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9365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D7E82-4E55-4342-9113-5E632C07DE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216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91A40-AAC3-EE4F-828F-F62E3770E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3770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E2EFE-7898-6E4F-9985-33D8CEC02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12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23996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9275B-B27A-5046-B8B0-A66C5FCC60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0585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4976B-0482-0C45-970F-D05EB8615B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314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6F0C3-C80B-334A-8FD0-EFE5254B8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2032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9BB62-FF00-CE40-8532-4AA5744587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316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0B610-4ACA-6745-9643-A289F995E4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0679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F0B39-CBAF-E54A-B6AB-5336EF817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2636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0ADD7-D299-EA4B-9F24-31804CC71D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00956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DCD52-BDD6-0F48-8EF6-6CB1E6BA6D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8398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7BB06-45C8-9840-9329-6B4E5F5223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29467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C8940-BF53-6844-848B-F018018F5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52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5434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48350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324100"/>
            <a:ext cx="5849938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5BC7E-1A0D-4344-BD1F-D644FFCB7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33639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AF8BB-74BB-464F-A7BA-9A37D4B28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174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B8050-5692-0549-8127-7D5E4F3AD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3199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D889C-F675-244F-B647-AF2E7DCD7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62540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4B371-30EE-5941-8E85-A0CE73D1C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4370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848E4-6C3B-8D45-82DF-170EDEF24B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0839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68164-FF09-6D47-BE16-D689A817C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7280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55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55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AC43E-8E6E-3E43-81E7-66AE9D519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69674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29910-342F-7241-8A29-AB1339B8B3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6855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485B3-ADB6-6740-B866-03E0E0A3E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30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96330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A0D47-F2EF-3A46-B1C2-2F3EBEA32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8266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4D04F-76A8-EF47-B7A3-A6B9A92B7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42252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2A506-835F-2D46-99E8-A7EC6ACEE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66574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8FC3C-9F28-A14C-A5A7-2079C8077A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8000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EA119-AA4E-2A4E-87AE-8B75F695F3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2307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28D25-08D3-6C40-986C-34B72D777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6507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215E9-4330-FA45-B983-D71E966C2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85308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E9661-F860-3940-835C-E06907127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5509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24554-936B-594D-AA13-DCF3599F3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57578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43782-7F98-C240-B400-941BC47D02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5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39625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CBC84-CF0E-6748-9A51-2D6D5BE0C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393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13F10-CD68-2443-9E49-10ABB3782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6167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AE281-65E5-9D4B-9BFC-76737B3E5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86688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C0DD2-435F-FE47-B667-B04FA794E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06752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ACD1A-655D-1C4C-8EFA-3B465160B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9107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A53AF-FBD6-B34A-8CE3-EE9BAF376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2864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6842D-90FF-7C40-A016-71B6868CAF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9829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F4298-CA30-DE4C-A964-C62585A07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145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07073-7A9C-A34F-8457-50ADD26ACB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7065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A18DA-02BE-3441-A58D-D1AF053E0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52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6.xml"/><Relationship Id="rId3" Type="http://schemas.openxmlformats.org/officeDocument/2006/relationships/slideLayout" Target="../slideLayouts/slideLayout201.xml"/><Relationship Id="rId7" Type="http://schemas.openxmlformats.org/officeDocument/2006/relationships/slideLayout" Target="../slideLayouts/slideLayout205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0.xml"/><Relationship Id="rId1" Type="http://schemas.openxmlformats.org/officeDocument/2006/relationships/slideLayout" Target="../slideLayouts/slideLayout199.xml"/><Relationship Id="rId6" Type="http://schemas.openxmlformats.org/officeDocument/2006/relationships/slideLayout" Target="../slideLayouts/slideLayout204.xml"/><Relationship Id="rId11" Type="http://schemas.openxmlformats.org/officeDocument/2006/relationships/slideLayout" Target="../slideLayouts/slideLayout209.xml"/><Relationship Id="rId5" Type="http://schemas.openxmlformats.org/officeDocument/2006/relationships/slideLayout" Target="../slideLayouts/slideLayout203.xml"/><Relationship Id="rId10" Type="http://schemas.openxmlformats.org/officeDocument/2006/relationships/slideLayout" Target="../slideLayouts/slideLayout208.xml"/><Relationship Id="rId4" Type="http://schemas.openxmlformats.org/officeDocument/2006/relationships/slideLayout" Target="../slideLayouts/slideLayout202.xml"/><Relationship Id="rId9" Type="http://schemas.openxmlformats.org/officeDocument/2006/relationships/slideLayout" Target="../slideLayouts/slideLayout20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7.xml"/><Relationship Id="rId3" Type="http://schemas.openxmlformats.org/officeDocument/2006/relationships/slideLayout" Target="../slideLayouts/slideLayout212.xml"/><Relationship Id="rId7" Type="http://schemas.openxmlformats.org/officeDocument/2006/relationships/slideLayout" Target="../slideLayouts/slideLayout216.xml"/><Relationship Id="rId12" Type="http://schemas.openxmlformats.org/officeDocument/2006/relationships/theme" Target="../theme/theme20.xml"/><Relationship Id="rId2" Type="http://schemas.openxmlformats.org/officeDocument/2006/relationships/slideLayout" Target="../slideLayouts/slideLayout211.xml"/><Relationship Id="rId1" Type="http://schemas.openxmlformats.org/officeDocument/2006/relationships/slideLayout" Target="../slideLayouts/slideLayout210.xml"/><Relationship Id="rId6" Type="http://schemas.openxmlformats.org/officeDocument/2006/relationships/slideLayout" Target="../slideLayouts/slideLayout215.xml"/><Relationship Id="rId11" Type="http://schemas.openxmlformats.org/officeDocument/2006/relationships/slideLayout" Target="../slideLayouts/slideLayout220.xml"/><Relationship Id="rId5" Type="http://schemas.openxmlformats.org/officeDocument/2006/relationships/slideLayout" Target="../slideLayouts/slideLayout214.xml"/><Relationship Id="rId10" Type="http://schemas.openxmlformats.org/officeDocument/2006/relationships/slideLayout" Target="../slideLayouts/slideLayout219.xml"/><Relationship Id="rId4" Type="http://schemas.openxmlformats.org/officeDocument/2006/relationships/slideLayout" Target="../slideLayouts/slideLayout213.xml"/><Relationship Id="rId9" Type="http://schemas.openxmlformats.org/officeDocument/2006/relationships/slideLayout" Target="../slideLayouts/slideLayout218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8.xml"/><Relationship Id="rId3" Type="http://schemas.openxmlformats.org/officeDocument/2006/relationships/slideLayout" Target="../slideLayouts/slideLayout223.xml"/><Relationship Id="rId7" Type="http://schemas.openxmlformats.org/officeDocument/2006/relationships/slideLayout" Target="../slideLayouts/slideLayout227.xml"/><Relationship Id="rId12" Type="http://schemas.openxmlformats.org/officeDocument/2006/relationships/theme" Target="../theme/theme21.xml"/><Relationship Id="rId2" Type="http://schemas.openxmlformats.org/officeDocument/2006/relationships/slideLayout" Target="../slideLayouts/slideLayout222.xml"/><Relationship Id="rId1" Type="http://schemas.openxmlformats.org/officeDocument/2006/relationships/slideLayout" Target="../slideLayouts/slideLayout221.xml"/><Relationship Id="rId6" Type="http://schemas.openxmlformats.org/officeDocument/2006/relationships/slideLayout" Target="../slideLayouts/slideLayout226.xml"/><Relationship Id="rId11" Type="http://schemas.openxmlformats.org/officeDocument/2006/relationships/slideLayout" Target="../slideLayouts/slideLayout231.xml"/><Relationship Id="rId5" Type="http://schemas.openxmlformats.org/officeDocument/2006/relationships/slideLayout" Target="../slideLayouts/slideLayout225.xml"/><Relationship Id="rId10" Type="http://schemas.openxmlformats.org/officeDocument/2006/relationships/slideLayout" Target="../slideLayouts/slideLayout230.xml"/><Relationship Id="rId4" Type="http://schemas.openxmlformats.org/officeDocument/2006/relationships/slideLayout" Target="../slideLayouts/slideLayout224.xml"/><Relationship Id="rId9" Type="http://schemas.openxmlformats.org/officeDocument/2006/relationships/slideLayout" Target="../slideLayouts/slideLayout229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9.xml"/><Relationship Id="rId3" Type="http://schemas.openxmlformats.org/officeDocument/2006/relationships/slideLayout" Target="../slideLayouts/slideLayout234.xml"/><Relationship Id="rId7" Type="http://schemas.openxmlformats.org/officeDocument/2006/relationships/slideLayout" Target="../slideLayouts/slideLayout238.xml"/><Relationship Id="rId12" Type="http://schemas.openxmlformats.org/officeDocument/2006/relationships/theme" Target="../theme/theme22.xml"/><Relationship Id="rId2" Type="http://schemas.openxmlformats.org/officeDocument/2006/relationships/slideLayout" Target="../slideLayouts/slideLayout233.xml"/><Relationship Id="rId1" Type="http://schemas.openxmlformats.org/officeDocument/2006/relationships/slideLayout" Target="../slideLayouts/slideLayout232.xml"/><Relationship Id="rId6" Type="http://schemas.openxmlformats.org/officeDocument/2006/relationships/slideLayout" Target="../slideLayouts/slideLayout237.xml"/><Relationship Id="rId11" Type="http://schemas.openxmlformats.org/officeDocument/2006/relationships/slideLayout" Target="../slideLayouts/slideLayout242.xml"/><Relationship Id="rId5" Type="http://schemas.openxmlformats.org/officeDocument/2006/relationships/slideLayout" Target="../slideLayouts/slideLayout236.xml"/><Relationship Id="rId10" Type="http://schemas.openxmlformats.org/officeDocument/2006/relationships/slideLayout" Target="../slideLayouts/slideLayout241.xml"/><Relationship Id="rId4" Type="http://schemas.openxmlformats.org/officeDocument/2006/relationships/slideLayout" Target="../slideLayouts/slideLayout235.xml"/><Relationship Id="rId9" Type="http://schemas.openxmlformats.org/officeDocument/2006/relationships/slideLayout" Target="../slideLayouts/slideLayout240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0.xml"/><Relationship Id="rId3" Type="http://schemas.openxmlformats.org/officeDocument/2006/relationships/slideLayout" Target="../slideLayouts/slideLayout245.xml"/><Relationship Id="rId7" Type="http://schemas.openxmlformats.org/officeDocument/2006/relationships/slideLayout" Target="../slideLayouts/slideLayout249.xml"/><Relationship Id="rId12" Type="http://schemas.openxmlformats.org/officeDocument/2006/relationships/theme" Target="../theme/theme23.xml"/><Relationship Id="rId2" Type="http://schemas.openxmlformats.org/officeDocument/2006/relationships/slideLayout" Target="../slideLayouts/slideLayout244.xml"/><Relationship Id="rId1" Type="http://schemas.openxmlformats.org/officeDocument/2006/relationships/slideLayout" Target="../slideLayouts/slideLayout243.xml"/><Relationship Id="rId6" Type="http://schemas.openxmlformats.org/officeDocument/2006/relationships/slideLayout" Target="../slideLayouts/slideLayout248.xml"/><Relationship Id="rId11" Type="http://schemas.openxmlformats.org/officeDocument/2006/relationships/slideLayout" Target="../slideLayouts/slideLayout253.xml"/><Relationship Id="rId5" Type="http://schemas.openxmlformats.org/officeDocument/2006/relationships/slideLayout" Target="../slideLayouts/slideLayout247.xml"/><Relationship Id="rId10" Type="http://schemas.openxmlformats.org/officeDocument/2006/relationships/slideLayout" Target="../slideLayouts/slideLayout252.xml"/><Relationship Id="rId4" Type="http://schemas.openxmlformats.org/officeDocument/2006/relationships/slideLayout" Target="../slideLayouts/slideLayout246.xml"/><Relationship Id="rId9" Type="http://schemas.openxmlformats.org/officeDocument/2006/relationships/slideLayout" Target="../slideLayouts/slideLayout251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1.xml"/><Relationship Id="rId3" Type="http://schemas.openxmlformats.org/officeDocument/2006/relationships/slideLayout" Target="../slideLayouts/slideLayout256.xml"/><Relationship Id="rId7" Type="http://schemas.openxmlformats.org/officeDocument/2006/relationships/slideLayout" Target="../slideLayouts/slideLayout260.xml"/><Relationship Id="rId12" Type="http://schemas.openxmlformats.org/officeDocument/2006/relationships/theme" Target="../theme/theme24.xml"/><Relationship Id="rId2" Type="http://schemas.openxmlformats.org/officeDocument/2006/relationships/slideLayout" Target="../slideLayouts/slideLayout255.xml"/><Relationship Id="rId1" Type="http://schemas.openxmlformats.org/officeDocument/2006/relationships/slideLayout" Target="../slideLayouts/slideLayout254.xml"/><Relationship Id="rId6" Type="http://schemas.openxmlformats.org/officeDocument/2006/relationships/slideLayout" Target="../slideLayouts/slideLayout259.xml"/><Relationship Id="rId11" Type="http://schemas.openxmlformats.org/officeDocument/2006/relationships/slideLayout" Target="../slideLayouts/slideLayout264.xml"/><Relationship Id="rId5" Type="http://schemas.openxmlformats.org/officeDocument/2006/relationships/slideLayout" Target="../slideLayouts/slideLayout258.xml"/><Relationship Id="rId10" Type="http://schemas.openxmlformats.org/officeDocument/2006/relationships/slideLayout" Target="../slideLayouts/slideLayout263.xml"/><Relationship Id="rId4" Type="http://schemas.openxmlformats.org/officeDocument/2006/relationships/slideLayout" Target="../slideLayouts/slideLayout257.xml"/><Relationship Id="rId9" Type="http://schemas.openxmlformats.org/officeDocument/2006/relationships/slideLayout" Target="../slideLayouts/slideLayout262.xml"/></Relationships>
</file>

<file path=ppt/slideMasters/_rels/slideMaster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2.xml"/><Relationship Id="rId3" Type="http://schemas.openxmlformats.org/officeDocument/2006/relationships/slideLayout" Target="../slideLayouts/slideLayout267.xml"/><Relationship Id="rId7" Type="http://schemas.openxmlformats.org/officeDocument/2006/relationships/slideLayout" Target="../slideLayouts/slideLayout271.xml"/><Relationship Id="rId12" Type="http://schemas.openxmlformats.org/officeDocument/2006/relationships/theme" Target="../theme/theme25.xml"/><Relationship Id="rId2" Type="http://schemas.openxmlformats.org/officeDocument/2006/relationships/slideLayout" Target="../slideLayouts/slideLayout266.xml"/><Relationship Id="rId1" Type="http://schemas.openxmlformats.org/officeDocument/2006/relationships/slideLayout" Target="../slideLayouts/slideLayout265.xml"/><Relationship Id="rId6" Type="http://schemas.openxmlformats.org/officeDocument/2006/relationships/slideLayout" Target="../slideLayouts/slideLayout270.xml"/><Relationship Id="rId11" Type="http://schemas.openxmlformats.org/officeDocument/2006/relationships/slideLayout" Target="../slideLayouts/slideLayout275.xml"/><Relationship Id="rId5" Type="http://schemas.openxmlformats.org/officeDocument/2006/relationships/slideLayout" Target="../slideLayouts/slideLayout269.xml"/><Relationship Id="rId10" Type="http://schemas.openxmlformats.org/officeDocument/2006/relationships/slideLayout" Target="../slideLayouts/slideLayout274.xml"/><Relationship Id="rId4" Type="http://schemas.openxmlformats.org/officeDocument/2006/relationships/slideLayout" Target="../slideLayouts/slideLayout268.xml"/><Relationship Id="rId9" Type="http://schemas.openxmlformats.org/officeDocument/2006/relationships/slideLayout" Target="../slideLayouts/slideLayout273.xml"/></Relationships>
</file>

<file path=ppt/slideMasters/_rels/slideMaster2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78.xml"/><Relationship Id="rId7" Type="http://schemas.openxmlformats.org/officeDocument/2006/relationships/slideLayout" Target="../slideLayouts/slideLayout282.xml"/><Relationship Id="rId12" Type="http://schemas.openxmlformats.org/officeDocument/2006/relationships/theme" Target="../theme/theme26.xml"/><Relationship Id="rId2" Type="http://schemas.openxmlformats.org/officeDocument/2006/relationships/slideLayout" Target="../slideLayouts/slideLayout277.xml"/><Relationship Id="rId1" Type="http://schemas.openxmlformats.org/officeDocument/2006/relationships/slideLayout" Target="../slideLayouts/slideLayout276.xml"/><Relationship Id="rId6" Type="http://schemas.openxmlformats.org/officeDocument/2006/relationships/slideLayout" Target="../slideLayouts/slideLayout281.xml"/><Relationship Id="rId11" Type="http://schemas.openxmlformats.org/officeDocument/2006/relationships/slideLayout" Target="../slideLayouts/slideLayout286.xml"/><Relationship Id="rId5" Type="http://schemas.openxmlformats.org/officeDocument/2006/relationships/slideLayout" Target="../slideLayouts/slideLayout280.xml"/><Relationship Id="rId10" Type="http://schemas.openxmlformats.org/officeDocument/2006/relationships/slideLayout" Target="../slideLayouts/slideLayout285.xml"/><Relationship Id="rId4" Type="http://schemas.openxmlformats.org/officeDocument/2006/relationships/slideLayout" Target="../slideLayouts/slideLayout279.xml"/><Relationship Id="rId9" Type="http://schemas.openxmlformats.org/officeDocument/2006/relationships/slideLayout" Target="../slideLayouts/slideLayout284.xml"/></Relationships>
</file>

<file path=ppt/slideMasters/_rels/slideMaster2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89.xml"/><Relationship Id="rId7" Type="http://schemas.openxmlformats.org/officeDocument/2006/relationships/slideLayout" Target="../slideLayouts/slideLayout293.xml"/><Relationship Id="rId12" Type="http://schemas.openxmlformats.org/officeDocument/2006/relationships/theme" Target="../theme/theme27.xml"/><Relationship Id="rId2" Type="http://schemas.openxmlformats.org/officeDocument/2006/relationships/slideLayout" Target="../slideLayouts/slideLayout288.xml"/><Relationship Id="rId1" Type="http://schemas.openxmlformats.org/officeDocument/2006/relationships/slideLayout" Target="../slideLayouts/slideLayout287.xml"/><Relationship Id="rId6" Type="http://schemas.openxmlformats.org/officeDocument/2006/relationships/slideLayout" Target="../slideLayouts/slideLayout292.xml"/><Relationship Id="rId11" Type="http://schemas.openxmlformats.org/officeDocument/2006/relationships/slideLayout" Target="../slideLayouts/slideLayout297.xml"/><Relationship Id="rId5" Type="http://schemas.openxmlformats.org/officeDocument/2006/relationships/slideLayout" Target="../slideLayouts/slideLayout291.xml"/><Relationship Id="rId10" Type="http://schemas.openxmlformats.org/officeDocument/2006/relationships/slideLayout" Target="../slideLayouts/slideLayout296.xml"/><Relationship Id="rId4" Type="http://schemas.openxmlformats.org/officeDocument/2006/relationships/slideLayout" Target="../slideLayouts/slideLayout290.xml"/><Relationship Id="rId9" Type="http://schemas.openxmlformats.org/officeDocument/2006/relationships/slideLayout" Target="../slideLayouts/slideLayout29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50688" cy="655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9E15170F-BF4F-F742-BA51-3C0C03EA7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69300" y="2324100"/>
            <a:ext cx="4052888" cy="890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863600"/>
            <a:ext cx="11850688" cy="8355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4338" name="Line 2"/>
          <p:cNvSpPr>
            <a:spLocks noChangeShapeType="1"/>
          </p:cNvSpPr>
          <p:nvPr/>
        </p:nvSpPr>
        <p:spPr bwMode="auto">
          <a:xfrm flipH="1">
            <a:off x="9055100" y="519113"/>
            <a:ext cx="23813" cy="7964487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9066213" y="3092450"/>
            <a:ext cx="3430587" cy="1588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9066213" y="5873750"/>
            <a:ext cx="3430587" cy="1588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50688" cy="655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6386" name="Line 2"/>
          <p:cNvSpPr>
            <a:spLocks noChangeShapeType="1"/>
          </p:cNvSpPr>
          <p:nvPr/>
        </p:nvSpPr>
        <p:spPr bwMode="auto">
          <a:xfrm flipH="1">
            <a:off x="4419600" y="1778000"/>
            <a:ext cx="23813" cy="5054600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5016500"/>
            <a:ext cx="5068888" cy="366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7410" name="Line 2"/>
          <p:cNvSpPr>
            <a:spLocks noChangeShapeType="1"/>
          </p:cNvSpPr>
          <p:nvPr/>
        </p:nvSpPr>
        <p:spPr bwMode="auto">
          <a:xfrm>
            <a:off x="647700" y="4749800"/>
            <a:ext cx="4881563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1320800"/>
            <a:ext cx="5068888" cy="316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409700" y="7785100"/>
            <a:ext cx="5780088" cy="169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7543800" y="7975600"/>
            <a:ext cx="1588" cy="1422400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48600" y="8470900"/>
            <a:ext cx="4941888" cy="366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9458" name="Line 2"/>
          <p:cNvSpPr>
            <a:spLocks noChangeShapeType="1"/>
          </p:cNvSpPr>
          <p:nvPr/>
        </p:nvSpPr>
        <p:spPr bwMode="auto">
          <a:xfrm>
            <a:off x="6502400" y="1803400"/>
            <a:ext cx="1588" cy="4318000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0482" name="Line 2"/>
          <p:cNvSpPr>
            <a:spLocks noChangeShapeType="1"/>
          </p:cNvSpPr>
          <p:nvPr/>
        </p:nvSpPr>
        <p:spPr bwMode="auto">
          <a:xfrm flipH="1">
            <a:off x="6477000" y="508000"/>
            <a:ext cx="23813" cy="8013700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1506" name="Line 2"/>
          <p:cNvSpPr>
            <a:spLocks noChangeShapeType="1"/>
          </p:cNvSpPr>
          <p:nvPr/>
        </p:nvSpPr>
        <p:spPr bwMode="auto">
          <a:xfrm flipH="1">
            <a:off x="4432300" y="1776413"/>
            <a:ext cx="23813" cy="5068887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 flipH="1">
            <a:off x="8534400" y="1776413"/>
            <a:ext cx="23813" cy="5068887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5068888" cy="731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3554" name="Line 2"/>
          <p:cNvSpPr>
            <a:spLocks noChangeShapeType="1"/>
          </p:cNvSpPr>
          <p:nvPr/>
        </p:nvSpPr>
        <p:spPr bwMode="auto">
          <a:xfrm>
            <a:off x="647700" y="1968500"/>
            <a:ext cx="48768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50688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4578" name="Line 2"/>
          <p:cNvSpPr>
            <a:spLocks noChangeShapeType="1"/>
          </p:cNvSpPr>
          <p:nvPr/>
        </p:nvSpPr>
        <p:spPr bwMode="auto">
          <a:xfrm flipH="1">
            <a:off x="6477000" y="519113"/>
            <a:ext cx="23813" cy="7964487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>
            <a:off x="6488113" y="4476750"/>
            <a:ext cx="5995987" cy="1588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5068888" cy="731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6626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50688" cy="655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FC6198F5-EBB4-8446-B074-2C0AE5D5E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8777288"/>
            <a:ext cx="28892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7650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974725" y="8885238"/>
            <a:ext cx="26971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360363" algn="l"/>
                <a:tab pos="720725" algn="l"/>
                <a:tab pos="1081088" algn="l"/>
                <a:tab pos="1441450" algn="l"/>
                <a:tab pos="1801813" algn="l"/>
                <a:tab pos="2162175" algn="l"/>
                <a:tab pos="2522538" algn="l"/>
              </a:tabLst>
              <a:defRPr sz="2400">
                <a:solidFill>
                  <a:srgbClr val="0000FF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4441825" y="8885238"/>
            <a:ext cx="4116388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9318625" y="8885238"/>
            <a:ext cx="26971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360363" algn="l"/>
                <a:tab pos="720725" algn="l"/>
                <a:tab pos="1081088" algn="l"/>
                <a:tab pos="1441450" algn="l"/>
                <a:tab pos="1801813" algn="l"/>
                <a:tab pos="2162175" algn="l"/>
                <a:tab pos="2522538" algn="l"/>
              </a:tabLst>
              <a:defRPr sz="2400">
                <a:solidFill>
                  <a:srgbClr val="0000FF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A4BBA098-45FA-4740-B54A-326D89CB4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50875" y="388938"/>
            <a:ext cx="116919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1238"/>
            <a:ext cx="11691938" cy="564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298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</p:sldLayoutIdLst>
  <p:hf hdr="0"/>
  <p:txStyles>
    <p:titleStyle>
      <a:lvl1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2pPr>
      <a:lvl3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3pPr>
      <a:lvl4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4pPr>
      <a:lvl5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5pPr>
      <a:lvl6pPr marL="25146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6pPr>
      <a:lvl7pPr marL="29718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7pPr>
      <a:lvl8pPr marL="34290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8pPr>
      <a:lvl9pPr marL="38862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9pPr>
    </p:titleStyle>
    <p:bodyStyle>
      <a:lvl1pPr marL="342900" indent="-342900" algn="l" defTabSz="358775" rtl="0" eaLnBrk="0" fontAlgn="base" hangingPunct="0">
        <a:lnSpc>
          <a:spcPct val="93000"/>
        </a:lnSpc>
        <a:spcBef>
          <a:spcPct val="0"/>
        </a:spcBef>
        <a:spcAft>
          <a:spcPts val="2013"/>
        </a:spcAft>
        <a:buClr>
          <a:srgbClr val="000000"/>
        </a:buClr>
        <a:buSzPct val="100000"/>
        <a:buFont typeface="Times New Roman" charset="0"/>
        <a:defRPr sz="3400" i="1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lnSpc>
          <a:spcPct val="93000"/>
        </a:lnSpc>
        <a:spcBef>
          <a:spcPct val="0"/>
        </a:spcBef>
        <a:spcAft>
          <a:spcPts val="1613"/>
        </a:spcAft>
        <a:buClr>
          <a:srgbClr val="000000"/>
        </a:buClr>
        <a:buSzPct val="100000"/>
        <a:buFont typeface="Times New Roman" charset="0"/>
        <a:defRPr sz="2600" i="1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1213"/>
        </a:spcAft>
        <a:buClr>
          <a:srgbClr val="000000"/>
        </a:buClr>
        <a:buSzPct val="100000"/>
        <a:buFont typeface="Times New Roman" charset="0"/>
        <a:defRPr sz="2300" i="1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813"/>
        </a:spcAft>
        <a:buClr>
          <a:srgbClr val="000000"/>
        </a:buClr>
        <a:buSzPct val="100000"/>
        <a:buFont typeface="Times New Roman" charset="0"/>
        <a:defRPr sz="2000" i="1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8777288"/>
            <a:ext cx="28892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4725" y="866775"/>
            <a:ext cx="11041063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2058988"/>
            <a:ext cx="11041063" cy="659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974725" y="8885238"/>
            <a:ext cx="26971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360363" algn="l"/>
                <a:tab pos="720725" algn="l"/>
                <a:tab pos="1081088" algn="l"/>
                <a:tab pos="1441450" algn="l"/>
                <a:tab pos="1801813" algn="l"/>
                <a:tab pos="2162175" algn="l"/>
                <a:tab pos="2522538" algn="l"/>
              </a:tabLst>
              <a:defRPr sz="2400">
                <a:solidFill>
                  <a:srgbClr val="0000FF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441825" y="8885238"/>
            <a:ext cx="4116388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9318625" y="8885238"/>
            <a:ext cx="26971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360363" algn="l"/>
                <a:tab pos="720725" algn="l"/>
                <a:tab pos="1081088" algn="l"/>
                <a:tab pos="1441450" algn="l"/>
                <a:tab pos="1801813" algn="l"/>
                <a:tab pos="2162175" algn="l"/>
                <a:tab pos="2522538" algn="l"/>
              </a:tabLst>
              <a:defRPr sz="2400">
                <a:solidFill>
                  <a:srgbClr val="0000FF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B55B6CC4-C500-8A48-94CD-4A9BC520D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/>
  <p:txStyles>
    <p:titleStyle>
      <a:lvl1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2pPr>
      <a:lvl3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3pPr>
      <a:lvl4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4pPr>
      <a:lvl5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5pPr>
      <a:lvl6pPr marL="25146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6pPr>
      <a:lvl7pPr marL="29718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7pPr>
      <a:lvl8pPr marL="34290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8pPr>
      <a:lvl9pPr marL="38862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9pPr>
    </p:titleStyle>
    <p:bodyStyle>
      <a:lvl1pPr marL="342900" indent="-342900" algn="l" defTabSz="358775" rtl="0" eaLnBrk="0" fontAlgn="base" hangingPunct="0">
        <a:lnSpc>
          <a:spcPct val="93000"/>
        </a:lnSpc>
        <a:spcBef>
          <a:spcPct val="0"/>
        </a:spcBef>
        <a:spcAft>
          <a:spcPts val="2013"/>
        </a:spcAft>
        <a:buClr>
          <a:srgbClr val="000000"/>
        </a:buClr>
        <a:buSzPct val="100000"/>
        <a:buFont typeface="Times New Roman" charset="0"/>
        <a:defRPr sz="3400" i="1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lnSpc>
          <a:spcPct val="93000"/>
        </a:lnSpc>
        <a:spcBef>
          <a:spcPct val="0"/>
        </a:spcBef>
        <a:spcAft>
          <a:spcPts val="1613"/>
        </a:spcAft>
        <a:buClr>
          <a:srgbClr val="000000"/>
        </a:buClr>
        <a:buSzPct val="100000"/>
        <a:buFont typeface="Times New Roman" charset="0"/>
        <a:defRPr sz="2600" i="1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1213"/>
        </a:spcAft>
        <a:buClr>
          <a:srgbClr val="000000"/>
        </a:buClr>
        <a:buSzPct val="100000"/>
        <a:buFont typeface="Times New Roman" charset="0"/>
        <a:defRPr sz="2300" i="1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813"/>
        </a:spcAft>
        <a:buClr>
          <a:srgbClr val="000000"/>
        </a:buClr>
        <a:buSzPct val="100000"/>
        <a:buFont typeface="Times New Roman" charset="0"/>
        <a:defRPr sz="2000" i="1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708400"/>
            <a:ext cx="11850688" cy="232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564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50875" y="388938"/>
            <a:ext cx="11691938" cy="161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FA926AD2-D67B-E04E-BF9D-5B4C5D9F8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0875" y="388938"/>
            <a:ext cx="11691938" cy="161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5AB99F3E-9034-EC4C-AB9F-1C4B53344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50688" cy="655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6C080CF3-D0AE-524D-A0B6-6695C259E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B7E25456-F0F1-4445-A779-BF3123C550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BF6931AB-6532-304C-A554-03C4E777D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B5EF12-5378-419D-3131-70875FF56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88285AA3-B569-4661-B0E3-C736CF2EC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RCDAQ organization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61773E3E-A98B-0848-0548-4E671537F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49" y="2156872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We will be running O(4) RCDAQs, 2 for the 2 KCUs (0/1), one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Astropix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(2), one for the 2 CAENs (3)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Independent RCDAQ servers are started with (I already made the scripts in ~/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rcdaq_scripts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)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rcdaq_server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</a:t>
            </a:r>
            <a:r>
              <a:rPr lang="en-US" sz="3000" i="1" dirty="0">
                <a:solidFill>
                  <a:schemeClr val="tx1"/>
                </a:solidFill>
                <a:latin typeface="Arial Narrow" charset="0"/>
              </a:rPr>
              <a:t>n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, like “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rcdaqserver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3” 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The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rcdaq_client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commands by default talk to server 0. 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In order to talk to another server (just for one command), do 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If in your session you will continue to work on a particular server (like Henry did this morning), set the session up with 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rgbClr val="C00000"/>
                </a:solidFill>
                <a:latin typeface="Arial Narrow" charset="0"/>
              </a:rPr>
              <a:t>While we are running as individual RCDAQs (not as one cohort with Run Control yet), be very careful not to mess with the wrong one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7AEB711-BC9C-99D6-1B0B-BE07EACC94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1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5A7A266-FBAB-437F-EF44-CA0B18CEF29E}"/>
              </a:ext>
            </a:extLst>
          </p:cNvPr>
          <p:cNvSpPr/>
          <p:nvPr/>
        </p:nvSpPr>
        <p:spPr>
          <a:xfrm>
            <a:off x="527549" y="5628942"/>
            <a:ext cx="8488657" cy="461665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RCDAQHOST=localhost:3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daq_status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4BDADB-11DF-5087-EA49-BE058DA7598C}"/>
              </a:ext>
            </a:extLst>
          </p:cNvPr>
          <p:cNvSpPr/>
          <p:nvPr/>
        </p:nvSpPr>
        <p:spPr>
          <a:xfrm>
            <a:off x="527549" y="7474009"/>
            <a:ext cx="10394451" cy="830997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export RCDAQHOST=localhost:3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 commands …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3630A2-0C47-5669-0AE3-315F6628AD25}"/>
              </a:ext>
            </a:extLst>
          </p:cNvPr>
          <p:cNvSpPr txBox="1"/>
          <p:nvPr/>
        </p:nvSpPr>
        <p:spPr>
          <a:xfrm rot="1829996">
            <a:off x="9424311" y="4597419"/>
            <a:ext cx="337784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Reminder</a:t>
            </a:r>
          </a:p>
        </p:txBody>
      </p:sp>
    </p:spTree>
    <p:extLst>
      <p:ext uri="{BB962C8B-B14F-4D97-AF65-F5344CB8AC3E}">
        <p14:creationId xmlns:p14="http://schemas.microsoft.com/office/powerpoint/2010/main" val="19033344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F2496C-936B-18E2-9FAC-BAC40DA78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31F46963-6E49-CD2A-BF54-61777EBDA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RCDAQ Elog interactions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55AFFBFB-7475-822E-F46B-FB62859D1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49" y="2156872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 added the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elog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updates to the RCDAQ setup scripts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Later today or tomorrow I’ll set up our Run Control so that &gt;1 (or all 4) RCDAQs can act as a coherent unit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Some “un-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sPHENIX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-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ing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” still going on to unravel the tie-in with our trigger and timing units. (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ePIC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branch in git)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01F371-5EE9-637C-5AAD-32FED6C3AF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2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535D09-D7D8-7713-9E03-1C639CC534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826" y="2898514"/>
            <a:ext cx="11919796" cy="3349091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F8316A7-C04E-2420-2E88-A55C2BA2AFF7}"/>
              </a:ext>
            </a:extLst>
          </p:cNvPr>
          <p:cNvSpPr/>
          <p:nvPr/>
        </p:nvSpPr>
        <p:spPr bwMode="auto">
          <a:xfrm>
            <a:off x="7644606" y="4495006"/>
            <a:ext cx="1447800" cy="381000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87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Helvetica Neue Light" charset="0"/>
              <a:ea typeface="ヒラギノ角ゴ ProN W3" charset="0"/>
              <a:cs typeface="ヒラギノ角ゴ ProN W3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C62708D5-88E6-CEF0-06D6-F5EFD71FD7D9}"/>
              </a:ext>
            </a:extLst>
          </p:cNvPr>
          <p:cNvSpPr/>
          <p:nvPr/>
        </p:nvSpPr>
        <p:spPr bwMode="auto">
          <a:xfrm>
            <a:off x="7644606" y="5257006"/>
            <a:ext cx="1447800" cy="381000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87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Helvetica Neue Light" charset="0"/>
              <a:ea typeface="ヒラギノ角ゴ ProN W3" charset="0"/>
              <a:cs typeface="ヒラギノ角ゴ ProN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2625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FB01E9-3103-B6DB-0B45-4E763111A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DFC7C00F-128F-1548-2CB6-9ACE3794B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 err="1">
                <a:solidFill>
                  <a:srgbClr val="000000"/>
                </a:solidFill>
                <a:latin typeface="Arial Narrow" charset="0"/>
              </a:rPr>
              <a:t>AstroPix</a:t>
            </a: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 success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D10FFDC4-C613-8937-80D3-98D8FC7E3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49" y="2056606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2400" dirty="0">
                <a:solidFill>
                  <a:schemeClr val="tx1"/>
                </a:solidFill>
                <a:latin typeface="Arial Narrow" charset="0"/>
              </a:rPr>
              <a:t>Bobae and I got the </a:t>
            </a:r>
            <a:r>
              <a:rPr lang="en-US" sz="2400" dirty="0" err="1">
                <a:solidFill>
                  <a:schemeClr val="tx1"/>
                </a:solidFill>
                <a:latin typeface="Arial Narrow" charset="0"/>
              </a:rPr>
              <a:t>Astropix</a:t>
            </a:r>
            <a:r>
              <a:rPr lang="en-US" sz="2400" dirty="0">
                <a:solidFill>
                  <a:schemeClr val="tx1"/>
                </a:solidFill>
                <a:latin typeface="Arial Narrow" charset="0"/>
              </a:rPr>
              <a:t> readout to work yesterday. 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2400" dirty="0">
                <a:solidFill>
                  <a:schemeClr val="tx1"/>
                </a:solidFill>
                <a:latin typeface="Arial Narrow" charset="0"/>
              </a:rPr>
              <a:t>According to Bobae the data make sense. 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2400" dirty="0">
                <a:solidFill>
                  <a:schemeClr val="tx1"/>
                </a:solidFill>
                <a:latin typeface="Arial Narrow" charset="0"/>
              </a:rPr>
              <a:t>I have started with an </a:t>
            </a:r>
            <a:r>
              <a:rPr lang="en-US" sz="2400" dirty="0" err="1">
                <a:solidFill>
                  <a:schemeClr val="tx1"/>
                </a:solidFill>
                <a:latin typeface="Arial Narrow" charset="0"/>
              </a:rPr>
              <a:t>onl</a:t>
            </a:r>
            <a:r>
              <a:rPr lang="en-US" sz="2400" dirty="0">
                <a:solidFill>
                  <a:schemeClr val="tx1"/>
                </a:solidFill>
                <a:latin typeface="Arial Narrow" charset="0"/>
              </a:rPr>
              <a:t>. monitoring skeleton but it needs some more knowledge from Bobae to cash in what already exists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E0919FE-1B21-7CAB-66E6-0D40E4823D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3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5B74FC-2448-82E7-D8DE-D024A7509813}"/>
              </a:ext>
            </a:extLst>
          </p:cNvPr>
          <p:cNvSpPr txBox="1"/>
          <p:nvPr/>
        </p:nvSpPr>
        <p:spPr>
          <a:xfrm>
            <a:off x="248149" y="4037806"/>
            <a:ext cx="10901657" cy="5909310"/>
          </a:xfrm>
          <a:prstGeom prst="rect">
            <a:avLst/>
          </a:prstGeom>
          <a:solidFill>
            <a:srgbClr val="FAFFB8"/>
          </a:solidFill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(base)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mep@carbon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:~$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ddump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-e3 -n 5 /scratch/data/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AstroPix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/junk/junk_AstroPix-00000051-0000.evt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Packet 13001    10 -1 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ePIC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Packet) 350 (IDASTROV1)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 of units: 2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|   layer    id payload location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iscol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ts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fpga_ts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0 |      1      3      4     15      0    168     90 1734872274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1 |      1      3      4     14      1    168     68 527043794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Packet 13001    10 -1 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ePIC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Packet) 350 (IDASTROV1)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 of units: 2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|   layer    id payload location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iscol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ts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fpga_ts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0 |      1      3      4     15      0    242     57 -2086039851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1 |      1      3      4     14      1    242     36 1001098965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Packet 13001    10 -1 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ePIC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Packet) 350 (IDASTROV1)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 of units: 2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|   layer    id payload location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iscol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ts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fpga_ts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0 |      1      3      4     11      0    126    131 -912007978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1 |      1      3      4     13      1    126    108 -2119836458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Packet 13001    10 -1 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ePIC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Packet) 350 (IDASTROV1)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 of units: 2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|   layer    id payload location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iscol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ts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fpga_ts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0 |      1      1      4     10      0    151    439 1225466839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1 |      1      1      4     11      1    151    417 17638359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Packet 13001    10 -1 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ePIC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Packet) 350 (IDASTROV1)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 of units: 2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|   layer    id payload location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iscol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ts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fpga_ts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0 |      1      1      4     16      0    109    981 2044672727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1 |      1      1      4     22      1    109    961 836844247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9F487B6A-87AF-7217-D0E9-CEF034F6E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9406" y="5756388"/>
            <a:ext cx="4262143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2400" dirty="0">
                <a:solidFill>
                  <a:schemeClr val="tx1"/>
                </a:solidFill>
                <a:latin typeface="Arial Narrow" charset="0"/>
              </a:rPr>
              <a:t>Some polishing still needed… time stamps shouldn’t be a) negative and b0 not so far apart?</a:t>
            </a:r>
          </a:p>
        </p:txBody>
      </p:sp>
    </p:spTree>
    <p:extLst>
      <p:ext uri="{BB962C8B-B14F-4D97-AF65-F5344CB8AC3E}">
        <p14:creationId xmlns:p14="http://schemas.microsoft.com/office/powerpoint/2010/main" val="35711523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DFE006-C3F1-3A79-23DD-5B20019A4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F180CC59-06EE-CE99-5C31-E2851D5B0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 err="1">
                <a:solidFill>
                  <a:srgbClr val="000000"/>
                </a:solidFill>
                <a:latin typeface="Arial Narrow" charset="0"/>
              </a:rPr>
              <a:t>AstroPix</a:t>
            </a:r>
            <a:endParaRPr lang="en-US" sz="4200" dirty="0">
              <a:solidFill>
                <a:srgbClr val="000000"/>
              </a:solidFill>
              <a:latin typeface="Arial Narrow" charset="0"/>
            </a:endParaRP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4BAAF688-8829-E5CC-3008-167590445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49" y="2056606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2400" dirty="0">
                <a:solidFill>
                  <a:schemeClr val="tx1"/>
                </a:solidFill>
                <a:latin typeface="Arial Narrow" charset="0"/>
              </a:rPr>
              <a:t>What I showed on the last slide is with a super-low rate, currently making one hit = 1 Event.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2400" dirty="0">
                <a:solidFill>
                  <a:schemeClr val="tx1"/>
                </a:solidFill>
                <a:latin typeface="Arial Narrow" charset="0"/>
              </a:rPr>
              <a:t>Normally it’s many hits / RCDAQ Event (or </a:t>
            </a:r>
            <a:r>
              <a:rPr lang="en-US" sz="2400" dirty="0" err="1">
                <a:solidFill>
                  <a:schemeClr val="tx1"/>
                </a:solidFill>
                <a:latin typeface="Arial Narrow" charset="0"/>
              </a:rPr>
              <a:t>TimeFrame</a:t>
            </a:r>
            <a:r>
              <a:rPr lang="en-US" sz="2400" dirty="0">
                <a:solidFill>
                  <a:schemeClr val="tx1"/>
                </a:solidFill>
                <a:latin typeface="Arial Narrow" charset="0"/>
              </a:rPr>
              <a:t>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3419C46-9F06-90F9-4C29-75EF1A4FAA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6D0B5C-2021-6E97-0C65-E6B8E7DDE570}"/>
              </a:ext>
            </a:extLst>
          </p:cNvPr>
          <p:cNvSpPr txBox="1"/>
          <p:nvPr/>
        </p:nvSpPr>
        <p:spPr>
          <a:xfrm>
            <a:off x="527549" y="3530025"/>
            <a:ext cx="10901657" cy="5509200"/>
          </a:xfrm>
          <a:prstGeom prst="rect">
            <a:avLst/>
          </a:prstGeom>
          <a:solidFill>
            <a:srgbClr val="FAFFB8"/>
          </a:solidFill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 of units: 181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|   layer    id payload location </a:t>
            </a:r>
            <a:r>
              <a:rPr lang="en-US" sz="16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iscol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ts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fpga_ts</a:t>
            </a:r>
            <a:endParaRPr lang="en-US" sz="16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0 |      1      3      4     15      0    192    113 -855090086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1 |      1      3      4     14      1    192     90 -2062918566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2 |      1      3      4     24      0     16     67 -56292259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3 |      1      3      4     28      1     15     46 -1264120739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4 |      2      3      4     21      0    202     73 -472371105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5 |      2      3      4     27      1    202     52 -1680199585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6 |      1      3      4     21      0     47    464 355706722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7 |      1      3      4     17      1     47    440 -852187294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8 |      1      3      4     15      0     79     84 -62235037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9 |      1      3      4     14      1     79     61 -1270063517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10 |      1      2      4     18      0    162    101 -1559535005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11 |      1      2      4     15      1    162     78 1527603811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12 |      1      3      4     11      0     28    145 1204474212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13 |      1      3      4     13      1     28    121 -3419804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14 |      2      0      4      0      0    229   2789 -2117345436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15 |      2      0      4     32      1    229   2773 969793380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16 |      1      3      4     24      0    143     73 -151573915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17 |      1      3      4     28      1    143     52 -1359402395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18 |      1      3      4     11      0    177    203 -1272401563</a:t>
            </a:r>
          </a:p>
          <a:p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19 |      1      3      4     13      1    177    179 1814737253</a:t>
            </a:r>
          </a:p>
        </p:txBody>
      </p:sp>
    </p:spTree>
    <p:extLst>
      <p:ext uri="{BB962C8B-B14F-4D97-AF65-F5344CB8AC3E}">
        <p14:creationId xmlns:p14="http://schemas.microsoft.com/office/powerpoint/2010/main" val="11018444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61B5B0-7CD7-2153-DF94-5E255E7CC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D5A5FA78-68D6-2907-C00B-22DF125AA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Things still in progress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AD9B29F2-CF60-8452-F062-8B22764A7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49" y="2156872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 mentioned Run Control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A “Billboard Online Monitoring” setup (look at the manual) (presumably on the upper monitor for starters, but best in another VNC session I think)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Where are we remote MPOD control?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And the power strip?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File transfers (need a destination, ANL? BNL? )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Also need to think of backups – if that carbon home disk croaks, we’ll start over…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There was a lot of confusion when you go my route and log in with “ssh carbon” b/c you need 3 different passwords –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hallgw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(cannot be changed), the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bnl-daq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, then carbon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I’m proposing that I make the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bnl-daq</a:t>
            </a:r>
            <a:r>
              <a:rPr lang="en-US" sz="3000">
                <a:solidFill>
                  <a:schemeClr val="tx1"/>
                </a:solidFill>
                <a:latin typeface="Arial Narrow" charset="0"/>
              </a:rPr>
              <a:t> pw the 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same as carbon for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mep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to avoid confusion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388BA1-826E-8AB8-B5B1-4A23EFA259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0131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2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6.xml><?xml version="1.0" encoding="utf-8"?>
<a:theme xmlns:a="http://schemas.openxmlformats.org/drawingml/2006/main" name="2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Arial Unicode MS"/>
      </a:majorFont>
      <a:minorFont>
        <a:latin typeface="Arial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7.xml><?xml version="1.0" encoding="utf-8"?>
<a:theme xmlns:a="http://schemas.openxmlformats.org/drawingml/2006/main" name="2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Arial Unicode MS"/>
      </a:majorFont>
      <a:minorFont>
        <a:latin typeface="Arial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108141</TotalTime>
  <Words>1009</Words>
  <Application>Microsoft Macintosh PowerPoint</Application>
  <PresentationFormat>Custom</PresentationFormat>
  <Paragraphs>95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27</vt:i4>
      </vt:variant>
      <vt:variant>
        <vt:lpstr>Slide Titles</vt:lpstr>
      </vt:variant>
      <vt:variant>
        <vt:i4>5</vt:i4>
      </vt:variant>
    </vt:vector>
  </HeadingPairs>
  <TitlesOfParts>
    <vt:vector size="38" baseType="lpstr">
      <vt:lpstr>Arial</vt:lpstr>
      <vt:lpstr>Arial Narrow</vt:lpstr>
      <vt:lpstr>Courier New</vt:lpstr>
      <vt:lpstr>Helvetica Neue</vt:lpstr>
      <vt:lpstr>Helvetica Neue Light</vt:lpstr>
      <vt:lpstr>Times New Roman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7_Office Theme</vt:lpstr>
      <vt:lpstr>8_Office Theme</vt:lpstr>
      <vt:lpstr>9_Office Theme</vt:lpstr>
      <vt:lpstr>10_Office Theme</vt:lpstr>
      <vt:lpstr>11_Office Theme</vt:lpstr>
      <vt:lpstr>12_Office Theme</vt:lpstr>
      <vt:lpstr>13_Office Theme</vt:lpstr>
      <vt:lpstr>14_Office Theme</vt:lpstr>
      <vt:lpstr>15_Office Theme</vt:lpstr>
      <vt:lpstr>16_Office Theme</vt:lpstr>
      <vt:lpstr>17_Office Theme</vt:lpstr>
      <vt:lpstr>18_Office Theme</vt:lpstr>
      <vt:lpstr>19_Office Theme</vt:lpstr>
      <vt:lpstr>20_Office Theme</vt:lpstr>
      <vt:lpstr>21_Office Theme</vt:lpstr>
      <vt:lpstr>22_Office Theme</vt:lpstr>
      <vt:lpstr>23_Office Theme</vt:lpstr>
      <vt:lpstr>24_Office Theme</vt:lpstr>
      <vt:lpstr>25_Office Theme</vt:lpstr>
      <vt:lpstr>26_Office Theme</vt:lpstr>
      <vt:lpstr>27_Office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PET Scanner for Plants at the Brookhaven National Laboratory </dc:title>
  <cp:lastModifiedBy>Purschke, Martin</cp:lastModifiedBy>
  <cp:revision>465</cp:revision>
  <cp:lastPrinted>2019-08-08T02:53:14Z</cp:lastPrinted>
  <dcterms:created xsi:type="dcterms:W3CDTF">1601-01-01T00:00:00Z</dcterms:created>
  <dcterms:modified xsi:type="dcterms:W3CDTF">2026-03-30T03:40:14Z</dcterms:modified>
</cp:coreProperties>
</file>