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theme/theme15.xml" ContentType="application/vnd.openxmlformats-officedocument.theme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6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theme/theme17.xml" ContentType="application/vnd.openxmlformats-officedocument.theme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theme/theme18.xml" ContentType="application/vnd.openxmlformats-officedocument.theme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theme/theme19.xml" ContentType="application/vnd.openxmlformats-officedocument.theme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theme/theme21.xml" ContentType="application/vnd.openxmlformats-officedocument.theme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theme/theme22.xml" ContentType="application/vnd.openxmlformats-officedocument.theme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theme/theme23.xml" ContentType="application/vnd.openxmlformats-officedocument.theme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theme/theme24.xml" ContentType="application/vnd.openxmlformats-officedocument.theme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theme/theme25.xml" ContentType="application/vnd.openxmlformats-officedocument.theme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slideLayouts/slideLayout286.xml" ContentType="application/vnd.openxmlformats-officedocument.presentationml.slideLayout+xml"/>
  <Override PartName="/ppt/theme/theme26.xml" ContentType="application/vnd.openxmlformats-officedocument.theme+xml"/>
  <Override PartName="/ppt/slideLayouts/slideLayout287.xml" ContentType="application/vnd.openxmlformats-officedocument.presentationml.slideLayout+xml"/>
  <Override PartName="/ppt/slideLayouts/slideLayout288.xml" ContentType="application/vnd.openxmlformats-officedocument.presentationml.slideLayout+xml"/>
  <Override PartName="/ppt/slideLayouts/slideLayout289.xml" ContentType="application/vnd.openxmlformats-officedocument.presentationml.slideLayout+xml"/>
  <Override PartName="/ppt/slideLayouts/slideLayout290.xml" ContentType="application/vnd.openxmlformats-officedocument.presentationml.slideLayout+xml"/>
  <Override PartName="/ppt/slideLayouts/slideLayout291.xml" ContentType="application/vnd.openxmlformats-officedocument.presentationml.slideLayout+xml"/>
  <Override PartName="/ppt/slideLayouts/slideLayout292.xml" ContentType="application/vnd.openxmlformats-officedocument.presentationml.slideLayout+xml"/>
  <Override PartName="/ppt/slideLayouts/slideLayout293.xml" ContentType="application/vnd.openxmlformats-officedocument.presentationml.slideLayout+xml"/>
  <Override PartName="/ppt/slideLayouts/slideLayout294.xml" ContentType="application/vnd.openxmlformats-officedocument.presentationml.slideLayout+xml"/>
  <Override PartName="/ppt/slideLayouts/slideLayout295.xml" ContentType="application/vnd.openxmlformats-officedocument.presentationml.slideLayout+xml"/>
  <Override PartName="/ppt/slideLayouts/slideLayout296.xml" ContentType="application/vnd.openxmlformats-officedocument.presentationml.slideLayout+xml"/>
  <Override PartName="/ppt/slideLayouts/slideLayout297.xml" ContentType="application/vnd.openxmlformats-officedocument.presentationml.slideLayout+xml"/>
  <Override PartName="/ppt/theme/theme27.xml" ContentType="application/vnd.openxmlformats-officedocument.theme+xml"/>
  <Override PartName="/ppt/theme/theme28.xml" ContentType="application/vnd.openxmlformats-officedocument.theme+xml"/>
  <Override PartName="/ppt/theme/theme2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  <p:sldMasterId id="2147483662" r:id="rId14"/>
    <p:sldMasterId id="2147483663" r:id="rId15"/>
    <p:sldMasterId id="2147483664" r:id="rId16"/>
    <p:sldMasterId id="2147483665" r:id="rId17"/>
    <p:sldMasterId id="2147483666" r:id="rId18"/>
    <p:sldMasterId id="2147483667" r:id="rId19"/>
    <p:sldMasterId id="2147483668" r:id="rId20"/>
    <p:sldMasterId id="2147483669" r:id="rId21"/>
    <p:sldMasterId id="2147483670" r:id="rId22"/>
    <p:sldMasterId id="2147483671" r:id="rId23"/>
    <p:sldMasterId id="2147483672" r:id="rId24"/>
    <p:sldMasterId id="2147483673" r:id="rId25"/>
    <p:sldMasterId id="2147483674" r:id="rId26"/>
    <p:sldMasterId id="2147483675" r:id="rId27"/>
  </p:sldMasterIdLst>
  <p:notesMasterIdLst>
    <p:notesMasterId r:id="rId36"/>
  </p:notesMasterIdLst>
  <p:handoutMasterIdLst>
    <p:handoutMasterId r:id="rId37"/>
  </p:handoutMasterIdLst>
  <p:sldIdLst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</p:sldIdLst>
  <p:sldSz cx="13003213" cy="9752013"/>
  <p:notesSz cx="6858000" cy="9144000"/>
  <p:defaultTextStyle>
    <a:defPPr>
      <a:defRPr lang="en-GB"/>
    </a:defPPr>
    <a:lvl1pPr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1pPr>
    <a:lvl2pPr marL="742950" indent="-28575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2pPr>
    <a:lvl3pPr marL="11430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3pPr>
    <a:lvl4pPr marL="16002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4pPr>
    <a:lvl5pPr marL="2057400" indent="-228600" algn="l" defTabSz="358775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5pPr>
    <a:lvl6pPr marL="22860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6pPr>
    <a:lvl7pPr marL="27432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7pPr>
    <a:lvl8pPr marL="32004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8pPr>
    <a:lvl9pPr marL="3657600" algn="l" defTabSz="457200" rtl="0" eaLnBrk="1" latinLnBrk="0" hangingPunct="1">
      <a:defRPr sz="1200" kern="1200">
        <a:solidFill>
          <a:schemeClr val="bg1"/>
        </a:solidFill>
        <a:latin typeface="Helvetica Neue Light" charset="0"/>
        <a:ea typeface="ヒラギノ角ゴ ProN W3" charset="0"/>
        <a:cs typeface="ヒラギノ角ゴ ProN W3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4600"/>
    <a:srgbClr val="FAFFB7"/>
    <a:srgbClr val="C6F2EE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089"/>
    <p:restoredTop sz="50000" autoAdjust="0"/>
  </p:normalViewPr>
  <p:slideViewPr>
    <p:cSldViewPr>
      <p:cViewPr varScale="1">
        <p:scale>
          <a:sx n="65" d="100"/>
          <a:sy n="65" d="100"/>
        </p:scale>
        <p:origin x="232" y="64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72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viewProps" Target="viewProps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7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5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1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" Target="slides/slide3.xml"/><Relationship Id="rId35" Type="http://schemas.openxmlformats.org/officeDocument/2006/relationships/slide" Target="slides/slide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" Target="slides/slide6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FDEA3-DE62-5748-B08F-A55EDB818D50}" type="datetimeFigureOut">
              <a:rPr lang="en-US" smtClean="0"/>
              <a:t>3/26/26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A87693-1090-C54A-9912-2240EF636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429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9703" name="Rectangle 7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1798300" y="-11798300"/>
            <a:ext cx="11788775" cy="12482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704" name="Rectangle 8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5288" cy="4103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243665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358775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EB100D-2BFD-3CA0-9775-BCCF111F7F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D41942CD-DF86-F02F-13A3-0CC5913D048F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7B682EE4-51FC-5045-BCC5-4135EB601B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234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44BE7B-26AD-255C-4706-FBE1F3D70B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AF24D8BC-E2E8-4126-F659-EF1456600D1D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8D945B28-EB32-AC03-5DAF-A521D6338B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77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EBC8A34-2694-CD1C-DD3B-C5CBD8465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8A9A31F6-1BC1-8232-01CD-0FD5BC4C48D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B1FE5DAF-EA29-6371-70C9-56914F74C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4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7321434-EAB3-8E82-D79B-CA346EEF8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7D9651B9-2326-0D06-8201-B9037E0DF799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AA432FCC-9866-04D2-8361-13C17F5318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51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A638E29-BEB1-4B1A-5E14-F216F9900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45A76A8B-3B0D-AD0A-28AF-76B7FB267E34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CE633C3E-AC0B-EBDE-63C4-77E2A25C3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042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D4025F-A8AB-42ED-14C4-A1C2ABF42C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0AA9C61C-99FB-7BB8-1003-9DBBEE4DB222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6700BD69-65E0-8356-2F7E-006C565769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04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B5DC2D-C699-958A-93C3-086966E81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DA3F4608-3697-3FCA-4959-4FB11ECC4F9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A6AC3560-9B36-0B59-C2D6-D5FD8E4C44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950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3C44B3-432C-ECD4-625A-B993527A49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>
            <a:extLst>
              <a:ext uri="{FF2B5EF4-FFF2-40B4-BE49-F238E27FC236}">
                <a16:creationId xmlns:a16="http://schemas.microsoft.com/office/drawing/2014/main" id="{8FC706EE-8539-5396-DEB9-39D1FE1E7EEA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52226" name="Text Box 2">
            <a:extLst>
              <a:ext uri="{FF2B5EF4-FFF2-40B4-BE49-F238E27FC236}">
                <a16:creationId xmlns:a16="http://schemas.microsoft.com/office/drawing/2014/main" id="{61CE222D-901F-86C9-CC19-DFD86AAEB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60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2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2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4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9241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022C4-13FB-734F-8574-A72C03BD2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40454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A0712-8108-BF48-95B4-A216FD381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417777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1C938-C957-0344-80B1-38579BF27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02650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593DE-CD06-0D40-9D08-03E5225AE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84117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D417D-D5F5-FE45-9515-BD80F9B8F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80230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E4C4EA-1526-F84C-B573-6745E1519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28979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09D50-5311-0F49-BB62-5B63F8D4F3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337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C719A-786E-9B47-8DEE-8EDE2FF652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59247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B1090-DC1D-6044-A330-E43E6CED0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81122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A8AF36-0378-3B4D-BB23-903E93675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56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2259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A727C-017E-1D4A-8C5F-2B16CE820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83363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2610236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0592204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7547010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69300" y="2324100"/>
            <a:ext cx="1949450" cy="89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71150" y="2324100"/>
            <a:ext cx="1951038" cy="8902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942194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84607504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5676277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908636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730274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112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05587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83480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10898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10898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98811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4988115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421429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129247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863600"/>
            <a:ext cx="5848350" cy="8355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863600"/>
            <a:ext cx="5849938" cy="8355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452578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002350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32208259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80880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71550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089247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5949748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76231479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90525"/>
            <a:ext cx="2962275" cy="88280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90525"/>
            <a:ext cx="8736013" cy="88280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1752158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64252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379103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6889139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4728478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0906540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7054643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6607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614573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3483841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212957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0324890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221343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53157409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5221977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597706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30327824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8487842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07715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29519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5803815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6992347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1007314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0640084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41979484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04581361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939666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1872054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152286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87087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33331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1018827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4922081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508604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369932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61936852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5339949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1073309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8787933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4035841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5016500"/>
            <a:ext cx="2457450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5016500"/>
            <a:ext cx="2459038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3164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84329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6331045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2200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1628151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8985551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35577982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54510403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3563" y="1320800"/>
            <a:ext cx="1266825" cy="735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1320800"/>
            <a:ext cx="3649663" cy="735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286026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0643283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807719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057836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072533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848600" y="8470900"/>
            <a:ext cx="2393950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394950" y="8470900"/>
            <a:ext cx="2395538" cy="3660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2816347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92780258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46075634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17082734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1663704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7198404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1199940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945688" y="7785100"/>
            <a:ext cx="2844800" cy="43465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9700" y="7785100"/>
            <a:ext cx="8383588" cy="4346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5442177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17619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9882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848849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440977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3384496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29825087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69818011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568826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465066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1137413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30810390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36749090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26552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8216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556585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4655403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729411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08560420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2123465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4294559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232888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2190105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765734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29877945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80448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9804305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888184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969058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794108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9092462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0439469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258106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475591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1998445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6922336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76500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2422247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3126510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69935492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46215391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597594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8892852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643662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6372698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095977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3837258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02107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13411555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3645979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318909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7254295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2348344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7826349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57450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2324100"/>
            <a:ext cx="2459038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5795295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111847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030646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4107006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90969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49647626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831070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363321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373563" y="328613"/>
            <a:ext cx="1266825" cy="9313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3649663" cy="9313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4655933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88537052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449822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0258942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800" y="8813800"/>
            <a:ext cx="4044950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8813800"/>
            <a:ext cx="4046538" cy="2232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3029477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5811037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00707250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332080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4241334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02029096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4842506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45969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90525"/>
            <a:ext cx="2979738" cy="1065530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90525"/>
            <a:ext cx="8788400" cy="10655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0625668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64233454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33098354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48116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2457450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81350" y="2324100"/>
            <a:ext cx="2459038" cy="731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25935344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7112309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207860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8599276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5714633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78325421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7889527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2031553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93138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93138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6183858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3E357-979D-8545-89F5-822D83CC5A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55380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B0091-CAD8-4A4F-9DD4-8AD6B1C13B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209246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D6ACC-734F-E245-88B7-20D2ACEC0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92150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32E05-7506-A54F-9BF1-C2E2C69AB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55497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57C2B-0416-9B46-9D4B-98CC1FAA50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5582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3388088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F62A5-C029-5E46-8CD6-80F66CE42A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338760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72D46-45B2-A645-9F98-65947C35B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68633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43B41C-BAC7-A148-ADDE-A73E07BDC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26784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734A2-5BE3-9E49-AFC0-F18EF8F60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727696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79433-09A6-1C4F-B506-98EAFAC0A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7521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3F6B1-714D-3440-8BC9-206C4AE21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804543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08C30A-7EAE-9541-B0A4-4D5F08B9C9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458064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B7B757-34E8-C547-954A-0D5926DE2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002401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70F67-02F8-2F43-942A-81A67066F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692114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1238"/>
            <a:ext cx="5768975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1238"/>
            <a:ext cx="5770563" cy="5645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D71D0-F61A-C64E-A244-39FCEEBFD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23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9716167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5BE8E-80A8-4A4A-9B7D-989DBB03F7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34867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725A8-0EF9-904F-ABC6-8A3D95147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390817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0D5A19-5F14-1444-B4F3-125BD95A0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48551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2C739-91CD-AF44-9A36-203A157C90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10265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DBE46-7FD3-B145-B46C-3E340CFF71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125736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8C5D74-9DBD-2845-9933-4727D5CAA3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99343"/>
      </p:ext>
    </p:extLst>
  </p:cSld>
  <p:clrMapOvr>
    <a:masterClrMapping/>
  </p:clrMapOvr>
</p:sldLayout>
</file>

<file path=ppt/slideLayouts/slideLayout2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7537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7537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E7740-4E7D-C64C-BEF3-DAC1E8934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58581"/>
      </p:ext>
    </p:extLst>
  </p:cSld>
  <p:clrMapOvr>
    <a:masterClrMapping/>
  </p:clrMapOvr>
</p:sldLayout>
</file>

<file path=ppt/slideLayouts/slideLayout2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E998AA-A84F-5C43-91EE-11B2DED93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65031"/>
      </p:ext>
    </p:extLst>
  </p:cSld>
  <p:clrMapOvr>
    <a:masterClrMapping/>
  </p:clrMapOvr>
</p:sldLayout>
</file>

<file path=ppt/slideLayouts/slideLayout28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F58B8-1878-CB46-B5CA-3331AA433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32505"/>
      </p:ext>
    </p:extLst>
  </p:cSld>
  <p:clrMapOvr>
    <a:masterClrMapping/>
  </p:clrMapOvr>
</p:sldLayout>
</file>

<file path=ppt/slideLayouts/slideLayout28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B71B8-3DEC-854E-8206-274F2B0AE3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9642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0284710"/>
      </p:ext>
    </p:extLst>
  </p:cSld>
  <p:clrMapOvr>
    <a:masterClrMapping/>
  </p:clrMapOvr>
</p:sldLayout>
</file>

<file path=ppt/slideLayouts/slideLayout29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4725" y="2058988"/>
            <a:ext cx="5443538" cy="659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0663" y="2058988"/>
            <a:ext cx="5445125" cy="6599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9DA82-3903-8749-9909-84B0344012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222576"/>
      </p:ext>
    </p:extLst>
  </p:cSld>
  <p:clrMapOvr>
    <a:masterClrMapping/>
  </p:clrMapOvr>
</p:sldLayout>
</file>

<file path=ppt/slideLayouts/slideLayout29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0E790-372F-5B42-B4D4-150D8C76B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45438"/>
      </p:ext>
    </p:extLst>
  </p:cSld>
  <p:clrMapOvr>
    <a:masterClrMapping/>
  </p:clrMapOvr>
</p:sldLayout>
</file>

<file path=ppt/slideLayouts/slideLayout2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D8A9DF-C2D2-1446-87EC-9DAF05A7CF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88636"/>
      </p:ext>
    </p:extLst>
  </p:cSld>
  <p:clrMapOvr>
    <a:masterClrMapping/>
  </p:clrMapOvr>
</p:sldLayout>
</file>

<file path=ppt/slideLayouts/slideLayout29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5D1B73-ED9E-474D-B069-916661F1B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67095"/>
      </p:ext>
    </p:extLst>
  </p:cSld>
  <p:clrMapOvr>
    <a:masterClrMapping/>
  </p:clrMapOvr>
</p:sldLayout>
</file>

<file path=ppt/slideLayouts/slideLayout29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598DA-539F-F443-91BF-AAA7BE757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970477"/>
      </p:ext>
    </p:extLst>
  </p:cSld>
  <p:clrMapOvr>
    <a:masterClrMapping/>
  </p:clrMapOvr>
</p:sldLayout>
</file>

<file path=ppt/slideLayouts/slideLayout29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157FE-5A73-7A4C-B2E6-111184D49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64392"/>
      </p:ext>
    </p:extLst>
  </p:cSld>
  <p:clrMapOvr>
    <a:masterClrMapping/>
  </p:clrMapOvr>
</p:sldLayout>
</file>

<file path=ppt/slideLayouts/slideLayout2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91FAE-BE64-0C49-B08C-B1B2E5D95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02826"/>
      </p:ext>
    </p:extLst>
  </p:cSld>
  <p:clrMapOvr>
    <a:masterClrMapping/>
  </p:clrMapOvr>
</p:sldLayout>
</file>

<file path=ppt/slideLayouts/slideLayout2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56713" y="866775"/>
            <a:ext cx="2759075" cy="77914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4725" y="866775"/>
            <a:ext cx="8129588" cy="779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9EF29-73B2-3B47-857F-D9E789BD1D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9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584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6684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20995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698185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2282825"/>
            <a:ext cx="2962275" cy="56451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2282825"/>
            <a:ext cx="8736013" cy="56451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261063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4318325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37798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69214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5747037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52036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6386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382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213785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21925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686049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541145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8318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8318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70722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349EE-647D-2C4C-A4D1-D23182A15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80592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9014C-F727-CA43-80A3-B9D035ABDC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007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4199E-56D3-8D4B-AAE4-E27AB6E7CC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569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3C04B-1E1C-B746-8E1B-09FE8FFB8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075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A3949-9787-B44A-8918-7C57BAAE8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69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1"/>
          <p:cNvSpPr>
            <a:spLocks noGrp="1"/>
          </p:cNvSpPr>
          <p:nvPr>
            <p:ph type="sldNum" sz="quarter" idx="10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76084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4FE7E-9590-DA4C-B7D9-66BFB80FA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814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17740-341E-C547-8366-C330FB5C6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61727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D806D-E244-684C-8FD5-216A5C4D1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5173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3B731-1B25-7345-A8EA-02F23F686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116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7841B-B213-9C44-A146-500537F94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027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0225" y="388938"/>
            <a:ext cx="2922588" cy="83185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88938"/>
            <a:ext cx="8616950" cy="83185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69C6F2-9FAF-6543-9BD2-A3953BA4CE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49012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EFE32E-6611-0E42-81D9-E69FBED8E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9365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D7E82-4E55-4342-9113-5E632C07DE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7216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91A40-AAC3-EE4F-828F-F62E3770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3770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E2EFE-7898-6E4F-9985-33D8CEC022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21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23996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9275B-B27A-5046-B8B0-A66C5FCC60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05852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4976B-0482-0C45-970F-D05EB8615B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314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6F0C3-C80B-334A-8FD0-EFE5254B80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203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9BB62-FF00-CE40-8532-4AA5744587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316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E0B610-4ACA-6745-9643-A289F995E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0679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F0B39-CBAF-E54A-B6AB-5336EF817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92636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ADD7-D299-EA4B-9F24-31804CC71D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00956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2DCD52-BDD6-0F48-8EF6-6CB1E6BA6D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68398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7BB06-45C8-9840-9329-6B4E5F5223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9467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C8940-BF53-6844-848B-F018018F53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752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75434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324100"/>
            <a:ext cx="5848350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324100"/>
            <a:ext cx="5849938" cy="6554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5BC7E-1A0D-4344-BD1F-D644FFCB7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33639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3AF8BB-74BB-464F-A7BA-9A37D4B28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174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B8050-5692-0549-8127-7D5E4F3AD2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3199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DD889C-F675-244F-B647-AF2E7DCD7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62540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4B371-30EE-5941-8E85-A0CE73D1C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04370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848E4-6C3B-8D45-82DF-170EDEF24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0839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368164-FF09-6D47-BE16-D689A817C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7280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5502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550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AC43E-8E6E-3E43-81E7-66AE9D519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6967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729910-342F-7241-8A29-AB1339B8B3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6855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485B3-ADB6-6740-B866-03E0E0A3E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08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963301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A0D47-F2EF-3A46-B1C2-2F3EBEA32C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082660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14D04F-76A8-EF47-B7A3-A6B9A92B7F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422520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92A506-835F-2D46-99E8-A7EC6ACEE5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6574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8FC3C-9F28-A14C-A5A7-2079C8077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38000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EA119-AA4E-2A4E-87AE-8B75F695F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2307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E28D25-08D3-6C40-986C-34B72D777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465074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215E9-4330-FA45-B983-D71E966C24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5308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E9661-F860-3940-835C-E06907127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15509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724554-936B-594D-AA13-DCF3599F31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57578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28950"/>
            <a:ext cx="11053763" cy="2090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6088"/>
            <a:ext cx="9101137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43782-7F98-C240-B400-941BC47D02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65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39625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CBC84-CF0E-6748-9A51-2D6D5BE0CA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3939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5863"/>
            <a:ext cx="11052175" cy="19383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2175" cy="2132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813F10-CD68-2443-9E49-10ABB3782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6167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82825"/>
            <a:ext cx="5768975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2250" y="2282825"/>
            <a:ext cx="5770563" cy="64246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AE281-65E5-9D4B-9BFC-76737B3E5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86688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1463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6750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6750" cy="56181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C0DD2-435F-FE47-B667-B04FA794E6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06752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ACD1A-655D-1C4C-8EFA-3B465160B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49107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A53AF-FBD6-B34A-8CE3-EE9BAF376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128644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6725" cy="16510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3175" y="388938"/>
            <a:ext cx="7269163" cy="83216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39938"/>
            <a:ext cx="4276725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6842D-90FF-7C40-A016-71B6868CAF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69829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938" y="6826250"/>
            <a:ext cx="7802562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7938" y="871538"/>
            <a:ext cx="7802562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7938" y="7632700"/>
            <a:ext cx="7802562" cy="11445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F4298-CA30-DE4C-A964-C62585A070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145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07073-7A9C-A34F-8457-50ADD26ACB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17065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59913" y="328613"/>
            <a:ext cx="2962275" cy="83788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28613"/>
            <a:ext cx="8736013" cy="83788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A18DA-02BE-3441-A58D-D1AF053E03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52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0.xml"/><Relationship Id="rId3" Type="http://schemas.openxmlformats.org/officeDocument/2006/relationships/slideLayout" Target="../slideLayouts/slideLayout245.xml"/><Relationship Id="rId7" Type="http://schemas.openxmlformats.org/officeDocument/2006/relationships/slideLayout" Target="../slideLayouts/slideLayout249.xml"/><Relationship Id="rId12" Type="http://schemas.openxmlformats.org/officeDocument/2006/relationships/theme" Target="../theme/theme23.xml"/><Relationship Id="rId2" Type="http://schemas.openxmlformats.org/officeDocument/2006/relationships/slideLayout" Target="../slideLayouts/slideLayout244.xml"/><Relationship Id="rId1" Type="http://schemas.openxmlformats.org/officeDocument/2006/relationships/slideLayout" Target="../slideLayouts/slideLayout243.xml"/><Relationship Id="rId6" Type="http://schemas.openxmlformats.org/officeDocument/2006/relationships/slideLayout" Target="../slideLayouts/slideLayout248.xml"/><Relationship Id="rId11" Type="http://schemas.openxmlformats.org/officeDocument/2006/relationships/slideLayout" Target="../slideLayouts/slideLayout253.xml"/><Relationship Id="rId5" Type="http://schemas.openxmlformats.org/officeDocument/2006/relationships/slideLayout" Target="../slideLayouts/slideLayout247.xml"/><Relationship Id="rId10" Type="http://schemas.openxmlformats.org/officeDocument/2006/relationships/slideLayout" Target="../slideLayouts/slideLayout252.xml"/><Relationship Id="rId4" Type="http://schemas.openxmlformats.org/officeDocument/2006/relationships/slideLayout" Target="../slideLayouts/slideLayout246.xml"/><Relationship Id="rId9" Type="http://schemas.openxmlformats.org/officeDocument/2006/relationships/slideLayout" Target="../slideLayouts/slideLayout251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1.xml"/><Relationship Id="rId3" Type="http://schemas.openxmlformats.org/officeDocument/2006/relationships/slideLayout" Target="../slideLayouts/slideLayout256.xml"/><Relationship Id="rId7" Type="http://schemas.openxmlformats.org/officeDocument/2006/relationships/slideLayout" Target="../slideLayouts/slideLayout260.xml"/><Relationship Id="rId12" Type="http://schemas.openxmlformats.org/officeDocument/2006/relationships/theme" Target="../theme/theme24.xml"/><Relationship Id="rId2" Type="http://schemas.openxmlformats.org/officeDocument/2006/relationships/slideLayout" Target="../slideLayouts/slideLayout255.xml"/><Relationship Id="rId1" Type="http://schemas.openxmlformats.org/officeDocument/2006/relationships/slideLayout" Target="../slideLayouts/slideLayout254.xml"/><Relationship Id="rId6" Type="http://schemas.openxmlformats.org/officeDocument/2006/relationships/slideLayout" Target="../slideLayouts/slideLayout259.xml"/><Relationship Id="rId11" Type="http://schemas.openxmlformats.org/officeDocument/2006/relationships/slideLayout" Target="../slideLayouts/slideLayout264.xml"/><Relationship Id="rId5" Type="http://schemas.openxmlformats.org/officeDocument/2006/relationships/slideLayout" Target="../slideLayouts/slideLayout258.xml"/><Relationship Id="rId10" Type="http://schemas.openxmlformats.org/officeDocument/2006/relationships/slideLayout" Target="../slideLayouts/slideLayout263.xml"/><Relationship Id="rId4" Type="http://schemas.openxmlformats.org/officeDocument/2006/relationships/slideLayout" Target="../slideLayouts/slideLayout257.xml"/><Relationship Id="rId9" Type="http://schemas.openxmlformats.org/officeDocument/2006/relationships/slideLayout" Target="../slideLayouts/slideLayout262.xml"/></Relationships>
</file>

<file path=ppt/slideMasters/_rels/slideMaster2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2.xml"/><Relationship Id="rId3" Type="http://schemas.openxmlformats.org/officeDocument/2006/relationships/slideLayout" Target="../slideLayouts/slideLayout267.xml"/><Relationship Id="rId7" Type="http://schemas.openxmlformats.org/officeDocument/2006/relationships/slideLayout" Target="../slideLayouts/slideLayout271.xml"/><Relationship Id="rId12" Type="http://schemas.openxmlformats.org/officeDocument/2006/relationships/theme" Target="../theme/theme25.xml"/><Relationship Id="rId2" Type="http://schemas.openxmlformats.org/officeDocument/2006/relationships/slideLayout" Target="../slideLayouts/slideLayout266.xml"/><Relationship Id="rId1" Type="http://schemas.openxmlformats.org/officeDocument/2006/relationships/slideLayout" Target="../slideLayouts/slideLayout265.xml"/><Relationship Id="rId6" Type="http://schemas.openxmlformats.org/officeDocument/2006/relationships/slideLayout" Target="../slideLayouts/slideLayout270.xml"/><Relationship Id="rId11" Type="http://schemas.openxmlformats.org/officeDocument/2006/relationships/slideLayout" Target="../slideLayouts/slideLayout275.xml"/><Relationship Id="rId5" Type="http://schemas.openxmlformats.org/officeDocument/2006/relationships/slideLayout" Target="../slideLayouts/slideLayout269.xml"/><Relationship Id="rId10" Type="http://schemas.openxmlformats.org/officeDocument/2006/relationships/slideLayout" Target="../slideLayouts/slideLayout274.xml"/><Relationship Id="rId4" Type="http://schemas.openxmlformats.org/officeDocument/2006/relationships/slideLayout" Target="../slideLayouts/slideLayout268.xml"/><Relationship Id="rId9" Type="http://schemas.openxmlformats.org/officeDocument/2006/relationships/slideLayout" Target="../slideLayouts/slideLayout273.xml"/></Relationships>
</file>

<file path=ppt/slideMasters/_rels/slideMaster2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78.xml"/><Relationship Id="rId7" Type="http://schemas.openxmlformats.org/officeDocument/2006/relationships/slideLayout" Target="../slideLayouts/slideLayout282.xml"/><Relationship Id="rId12" Type="http://schemas.openxmlformats.org/officeDocument/2006/relationships/theme" Target="../theme/theme26.xml"/><Relationship Id="rId2" Type="http://schemas.openxmlformats.org/officeDocument/2006/relationships/slideLayout" Target="../slideLayouts/slideLayout277.xml"/><Relationship Id="rId1" Type="http://schemas.openxmlformats.org/officeDocument/2006/relationships/slideLayout" Target="../slideLayouts/slideLayout276.xml"/><Relationship Id="rId6" Type="http://schemas.openxmlformats.org/officeDocument/2006/relationships/slideLayout" Target="../slideLayouts/slideLayout281.xml"/><Relationship Id="rId11" Type="http://schemas.openxmlformats.org/officeDocument/2006/relationships/slideLayout" Target="../slideLayouts/slideLayout286.xml"/><Relationship Id="rId5" Type="http://schemas.openxmlformats.org/officeDocument/2006/relationships/slideLayout" Target="../slideLayouts/slideLayout280.xml"/><Relationship Id="rId10" Type="http://schemas.openxmlformats.org/officeDocument/2006/relationships/slideLayout" Target="../slideLayouts/slideLayout285.xml"/><Relationship Id="rId4" Type="http://schemas.openxmlformats.org/officeDocument/2006/relationships/slideLayout" Target="../slideLayouts/slideLayout279.xml"/><Relationship Id="rId9" Type="http://schemas.openxmlformats.org/officeDocument/2006/relationships/slideLayout" Target="../slideLayouts/slideLayout284.xml"/></Relationships>
</file>

<file path=ppt/slideMasters/_rels/slideMaster2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89.xml"/><Relationship Id="rId7" Type="http://schemas.openxmlformats.org/officeDocument/2006/relationships/slideLayout" Target="../slideLayouts/slideLayout293.xml"/><Relationship Id="rId12" Type="http://schemas.openxmlformats.org/officeDocument/2006/relationships/theme" Target="../theme/theme27.xml"/><Relationship Id="rId2" Type="http://schemas.openxmlformats.org/officeDocument/2006/relationships/slideLayout" Target="../slideLayouts/slideLayout288.xml"/><Relationship Id="rId1" Type="http://schemas.openxmlformats.org/officeDocument/2006/relationships/slideLayout" Target="../slideLayouts/slideLayout287.xml"/><Relationship Id="rId6" Type="http://schemas.openxmlformats.org/officeDocument/2006/relationships/slideLayout" Target="../slideLayouts/slideLayout292.xml"/><Relationship Id="rId11" Type="http://schemas.openxmlformats.org/officeDocument/2006/relationships/slideLayout" Target="../slideLayouts/slideLayout297.xml"/><Relationship Id="rId5" Type="http://schemas.openxmlformats.org/officeDocument/2006/relationships/slideLayout" Target="../slideLayouts/slideLayout291.xml"/><Relationship Id="rId10" Type="http://schemas.openxmlformats.org/officeDocument/2006/relationships/slideLayout" Target="../slideLayouts/slideLayout296.xml"/><Relationship Id="rId4" Type="http://schemas.openxmlformats.org/officeDocument/2006/relationships/slideLayout" Target="../slideLayouts/slideLayout290.xml"/><Relationship Id="rId9" Type="http://schemas.openxmlformats.org/officeDocument/2006/relationships/slideLayout" Target="../slideLayouts/slideLayout29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0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6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9E15170F-BF4F-F742-BA51-3C0C03EA7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69300" y="2324100"/>
            <a:ext cx="4052888" cy="890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863600"/>
            <a:ext cx="11850688" cy="835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72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4338" name="Line 2"/>
          <p:cNvSpPr>
            <a:spLocks noChangeShapeType="1"/>
          </p:cNvSpPr>
          <p:nvPr/>
        </p:nvSpPr>
        <p:spPr bwMode="auto">
          <a:xfrm flipH="1">
            <a:off x="9055100" y="519113"/>
            <a:ext cx="23813" cy="79644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9066213" y="3092450"/>
            <a:ext cx="34305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9066213" y="5873750"/>
            <a:ext cx="34305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6386" name="Line 2"/>
          <p:cNvSpPr>
            <a:spLocks noChangeShapeType="1"/>
          </p:cNvSpPr>
          <p:nvPr/>
        </p:nvSpPr>
        <p:spPr bwMode="auto">
          <a:xfrm flipH="1">
            <a:off x="4419600" y="1778000"/>
            <a:ext cx="23813" cy="50546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5016500"/>
            <a:ext cx="5068888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7410" name="Line 2"/>
          <p:cNvSpPr>
            <a:spLocks noChangeShapeType="1"/>
          </p:cNvSpPr>
          <p:nvPr/>
        </p:nvSpPr>
        <p:spPr bwMode="auto">
          <a:xfrm>
            <a:off x="647700" y="4749800"/>
            <a:ext cx="4881563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1320800"/>
            <a:ext cx="5068888" cy="316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409700" y="7785100"/>
            <a:ext cx="5780088" cy="169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7543800" y="7975600"/>
            <a:ext cx="1588" cy="1422400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848600" y="8470900"/>
            <a:ext cx="4941888" cy="366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999999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9458" name="Line 2"/>
          <p:cNvSpPr>
            <a:spLocks noChangeShapeType="1"/>
          </p:cNvSpPr>
          <p:nvPr/>
        </p:nvSpPr>
        <p:spPr bwMode="auto">
          <a:xfrm>
            <a:off x="6502400" y="1803400"/>
            <a:ext cx="1588" cy="43180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5" r:id="rId2"/>
    <p:sldLayoutId id="2147483876" r:id="rId3"/>
    <p:sldLayoutId id="2147483877" r:id="rId4"/>
    <p:sldLayoutId id="2147483878" r:id="rId5"/>
    <p:sldLayoutId id="2147483879" r:id="rId6"/>
    <p:sldLayoutId id="2147483880" r:id="rId7"/>
    <p:sldLayoutId id="2147483881" r:id="rId8"/>
    <p:sldLayoutId id="2147483882" r:id="rId9"/>
    <p:sldLayoutId id="2147483883" r:id="rId10"/>
    <p:sldLayoutId id="2147483884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0482" name="Line 2"/>
          <p:cNvSpPr>
            <a:spLocks noChangeShapeType="1"/>
          </p:cNvSpPr>
          <p:nvPr/>
        </p:nvSpPr>
        <p:spPr bwMode="auto">
          <a:xfrm flipH="1">
            <a:off x="6477000" y="508000"/>
            <a:ext cx="23813" cy="8013700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5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18625" y="9039225"/>
            <a:ext cx="3033713" cy="5191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54EC2-8F58-5C4F-8AEB-33CAAE66C4BD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1506" name="Line 2"/>
          <p:cNvSpPr>
            <a:spLocks noChangeShapeType="1"/>
          </p:cNvSpPr>
          <p:nvPr/>
        </p:nvSpPr>
        <p:spPr bwMode="auto">
          <a:xfrm flipH="1">
            <a:off x="4432300" y="1776413"/>
            <a:ext cx="23813" cy="50688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1507" name="Line 3"/>
          <p:cNvSpPr>
            <a:spLocks noChangeShapeType="1"/>
          </p:cNvSpPr>
          <p:nvPr/>
        </p:nvSpPr>
        <p:spPr bwMode="auto">
          <a:xfrm flipH="1">
            <a:off x="8534400" y="1776413"/>
            <a:ext cx="23813" cy="50688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68888" cy="731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647700" y="1968500"/>
            <a:ext cx="48768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50688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8813800"/>
            <a:ext cx="8243888" cy="223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4578" name="Line 2"/>
          <p:cNvSpPr>
            <a:spLocks noChangeShapeType="1"/>
          </p:cNvSpPr>
          <p:nvPr/>
        </p:nvSpPr>
        <p:spPr bwMode="auto">
          <a:xfrm flipH="1">
            <a:off x="6477000" y="519113"/>
            <a:ext cx="23813" cy="7964487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579" name="Line 3"/>
          <p:cNvSpPr>
            <a:spLocks noChangeShapeType="1"/>
          </p:cNvSpPr>
          <p:nvPr/>
        </p:nvSpPr>
        <p:spPr bwMode="auto">
          <a:xfrm>
            <a:off x="6488113" y="4476750"/>
            <a:ext cx="5995987" cy="1588"/>
          </a:xfrm>
          <a:prstGeom prst="line">
            <a:avLst/>
          </a:prstGeom>
          <a:noFill/>
          <a:ln w="12600" cap="sq">
            <a:solidFill>
              <a:srgbClr val="9A9A9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hf hdr="0"/>
  <p:txStyles>
    <p:titleStyle>
      <a:lvl1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j-lt"/>
          <a:ea typeface="+mj-ea"/>
          <a:cs typeface="+mj-cs"/>
        </a:defRPr>
      </a:lvl1pPr>
      <a:lvl2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r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72727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5068888" cy="731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5603" name="Line 3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0" r:id="rId1"/>
    <p:sldLayoutId id="2147483941" r:id="rId2"/>
    <p:sldLayoutId id="2147483942" r:id="rId3"/>
    <p:sldLayoutId id="2147483943" r:id="rId4"/>
    <p:sldLayoutId id="2147483944" r:id="rId5"/>
    <p:sldLayoutId id="2147483945" r:id="rId6"/>
    <p:sldLayoutId id="2147483946" r:id="rId7"/>
    <p:sldLayoutId id="2147483947" r:id="rId8"/>
    <p:sldLayoutId id="2147483948" r:id="rId9"/>
    <p:sldLayoutId id="2147483949" r:id="rId10"/>
    <p:sldLayoutId id="214748395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6626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FC6198F5-EBB4-8446-B074-2C0AE5D5E2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8777288"/>
            <a:ext cx="28892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7650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9747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441825" y="8885238"/>
            <a:ext cx="4116388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93186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A4BBA098-45FA-4740-B54A-326D89CB41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1238"/>
            <a:ext cx="11691938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298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2" r:id="rId1"/>
    <p:sldLayoutId id="2147483963" r:id="rId2"/>
    <p:sldLayoutId id="2147483964" r:id="rId3"/>
    <p:sldLayoutId id="2147483965" r:id="rId4"/>
    <p:sldLayoutId id="2147483966" r:id="rId5"/>
    <p:sldLayoutId id="2147483967" r:id="rId6"/>
    <p:sldLayoutId id="2147483968" r:id="rId7"/>
    <p:sldLayoutId id="2147483969" r:id="rId8"/>
    <p:sldLayoutId id="2147483970" r:id="rId9"/>
    <p:sldLayoutId id="2147483971" r:id="rId10"/>
    <p:sldLayoutId id="2147483972" r:id="rId11"/>
  </p:sldLayoutIdLst>
  <p:hf hdr="0"/>
  <p:txStyles>
    <p:titleStyle>
      <a:lvl1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2pPr>
      <a:lvl3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3pPr>
      <a:lvl4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4pPr>
      <a:lvl5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9pPr>
    </p:titleStyle>
    <p:bodyStyle>
      <a:lvl1pPr marL="342900" indent="-342900" algn="l" defTabSz="358775" rtl="0" eaLnBrk="0" fontAlgn="base" hangingPunct="0">
        <a:lnSpc>
          <a:spcPct val="93000"/>
        </a:lnSpc>
        <a:spcBef>
          <a:spcPct val="0"/>
        </a:spcBef>
        <a:spcAft>
          <a:spcPts val="2013"/>
        </a:spcAft>
        <a:buClr>
          <a:srgbClr val="000000"/>
        </a:buClr>
        <a:buSzPct val="100000"/>
        <a:buFont typeface="Times New Roman" charset="0"/>
        <a:defRPr sz="3400" i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lnSpc>
          <a:spcPct val="93000"/>
        </a:lnSpc>
        <a:spcBef>
          <a:spcPct val="0"/>
        </a:spcBef>
        <a:spcAft>
          <a:spcPts val="1613"/>
        </a:spcAft>
        <a:buClr>
          <a:srgbClr val="000000"/>
        </a:buClr>
        <a:buSzPct val="100000"/>
        <a:buFont typeface="Times New Roman" charset="0"/>
        <a:defRPr sz="2600" i="1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charset="0"/>
        <a:defRPr sz="2300" i="1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813"/>
        </a:spcAft>
        <a:buClr>
          <a:srgbClr val="000000"/>
        </a:buClr>
        <a:buSzPct val="100000"/>
        <a:buFont typeface="Times New Roman" charset="0"/>
        <a:defRPr sz="2000" i="1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0" y="8777288"/>
            <a:ext cx="2889250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4725" y="866775"/>
            <a:ext cx="11041063" cy="96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2058988"/>
            <a:ext cx="11041063" cy="659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9747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r>
              <a:rPr lang="en-US"/>
              <a:t>March 9, 2016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441825" y="8885238"/>
            <a:ext cx="4116388" cy="64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9318625" y="8885238"/>
            <a:ext cx="2697163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>
              <a:buClrTx/>
              <a:buFontTx/>
              <a:buNone/>
              <a:tabLst>
                <a:tab pos="360363" algn="l"/>
                <a:tab pos="720725" algn="l"/>
                <a:tab pos="1081088" algn="l"/>
                <a:tab pos="1441450" algn="l"/>
                <a:tab pos="1801813" algn="l"/>
                <a:tab pos="2162175" algn="l"/>
                <a:tab pos="2522538" algn="l"/>
              </a:tabLst>
              <a:defRPr sz="2400">
                <a:solidFill>
                  <a:srgbClr val="0000FF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55B6CC4-C500-8A48-94CD-4A9BC520D3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hf hdr="0"/>
  <p:txStyles>
    <p:titleStyle>
      <a:lvl1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2pPr>
      <a:lvl3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3pPr>
      <a:lvl4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4pPr>
      <a:lvl5pPr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400">
          <a:solidFill>
            <a:srgbClr val="0000FF"/>
          </a:solidFill>
          <a:latin typeface="Arial" charset="0"/>
          <a:ea typeface="ＭＳ Ｐゴシック" charset="0"/>
          <a:cs typeface="Arial Unicode MS" charset="0"/>
        </a:defRPr>
      </a:lvl9pPr>
    </p:titleStyle>
    <p:bodyStyle>
      <a:lvl1pPr marL="342900" indent="-342900" algn="l" defTabSz="358775" rtl="0" eaLnBrk="0" fontAlgn="base" hangingPunct="0">
        <a:lnSpc>
          <a:spcPct val="93000"/>
        </a:lnSpc>
        <a:spcBef>
          <a:spcPct val="0"/>
        </a:spcBef>
        <a:spcAft>
          <a:spcPts val="2013"/>
        </a:spcAft>
        <a:buClr>
          <a:srgbClr val="000000"/>
        </a:buClr>
        <a:buSzPct val="100000"/>
        <a:buFont typeface="Times New Roman" charset="0"/>
        <a:defRPr sz="3400" i="1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lnSpc>
          <a:spcPct val="93000"/>
        </a:lnSpc>
        <a:spcBef>
          <a:spcPct val="0"/>
        </a:spcBef>
        <a:spcAft>
          <a:spcPts val="1613"/>
        </a:spcAft>
        <a:buClr>
          <a:srgbClr val="000000"/>
        </a:buClr>
        <a:buSzPct val="100000"/>
        <a:buFont typeface="Times New Roman" charset="0"/>
        <a:defRPr sz="2600" i="1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1213"/>
        </a:spcAft>
        <a:buClr>
          <a:srgbClr val="000000"/>
        </a:buClr>
        <a:buSzPct val="100000"/>
        <a:buFont typeface="Times New Roman" charset="0"/>
        <a:defRPr sz="2300" i="1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813"/>
        </a:spcAft>
        <a:buClr>
          <a:srgbClr val="000000"/>
        </a:buClr>
        <a:buSzPct val="100000"/>
        <a:buFont typeface="Times New Roman" charset="0"/>
        <a:defRPr sz="2000" i="1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lnSpc>
          <a:spcPct val="93000"/>
        </a:lnSpc>
        <a:spcBef>
          <a:spcPct val="0"/>
        </a:spcBef>
        <a:spcAft>
          <a:spcPts val="400"/>
        </a:spcAft>
        <a:buClr>
          <a:srgbClr val="000000"/>
        </a:buClr>
        <a:buSzPct val="100000"/>
        <a:buFont typeface="Times New Roman" charset="0"/>
        <a:defRPr sz="2800" i="1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708400"/>
            <a:ext cx="11850688" cy="232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564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FA926AD2-D67B-E04E-BF9D-5B4C5D9F89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50875" y="388938"/>
            <a:ext cx="11691938" cy="1617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5AB99F3E-9034-EC4C-AB9F-1C4B53344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324100"/>
            <a:ext cx="11850688" cy="6554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6C080CF3-D0AE-524D-A0B6-6695C259E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7E25456-F0F1-4445-A779-BF3123C55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328613"/>
            <a:ext cx="11850688" cy="138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50760" tIns="50760" rIns="50760" bIns="5076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2" name="Line 2"/>
          <p:cNvSpPr>
            <a:spLocks noChangeShapeType="1"/>
          </p:cNvSpPr>
          <p:nvPr/>
        </p:nvSpPr>
        <p:spPr bwMode="auto">
          <a:xfrm>
            <a:off x="647700" y="1968500"/>
            <a:ext cx="11709400" cy="1588"/>
          </a:xfrm>
          <a:prstGeom prst="line">
            <a:avLst/>
          </a:prstGeom>
          <a:noFill/>
          <a:ln w="12600" cap="sq">
            <a:solidFill>
              <a:srgbClr val="88888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ldNum"/>
          </p:nvPr>
        </p:nvSpPr>
        <p:spPr bwMode="auto">
          <a:xfrm>
            <a:off x="12268200" y="9194800"/>
            <a:ext cx="300038" cy="30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1" compatLnSpc="1">
            <a:prstTxWarp prst="textNoShape">
              <a:avLst/>
            </a:prstTxWarp>
          </a:bodyPr>
          <a:lstStyle>
            <a:lvl1pPr algn="r" eaLnBrk="1">
              <a:buClrTx/>
              <a:buFontTx/>
              <a:buNone/>
              <a:defRPr sz="1400">
                <a:solidFill>
                  <a:srgbClr val="000000"/>
                </a:solidFill>
                <a:latin typeface="+mn-lt"/>
                <a:cs typeface="Tahoma" charset="0"/>
              </a:defRPr>
            </a:lvl1pPr>
          </a:lstStyle>
          <a:p>
            <a:pPr>
              <a:defRPr/>
            </a:pPr>
            <a:fld id="{BF6931AB-6532-304C-A554-03C4E777D5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875" y="2282825"/>
            <a:ext cx="11691938" cy="642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hf hdr="0"/>
  <p:txStyles>
    <p:titleStyle>
      <a:lvl1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+mj-lt"/>
          <a:ea typeface="+mj-ea"/>
          <a:cs typeface="+mj-cs"/>
        </a:defRPr>
      </a:lvl1pPr>
      <a:lvl2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2pPr>
      <a:lvl3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3pPr>
      <a:lvl4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4pPr>
      <a:lvl5pPr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5pPr>
      <a:lvl6pPr marL="25146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6pPr>
      <a:lvl7pPr marL="29718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7pPr>
      <a:lvl8pPr marL="34290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8pPr>
      <a:lvl9pPr marL="3886200" indent="-228600" algn="l" defTabSz="358775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200">
          <a:solidFill>
            <a:srgbClr val="000000"/>
          </a:solidFill>
          <a:latin typeface="Helvetica Neue Light" charset="0"/>
          <a:ea typeface="ヒラギノ角ゴ ProN W3" charset="0"/>
          <a:cs typeface="ヒラギノ角ゴ ProN W3" charset="0"/>
        </a:defRPr>
      </a:lvl9pPr>
    </p:titleStyle>
    <p:bodyStyle>
      <a:lvl1pPr marL="342900" indent="-3429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1pPr>
      <a:lvl2pPr marL="742950" indent="-28575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2pPr>
      <a:lvl3pPr marL="1143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3pPr>
      <a:lvl4pPr marL="1600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4pPr>
      <a:lvl5pPr marL="20574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5pPr>
      <a:lvl6pPr marL="25146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6pPr>
      <a:lvl7pPr marL="29718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7pPr>
      <a:lvl8pPr marL="34290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8pPr>
      <a:lvl9pPr marL="3886200" indent="-228600" algn="l" defTabSz="358775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600">
          <a:solidFill>
            <a:srgbClr val="60606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henix.bnl.gov/~purschke/rcdaq/pmonitor_doc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:13666/ePIC_BIC/13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361B5B0-7CD7-2153-DF94-5E255E7CC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D5A5FA78-68D6-2907-C00B-22DF125AA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Monitoring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AD9B29F2-CF60-8452-F062-8B22764A7A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We already had good </a:t>
            </a: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monitong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 for the H2GCROC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I made (gleaned from what we have in many of the </a:t>
            </a: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pfRICH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 setups) one for the CAEN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And I have a not yet very useful skeleton for the </a:t>
            </a: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AstroPix</a:t>
            </a: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Please keep in mind that there doesn’t have to be just one monitoring project – if you want to play, make yourself a home and code away. Also, the names that I picked (like </a:t>
            </a: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caen_bic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) are not set in stone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To pull from the corresponding monitoring stream: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Start without a parameter, like “bash </a:t>
            </a: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caen_bic.sh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”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Open the right stream: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28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pmonitor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 is </a:t>
            </a:r>
            <a:r>
              <a:rPr lang="en-US" sz="2800" i="1" dirty="0">
                <a:solidFill>
                  <a:schemeClr val="tx1"/>
                </a:solidFill>
                <a:latin typeface="Arial Narrow" charset="0"/>
              </a:rPr>
              <a:t>resilient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; it will soldier on across runs (obviously) but also across restarts of the </a:t>
            </a:r>
            <a:r>
              <a:rPr lang="en-US" sz="2800" dirty="0" err="1">
                <a:solidFill>
                  <a:schemeClr val="tx1"/>
                </a:solidFill>
                <a:latin typeface="Arial Narrow" charset="0"/>
              </a:rPr>
              <a:t>rcdaq_server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Also read the manual - 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  <a:hlinkClick r:id="rId3"/>
              </a:rPr>
              <a:t>https://www.phenix.bnl.gov/~purschke/rcdaq/pmonitor_doc.pdf</a:t>
            </a:r>
            <a:r>
              <a:rPr lang="en-US" sz="2800" dirty="0">
                <a:solidFill>
                  <a:schemeClr val="tx1"/>
                </a:solidFill>
                <a:latin typeface="Arial Narrow" charset="0"/>
              </a:rPr>
              <a:t>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A388BA1-826E-8AB8-B5B1-4A23EFA259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9F10B6C-E05A-8EC0-954F-2382D28C9A31}"/>
              </a:ext>
            </a:extLst>
          </p:cNvPr>
          <p:cNvSpPr/>
          <p:nvPr/>
        </p:nvSpPr>
        <p:spPr>
          <a:xfrm>
            <a:off x="3606006" y="6764144"/>
            <a:ext cx="7924800" cy="830997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rcdaqopen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("localhost:3") //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caen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is 3</a:t>
            </a:r>
          </a:p>
          <a:p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pstart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7280131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ACCDB4-FE94-5DA3-937F-BB3F17B6E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21EF87CA-CFC6-DAD4-AA62-7215B7D65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CAEN first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FAD591C1-DBBB-88A6-7AF0-FE800C23F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Look at  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  <a:hlinkClick r:id="rId3"/>
              </a:rPr>
              <a:t>http://localhost:13666/ePIC_BIC/132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line up the 2x16 CAEN units as 32 channels, and fill the “persistency plots”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also extracted the factory calibration from the other "64720" unit, built it in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Added a “plot (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offset,x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, y)” routine to make a “grid plot”, here plot(0,8,4):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It’s a good start I think…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Remember the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pupdate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(c,15)</a:t>
            </a:r>
            <a:br>
              <a:rPr lang="en-US" sz="3000" dirty="0">
                <a:solidFill>
                  <a:schemeClr val="tx1"/>
                </a:solidFill>
                <a:latin typeface="Arial Narrow" charset="0"/>
              </a:rPr>
            </a:b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commands from the manual</a:t>
            </a:r>
            <a:br>
              <a:rPr lang="en-US" sz="3000" dirty="0">
                <a:solidFill>
                  <a:schemeClr val="tx1"/>
                </a:solidFill>
                <a:latin typeface="Arial Narrow" charset="0"/>
              </a:rPr>
            </a:b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to make a “billboard display”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D73B9FD-314F-43B7-CDC0-1289CD4982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2</a:t>
            </a:fld>
            <a:endParaRPr lang="en-US" dirty="0"/>
          </a:p>
        </p:txBody>
      </p:sp>
      <p:pic>
        <p:nvPicPr>
          <p:cNvPr id="4" name="Picture 3" descr="Diagram&#10;&#10;AI-generated content may be incorrect.">
            <a:extLst>
              <a:ext uri="{FF2B5EF4-FFF2-40B4-BE49-F238E27FC236}">
                <a16:creationId xmlns:a16="http://schemas.microsoft.com/office/drawing/2014/main" id="{890B5409-DB4E-ACD4-23A5-27F8B54DCC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4369" y="4876006"/>
            <a:ext cx="7620000" cy="4724400"/>
          </a:xfrm>
          <a:prstGeom prst="rect">
            <a:avLst/>
          </a:prstGeom>
          <a:effectLst>
            <a:outerShdw blurRad="76200" dist="762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918306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100A1B-D03F-A9D3-F5E2-FE67FFAC5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62721739-686B-12A8-8111-6DA18B417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Astro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B39D89F8-DF34-5D24-DDFD-06E05A3143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It’s just a simple-minded skeleton so far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So the data are organized as what I call “units” (“hit” doesn’t seem right)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You ask how many units there are, and the request one by one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F6E6E6C-B937-FF21-349E-DE9757C6C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108015B-FC22-AA72-6E26-107523F0BA21}"/>
              </a:ext>
            </a:extLst>
          </p:cNvPr>
          <p:cNvSpPr/>
          <p:nvPr/>
        </p:nvSpPr>
        <p:spPr>
          <a:xfrm>
            <a:off x="1576421" y="3656806"/>
            <a:ext cx="10744201" cy="4093428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Packet 13001   162 -1 (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ePIC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Packet) 350 (IDASTROV1)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 of units: 57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|   layer    id payload location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ts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 |      1      2      4     15      1      6    172 3470798771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 |      1      2      4     18      0      6    194 3470798331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 |      1      3      4     13      1      8    112 3877904470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3 |      1      3      4     11      0      8    136 3877904030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4 |      1      3      4     14      1     23     51 4179419255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5 |      1      3      4     15      0     23     73 4179418815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6 |      1      2      4      9      1     74    234 4281312475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7 |      1      2      4      9      0     74    254 4281312035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8 |      1      2      4      6      1     76    500 3576212816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 . .</a:t>
            </a:r>
          </a:p>
        </p:txBody>
      </p:sp>
    </p:spTree>
    <p:extLst>
      <p:ext uri="{BB962C8B-B14F-4D97-AF65-F5344CB8AC3E}">
        <p14:creationId xmlns:p14="http://schemas.microsoft.com/office/powerpoint/2010/main" val="41446877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9FE4F74-8092-C1AB-C323-BF6D5A352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CF4CB3E0-3503-2E9A-0710-3D23228FD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Astro API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B7193FE7-0C60-E899-C5FD-EB1B144A5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Here is a rundown of how you request the fields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Note that the call for “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fpga_ts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” is different, this is a 64bit ”long long” return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This is a “human-readable”  API so one can see what we request. But there is a string comparison involved. There is a faster alternative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B6E70BF-96A7-328A-9A12-B8AFA46AFE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4</a:t>
            </a:fld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B7629EF-ED05-8D52-A62D-C071D132144D}"/>
              </a:ext>
            </a:extLst>
          </p:cNvPr>
          <p:cNvSpPr/>
          <p:nvPr/>
        </p:nvSpPr>
        <p:spPr>
          <a:xfrm>
            <a:off x="527549" y="3007022"/>
            <a:ext cx="11958343" cy="4154984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for (int unit = 0; unit &lt;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p-&gt;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(0,"NR_UNITS")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unit++)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layer  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unit,"LAYER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ID     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unit,"ID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Payload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unit,"PAYLOAD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				 location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unit,"LOCATION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unit,"ISCOL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timestamp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unit,"TIMESTAMP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tot    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unit,"TOT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	   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= p-&gt;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lValue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(unit);</a:t>
            </a:r>
          </a:p>
          <a:p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2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175542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E123C70-58BF-36A1-7AEC-10D7A7F7E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A5D5935F-3CB4-C06D-D0B7-A4238663B1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Astro API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B2A778C1-A45D-2312-1E0E-3BA9636FA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Faster (no string comparison) but less readable version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This is faster but will likely need some comments.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F62444-A1D6-0B9E-6EF1-DFE1A6C984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5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6401561-B528-B52F-DF4E-E2F04810E135}"/>
              </a:ext>
            </a:extLst>
          </p:cNvPr>
          <p:cNvSpPr/>
          <p:nvPr/>
        </p:nvSpPr>
        <p:spPr>
          <a:xfrm>
            <a:off x="479277" y="3047206"/>
            <a:ext cx="11958343" cy="4154984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for (int unit = 0; unit &lt; 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p-&gt;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(0,"NR_UNITS")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unit++)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layer  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unit,1);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ID     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unit,2);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Payload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unit,3);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				 location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unit,4);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unit,5);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timestamp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unit,6);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tot        =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 unit,7);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		   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= p-&gt;</a:t>
            </a:r>
            <a:r>
              <a:rPr lang="en-US" sz="2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lValue</a:t>
            </a:r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(unit);</a:t>
            </a:r>
          </a:p>
          <a:p>
            <a:r>
              <a:rPr lang="en-US" sz="2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en-US" sz="24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395432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A7372B-FC1F-7574-92F6-67A086271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95DA542F-4E0F-BFD1-25F9-2744C16941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Sorted units!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A68F3C40-02C5-10F0-F13D-2D4C3DE38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In my mind, the processing of the column/row data amounts to a coincidence processor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See if you have a col/row pair within a small time distance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So you line up all units by time to make this happen easily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sort them by layer – timestamp – {row/col}, in a way going the order you read text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know there is a lot of existing code, but I would treat this as a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coinc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. processor- </a:t>
            </a:r>
            <a:br>
              <a:rPr lang="en-US" sz="3000" dirty="0">
                <a:solidFill>
                  <a:schemeClr val="tx1"/>
                </a:solidFill>
                <a:latin typeface="Arial Narrow" charset="0"/>
              </a:rPr>
            </a:b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“does this unit have a partner at a timestamp delta &lt;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some_threshold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?”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If not, the search for a partner for this unit stops, as the times for all others can only be larger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(this is standard coincidence processing in PET, btw)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But I do not want to re-invent </a:t>
            </a:r>
            <a:r>
              <a:rPr lang="en-US" sz="3000">
                <a:solidFill>
                  <a:schemeClr val="tx1"/>
                </a:solidFill>
                <a:latin typeface="Arial Narrow" charset="0"/>
              </a:rPr>
              <a:t>the wheel…</a:t>
            </a: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This is faster but will likely need some comments.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414543A-53C0-3E8B-A9AE-7A34203D9E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6858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E3F74E-161D-4F40-1797-1B94F9672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ACB65899-A6DC-8FF6-41B2-F09652EB96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Sorted units!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B159D32B-C4F9-D800-DA1F-FABA643EF4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7751" y="2166017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Layer 1 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Layer 2</a:t>
            </a: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endParaRPr lang="en-US" sz="3000" dirty="0">
              <a:solidFill>
                <a:schemeClr val="tx1"/>
              </a:solidFill>
              <a:latin typeface="Arial Narrow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2DC16A5-FF69-7979-CDE8-36350E02D1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C0DE87-E8C3-0C5B-BCBA-BAE8AC703A0C}"/>
              </a:ext>
            </a:extLst>
          </p:cNvPr>
          <p:cNvSpPr/>
          <p:nvPr/>
        </p:nvSpPr>
        <p:spPr>
          <a:xfrm>
            <a:off x="1908397" y="2156872"/>
            <a:ext cx="10765409" cy="7478970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Packet 13001   162 -1 (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ePIC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Packet) 350 (IDASTROV1)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Nr of units: 57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# |   layer    id payload location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iscol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ts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</a:t>
            </a: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fpga_ts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0 |      1      2      4     15      1      6    172 3470798771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1 |      1      2      4     18      0      6    194 3470798331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2 |      1      3      4     13      1      8    112 3877904470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3 |      1      3      4     11      0      8    136 3877904030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4 |      1      3      4     14      1     23     51 4179419255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5 |      1      3      4     15      0     23     73 4179418815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6 |      1      2      4      9      1     74    234 4281312475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7 |      1      2      4      9      0     74    254 4281312035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8 |      1      2      4      6      1     76    500 3576212816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9 |      1      2      4     30      0     76    518 3576212376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10 |      1      3      4     14      1     87    142 45722013</a:t>
            </a:r>
          </a:p>
          <a:p>
            <a:r>
              <a:rPr lang="en-US" sz="20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11 |      1      3      4     15      0     87    164 45721573</a:t>
            </a:r>
          </a:p>
          <a:p>
            <a:r>
              <a:rPr lang="en-US" sz="2000" b="1" dirty="0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lines deleted &gt;</a:t>
            </a: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40 |      2      0      4     17      1     12   1223 3495421963</a:t>
            </a: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41 |      2      0      4     31      0     12   1242 3495421523</a:t>
            </a: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42 |      2      3      4     27      1     17     78 3878817899</a:t>
            </a: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43 |      2      3      4     21      0     17     99 3878817459</a:t>
            </a: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44 |      2      2      4      8      1     56    197 4144976000</a:t>
            </a: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45 |      2      2      4      8      0     56    217 4144975560</a:t>
            </a: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46 |      2      1      4     28      1    114    239 3911435462</a:t>
            </a:r>
          </a:p>
          <a:p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47 |      2      1      4     27      0    114    257 3911435022</a:t>
            </a:r>
          </a:p>
        </p:txBody>
      </p:sp>
    </p:spTree>
    <p:extLst>
      <p:ext uri="{BB962C8B-B14F-4D97-AF65-F5344CB8AC3E}">
        <p14:creationId xmlns:p14="http://schemas.microsoft.com/office/powerpoint/2010/main" val="29537581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7A05A5-952E-B661-2E9F-624C79A17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>
            <a:extLst>
              <a:ext uri="{FF2B5EF4-FFF2-40B4-BE49-F238E27FC236}">
                <a16:creationId xmlns:a16="http://schemas.microsoft.com/office/drawing/2014/main" id="{EE1EAD1E-96E0-2466-70EE-9E1A4B3DEC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549" y="532606"/>
            <a:ext cx="11861800" cy="139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 anchor="b"/>
          <a:lstStyle>
            <a:lvl1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357188" algn="l"/>
                <a:tab pos="715963" algn="l"/>
                <a:tab pos="1074738" algn="l"/>
                <a:tab pos="1433513" algn="l"/>
                <a:tab pos="1792288" algn="l"/>
                <a:tab pos="2151063" algn="l"/>
                <a:tab pos="2509838" algn="l"/>
                <a:tab pos="2868613" algn="l"/>
                <a:tab pos="3227388" algn="l"/>
                <a:tab pos="3586163" algn="l"/>
                <a:tab pos="3944938" algn="l"/>
                <a:tab pos="4303713" algn="l"/>
                <a:tab pos="4662488" algn="l"/>
                <a:tab pos="5021263" algn="l"/>
                <a:tab pos="5380038" algn="l"/>
                <a:tab pos="5738813" algn="l"/>
                <a:tab pos="6097588" algn="l"/>
                <a:tab pos="6456363" algn="l"/>
                <a:tab pos="6815138" algn="l"/>
                <a:tab pos="7173913" algn="l"/>
                <a:tab pos="7207250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buClrTx/>
              <a:buFontTx/>
              <a:buNone/>
              <a:defRPr/>
            </a:pPr>
            <a:r>
              <a:rPr lang="en-US" sz="4200" dirty="0">
                <a:solidFill>
                  <a:srgbClr val="000000"/>
                </a:solidFill>
                <a:latin typeface="Arial Narrow" charset="0"/>
              </a:rPr>
              <a:t>Silly project just to get going…</a:t>
            </a:r>
          </a:p>
        </p:txBody>
      </p:sp>
      <p:sp>
        <p:nvSpPr>
          <p:cNvPr id="31746" name="Text Box 2">
            <a:extLst>
              <a:ext uri="{FF2B5EF4-FFF2-40B4-BE49-F238E27FC236}">
                <a16:creationId xmlns:a16="http://schemas.microsoft.com/office/drawing/2014/main" id="{20A6CDED-F679-3EB9-6D52-610644CA47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149" y="2156872"/>
            <a:ext cx="1242060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50760" tIns="50760" rIns="50760" bIns="50760"/>
          <a:lstStyle>
            <a:lvl1pPr marL="342900" indent="-338138"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1pPr>
            <a:lvl2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2pPr>
            <a:lvl3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3pPr>
            <a:lvl4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4pPr>
            <a:lvl5pPr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5pPr>
            <a:lvl6pPr marL="25146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6pPr>
            <a:lvl7pPr marL="29718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7pPr>
            <a:lvl8pPr marL="34290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8pPr>
            <a:lvl9pPr marL="3886200" indent="-228600" defTabSz="35877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700088" algn="l"/>
                <a:tab pos="1058863" algn="l"/>
                <a:tab pos="1417638" algn="l"/>
                <a:tab pos="1776413" algn="l"/>
                <a:tab pos="2135188" algn="l"/>
                <a:tab pos="2493963" algn="l"/>
                <a:tab pos="2852738" algn="l"/>
                <a:tab pos="3211513" algn="l"/>
                <a:tab pos="3570288" algn="l"/>
                <a:tab pos="3929063" algn="l"/>
                <a:tab pos="4287838" algn="l"/>
                <a:tab pos="4646613" algn="l"/>
                <a:tab pos="5005388" algn="l"/>
                <a:tab pos="5364163" algn="l"/>
                <a:tab pos="5722938" algn="l"/>
                <a:tab pos="6081713" algn="l"/>
                <a:tab pos="6440488" algn="l"/>
                <a:tab pos="6799263" algn="l"/>
                <a:tab pos="7158038" algn="l"/>
                <a:tab pos="7516813" algn="l"/>
                <a:tab pos="7567613" algn="l"/>
                <a:tab pos="7927975" algn="l"/>
                <a:tab pos="8288338" algn="l"/>
                <a:tab pos="8648700" algn="l"/>
                <a:tab pos="9009063" algn="l"/>
                <a:tab pos="9369425" algn="l"/>
                <a:tab pos="9729788" algn="l"/>
                <a:tab pos="10090150" algn="l"/>
                <a:tab pos="10450513" algn="l"/>
                <a:tab pos="10810875" algn="l"/>
                <a:tab pos="11171238" algn="l"/>
              </a:tabLst>
              <a:defRPr sz="1200">
                <a:solidFill>
                  <a:srgbClr val="FFFFFF"/>
                </a:solidFill>
                <a:latin typeface="Helvetica Neue Light" charset="0"/>
                <a:ea typeface="ヒラギノ角ゴ ProN W3" charset="0"/>
                <a:cs typeface="ヒラギノ角ゴ ProN W3" charset="0"/>
              </a:defRPr>
            </a:lvl9pPr>
          </a:lstStyle>
          <a:p>
            <a:pPr eaLnBrk="1" hangingPunct="1">
              <a:spcBef>
                <a:spcPts val="1363"/>
              </a:spcBef>
              <a:buClrTx/>
              <a:buFontTx/>
              <a:buNone/>
              <a:defRPr/>
            </a:pP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I </a:t>
            </a:r>
            <a:r>
              <a:rPr lang="en-US" sz="3000" dirty="0" err="1">
                <a:solidFill>
                  <a:schemeClr val="tx1"/>
                </a:solidFill>
                <a:latin typeface="Arial Narrow" charset="0"/>
              </a:rPr>
              <a:t>historgram</a:t>
            </a:r>
            <a:r>
              <a:rPr lang="en-US" sz="3000" dirty="0">
                <a:solidFill>
                  <a:schemeClr val="tx1"/>
                </a:solidFill>
                <a:latin typeface="Arial Narrow" charset="0"/>
              </a:rPr>
              <a:t> the col and row values (silly I know)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0D72157-F9E3-0233-4D3A-6DD2B4901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D854EC2-8F58-5C4F-8AEB-33CAAE66C4BD}" type="slidenum">
              <a:rPr lang="en-US" smtClean="0"/>
              <a:t>8</a:t>
            </a:fld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2F4517-B7C9-4EAC-50CF-F314D674D990}"/>
              </a:ext>
            </a:extLst>
          </p:cNvPr>
          <p:cNvSpPr/>
          <p:nvPr/>
        </p:nvSpPr>
        <p:spPr>
          <a:xfrm>
            <a:off x="385471" y="3522563"/>
            <a:ext cx="11958343" cy="6001643"/>
          </a:xfrm>
          <a:prstGeom prst="rect">
            <a:avLst/>
          </a:prstGeom>
          <a:solidFill>
            <a:srgbClr val="FAFFB7"/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Packet *p = e-&gt;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getPacket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(13001);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if (p)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for (int unit = 0; unit &lt;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(0,"NR_UNITS"); unit++)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{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if (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unit,"ISCOL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 == 0)  // is a row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h_row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-&gt;Fill(unit,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unit,"LOCATION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else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{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h_col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-&gt;Fill(unit, p-&gt;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iValue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unit,"LOCATION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"));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}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delete p;</a:t>
            </a:r>
          </a:p>
          <a:p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  <a:endParaRPr lang="en-US" sz="2400" b="1" dirty="0">
              <a:solidFill>
                <a:srgbClr val="00206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65C0F52-BDDB-634F-61E6-BED35363C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8405" y="201279"/>
            <a:ext cx="4820943" cy="331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9680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1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1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0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2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2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6.xml><?xml version="1.0" encoding="utf-8"?>
<a:theme xmlns:a="http://schemas.openxmlformats.org/drawingml/2006/main" name="2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Arial Unicode MS"/>
      </a:majorFont>
      <a:minorFont>
        <a:latin typeface="Arial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7.xml><?xml version="1.0" encoding="utf-8"?>
<a:theme xmlns:a="http://schemas.openxmlformats.org/drawingml/2006/main" name="2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Arial Unicode MS"/>
      </a:majorFont>
      <a:minorFont>
        <a:latin typeface="Arial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6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7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8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9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Helvetica Neue Light"/>
        <a:ea typeface="ヒラギノ角ゴ ProN W3"/>
        <a:cs typeface="ヒラギノ角ゴ ProN W3"/>
      </a:majorFont>
      <a:minorFont>
        <a:latin typeface="Helvetica Neue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5877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Helvetica Neue Light" charset="0"/>
            <a:ea typeface="ヒラギノ角ゴ ProN W3" charset="0"/>
            <a:cs typeface="ヒラギノ角ゴ ProN W3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108903</TotalTime>
  <Words>1341</Words>
  <Application>Microsoft Macintosh PowerPoint</Application>
  <PresentationFormat>Custom</PresentationFormat>
  <Paragraphs>168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27</vt:i4>
      </vt:variant>
      <vt:variant>
        <vt:lpstr>Slide Titles</vt:lpstr>
      </vt:variant>
      <vt:variant>
        <vt:i4>8</vt:i4>
      </vt:variant>
    </vt:vector>
  </HeadingPairs>
  <TitlesOfParts>
    <vt:vector size="41" baseType="lpstr">
      <vt:lpstr>Arial</vt:lpstr>
      <vt:lpstr>Arial Narrow</vt:lpstr>
      <vt:lpstr>Courier New</vt:lpstr>
      <vt:lpstr>Helvetica Neue</vt:lpstr>
      <vt:lpstr>Helvetica Neue Light</vt:lpstr>
      <vt:lpstr>Times New Roman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11_Office Theme</vt:lpstr>
      <vt:lpstr>12_Office Theme</vt:lpstr>
      <vt:lpstr>13_Office Theme</vt:lpstr>
      <vt:lpstr>14_Office Theme</vt:lpstr>
      <vt:lpstr>15_Office Theme</vt:lpstr>
      <vt:lpstr>16_Office Theme</vt:lpstr>
      <vt:lpstr>17_Office Theme</vt:lpstr>
      <vt:lpstr>18_Office Theme</vt:lpstr>
      <vt:lpstr>19_Office Theme</vt:lpstr>
      <vt:lpstr>20_Office Theme</vt:lpstr>
      <vt:lpstr>21_Office Theme</vt:lpstr>
      <vt:lpstr>22_Office Theme</vt:lpstr>
      <vt:lpstr>23_Office Theme</vt:lpstr>
      <vt:lpstr>24_Office Theme</vt:lpstr>
      <vt:lpstr>25_Office Theme</vt:lpstr>
      <vt:lpstr>26_Office Theme</vt:lpstr>
      <vt:lpstr>27_Office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PET Scanner for Plants at the Brookhaven National Laboratory </dc:title>
  <cp:lastModifiedBy>Martin Purschke</cp:lastModifiedBy>
  <cp:revision>467</cp:revision>
  <cp:lastPrinted>2019-08-08T02:53:14Z</cp:lastPrinted>
  <dcterms:created xsi:type="dcterms:W3CDTF">1601-01-01T00:00:00Z</dcterms:created>
  <dcterms:modified xsi:type="dcterms:W3CDTF">2026-03-30T16:22:16Z</dcterms:modified>
</cp:coreProperties>
</file>