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9"/>
  </p:notesMasterIdLst>
  <p:sldIdLst>
    <p:sldId id="256" r:id="rId5"/>
    <p:sldId id="292" r:id="rId6"/>
    <p:sldId id="545" r:id="rId7"/>
    <p:sldId id="530" r:id="rId8"/>
    <p:sldId id="285" r:id="rId9"/>
    <p:sldId id="286" r:id="rId10"/>
    <p:sldId id="280" r:id="rId11"/>
    <p:sldId id="287" r:id="rId12"/>
    <p:sldId id="288" r:id="rId13"/>
    <p:sldId id="281" r:id="rId14"/>
    <p:sldId id="289" r:id="rId15"/>
    <p:sldId id="290" r:id="rId16"/>
    <p:sldId id="546" r:id="rId17"/>
    <p:sldId id="29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4B068E-6E8B-440E-B42D-C60681F51299}" v="254" dt="2026-07-09T16:33:55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9" autoAdjust="0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32" y="3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titsyn, Vadim" userId="be62e295-2c01-4b1b-9aaf-4b71c6a79daf" providerId="ADAL" clId="{2382AC07-B5DE-4E35-856C-47F2D73FDDC8}"/>
    <pc:docChg chg="undo custSel addSld delSld modSld sldOrd">
      <pc:chgData name="Ptitsyn, Vadim" userId="be62e295-2c01-4b1b-9aaf-4b71c6a79daf" providerId="ADAL" clId="{2382AC07-B5DE-4E35-856C-47F2D73FDDC8}" dt="2026-07-09T16:33:55.184" v="10380"/>
      <pc:docMkLst>
        <pc:docMk/>
      </pc:docMkLst>
      <pc:sldChg chg="modSp mod">
        <pc:chgData name="Ptitsyn, Vadim" userId="be62e295-2c01-4b1b-9aaf-4b71c6a79daf" providerId="ADAL" clId="{2382AC07-B5DE-4E35-856C-47F2D73FDDC8}" dt="2026-07-09T04:38:09.547" v="9327" actId="20577"/>
        <pc:sldMkLst>
          <pc:docMk/>
          <pc:sldMk cId="2246755923" sldId="256"/>
        </pc:sldMkLst>
        <pc:spChg chg="mod">
          <ac:chgData name="Ptitsyn, Vadim" userId="be62e295-2c01-4b1b-9aaf-4b71c6a79daf" providerId="ADAL" clId="{2382AC07-B5DE-4E35-856C-47F2D73FDDC8}" dt="2026-07-09T04:38:09.547" v="9327" actId="20577"/>
          <ac:spMkLst>
            <pc:docMk/>
            <pc:sldMk cId="2246755923" sldId="256"/>
            <ac:spMk id="2" creationId="{1C156CBC-DA70-7741-BB3F-BCDBBE052F88}"/>
          </ac:spMkLst>
        </pc:spChg>
        <pc:spChg chg="mod">
          <ac:chgData name="Ptitsyn, Vadim" userId="be62e295-2c01-4b1b-9aaf-4b71c6a79daf" providerId="ADAL" clId="{2382AC07-B5DE-4E35-856C-47F2D73FDDC8}" dt="2026-07-06T14:53:10.448" v="44" actId="20577"/>
          <ac:spMkLst>
            <pc:docMk/>
            <pc:sldMk cId="2246755923" sldId="256"/>
            <ac:spMk id="4" creationId="{BD0F4563-AB5E-1F4E-B28C-08AC1323034C}"/>
          </ac:spMkLst>
        </pc:spChg>
      </pc:sldChg>
      <pc:sldChg chg="modSp del mod">
        <pc:chgData name="Ptitsyn, Vadim" userId="be62e295-2c01-4b1b-9aaf-4b71c6a79daf" providerId="ADAL" clId="{2382AC07-B5DE-4E35-856C-47F2D73FDDC8}" dt="2026-07-09T01:55:53.126" v="5708" actId="47"/>
        <pc:sldMkLst>
          <pc:docMk/>
          <pc:sldMk cId="2217051954" sldId="278"/>
        </pc:sldMkLst>
        <pc:spChg chg="mod">
          <ac:chgData name="Ptitsyn, Vadim" userId="be62e295-2c01-4b1b-9aaf-4b71c6a79daf" providerId="ADAL" clId="{2382AC07-B5DE-4E35-856C-47F2D73FDDC8}" dt="2026-07-09T01:36:53.226" v="4367" actId="20577"/>
          <ac:spMkLst>
            <pc:docMk/>
            <pc:sldMk cId="2217051954" sldId="278"/>
            <ac:spMk id="5" creationId="{87865406-A73F-187B-D679-927C40B26904}"/>
          </ac:spMkLst>
        </pc:spChg>
        <pc:spChg chg="mod">
          <ac:chgData name="Ptitsyn, Vadim" userId="be62e295-2c01-4b1b-9aaf-4b71c6a79daf" providerId="ADAL" clId="{2382AC07-B5DE-4E35-856C-47F2D73FDDC8}" dt="2026-07-09T01:45:25.981" v="5542" actId="20577"/>
          <ac:spMkLst>
            <pc:docMk/>
            <pc:sldMk cId="2217051954" sldId="278"/>
            <ac:spMk id="7" creationId="{34AB62B0-6775-924B-8AC6-6912B56C9268}"/>
          </ac:spMkLst>
        </pc:spChg>
      </pc:sldChg>
      <pc:sldChg chg="addSp delSp modSp new mod modAnim">
        <pc:chgData name="Ptitsyn, Vadim" userId="be62e295-2c01-4b1b-9aaf-4b71c6a79daf" providerId="ADAL" clId="{2382AC07-B5DE-4E35-856C-47F2D73FDDC8}" dt="2026-07-09T16:33:55.184" v="10380"/>
        <pc:sldMkLst>
          <pc:docMk/>
          <pc:sldMk cId="3562353797" sldId="280"/>
        </pc:sldMkLst>
        <pc:spChg chg="mod">
          <ac:chgData name="Ptitsyn, Vadim" userId="be62e295-2c01-4b1b-9aaf-4b71c6a79daf" providerId="ADAL" clId="{2382AC07-B5DE-4E35-856C-47F2D73FDDC8}" dt="2026-07-09T03:16:10.242" v="7386" actId="207"/>
          <ac:spMkLst>
            <pc:docMk/>
            <pc:sldMk cId="3562353797" sldId="280"/>
            <ac:spMk id="2" creationId="{B995F68A-679C-F382-1234-841A1F951FB5}"/>
          </ac:spMkLst>
        </pc:spChg>
        <pc:spChg chg="add mod">
          <ac:chgData name="Ptitsyn, Vadim" userId="be62e295-2c01-4b1b-9aaf-4b71c6a79daf" providerId="ADAL" clId="{2382AC07-B5DE-4E35-856C-47F2D73FDDC8}" dt="2026-07-09T16:32:57.415" v="10372" actId="20577"/>
          <ac:spMkLst>
            <pc:docMk/>
            <pc:sldMk cId="3562353797" sldId="280"/>
            <ac:spMk id="6" creationId="{DD1A05EF-335A-023C-A031-8CFBBC095633}"/>
          </ac:spMkLst>
        </pc:spChg>
        <pc:spChg chg="add del mod">
          <ac:chgData name="Ptitsyn, Vadim" userId="be62e295-2c01-4b1b-9aaf-4b71c6a79daf" providerId="ADAL" clId="{2382AC07-B5DE-4E35-856C-47F2D73FDDC8}" dt="2026-07-08T20:07:38.722" v="1057"/>
          <ac:spMkLst>
            <pc:docMk/>
            <pc:sldMk cId="3562353797" sldId="280"/>
            <ac:spMk id="7" creationId="{734F47E4-20F7-B280-26DB-577BDF043173}"/>
          </ac:spMkLst>
        </pc:spChg>
        <pc:spChg chg="add del mod">
          <ac:chgData name="Ptitsyn, Vadim" userId="be62e295-2c01-4b1b-9aaf-4b71c6a79daf" providerId="ADAL" clId="{2382AC07-B5DE-4E35-856C-47F2D73FDDC8}" dt="2026-07-08T19:33:06.205" v="121" actId="478"/>
          <ac:spMkLst>
            <pc:docMk/>
            <pc:sldMk cId="3562353797" sldId="280"/>
            <ac:spMk id="11" creationId="{9A6EF829-4EA6-809A-35AE-F07344D2D189}"/>
          </ac:spMkLst>
        </pc:spChg>
        <pc:graphicFrameChg chg="add del mod">
          <ac:chgData name="Ptitsyn, Vadim" userId="be62e295-2c01-4b1b-9aaf-4b71c6a79daf" providerId="ADAL" clId="{2382AC07-B5DE-4E35-856C-47F2D73FDDC8}" dt="2026-07-08T19:33:02.136" v="120" actId="478"/>
          <ac:graphicFrameMkLst>
            <pc:docMk/>
            <pc:sldMk cId="3562353797" sldId="280"/>
            <ac:graphicFrameMk id="5" creationId="{6E9D80F4-CACF-9E2F-224A-EAB84E22506B}"/>
          </ac:graphicFrameMkLst>
        </pc:graphicFrameChg>
        <pc:picChg chg="add del mod">
          <ac:chgData name="Ptitsyn, Vadim" userId="be62e295-2c01-4b1b-9aaf-4b71c6a79daf" providerId="ADAL" clId="{2382AC07-B5DE-4E35-856C-47F2D73FDDC8}" dt="2026-07-08T19:55:51.813" v="903" actId="478"/>
          <ac:picMkLst>
            <pc:docMk/>
            <pc:sldMk cId="3562353797" sldId="280"/>
            <ac:picMk id="8" creationId="{7D5EA250-8E12-4D10-6995-101069B904B1}"/>
          </ac:picMkLst>
        </pc:picChg>
        <pc:picChg chg="add del mod">
          <ac:chgData name="Ptitsyn, Vadim" userId="be62e295-2c01-4b1b-9aaf-4b71c6a79daf" providerId="ADAL" clId="{2382AC07-B5DE-4E35-856C-47F2D73FDDC8}" dt="2026-07-08T19:55:50.014" v="902" actId="478"/>
          <ac:picMkLst>
            <pc:docMk/>
            <pc:sldMk cId="3562353797" sldId="280"/>
            <ac:picMk id="9" creationId="{C478F3A3-CDD4-E8DF-B6C2-EAD297B62291}"/>
          </ac:picMkLst>
        </pc:picChg>
      </pc:sldChg>
      <pc:sldChg chg="addSp delSp modSp add del mod modAnim">
        <pc:chgData name="Ptitsyn, Vadim" userId="be62e295-2c01-4b1b-9aaf-4b71c6a79daf" providerId="ADAL" clId="{2382AC07-B5DE-4E35-856C-47F2D73FDDC8}" dt="2026-07-09T04:32:38.998" v="9313"/>
        <pc:sldMkLst>
          <pc:docMk/>
          <pc:sldMk cId="387492595" sldId="281"/>
        </pc:sldMkLst>
        <pc:spChg chg="mod">
          <ac:chgData name="Ptitsyn, Vadim" userId="be62e295-2c01-4b1b-9aaf-4b71c6a79daf" providerId="ADAL" clId="{2382AC07-B5DE-4E35-856C-47F2D73FDDC8}" dt="2026-07-09T03:32:42.671" v="7778" actId="207"/>
          <ac:spMkLst>
            <pc:docMk/>
            <pc:sldMk cId="387492595" sldId="281"/>
            <ac:spMk id="2" creationId="{14DB9670-E62D-59E3-4775-18DD2B7DB865}"/>
          </ac:spMkLst>
        </pc:spChg>
        <pc:spChg chg="add mod">
          <ac:chgData name="Ptitsyn, Vadim" userId="be62e295-2c01-4b1b-9aaf-4b71c6a79daf" providerId="ADAL" clId="{2382AC07-B5DE-4E35-856C-47F2D73FDDC8}" dt="2026-07-09T03:34:00.607" v="7785" actId="6549"/>
          <ac:spMkLst>
            <pc:docMk/>
            <pc:sldMk cId="387492595" sldId="281"/>
            <ac:spMk id="7" creationId="{C741ADF7-A3A5-E066-91FF-8D53A4FC02F3}"/>
          </ac:spMkLst>
        </pc:spChg>
        <pc:spChg chg="add mod">
          <ac:chgData name="Ptitsyn, Vadim" userId="be62e295-2c01-4b1b-9aaf-4b71c6a79daf" providerId="ADAL" clId="{2382AC07-B5DE-4E35-856C-47F2D73FDDC8}" dt="2026-07-09T03:33:37.408" v="7784" actId="403"/>
          <ac:spMkLst>
            <pc:docMk/>
            <pc:sldMk cId="387492595" sldId="281"/>
            <ac:spMk id="13" creationId="{E09D4E35-E41E-666C-75B1-D36E8C8AD731}"/>
          </ac:spMkLst>
        </pc:spChg>
        <pc:picChg chg="add del">
          <ac:chgData name="Ptitsyn, Vadim" userId="be62e295-2c01-4b1b-9aaf-4b71c6a79daf" providerId="ADAL" clId="{2382AC07-B5DE-4E35-856C-47F2D73FDDC8}" dt="2026-07-08T21:09:46.611" v="1893" actId="478"/>
          <ac:picMkLst>
            <pc:docMk/>
            <pc:sldMk cId="387492595" sldId="281"/>
            <ac:picMk id="5" creationId="{274D1930-3F99-07C2-7530-086A38DF1BCC}"/>
          </ac:picMkLst>
        </pc:picChg>
        <pc:picChg chg="add mod">
          <ac:chgData name="Ptitsyn, Vadim" userId="be62e295-2c01-4b1b-9aaf-4b71c6a79daf" providerId="ADAL" clId="{2382AC07-B5DE-4E35-856C-47F2D73FDDC8}" dt="2026-07-09T00:10:02.899" v="2451" actId="1076"/>
          <ac:picMkLst>
            <pc:docMk/>
            <pc:sldMk cId="387492595" sldId="281"/>
            <ac:picMk id="11" creationId="{14CD06BA-78FD-D9C1-592A-C1F50DB8A97A}"/>
          </ac:picMkLst>
        </pc:picChg>
      </pc:sldChg>
      <pc:sldChg chg="modSp add del mod">
        <pc:chgData name="Ptitsyn, Vadim" userId="be62e295-2c01-4b1b-9aaf-4b71c6a79daf" providerId="ADAL" clId="{2382AC07-B5DE-4E35-856C-47F2D73FDDC8}" dt="2026-07-09T00:59:15.762" v="3741" actId="47"/>
        <pc:sldMkLst>
          <pc:docMk/>
          <pc:sldMk cId="2040862854" sldId="282"/>
        </pc:sldMkLst>
      </pc:sldChg>
      <pc:sldChg chg="addSp delSp modSp add del mod">
        <pc:chgData name="Ptitsyn, Vadim" userId="be62e295-2c01-4b1b-9aaf-4b71c6a79daf" providerId="ADAL" clId="{2382AC07-B5DE-4E35-856C-47F2D73FDDC8}" dt="2026-07-09T01:32:17.031" v="4332" actId="47"/>
        <pc:sldMkLst>
          <pc:docMk/>
          <pc:sldMk cId="2134231429" sldId="283"/>
        </pc:sldMkLst>
      </pc:sldChg>
      <pc:sldChg chg="addSp delSp modSp add del mod">
        <pc:chgData name="Ptitsyn, Vadim" userId="be62e295-2c01-4b1b-9aaf-4b71c6a79daf" providerId="ADAL" clId="{2382AC07-B5DE-4E35-856C-47F2D73FDDC8}" dt="2026-07-09T01:32:17.031" v="4332" actId="47"/>
        <pc:sldMkLst>
          <pc:docMk/>
          <pc:sldMk cId="3381417124" sldId="284"/>
        </pc:sldMkLst>
      </pc:sldChg>
      <pc:sldChg chg="addSp delSp modSp new mod ord">
        <pc:chgData name="Ptitsyn, Vadim" userId="be62e295-2c01-4b1b-9aaf-4b71c6a79daf" providerId="ADAL" clId="{2382AC07-B5DE-4E35-856C-47F2D73FDDC8}" dt="2026-07-09T16:22:02.971" v="10237" actId="20577"/>
        <pc:sldMkLst>
          <pc:docMk/>
          <pc:sldMk cId="893920196" sldId="285"/>
        </pc:sldMkLst>
        <pc:spChg chg="mod">
          <ac:chgData name="Ptitsyn, Vadim" userId="be62e295-2c01-4b1b-9aaf-4b71c6a79daf" providerId="ADAL" clId="{2382AC07-B5DE-4E35-856C-47F2D73FDDC8}" dt="2026-07-09T03:11:12.063" v="7059" actId="207"/>
          <ac:spMkLst>
            <pc:docMk/>
            <pc:sldMk cId="893920196" sldId="285"/>
            <ac:spMk id="2" creationId="{2F36B5F9-0FA4-11EF-C2C5-35E992B72152}"/>
          </ac:spMkLst>
        </pc:spChg>
        <pc:spChg chg="mod">
          <ac:chgData name="Ptitsyn, Vadim" userId="be62e295-2c01-4b1b-9aaf-4b71c6a79daf" providerId="ADAL" clId="{2382AC07-B5DE-4E35-856C-47F2D73FDDC8}" dt="2026-07-09T16:22:02.971" v="10237" actId="20577"/>
          <ac:spMkLst>
            <pc:docMk/>
            <pc:sldMk cId="893920196" sldId="285"/>
            <ac:spMk id="3" creationId="{DBD81259-94FF-4DAB-0FCD-5F4A3EF5692E}"/>
          </ac:spMkLst>
        </pc:spChg>
        <pc:spChg chg="add mod">
          <ac:chgData name="Ptitsyn, Vadim" userId="be62e295-2c01-4b1b-9aaf-4b71c6a79daf" providerId="ADAL" clId="{2382AC07-B5DE-4E35-856C-47F2D73FDDC8}" dt="2026-07-09T16:00:13.779" v="10057" actId="113"/>
          <ac:spMkLst>
            <pc:docMk/>
            <pc:sldMk cId="893920196" sldId="285"/>
            <ac:spMk id="5" creationId="{E6F41814-BA59-EF94-DCC8-8A5C45CEA4DF}"/>
          </ac:spMkLst>
        </pc:spChg>
        <pc:picChg chg="add del mod">
          <ac:chgData name="Ptitsyn, Vadim" userId="be62e295-2c01-4b1b-9aaf-4b71c6a79daf" providerId="ADAL" clId="{2382AC07-B5DE-4E35-856C-47F2D73FDDC8}" dt="2026-07-08T19:50:57.519" v="847" actId="478"/>
          <ac:picMkLst>
            <pc:docMk/>
            <pc:sldMk cId="893920196" sldId="285"/>
            <ac:picMk id="6" creationId="{4F6E26B4-36F5-ABA4-865A-EF87167A6A35}"/>
          </ac:picMkLst>
        </pc:picChg>
        <pc:picChg chg="add del mod">
          <ac:chgData name="Ptitsyn, Vadim" userId="be62e295-2c01-4b1b-9aaf-4b71c6a79daf" providerId="ADAL" clId="{2382AC07-B5DE-4E35-856C-47F2D73FDDC8}" dt="2026-07-08T19:51:07.467" v="851" actId="478"/>
          <ac:picMkLst>
            <pc:docMk/>
            <pc:sldMk cId="893920196" sldId="285"/>
            <ac:picMk id="8" creationId="{6E3B8C73-81C7-ABBA-4424-FABD3CBDC5F7}"/>
          </ac:picMkLst>
        </pc:picChg>
        <pc:picChg chg="add mod">
          <ac:chgData name="Ptitsyn, Vadim" userId="be62e295-2c01-4b1b-9aaf-4b71c6a79daf" providerId="ADAL" clId="{2382AC07-B5DE-4E35-856C-47F2D73FDDC8}" dt="2026-07-09T16:00:06.483" v="10055" actId="1076"/>
          <ac:picMkLst>
            <pc:docMk/>
            <pc:sldMk cId="893920196" sldId="285"/>
            <ac:picMk id="10" creationId="{FABD643A-976C-B9E5-C67E-F9DCE595263A}"/>
          </ac:picMkLst>
        </pc:picChg>
        <pc:picChg chg="add mod">
          <ac:chgData name="Ptitsyn, Vadim" userId="be62e295-2c01-4b1b-9aaf-4b71c6a79daf" providerId="ADAL" clId="{2382AC07-B5DE-4E35-856C-47F2D73FDDC8}" dt="2026-07-09T04:10:08.091" v="9282" actId="14100"/>
          <ac:picMkLst>
            <pc:docMk/>
            <pc:sldMk cId="893920196" sldId="285"/>
            <ac:picMk id="12" creationId="{59103EC6-10E3-F2EC-8579-CD4E014E6803}"/>
          </ac:picMkLst>
        </pc:picChg>
      </pc:sldChg>
      <pc:sldChg chg="addSp delSp modSp new mod ord">
        <pc:chgData name="Ptitsyn, Vadim" userId="be62e295-2c01-4b1b-9aaf-4b71c6a79daf" providerId="ADAL" clId="{2382AC07-B5DE-4E35-856C-47F2D73FDDC8}" dt="2026-07-09T03:15:45.452" v="7385" actId="207"/>
        <pc:sldMkLst>
          <pc:docMk/>
          <pc:sldMk cId="3093110762" sldId="286"/>
        </pc:sldMkLst>
        <pc:spChg chg="mod">
          <ac:chgData name="Ptitsyn, Vadim" userId="be62e295-2c01-4b1b-9aaf-4b71c6a79daf" providerId="ADAL" clId="{2382AC07-B5DE-4E35-856C-47F2D73FDDC8}" dt="2026-07-09T03:00:50.901" v="6806" actId="207"/>
          <ac:spMkLst>
            <pc:docMk/>
            <pc:sldMk cId="3093110762" sldId="286"/>
            <ac:spMk id="2" creationId="{4F55F10A-0163-7BA1-0C86-7AC08885BA4C}"/>
          </ac:spMkLst>
        </pc:spChg>
        <pc:spChg chg="del mod">
          <ac:chgData name="Ptitsyn, Vadim" userId="be62e295-2c01-4b1b-9aaf-4b71c6a79daf" providerId="ADAL" clId="{2382AC07-B5DE-4E35-856C-47F2D73FDDC8}" dt="2026-07-08T19:44:14.781" v="579" actId="478"/>
          <ac:spMkLst>
            <pc:docMk/>
            <pc:sldMk cId="3093110762" sldId="286"/>
            <ac:spMk id="3" creationId="{52386D49-252E-E020-91F5-E45A1AFBD0D2}"/>
          </ac:spMkLst>
        </pc:spChg>
        <pc:spChg chg="add mod">
          <ac:chgData name="Ptitsyn, Vadim" userId="be62e295-2c01-4b1b-9aaf-4b71c6a79daf" providerId="ADAL" clId="{2382AC07-B5DE-4E35-856C-47F2D73FDDC8}" dt="2026-07-09T03:15:45.452" v="7385" actId="207"/>
          <ac:spMkLst>
            <pc:docMk/>
            <pc:sldMk cId="3093110762" sldId="286"/>
            <ac:spMk id="9" creationId="{B6298180-8FD8-6E3F-4CB5-6E1A0526E03F}"/>
          </ac:spMkLst>
        </pc:spChg>
        <pc:picChg chg="add del mod">
          <ac:chgData name="Ptitsyn, Vadim" userId="be62e295-2c01-4b1b-9aaf-4b71c6a79daf" providerId="ADAL" clId="{2382AC07-B5DE-4E35-856C-47F2D73FDDC8}" dt="2026-07-08T19:43:55.426" v="575" actId="478"/>
          <ac:picMkLst>
            <pc:docMk/>
            <pc:sldMk cId="3093110762" sldId="286"/>
            <ac:picMk id="6" creationId="{3E24DD13-6250-D2DA-A0D0-90F895B329A7}"/>
          </ac:picMkLst>
        </pc:picChg>
        <pc:picChg chg="add mod">
          <ac:chgData name="Ptitsyn, Vadim" userId="be62e295-2c01-4b1b-9aaf-4b71c6a79daf" providerId="ADAL" clId="{2382AC07-B5DE-4E35-856C-47F2D73FDDC8}" dt="2026-07-09T03:14:28.518" v="7281" actId="1076"/>
          <ac:picMkLst>
            <pc:docMk/>
            <pc:sldMk cId="3093110762" sldId="286"/>
            <ac:picMk id="8" creationId="{77DAD232-D33A-8710-8397-7EC5EC07AF8E}"/>
          </ac:picMkLst>
        </pc:picChg>
      </pc:sldChg>
      <pc:sldChg chg="addSp delSp modSp new mod modAnim">
        <pc:chgData name="Ptitsyn, Vadim" userId="be62e295-2c01-4b1b-9aaf-4b71c6a79daf" providerId="ADAL" clId="{2382AC07-B5DE-4E35-856C-47F2D73FDDC8}" dt="2026-07-09T04:23:35.842" v="9301"/>
        <pc:sldMkLst>
          <pc:docMk/>
          <pc:sldMk cId="2372425788" sldId="287"/>
        </pc:sldMkLst>
        <pc:spChg chg="mod">
          <ac:chgData name="Ptitsyn, Vadim" userId="be62e295-2c01-4b1b-9aaf-4b71c6a79daf" providerId="ADAL" clId="{2382AC07-B5DE-4E35-856C-47F2D73FDDC8}" dt="2026-07-09T03:20:35.121" v="7618" actId="207"/>
          <ac:spMkLst>
            <pc:docMk/>
            <pc:sldMk cId="2372425788" sldId="287"/>
            <ac:spMk id="2" creationId="{F69B67F7-BF53-FF7A-8D27-180732DAAEA4}"/>
          </ac:spMkLst>
        </pc:spChg>
        <pc:spChg chg="del mod">
          <ac:chgData name="Ptitsyn, Vadim" userId="be62e295-2c01-4b1b-9aaf-4b71c6a79daf" providerId="ADAL" clId="{2382AC07-B5DE-4E35-856C-47F2D73FDDC8}" dt="2026-07-08T19:35:43.297" v="303"/>
          <ac:spMkLst>
            <pc:docMk/>
            <pc:sldMk cId="2372425788" sldId="287"/>
            <ac:spMk id="3" creationId="{66AEBD23-5588-5C83-53E1-1ACD3A46B6E4}"/>
          </ac:spMkLst>
        </pc:spChg>
        <pc:spChg chg="add mod">
          <ac:chgData name="Ptitsyn, Vadim" userId="be62e295-2c01-4b1b-9aaf-4b71c6a79daf" providerId="ADAL" clId="{2382AC07-B5DE-4E35-856C-47F2D73FDDC8}" dt="2026-07-09T03:27:55.851" v="7730" actId="27636"/>
          <ac:spMkLst>
            <pc:docMk/>
            <pc:sldMk cId="2372425788" sldId="287"/>
            <ac:spMk id="10" creationId="{965DB2B7-EA52-FD76-4B36-728400A2DB49}"/>
          </ac:spMkLst>
        </pc:spChg>
        <pc:spChg chg="add del mod">
          <ac:chgData name="Ptitsyn, Vadim" userId="be62e295-2c01-4b1b-9aaf-4b71c6a79daf" providerId="ADAL" clId="{2382AC07-B5DE-4E35-856C-47F2D73FDDC8}" dt="2026-07-09T03:22:01.997" v="7649" actId="478"/>
          <ac:spMkLst>
            <pc:docMk/>
            <pc:sldMk cId="2372425788" sldId="287"/>
            <ac:spMk id="19" creationId="{76E62D30-E887-2DC1-61B4-B8A3254FB2DA}"/>
          </ac:spMkLst>
        </pc:spChg>
        <pc:spChg chg="add mod">
          <ac:chgData name="Ptitsyn, Vadim" userId="be62e295-2c01-4b1b-9aaf-4b71c6a79daf" providerId="ADAL" clId="{2382AC07-B5DE-4E35-856C-47F2D73FDDC8}" dt="2026-07-09T03:24:31.082" v="7687" actId="14100"/>
          <ac:spMkLst>
            <pc:docMk/>
            <pc:sldMk cId="2372425788" sldId="287"/>
            <ac:spMk id="21" creationId="{DC764586-4874-BF09-9D2A-7226E8F7E733}"/>
          </ac:spMkLst>
        </pc:spChg>
        <pc:spChg chg="add mod">
          <ac:chgData name="Ptitsyn, Vadim" userId="be62e295-2c01-4b1b-9aaf-4b71c6a79daf" providerId="ADAL" clId="{2382AC07-B5DE-4E35-856C-47F2D73FDDC8}" dt="2026-07-09T03:28:23.329" v="7763" actId="20577"/>
          <ac:spMkLst>
            <pc:docMk/>
            <pc:sldMk cId="2372425788" sldId="287"/>
            <ac:spMk id="23" creationId="{AAC193C4-E9C8-D2C9-72F4-647AEF797541}"/>
          </ac:spMkLst>
        </pc:spChg>
        <pc:spChg chg="add mod">
          <ac:chgData name="Ptitsyn, Vadim" userId="be62e295-2c01-4b1b-9aaf-4b71c6a79daf" providerId="ADAL" clId="{2382AC07-B5DE-4E35-856C-47F2D73FDDC8}" dt="2026-07-09T03:30:11.638" v="7776" actId="20577"/>
          <ac:spMkLst>
            <pc:docMk/>
            <pc:sldMk cId="2372425788" sldId="287"/>
            <ac:spMk id="25" creationId="{6A77B549-681B-A4F7-657C-79A953CD9EB3}"/>
          </ac:spMkLst>
        </pc:spChg>
        <pc:picChg chg="add del mod ord">
          <ac:chgData name="Ptitsyn, Vadim" userId="be62e295-2c01-4b1b-9aaf-4b71c6a79daf" providerId="ADAL" clId="{2382AC07-B5DE-4E35-856C-47F2D73FDDC8}" dt="2026-07-08T19:35:59.828" v="308" actId="478"/>
          <ac:picMkLst>
            <pc:docMk/>
            <pc:sldMk cId="2372425788" sldId="287"/>
            <ac:picMk id="6" creationId="{CFE813BD-FF66-5BFE-F6AA-AFA29F274C6F}"/>
          </ac:picMkLst>
        </pc:picChg>
        <pc:picChg chg="add mod">
          <ac:chgData name="Ptitsyn, Vadim" userId="be62e295-2c01-4b1b-9aaf-4b71c6a79daf" providerId="ADAL" clId="{2382AC07-B5DE-4E35-856C-47F2D73FDDC8}" dt="2026-07-08T20:09:48.436" v="1061" actId="1076"/>
          <ac:picMkLst>
            <pc:docMk/>
            <pc:sldMk cId="2372425788" sldId="287"/>
            <ac:picMk id="8" creationId="{B6E898C3-ECA7-B441-6065-BA66259166E0}"/>
          </ac:picMkLst>
        </pc:picChg>
        <pc:cxnChg chg="add del mod">
          <ac:chgData name="Ptitsyn, Vadim" userId="be62e295-2c01-4b1b-9aaf-4b71c6a79daf" providerId="ADAL" clId="{2382AC07-B5DE-4E35-856C-47F2D73FDDC8}" dt="2026-07-09T03:20:17.071" v="7616" actId="478"/>
          <ac:cxnSpMkLst>
            <pc:docMk/>
            <pc:sldMk cId="2372425788" sldId="287"/>
            <ac:cxnSpMk id="12" creationId="{1F8780C6-D49E-C2C3-1F2E-6AF85D51E5E0}"/>
          </ac:cxnSpMkLst>
        </pc:cxnChg>
        <pc:cxnChg chg="add del mod">
          <ac:chgData name="Ptitsyn, Vadim" userId="be62e295-2c01-4b1b-9aaf-4b71c6a79daf" providerId="ADAL" clId="{2382AC07-B5DE-4E35-856C-47F2D73FDDC8}" dt="2026-07-09T03:20:21.043" v="7617" actId="478"/>
          <ac:cxnSpMkLst>
            <pc:docMk/>
            <pc:sldMk cId="2372425788" sldId="287"/>
            <ac:cxnSpMk id="15" creationId="{F245C0F1-F74A-520B-1F4D-24252BDC54F4}"/>
          </ac:cxnSpMkLst>
        </pc:cxnChg>
      </pc:sldChg>
      <pc:sldChg chg="addSp delSp modSp new mod">
        <pc:chgData name="Ptitsyn, Vadim" userId="be62e295-2c01-4b1b-9aaf-4b71c6a79daf" providerId="ADAL" clId="{2382AC07-B5DE-4E35-856C-47F2D73FDDC8}" dt="2026-07-09T03:32:03.282" v="7777" actId="207"/>
        <pc:sldMkLst>
          <pc:docMk/>
          <pc:sldMk cId="1069519709" sldId="288"/>
        </pc:sldMkLst>
        <pc:spChg chg="mod">
          <ac:chgData name="Ptitsyn, Vadim" userId="be62e295-2c01-4b1b-9aaf-4b71c6a79daf" providerId="ADAL" clId="{2382AC07-B5DE-4E35-856C-47F2D73FDDC8}" dt="2026-07-09T03:32:03.282" v="7777" actId="207"/>
          <ac:spMkLst>
            <pc:docMk/>
            <pc:sldMk cId="1069519709" sldId="288"/>
            <ac:spMk id="2" creationId="{B1063752-C30F-4F78-F412-9556139EE6A5}"/>
          </ac:spMkLst>
        </pc:spChg>
        <pc:spChg chg="del mod">
          <ac:chgData name="Ptitsyn, Vadim" userId="be62e295-2c01-4b1b-9aaf-4b71c6a79daf" providerId="ADAL" clId="{2382AC07-B5DE-4E35-856C-47F2D73FDDC8}" dt="2026-07-08T20:18:32.188" v="1316" actId="34307"/>
          <ac:spMkLst>
            <pc:docMk/>
            <pc:sldMk cId="1069519709" sldId="288"/>
            <ac:spMk id="3" creationId="{D5E8BEBE-B8CE-6169-CCD8-F54A27C637D8}"/>
          </ac:spMkLst>
        </pc:spChg>
        <pc:spChg chg="add mod">
          <ac:chgData name="Ptitsyn, Vadim" userId="be62e295-2c01-4b1b-9aaf-4b71c6a79daf" providerId="ADAL" clId="{2382AC07-B5DE-4E35-856C-47F2D73FDDC8}" dt="2026-07-09T03:21:33.643" v="7648" actId="20577"/>
          <ac:spMkLst>
            <pc:docMk/>
            <pc:sldMk cId="1069519709" sldId="288"/>
            <ac:spMk id="7" creationId="{FE6E52AE-CB10-4BA4-444E-E9244001F6A7}"/>
          </ac:spMkLst>
        </pc:spChg>
        <pc:picChg chg="add del mod ord">
          <ac:chgData name="Ptitsyn, Vadim" userId="be62e295-2c01-4b1b-9aaf-4b71c6a79daf" providerId="ADAL" clId="{2382AC07-B5DE-4E35-856C-47F2D73FDDC8}" dt="2026-07-08T20:18:51.470" v="1334" actId="21"/>
          <ac:picMkLst>
            <pc:docMk/>
            <pc:sldMk cId="1069519709" sldId="288"/>
            <ac:picMk id="5" creationId="{0E959557-1737-6B9C-07EB-438A8271B044}"/>
          </ac:picMkLst>
        </pc:picChg>
        <pc:picChg chg="add mod">
          <ac:chgData name="Ptitsyn, Vadim" userId="be62e295-2c01-4b1b-9aaf-4b71c6a79daf" providerId="ADAL" clId="{2382AC07-B5DE-4E35-856C-47F2D73FDDC8}" dt="2026-07-08T20:20:57.534" v="1374" actId="1076"/>
          <ac:picMkLst>
            <pc:docMk/>
            <pc:sldMk cId="1069519709" sldId="288"/>
            <ac:picMk id="9" creationId="{68B57601-1551-2E47-DCB6-7528FCCEE316}"/>
          </ac:picMkLst>
        </pc:picChg>
      </pc:sldChg>
      <pc:sldChg chg="addSp modSp add mod modAnim">
        <pc:chgData name="Ptitsyn, Vadim" userId="be62e295-2c01-4b1b-9aaf-4b71c6a79daf" providerId="ADAL" clId="{2382AC07-B5DE-4E35-856C-47F2D73FDDC8}" dt="2026-07-09T16:05:17.899" v="10105" actId="20577"/>
        <pc:sldMkLst>
          <pc:docMk/>
          <pc:sldMk cId="2813940621" sldId="289"/>
        </pc:sldMkLst>
        <pc:spChg chg="mod">
          <ac:chgData name="Ptitsyn, Vadim" userId="be62e295-2c01-4b1b-9aaf-4b71c6a79daf" providerId="ADAL" clId="{2382AC07-B5DE-4E35-856C-47F2D73FDDC8}" dt="2026-07-09T02:55:57.357" v="6681" actId="404"/>
          <ac:spMkLst>
            <pc:docMk/>
            <pc:sldMk cId="2813940621" sldId="289"/>
            <ac:spMk id="2" creationId="{B687BFA9-4DE9-5333-B881-22B38D1D3619}"/>
          </ac:spMkLst>
        </pc:spChg>
        <pc:spChg chg="add mod">
          <ac:chgData name="Ptitsyn, Vadim" userId="be62e295-2c01-4b1b-9aaf-4b71c6a79daf" providerId="ADAL" clId="{2382AC07-B5DE-4E35-856C-47F2D73FDDC8}" dt="2026-07-09T02:58:04.603" v="6697" actId="20577"/>
          <ac:spMkLst>
            <pc:docMk/>
            <pc:sldMk cId="2813940621" sldId="289"/>
            <ac:spMk id="6" creationId="{3C6BEF3D-F1F3-D2C4-3E36-21B47215A165}"/>
          </ac:spMkLst>
        </pc:spChg>
        <pc:spChg chg="add mod">
          <ac:chgData name="Ptitsyn, Vadim" userId="be62e295-2c01-4b1b-9aaf-4b71c6a79daf" providerId="ADAL" clId="{2382AC07-B5DE-4E35-856C-47F2D73FDDC8}" dt="2026-07-09T03:36:26.336" v="7845" actId="207"/>
          <ac:spMkLst>
            <pc:docMk/>
            <pc:sldMk cId="2813940621" sldId="289"/>
            <ac:spMk id="11" creationId="{5F9E8FAB-F125-80CE-AC04-9BAC42F10ACE}"/>
          </ac:spMkLst>
        </pc:spChg>
        <pc:spChg chg="mod">
          <ac:chgData name="Ptitsyn, Vadim" userId="be62e295-2c01-4b1b-9aaf-4b71c6a79daf" providerId="ADAL" clId="{2382AC07-B5DE-4E35-856C-47F2D73FDDC8}" dt="2026-07-09T16:05:17.899" v="10105" actId="20577"/>
          <ac:spMkLst>
            <pc:docMk/>
            <pc:sldMk cId="2813940621" sldId="289"/>
            <ac:spMk id="13" creationId="{D1E8DE84-1EF2-8F9D-DE84-A35AEFB19EF6}"/>
          </ac:spMkLst>
        </pc:spChg>
        <pc:picChg chg="mod">
          <ac:chgData name="Ptitsyn, Vadim" userId="be62e295-2c01-4b1b-9aaf-4b71c6a79daf" providerId="ADAL" clId="{2382AC07-B5DE-4E35-856C-47F2D73FDDC8}" dt="2026-07-09T02:56:26.203" v="6684" actId="14100"/>
          <ac:picMkLst>
            <pc:docMk/>
            <pc:sldMk cId="2813940621" sldId="289"/>
            <ac:picMk id="5" creationId="{07F72CEB-D925-1D72-73A1-99BEABA1ED5E}"/>
          </ac:picMkLst>
        </pc:picChg>
        <pc:picChg chg="add mod">
          <ac:chgData name="Ptitsyn, Vadim" userId="be62e295-2c01-4b1b-9aaf-4b71c6a79daf" providerId="ADAL" clId="{2382AC07-B5DE-4E35-856C-47F2D73FDDC8}" dt="2026-07-09T02:57:10.768" v="6685" actId="1076"/>
          <ac:picMkLst>
            <pc:docMk/>
            <pc:sldMk cId="2813940621" sldId="289"/>
            <ac:picMk id="10" creationId="{374794EF-B130-32C9-E132-19DC1166518C}"/>
          </ac:picMkLst>
        </pc:picChg>
      </pc:sldChg>
      <pc:sldChg chg="addSp delSp modSp new mod ord modAnim">
        <pc:chgData name="Ptitsyn, Vadim" userId="be62e295-2c01-4b1b-9aaf-4b71c6a79daf" providerId="ADAL" clId="{2382AC07-B5DE-4E35-856C-47F2D73FDDC8}" dt="2026-07-09T16:04:32.125" v="10103"/>
        <pc:sldMkLst>
          <pc:docMk/>
          <pc:sldMk cId="73376398" sldId="290"/>
        </pc:sldMkLst>
        <pc:spChg chg="mod">
          <ac:chgData name="Ptitsyn, Vadim" userId="be62e295-2c01-4b1b-9aaf-4b71c6a79daf" providerId="ADAL" clId="{2382AC07-B5DE-4E35-856C-47F2D73FDDC8}" dt="2026-07-09T03:48:34.977" v="8176" actId="20577"/>
          <ac:spMkLst>
            <pc:docMk/>
            <pc:sldMk cId="73376398" sldId="290"/>
            <ac:spMk id="2" creationId="{85ADBEAD-8FBC-B45B-9251-03085E8C3968}"/>
          </ac:spMkLst>
        </pc:spChg>
        <pc:spChg chg="mod">
          <ac:chgData name="Ptitsyn, Vadim" userId="be62e295-2c01-4b1b-9aaf-4b71c6a79daf" providerId="ADAL" clId="{2382AC07-B5DE-4E35-856C-47F2D73FDDC8}" dt="2026-07-09T03:43:10.490" v="8156" actId="20577"/>
          <ac:spMkLst>
            <pc:docMk/>
            <pc:sldMk cId="73376398" sldId="290"/>
            <ac:spMk id="3" creationId="{2BFCC1A3-9E6D-25CA-5CCB-5CE6F917ABD9}"/>
          </ac:spMkLst>
        </pc:spChg>
        <pc:spChg chg="add del mod">
          <ac:chgData name="Ptitsyn, Vadim" userId="be62e295-2c01-4b1b-9aaf-4b71c6a79daf" providerId="ADAL" clId="{2382AC07-B5DE-4E35-856C-47F2D73FDDC8}" dt="2026-07-09T03:47:48.465" v="8162"/>
          <ac:spMkLst>
            <pc:docMk/>
            <pc:sldMk cId="73376398" sldId="290"/>
            <ac:spMk id="5" creationId="{602C222D-4FC8-9FD0-4C30-A333680AC25A}"/>
          </ac:spMkLst>
        </pc:spChg>
      </pc:sldChg>
      <pc:sldChg chg="addSp modSp new mod modAnim">
        <pc:chgData name="Ptitsyn, Vadim" userId="be62e295-2c01-4b1b-9aaf-4b71c6a79daf" providerId="ADAL" clId="{2382AC07-B5DE-4E35-856C-47F2D73FDDC8}" dt="2026-07-09T16:29:00.215" v="10336" actId="13822"/>
        <pc:sldMkLst>
          <pc:docMk/>
          <pc:sldMk cId="1739900275" sldId="291"/>
        </pc:sldMkLst>
        <pc:spChg chg="mod">
          <ac:chgData name="Ptitsyn, Vadim" userId="be62e295-2c01-4b1b-9aaf-4b71c6a79daf" providerId="ADAL" clId="{2382AC07-B5DE-4E35-856C-47F2D73FDDC8}" dt="2026-07-09T03:49:56.939" v="8177" actId="207"/>
          <ac:spMkLst>
            <pc:docMk/>
            <pc:sldMk cId="1739900275" sldId="291"/>
            <ac:spMk id="2" creationId="{87B8F3BB-B399-CBCF-ED05-21CAB4CEE1E2}"/>
          </ac:spMkLst>
        </pc:spChg>
        <pc:spChg chg="mod">
          <ac:chgData name="Ptitsyn, Vadim" userId="be62e295-2c01-4b1b-9aaf-4b71c6a79daf" providerId="ADAL" clId="{2382AC07-B5DE-4E35-856C-47F2D73FDDC8}" dt="2026-07-09T16:28:46.520" v="10335" actId="20577"/>
          <ac:spMkLst>
            <pc:docMk/>
            <pc:sldMk cId="1739900275" sldId="291"/>
            <ac:spMk id="3" creationId="{6B7A9FC5-24E2-38A9-8A8D-40745BC64B71}"/>
          </ac:spMkLst>
        </pc:spChg>
        <pc:spChg chg="add mod">
          <ac:chgData name="Ptitsyn, Vadim" userId="be62e295-2c01-4b1b-9aaf-4b71c6a79daf" providerId="ADAL" clId="{2382AC07-B5DE-4E35-856C-47F2D73FDDC8}" dt="2026-07-09T16:29:00.215" v="10336" actId="13822"/>
          <ac:spMkLst>
            <pc:docMk/>
            <pc:sldMk cId="1739900275" sldId="291"/>
            <ac:spMk id="5" creationId="{E3C6B255-87E3-140C-5234-6632B447BB46}"/>
          </ac:spMkLst>
        </pc:spChg>
      </pc:sldChg>
      <pc:sldChg chg="addSp delSp modSp new mod ord modClrScheme modAnim chgLayout">
        <pc:chgData name="Ptitsyn, Vadim" userId="be62e295-2c01-4b1b-9aaf-4b71c6a79daf" providerId="ADAL" clId="{2382AC07-B5DE-4E35-856C-47F2D73FDDC8}" dt="2026-07-09T04:12:51.970" v="9291"/>
        <pc:sldMkLst>
          <pc:docMk/>
          <pc:sldMk cId="2165802254" sldId="292"/>
        </pc:sldMkLst>
        <pc:spChg chg="mod ord">
          <ac:chgData name="Ptitsyn, Vadim" userId="be62e295-2c01-4b1b-9aaf-4b71c6a79daf" providerId="ADAL" clId="{2382AC07-B5DE-4E35-856C-47F2D73FDDC8}" dt="2026-07-09T02:34:04.876" v="6628" actId="207"/>
          <ac:spMkLst>
            <pc:docMk/>
            <pc:sldMk cId="2165802254" sldId="292"/>
            <ac:spMk id="2" creationId="{06D54DFD-C670-16E7-6800-7CB8E3F74898}"/>
          </ac:spMkLst>
        </pc:spChg>
        <pc:spChg chg="del mod ord">
          <ac:chgData name="Ptitsyn, Vadim" userId="be62e295-2c01-4b1b-9aaf-4b71c6a79daf" providerId="ADAL" clId="{2382AC07-B5DE-4E35-856C-47F2D73FDDC8}" dt="2026-07-09T01:56:42.848" v="5719" actId="700"/>
          <ac:spMkLst>
            <pc:docMk/>
            <pc:sldMk cId="2165802254" sldId="292"/>
            <ac:spMk id="3" creationId="{5A13F69F-944B-FE77-C8FA-CD099C67EAFD}"/>
          </ac:spMkLst>
        </pc:spChg>
        <pc:spChg chg="mod ord">
          <ac:chgData name="Ptitsyn, Vadim" userId="be62e295-2c01-4b1b-9aaf-4b71c6a79daf" providerId="ADAL" clId="{2382AC07-B5DE-4E35-856C-47F2D73FDDC8}" dt="2026-07-09T01:56:42.848" v="5719" actId="700"/>
          <ac:spMkLst>
            <pc:docMk/>
            <pc:sldMk cId="2165802254" sldId="292"/>
            <ac:spMk id="4" creationId="{13378AB4-E13B-A3AB-69D8-8893954E7A5C}"/>
          </ac:spMkLst>
        </pc:spChg>
        <pc:spChg chg="add mod ord">
          <ac:chgData name="Ptitsyn, Vadim" userId="be62e295-2c01-4b1b-9aaf-4b71c6a79daf" providerId="ADAL" clId="{2382AC07-B5DE-4E35-856C-47F2D73FDDC8}" dt="2026-07-09T02:15:33.146" v="5794" actId="1076"/>
          <ac:spMkLst>
            <pc:docMk/>
            <pc:sldMk cId="2165802254" sldId="292"/>
            <ac:spMk id="5" creationId="{64DBF61E-9DBE-8B96-08E8-8410E6C69136}"/>
          </ac:spMkLst>
        </pc:spChg>
        <pc:spChg chg="add del mod ord">
          <ac:chgData name="Ptitsyn, Vadim" userId="be62e295-2c01-4b1b-9aaf-4b71c6a79daf" providerId="ADAL" clId="{2382AC07-B5DE-4E35-856C-47F2D73FDDC8}" dt="2026-07-09T02:13:29.616" v="5782"/>
          <ac:spMkLst>
            <pc:docMk/>
            <pc:sldMk cId="2165802254" sldId="292"/>
            <ac:spMk id="6" creationId="{9AB8CA20-1DE3-0534-DED1-2099170C7A39}"/>
          </ac:spMkLst>
        </pc:spChg>
        <pc:spChg chg="add mod">
          <ac:chgData name="Ptitsyn, Vadim" userId="be62e295-2c01-4b1b-9aaf-4b71c6a79daf" providerId="ADAL" clId="{2382AC07-B5DE-4E35-856C-47F2D73FDDC8}" dt="2026-07-09T02:20:33.126" v="5840" actId="113"/>
          <ac:spMkLst>
            <pc:docMk/>
            <pc:sldMk cId="2165802254" sldId="292"/>
            <ac:spMk id="9" creationId="{2CCC4818-4748-9714-F5F1-E5782DDFCD8A}"/>
          </ac:spMkLst>
        </pc:spChg>
        <pc:spChg chg="add mod">
          <ac:chgData name="Ptitsyn, Vadim" userId="be62e295-2c01-4b1b-9aaf-4b71c6a79daf" providerId="ADAL" clId="{2382AC07-B5DE-4E35-856C-47F2D73FDDC8}" dt="2026-07-09T02:32:12.145" v="6627" actId="113"/>
          <ac:spMkLst>
            <pc:docMk/>
            <pc:sldMk cId="2165802254" sldId="292"/>
            <ac:spMk id="10" creationId="{34805F93-7F6D-22A4-3255-FAE8CB4F8E0F}"/>
          </ac:spMkLst>
        </pc:spChg>
        <pc:spChg chg="add mod">
          <ac:chgData name="Ptitsyn, Vadim" userId="be62e295-2c01-4b1b-9aaf-4b71c6a79daf" providerId="ADAL" clId="{2382AC07-B5DE-4E35-856C-47F2D73FDDC8}" dt="2026-07-09T02:28:36.946" v="6296" actId="404"/>
          <ac:spMkLst>
            <pc:docMk/>
            <pc:sldMk cId="2165802254" sldId="292"/>
            <ac:spMk id="14" creationId="{F81D7633-BE9F-9BC6-3138-83596503BDD2}"/>
          </ac:spMkLst>
        </pc:spChg>
        <pc:spChg chg="add mod">
          <ac:chgData name="Ptitsyn, Vadim" userId="be62e295-2c01-4b1b-9aaf-4b71c6a79daf" providerId="ADAL" clId="{2382AC07-B5DE-4E35-856C-47F2D73FDDC8}" dt="2026-07-09T02:31:28.227" v="6612" actId="20577"/>
          <ac:spMkLst>
            <pc:docMk/>
            <pc:sldMk cId="2165802254" sldId="292"/>
            <ac:spMk id="16" creationId="{94979A3C-F82D-AF21-B407-A30857E1ABA9}"/>
          </ac:spMkLst>
        </pc:spChg>
        <pc:picChg chg="add mod ord">
          <ac:chgData name="Ptitsyn, Vadim" userId="be62e295-2c01-4b1b-9aaf-4b71c6a79daf" providerId="ADAL" clId="{2382AC07-B5DE-4E35-856C-47F2D73FDDC8}" dt="2026-07-09T02:20:18.626" v="5838" actId="1076"/>
          <ac:picMkLst>
            <pc:docMk/>
            <pc:sldMk cId="2165802254" sldId="292"/>
            <ac:picMk id="8" creationId="{C9F08F2A-8FA2-283E-294D-6B04878C8A76}"/>
          </ac:picMkLst>
        </pc:picChg>
        <pc:picChg chg="add mod">
          <ac:chgData name="Ptitsyn, Vadim" userId="be62e295-2c01-4b1b-9aaf-4b71c6a79daf" providerId="ADAL" clId="{2382AC07-B5DE-4E35-856C-47F2D73FDDC8}" dt="2026-07-09T02:25:38.358" v="6028" actId="1076"/>
          <ac:picMkLst>
            <pc:docMk/>
            <pc:sldMk cId="2165802254" sldId="292"/>
            <ac:picMk id="12" creationId="{C5FFBF61-7B8E-C5A9-2F0E-3E442E0BBC24}"/>
          </ac:picMkLst>
        </pc:picChg>
      </pc:sldChg>
      <pc:sldChg chg="modSp new del mod">
        <pc:chgData name="Ptitsyn, Vadim" userId="be62e295-2c01-4b1b-9aaf-4b71c6a79daf" providerId="ADAL" clId="{2382AC07-B5DE-4E35-856C-47F2D73FDDC8}" dt="2026-07-09T02:52:34.596" v="6648" actId="47"/>
        <pc:sldMkLst>
          <pc:docMk/>
          <pc:sldMk cId="344820241" sldId="293"/>
        </pc:sldMkLst>
        <pc:spChg chg="mod">
          <ac:chgData name="Ptitsyn, Vadim" userId="be62e295-2c01-4b1b-9aaf-4b71c6a79daf" providerId="ADAL" clId="{2382AC07-B5DE-4E35-856C-47F2D73FDDC8}" dt="2026-07-09T02:36:34.092" v="6629" actId="207"/>
          <ac:spMkLst>
            <pc:docMk/>
            <pc:sldMk cId="344820241" sldId="293"/>
            <ac:spMk id="2" creationId="{C9CD1503-EA0B-8A69-1E2C-A6717F39E00B}"/>
          </ac:spMkLst>
        </pc:spChg>
      </pc:sldChg>
      <pc:sldChg chg="modSp add mod">
        <pc:chgData name="Ptitsyn, Vadim" userId="be62e295-2c01-4b1b-9aaf-4b71c6a79daf" providerId="ADAL" clId="{2382AC07-B5DE-4E35-856C-47F2D73FDDC8}" dt="2026-07-09T03:02:26.198" v="6810" actId="1076"/>
        <pc:sldMkLst>
          <pc:docMk/>
          <pc:sldMk cId="2122179687" sldId="530"/>
        </pc:sldMkLst>
        <pc:spChg chg="mod">
          <ac:chgData name="Ptitsyn, Vadim" userId="be62e295-2c01-4b1b-9aaf-4b71c6a79daf" providerId="ADAL" clId="{2382AC07-B5DE-4E35-856C-47F2D73FDDC8}" dt="2026-07-09T03:02:03.229" v="6808" actId="207"/>
          <ac:spMkLst>
            <pc:docMk/>
            <pc:sldMk cId="2122179687" sldId="530"/>
            <ac:spMk id="2" creationId="{641AA6B1-6DC1-ED4E-93DF-38F155EBE364}"/>
          </ac:spMkLst>
        </pc:spChg>
        <pc:spChg chg="mod">
          <ac:chgData name="Ptitsyn, Vadim" userId="be62e295-2c01-4b1b-9aaf-4b71c6a79daf" providerId="ADAL" clId="{2382AC07-B5DE-4E35-856C-47F2D73FDDC8}" dt="2026-07-09T03:01:55.806" v="6807"/>
          <ac:spMkLst>
            <pc:docMk/>
            <pc:sldMk cId="2122179687" sldId="530"/>
            <ac:spMk id="7" creationId="{2074A0E8-09D4-1D4E-9505-65663F61E72C}"/>
          </ac:spMkLst>
        </pc:spChg>
        <pc:spChg chg="mod">
          <ac:chgData name="Ptitsyn, Vadim" userId="be62e295-2c01-4b1b-9aaf-4b71c6a79daf" providerId="ADAL" clId="{2382AC07-B5DE-4E35-856C-47F2D73FDDC8}" dt="2026-07-09T03:02:21.914" v="6809" actId="1076"/>
          <ac:spMkLst>
            <pc:docMk/>
            <pc:sldMk cId="2122179687" sldId="530"/>
            <ac:spMk id="26" creationId="{1CE0277D-D690-9D41-9E3C-1D80E0F4DF97}"/>
          </ac:spMkLst>
        </pc:spChg>
        <pc:picChg chg="mod">
          <ac:chgData name="Ptitsyn, Vadim" userId="be62e295-2c01-4b1b-9aaf-4b71c6a79daf" providerId="ADAL" clId="{2382AC07-B5DE-4E35-856C-47F2D73FDDC8}" dt="2026-07-09T03:02:26.198" v="6810" actId="1076"/>
          <ac:picMkLst>
            <pc:docMk/>
            <pc:sldMk cId="2122179687" sldId="530"/>
            <ac:picMk id="28" creationId="{07B20DBF-D685-384B-A230-3FFCBCA19B82}"/>
          </ac:picMkLst>
        </pc:picChg>
      </pc:sldChg>
      <pc:sldChg chg="modSp add del mod modAnim">
        <pc:chgData name="Ptitsyn, Vadim" userId="be62e295-2c01-4b1b-9aaf-4b71c6a79daf" providerId="ADAL" clId="{2382AC07-B5DE-4E35-856C-47F2D73FDDC8}" dt="2026-07-09T16:17:02.885" v="10231"/>
        <pc:sldMkLst>
          <pc:docMk/>
          <pc:sldMk cId="2178021025" sldId="545"/>
        </pc:sldMkLst>
        <pc:spChg chg="mod">
          <ac:chgData name="Ptitsyn, Vadim" userId="be62e295-2c01-4b1b-9aaf-4b71c6a79daf" providerId="ADAL" clId="{2382AC07-B5DE-4E35-856C-47F2D73FDDC8}" dt="2026-07-09T03:07:56.882" v="7048" actId="1076"/>
          <ac:spMkLst>
            <pc:docMk/>
            <pc:sldMk cId="2178021025" sldId="545"/>
            <ac:spMk id="2" creationId="{A6EE632E-610B-504F-8C89-7AD4A655C148}"/>
          </ac:spMkLst>
        </pc:spChg>
        <pc:spChg chg="mod">
          <ac:chgData name="Ptitsyn, Vadim" userId="be62e295-2c01-4b1b-9aaf-4b71c6a79daf" providerId="ADAL" clId="{2382AC07-B5DE-4E35-856C-47F2D73FDDC8}" dt="2026-07-09T02:51:53.986" v="6632"/>
          <ac:spMkLst>
            <pc:docMk/>
            <pc:sldMk cId="2178021025" sldId="545"/>
            <ac:spMk id="4" creationId="{CA9D5235-D7FA-B945-AE22-AA1502FED15C}"/>
          </ac:spMkLst>
        </pc:spChg>
        <pc:spChg chg="mod">
          <ac:chgData name="Ptitsyn, Vadim" userId="be62e295-2c01-4b1b-9aaf-4b71c6a79daf" providerId="ADAL" clId="{2382AC07-B5DE-4E35-856C-47F2D73FDDC8}" dt="2026-07-09T16:16:56.049" v="10230" actId="20577"/>
          <ac:spMkLst>
            <pc:docMk/>
            <pc:sldMk cId="2178021025" sldId="545"/>
            <ac:spMk id="9" creationId="{B34F0196-0AAE-1B42-983C-D3183735A2DE}"/>
          </ac:spMkLst>
        </pc:spChg>
        <pc:spChg chg="mod">
          <ac:chgData name="Ptitsyn, Vadim" userId="be62e295-2c01-4b1b-9aaf-4b71c6a79daf" providerId="ADAL" clId="{2382AC07-B5DE-4E35-856C-47F2D73FDDC8}" dt="2026-07-09T16:16:14.524" v="10201" actId="20577"/>
          <ac:spMkLst>
            <pc:docMk/>
            <pc:sldMk cId="2178021025" sldId="545"/>
            <ac:spMk id="11" creationId="{65860886-C2DC-DC40-BDB8-6AC3AE449D65}"/>
          </ac:spMkLst>
        </pc:spChg>
        <pc:grpChg chg="mod">
          <ac:chgData name="Ptitsyn, Vadim" userId="be62e295-2c01-4b1b-9aaf-4b71c6a79daf" providerId="ADAL" clId="{2382AC07-B5DE-4E35-856C-47F2D73FDDC8}" dt="2026-07-09T16:16:17.453" v="10203" actId="1076"/>
          <ac:grpSpMkLst>
            <pc:docMk/>
            <pc:sldMk cId="2178021025" sldId="545"/>
            <ac:grpSpMk id="7" creationId="{51C8ABC1-3008-8E4E-A1BB-FBB3ED08A738}"/>
          </ac:grpSpMkLst>
        </pc:grpChg>
        <pc:grpChg chg="mod">
          <ac:chgData name="Ptitsyn, Vadim" userId="be62e295-2c01-4b1b-9aaf-4b71c6a79daf" providerId="ADAL" clId="{2382AC07-B5DE-4E35-856C-47F2D73FDDC8}" dt="2026-07-09T03:07:16.837" v="7045" actId="1076"/>
          <ac:grpSpMkLst>
            <pc:docMk/>
            <pc:sldMk cId="2178021025" sldId="545"/>
            <ac:grpSpMk id="10" creationId="{9CD393DE-B24D-E64F-A467-24E6370DBE44}"/>
          </ac:grpSpMkLst>
        </pc:grpChg>
        <pc:picChg chg="mod">
          <ac:chgData name="Ptitsyn, Vadim" userId="be62e295-2c01-4b1b-9aaf-4b71c6a79daf" providerId="ADAL" clId="{2382AC07-B5DE-4E35-856C-47F2D73FDDC8}" dt="2026-07-09T16:12:21.163" v="10195" actId="1076"/>
          <ac:picMkLst>
            <pc:docMk/>
            <pc:sldMk cId="2178021025" sldId="545"/>
            <ac:picMk id="8" creationId="{7862F348-983A-F44C-9339-72BC55F8B74A}"/>
          </ac:picMkLst>
        </pc:picChg>
      </pc:sldChg>
      <pc:sldChg chg="new del">
        <pc:chgData name="Ptitsyn, Vadim" userId="be62e295-2c01-4b1b-9aaf-4b71c6a79daf" providerId="ADAL" clId="{2382AC07-B5DE-4E35-856C-47F2D73FDDC8}" dt="2026-07-09T03:14:34.011" v="7283" actId="47"/>
        <pc:sldMkLst>
          <pc:docMk/>
          <pc:sldMk cId="1059406756" sldId="546"/>
        </pc:sldMkLst>
      </pc:sldChg>
      <pc:sldChg chg="addSp modSp new mod modAnim">
        <pc:chgData name="Ptitsyn, Vadim" userId="be62e295-2c01-4b1b-9aaf-4b71c6a79daf" providerId="ADAL" clId="{2382AC07-B5DE-4E35-856C-47F2D73FDDC8}" dt="2026-07-09T04:34:30.503" v="9320"/>
        <pc:sldMkLst>
          <pc:docMk/>
          <pc:sldMk cId="4163975009" sldId="546"/>
        </pc:sldMkLst>
        <pc:spChg chg="mod">
          <ac:chgData name="Ptitsyn, Vadim" userId="be62e295-2c01-4b1b-9aaf-4b71c6a79daf" providerId="ADAL" clId="{2382AC07-B5DE-4E35-856C-47F2D73FDDC8}" dt="2026-07-09T04:01:47.630" v="9086" actId="207"/>
          <ac:spMkLst>
            <pc:docMk/>
            <pc:sldMk cId="4163975009" sldId="546"/>
            <ac:spMk id="2" creationId="{BB48B5DE-E349-5714-F949-EBD79C229E5D}"/>
          </ac:spMkLst>
        </pc:spChg>
        <pc:spChg chg="mod">
          <ac:chgData name="Ptitsyn, Vadim" userId="be62e295-2c01-4b1b-9aaf-4b71c6a79daf" providerId="ADAL" clId="{2382AC07-B5DE-4E35-856C-47F2D73FDDC8}" dt="2026-07-09T04:05:05.953" v="9145" actId="14100"/>
          <ac:spMkLst>
            <pc:docMk/>
            <pc:sldMk cId="4163975009" sldId="546"/>
            <ac:spMk id="3" creationId="{A24B8E22-B674-4C70-A7A5-E342BD4EBFD0}"/>
          </ac:spMkLst>
        </pc:spChg>
        <pc:spChg chg="add mod">
          <ac:chgData name="Ptitsyn, Vadim" userId="be62e295-2c01-4b1b-9aaf-4b71c6a79daf" providerId="ADAL" clId="{2382AC07-B5DE-4E35-856C-47F2D73FDDC8}" dt="2026-07-09T04:07:10.811" v="9164" actId="13822"/>
          <ac:spMkLst>
            <pc:docMk/>
            <pc:sldMk cId="4163975009" sldId="546"/>
            <ac:spMk id="5" creationId="{26DB5BAE-2A34-2C98-7B0D-A65161710F3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</a:t>
            </a:r>
            <a:r>
              <a:rPr lang="en-US"/>
              <a:t>Tame a Snake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RHIC fest, July 9</a:t>
            </a:r>
            <a:r>
              <a:rPr lang="en-US" baseline="30000" dirty="0"/>
              <a:t>th</a:t>
            </a:r>
            <a:r>
              <a:rPr lang="en-US" dirty="0"/>
              <a:t> 2026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Vadim Ptitsyn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AEB0B-D161-3142-E869-79C61FB9F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B9670-E62D-59E3-4775-18DD2B7D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Run 2:  Commissioning of Two Snake Configuration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B0A4A-A702-E05C-D5E7-8865B75B3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E473FD-39F1-2BF6-F61C-14D0781AC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595" y="4830739"/>
            <a:ext cx="104775" cy="123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40136E-6407-9DA6-BAD5-0367B993B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595" y="4980739"/>
            <a:ext cx="104775" cy="1238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9D4E35-E41E-666C-75B1-D36E8C8AD731}"/>
              </a:ext>
            </a:extLst>
          </p:cNvPr>
          <p:cNvSpPr txBox="1"/>
          <p:nvPr/>
        </p:nvSpPr>
        <p:spPr>
          <a:xfrm>
            <a:off x="500514" y="1690689"/>
            <a:ext cx="1140593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 2001 all Snake power supplies were installed. Full Snake configuration were ready for the Run-2.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All four Siberian Snakes ( two in Blue and two in Yellow) were successfully ramped up to achieve goal spin rotation axis (+- 45o, 4T field in inner magnets).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Acceleration to 100 GeV with two Snakes per ring led to demonstration the average store polarization up to 17%, maximum polarization ~25%.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Note that the polarization from AGS was at max 30%, due to use of back-up main field power supply, with slower ramp rate.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Betatron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tunes are in the box: [0.21,0.235]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41ADF7-A3A5-E066-91FF-8D53A4FC02F3}"/>
              </a:ext>
            </a:extLst>
          </p:cNvPr>
          <p:cNvSpPr txBox="1"/>
          <p:nvPr/>
        </p:nvSpPr>
        <p:spPr>
          <a:xfrm>
            <a:off x="843793" y="5128784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</a:rPr>
              <a:t>Remarkable that the 100 GeV polarization was achieved</a:t>
            </a:r>
            <a:r>
              <a:rPr lang="en-US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 in machine which had vertical misalignments like this: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CD06BA-78FD-D9C1-592A-C1F50DB8A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118" y="4049552"/>
            <a:ext cx="4932361" cy="267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6530C-415C-4926-AE42-02ABBDE63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BFA9-4DE9-5333-B881-22B38D1D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176280"/>
            <a:ext cx="110490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Run 2: First Observation of High-Order Spin Resonances in RHIC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5BB7F-FB73-E395-C40A-65AEE9781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22389B-5F30-9697-39E2-029A0841B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595" y="4830739"/>
            <a:ext cx="104775" cy="123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E63181-551E-EC0B-6ACC-D53A3B41F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595" y="4980739"/>
            <a:ext cx="104775" cy="1238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E8DE84-1EF2-8F9D-DE84-A35AEFB19EF6}"/>
              </a:ext>
            </a:extLst>
          </p:cNvPr>
          <p:cNvSpPr txBox="1"/>
          <p:nvPr/>
        </p:nvSpPr>
        <p:spPr>
          <a:xfrm>
            <a:off x="602895" y="1582223"/>
            <a:ext cx="55608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During acceleration we learnt that some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betatron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tune should be avoided, in spite that they are far away from standard first-order spin resonance (0.5)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After the run Vahid Ranjbar used logged data for comprehensive analysis of polarization losses on the ramp at various tunes. The high-order resonances (m&gt;1) became well visible in the data.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F72CEB-D925-1D72-73A1-99BEABA1E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799773"/>
            <a:ext cx="6069799" cy="4682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6BEF3D-F1F3-D2C4-3E36-21B47215A165}"/>
              </a:ext>
            </a:extLst>
          </p:cNvPr>
          <p:cNvSpPr txBox="1"/>
          <p:nvPr/>
        </p:nvSpPr>
        <p:spPr>
          <a:xfrm>
            <a:off x="602895" y="4435679"/>
            <a:ext cx="84256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</a:rPr>
              <a:t>Conclusion: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Snakes need help from better orbit and tune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develop tune feedback and decoupling feedback, using PLL-based tune measurement system;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develop orbit feedback to achieve the orbit control on the ramp below 0.1mm rms (on BPMs). The RHIC orbit was drifting over day (24h orbit variation)</a:t>
            </a: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4794EF-B130-32C9-E132-19DC11665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034" y="3832033"/>
            <a:ext cx="2353154" cy="4147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9E8FAB-F125-80CE-AC04-9BAC42F10ACE}"/>
              </a:ext>
            </a:extLst>
          </p:cNvPr>
          <p:cNvSpPr txBox="1"/>
          <p:nvPr/>
        </p:nvSpPr>
        <p:spPr>
          <a:xfrm>
            <a:off x="8306602" y="3657600"/>
            <a:ext cx="2977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The spin resonance caused by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betatron</a:t>
            </a:r>
            <a:r>
              <a:rPr lang="en-US" sz="1600" dirty="0">
                <a:solidFill>
                  <a:srgbClr val="0070C0"/>
                </a:solidFill>
              </a:rPr>
              <a:t> coupling</a:t>
            </a:r>
          </a:p>
        </p:txBody>
      </p:sp>
    </p:spTree>
    <p:extLst>
      <p:ext uri="{BB962C8B-B14F-4D97-AF65-F5344CB8AC3E}">
        <p14:creationId xmlns:p14="http://schemas.microsoft.com/office/powerpoint/2010/main" val="281394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BEAD-8FBC-B45B-9251-03085E8C3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51284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Major Milestones in Several Following Runs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CC1A3-9E6D-25CA-5CCB-5CE6F917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411738"/>
            <a:ext cx="11049000" cy="420718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Run-3, 4, 5, 6:  steady improvement of polarization </a:t>
            </a:r>
            <a:r>
              <a:rPr lang="en-US" b="1" dirty="0"/>
              <a:t>at 100 GeV </a:t>
            </a:r>
          </a:p>
          <a:p>
            <a:pPr marL="0" indent="0"/>
            <a:r>
              <a:rPr lang="en-US" dirty="0"/>
              <a:t>       Reaching </a:t>
            </a:r>
            <a:r>
              <a:rPr lang="en-US" b="1" dirty="0"/>
              <a:t>57% average store polarization</a:t>
            </a:r>
            <a:r>
              <a:rPr lang="en-US" dirty="0"/>
              <a:t> in Run-6.</a:t>
            </a:r>
            <a:br>
              <a:rPr lang="en-US" dirty="0"/>
            </a:br>
            <a:r>
              <a:rPr lang="en-US" dirty="0"/>
              <a:t>       This was due to advances in all areas: </a:t>
            </a:r>
            <a:br>
              <a:rPr lang="en-US" dirty="0"/>
            </a:br>
            <a:r>
              <a:rPr lang="en-US" dirty="0"/>
              <a:t>              polarized source, injectors and RHIC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First acceleration beyond 100 GeV -&gt; </a:t>
            </a:r>
            <a:r>
              <a:rPr lang="en-US" b="1" dirty="0"/>
              <a:t>205 GeV </a:t>
            </a:r>
            <a:r>
              <a:rPr lang="en-US" dirty="0"/>
              <a:t>in Run-5. demonstrating </a:t>
            </a:r>
            <a:r>
              <a:rPr lang="en-US" b="1" dirty="0"/>
              <a:t>30% polarization </a:t>
            </a:r>
            <a:r>
              <a:rPr lang="en-US" dirty="0"/>
              <a:t>at the store.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First acceleration to </a:t>
            </a:r>
            <a:r>
              <a:rPr lang="en-US" b="1" dirty="0"/>
              <a:t>250 GeV </a:t>
            </a:r>
            <a:r>
              <a:rPr lang="en-US" dirty="0"/>
              <a:t>in Run-6, </a:t>
            </a:r>
            <a:br>
              <a:rPr lang="en-US" dirty="0"/>
            </a:br>
            <a:r>
              <a:rPr lang="en-US" dirty="0"/>
              <a:t>demonstrating </a:t>
            </a:r>
            <a:r>
              <a:rPr lang="en-US" b="1" dirty="0"/>
              <a:t>45% average store polarization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D08D9D-E2D1-DFB7-70C9-19DA3BD74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337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B5DE-E349-5714-F949-EBD79C22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2" y="176280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RHIC Remarkable Achievement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B8E22-B674-4C70-A7A5-E342BD4EB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72" y="1338215"/>
            <a:ext cx="10686849" cy="2896902"/>
          </a:xfrm>
        </p:spPr>
        <p:txBody>
          <a:bodyPr>
            <a:normAutofit/>
          </a:bodyPr>
          <a:lstStyle/>
          <a:p>
            <a:r>
              <a:rPr lang="en-US" sz="2400" b="1" dirty="0"/>
              <a:t>Continuing effort for many years to improve RHIC polarization</a:t>
            </a:r>
            <a:br>
              <a:rPr lang="en-US" sz="2400" b="1" dirty="0"/>
            </a:br>
            <a:r>
              <a:rPr lang="en-US" sz="2400" b="1" dirty="0"/>
              <a:t> at 250-255 GeV: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Extensive simulation studies (led by F. </a:t>
            </a:r>
            <a:r>
              <a:rPr lang="en-US" sz="2400" dirty="0" err="1"/>
              <a:t>Meot</a:t>
            </a:r>
            <a:r>
              <a:rPr lang="en-US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Theoretical and experimental studies of RHIC spin resonances</a:t>
            </a:r>
            <a:br>
              <a:rPr lang="en-US" sz="2400" dirty="0"/>
            </a:br>
            <a:r>
              <a:rPr lang="en-US" sz="2400" dirty="0"/>
              <a:t> (</a:t>
            </a:r>
            <a:r>
              <a:rPr lang="en-US" sz="2400" dirty="0" err="1"/>
              <a:t>M.Bai</a:t>
            </a:r>
            <a:r>
              <a:rPr lang="en-US" sz="2400" dirty="0"/>
              <a:t>, V. Ranjbar, 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And, of course, considerable amount of work done by operators in the control room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C5C0D-8EC4-1EE3-F839-355A66D23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B5BAE-2A34-2C98-7B0D-A65161710F3C}"/>
              </a:ext>
            </a:extLst>
          </p:cNvPr>
          <p:cNvSpPr txBox="1"/>
          <p:nvPr/>
        </p:nvSpPr>
        <p:spPr>
          <a:xfrm>
            <a:off x="2593704" y="4273628"/>
            <a:ext cx="8539517" cy="190821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RHIC at 255 GeV: ~57% average store polarization;</a:t>
            </a:r>
            <a:br>
              <a:rPr lang="en-US" sz="2000" b="1" dirty="0">
                <a:solidFill>
                  <a:srgbClr val="C00000"/>
                </a:solidFill>
              </a:rPr>
            </a:br>
            <a:r>
              <a:rPr lang="en-US" sz="2000" b="1" dirty="0">
                <a:solidFill>
                  <a:srgbClr val="C00000"/>
                </a:solidFill>
              </a:rPr>
              <a:t>That is remarkable achievement!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>
                <a:solidFill>
                  <a:srgbClr val="C00000"/>
                </a:solidFill>
              </a:rPr>
              <a:t>It opened way for us to plan further polarization advances in the EIC 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with the goal of achieving 70% polarization.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7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8F3BB-B399-CBCF-ED05-21CAB4CE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7866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Final Points: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9FC5-24E2-38A9-8A8D-40745BC64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267657"/>
            <a:ext cx="11049000" cy="349685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RHIC was first accelerator (and collider) where Siberian Snakes were used to deliver polarized beams for actual high-energy physics experiments.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Siberian Snakes in RHIC have been complete success, allowing for  further studies to uncover the mystery of the proton spin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Taming the Siberian Snakes was really enjoying enterprise. </a:t>
            </a:r>
            <a:br>
              <a:rPr lang="en-US" sz="2400" dirty="0"/>
            </a:br>
            <a:r>
              <a:rPr lang="en-US" sz="2400" dirty="0"/>
              <a:t>In the same time we learnt a lot about importance of avoiding higher-order spin resonances with precise orbit/tune/decoupling feedbacks on the ramp. 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F9EF6-3C2A-EF51-3AE1-25CFC1E73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C6B255-87E3-140C-5234-6632B447BB46}"/>
              </a:ext>
            </a:extLst>
          </p:cNvPr>
          <p:cNvSpPr txBox="1"/>
          <p:nvPr/>
        </p:nvSpPr>
        <p:spPr>
          <a:xfrm>
            <a:off x="2820200" y="4764507"/>
            <a:ext cx="7969719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And, of course, we want more Snakes!</a:t>
            </a:r>
          </a:p>
          <a:p>
            <a:r>
              <a:rPr lang="en-US" sz="3200" dirty="0">
                <a:solidFill>
                  <a:srgbClr val="C00000"/>
                </a:solidFill>
              </a:rPr>
              <a:t>EIC Hadron Ring plans to use six Snakes.</a:t>
            </a:r>
          </a:p>
        </p:txBody>
      </p:sp>
    </p:spTree>
    <p:extLst>
      <p:ext uri="{BB962C8B-B14F-4D97-AF65-F5344CB8AC3E}">
        <p14:creationId xmlns:p14="http://schemas.microsoft.com/office/powerpoint/2010/main" val="173990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54DFD-C670-16E7-6800-7CB8E3F74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Snakes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DBF61E-9DBE-8B96-08E8-8410E6C691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613870"/>
            <a:ext cx="5181600" cy="9849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From Wikipedia: </a:t>
            </a:r>
            <a:r>
              <a:rPr lang="en-US" sz="2400" dirty="0"/>
              <a:t>Snakes are elongated legless reptiles of the suborder Serpentes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9F08F2A-8FA2-283E-294D-6B04878C8A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7602" y="2598822"/>
            <a:ext cx="2806016" cy="148275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78AB4-E13B-A3AB-69D8-8893954E7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sz="1000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CCC4818-4748-9714-F5F1-E5782DDFCD8A}"/>
              </a:ext>
            </a:extLst>
          </p:cNvPr>
          <p:cNvSpPr txBox="1">
            <a:spLocks/>
          </p:cNvSpPr>
          <p:nvPr/>
        </p:nvSpPr>
        <p:spPr>
          <a:xfrm>
            <a:off x="723900" y="4259177"/>
            <a:ext cx="5372100" cy="2057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Snakes inhabit nearly every environment on Earth except Antarctica</a:t>
            </a:r>
          </a:p>
          <a:p>
            <a:pPr marL="0" indent="0">
              <a:buNone/>
            </a:pPr>
            <a:r>
              <a:rPr lang="en-US" sz="2400" dirty="0"/>
              <a:t>Snake taming is considered an ancient art form in many cultures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805F93-7F6D-22A4-3255-FAE8CB4F8E0F}"/>
              </a:ext>
            </a:extLst>
          </p:cNvPr>
          <p:cNvSpPr txBox="1"/>
          <p:nvPr/>
        </p:nvSpPr>
        <p:spPr>
          <a:xfrm>
            <a:off x="6217920" y="1231171"/>
            <a:ext cx="5881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Siberian Snake is a special type of snake, very different from usual one.</a:t>
            </a:r>
          </a:p>
          <a:p>
            <a:r>
              <a:rPr lang="en-US" sz="2000" b="1" dirty="0"/>
              <a:t>There is no entry in Wikipedia.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FFBF61-7B8E-C5A9-2F0E-3E442E0BB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461" y="2246834"/>
            <a:ext cx="3938587" cy="18347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1D7633-BE9F-9BC6-3138-83596503BDD2}"/>
              </a:ext>
            </a:extLst>
          </p:cNvPr>
          <p:cNvSpPr txBox="1"/>
          <p:nvPr/>
        </p:nvSpPr>
        <p:spPr>
          <a:xfrm>
            <a:off x="6217920" y="3938181"/>
            <a:ext cx="5881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Siberian Snake is not poisonous. It brings only benefits, especially to physicists. Inhabits only very special areas called particle accelerators, and only if the accelerator uses polarized beams.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979A3C-F82D-AF21-B407-A30857E1ABA9}"/>
              </a:ext>
            </a:extLst>
          </p:cNvPr>
          <p:cNvSpPr txBox="1"/>
          <p:nvPr/>
        </p:nvSpPr>
        <p:spPr>
          <a:xfrm>
            <a:off x="6217920" y="5313101"/>
            <a:ext cx="5881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It came out that taming the Siberian Snake is also a kind of art. We mastered this art during commissioning and first operation years of RHIC.</a:t>
            </a:r>
          </a:p>
        </p:txBody>
      </p:sp>
    </p:spTree>
    <p:extLst>
      <p:ext uri="{BB962C8B-B14F-4D97-AF65-F5344CB8AC3E}">
        <p14:creationId xmlns:p14="http://schemas.microsoft.com/office/powerpoint/2010/main" val="216580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/>
      <p:bldP spid="10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632E-610B-504F-8C89-7AD4A655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95" y="62320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Why Siberian?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D5235-D7FA-B945-AE22-AA1502FE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9912BB-485B-AF47-AC4D-B8D45C0E0FE7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D393DE-B24D-E64F-A467-24E6370DBE44}"/>
              </a:ext>
            </a:extLst>
          </p:cNvPr>
          <p:cNvGrpSpPr/>
          <p:nvPr/>
        </p:nvGrpSpPr>
        <p:grpSpPr>
          <a:xfrm>
            <a:off x="599195" y="1107411"/>
            <a:ext cx="4396833" cy="2936630"/>
            <a:chOff x="0" y="1600200"/>
            <a:chExt cx="6787780" cy="453578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533A3AB-FC3A-344C-A639-9ECE3D37B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600200"/>
              <a:ext cx="6787780" cy="4343400"/>
            </a:xfrm>
            <a:prstGeom prst="rect">
              <a:avLst/>
            </a:prstGeom>
          </p:spPr>
        </p:pic>
        <p:pic>
          <p:nvPicPr>
            <p:cNvPr id="6" name="Picture 5" descr="snake1.jpg">
              <a:extLst>
                <a:ext uri="{FF2B5EF4-FFF2-40B4-BE49-F238E27FC236}">
                  <a16:creationId xmlns:a16="http://schemas.microsoft.com/office/drawing/2014/main" id="{85119E66-7A17-CF43-A6BC-CB57C8244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2600" y="4724400"/>
              <a:ext cx="2133600" cy="141158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C8ABC1-3008-8E4E-A1BB-FBB3ED08A738}"/>
              </a:ext>
            </a:extLst>
          </p:cNvPr>
          <p:cNvGrpSpPr/>
          <p:nvPr/>
        </p:nvGrpSpPr>
        <p:grpSpPr>
          <a:xfrm>
            <a:off x="2185840" y="4282274"/>
            <a:ext cx="1393577" cy="2567464"/>
            <a:chOff x="7625636" y="1524000"/>
            <a:chExt cx="1393577" cy="25674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62F348-983A-F44C-9339-72BC55F8B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96200" y="1524000"/>
              <a:ext cx="1323013" cy="182245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4F0196-0AAE-1B42-983C-D3183735A2DE}"/>
                </a:ext>
              </a:extLst>
            </p:cNvPr>
            <p:cNvSpPr txBox="1"/>
            <p:nvPr/>
          </p:nvSpPr>
          <p:spPr>
            <a:xfrm>
              <a:off x="7625636" y="3352800"/>
              <a:ext cx="126989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Ya</a:t>
              </a:r>
              <a:r>
                <a:rPr lang="en-US" sz="1400" dirty="0"/>
                <a:t>. </a:t>
              </a:r>
              <a:r>
                <a:rPr lang="en-US" sz="1400" dirty="0" err="1"/>
                <a:t>Derbenev</a:t>
              </a:r>
              <a:endParaRPr lang="en-US" sz="1400" dirty="0"/>
            </a:p>
            <a:p>
              <a:r>
                <a:rPr lang="en-US" sz="1400" dirty="0"/>
                <a:t>(Novosibirsk)</a:t>
              </a:r>
            </a:p>
            <a:p>
              <a:endParaRPr lang="en-US" sz="14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5860886-C2DC-DC40-BDB8-6AC3AE449D65}"/>
              </a:ext>
            </a:extLst>
          </p:cNvPr>
          <p:cNvSpPr/>
          <p:nvPr/>
        </p:nvSpPr>
        <p:spPr>
          <a:xfrm>
            <a:off x="5310986" y="1326174"/>
            <a:ext cx="571788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Original concept was proposed in </a:t>
            </a:r>
            <a:r>
              <a:rPr lang="en-US" dirty="0" err="1"/>
              <a:t>Budker</a:t>
            </a:r>
            <a:r>
              <a:rPr lang="en-US" dirty="0"/>
              <a:t> Institute in Novosibirsk (Russia):</a:t>
            </a:r>
            <a:br>
              <a:rPr lang="en-US" dirty="0"/>
            </a:br>
            <a:r>
              <a:rPr lang="en-US" dirty="0"/>
              <a:t>	</a:t>
            </a:r>
            <a:r>
              <a:rPr lang="en-US" sz="1600" dirty="0" err="1">
                <a:solidFill>
                  <a:srgbClr val="C00000"/>
                </a:solidFill>
              </a:rPr>
              <a:t>Ya.S</a:t>
            </a:r>
            <a:r>
              <a:rPr lang="en-US" sz="1600" dirty="0">
                <a:solidFill>
                  <a:srgbClr val="C00000"/>
                </a:solidFill>
              </a:rPr>
              <a:t>. </a:t>
            </a:r>
            <a:r>
              <a:rPr lang="en-US" sz="1600" dirty="0" err="1">
                <a:solidFill>
                  <a:srgbClr val="C00000"/>
                </a:solidFill>
              </a:rPr>
              <a:t>Derbenev</a:t>
            </a:r>
            <a:r>
              <a:rPr lang="en-US" sz="1600" dirty="0">
                <a:solidFill>
                  <a:srgbClr val="C00000"/>
                </a:solidFill>
              </a:rPr>
              <a:t> and </a:t>
            </a:r>
            <a:r>
              <a:rPr lang="en-US" sz="1600" dirty="0" err="1">
                <a:solidFill>
                  <a:srgbClr val="C00000"/>
                </a:solidFill>
              </a:rPr>
              <a:t>A.M.Kondratenko</a:t>
            </a:r>
            <a:r>
              <a:rPr lang="en-US" sz="1600" dirty="0">
                <a:solidFill>
                  <a:srgbClr val="C00000"/>
                </a:solidFill>
              </a:rPr>
              <a:t>, </a:t>
            </a:r>
            <a:br>
              <a:rPr lang="en-US" sz="1600" dirty="0">
                <a:solidFill>
                  <a:srgbClr val="C00000"/>
                </a:solidFill>
              </a:rPr>
            </a:br>
            <a:r>
              <a:rPr lang="en-US" sz="1600" dirty="0">
                <a:solidFill>
                  <a:srgbClr val="C00000"/>
                </a:solidFill>
              </a:rPr>
              <a:t>	Soviet Physics Reports, 20, p 562 (1976).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Siberian Snake rotates spin by 180 degrees around some axis in horizontal plane.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Spin tune becomes independent on energy, usually chosen to be ½; </a:t>
            </a:r>
            <a:br>
              <a:rPr lang="en-US" dirty="0"/>
            </a:br>
            <a:r>
              <a:rPr lang="en-US" dirty="0"/>
              <a:t>spin tune spread is considerably reduced too</a:t>
            </a:r>
          </a:p>
          <a:p>
            <a:br>
              <a:rPr lang="en-US" dirty="0"/>
            </a:br>
            <a:r>
              <a:rPr lang="en-US" dirty="0">
                <a:solidFill>
                  <a:srgbClr val="0070C0"/>
                </a:solidFill>
              </a:rPr>
              <a:t>Invention of the Siberian Snake opened a way for achieving highly polarized proton beams at the energies of tens of GeV and higher.</a:t>
            </a:r>
          </a:p>
        </p:txBody>
      </p:sp>
    </p:spTree>
    <p:extLst>
      <p:ext uri="{BB962C8B-B14F-4D97-AF65-F5344CB8AC3E}">
        <p14:creationId xmlns:p14="http://schemas.microsoft.com/office/powerpoint/2010/main" val="217802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AA6B1-6DC1-ED4E-93DF-38F155EBE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Spin Rotation: Helical Dipole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4A0E8-09D4-1D4E-9505-65663F61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9912BB-485B-AF47-AC4D-B8D45C0E0FE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A8BBB6-D809-7E4A-ACDB-6976D2C4C889}"/>
              </a:ext>
            </a:extLst>
          </p:cNvPr>
          <p:cNvSpPr txBox="1"/>
          <p:nvPr/>
        </p:nvSpPr>
        <p:spPr>
          <a:xfrm>
            <a:off x="3991767" y="1636423"/>
            <a:ext cx="6029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Paraxial helical dipole field (without magnet edges):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C9B232-E893-EE44-BE3B-ED7DBBA7D3E0}"/>
              </a:ext>
            </a:extLst>
          </p:cNvPr>
          <p:cNvSpPr txBox="1"/>
          <p:nvPr/>
        </p:nvSpPr>
        <p:spPr>
          <a:xfrm>
            <a:off x="4007607" y="3524454"/>
            <a:ext cx="66867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Compared with common dipole the helical dipole has </a:t>
            </a:r>
          </a:p>
          <a:p>
            <a:r>
              <a:rPr lang="en-US" sz="2000" dirty="0"/>
              <a:t>an additional parameter, Helicity R, which can be +1 or -1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270BD6-2B70-5B4F-AA76-F8A2A0D34DBC}"/>
              </a:ext>
            </a:extLst>
          </p:cNvPr>
          <p:cNvGrpSpPr/>
          <p:nvPr/>
        </p:nvGrpSpPr>
        <p:grpSpPr>
          <a:xfrm>
            <a:off x="1850018" y="1443067"/>
            <a:ext cx="1988205" cy="2789274"/>
            <a:chOff x="326017" y="1443066"/>
            <a:chExt cx="1779887" cy="355977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F54F38-2F84-C44D-BB8C-8FAC32654698}"/>
                </a:ext>
              </a:extLst>
            </p:cNvPr>
            <p:cNvGrpSpPr/>
            <p:nvPr/>
          </p:nvGrpSpPr>
          <p:grpSpPr>
            <a:xfrm>
              <a:off x="326017" y="1443066"/>
              <a:ext cx="1779887" cy="3559773"/>
              <a:chOff x="326017" y="1443066"/>
              <a:chExt cx="1779887" cy="355977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6FD76C7-74D7-C44B-9499-0D0FFBD05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6017" y="1443066"/>
                <a:ext cx="1779887" cy="3559773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615DB2-264B-2941-B09E-8B17948C7FD5}"/>
                  </a:ext>
                </a:extLst>
              </p:cNvPr>
              <p:cNvSpPr txBox="1"/>
              <p:nvPr/>
            </p:nvSpPr>
            <p:spPr>
              <a:xfrm>
                <a:off x="1209212" y="1481143"/>
                <a:ext cx="371963" cy="471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>
                    <a:solidFill>
                      <a:srgbClr val="0070C0"/>
                    </a:solidFill>
                  </a:rPr>
                  <a:t>B</a:t>
                </a:r>
                <a:r>
                  <a:rPr lang="en-US" i="1" baseline="-25000" dirty="0">
                    <a:solidFill>
                      <a:srgbClr val="0070C0"/>
                    </a:solidFill>
                  </a:rPr>
                  <a:t>x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54155D-8603-DF4A-AD0C-964F2D35FD24}"/>
                  </a:ext>
                </a:extLst>
              </p:cNvPr>
              <p:cNvSpPr txBox="1"/>
              <p:nvPr/>
            </p:nvSpPr>
            <p:spPr>
              <a:xfrm>
                <a:off x="515526" y="1443066"/>
                <a:ext cx="371963" cy="471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>
                    <a:solidFill>
                      <a:srgbClr val="C00000"/>
                    </a:solidFill>
                  </a:rPr>
                  <a:t>B</a:t>
                </a:r>
                <a:r>
                  <a:rPr lang="en-US" i="1" baseline="-25000" dirty="0">
                    <a:solidFill>
                      <a:srgbClr val="C00000"/>
                    </a:solidFill>
                  </a:rPr>
                  <a:t>y</a:t>
                </a: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F5F93C9-F4CC-924E-B21A-D1708A5E8681}"/>
                </a:ext>
              </a:extLst>
            </p:cNvPr>
            <p:cNvCxnSpPr>
              <a:cxnSpLocks/>
            </p:cNvCxnSpPr>
            <p:nvPr/>
          </p:nvCxnSpPr>
          <p:spPr>
            <a:xfrm>
              <a:off x="406400" y="4324795"/>
              <a:ext cx="1614311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47A8CFE-C5C2-7E43-BA2B-CF032388FA08}"/>
                </a:ext>
              </a:extLst>
            </p:cNvPr>
            <p:cNvSpPr txBox="1"/>
            <p:nvPr/>
          </p:nvSpPr>
          <p:spPr>
            <a:xfrm>
              <a:off x="1085587" y="4231072"/>
              <a:ext cx="278687" cy="47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Symbol" pitchFamily="2" charset="2"/>
                </a:rPr>
                <a:t>l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CE0277D-D690-9D41-9E3C-1D80E0F4DF97}"/>
              </a:ext>
            </a:extLst>
          </p:cNvPr>
          <p:cNvSpPr txBox="1"/>
          <p:nvPr/>
        </p:nvSpPr>
        <p:spPr>
          <a:xfrm>
            <a:off x="571500" y="4276102"/>
            <a:ext cx="90649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Actual helical field is intrinsically nonlinear, </a:t>
            </a:r>
          </a:p>
          <a:p>
            <a:r>
              <a:rPr lang="en-US" dirty="0"/>
              <a:t>as well as contains longitudinal off-axis component: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But, for initial evaluation of the spin and particle motion near the helical magnet axis, the </a:t>
            </a:r>
            <a:r>
              <a:rPr lang="en-US" u="sng" dirty="0"/>
              <a:t>paraxial helical field is a good approximation.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7B20DBF-D685-384B-A230-3FFCBCA19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31207"/>
            <a:ext cx="3573730" cy="13457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7E524A-E3F8-3244-BED2-BE41DCAB4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278" y="2108300"/>
            <a:ext cx="4053733" cy="3672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127C4C0-F757-AC46-B05D-FFFE2E6EE0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278" y="2595674"/>
            <a:ext cx="1259369" cy="66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79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6B5F9-0FA4-11EF-C2C5-35E992B72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31" y="184354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RHIC Helical Siberian Snake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81259-94FF-4DAB-0FCD-5F4A3EF5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484" y="2484188"/>
            <a:ext cx="4838515" cy="411777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RHIC is based on sequence of    4 SC helical </a:t>
            </a:r>
            <a:r>
              <a:rPr lang="en-US" sz="2000" dirty="0" err="1"/>
              <a:t>magnets.Each</a:t>
            </a:r>
            <a:r>
              <a:rPr lang="en-US" sz="2000" dirty="0"/>
              <a:t> magnet 2.4m long, up to 4T field. Vertical field orientation at the center.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Two power supplies: for inner </a:t>
            </a:r>
            <a:r>
              <a:rPr lang="en-US" sz="2000" dirty="0" err="1"/>
              <a:t>helicies</a:t>
            </a:r>
            <a:r>
              <a:rPr lang="en-US" sz="2000" dirty="0"/>
              <a:t> and outer </a:t>
            </a:r>
            <a:r>
              <a:rPr lang="en-US" sz="2000" dirty="0" err="1"/>
              <a:t>helicies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Due to field symmetry the beam orbit is restored at the exit of the Snake, and the spin rotation axis is automatically in horizontal plane.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By adjusting power supply currents one can select any orientation of spin rotation axis in the horizontal plane and ensure 180 degree spin rotation.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F63AD-52B5-3F7D-51BB-07A4839DD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BD643A-976C-B9E5-C67E-F9DCE5952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4" y="1284078"/>
            <a:ext cx="7087056" cy="4497977"/>
          </a:xfrm>
          <a:prstGeom prst="rect">
            <a:avLst/>
          </a:prstGeom>
        </p:spPr>
      </p:pic>
      <p:pic>
        <p:nvPicPr>
          <p:cNvPr id="12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59103EC6-10E3-F2EC-8579-CD4E014E6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679" y="548639"/>
            <a:ext cx="3147152" cy="17421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F41814-BA59-EF94-DCC8-8A5C45CEA4DF}"/>
              </a:ext>
            </a:extLst>
          </p:cNvPr>
          <p:cNvSpPr txBox="1"/>
          <p:nvPr/>
        </p:nvSpPr>
        <p:spPr>
          <a:xfrm>
            <a:off x="4662079" y="4797263"/>
            <a:ext cx="22829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70C0"/>
                </a:solidFill>
              </a:rPr>
              <a:t>Spin and orbit inside the Snake</a:t>
            </a:r>
          </a:p>
        </p:txBody>
      </p:sp>
    </p:spTree>
    <p:extLst>
      <p:ext uri="{BB962C8B-B14F-4D97-AF65-F5344CB8AC3E}">
        <p14:creationId xmlns:p14="http://schemas.microsoft.com/office/powerpoint/2010/main" val="893920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5F10A-0163-7BA1-0C86-7AC08885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RHIC Complex in early operation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38E79-01F6-7CEA-01EA-70E9A1F1E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DAD232-D33A-8710-8397-7EC5EC07A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690688"/>
            <a:ext cx="8074315" cy="45139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298180-8FD8-6E3F-4CB5-6E1A0526E03F}"/>
              </a:ext>
            </a:extLst>
          </p:cNvPr>
          <p:cNvSpPr txBox="1"/>
          <p:nvPr/>
        </p:nvSpPr>
        <p:spPr>
          <a:xfrm>
            <a:off x="8049049" y="3034145"/>
            <a:ext cx="3672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Two Snakes per ring was installed</a:t>
            </a:r>
          </a:p>
          <a:p>
            <a:r>
              <a:rPr lang="en-US" dirty="0">
                <a:solidFill>
                  <a:srgbClr val="C00000"/>
                </a:solidFill>
              </a:rPr>
              <a:t>in RHIC following design studies.</a:t>
            </a:r>
          </a:p>
        </p:txBody>
      </p:sp>
    </p:spTree>
    <p:extLst>
      <p:ext uri="{BB962C8B-B14F-4D97-AF65-F5344CB8AC3E}">
        <p14:creationId xmlns:p14="http://schemas.microsoft.com/office/powerpoint/2010/main" val="309311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F68A-679C-F382-1234-841A1F951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87" y="160990"/>
            <a:ext cx="11629209" cy="173364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Run 1: 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commissioning of one Siberian Snake in Blue 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B1449-E6B9-041B-C64B-078AB7B66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1A05EF-335A-023C-A031-8CFBBC095633}"/>
              </a:ext>
            </a:extLst>
          </p:cNvPr>
          <p:cNvSpPr txBox="1"/>
          <p:nvPr/>
        </p:nvSpPr>
        <p:spPr>
          <a:xfrm>
            <a:off x="571500" y="1859339"/>
            <a:ext cx="1034034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Mid-September 2000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Injection energy: γ = 25.936; </a:t>
            </a:r>
            <a:r>
              <a:rPr lang="en-US" dirty="0" err="1"/>
              <a:t>Gγ</a:t>
            </a:r>
            <a:r>
              <a:rPr lang="en-US" dirty="0"/>
              <a:t> = 46.5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Before trying to run the Snake, </a:t>
            </a:r>
            <a:r>
              <a:rPr lang="en-US" sz="1800" dirty="0">
                <a:effectLst/>
              </a:rPr>
              <a:t>proton-Carbon CNI polarimeters were commissioned and notable polarization ~20% was measured at the injection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</a:rPr>
              <a:t>Only power supplies for one Snake were available at the time!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single snake was tuned to give a rotation of 180° about the axis which is close to the longitudinal axis. In this configuration, the stable spin direction should be in the horizontal plane.</a:t>
            </a:r>
          </a:p>
          <a:p>
            <a:r>
              <a:rPr lang="en-US" dirty="0"/>
              <a:t>     Stable spin is not vertical 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So, we needed first to inject beam with vertically oriented spins, and then turn on the Snake. The polarization adiabatically converted from the vertical into horizontal plane.</a:t>
            </a:r>
          </a:p>
          <a:p>
            <a:endParaRPr lang="en-US" sz="18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5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67F7-BF53-FF7A-8D27-180732DAA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415" y="95929"/>
            <a:ext cx="11049000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First Acceleration with Siberian Snake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22045-F62B-0E85-B462-1771EC310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E898C3-ECA7-B441-6065-BA6625916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57" y="1258619"/>
            <a:ext cx="6204315" cy="4653236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65DB2B7-EA52-FD76-4B36-728400A2D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931" y="1298987"/>
            <a:ext cx="5556069" cy="2685872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Polarized beam was accelerated from </a:t>
            </a:r>
            <a:r>
              <a:rPr lang="en-US" dirty="0" err="1"/>
              <a:t>Gγ</a:t>
            </a:r>
            <a:r>
              <a:rPr lang="en-US" dirty="0"/>
              <a:t> = 46.5 (24.3 GeV) to </a:t>
            </a:r>
            <a:r>
              <a:rPr lang="en-US" dirty="0" err="1"/>
              <a:t>Gγ</a:t>
            </a:r>
            <a:r>
              <a:rPr lang="en-US" dirty="0"/>
              <a:t> = 48 (25.1 GeV) with and without the Snake.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Working point (0.11,0.13);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6 proton bunches with alternating polarization</a:t>
            </a:r>
            <a:br>
              <a:rPr lang="en-US" dirty="0"/>
            </a:b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764586-4874-BF09-9D2A-7226E8F7E733}"/>
              </a:ext>
            </a:extLst>
          </p:cNvPr>
          <p:cNvSpPr txBox="1"/>
          <p:nvPr/>
        </p:nvSpPr>
        <p:spPr>
          <a:xfrm>
            <a:off x="372979" y="4282523"/>
            <a:ext cx="1840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With the Snake:</a:t>
            </a:r>
          </a:p>
          <a:p>
            <a:r>
              <a:rPr lang="en-US" dirty="0">
                <a:solidFill>
                  <a:srgbClr val="C00000"/>
                </a:solidFill>
              </a:rPr>
              <a:t>the polarization </a:t>
            </a:r>
          </a:p>
          <a:p>
            <a:r>
              <a:rPr lang="en-US" dirty="0">
                <a:solidFill>
                  <a:srgbClr val="C00000"/>
                </a:solidFill>
              </a:rPr>
              <a:t>preserved!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C193C4-E9C8-D2C9-72F4-647AEF797541}"/>
              </a:ext>
            </a:extLst>
          </p:cNvPr>
          <p:cNvSpPr txBox="1"/>
          <p:nvPr/>
        </p:nvSpPr>
        <p:spPr>
          <a:xfrm>
            <a:off x="6887250" y="5403877"/>
            <a:ext cx="4733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During the beam acceleration the spin flipped sign at the polarimeter as expected!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77B549-681B-A4F7-657C-79A953CD9EB3}"/>
              </a:ext>
            </a:extLst>
          </p:cNvPr>
          <p:cNvSpPr txBox="1"/>
          <p:nvPr/>
        </p:nvSpPr>
        <p:spPr>
          <a:xfrm>
            <a:off x="6480953" y="4308380"/>
            <a:ext cx="24705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Without  the Snake:</a:t>
            </a:r>
          </a:p>
          <a:p>
            <a:r>
              <a:rPr lang="en-US" dirty="0">
                <a:solidFill>
                  <a:srgbClr val="C00000"/>
                </a:solidFill>
              </a:rPr>
              <a:t>the polarization </a:t>
            </a:r>
          </a:p>
          <a:p>
            <a:r>
              <a:rPr lang="en-US" dirty="0">
                <a:solidFill>
                  <a:srgbClr val="C00000"/>
                </a:solidFill>
              </a:rPr>
              <a:t>lost!</a:t>
            </a:r>
          </a:p>
        </p:txBody>
      </p:sp>
    </p:spTree>
    <p:extLst>
      <p:ext uri="{BB962C8B-B14F-4D97-AF65-F5344CB8AC3E}">
        <p14:creationId xmlns:p14="http://schemas.microsoft.com/office/powerpoint/2010/main" val="237242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3752-C30F-4F78-F412-9556139EE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Run 1: Acceleration to higher energies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361F5-43B7-35E9-FEE2-22B280551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6E52AE-CB10-4BA4-444E-E9244001F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5201" y="1408209"/>
            <a:ext cx="5405299" cy="362099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With one Snake the polarization preservation up to </a:t>
            </a:r>
            <a:r>
              <a:rPr lang="en-US" dirty="0" err="1"/>
              <a:t>Gγ</a:t>
            </a:r>
            <a:r>
              <a:rPr lang="en-US" dirty="0"/>
              <a:t> = 55.7 (29.1 GeV).</a:t>
            </a:r>
          </a:p>
          <a:p>
            <a:endParaRPr lang="en-US" dirty="0"/>
          </a:p>
          <a:p>
            <a:r>
              <a:rPr lang="en-US" dirty="0"/>
              <a:t>Strong intrinsic resonance at Gγ~58 destroyed polarization</a:t>
            </a:r>
          </a:p>
          <a:p>
            <a:endParaRPr lang="en-US" dirty="0"/>
          </a:p>
          <a:p>
            <a:r>
              <a:rPr lang="en-US" dirty="0"/>
              <a:t>Vertical orbit rms &gt; 0.5 mm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57601-1551-2E47-DCB6-7528FCCEE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25" y="1200344"/>
            <a:ext cx="4598125" cy="475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709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D97E143EA4E926C68983DDDF579" ma:contentTypeVersion="17" ma:contentTypeDescription="Create a new document." ma:contentTypeScope="" ma:versionID="5a85529b986798e0755c40ab8ece2df1">
  <xsd:schema xmlns:xsd="http://www.w3.org/2001/XMLSchema" xmlns:xs="http://www.w3.org/2001/XMLSchema" xmlns:p="http://schemas.microsoft.com/office/2006/metadata/properties" xmlns:ns3="b4cce93a-0467-4bfa-a4ef-ec0c05fb17a8" xmlns:ns4="90006a9c-ebef-4c87-9b52-c0eb4bdc4b3a" targetNamespace="http://schemas.microsoft.com/office/2006/metadata/properties" ma:root="true" ma:fieldsID="1a3c4c649ea10c139ab9697ab876c8c4" ns3:_="" ns4:_="">
    <xsd:import namespace="b4cce93a-0467-4bfa-a4ef-ec0c05fb17a8"/>
    <xsd:import namespace="90006a9c-ebef-4c87-9b52-c0eb4bdc4b3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ce93a-0467-4bfa-a4ef-ec0c05fb1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06a9c-ebef-4c87-9b52-c0eb4bdc4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cce93a-0467-4bfa-a4ef-ec0c05fb17a8" xsi:nil="true"/>
  </documentManagement>
</p:properties>
</file>

<file path=customXml/itemProps1.xml><?xml version="1.0" encoding="utf-8"?>
<ds:datastoreItem xmlns:ds="http://schemas.openxmlformats.org/officeDocument/2006/customXml" ds:itemID="{9C5C0AF1-7EA9-4F2F-A612-04226592A8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0CA941-A065-4A7E-834E-B4486ABB0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cce93a-0467-4bfa-a4ef-ec0c05fb17a8"/>
    <ds:schemaRef ds:uri="90006a9c-ebef-4c87-9b52-c0eb4bdc4b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2E7917-109D-46F1-9AB8-E57287AD6F33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90006a9c-ebef-4c87-9b52-c0eb4bdc4b3a"/>
    <ds:schemaRef ds:uri="http://purl.org/dc/elements/1.1/"/>
    <ds:schemaRef ds:uri="http://schemas.microsoft.com/office/infopath/2007/PartnerControls"/>
    <ds:schemaRef ds:uri="b4cce93a-0467-4bfa-a4ef-ec0c05fb17a8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5675</TotalTime>
  <Words>1272</Words>
  <Application>Microsoft Office PowerPoint</Application>
  <PresentationFormat>Widescreen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BNL</vt:lpstr>
      <vt:lpstr>How to Tame a Snake</vt:lpstr>
      <vt:lpstr>Snakes</vt:lpstr>
      <vt:lpstr>Why Siberian?</vt:lpstr>
      <vt:lpstr>Spin Rotation: Helical Dipole</vt:lpstr>
      <vt:lpstr>RHIC Helical Siberian Snake</vt:lpstr>
      <vt:lpstr>RHIC Complex in early operation years</vt:lpstr>
      <vt:lpstr>Run 1:  commissioning of one Siberian Snake in Blue ring</vt:lpstr>
      <vt:lpstr>First Acceleration with Siberian Snake</vt:lpstr>
      <vt:lpstr>Run 1: Acceleration to higher energies </vt:lpstr>
      <vt:lpstr>Run 2:  Commissioning of Two Snake Configuration</vt:lpstr>
      <vt:lpstr>Run 2: First Observation of High-Order Spin Resonances in RHIC</vt:lpstr>
      <vt:lpstr>Major Milestones in Several Following Runs </vt:lpstr>
      <vt:lpstr>RHIC Remarkable Achievement</vt:lpstr>
      <vt:lpstr>Final Points: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Blas, Christina</dc:creator>
  <cp:keywords/>
  <dc:description/>
  <cp:lastModifiedBy>Ptitsyn, Vadim</cp:lastModifiedBy>
  <cp:revision>23</cp:revision>
  <dcterms:created xsi:type="dcterms:W3CDTF">2026-06-17T16:35:07Z</dcterms:created>
  <dcterms:modified xsi:type="dcterms:W3CDTF">2026-07-09T16:34:00Z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0x01010031A54D97E143EA4E926C68983DDDF579</vt:lpwstr>
  </property>
</Properties>
</file>