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06"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674F5B7-6A22-4D94-AE80-C43528EEB03F}" v="100" dt="2026-07-07T15:25:38.85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89" autoAdjust="0"/>
    <p:restoredTop sz="94660"/>
  </p:normalViewPr>
  <p:slideViewPr>
    <p:cSldViewPr snapToGrid="0">
      <p:cViewPr varScale="1">
        <p:scale>
          <a:sx n="115" d="100"/>
          <a:sy n="115" d="100"/>
        </p:scale>
        <p:origin x="134"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ilat, Fulvia C." userId="49906fff-a06b-4fb3-9a8e-be011ae1fc7b" providerId="ADAL" clId="{DEE20C65-546B-48EC-B92F-01EE4BBEA239}"/>
    <pc:docChg chg="custSel addSld modSld">
      <pc:chgData name="Pilat, Fulvia C." userId="49906fff-a06b-4fb3-9a8e-be011ae1fc7b" providerId="ADAL" clId="{DEE20C65-546B-48EC-B92F-01EE4BBEA239}" dt="2026-07-07T15:25:42.220" v="3302" actId="1076"/>
      <pc:docMkLst>
        <pc:docMk/>
      </pc:docMkLst>
      <pc:sldChg chg="modSp mod">
        <pc:chgData name="Pilat, Fulvia C." userId="49906fff-a06b-4fb3-9a8e-be011ae1fc7b" providerId="ADAL" clId="{DEE20C65-546B-48EC-B92F-01EE4BBEA239}" dt="2026-07-02T17:20:28.068" v="129" actId="20577"/>
        <pc:sldMkLst>
          <pc:docMk/>
          <pc:sldMk cId="1746044798" sldId="256"/>
        </pc:sldMkLst>
        <pc:spChg chg="mod">
          <ac:chgData name="Pilat, Fulvia C." userId="49906fff-a06b-4fb3-9a8e-be011ae1fc7b" providerId="ADAL" clId="{DEE20C65-546B-48EC-B92F-01EE4BBEA239}" dt="2026-07-02T17:19:37.809" v="65" actId="20577"/>
          <ac:spMkLst>
            <pc:docMk/>
            <pc:sldMk cId="1746044798" sldId="256"/>
            <ac:spMk id="2" creationId="{EEA797A8-8CA1-3489-72ED-B04635DC3E3B}"/>
          </ac:spMkLst>
        </pc:spChg>
        <pc:spChg chg="mod">
          <ac:chgData name="Pilat, Fulvia C." userId="49906fff-a06b-4fb3-9a8e-be011ae1fc7b" providerId="ADAL" clId="{DEE20C65-546B-48EC-B92F-01EE4BBEA239}" dt="2026-07-02T17:20:28.068" v="129" actId="20577"/>
          <ac:spMkLst>
            <pc:docMk/>
            <pc:sldMk cId="1746044798" sldId="256"/>
            <ac:spMk id="3" creationId="{B70D5859-5B1B-29DC-CF3F-E4D59A4F9032}"/>
          </ac:spMkLst>
        </pc:spChg>
      </pc:sldChg>
      <pc:sldChg chg="modSp mod">
        <pc:chgData name="Pilat, Fulvia C." userId="49906fff-a06b-4fb3-9a8e-be011ae1fc7b" providerId="ADAL" clId="{DEE20C65-546B-48EC-B92F-01EE4BBEA239}" dt="2026-07-06T14:08:41.420" v="393" actId="20577"/>
        <pc:sldMkLst>
          <pc:docMk/>
          <pc:sldMk cId="3330057376" sldId="257"/>
        </pc:sldMkLst>
        <pc:spChg chg="mod">
          <ac:chgData name="Pilat, Fulvia C." userId="49906fff-a06b-4fb3-9a8e-be011ae1fc7b" providerId="ADAL" clId="{DEE20C65-546B-48EC-B92F-01EE4BBEA239}" dt="2026-07-02T17:21:02.154" v="145" actId="20577"/>
          <ac:spMkLst>
            <pc:docMk/>
            <pc:sldMk cId="3330057376" sldId="257"/>
            <ac:spMk id="2" creationId="{328755DA-FA08-CDA3-80CA-116598C6BAA3}"/>
          </ac:spMkLst>
        </pc:spChg>
        <pc:spChg chg="mod">
          <ac:chgData name="Pilat, Fulvia C." userId="49906fff-a06b-4fb3-9a8e-be011ae1fc7b" providerId="ADAL" clId="{DEE20C65-546B-48EC-B92F-01EE4BBEA239}" dt="2026-07-06T14:08:41.420" v="393" actId="20577"/>
          <ac:spMkLst>
            <pc:docMk/>
            <pc:sldMk cId="3330057376" sldId="257"/>
            <ac:spMk id="3" creationId="{1C2958A8-2537-4B6B-A5DD-91F3B8232973}"/>
          </ac:spMkLst>
        </pc:spChg>
      </pc:sldChg>
      <pc:sldChg chg="modSp new mod">
        <pc:chgData name="Pilat, Fulvia C." userId="49906fff-a06b-4fb3-9a8e-be011ae1fc7b" providerId="ADAL" clId="{DEE20C65-546B-48EC-B92F-01EE4BBEA239}" dt="2026-07-07T15:17:06.613" v="3172" actId="20577"/>
        <pc:sldMkLst>
          <pc:docMk/>
          <pc:sldMk cId="3129928903" sldId="258"/>
        </pc:sldMkLst>
        <pc:spChg chg="mod">
          <ac:chgData name="Pilat, Fulvia C." userId="49906fff-a06b-4fb3-9a8e-be011ae1fc7b" providerId="ADAL" clId="{DEE20C65-546B-48EC-B92F-01EE4BBEA239}" dt="2026-07-06T14:18:39.574" v="551" actId="27636"/>
          <ac:spMkLst>
            <pc:docMk/>
            <pc:sldMk cId="3129928903" sldId="258"/>
            <ac:spMk id="2" creationId="{ED3658E3-29D7-C630-BFE6-24C9C56FBC64}"/>
          </ac:spMkLst>
        </pc:spChg>
        <pc:spChg chg="mod">
          <ac:chgData name="Pilat, Fulvia C." userId="49906fff-a06b-4fb3-9a8e-be011ae1fc7b" providerId="ADAL" clId="{DEE20C65-546B-48EC-B92F-01EE4BBEA239}" dt="2026-07-07T15:17:06.613" v="3172" actId="20577"/>
          <ac:spMkLst>
            <pc:docMk/>
            <pc:sldMk cId="3129928903" sldId="258"/>
            <ac:spMk id="3" creationId="{699D0D3E-0877-CE6C-FB1E-1D8C5154DEE5}"/>
          </ac:spMkLst>
        </pc:spChg>
      </pc:sldChg>
      <pc:sldChg chg="addSp delSp modSp new mod">
        <pc:chgData name="Pilat, Fulvia C." userId="49906fff-a06b-4fb3-9a8e-be011ae1fc7b" providerId="ADAL" clId="{DEE20C65-546B-48EC-B92F-01EE4BBEA239}" dt="2026-07-07T15:18:27.773" v="3176" actId="113"/>
        <pc:sldMkLst>
          <pc:docMk/>
          <pc:sldMk cId="271489811" sldId="259"/>
        </pc:sldMkLst>
        <pc:spChg chg="del mod">
          <ac:chgData name="Pilat, Fulvia C." userId="49906fff-a06b-4fb3-9a8e-be011ae1fc7b" providerId="ADAL" clId="{DEE20C65-546B-48EC-B92F-01EE4BBEA239}" dt="2026-07-06T15:22:42.075" v="1096" actId="21"/>
          <ac:spMkLst>
            <pc:docMk/>
            <pc:sldMk cId="271489811" sldId="259"/>
            <ac:spMk id="2" creationId="{5BF6AB38-49CB-192C-3F42-9781734671D0}"/>
          </ac:spMkLst>
        </pc:spChg>
        <pc:spChg chg="mod">
          <ac:chgData name="Pilat, Fulvia C." userId="49906fff-a06b-4fb3-9a8e-be011ae1fc7b" providerId="ADAL" clId="{DEE20C65-546B-48EC-B92F-01EE4BBEA239}" dt="2026-07-07T15:18:27.773" v="3176" actId="113"/>
          <ac:spMkLst>
            <pc:docMk/>
            <pc:sldMk cId="271489811" sldId="259"/>
            <ac:spMk id="3" creationId="{4A1C2495-372A-B371-A1AB-EA33F36FB793}"/>
          </ac:spMkLst>
        </pc:spChg>
        <pc:spChg chg="add del mod">
          <ac:chgData name="Pilat, Fulvia C." userId="49906fff-a06b-4fb3-9a8e-be011ae1fc7b" providerId="ADAL" clId="{DEE20C65-546B-48EC-B92F-01EE4BBEA239}" dt="2026-07-06T15:15:04.832" v="937" actId="21"/>
          <ac:spMkLst>
            <pc:docMk/>
            <pc:sldMk cId="271489811" sldId="259"/>
            <ac:spMk id="5" creationId="{210A280C-D79D-6270-171E-C732B184B0FC}"/>
          </ac:spMkLst>
        </pc:spChg>
        <pc:graphicFrameChg chg="add del mod">
          <ac:chgData name="Pilat, Fulvia C." userId="49906fff-a06b-4fb3-9a8e-be011ae1fc7b" providerId="ADAL" clId="{DEE20C65-546B-48EC-B92F-01EE4BBEA239}" dt="2026-07-06T15:15:04.832" v="937" actId="21"/>
          <ac:graphicFrameMkLst>
            <pc:docMk/>
            <pc:sldMk cId="271489811" sldId="259"/>
            <ac:graphicFrameMk id="4" creationId="{B895DC44-8173-FB2A-B866-638A9EC81876}"/>
          </ac:graphicFrameMkLst>
        </pc:graphicFrameChg>
        <pc:picChg chg="add mod">
          <ac:chgData name="Pilat, Fulvia C." userId="49906fff-a06b-4fb3-9a8e-be011ae1fc7b" providerId="ADAL" clId="{DEE20C65-546B-48EC-B92F-01EE4BBEA239}" dt="2026-07-06T15:25:33.654" v="1186" actId="1076"/>
          <ac:picMkLst>
            <pc:docMk/>
            <pc:sldMk cId="271489811" sldId="259"/>
            <ac:picMk id="7" creationId="{E91A6CCE-D184-FBA9-4DE3-6063EA81A2F8}"/>
          </ac:picMkLst>
        </pc:picChg>
      </pc:sldChg>
      <pc:sldChg chg="addSp delSp modSp new mod">
        <pc:chgData name="Pilat, Fulvia C." userId="49906fff-a06b-4fb3-9a8e-be011ae1fc7b" providerId="ADAL" clId="{DEE20C65-546B-48EC-B92F-01EE4BBEA239}" dt="2026-07-07T15:19:14.519" v="3192" actId="113"/>
        <pc:sldMkLst>
          <pc:docMk/>
          <pc:sldMk cId="3341323219" sldId="260"/>
        </pc:sldMkLst>
        <pc:spChg chg="mod">
          <ac:chgData name="Pilat, Fulvia C." userId="49906fff-a06b-4fb3-9a8e-be011ae1fc7b" providerId="ADAL" clId="{DEE20C65-546B-48EC-B92F-01EE4BBEA239}" dt="2026-07-06T15:26:56.761" v="1232" actId="20577"/>
          <ac:spMkLst>
            <pc:docMk/>
            <pc:sldMk cId="3341323219" sldId="260"/>
            <ac:spMk id="2" creationId="{E532A529-40B9-56B4-F828-2C03141B8DD7}"/>
          </ac:spMkLst>
        </pc:spChg>
        <pc:spChg chg="del mod">
          <ac:chgData name="Pilat, Fulvia C." userId="49906fff-a06b-4fb3-9a8e-be011ae1fc7b" providerId="ADAL" clId="{DEE20C65-546B-48EC-B92F-01EE4BBEA239}" dt="2026-07-06T15:28:03.122" v="1236" actId="21"/>
          <ac:spMkLst>
            <pc:docMk/>
            <pc:sldMk cId="3341323219" sldId="260"/>
            <ac:spMk id="3" creationId="{21BD86DD-3D71-6AF9-063A-34169CBAD336}"/>
          </ac:spMkLst>
        </pc:spChg>
        <pc:spChg chg="add del mod">
          <ac:chgData name="Pilat, Fulvia C." userId="49906fff-a06b-4fb3-9a8e-be011ae1fc7b" providerId="ADAL" clId="{DEE20C65-546B-48EC-B92F-01EE4BBEA239}" dt="2026-07-06T15:28:14.363" v="1237" actId="21"/>
          <ac:spMkLst>
            <pc:docMk/>
            <pc:sldMk cId="3341323219" sldId="260"/>
            <ac:spMk id="4" creationId="{711C05A5-297E-C6EC-B399-3B4E8DADCB21}"/>
          </ac:spMkLst>
        </pc:spChg>
        <pc:spChg chg="add mod">
          <ac:chgData name="Pilat, Fulvia C." userId="49906fff-a06b-4fb3-9a8e-be011ae1fc7b" providerId="ADAL" clId="{DEE20C65-546B-48EC-B92F-01EE4BBEA239}" dt="2026-07-07T15:18:45.351" v="3187" actId="20577"/>
          <ac:spMkLst>
            <pc:docMk/>
            <pc:sldMk cId="3341323219" sldId="260"/>
            <ac:spMk id="5" creationId="{79AB84B2-C17D-B150-48CB-55232DD3DC38}"/>
          </ac:spMkLst>
        </pc:spChg>
        <pc:spChg chg="add mod">
          <ac:chgData name="Pilat, Fulvia C." userId="49906fff-a06b-4fb3-9a8e-be011ae1fc7b" providerId="ADAL" clId="{DEE20C65-546B-48EC-B92F-01EE4BBEA239}" dt="2026-07-07T15:19:14.519" v="3192" actId="113"/>
          <ac:spMkLst>
            <pc:docMk/>
            <pc:sldMk cId="3341323219" sldId="260"/>
            <ac:spMk id="6" creationId="{69C82C50-950D-1069-5493-25EA9CB38561}"/>
          </ac:spMkLst>
        </pc:spChg>
        <pc:picChg chg="add del mod">
          <ac:chgData name="Pilat, Fulvia C." userId="49906fff-a06b-4fb3-9a8e-be011ae1fc7b" providerId="ADAL" clId="{DEE20C65-546B-48EC-B92F-01EE4BBEA239}" dt="2026-07-06T15:28:03.122" v="1236" actId="21"/>
          <ac:picMkLst>
            <pc:docMk/>
            <pc:sldMk cId="3341323219" sldId="260"/>
            <ac:picMk id="2050" creationId="{7B74921A-988F-9850-9C6A-10588EFF3A5E}"/>
          </ac:picMkLst>
        </pc:picChg>
        <pc:picChg chg="add mod">
          <ac:chgData name="Pilat, Fulvia C." userId="49906fff-a06b-4fb3-9a8e-be011ae1fc7b" providerId="ADAL" clId="{DEE20C65-546B-48EC-B92F-01EE4BBEA239}" dt="2026-07-06T15:30:18.918" v="1248" actId="1076"/>
          <ac:picMkLst>
            <pc:docMk/>
            <pc:sldMk cId="3341323219" sldId="260"/>
            <ac:picMk id="2051" creationId="{8F51D912-AABF-B217-747A-BE058E0228B2}"/>
          </ac:picMkLst>
        </pc:picChg>
      </pc:sldChg>
      <pc:sldChg chg="addSp delSp modSp new mod">
        <pc:chgData name="Pilat, Fulvia C." userId="49906fff-a06b-4fb3-9a8e-be011ae1fc7b" providerId="ADAL" clId="{DEE20C65-546B-48EC-B92F-01EE4BBEA239}" dt="2026-07-07T15:19:28.808" v="3203" actId="20577"/>
        <pc:sldMkLst>
          <pc:docMk/>
          <pc:sldMk cId="1300995341" sldId="261"/>
        </pc:sldMkLst>
        <pc:spChg chg="mod">
          <ac:chgData name="Pilat, Fulvia C." userId="49906fff-a06b-4fb3-9a8e-be011ae1fc7b" providerId="ADAL" clId="{DEE20C65-546B-48EC-B92F-01EE4BBEA239}" dt="2026-07-06T15:35:50.097" v="1297" actId="1076"/>
          <ac:spMkLst>
            <pc:docMk/>
            <pc:sldMk cId="1300995341" sldId="261"/>
            <ac:spMk id="2" creationId="{E6E7060D-B359-AE97-4A05-62485D0EBC22}"/>
          </ac:spMkLst>
        </pc:spChg>
        <pc:spChg chg="add del mod">
          <ac:chgData name="Pilat, Fulvia C." userId="49906fff-a06b-4fb3-9a8e-be011ae1fc7b" providerId="ADAL" clId="{DEE20C65-546B-48EC-B92F-01EE4BBEA239}" dt="2026-07-06T15:40:20.739" v="1316" actId="21"/>
          <ac:spMkLst>
            <pc:docMk/>
            <pc:sldMk cId="1300995341" sldId="261"/>
            <ac:spMk id="7" creationId="{072F9088-1568-4485-88A9-2EFFE5D8A48C}"/>
          </ac:spMkLst>
        </pc:spChg>
        <pc:spChg chg="add del mod">
          <ac:chgData name="Pilat, Fulvia C." userId="49906fff-a06b-4fb3-9a8e-be011ae1fc7b" providerId="ADAL" clId="{DEE20C65-546B-48EC-B92F-01EE4BBEA239}" dt="2026-07-06T15:40:31.388" v="1318" actId="21"/>
          <ac:spMkLst>
            <pc:docMk/>
            <pc:sldMk cId="1300995341" sldId="261"/>
            <ac:spMk id="8" creationId="{072F9088-1568-4485-88A9-2EFFE5D8A48C}"/>
          </ac:spMkLst>
        </pc:spChg>
        <pc:spChg chg="add mod">
          <ac:chgData name="Pilat, Fulvia C." userId="49906fff-a06b-4fb3-9a8e-be011ae1fc7b" providerId="ADAL" clId="{DEE20C65-546B-48EC-B92F-01EE4BBEA239}" dt="2026-07-07T15:19:28.808" v="3203" actId="20577"/>
          <ac:spMkLst>
            <pc:docMk/>
            <pc:sldMk cId="1300995341" sldId="261"/>
            <ac:spMk id="9" creationId="{AB4C7AEE-2595-19E7-FBBA-21167FA0831E}"/>
          </ac:spMkLst>
        </pc:spChg>
        <pc:picChg chg="add mod ord">
          <ac:chgData name="Pilat, Fulvia C." userId="49906fff-a06b-4fb3-9a8e-be011ae1fc7b" providerId="ADAL" clId="{DEE20C65-546B-48EC-B92F-01EE4BBEA239}" dt="2026-07-06T15:38:16.778" v="1306" actId="1076"/>
          <ac:picMkLst>
            <pc:docMk/>
            <pc:sldMk cId="1300995341" sldId="261"/>
            <ac:picMk id="4" creationId="{484FDF03-EB8D-9664-D3C8-D27D66A3319C}"/>
          </ac:picMkLst>
        </pc:picChg>
        <pc:picChg chg="add mod">
          <ac:chgData name="Pilat, Fulvia C." userId="49906fff-a06b-4fb3-9a8e-be011ae1fc7b" providerId="ADAL" clId="{DEE20C65-546B-48EC-B92F-01EE4BBEA239}" dt="2026-07-06T15:37:29.607" v="1303" actId="1076"/>
          <ac:picMkLst>
            <pc:docMk/>
            <pc:sldMk cId="1300995341" sldId="261"/>
            <ac:picMk id="6" creationId="{1565BBF5-DBAD-5AEA-D89F-81976166F23B}"/>
          </ac:picMkLst>
        </pc:picChg>
      </pc:sldChg>
      <pc:sldChg chg="addSp modSp new mod">
        <pc:chgData name="Pilat, Fulvia C." userId="49906fff-a06b-4fb3-9a8e-be011ae1fc7b" providerId="ADAL" clId="{DEE20C65-546B-48EC-B92F-01EE4BBEA239}" dt="2026-07-07T15:21:08.506" v="3225" actId="113"/>
        <pc:sldMkLst>
          <pc:docMk/>
          <pc:sldMk cId="1423020592" sldId="262"/>
        </pc:sldMkLst>
        <pc:spChg chg="mod">
          <ac:chgData name="Pilat, Fulvia C." userId="49906fff-a06b-4fb3-9a8e-be011ae1fc7b" providerId="ADAL" clId="{DEE20C65-546B-48EC-B92F-01EE4BBEA239}" dt="2026-07-06T15:42:19.009" v="1354" actId="20577"/>
          <ac:spMkLst>
            <pc:docMk/>
            <pc:sldMk cId="1423020592" sldId="262"/>
            <ac:spMk id="2" creationId="{3A8BB154-2A82-10A7-183D-6887B9E6D707}"/>
          </ac:spMkLst>
        </pc:spChg>
        <pc:spChg chg="add mod">
          <ac:chgData name="Pilat, Fulvia C." userId="49906fff-a06b-4fb3-9a8e-be011ae1fc7b" providerId="ADAL" clId="{DEE20C65-546B-48EC-B92F-01EE4BBEA239}" dt="2026-07-07T15:21:08.506" v="3225" actId="113"/>
          <ac:spMkLst>
            <pc:docMk/>
            <pc:sldMk cId="1423020592" sldId="262"/>
            <ac:spMk id="3" creationId="{3C368EFF-814A-C0F3-5A12-D5424AC5E6B5}"/>
          </ac:spMkLst>
        </pc:spChg>
      </pc:sldChg>
      <pc:sldChg chg="addSp modSp new mod">
        <pc:chgData name="Pilat, Fulvia C." userId="49906fff-a06b-4fb3-9a8e-be011ae1fc7b" providerId="ADAL" clId="{DEE20C65-546B-48EC-B92F-01EE4BBEA239}" dt="2026-07-07T15:21:40.243" v="3236" actId="20577"/>
        <pc:sldMkLst>
          <pc:docMk/>
          <pc:sldMk cId="1595623728" sldId="263"/>
        </pc:sldMkLst>
        <pc:spChg chg="mod">
          <ac:chgData name="Pilat, Fulvia C." userId="49906fff-a06b-4fb3-9a8e-be011ae1fc7b" providerId="ADAL" clId="{DEE20C65-546B-48EC-B92F-01EE4BBEA239}" dt="2026-07-06T15:47:03.904" v="1441" actId="1076"/>
          <ac:spMkLst>
            <pc:docMk/>
            <pc:sldMk cId="1595623728" sldId="263"/>
            <ac:spMk id="2" creationId="{C046BEFC-A632-7EE4-20F4-FE071E8CFB9A}"/>
          </ac:spMkLst>
        </pc:spChg>
        <pc:spChg chg="add mod">
          <ac:chgData name="Pilat, Fulvia C." userId="49906fff-a06b-4fb3-9a8e-be011ae1fc7b" providerId="ADAL" clId="{DEE20C65-546B-48EC-B92F-01EE4BBEA239}" dt="2026-07-07T15:21:40.243" v="3236" actId="20577"/>
          <ac:spMkLst>
            <pc:docMk/>
            <pc:sldMk cId="1595623728" sldId="263"/>
            <ac:spMk id="5" creationId="{5690A8A1-86EC-BB8F-A5E7-F39991D2A1C4}"/>
          </ac:spMkLst>
        </pc:spChg>
        <pc:spChg chg="add mod">
          <ac:chgData name="Pilat, Fulvia C." userId="49906fff-a06b-4fb3-9a8e-be011ae1fc7b" providerId="ADAL" clId="{DEE20C65-546B-48EC-B92F-01EE4BBEA239}" dt="2026-07-06T15:52:46.387" v="1882" actId="1076"/>
          <ac:spMkLst>
            <pc:docMk/>
            <pc:sldMk cId="1595623728" sldId="263"/>
            <ac:spMk id="6" creationId="{DAF29BDC-A0EC-9107-66A0-1C4E546A9308}"/>
          </ac:spMkLst>
        </pc:spChg>
        <pc:picChg chg="add mod">
          <ac:chgData name="Pilat, Fulvia C." userId="49906fff-a06b-4fb3-9a8e-be011ae1fc7b" providerId="ADAL" clId="{DEE20C65-546B-48EC-B92F-01EE4BBEA239}" dt="2026-07-06T15:52:14.346" v="1834" actId="1076"/>
          <ac:picMkLst>
            <pc:docMk/>
            <pc:sldMk cId="1595623728" sldId="263"/>
            <ac:picMk id="4" creationId="{660F16E5-0AF0-2254-230A-29C9AEF8AD08}"/>
          </ac:picMkLst>
        </pc:picChg>
      </pc:sldChg>
      <pc:sldChg chg="addSp modSp new mod">
        <pc:chgData name="Pilat, Fulvia C." userId="49906fff-a06b-4fb3-9a8e-be011ae1fc7b" providerId="ADAL" clId="{DEE20C65-546B-48EC-B92F-01EE4BBEA239}" dt="2026-07-07T15:21:53.142" v="3237" actId="113"/>
        <pc:sldMkLst>
          <pc:docMk/>
          <pc:sldMk cId="3912178227" sldId="264"/>
        </pc:sldMkLst>
        <pc:spChg chg="mod">
          <ac:chgData name="Pilat, Fulvia C." userId="49906fff-a06b-4fb3-9a8e-be011ae1fc7b" providerId="ADAL" clId="{DEE20C65-546B-48EC-B92F-01EE4BBEA239}" dt="2026-07-06T15:55:27.294" v="1945" actId="1076"/>
          <ac:spMkLst>
            <pc:docMk/>
            <pc:sldMk cId="3912178227" sldId="264"/>
            <ac:spMk id="2" creationId="{3DDFAC05-9695-8F03-64EC-3422465DFF47}"/>
          </ac:spMkLst>
        </pc:spChg>
        <pc:spChg chg="add mod">
          <ac:chgData name="Pilat, Fulvia C." userId="49906fff-a06b-4fb3-9a8e-be011ae1fc7b" providerId="ADAL" clId="{DEE20C65-546B-48EC-B92F-01EE4BBEA239}" dt="2026-07-07T15:21:53.142" v="3237" actId="113"/>
          <ac:spMkLst>
            <pc:docMk/>
            <pc:sldMk cId="3912178227" sldId="264"/>
            <ac:spMk id="3" creationId="{3F11014B-32C8-2F84-8F0A-0F3ED45558CF}"/>
          </ac:spMkLst>
        </pc:spChg>
        <pc:spChg chg="add mod">
          <ac:chgData name="Pilat, Fulvia C." userId="49906fff-a06b-4fb3-9a8e-be011ae1fc7b" providerId="ADAL" clId="{DEE20C65-546B-48EC-B92F-01EE4BBEA239}" dt="2026-07-06T15:58:18.172" v="2002" actId="1076"/>
          <ac:spMkLst>
            <pc:docMk/>
            <pc:sldMk cId="3912178227" sldId="264"/>
            <ac:spMk id="8" creationId="{143D200F-6D84-D69C-F034-3AAD78526EF6}"/>
          </ac:spMkLst>
        </pc:spChg>
        <pc:spChg chg="add mod">
          <ac:chgData name="Pilat, Fulvia C." userId="49906fff-a06b-4fb3-9a8e-be011ae1fc7b" providerId="ADAL" clId="{DEE20C65-546B-48EC-B92F-01EE4BBEA239}" dt="2026-07-06T16:02:47.989" v="2043" actId="207"/>
          <ac:spMkLst>
            <pc:docMk/>
            <pc:sldMk cId="3912178227" sldId="264"/>
            <ac:spMk id="9" creationId="{03C744E5-E029-680A-E6B0-E02BA9749B2D}"/>
          </ac:spMkLst>
        </pc:spChg>
        <pc:picChg chg="add mod">
          <ac:chgData name="Pilat, Fulvia C." userId="49906fff-a06b-4fb3-9a8e-be011ae1fc7b" providerId="ADAL" clId="{DEE20C65-546B-48EC-B92F-01EE4BBEA239}" dt="2026-07-06T15:57:29.246" v="1951" actId="1076"/>
          <ac:picMkLst>
            <pc:docMk/>
            <pc:sldMk cId="3912178227" sldId="264"/>
            <ac:picMk id="5" creationId="{8F3ACD6C-DC01-51CE-8FB2-799DD1D77DE8}"/>
          </ac:picMkLst>
        </pc:picChg>
        <pc:picChg chg="add mod">
          <ac:chgData name="Pilat, Fulvia C." userId="49906fff-a06b-4fb3-9a8e-be011ae1fc7b" providerId="ADAL" clId="{DEE20C65-546B-48EC-B92F-01EE4BBEA239}" dt="2026-07-06T15:57:25.961" v="1950" actId="1076"/>
          <ac:picMkLst>
            <pc:docMk/>
            <pc:sldMk cId="3912178227" sldId="264"/>
            <ac:picMk id="7" creationId="{624A27BA-F1CE-7DFC-1E16-FA8215E09A21}"/>
          </ac:picMkLst>
        </pc:picChg>
      </pc:sldChg>
      <pc:sldChg chg="addSp modSp new mod">
        <pc:chgData name="Pilat, Fulvia C." userId="49906fff-a06b-4fb3-9a8e-be011ae1fc7b" providerId="ADAL" clId="{DEE20C65-546B-48EC-B92F-01EE4BBEA239}" dt="2026-07-07T15:22:17.882" v="3239" actId="115"/>
        <pc:sldMkLst>
          <pc:docMk/>
          <pc:sldMk cId="3669642366" sldId="265"/>
        </pc:sldMkLst>
        <pc:spChg chg="mod">
          <ac:chgData name="Pilat, Fulvia C." userId="49906fff-a06b-4fb3-9a8e-be011ae1fc7b" providerId="ADAL" clId="{DEE20C65-546B-48EC-B92F-01EE4BBEA239}" dt="2026-07-06T16:40:33.609" v="2094" actId="27636"/>
          <ac:spMkLst>
            <pc:docMk/>
            <pc:sldMk cId="3669642366" sldId="265"/>
            <ac:spMk id="2" creationId="{1A8BBF70-B796-F69A-F0E3-B41DDE6B3131}"/>
          </ac:spMkLst>
        </pc:spChg>
        <pc:spChg chg="add mod">
          <ac:chgData name="Pilat, Fulvia C." userId="49906fff-a06b-4fb3-9a8e-be011ae1fc7b" providerId="ADAL" clId="{DEE20C65-546B-48EC-B92F-01EE4BBEA239}" dt="2026-07-07T15:22:17.882" v="3239" actId="115"/>
          <ac:spMkLst>
            <pc:docMk/>
            <pc:sldMk cId="3669642366" sldId="265"/>
            <ac:spMk id="3" creationId="{4BD81A1B-6D2B-E620-1204-D311845BB32A}"/>
          </ac:spMkLst>
        </pc:spChg>
        <pc:picChg chg="add mod">
          <ac:chgData name="Pilat, Fulvia C." userId="49906fff-a06b-4fb3-9a8e-be011ae1fc7b" providerId="ADAL" clId="{DEE20C65-546B-48EC-B92F-01EE4BBEA239}" dt="2026-07-06T16:46:02.753" v="2345" actId="14100"/>
          <ac:picMkLst>
            <pc:docMk/>
            <pc:sldMk cId="3669642366" sldId="265"/>
            <ac:picMk id="5" creationId="{B8E8C0BD-2037-4D4C-1CCE-6F8A7F336E82}"/>
          </ac:picMkLst>
        </pc:picChg>
      </pc:sldChg>
      <pc:sldChg chg="addSp delSp modSp new mod">
        <pc:chgData name="Pilat, Fulvia C." userId="49906fff-a06b-4fb3-9a8e-be011ae1fc7b" providerId="ADAL" clId="{DEE20C65-546B-48EC-B92F-01EE4BBEA239}" dt="2026-07-06T16:50:31.851" v="2382" actId="1076"/>
        <pc:sldMkLst>
          <pc:docMk/>
          <pc:sldMk cId="3713994780" sldId="266"/>
        </pc:sldMkLst>
        <pc:spChg chg="mod">
          <ac:chgData name="Pilat, Fulvia C." userId="49906fff-a06b-4fb3-9a8e-be011ae1fc7b" providerId="ADAL" clId="{DEE20C65-546B-48EC-B92F-01EE4BBEA239}" dt="2026-07-06T16:46:39.744" v="2371" actId="14100"/>
          <ac:spMkLst>
            <pc:docMk/>
            <pc:sldMk cId="3713994780" sldId="266"/>
            <ac:spMk id="2" creationId="{011B344D-4AA5-72D6-BA9C-BBAFFC2ADD27}"/>
          </ac:spMkLst>
        </pc:spChg>
        <pc:picChg chg="add del mod">
          <ac:chgData name="Pilat, Fulvia C." userId="49906fff-a06b-4fb3-9a8e-be011ae1fc7b" providerId="ADAL" clId="{DEE20C65-546B-48EC-B92F-01EE4BBEA239}" dt="2026-07-06T16:47:31.791" v="2375" actId="21"/>
          <ac:picMkLst>
            <pc:docMk/>
            <pc:sldMk cId="3713994780" sldId="266"/>
            <ac:picMk id="4" creationId="{C055654F-389D-5884-13EE-5A03A29CA85C}"/>
          </ac:picMkLst>
        </pc:picChg>
        <pc:picChg chg="add del mod">
          <ac:chgData name="Pilat, Fulvia C." userId="49906fff-a06b-4fb3-9a8e-be011ae1fc7b" providerId="ADAL" clId="{DEE20C65-546B-48EC-B92F-01EE4BBEA239}" dt="2026-07-06T16:50:08.093" v="2379" actId="21"/>
          <ac:picMkLst>
            <pc:docMk/>
            <pc:sldMk cId="3713994780" sldId="266"/>
            <ac:picMk id="6" creationId="{CCB001F6-DDC1-E0BC-411D-CE614EBB4123}"/>
          </ac:picMkLst>
        </pc:picChg>
        <pc:picChg chg="add mod">
          <ac:chgData name="Pilat, Fulvia C." userId="49906fff-a06b-4fb3-9a8e-be011ae1fc7b" providerId="ADAL" clId="{DEE20C65-546B-48EC-B92F-01EE4BBEA239}" dt="2026-07-06T16:50:31.851" v="2382" actId="1076"/>
          <ac:picMkLst>
            <pc:docMk/>
            <pc:sldMk cId="3713994780" sldId="266"/>
            <ac:picMk id="8" creationId="{27AA404A-C07F-1479-9A41-3E140CB6C1C2}"/>
          </ac:picMkLst>
        </pc:picChg>
      </pc:sldChg>
      <pc:sldChg chg="addSp delSp modSp new mod setBg">
        <pc:chgData name="Pilat, Fulvia C." userId="49906fff-a06b-4fb3-9a8e-be011ae1fc7b" providerId="ADAL" clId="{DEE20C65-546B-48EC-B92F-01EE4BBEA239}" dt="2026-07-07T15:23:33.232" v="3247" actId="113"/>
        <pc:sldMkLst>
          <pc:docMk/>
          <pc:sldMk cId="1415171033" sldId="267"/>
        </pc:sldMkLst>
        <pc:spChg chg="mod">
          <ac:chgData name="Pilat, Fulvia C." userId="49906fff-a06b-4fb3-9a8e-be011ae1fc7b" providerId="ADAL" clId="{DEE20C65-546B-48EC-B92F-01EE4BBEA239}" dt="2026-07-06T17:27:54.817" v="3039" actId="26606"/>
          <ac:spMkLst>
            <pc:docMk/>
            <pc:sldMk cId="1415171033" sldId="267"/>
            <ac:spMk id="2" creationId="{155300F8-2290-9343-364A-D41E653BCE2E}"/>
          </ac:spMkLst>
        </pc:spChg>
        <pc:spChg chg="add mod">
          <ac:chgData name="Pilat, Fulvia C." userId="49906fff-a06b-4fb3-9a8e-be011ae1fc7b" providerId="ADAL" clId="{DEE20C65-546B-48EC-B92F-01EE4BBEA239}" dt="2026-07-07T15:23:33.232" v="3247" actId="113"/>
          <ac:spMkLst>
            <pc:docMk/>
            <pc:sldMk cId="1415171033" sldId="267"/>
            <ac:spMk id="4" creationId="{B11BECFD-9500-A333-E85A-6F72316332D6}"/>
          </ac:spMkLst>
        </pc:spChg>
        <pc:spChg chg="del mod topLvl">
          <ac:chgData name="Pilat, Fulvia C." userId="49906fff-a06b-4fb3-9a8e-be011ae1fc7b" providerId="ADAL" clId="{DEE20C65-546B-48EC-B92F-01EE4BBEA239}" dt="2026-07-06T17:10:12.613" v="2645" actId="21"/>
          <ac:spMkLst>
            <pc:docMk/>
            <pc:sldMk cId="1415171033" sldId="267"/>
            <ac:spMk id="8" creationId="{AC58F5FB-4E54-457B-8FDB-A497AA988249}"/>
          </ac:spMkLst>
        </pc:spChg>
        <pc:spChg chg="del mod topLvl">
          <ac:chgData name="Pilat, Fulvia C." userId="49906fff-a06b-4fb3-9a8e-be011ae1fc7b" providerId="ADAL" clId="{DEE20C65-546B-48EC-B92F-01EE4BBEA239}" dt="2026-07-06T17:10:17.682" v="2646" actId="21"/>
          <ac:spMkLst>
            <pc:docMk/>
            <pc:sldMk cId="1415171033" sldId="267"/>
            <ac:spMk id="9" creationId="{3AE60FD1-A1AB-9CCA-41A1-FE7F6992EA4A}"/>
          </ac:spMkLst>
        </pc:spChg>
        <pc:spChg chg="add">
          <ac:chgData name="Pilat, Fulvia C." userId="49906fff-a06b-4fb3-9a8e-be011ae1fc7b" providerId="ADAL" clId="{DEE20C65-546B-48EC-B92F-01EE4BBEA239}" dt="2026-07-06T17:27:54.817" v="3039" actId="26606"/>
          <ac:spMkLst>
            <pc:docMk/>
            <pc:sldMk cId="1415171033" sldId="267"/>
            <ac:spMk id="26" creationId="{9B4ECA14-934E-453F-B029-8086AEAE323C}"/>
          </ac:spMkLst>
        </pc:spChg>
        <pc:grpChg chg="add del mod">
          <ac:chgData name="Pilat, Fulvia C." userId="49906fff-a06b-4fb3-9a8e-be011ae1fc7b" providerId="ADAL" clId="{DEE20C65-546B-48EC-B92F-01EE4BBEA239}" dt="2026-07-06T17:09:10.373" v="2641" actId="165"/>
          <ac:grpSpMkLst>
            <pc:docMk/>
            <pc:sldMk cId="1415171033" sldId="267"/>
            <ac:grpSpMk id="6" creationId="{8EE2E13E-D856-FBD2-5956-EA88AF371DDE}"/>
          </ac:grpSpMkLst>
        </pc:grpChg>
        <pc:grpChg chg="add">
          <ac:chgData name="Pilat, Fulvia C." userId="49906fff-a06b-4fb3-9a8e-be011ae1fc7b" providerId="ADAL" clId="{DEE20C65-546B-48EC-B92F-01EE4BBEA239}" dt="2026-07-06T17:27:54.817" v="3039" actId="26606"/>
          <ac:grpSpMkLst>
            <pc:docMk/>
            <pc:sldMk cId="1415171033" sldId="267"/>
            <ac:grpSpMk id="18" creationId="{1F67BDED-8852-4790-B4C9-1198397654A0}"/>
          </ac:grpSpMkLst>
        </pc:grpChg>
        <pc:picChg chg="add del mod">
          <ac:chgData name="Pilat, Fulvia C." userId="49906fff-a06b-4fb3-9a8e-be011ae1fc7b" providerId="ADAL" clId="{DEE20C65-546B-48EC-B92F-01EE4BBEA239}" dt="2026-07-06T17:08:00.625" v="2638" actId="21"/>
          <ac:picMkLst>
            <pc:docMk/>
            <pc:sldMk cId="1415171033" sldId="267"/>
            <ac:picMk id="5" creationId="{A341BBD2-525E-6A14-6DE3-61C64AC91FC9}"/>
          </ac:picMkLst>
        </pc:picChg>
        <pc:picChg chg="del mod topLvl">
          <ac:chgData name="Pilat, Fulvia C." userId="49906fff-a06b-4fb3-9a8e-be011ae1fc7b" providerId="ADAL" clId="{DEE20C65-546B-48EC-B92F-01EE4BBEA239}" dt="2026-07-06T17:09:46.935" v="2644" actId="21"/>
          <ac:picMkLst>
            <pc:docMk/>
            <pc:sldMk cId="1415171033" sldId="267"/>
            <ac:picMk id="7" creationId="{5E172762-4053-A400-F621-1331477C0DA5}"/>
          </ac:picMkLst>
        </pc:picChg>
        <pc:picChg chg="add mod ord">
          <ac:chgData name="Pilat, Fulvia C." userId="49906fff-a06b-4fb3-9a8e-be011ae1fc7b" providerId="ADAL" clId="{DEE20C65-546B-48EC-B92F-01EE4BBEA239}" dt="2026-07-06T17:27:54.817" v="3039" actId="26606"/>
          <ac:picMkLst>
            <pc:docMk/>
            <pc:sldMk cId="1415171033" sldId="267"/>
            <ac:picMk id="11" creationId="{A4D7DA68-C9AD-C049-DE93-1227F3566DA0}"/>
          </ac:picMkLst>
        </pc:picChg>
        <pc:picChg chg="add mod">
          <ac:chgData name="Pilat, Fulvia C." userId="49906fff-a06b-4fb3-9a8e-be011ae1fc7b" providerId="ADAL" clId="{DEE20C65-546B-48EC-B92F-01EE4BBEA239}" dt="2026-07-06T17:27:54.817" v="3039" actId="26606"/>
          <ac:picMkLst>
            <pc:docMk/>
            <pc:sldMk cId="1415171033" sldId="267"/>
            <ac:picMk id="13" creationId="{8CF3E1DA-D95F-83E8-B585-7CEFDF90EE22}"/>
          </ac:picMkLst>
        </pc:picChg>
      </pc:sldChg>
      <pc:sldChg chg="addSp delSp modSp new mod setBg">
        <pc:chgData name="Pilat, Fulvia C." userId="49906fff-a06b-4fb3-9a8e-be011ae1fc7b" providerId="ADAL" clId="{DEE20C65-546B-48EC-B92F-01EE4BBEA239}" dt="2026-07-06T17:27:31.057" v="3038" actId="404"/>
        <pc:sldMkLst>
          <pc:docMk/>
          <pc:sldMk cId="1449974356" sldId="268"/>
        </pc:sldMkLst>
        <pc:spChg chg="mod">
          <ac:chgData name="Pilat, Fulvia C." userId="49906fff-a06b-4fb3-9a8e-be011ae1fc7b" providerId="ADAL" clId="{DEE20C65-546B-48EC-B92F-01EE4BBEA239}" dt="2026-07-06T17:26:39.580" v="3033" actId="26606"/>
          <ac:spMkLst>
            <pc:docMk/>
            <pc:sldMk cId="1449974356" sldId="268"/>
            <ac:spMk id="2" creationId="{D1A7467E-EC32-E002-4A4D-8C4380EB3A13}"/>
          </ac:spMkLst>
        </pc:spChg>
        <pc:spChg chg="add del mod">
          <ac:chgData name="Pilat, Fulvia C." userId="49906fff-a06b-4fb3-9a8e-be011ae1fc7b" providerId="ADAL" clId="{DEE20C65-546B-48EC-B92F-01EE4BBEA239}" dt="2026-07-06T17:26:39.580" v="3033" actId="26606"/>
          <ac:spMkLst>
            <pc:docMk/>
            <pc:sldMk cId="1449974356" sldId="268"/>
            <ac:spMk id="3" creationId="{5D637AE6-3C5B-CE00-9ABE-7E529FD43FAD}"/>
          </ac:spMkLst>
        </pc:spChg>
        <pc:spChg chg="add">
          <ac:chgData name="Pilat, Fulvia C." userId="49906fff-a06b-4fb3-9a8e-be011ae1fc7b" providerId="ADAL" clId="{DEE20C65-546B-48EC-B92F-01EE4BBEA239}" dt="2026-07-06T17:26:39.580" v="3033" actId="26606"/>
          <ac:spMkLst>
            <pc:docMk/>
            <pc:sldMk cId="1449974356" sldId="268"/>
            <ac:spMk id="17" creationId="{103AE710-7D3C-454B-82CF-49B0093E9892}"/>
          </ac:spMkLst>
        </pc:spChg>
        <pc:spChg chg="add">
          <ac:chgData name="Pilat, Fulvia C." userId="49906fff-a06b-4fb3-9a8e-be011ae1fc7b" providerId="ADAL" clId="{DEE20C65-546B-48EC-B92F-01EE4BBEA239}" dt="2026-07-06T17:26:39.580" v="3033" actId="26606"/>
          <ac:spMkLst>
            <pc:docMk/>
            <pc:sldMk cId="1449974356" sldId="268"/>
            <ac:spMk id="19" creationId="{039CC2B4-028D-4241-812D-86DEFC665CEB}"/>
          </ac:spMkLst>
        </pc:spChg>
        <pc:grpChg chg="add">
          <ac:chgData name="Pilat, Fulvia C." userId="49906fff-a06b-4fb3-9a8e-be011ae1fc7b" providerId="ADAL" clId="{DEE20C65-546B-48EC-B92F-01EE4BBEA239}" dt="2026-07-06T17:26:39.580" v="3033" actId="26606"/>
          <ac:grpSpMkLst>
            <pc:docMk/>
            <pc:sldMk cId="1449974356" sldId="268"/>
            <ac:grpSpMk id="9" creationId="{8C31F5DF-2645-48F7-83C4-2276342EEEAB}"/>
          </ac:grpSpMkLst>
        </pc:grpChg>
        <pc:grpChg chg="add">
          <ac:chgData name="Pilat, Fulvia C." userId="49906fff-a06b-4fb3-9a8e-be011ae1fc7b" providerId="ADAL" clId="{DEE20C65-546B-48EC-B92F-01EE4BBEA239}" dt="2026-07-06T17:26:39.580" v="3033" actId="26606"/>
          <ac:grpSpMkLst>
            <pc:docMk/>
            <pc:sldMk cId="1449974356" sldId="268"/>
            <ac:grpSpMk id="21" creationId="{CA13242B-E02E-4DE0-859A-2A46B775FBD7}"/>
          </ac:grpSpMkLst>
        </pc:grpChg>
        <pc:graphicFrameChg chg="add modGraphic">
          <ac:chgData name="Pilat, Fulvia C." userId="49906fff-a06b-4fb3-9a8e-be011ae1fc7b" providerId="ADAL" clId="{DEE20C65-546B-48EC-B92F-01EE4BBEA239}" dt="2026-07-06T17:27:31.057" v="3038" actId="404"/>
          <ac:graphicFrameMkLst>
            <pc:docMk/>
            <pc:sldMk cId="1449974356" sldId="268"/>
            <ac:graphicFrameMk id="5" creationId="{15F7FA2D-C3B7-8331-D166-495AB2383E21}"/>
          </ac:graphicFrameMkLst>
        </pc:graphicFrameChg>
      </pc:sldChg>
      <pc:sldChg chg="addSp modSp new mod">
        <pc:chgData name="Pilat, Fulvia C." userId="49906fff-a06b-4fb3-9a8e-be011ae1fc7b" providerId="ADAL" clId="{DEE20C65-546B-48EC-B92F-01EE4BBEA239}" dt="2026-07-06T17:37:04.953" v="3069" actId="14100"/>
        <pc:sldMkLst>
          <pc:docMk/>
          <pc:sldMk cId="3847878809" sldId="269"/>
        </pc:sldMkLst>
        <pc:spChg chg="mod">
          <ac:chgData name="Pilat, Fulvia C." userId="49906fff-a06b-4fb3-9a8e-be011ae1fc7b" providerId="ADAL" clId="{DEE20C65-546B-48EC-B92F-01EE4BBEA239}" dt="2026-07-06T17:34:47.882" v="3064" actId="20577"/>
          <ac:spMkLst>
            <pc:docMk/>
            <pc:sldMk cId="3847878809" sldId="269"/>
            <ac:spMk id="2" creationId="{057E9FAD-7972-872F-6DD4-1E361D2D7BA4}"/>
          </ac:spMkLst>
        </pc:spChg>
        <pc:spChg chg="add mod">
          <ac:chgData name="Pilat, Fulvia C." userId="49906fff-a06b-4fb3-9a8e-be011ae1fc7b" providerId="ADAL" clId="{DEE20C65-546B-48EC-B92F-01EE4BBEA239}" dt="2026-07-06T17:37:04.953" v="3069" actId="14100"/>
          <ac:spMkLst>
            <pc:docMk/>
            <pc:sldMk cId="3847878809" sldId="269"/>
            <ac:spMk id="7" creationId="{C9BD2345-D61B-A4E3-ED8D-E4A1C7F12B4F}"/>
          </ac:spMkLst>
        </pc:spChg>
        <pc:picChg chg="add mod">
          <ac:chgData name="Pilat, Fulvia C." userId="49906fff-a06b-4fb3-9a8e-be011ae1fc7b" providerId="ADAL" clId="{DEE20C65-546B-48EC-B92F-01EE4BBEA239}" dt="2026-07-06T17:31:23.454" v="3045" actId="1076"/>
          <ac:picMkLst>
            <pc:docMk/>
            <pc:sldMk cId="3847878809" sldId="269"/>
            <ac:picMk id="4" creationId="{43BF4EFD-647A-43E9-63A5-76DE142D9084}"/>
          </ac:picMkLst>
        </pc:picChg>
        <pc:picChg chg="add mod">
          <ac:chgData name="Pilat, Fulvia C." userId="49906fff-a06b-4fb3-9a8e-be011ae1fc7b" providerId="ADAL" clId="{DEE20C65-546B-48EC-B92F-01EE4BBEA239}" dt="2026-07-06T17:33:49.910" v="3048" actId="1076"/>
          <ac:picMkLst>
            <pc:docMk/>
            <pc:sldMk cId="3847878809" sldId="269"/>
            <ac:picMk id="6" creationId="{E282C47F-C070-4D23-18E2-6996FC839CF3}"/>
          </ac:picMkLst>
        </pc:picChg>
      </pc:sldChg>
      <pc:sldChg chg="addSp modSp new mod setBg addAnim modAnim">
        <pc:chgData name="Pilat, Fulvia C." userId="49906fff-a06b-4fb3-9a8e-be011ae1fc7b" providerId="ADAL" clId="{DEE20C65-546B-48EC-B92F-01EE4BBEA239}" dt="2026-07-07T15:25:42.220" v="3302" actId="1076"/>
        <pc:sldMkLst>
          <pc:docMk/>
          <pc:sldMk cId="2787529932" sldId="270"/>
        </pc:sldMkLst>
        <pc:spChg chg="mod">
          <ac:chgData name="Pilat, Fulvia C." userId="49906fff-a06b-4fb3-9a8e-be011ae1fc7b" providerId="ADAL" clId="{DEE20C65-546B-48EC-B92F-01EE4BBEA239}" dt="2026-07-07T15:25:42.220" v="3302" actId="1076"/>
          <ac:spMkLst>
            <pc:docMk/>
            <pc:sldMk cId="2787529932" sldId="270"/>
            <ac:spMk id="2" creationId="{D78A3F3F-C1C1-5835-3A15-C433A7FC776E}"/>
          </ac:spMkLst>
        </pc:spChg>
        <pc:grpChg chg="add">
          <ac:chgData name="Pilat, Fulvia C." userId="49906fff-a06b-4fb3-9a8e-be011ae1fc7b" providerId="ADAL" clId="{DEE20C65-546B-48EC-B92F-01EE4BBEA239}" dt="2026-07-06T17:44:43.322" v="3100" actId="26606"/>
          <ac:grpSpMkLst>
            <pc:docMk/>
            <pc:sldMk cId="2787529932" sldId="270"/>
            <ac:grpSpMk id="11" creationId="{7778752A-6ED9-4295-A694-2468A4547C8B}"/>
          </ac:grpSpMkLst>
        </pc:grpChg>
        <pc:picChg chg="add mod">
          <ac:chgData name="Pilat, Fulvia C." userId="49906fff-a06b-4fb3-9a8e-be011ae1fc7b" providerId="ADAL" clId="{DEE20C65-546B-48EC-B92F-01EE4BBEA239}" dt="2026-07-06T17:45:17.814" v="3107" actId="14100"/>
          <ac:picMkLst>
            <pc:docMk/>
            <pc:sldMk cId="2787529932" sldId="270"/>
            <ac:picMk id="4" creationId="{C776B3D7-C263-77D1-9AF4-0C8A5C28F1F8}"/>
          </ac:picMkLst>
        </pc:picChg>
        <pc:picChg chg="add mod">
          <ac:chgData name="Pilat, Fulvia C." userId="49906fff-a06b-4fb3-9a8e-be011ae1fc7b" providerId="ADAL" clId="{DEE20C65-546B-48EC-B92F-01EE4BBEA239}" dt="2026-07-06T17:45:25.384" v="3109" actId="14100"/>
          <ac:picMkLst>
            <pc:docMk/>
            <pc:sldMk cId="2787529932" sldId="270"/>
            <ac:picMk id="6" creationId="{9D316186-3978-55FC-8CA0-53E6E1D04F2B}"/>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70A51E3-8440-4FF9-809A-97D731B23289}" type="doc">
      <dgm:prSet loTypeId="urn:microsoft.com/office/officeart/2005/8/layout/vProcess5" loCatId="process" qsTypeId="urn:microsoft.com/office/officeart/2005/8/quickstyle/simple1" qsCatId="simple" csTypeId="urn:microsoft.com/office/officeart/2005/8/colors/colorful2" csCatId="colorful"/>
      <dgm:spPr/>
      <dgm:t>
        <a:bodyPr/>
        <a:lstStyle/>
        <a:p>
          <a:endParaRPr lang="en-US"/>
        </a:p>
      </dgm:t>
    </dgm:pt>
    <dgm:pt modelId="{FBC24D2F-19CC-420F-83E7-B8BFDC757246}">
      <dgm:prSet custT="1"/>
      <dgm:spPr/>
      <dgm:t>
        <a:bodyPr/>
        <a:lstStyle/>
        <a:p>
          <a:r>
            <a:rPr lang="en-US" sz="2000" dirty="0"/>
            <a:t>I had the privilege of leading the RHIC/AGS Operations from 2005-2010 </a:t>
          </a:r>
        </a:p>
      </dgm:t>
    </dgm:pt>
    <dgm:pt modelId="{3AE560CD-A663-4602-BD7C-E584B369B54D}" type="parTrans" cxnId="{B9A18360-F133-4B29-B541-5F9D2AA2F09B}">
      <dgm:prSet/>
      <dgm:spPr/>
      <dgm:t>
        <a:bodyPr/>
        <a:lstStyle/>
        <a:p>
          <a:endParaRPr lang="en-US"/>
        </a:p>
      </dgm:t>
    </dgm:pt>
    <dgm:pt modelId="{3066B05A-6AEA-414F-A104-ADDE019AA898}" type="sibTrans" cxnId="{B9A18360-F133-4B29-B541-5F9D2AA2F09B}">
      <dgm:prSet/>
      <dgm:spPr/>
      <dgm:t>
        <a:bodyPr/>
        <a:lstStyle/>
        <a:p>
          <a:endParaRPr lang="en-US"/>
        </a:p>
      </dgm:t>
    </dgm:pt>
    <dgm:pt modelId="{7CF1DBEF-9E12-4775-9D1A-6D1088AB43ED}">
      <dgm:prSet custT="1"/>
      <dgm:spPr/>
      <dgm:t>
        <a:bodyPr/>
        <a:lstStyle/>
        <a:p>
          <a:r>
            <a:rPr lang="en-US" sz="2000" dirty="0"/>
            <a:t>By far and large, the best operations and maintenance team I worked with (and I worked in the control rooms of CERN, LANL, SSC, JLAB, ORNL and FNAL….)</a:t>
          </a:r>
        </a:p>
      </dgm:t>
    </dgm:pt>
    <dgm:pt modelId="{405B94AE-2FC0-47E0-B3DC-B2FA7ADE8827}" type="parTrans" cxnId="{6BB1E7B8-3A9F-478B-B5F2-C7FF7205C65D}">
      <dgm:prSet/>
      <dgm:spPr/>
      <dgm:t>
        <a:bodyPr/>
        <a:lstStyle/>
        <a:p>
          <a:endParaRPr lang="en-US"/>
        </a:p>
      </dgm:t>
    </dgm:pt>
    <dgm:pt modelId="{90E23A28-D5A5-473F-96EE-E0D1C810E885}" type="sibTrans" cxnId="{6BB1E7B8-3A9F-478B-B5F2-C7FF7205C65D}">
      <dgm:prSet/>
      <dgm:spPr/>
      <dgm:t>
        <a:bodyPr/>
        <a:lstStyle/>
        <a:p>
          <a:endParaRPr lang="en-US"/>
        </a:p>
      </dgm:t>
    </dgm:pt>
    <dgm:pt modelId="{0C09B4FD-5E7E-4E91-B757-9E32969FB7F8}">
      <dgm:prSet custT="1"/>
      <dgm:spPr/>
      <dgm:t>
        <a:bodyPr/>
        <a:lstStyle/>
        <a:p>
          <a:r>
            <a:rPr lang="en-US" sz="2000" dirty="0"/>
            <a:t>Also, the wittiest operations group ever and best haiku writers!</a:t>
          </a:r>
        </a:p>
      </dgm:t>
    </dgm:pt>
    <dgm:pt modelId="{DC3DC191-4760-403E-B9E7-243CC7B485D6}" type="parTrans" cxnId="{BC67ECF0-643F-4CA4-B9BB-D987647AD429}">
      <dgm:prSet/>
      <dgm:spPr/>
      <dgm:t>
        <a:bodyPr/>
        <a:lstStyle/>
        <a:p>
          <a:endParaRPr lang="en-US"/>
        </a:p>
      </dgm:t>
    </dgm:pt>
    <dgm:pt modelId="{C4D27C8F-E961-42DC-9EE5-3145A708A4B9}" type="sibTrans" cxnId="{BC67ECF0-643F-4CA4-B9BB-D987647AD429}">
      <dgm:prSet/>
      <dgm:spPr/>
      <dgm:t>
        <a:bodyPr/>
        <a:lstStyle/>
        <a:p>
          <a:endParaRPr lang="en-US"/>
        </a:p>
      </dgm:t>
    </dgm:pt>
    <dgm:pt modelId="{7F1B8AA1-EC1E-4A5C-9C3C-CEC887B7F84A}" type="pres">
      <dgm:prSet presAssocID="{970A51E3-8440-4FF9-809A-97D731B23289}" presName="outerComposite" presStyleCnt="0">
        <dgm:presLayoutVars>
          <dgm:chMax val="5"/>
          <dgm:dir/>
          <dgm:resizeHandles val="exact"/>
        </dgm:presLayoutVars>
      </dgm:prSet>
      <dgm:spPr/>
    </dgm:pt>
    <dgm:pt modelId="{27F28741-2B0B-4709-A693-1F7BCD8DAA3C}" type="pres">
      <dgm:prSet presAssocID="{970A51E3-8440-4FF9-809A-97D731B23289}" presName="dummyMaxCanvas" presStyleCnt="0">
        <dgm:presLayoutVars/>
      </dgm:prSet>
      <dgm:spPr/>
    </dgm:pt>
    <dgm:pt modelId="{CDDD1C01-F1A8-4C30-897E-0C1AB71A58C5}" type="pres">
      <dgm:prSet presAssocID="{970A51E3-8440-4FF9-809A-97D731B23289}" presName="ThreeNodes_1" presStyleLbl="node1" presStyleIdx="0" presStyleCnt="3">
        <dgm:presLayoutVars>
          <dgm:bulletEnabled val="1"/>
        </dgm:presLayoutVars>
      </dgm:prSet>
      <dgm:spPr/>
    </dgm:pt>
    <dgm:pt modelId="{F05C22C4-1B97-447F-BC93-185EA0B5E7CE}" type="pres">
      <dgm:prSet presAssocID="{970A51E3-8440-4FF9-809A-97D731B23289}" presName="ThreeNodes_2" presStyleLbl="node1" presStyleIdx="1" presStyleCnt="3">
        <dgm:presLayoutVars>
          <dgm:bulletEnabled val="1"/>
        </dgm:presLayoutVars>
      </dgm:prSet>
      <dgm:spPr/>
    </dgm:pt>
    <dgm:pt modelId="{E5D257C2-3D10-4E97-A6EA-5653514874DC}" type="pres">
      <dgm:prSet presAssocID="{970A51E3-8440-4FF9-809A-97D731B23289}" presName="ThreeNodes_3" presStyleLbl="node1" presStyleIdx="2" presStyleCnt="3">
        <dgm:presLayoutVars>
          <dgm:bulletEnabled val="1"/>
        </dgm:presLayoutVars>
      </dgm:prSet>
      <dgm:spPr/>
    </dgm:pt>
    <dgm:pt modelId="{AB11A909-6A45-4D7A-8FEF-7583504739B1}" type="pres">
      <dgm:prSet presAssocID="{970A51E3-8440-4FF9-809A-97D731B23289}" presName="ThreeConn_1-2" presStyleLbl="fgAccFollowNode1" presStyleIdx="0" presStyleCnt="2">
        <dgm:presLayoutVars>
          <dgm:bulletEnabled val="1"/>
        </dgm:presLayoutVars>
      </dgm:prSet>
      <dgm:spPr/>
    </dgm:pt>
    <dgm:pt modelId="{83A2E78E-DC00-4DFC-8BD6-35EB8DA44A66}" type="pres">
      <dgm:prSet presAssocID="{970A51E3-8440-4FF9-809A-97D731B23289}" presName="ThreeConn_2-3" presStyleLbl="fgAccFollowNode1" presStyleIdx="1" presStyleCnt="2">
        <dgm:presLayoutVars>
          <dgm:bulletEnabled val="1"/>
        </dgm:presLayoutVars>
      </dgm:prSet>
      <dgm:spPr/>
    </dgm:pt>
    <dgm:pt modelId="{CE4E7E0A-5684-4BB9-A400-83206599BE19}" type="pres">
      <dgm:prSet presAssocID="{970A51E3-8440-4FF9-809A-97D731B23289}" presName="ThreeNodes_1_text" presStyleLbl="node1" presStyleIdx="2" presStyleCnt="3">
        <dgm:presLayoutVars>
          <dgm:bulletEnabled val="1"/>
        </dgm:presLayoutVars>
      </dgm:prSet>
      <dgm:spPr/>
    </dgm:pt>
    <dgm:pt modelId="{A45F82FC-6ECF-4065-A94C-579CB673054A}" type="pres">
      <dgm:prSet presAssocID="{970A51E3-8440-4FF9-809A-97D731B23289}" presName="ThreeNodes_2_text" presStyleLbl="node1" presStyleIdx="2" presStyleCnt="3">
        <dgm:presLayoutVars>
          <dgm:bulletEnabled val="1"/>
        </dgm:presLayoutVars>
      </dgm:prSet>
      <dgm:spPr/>
    </dgm:pt>
    <dgm:pt modelId="{4106559F-99B0-4F1F-9C6B-7C8801A04936}" type="pres">
      <dgm:prSet presAssocID="{970A51E3-8440-4FF9-809A-97D731B23289}" presName="ThreeNodes_3_text" presStyleLbl="node1" presStyleIdx="2" presStyleCnt="3">
        <dgm:presLayoutVars>
          <dgm:bulletEnabled val="1"/>
        </dgm:presLayoutVars>
      </dgm:prSet>
      <dgm:spPr/>
    </dgm:pt>
  </dgm:ptLst>
  <dgm:cxnLst>
    <dgm:cxn modelId="{2E079A18-C8B4-4B8C-B4AF-95787160F4A6}" type="presOf" srcId="{7CF1DBEF-9E12-4775-9D1A-6D1088AB43ED}" destId="{A45F82FC-6ECF-4065-A94C-579CB673054A}" srcOrd="1" destOrd="0" presId="urn:microsoft.com/office/officeart/2005/8/layout/vProcess5"/>
    <dgm:cxn modelId="{9EB4EB3B-16EF-4CFC-9E8F-6190692A50D0}" type="presOf" srcId="{FBC24D2F-19CC-420F-83E7-B8BFDC757246}" destId="{CE4E7E0A-5684-4BB9-A400-83206599BE19}" srcOrd="1" destOrd="0" presId="urn:microsoft.com/office/officeart/2005/8/layout/vProcess5"/>
    <dgm:cxn modelId="{5EB0C73D-E7B1-4343-A2DA-5C872A094AA4}" type="presOf" srcId="{0C09B4FD-5E7E-4E91-B757-9E32969FB7F8}" destId="{E5D257C2-3D10-4E97-A6EA-5653514874DC}" srcOrd="0" destOrd="0" presId="urn:microsoft.com/office/officeart/2005/8/layout/vProcess5"/>
    <dgm:cxn modelId="{B9A18360-F133-4B29-B541-5F9D2AA2F09B}" srcId="{970A51E3-8440-4FF9-809A-97D731B23289}" destId="{FBC24D2F-19CC-420F-83E7-B8BFDC757246}" srcOrd="0" destOrd="0" parTransId="{3AE560CD-A663-4602-BD7C-E584B369B54D}" sibTransId="{3066B05A-6AEA-414F-A104-ADDE019AA898}"/>
    <dgm:cxn modelId="{C8373846-3968-4EB8-B5F1-278E59B7A3F2}" type="presOf" srcId="{970A51E3-8440-4FF9-809A-97D731B23289}" destId="{7F1B8AA1-EC1E-4A5C-9C3C-CEC887B7F84A}" srcOrd="0" destOrd="0" presId="urn:microsoft.com/office/officeart/2005/8/layout/vProcess5"/>
    <dgm:cxn modelId="{C9BA7747-39CD-4229-8808-6F0B5001C0D7}" type="presOf" srcId="{0C09B4FD-5E7E-4E91-B757-9E32969FB7F8}" destId="{4106559F-99B0-4F1F-9C6B-7C8801A04936}" srcOrd="1" destOrd="0" presId="urn:microsoft.com/office/officeart/2005/8/layout/vProcess5"/>
    <dgm:cxn modelId="{F97BBE75-13DE-41E6-8747-EAE2B1714D39}" type="presOf" srcId="{FBC24D2F-19CC-420F-83E7-B8BFDC757246}" destId="{CDDD1C01-F1A8-4C30-897E-0C1AB71A58C5}" srcOrd="0" destOrd="0" presId="urn:microsoft.com/office/officeart/2005/8/layout/vProcess5"/>
    <dgm:cxn modelId="{BA2ACC89-BD30-447E-B1A7-5BD943086504}" type="presOf" srcId="{90E23A28-D5A5-473F-96EE-E0D1C810E885}" destId="{83A2E78E-DC00-4DFC-8BD6-35EB8DA44A66}" srcOrd="0" destOrd="0" presId="urn:microsoft.com/office/officeart/2005/8/layout/vProcess5"/>
    <dgm:cxn modelId="{6BB1E7B8-3A9F-478B-B5F2-C7FF7205C65D}" srcId="{970A51E3-8440-4FF9-809A-97D731B23289}" destId="{7CF1DBEF-9E12-4775-9D1A-6D1088AB43ED}" srcOrd="1" destOrd="0" parTransId="{405B94AE-2FC0-47E0-B3DC-B2FA7ADE8827}" sibTransId="{90E23A28-D5A5-473F-96EE-E0D1C810E885}"/>
    <dgm:cxn modelId="{71B867D3-FE06-4915-B7B8-B434BB087588}" type="presOf" srcId="{7CF1DBEF-9E12-4775-9D1A-6D1088AB43ED}" destId="{F05C22C4-1B97-447F-BC93-185EA0B5E7CE}" srcOrd="0" destOrd="0" presId="urn:microsoft.com/office/officeart/2005/8/layout/vProcess5"/>
    <dgm:cxn modelId="{F7CC21DC-AD2C-4C83-9295-ADF8CC821F15}" type="presOf" srcId="{3066B05A-6AEA-414F-A104-ADDE019AA898}" destId="{AB11A909-6A45-4D7A-8FEF-7583504739B1}" srcOrd="0" destOrd="0" presId="urn:microsoft.com/office/officeart/2005/8/layout/vProcess5"/>
    <dgm:cxn modelId="{BC67ECF0-643F-4CA4-B9BB-D987647AD429}" srcId="{970A51E3-8440-4FF9-809A-97D731B23289}" destId="{0C09B4FD-5E7E-4E91-B757-9E32969FB7F8}" srcOrd="2" destOrd="0" parTransId="{DC3DC191-4760-403E-B9E7-243CC7B485D6}" sibTransId="{C4D27C8F-E961-42DC-9EE5-3145A708A4B9}"/>
    <dgm:cxn modelId="{B944BCBD-7C3C-4029-AFD5-FCE2D308B163}" type="presParOf" srcId="{7F1B8AA1-EC1E-4A5C-9C3C-CEC887B7F84A}" destId="{27F28741-2B0B-4709-A693-1F7BCD8DAA3C}" srcOrd="0" destOrd="0" presId="urn:microsoft.com/office/officeart/2005/8/layout/vProcess5"/>
    <dgm:cxn modelId="{6B2BB755-2F30-4A82-A217-10310AB18EB5}" type="presParOf" srcId="{7F1B8AA1-EC1E-4A5C-9C3C-CEC887B7F84A}" destId="{CDDD1C01-F1A8-4C30-897E-0C1AB71A58C5}" srcOrd="1" destOrd="0" presId="urn:microsoft.com/office/officeart/2005/8/layout/vProcess5"/>
    <dgm:cxn modelId="{BC90160F-7D83-4421-9303-ECB0C6689E42}" type="presParOf" srcId="{7F1B8AA1-EC1E-4A5C-9C3C-CEC887B7F84A}" destId="{F05C22C4-1B97-447F-BC93-185EA0B5E7CE}" srcOrd="2" destOrd="0" presId="urn:microsoft.com/office/officeart/2005/8/layout/vProcess5"/>
    <dgm:cxn modelId="{2BC915B5-886E-4A44-AEBD-9D1492E82001}" type="presParOf" srcId="{7F1B8AA1-EC1E-4A5C-9C3C-CEC887B7F84A}" destId="{E5D257C2-3D10-4E97-A6EA-5653514874DC}" srcOrd="3" destOrd="0" presId="urn:microsoft.com/office/officeart/2005/8/layout/vProcess5"/>
    <dgm:cxn modelId="{0A7BD10C-B2EF-401D-9F5C-DBB9DF1ED158}" type="presParOf" srcId="{7F1B8AA1-EC1E-4A5C-9C3C-CEC887B7F84A}" destId="{AB11A909-6A45-4D7A-8FEF-7583504739B1}" srcOrd="4" destOrd="0" presId="urn:microsoft.com/office/officeart/2005/8/layout/vProcess5"/>
    <dgm:cxn modelId="{F53F8CAD-D5D1-4889-9529-98A3F3EC46AB}" type="presParOf" srcId="{7F1B8AA1-EC1E-4A5C-9C3C-CEC887B7F84A}" destId="{83A2E78E-DC00-4DFC-8BD6-35EB8DA44A66}" srcOrd="5" destOrd="0" presId="urn:microsoft.com/office/officeart/2005/8/layout/vProcess5"/>
    <dgm:cxn modelId="{3751F33A-BFBB-4215-BDB6-372120283AD4}" type="presParOf" srcId="{7F1B8AA1-EC1E-4A5C-9C3C-CEC887B7F84A}" destId="{CE4E7E0A-5684-4BB9-A400-83206599BE19}" srcOrd="6" destOrd="0" presId="urn:microsoft.com/office/officeart/2005/8/layout/vProcess5"/>
    <dgm:cxn modelId="{DBBB2D6B-35C6-4071-A0DC-5B308F67B92E}" type="presParOf" srcId="{7F1B8AA1-EC1E-4A5C-9C3C-CEC887B7F84A}" destId="{A45F82FC-6ECF-4065-A94C-579CB673054A}" srcOrd="7" destOrd="0" presId="urn:microsoft.com/office/officeart/2005/8/layout/vProcess5"/>
    <dgm:cxn modelId="{B59B3FCD-0E45-4A3E-B0A1-7BD8CE1F5020}" type="presParOf" srcId="{7F1B8AA1-EC1E-4A5C-9C3C-CEC887B7F84A}" destId="{4106559F-99B0-4F1F-9C6B-7C8801A04936}"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DD1C01-F1A8-4C30-897E-0C1AB71A58C5}">
      <dsp:nvSpPr>
        <dsp:cNvPr id="0" name=""/>
        <dsp:cNvSpPr/>
      </dsp:nvSpPr>
      <dsp:spPr>
        <a:xfrm>
          <a:off x="0" y="0"/>
          <a:ext cx="5518943" cy="1531620"/>
        </a:xfrm>
        <a:prstGeom prst="roundRect">
          <a:avLst>
            <a:gd name="adj" fmla="val 10000"/>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I had the privilege of leading the RHIC/AGS Operations from 2005-2010 </a:t>
          </a:r>
        </a:p>
      </dsp:txBody>
      <dsp:txXfrm>
        <a:off x="44860" y="44860"/>
        <a:ext cx="3866205" cy="1441900"/>
      </dsp:txXfrm>
    </dsp:sp>
    <dsp:sp modelId="{F05C22C4-1B97-447F-BC93-185EA0B5E7CE}">
      <dsp:nvSpPr>
        <dsp:cNvPr id="0" name=""/>
        <dsp:cNvSpPr/>
      </dsp:nvSpPr>
      <dsp:spPr>
        <a:xfrm>
          <a:off x="486965" y="1786890"/>
          <a:ext cx="5518943" cy="1531620"/>
        </a:xfrm>
        <a:prstGeom prst="roundRect">
          <a:avLst>
            <a:gd name="adj" fmla="val 10000"/>
          </a:avLst>
        </a:prstGeom>
        <a:solidFill>
          <a:schemeClr val="accent2">
            <a:hueOff val="17677"/>
            <a:satOff val="-17244"/>
            <a:lumOff val="-883"/>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By far and large, the best operations and maintenance team I worked with (and I worked in the control rooms of CERN, LANL, SSC, JLAB, ORNL and FNAL….)</a:t>
          </a:r>
        </a:p>
      </dsp:txBody>
      <dsp:txXfrm>
        <a:off x="531825" y="1831750"/>
        <a:ext cx="3946705" cy="1441900"/>
      </dsp:txXfrm>
    </dsp:sp>
    <dsp:sp modelId="{E5D257C2-3D10-4E97-A6EA-5653514874DC}">
      <dsp:nvSpPr>
        <dsp:cNvPr id="0" name=""/>
        <dsp:cNvSpPr/>
      </dsp:nvSpPr>
      <dsp:spPr>
        <a:xfrm>
          <a:off x="973931" y="3573780"/>
          <a:ext cx="5518943" cy="1531620"/>
        </a:xfrm>
        <a:prstGeom prst="roundRect">
          <a:avLst>
            <a:gd name="adj" fmla="val 10000"/>
          </a:avLst>
        </a:prstGeom>
        <a:solidFill>
          <a:schemeClr val="accent2">
            <a:hueOff val="35353"/>
            <a:satOff val="-34487"/>
            <a:lumOff val="-1766"/>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Also, the wittiest operations group ever and best haiku writers!</a:t>
          </a:r>
        </a:p>
      </dsp:txBody>
      <dsp:txXfrm>
        <a:off x="1018791" y="3618640"/>
        <a:ext cx="3946705" cy="1441900"/>
      </dsp:txXfrm>
    </dsp:sp>
    <dsp:sp modelId="{AB11A909-6A45-4D7A-8FEF-7583504739B1}">
      <dsp:nvSpPr>
        <dsp:cNvPr id="0" name=""/>
        <dsp:cNvSpPr/>
      </dsp:nvSpPr>
      <dsp:spPr>
        <a:xfrm>
          <a:off x="4523390" y="1161478"/>
          <a:ext cx="995553" cy="995553"/>
        </a:xfrm>
        <a:prstGeom prst="downArrow">
          <a:avLst>
            <a:gd name="adj1" fmla="val 55000"/>
            <a:gd name="adj2" fmla="val 45000"/>
          </a:avLst>
        </a:prstGeom>
        <a:solidFill>
          <a:schemeClr val="accent2">
            <a:tint val="40000"/>
            <a:alpha val="90000"/>
            <a:hueOff val="0"/>
            <a:satOff val="0"/>
            <a:lumOff val="0"/>
            <a:alphaOff val="0"/>
          </a:schemeClr>
        </a:solidFill>
        <a:ln w="15875" cap="rnd"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4747389" y="1161478"/>
        <a:ext cx="547555" cy="749154"/>
      </dsp:txXfrm>
    </dsp:sp>
    <dsp:sp modelId="{83A2E78E-DC00-4DFC-8BD6-35EB8DA44A66}">
      <dsp:nvSpPr>
        <dsp:cNvPr id="0" name=""/>
        <dsp:cNvSpPr/>
      </dsp:nvSpPr>
      <dsp:spPr>
        <a:xfrm>
          <a:off x="5010356" y="2938157"/>
          <a:ext cx="995553" cy="995553"/>
        </a:xfrm>
        <a:prstGeom prst="downArrow">
          <a:avLst>
            <a:gd name="adj1" fmla="val 55000"/>
            <a:gd name="adj2" fmla="val 45000"/>
          </a:avLst>
        </a:prstGeom>
        <a:solidFill>
          <a:schemeClr val="accent2">
            <a:tint val="40000"/>
            <a:alpha val="90000"/>
            <a:hueOff val="262867"/>
            <a:satOff val="-43647"/>
            <a:lumOff val="-2566"/>
            <a:alphaOff val="0"/>
          </a:schemeClr>
        </a:solidFill>
        <a:ln w="15875" cap="rnd" cmpd="sng" algn="ctr">
          <a:solidFill>
            <a:schemeClr val="accent2">
              <a:tint val="40000"/>
              <a:alpha val="90000"/>
              <a:hueOff val="262867"/>
              <a:satOff val="-43647"/>
              <a:lumOff val="-256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5234355" y="2938157"/>
        <a:ext cx="547555" cy="749154"/>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579108-5FC7-4532-8971-59E7DB31C229}" type="datetimeFigureOut">
              <a:rPr lang="en-US" smtClean="0"/>
              <a:t>7/7/2026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4FD9A6-25CE-4023-BE65-B1B7C5509346}" type="slidenum">
              <a:rPr lang="en-US" smtClean="0"/>
              <a:t>‹#›</a:t>
            </a:fld>
            <a:endParaRPr lang="en-US"/>
          </a:p>
        </p:txBody>
      </p:sp>
    </p:spTree>
    <p:extLst>
      <p:ext uri="{BB962C8B-B14F-4D97-AF65-F5344CB8AC3E}">
        <p14:creationId xmlns:p14="http://schemas.microsoft.com/office/powerpoint/2010/main" val="5925331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4FD9A6-25CE-4023-BE65-B1B7C5509346}" type="slidenum">
              <a:rPr lang="en-US" smtClean="0"/>
              <a:t>7</a:t>
            </a:fld>
            <a:endParaRPr lang="en-US"/>
          </a:p>
        </p:txBody>
      </p:sp>
    </p:spTree>
    <p:extLst>
      <p:ext uri="{BB962C8B-B14F-4D97-AF65-F5344CB8AC3E}">
        <p14:creationId xmlns:p14="http://schemas.microsoft.com/office/powerpoint/2010/main" val="13253264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4FD9A6-25CE-4023-BE65-B1B7C5509346}" type="slidenum">
              <a:rPr lang="en-US" smtClean="0"/>
              <a:t>9</a:t>
            </a:fld>
            <a:endParaRPr lang="en-US"/>
          </a:p>
        </p:txBody>
      </p:sp>
    </p:spTree>
    <p:extLst>
      <p:ext uri="{BB962C8B-B14F-4D97-AF65-F5344CB8AC3E}">
        <p14:creationId xmlns:p14="http://schemas.microsoft.com/office/powerpoint/2010/main" val="32022752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en-US"/>
            </a:p>
          </p:txBody>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en-US"/>
            </a:p>
          </p:txBody>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en-US"/>
            </a:p>
          </p:txBody>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US"/>
            </a:p>
          </p:txBody>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US"/>
            </a:p>
          </p:txBody>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en-US"/>
            </a:p>
          </p:txBody>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ECB94DA-4CB7-4008-9A46-1FD7BAC21D3D}" type="datetimeFigureOut">
              <a:rPr lang="en-US" smtClean="0"/>
              <a:t>7/7/2026</a:t>
            </a:fld>
            <a:endParaRPr lang="en-US"/>
          </a:p>
        </p:txBody>
      </p:sp>
      <p:sp>
        <p:nvSpPr>
          <p:cNvPr id="5" name="Footer Placeholder 4"/>
          <p:cNvSpPr>
            <a:spLocks noGrp="1"/>
          </p:cNvSpPr>
          <p:nvPr>
            <p:ph type="ftr" sz="quarter" idx="11"/>
          </p:nvPr>
        </p:nvSpPr>
        <p:spPr>
          <a:xfrm>
            <a:off x="5332412" y="5883275"/>
            <a:ext cx="4324044" cy="365125"/>
          </a:xfrm>
        </p:spPr>
        <p:txBody>
          <a:bodyPr/>
          <a:lstStyle/>
          <a:p>
            <a:endParaRPr lang="en-US"/>
          </a:p>
        </p:txBody>
      </p:sp>
      <p:sp>
        <p:nvSpPr>
          <p:cNvPr id="6" name="Slide Number Placeholder 5"/>
          <p:cNvSpPr>
            <a:spLocks noGrp="1"/>
          </p:cNvSpPr>
          <p:nvPr>
            <p:ph type="sldNum" sz="quarter" idx="12"/>
          </p:nvPr>
        </p:nvSpPr>
        <p:spPr/>
        <p:txBody>
          <a:bodyPr/>
          <a:lstStyle/>
          <a:p>
            <a:fld id="{B283C06C-B0A0-4973-AADC-7AB2ED982300}" type="slidenum">
              <a:rPr lang="en-US" smtClean="0"/>
              <a:t>‹#›</a:t>
            </a:fld>
            <a:endParaRPr lang="en-US"/>
          </a:p>
        </p:txBody>
      </p:sp>
    </p:spTree>
    <p:extLst>
      <p:ext uri="{BB962C8B-B14F-4D97-AF65-F5344CB8AC3E}">
        <p14:creationId xmlns:p14="http://schemas.microsoft.com/office/powerpoint/2010/main" val="19738099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ECB94DA-4CB7-4008-9A46-1FD7BAC21D3D}" type="datetimeFigureOut">
              <a:rPr lang="en-US" smtClean="0"/>
              <a:t>7/7/2026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83C06C-B0A0-4973-AADC-7AB2ED982300}" type="slidenum">
              <a:rPr lang="en-US" smtClean="0"/>
              <a:t>‹#›</a:t>
            </a:fld>
            <a:endParaRPr lang="en-US"/>
          </a:p>
        </p:txBody>
      </p:sp>
    </p:spTree>
    <p:extLst>
      <p:ext uri="{BB962C8B-B14F-4D97-AF65-F5344CB8AC3E}">
        <p14:creationId xmlns:p14="http://schemas.microsoft.com/office/powerpoint/2010/main" val="9133472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ECB94DA-4CB7-4008-9A46-1FD7BAC21D3D}" type="datetimeFigureOut">
              <a:rPr lang="en-US" smtClean="0"/>
              <a:t>7/7/2026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83C06C-B0A0-4973-AADC-7AB2ED982300}" type="slidenum">
              <a:rPr lang="en-US" smtClean="0"/>
              <a:t>‹#›</a:t>
            </a:fld>
            <a:endParaRPr lang="en-US"/>
          </a:p>
        </p:txBody>
      </p:sp>
    </p:spTree>
    <p:extLst>
      <p:ext uri="{BB962C8B-B14F-4D97-AF65-F5344CB8AC3E}">
        <p14:creationId xmlns:p14="http://schemas.microsoft.com/office/powerpoint/2010/main" val="29712672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ECB94DA-4CB7-4008-9A46-1FD7BAC21D3D}" type="datetimeFigureOut">
              <a:rPr lang="en-US" smtClean="0"/>
              <a:t>7/7/2026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83C06C-B0A0-4973-AADC-7AB2ED982300}" type="slidenum">
              <a:rPr lang="en-US" smtClean="0"/>
              <a:t>‹#›</a:t>
            </a:fld>
            <a:endParaRPr lang="en-US"/>
          </a:p>
        </p:txBody>
      </p:sp>
    </p:spTree>
    <p:extLst>
      <p:ext uri="{BB962C8B-B14F-4D97-AF65-F5344CB8AC3E}">
        <p14:creationId xmlns:p14="http://schemas.microsoft.com/office/powerpoint/2010/main" val="5851535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ECB94DA-4CB7-4008-9A46-1FD7BAC21D3D}" type="datetimeFigureOut">
              <a:rPr lang="en-US" smtClean="0"/>
              <a:t>7/7/2026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83C06C-B0A0-4973-AADC-7AB2ED982300}" type="slidenum">
              <a:rPr lang="en-US" smtClean="0"/>
              <a:t>‹#›</a:t>
            </a:fld>
            <a:endParaRPr lang="en-US"/>
          </a:p>
        </p:txBody>
      </p:sp>
    </p:spTree>
    <p:extLst>
      <p:ext uri="{BB962C8B-B14F-4D97-AF65-F5344CB8AC3E}">
        <p14:creationId xmlns:p14="http://schemas.microsoft.com/office/powerpoint/2010/main" val="30265418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ECB94DA-4CB7-4008-9A46-1FD7BAC21D3D}" type="datetimeFigureOut">
              <a:rPr lang="en-US" smtClean="0"/>
              <a:t>7/7/2026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83C06C-B0A0-4973-AADC-7AB2ED982300}" type="slidenum">
              <a:rPr lang="en-US" smtClean="0"/>
              <a:t>‹#›</a:t>
            </a:fld>
            <a:endParaRPr lang="en-US"/>
          </a:p>
        </p:txBody>
      </p:sp>
    </p:spTree>
    <p:extLst>
      <p:ext uri="{BB962C8B-B14F-4D97-AF65-F5344CB8AC3E}">
        <p14:creationId xmlns:p14="http://schemas.microsoft.com/office/powerpoint/2010/main" val="1086757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ECB94DA-4CB7-4008-9A46-1FD7BAC21D3D}" type="datetimeFigureOut">
              <a:rPr lang="en-US" smtClean="0"/>
              <a:t>7/7/2026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83C06C-B0A0-4973-AADC-7AB2ED982300}" type="slidenum">
              <a:rPr lang="en-US" smtClean="0"/>
              <a:t>‹#›</a:t>
            </a:fld>
            <a:endParaRPr lang="en-US"/>
          </a:p>
        </p:txBody>
      </p:sp>
    </p:spTree>
    <p:extLst>
      <p:ext uri="{BB962C8B-B14F-4D97-AF65-F5344CB8AC3E}">
        <p14:creationId xmlns:p14="http://schemas.microsoft.com/office/powerpoint/2010/main" val="16851680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ECB94DA-4CB7-4008-9A46-1FD7BAC21D3D}" type="datetimeFigureOut">
              <a:rPr lang="en-US" smtClean="0"/>
              <a:t>7/7/2026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83C06C-B0A0-4973-AADC-7AB2ED982300}" type="slidenum">
              <a:rPr lang="en-US" smtClean="0"/>
              <a:t>‹#›</a:t>
            </a:fld>
            <a:endParaRPr lang="en-US"/>
          </a:p>
        </p:txBody>
      </p:sp>
    </p:spTree>
    <p:extLst>
      <p:ext uri="{BB962C8B-B14F-4D97-AF65-F5344CB8AC3E}">
        <p14:creationId xmlns:p14="http://schemas.microsoft.com/office/powerpoint/2010/main" val="1717343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ECB94DA-4CB7-4008-9A46-1FD7BAC21D3D}" type="datetimeFigureOut">
              <a:rPr lang="en-US" smtClean="0"/>
              <a:t>7/7/2026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83C06C-B0A0-4973-AADC-7AB2ED982300}" type="slidenum">
              <a:rPr lang="en-US" smtClean="0"/>
              <a:t>‹#›</a:t>
            </a:fld>
            <a:endParaRPr lang="en-US"/>
          </a:p>
        </p:txBody>
      </p:sp>
    </p:spTree>
    <p:extLst>
      <p:ext uri="{BB962C8B-B14F-4D97-AF65-F5344CB8AC3E}">
        <p14:creationId xmlns:p14="http://schemas.microsoft.com/office/powerpoint/2010/main" val="41939979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ECB94DA-4CB7-4008-9A46-1FD7BAC21D3D}" type="datetimeFigureOut">
              <a:rPr lang="en-US" smtClean="0"/>
              <a:t>7/7/2026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951856" y="5867131"/>
            <a:ext cx="551167" cy="365125"/>
          </a:xfrm>
        </p:spPr>
        <p:txBody>
          <a:bodyPr/>
          <a:lstStyle/>
          <a:p>
            <a:fld id="{B283C06C-B0A0-4973-AADC-7AB2ED982300}" type="slidenum">
              <a:rPr lang="en-US" smtClean="0"/>
              <a:t>‹#›</a:t>
            </a:fld>
            <a:endParaRPr lang="en-US"/>
          </a:p>
        </p:txBody>
      </p:sp>
    </p:spTree>
    <p:extLst>
      <p:ext uri="{BB962C8B-B14F-4D97-AF65-F5344CB8AC3E}">
        <p14:creationId xmlns:p14="http://schemas.microsoft.com/office/powerpoint/2010/main" val="23792429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ECB94DA-4CB7-4008-9A46-1FD7BAC21D3D}" type="datetimeFigureOut">
              <a:rPr lang="en-US" smtClean="0"/>
              <a:t>7/7/2026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83C06C-B0A0-4973-AADC-7AB2ED982300}" type="slidenum">
              <a:rPr lang="en-US" smtClean="0"/>
              <a:t>‹#›</a:t>
            </a:fld>
            <a:endParaRPr lang="en-US"/>
          </a:p>
        </p:txBody>
      </p:sp>
    </p:spTree>
    <p:extLst>
      <p:ext uri="{BB962C8B-B14F-4D97-AF65-F5344CB8AC3E}">
        <p14:creationId xmlns:p14="http://schemas.microsoft.com/office/powerpoint/2010/main" val="2422991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ECB94DA-4CB7-4008-9A46-1FD7BAC21D3D}" type="datetimeFigureOut">
              <a:rPr lang="en-US" smtClean="0"/>
              <a:t>7/7/2026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83C06C-B0A0-4973-AADC-7AB2ED982300}" type="slidenum">
              <a:rPr lang="en-US" smtClean="0"/>
              <a:t>‹#›</a:t>
            </a:fld>
            <a:endParaRPr lang="en-US"/>
          </a:p>
        </p:txBody>
      </p:sp>
    </p:spTree>
    <p:extLst>
      <p:ext uri="{BB962C8B-B14F-4D97-AF65-F5344CB8AC3E}">
        <p14:creationId xmlns:p14="http://schemas.microsoft.com/office/powerpoint/2010/main" val="18802746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ECB94DA-4CB7-4008-9A46-1FD7BAC21D3D}" type="datetimeFigureOut">
              <a:rPr lang="en-US" smtClean="0"/>
              <a:t>7/7/2026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283C06C-B0A0-4973-AADC-7AB2ED982300}" type="slidenum">
              <a:rPr lang="en-US" smtClean="0"/>
              <a:t>‹#›</a:t>
            </a:fld>
            <a:endParaRPr lang="en-US"/>
          </a:p>
        </p:txBody>
      </p:sp>
    </p:spTree>
    <p:extLst>
      <p:ext uri="{BB962C8B-B14F-4D97-AF65-F5344CB8AC3E}">
        <p14:creationId xmlns:p14="http://schemas.microsoft.com/office/powerpoint/2010/main" val="4634611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ECB94DA-4CB7-4008-9A46-1FD7BAC21D3D}" type="datetimeFigureOut">
              <a:rPr lang="en-US" smtClean="0"/>
              <a:t>7/7/2026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283C06C-B0A0-4973-AADC-7AB2ED982300}" type="slidenum">
              <a:rPr lang="en-US" smtClean="0"/>
              <a:t>‹#›</a:t>
            </a:fld>
            <a:endParaRPr lang="en-US"/>
          </a:p>
        </p:txBody>
      </p:sp>
    </p:spTree>
    <p:extLst>
      <p:ext uri="{BB962C8B-B14F-4D97-AF65-F5344CB8AC3E}">
        <p14:creationId xmlns:p14="http://schemas.microsoft.com/office/powerpoint/2010/main" val="34374851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ECB94DA-4CB7-4008-9A46-1FD7BAC21D3D}" type="datetimeFigureOut">
              <a:rPr lang="en-US" smtClean="0"/>
              <a:t>7/7/2026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283C06C-B0A0-4973-AADC-7AB2ED982300}" type="slidenum">
              <a:rPr lang="en-US" smtClean="0"/>
              <a:t>‹#›</a:t>
            </a:fld>
            <a:endParaRPr lang="en-US"/>
          </a:p>
        </p:txBody>
      </p:sp>
    </p:spTree>
    <p:extLst>
      <p:ext uri="{BB962C8B-B14F-4D97-AF65-F5344CB8AC3E}">
        <p14:creationId xmlns:p14="http://schemas.microsoft.com/office/powerpoint/2010/main" val="30225198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ECB94DA-4CB7-4008-9A46-1FD7BAC21D3D}" type="datetimeFigureOut">
              <a:rPr lang="en-US" smtClean="0"/>
              <a:t>7/7/2026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83C06C-B0A0-4973-AADC-7AB2ED982300}" type="slidenum">
              <a:rPr lang="en-US" smtClean="0"/>
              <a:t>‹#›</a:t>
            </a:fld>
            <a:endParaRPr lang="en-US"/>
          </a:p>
        </p:txBody>
      </p:sp>
    </p:spTree>
    <p:extLst>
      <p:ext uri="{BB962C8B-B14F-4D97-AF65-F5344CB8AC3E}">
        <p14:creationId xmlns:p14="http://schemas.microsoft.com/office/powerpoint/2010/main" val="3593722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ECB94DA-4CB7-4008-9A46-1FD7BAC21D3D}" type="datetimeFigureOut">
              <a:rPr lang="en-US" smtClean="0"/>
              <a:t>7/7/2026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83C06C-B0A0-4973-AADC-7AB2ED982300}" type="slidenum">
              <a:rPr lang="en-US" smtClean="0"/>
              <a:t>‹#›</a:t>
            </a:fld>
            <a:endParaRPr lang="en-US"/>
          </a:p>
        </p:txBody>
      </p:sp>
    </p:spTree>
    <p:extLst>
      <p:ext uri="{BB962C8B-B14F-4D97-AF65-F5344CB8AC3E}">
        <p14:creationId xmlns:p14="http://schemas.microsoft.com/office/powerpoint/2010/main" val="19341758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5ECB94DA-4CB7-4008-9A46-1FD7BAC21D3D}" type="datetimeFigureOut">
              <a:rPr lang="en-US" smtClean="0"/>
              <a:t>7/7/2026</a:t>
            </a:fld>
            <a:endParaRPr lang="en-US"/>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283C06C-B0A0-4973-AADC-7AB2ED982300}" type="slidenum">
              <a:rPr lang="en-US" smtClean="0"/>
              <a:t>‹#›</a:t>
            </a:fld>
            <a:endParaRPr lang="en-US"/>
          </a:p>
        </p:txBody>
      </p:sp>
    </p:spTree>
    <p:extLst>
      <p:ext uri="{BB962C8B-B14F-4D97-AF65-F5344CB8AC3E}">
        <p14:creationId xmlns:p14="http://schemas.microsoft.com/office/powerpoint/2010/main" val="896051578"/>
      </p:ext>
    </p:extLst>
  </p:cSld>
  <p:clrMap bg1="lt1" tx1="dk1" bg2="lt2" tx2="dk2" accent1="accent1" accent2="accent2" accent3="accent3" accent4="accent4" accent5="accent5" accent6="accent6" hlink="hlink" folHlink="folHlink"/>
  <p:sldLayoutIdLst>
    <p:sldLayoutId id="2147484007" r:id="rId1"/>
    <p:sldLayoutId id="2147484008" r:id="rId2"/>
    <p:sldLayoutId id="2147484009" r:id="rId3"/>
    <p:sldLayoutId id="2147484010" r:id="rId4"/>
    <p:sldLayoutId id="2147484011" r:id="rId5"/>
    <p:sldLayoutId id="2147484012" r:id="rId6"/>
    <p:sldLayoutId id="2147484013" r:id="rId7"/>
    <p:sldLayoutId id="2147484014" r:id="rId8"/>
    <p:sldLayoutId id="2147484015" r:id="rId9"/>
    <p:sldLayoutId id="2147484016" r:id="rId10"/>
    <p:sldLayoutId id="2147484017" r:id="rId11"/>
    <p:sldLayoutId id="2147484018" r:id="rId12"/>
    <p:sldLayoutId id="2147484019" r:id="rId13"/>
    <p:sldLayoutId id="2147484020" r:id="rId14"/>
    <p:sldLayoutId id="2147484021" r:id="rId15"/>
    <p:sldLayoutId id="2147484022" r:id="rId16"/>
    <p:sldLayoutId id="2147484023"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jpeg"/><Relationship Id="rId1" Type="http://schemas.openxmlformats.org/officeDocument/2006/relationships/slideLayout" Target="../slideLayouts/slideLayout6.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jpeg"/><Relationship Id="rId1" Type="http://schemas.openxmlformats.org/officeDocument/2006/relationships/slideLayout" Target="../slideLayouts/slideLayout6.xm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A797A8-8CA1-3489-72ED-B04635DC3E3B}"/>
              </a:ext>
            </a:extLst>
          </p:cNvPr>
          <p:cNvSpPr>
            <a:spLocks noGrp="1"/>
          </p:cNvSpPr>
          <p:nvPr>
            <p:ph type="ctrTitle"/>
          </p:nvPr>
        </p:nvSpPr>
        <p:spPr/>
        <p:txBody>
          <a:bodyPr>
            <a:normAutofit fontScale="90000"/>
          </a:bodyPr>
          <a:lstStyle/>
          <a:p>
            <a:r>
              <a:rPr lang="en-US" dirty="0"/>
              <a:t>Decoupling, non-linear corrections and other strange activities</a:t>
            </a:r>
          </a:p>
        </p:txBody>
      </p:sp>
      <p:sp>
        <p:nvSpPr>
          <p:cNvPr id="3" name="Subtitle 2">
            <a:extLst>
              <a:ext uri="{FF2B5EF4-FFF2-40B4-BE49-F238E27FC236}">
                <a16:creationId xmlns:a16="http://schemas.microsoft.com/office/drawing/2014/main" id="{B70D5859-5B1B-29DC-CF3F-E4D59A4F9032}"/>
              </a:ext>
            </a:extLst>
          </p:cNvPr>
          <p:cNvSpPr>
            <a:spLocks noGrp="1"/>
          </p:cNvSpPr>
          <p:nvPr>
            <p:ph type="subTitle" idx="1"/>
          </p:nvPr>
        </p:nvSpPr>
        <p:spPr/>
        <p:txBody>
          <a:bodyPr/>
          <a:lstStyle/>
          <a:p>
            <a:r>
              <a:rPr lang="en-US" dirty="0"/>
              <a:t>Fulvia Pilat, ORNL</a:t>
            </a:r>
          </a:p>
          <a:p>
            <a:r>
              <a:rPr lang="en-US" dirty="0" err="1"/>
              <a:t>RHICfest</a:t>
            </a:r>
            <a:r>
              <a:rPr lang="en-US" dirty="0"/>
              <a:t>, BNL, July 9-10 2026</a:t>
            </a:r>
          </a:p>
        </p:txBody>
      </p:sp>
    </p:spTree>
    <p:extLst>
      <p:ext uri="{BB962C8B-B14F-4D97-AF65-F5344CB8AC3E}">
        <p14:creationId xmlns:p14="http://schemas.microsoft.com/office/powerpoint/2010/main" val="17460447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8BBF70-B796-F69A-F0E3-B41DDE6B3131}"/>
              </a:ext>
            </a:extLst>
          </p:cNvPr>
          <p:cNvSpPr>
            <a:spLocks noGrp="1"/>
          </p:cNvSpPr>
          <p:nvPr>
            <p:ph type="title"/>
          </p:nvPr>
        </p:nvSpPr>
        <p:spPr>
          <a:xfrm>
            <a:off x="1530694" y="1"/>
            <a:ext cx="10018713" cy="602974"/>
          </a:xfrm>
        </p:spPr>
        <p:txBody>
          <a:bodyPr>
            <a:normAutofit fontScale="90000"/>
          </a:bodyPr>
          <a:lstStyle/>
          <a:p>
            <a:r>
              <a:rPr lang="en-US" dirty="0"/>
              <a:t>APEX: Accelerator Physics </a:t>
            </a:r>
            <a:r>
              <a:rPr lang="en-US" dirty="0" err="1"/>
              <a:t>EXperiments</a:t>
            </a:r>
            <a:endParaRPr lang="en-US" dirty="0"/>
          </a:p>
        </p:txBody>
      </p:sp>
      <p:sp>
        <p:nvSpPr>
          <p:cNvPr id="3" name="TextBox 2">
            <a:extLst>
              <a:ext uri="{FF2B5EF4-FFF2-40B4-BE49-F238E27FC236}">
                <a16:creationId xmlns:a16="http://schemas.microsoft.com/office/drawing/2014/main" id="{4BD81A1B-6D2B-E620-1204-D311845BB32A}"/>
              </a:ext>
            </a:extLst>
          </p:cNvPr>
          <p:cNvSpPr txBox="1"/>
          <p:nvPr/>
        </p:nvSpPr>
        <p:spPr>
          <a:xfrm>
            <a:off x="1683026" y="980660"/>
            <a:ext cx="4505739" cy="5355312"/>
          </a:xfrm>
          <a:prstGeom prst="rect">
            <a:avLst/>
          </a:prstGeom>
          <a:noFill/>
        </p:spPr>
        <p:txBody>
          <a:bodyPr wrap="square" rtlCol="0">
            <a:spAutoFit/>
          </a:bodyPr>
          <a:lstStyle/>
          <a:p>
            <a:r>
              <a:rPr lang="en-US" dirty="0"/>
              <a:t>Program started officially in </a:t>
            </a:r>
            <a:r>
              <a:rPr lang="en-US" b="1" dirty="0"/>
              <a:t>2002</a:t>
            </a:r>
          </a:p>
          <a:p>
            <a:pPr marL="285750" indent="-285750">
              <a:buFont typeface="Arial" panose="020B0604020202020204" pitchFamily="34" charset="0"/>
              <a:buChar char="•"/>
            </a:pPr>
            <a:r>
              <a:rPr lang="en-US" dirty="0"/>
              <a:t>12 h of beam time – weekly</a:t>
            </a:r>
          </a:p>
          <a:p>
            <a:pPr marL="285750" indent="-285750">
              <a:buFont typeface="Arial" panose="020B0604020202020204" pitchFamily="34" charset="0"/>
              <a:buChar char="•"/>
            </a:pPr>
            <a:r>
              <a:rPr lang="en-US" dirty="0"/>
              <a:t>Yearly and weekly planning</a:t>
            </a:r>
          </a:p>
          <a:p>
            <a:pPr marL="285750" indent="-285750">
              <a:buFont typeface="Arial" panose="020B0604020202020204" pitchFamily="34" charset="0"/>
              <a:buChar char="•"/>
            </a:pPr>
            <a:r>
              <a:rPr lang="en-US" dirty="0"/>
              <a:t>Formal experiment proposal</a:t>
            </a:r>
          </a:p>
          <a:p>
            <a:pPr marL="285750" indent="-285750">
              <a:buFont typeface="Arial" panose="020B0604020202020204" pitchFamily="34" charset="0"/>
              <a:buChar char="•"/>
            </a:pPr>
            <a:r>
              <a:rPr lang="en-US" dirty="0"/>
              <a:t>Approval by ad-hoc Committee</a:t>
            </a:r>
          </a:p>
          <a:p>
            <a:pPr marL="285750" indent="-285750">
              <a:buFont typeface="Arial" panose="020B0604020202020204" pitchFamily="34" charset="0"/>
              <a:buChar char="•"/>
            </a:pPr>
            <a:r>
              <a:rPr lang="en-US" dirty="0"/>
              <a:t>Yearly APEX Workshop</a:t>
            </a:r>
          </a:p>
          <a:p>
            <a:pPr marL="285750" indent="-285750">
              <a:buFont typeface="Arial" panose="020B0604020202020204" pitchFamily="34" charset="0"/>
              <a:buChar char="•"/>
            </a:pPr>
            <a:endParaRPr lang="en-US" dirty="0"/>
          </a:p>
          <a:p>
            <a:r>
              <a:rPr lang="en-US" u="sng" dirty="0"/>
              <a:t>APEX program 2003</a:t>
            </a:r>
            <a:r>
              <a:rPr lang="en-US" dirty="0"/>
              <a:t>:</a:t>
            </a:r>
          </a:p>
          <a:p>
            <a:pPr>
              <a:buFontTx/>
              <a:buNone/>
            </a:pPr>
            <a:r>
              <a:rPr lang="en-US" altLang="en-US" dirty="0"/>
              <a:t>AC dipole					M. Bai</a:t>
            </a:r>
          </a:p>
          <a:p>
            <a:pPr>
              <a:buFontTx/>
              <a:buNone/>
            </a:pPr>
            <a:r>
              <a:rPr lang="en-US" altLang="en-US" dirty="0"/>
              <a:t>Beam-beam				W. Fischer</a:t>
            </a:r>
          </a:p>
          <a:p>
            <a:pPr>
              <a:buFontTx/>
              <a:buNone/>
            </a:pPr>
            <a:r>
              <a:rPr lang="en-US" altLang="en-US" dirty="0"/>
              <a:t>Chromaticity experiments	S. </a:t>
            </a:r>
            <a:r>
              <a:rPr lang="en-US" altLang="en-US" dirty="0" err="1"/>
              <a:t>Tepikian</a:t>
            </a:r>
            <a:endParaRPr lang="en-US" altLang="en-US" dirty="0"/>
          </a:p>
          <a:p>
            <a:pPr>
              <a:buFontTx/>
              <a:buNone/>
            </a:pPr>
            <a:r>
              <a:rPr lang="en-US" altLang="en-US" dirty="0"/>
              <a:t>Collimation				A. Drees</a:t>
            </a:r>
          </a:p>
          <a:p>
            <a:pPr>
              <a:buFontTx/>
              <a:buNone/>
            </a:pPr>
            <a:r>
              <a:rPr lang="en-US" altLang="en-US" dirty="0"/>
              <a:t>Flattop studies	 		V. </a:t>
            </a:r>
            <a:r>
              <a:rPr lang="en-US" altLang="en-US" dirty="0" err="1"/>
              <a:t>Ptitsyn</a:t>
            </a:r>
            <a:endParaRPr lang="en-US" altLang="en-US" dirty="0"/>
          </a:p>
          <a:p>
            <a:pPr>
              <a:buFontTx/>
              <a:buNone/>
            </a:pPr>
            <a:r>
              <a:rPr lang="en-US" altLang="en-US" dirty="0"/>
              <a:t>Pressure rise				</a:t>
            </a:r>
            <a:r>
              <a:rPr lang="en-US" altLang="en-US" dirty="0" err="1"/>
              <a:t>S.Y.Zhang</a:t>
            </a:r>
            <a:endParaRPr lang="en-US" altLang="en-US" dirty="0"/>
          </a:p>
          <a:p>
            <a:pPr>
              <a:buFontTx/>
              <a:buNone/>
            </a:pPr>
            <a:r>
              <a:rPr lang="en-US" altLang="en-US" dirty="0"/>
              <a:t>Stochastic cooling			M. Blaskiewicz</a:t>
            </a:r>
          </a:p>
          <a:p>
            <a:pPr>
              <a:buFontTx/>
              <a:buNone/>
            </a:pPr>
            <a:r>
              <a:rPr lang="en-US" altLang="en-US" dirty="0"/>
              <a:t>Transition studies (alpha-1)	C. Montag</a:t>
            </a:r>
          </a:p>
          <a:p>
            <a:pPr>
              <a:buFontTx/>
              <a:buNone/>
            </a:pPr>
            <a:r>
              <a:rPr lang="en-US" altLang="en-US" dirty="0"/>
              <a:t>Transverse instabilities		M. Blaskiewicz</a:t>
            </a:r>
          </a:p>
          <a:p>
            <a:endParaRPr lang="en-US" dirty="0"/>
          </a:p>
          <a:p>
            <a:endParaRPr lang="en-US" dirty="0"/>
          </a:p>
        </p:txBody>
      </p:sp>
      <p:pic>
        <p:nvPicPr>
          <p:cNvPr id="5" name="Picture 4">
            <a:extLst>
              <a:ext uri="{FF2B5EF4-FFF2-40B4-BE49-F238E27FC236}">
                <a16:creationId xmlns:a16="http://schemas.microsoft.com/office/drawing/2014/main" id="{B8E8C0BD-2037-4D4C-1CCE-6F8A7F336E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629652"/>
            <a:ext cx="6096000" cy="5859318"/>
          </a:xfrm>
          <a:prstGeom prst="rect">
            <a:avLst/>
          </a:prstGeom>
        </p:spPr>
      </p:pic>
    </p:spTree>
    <p:extLst>
      <p:ext uri="{BB962C8B-B14F-4D97-AF65-F5344CB8AC3E}">
        <p14:creationId xmlns:p14="http://schemas.microsoft.com/office/powerpoint/2010/main" val="36696423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1B344D-4AA5-72D6-BA9C-BBAFFC2ADD27}"/>
              </a:ext>
            </a:extLst>
          </p:cNvPr>
          <p:cNvSpPr>
            <a:spLocks noGrp="1"/>
          </p:cNvSpPr>
          <p:nvPr>
            <p:ph type="title"/>
          </p:nvPr>
        </p:nvSpPr>
        <p:spPr>
          <a:xfrm>
            <a:off x="1684837" y="1"/>
            <a:ext cx="10018713" cy="810126"/>
          </a:xfrm>
        </p:spPr>
        <p:txBody>
          <a:bodyPr/>
          <a:lstStyle/>
          <a:p>
            <a:r>
              <a:rPr lang="en-US" dirty="0"/>
              <a:t>The APEX gang</a:t>
            </a:r>
          </a:p>
        </p:txBody>
      </p:sp>
      <p:pic>
        <p:nvPicPr>
          <p:cNvPr id="8" name="Picture 7">
            <a:extLst>
              <a:ext uri="{FF2B5EF4-FFF2-40B4-BE49-F238E27FC236}">
                <a16:creationId xmlns:a16="http://schemas.microsoft.com/office/drawing/2014/main" id="{27AA404A-C07F-1479-9A41-3E140CB6C1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83116" y="889207"/>
            <a:ext cx="7022153" cy="5079585"/>
          </a:xfrm>
          <a:prstGeom prst="rect">
            <a:avLst/>
          </a:prstGeom>
        </p:spPr>
      </p:pic>
    </p:spTree>
    <p:extLst>
      <p:ext uri="{BB962C8B-B14F-4D97-AF65-F5344CB8AC3E}">
        <p14:creationId xmlns:p14="http://schemas.microsoft.com/office/powerpoint/2010/main" val="37139947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1F67BDED-8852-4790-B4C9-1198397654A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0812" y="0"/>
            <a:ext cx="2436813" cy="6858001"/>
            <a:chOff x="1320800" y="0"/>
            <a:chExt cx="2436813" cy="6858001"/>
          </a:xfrm>
        </p:grpSpPr>
        <p:sp>
          <p:nvSpPr>
            <p:cNvPr id="19" name="Freeform 6">
              <a:extLst>
                <a:ext uri="{FF2B5EF4-FFF2-40B4-BE49-F238E27FC236}">
                  <a16:creationId xmlns:a16="http://schemas.microsoft.com/office/drawing/2014/main" id="{561A6BC5-F588-4CDF-84E1-E6B08BF934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20" name="Freeform 7">
              <a:extLst>
                <a:ext uri="{FF2B5EF4-FFF2-40B4-BE49-F238E27FC236}">
                  <a16:creationId xmlns:a16="http://schemas.microsoft.com/office/drawing/2014/main" id="{E15FA57C-C0E2-407C-9BA8-01FB0806A3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21" name="Freeform 8">
              <a:extLst>
                <a:ext uri="{FF2B5EF4-FFF2-40B4-BE49-F238E27FC236}">
                  <a16:creationId xmlns:a16="http://schemas.microsoft.com/office/drawing/2014/main" id="{4020EC72-410B-4488-809E-D4CAFDC9FF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22" name="Freeform 9">
              <a:extLst>
                <a:ext uri="{FF2B5EF4-FFF2-40B4-BE49-F238E27FC236}">
                  <a16:creationId xmlns:a16="http://schemas.microsoft.com/office/drawing/2014/main" id="{4EF12369-DD7A-4F36-B3CB-1E25CE54B4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23" name="Freeform 10">
              <a:extLst>
                <a:ext uri="{FF2B5EF4-FFF2-40B4-BE49-F238E27FC236}">
                  <a16:creationId xmlns:a16="http://schemas.microsoft.com/office/drawing/2014/main" id="{6607A653-6FE4-43A6-A07A-37F6FFD695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24" name="Freeform 11">
              <a:extLst>
                <a:ext uri="{FF2B5EF4-FFF2-40B4-BE49-F238E27FC236}">
                  <a16:creationId xmlns:a16="http://schemas.microsoft.com/office/drawing/2014/main" id="{635F5AD3-C707-40D6-96DE-AE86659B99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sp>
        <p:nvSpPr>
          <p:cNvPr id="2" name="Title 1">
            <a:extLst>
              <a:ext uri="{FF2B5EF4-FFF2-40B4-BE49-F238E27FC236}">
                <a16:creationId xmlns:a16="http://schemas.microsoft.com/office/drawing/2014/main" id="{155300F8-2290-9343-364A-D41E653BCE2E}"/>
              </a:ext>
            </a:extLst>
          </p:cNvPr>
          <p:cNvSpPr>
            <a:spLocks noGrp="1"/>
          </p:cNvSpPr>
          <p:nvPr>
            <p:ph type="title"/>
          </p:nvPr>
        </p:nvSpPr>
        <p:spPr>
          <a:xfrm>
            <a:off x="1484312" y="685800"/>
            <a:ext cx="5747778" cy="1752599"/>
          </a:xfrm>
        </p:spPr>
        <p:txBody>
          <a:bodyPr vert="horz" lIns="91440" tIns="45720" rIns="91440" bIns="45720" rtlCol="0" anchor="ctr">
            <a:normAutofit/>
          </a:bodyPr>
          <a:lstStyle/>
          <a:p>
            <a:r>
              <a:rPr lang="en-US" dirty="0"/>
              <a:t>RHIC Retreats</a:t>
            </a:r>
          </a:p>
        </p:txBody>
      </p:sp>
      <p:sp>
        <p:nvSpPr>
          <p:cNvPr id="4" name="TextBox 3">
            <a:extLst>
              <a:ext uri="{FF2B5EF4-FFF2-40B4-BE49-F238E27FC236}">
                <a16:creationId xmlns:a16="http://schemas.microsoft.com/office/drawing/2014/main" id="{B11BECFD-9500-A333-E85A-6F72316332D6}"/>
              </a:ext>
            </a:extLst>
          </p:cNvPr>
          <p:cNvSpPr txBox="1"/>
          <p:nvPr/>
        </p:nvSpPr>
        <p:spPr>
          <a:xfrm>
            <a:off x="1379537" y="2066925"/>
            <a:ext cx="6067044" cy="3730901"/>
          </a:xfrm>
          <a:prstGeom prst="rect">
            <a:avLst/>
          </a:prstGeom>
        </p:spPr>
        <p:txBody>
          <a:bodyPr vert="horz" lIns="91440" tIns="45720" rIns="91440" bIns="45720" rtlCol="0" anchor="ctr">
            <a:normAutofit lnSpcReduction="10000"/>
          </a:bodyPr>
          <a:lstStyle/>
          <a:p>
            <a:pPr marL="285750" indent="-285750">
              <a:lnSpc>
                <a:spcPct val="90000"/>
              </a:lnSpc>
              <a:spcBef>
                <a:spcPct val="20000"/>
              </a:spcBef>
              <a:spcAft>
                <a:spcPts val="600"/>
              </a:spcAft>
              <a:buClr>
                <a:schemeClr val="accent1">
                  <a:lumMod val="75000"/>
                </a:schemeClr>
              </a:buClr>
              <a:buSzPct val="145000"/>
              <a:buFont typeface="Arial"/>
              <a:buChar char="•"/>
            </a:pPr>
            <a:r>
              <a:rPr lang="en-US" b="0" u="none" strike="noStrike" dirty="0"/>
              <a:t>The RHIC (Relativistic Heavy Ion Collider) Retreats are annual planning meetings held by Brookhaven National Laboratory (BNL). They bring together scientists, physicists, and engineers to review machine performance, analyze scientific data, and plan future beam operations.</a:t>
            </a:r>
          </a:p>
          <a:p>
            <a:pPr marL="285750" indent="-285750">
              <a:lnSpc>
                <a:spcPct val="90000"/>
              </a:lnSpc>
              <a:spcBef>
                <a:spcPct val="20000"/>
              </a:spcBef>
              <a:spcAft>
                <a:spcPts val="600"/>
              </a:spcAft>
              <a:buClr>
                <a:schemeClr val="accent1">
                  <a:lumMod val="75000"/>
                </a:schemeClr>
              </a:buClr>
              <a:buSzPct val="145000"/>
              <a:buFont typeface="Arial"/>
              <a:buChar char="•"/>
            </a:pPr>
            <a:r>
              <a:rPr lang="en-US" b="0" u="none" strike="noStrike" dirty="0"/>
              <a:t>Historically, these retreats were vital strategy sessions. Experts would look at how the machine ran, talk about problems that happened, and make plans for the next physics experiments.</a:t>
            </a:r>
            <a:endParaRPr lang="en-US" dirty="0"/>
          </a:p>
          <a:p>
            <a:pPr marL="342900" indent="-342900">
              <a:lnSpc>
                <a:spcPct val="90000"/>
              </a:lnSpc>
              <a:spcBef>
                <a:spcPct val="20000"/>
              </a:spcBef>
              <a:spcAft>
                <a:spcPts val="600"/>
              </a:spcAft>
              <a:buClr>
                <a:schemeClr val="accent1">
                  <a:lumMod val="75000"/>
                </a:schemeClr>
              </a:buClr>
              <a:buSzPct val="145000"/>
              <a:buFont typeface="Arial"/>
              <a:buChar char="•"/>
            </a:pPr>
            <a:r>
              <a:rPr lang="en-US" b="1" u="none" strike="noStrike" dirty="0"/>
              <a:t>2-3 days</a:t>
            </a:r>
          </a:p>
          <a:p>
            <a:pPr marL="342900" indent="-342900">
              <a:lnSpc>
                <a:spcPct val="90000"/>
              </a:lnSpc>
              <a:spcBef>
                <a:spcPct val="20000"/>
              </a:spcBef>
              <a:spcAft>
                <a:spcPts val="600"/>
              </a:spcAft>
              <a:buClr>
                <a:schemeClr val="accent1">
                  <a:lumMod val="75000"/>
                </a:schemeClr>
              </a:buClr>
              <a:buSzPct val="145000"/>
              <a:buFont typeface="Arial"/>
              <a:buChar char="•"/>
            </a:pPr>
            <a:r>
              <a:rPr lang="en-US" b="1" u="none" strike="noStrike" dirty="0"/>
              <a:t>2-4 hours away from BNL </a:t>
            </a:r>
            <a:r>
              <a:rPr lang="en-US" b="0" u="none" strike="noStrike" dirty="0"/>
              <a:t>(Gurneys in Montauk, Shelter Island, Mystic CT…..), </a:t>
            </a:r>
            <a:r>
              <a:rPr lang="en-US" b="1" u="none" strike="noStrike" dirty="0"/>
              <a:t>later at BNL</a:t>
            </a:r>
          </a:p>
          <a:p>
            <a:pPr marL="342900" indent="-342900">
              <a:lnSpc>
                <a:spcPct val="90000"/>
              </a:lnSpc>
              <a:spcBef>
                <a:spcPct val="20000"/>
              </a:spcBef>
              <a:spcAft>
                <a:spcPts val="600"/>
              </a:spcAft>
              <a:buClr>
                <a:schemeClr val="accent1">
                  <a:lumMod val="75000"/>
                </a:schemeClr>
              </a:buClr>
              <a:buSzPct val="145000"/>
              <a:buFont typeface="Arial"/>
              <a:buChar char="•"/>
            </a:pPr>
            <a:r>
              <a:rPr lang="en-US" dirty="0"/>
              <a:t>By invitation only, mostly RHIC/AGS and experiments staff</a:t>
            </a:r>
            <a:endParaRPr lang="en-US" b="0" u="none" strike="noStrike" dirty="0"/>
          </a:p>
        </p:txBody>
      </p:sp>
      <p:sp>
        <p:nvSpPr>
          <p:cNvPr id="26" name="Rounded Rectangle 6">
            <a:extLst>
              <a:ext uri="{FF2B5EF4-FFF2-40B4-BE49-F238E27FC236}">
                <a16:creationId xmlns:a16="http://schemas.microsoft.com/office/drawing/2014/main" id="{9B4ECA14-934E-453F-B029-8086AEAE32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2944" y="648931"/>
            <a:ext cx="3982086" cy="5231964"/>
          </a:xfrm>
          <a:prstGeom prst="roundRect">
            <a:avLst>
              <a:gd name="adj" fmla="val 4834"/>
            </a:avLst>
          </a:prstGeom>
          <a:solidFill>
            <a:schemeClr val="bg1"/>
          </a:solidFill>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8CF3E1DA-D95F-83E8-B585-7CEFDF90EE22}"/>
              </a:ext>
            </a:extLst>
          </p:cNvPr>
          <p:cNvPicPr>
            <a:picLocks noChangeAspect="1"/>
          </p:cNvPicPr>
          <p:nvPr/>
        </p:nvPicPr>
        <p:blipFill>
          <a:blip r:embed="rId3">
            <a:extLst>
              <a:ext uri="{28A0092B-C50C-407E-A947-70E740481C1C}">
                <a14:useLocalDpi xmlns:a14="http://schemas.microsoft.com/office/drawing/2010/main" val="0"/>
              </a:ext>
            </a:extLst>
          </a:blip>
          <a:srcRect b="1770"/>
          <a:stretch>
            <a:fillRect/>
          </a:stretch>
        </p:blipFill>
        <p:spPr>
          <a:xfrm>
            <a:off x="7873801" y="1011765"/>
            <a:ext cx="3341190" cy="1739500"/>
          </a:xfrm>
          <a:prstGeom prst="rect">
            <a:avLst/>
          </a:prstGeom>
        </p:spPr>
      </p:pic>
      <p:pic>
        <p:nvPicPr>
          <p:cNvPr id="11" name="Picture 10">
            <a:extLst>
              <a:ext uri="{FF2B5EF4-FFF2-40B4-BE49-F238E27FC236}">
                <a16:creationId xmlns:a16="http://schemas.microsoft.com/office/drawing/2014/main" id="{A4D7DA68-C9AD-C049-DE93-1227F3566DA0}"/>
              </a:ext>
            </a:extLst>
          </p:cNvPr>
          <p:cNvPicPr>
            <a:picLocks noChangeAspect="1"/>
          </p:cNvPicPr>
          <p:nvPr/>
        </p:nvPicPr>
        <p:blipFill>
          <a:blip r:embed="rId4">
            <a:extLst>
              <a:ext uri="{28A0092B-C50C-407E-A947-70E740481C1C}">
                <a14:useLocalDpi xmlns:a14="http://schemas.microsoft.com/office/drawing/2010/main" val="0"/>
              </a:ext>
            </a:extLst>
          </a:blip>
          <a:srcRect l="2645" r="1" b="1"/>
          <a:stretch>
            <a:fillRect/>
          </a:stretch>
        </p:blipFill>
        <p:spPr>
          <a:xfrm>
            <a:off x="7873801" y="2915857"/>
            <a:ext cx="3341190" cy="2642616"/>
          </a:xfrm>
          <a:prstGeom prst="rect">
            <a:avLst/>
          </a:prstGeom>
        </p:spPr>
      </p:pic>
    </p:spTree>
    <p:extLst>
      <p:ext uri="{BB962C8B-B14F-4D97-AF65-F5344CB8AC3E}">
        <p14:creationId xmlns:p14="http://schemas.microsoft.com/office/powerpoint/2010/main" val="14151710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100000">
              <a:schemeClr val="bg2">
                <a:shade val="64000"/>
                <a:lumMod val="98000"/>
              </a:schemeClr>
            </a:gs>
          </a:gsLst>
          <a:lin ang="5400000" scaled="0"/>
        </a:gra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8C31F5DF-2645-48F7-83C4-2276342EEEA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0812" y="0"/>
            <a:ext cx="2436813" cy="6858001"/>
            <a:chOff x="1320800" y="0"/>
            <a:chExt cx="2436813" cy="6858001"/>
          </a:xfrm>
        </p:grpSpPr>
        <p:sp>
          <p:nvSpPr>
            <p:cNvPr id="10" name="Freeform 6">
              <a:extLst>
                <a:ext uri="{FF2B5EF4-FFF2-40B4-BE49-F238E27FC236}">
                  <a16:creationId xmlns:a16="http://schemas.microsoft.com/office/drawing/2014/main" id="{7DE0C5A5-5BE5-42E4-A225-04D63AD48A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11" name="Freeform 7">
              <a:extLst>
                <a:ext uri="{FF2B5EF4-FFF2-40B4-BE49-F238E27FC236}">
                  <a16:creationId xmlns:a16="http://schemas.microsoft.com/office/drawing/2014/main" id="{CD80ACAA-0029-45CA-870D-92DAC51C33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12" name="Freeform 8">
              <a:extLst>
                <a:ext uri="{FF2B5EF4-FFF2-40B4-BE49-F238E27FC236}">
                  <a16:creationId xmlns:a16="http://schemas.microsoft.com/office/drawing/2014/main" id="{5F3C54A7-24A0-4CC5-AACD-69AADD38B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13" name="Freeform 9">
              <a:extLst>
                <a:ext uri="{FF2B5EF4-FFF2-40B4-BE49-F238E27FC236}">
                  <a16:creationId xmlns:a16="http://schemas.microsoft.com/office/drawing/2014/main" id="{4A1EA582-D051-4F66-936A-27D26BAE9A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14" name="Freeform 10">
              <a:extLst>
                <a:ext uri="{FF2B5EF4-FFF2-40B4-BE49-F238E27FC236}">
                  <a16:creationId xmlns:a16="http://schemas.microsoft.com/office/drawing/2014/main" id="{87055DCE-2AA4-4FA4-AF97-F349A7E17B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15" name="Freeform 11">
              <a:extLst>
                <a:ext uri="{FF2B5EF4-FFF2-40B4-BE49-F238E27FC236}">
                  <a16:creationId xmlns:a16="http://schemas.microsoft.com/office/drawing/2014/main" id="{3633B356-B015-4249-9366-A1EA70ED4B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sp useBgFill="1">
        <p:nvSpPr>
          <p:cNvPr id="17" name="Rectangle 16">
            <a:extLst>
              <a:ext uri="{FF2B5EF4-FFF2-40B4-BE49-F238E27FC236}">
                <a16:creationId xmlns:a16="http://schemas.microsoft.com/office/drawing/2014/main" id="{103AE710-7D3C-454B-82CF-49B0093E98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039CC2B4-028D-4241-812D-86DEFC665C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1"/>
            <a:ext cx="4403709" cy="6858001"/>
          </a:xfrm>
          <a:custGeom>
            <a:avLst/>
            <a:gdLst>
              <a:gd name="connsiteX0" fmla="*/ 3223890 w 4403709"/>
              <a:gd name="connsiteY0" fmla="*/ 6858001 h 6858001"/>
              <a:gd name="connsiteX1" fmla="*/ 4101908 w 4403709"/>
              <a:gd name="connsiteY1" fmla="*/ 6858001 h 6858001"/>
              <a:gd name="connsiteX2" fmla="*/ 3254950 w 4403709"/>
              <a:gd name="connsiteY2" fmla="*/ 1599356 h 6858001"/>
              <a:gd name="connsiteX3" fmla="*/ 3254950 w 4403709"/>
              <a:gd name="connsiteY3" fmla="*/ 1594062 h 6858001"/>
              <a:gd name="connsiteX4" fmla="*/ 4403709 w 4403709"/>
              <a:gd name="connsiteY4" fmla="*/ 0 h 6858001"/>
              <a:gd name="connsiteX5" fmla="*/ 3254950 w 4403709"/>
              <a:gd name="connsiteY5" fmla="*/ 0 h 6858001"/>
              <a:gd name="connsiteX6" fmla="*/ 2903520 w 4403709"/>
              <a:gd name="connsiteY6" fmla="*/ 0 h 6858001"/>
              <a:gd name="connsiteX7" fmla="*/ 0 w 4403709"/>
              <a:gd name="connsiteY7" fmla="*/ 0 h 6858001"/>
              <a:gd name="connsiteX8" fmla="*/ 0 w 4403709"/>
              <a:gd name="connsiteY8" fmla="*/ 6858000 h 6858001"/>
              <a:gd name="connsiteX9" fmla="*/ 3223890 w 4403709"/>
              <a:gd name="connsiteY9"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3709" h="6858001">
                <a:moveTo>
                  <a:pt x="3223890" y="6858001"/>
                </a:moveTo>
                <a:lnTo>
                  <a:pt x="4101908" y="6858001"/>
                </a:lnTo>
                <a:lnTo>
                  <a:pt x="3254950" y="1599356"/>
                </a:lnTo>
                <a:lnTo>
                  <a:pt x="3254950" y="1594062"/>
                </a:lnTo>
                <a:lnTo>
                  <a:pt x="4403709" y="0"/>
                </a:lnTo>
                <a:lnTo>
                  <a:pt x="3254950" y="0"/>
                </a:lnTo>
                <a:lnTo>
                  <a:pt x="2903520" y="0"/>
                </a:lnTo>
                <a:lnTo>
                  <a:pt x="0" y="0"/>
                </a:lnTo>
                <a:lnTo>
                  <a:pt x="0" y="6858000"/>
                </a:lnTo>
                <a:lnTo>
                  <a:pt x="3223890" y="6858000"/>
                </a:lnTo>
                <a:close/>
              </a:path>
            </a:pathLst>
          </a:custGeom>
          <a:ln>
            <a:noFill/>
          </a:ln>
        </p:spPr>
        <p:style>
          <a:lnRef idx="2">
            <a:schemeClr val="accent1">
              <a:shade val="50000"/>
            </a:schemeClr>
          </a:lnRef>
          <a:fillRef idx="1002">
            <a:schemeClr val="dk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D1A7467E-EC32-E002-4A4D-8C4380EB3A13}"/>
              </a:ext>
            </a:extLst>
          </p:cNvPr>
          <p:cNvSpPr>
            <a:spLocks noGrp="1"/>
          </p:cNvSpPr>
          <p:nvPr>
            <p:ph type="title"/>
          </p:nvPr>
        </p:nvSpPr>
        <p:spPr>
          <a:xfrm>
            <a:off x="535021" y="685800"/>
            <a:ext cx="2639962" cy="5105400"/>
          </a:xfrm>
        </p:spPr>
        <p:txBody>
          <a:bodyPr vert="horz" lIns="91440" tIns="45720" rIns="91440" bIns="45720" rtlCol="0" anchor="ctr">
            <a:normAutofit/>
          </a:bodyPr>
          <a:lstStyle/>
          <a:p>
            <a:r>
              <a:rPr lang="en-US">
                <a:solidFill>
                  <a:srgbClr val="FFFFFF"/>
                </a:solidFill>
              </a:rPr>
              <a:t>RHIC Operations</a:t>
            </a:r>
          </a:p>
        </p:txBody>
      </p:sp>
      <p:grpSp>
        <p:nvGrpSpPr>
          <p:cNvPr id="21" name="Group 20">
            <a:extLst>
              <a:ext uri="{FF2B5EF4-FFF2-40B4-BE49-F238E27FC236}">
                <a16:creationId xmlns:a16="http://schemas.microsoft.com/office/drawing/2014/main" id="{CA13242B-E02E-4DE0-859A-2A46B775FBD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315292" y="0"/>
            <a:ext cx="2436813" cy="6858001"/>
            <a:chOff x="1320800" y="0"/>
            <a:chExt cx="2436813" cy="6858001"/>
          </a:xfrm>
        </p:grpSpPr>
        <p:sp>
          <p:nvSpPr>
            <p:cNvPr id="22" name="Freeform 6">
              <a:extLst>
                <a:ext uri="{FF2B5EF4-FFF2-40B4-BE49-F238E27FC236}">
                  <a16:creationId xmlns:a16="http://schemas.microsoft.com/office/drawing/2014/main" id="{5ACFC104-86F4-4D49-B858-F1CA033539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23" name="Freeform 7">
              <a:extLst>
                <a:ext uri="{FF2B5EF4-FFF2-40B4-BE49-F238E27FC236}">
                  <a16:creationId xmlns:a16="http://schemas.microsoft.com/office/drawing/2014/main" id="{80627160-C0E1-4BB7-AA86-D39CB7E794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24" name="Freeform 8">
              <a:extLst>
                <a:ext uri="{FF2B5EF4-FFF2-40B4-BE49-F238E27FC236}">
                  <a16:creationId xmlns:a16="http://schemas.microsoft.com/office/drawing/2014/main" id="{F9C4CF4B-A323-44D9-9FEE-90EFE1D065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25" name="Freeform 9">
              <a:extLst>
                <a:ext uri="{FF2B5EF4-FFF2-40B4-BE49-F238E27FC236}">
                  <a16:creationId xmlns:a16="http://schemas.microsoft.com/office/drawing/2014/main" id="{13E2B3A4-22DB-49DD-A716-388DEC5F87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26" name="Freeform 10">
              <a:extLst>
                <a:ext uri="{FF2B5EF4-FFF2-40B4-BE49-F238E27FC236}">
                  <a16:creationId xmlns:a16="http://schemas.microsoft.com/office/drawing/2014/main" id="{337CB09C-5543-4330-8C3D-354519D8D4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27" name="Freeform 11">
              <a:extLst>
                <a:ext uri="{FF2B5EF4-FFF2-40B4-BE49-F238E27FC236}">
                  <a16:creationId xmlns:a16="http://schemas.microsoft.com/office/drawing/2014/main" id="{F54B39E1-DFCE-43D0-80F5-D9256E47DF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graphicFrame>
        <p:nvGraphicFramePr>
          <p:cNvPr id="5" name="TextBox 2">
            <a:extLst>
              <a:ext uri="{FF2B5EF4-FFF2-40B4-BE49-F238E27FC236}">
                <a16:creationId xmlns:a16="http://schemas.microsoft.com/office/drawing/2014/main" id="{15F7FA2D-C3B7-8331-D166-495AB2383E21}"/>
              </a:ext>
            </a:extLst>
          </p:cNvPr>
          <p:cNvGraphicFramePr/>
          <p:nvPr>
            <p:extLst>
              <p:ext uri="{D42A27DB-BD31-4B8C-83A1-F6EECF244321}">
                <p14:modId xmlns:p14="http://schemas.microsoft.com/office/powerpoint/2010/main" val="2661613936"/>
              </p:ext>
            </p:extLst>
          </p:nvPr>
        </p:nvGraphicFramePr>
        <p:xfrm>
          <a:off x="5010150" y="685800"/>
          <a:ext cx="6492875" cy="5105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499743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7E9FAD-7972-872F-6DD4-1E361D2D7BA4}"/>
              </a:ext>
            </a:extLst>
          </p:cNvPr>
          <p:cNvSpPr>
            <a:spLocks noGrp="1"/>
          </p:cNvSpPr>
          <p:nvPr>
            <p:ph type="title"/>
          </p:nvPr>
        </p:nvSpPr>
        <p:spPr>
          <a:xfrm>
            <a:off x="1484312" y="172454"/>
            <a:ext cx="4515436" cy="934452"/>
          </a:xfrm>
        </p:spPr>
        <p:txBody>
          <a:bodyPr/>
          <a:lstStyle/>
          <a:p>
            <a:r>
              <a:rPr lang="en-US" dirty="0"/>
              <a:t>WAO Trieste 2007</a:t>
            </a:r>
          </a:p>
        </p:txBody>
      </p:sp>
      <p:pic>
        <p:nvPicPr>
          <p:cNvPr id="4" name="Picture 3">
            <a:extLst>
              <a:ext uri="{FF2B5EF4-FFF2-40B4-BE49-F238E27FC236}">
                <a16:creationId xmlns:a16="http://schemas.microsoft.com/office/drawing/2014/main" id="{43BF4EFD-647A-43E9-63A5-76DE142D90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04757" y="1949116"/>
            <a:ext cx="4791243" cy="3593432"/>
          </a:xfrm>
          <a:prstGeom prst="rect">
            <a:avLst/>
          </a:prstGeom>
        </p:spPr>
      </p:pic>
      <p:pic>
        <p:nvPicPr>
          <p:cNvPr id="6" name="Picture 5">
            <a:extLst>
              <a:ext uri="{FF2B5EF4-FFF2-40B4-BE49-F238E27FC236}">
                <a16:creationId xmlns:a16="http://schemas.microsoft.com/office/drawing/2014/main" id="{E282C47F-C070-4D23-18E2-6996FC839C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87426" y="0"/>
            <a:ext cx="4961274" cy="6858000"/>
          </a:xfrm>
          <a:prstGeom prst="rect">
            <a:avLst/>
          </a:prstGeom>
        </p:spPr>
      </p:pic>
      <p:sp>
        <p:nvSpPr>
          <p:cNvPr id="7" name="Rectangle 6">
            <a:extLst>
              <a:ext uri="{FF2B5EF4-FFF2-40B4-BE49-F238E27FC236}">
                <a16:creationId xmlns:a16="http://schemas.microsoft.com/office/drawing/2014/main" id="{C9BD2345-D61B-A4E3-ED8D-E4A1C7F12B4F}"/>
              </a:ext>
            </a:extLst>
          </p:cNvPr>
          <p:cNvSpPr/>
          <p:nvPr/>
        </p:nvSpPr>
        <p:spPr>
          <a:xfrm>
            <a:off x="6687426" y="0"/>
            <a:ext cx="4365585" cy="702365"/>
          </a:xfrm>
          <a:prstGeom prst="rect">
            <a:avLst/>
          </a:prstGeom>
          <a:noFill/>
          <a:ln w="76200">
            <a:solidFill>
              <a:schemeClr val="tx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478788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7778752A-6ED9-4295-A694-2468A4547C8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6100" y="-4763"/>
            <a:ext cx="5014912" cy="6862763"/>
            <a:chOff x="2928938" y="-4763"/>
            <a:chExt cx="5014912" cy="6862763"/>
          </a:xfrm>
        </p:grpSpPr>
        <p:sp>
          <p:nvSpPr>
            <p:cNvPr id="12" name="Freeform 6">
              <a:extLst>
                <a:ext uri="{FF2B5EF4-FFF2-40B4-BE49-F238E27FC236}">
                  <a16:creationId xmlns:a16="http://schemas.microsoft.com/office/drawing/2014/main" id="{D0471CB9-380B-46EC-A861-323E372037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en-US"/>
            </a:p>
          </p:txBody>
        </p:sp>
        <p:sp>
          <p:nvSpPr>
            <p:cNvPr id="13" name="Freeform 7">
              <a:extLst>
                <a:ext uri="{FF2B5EF4-FFF2-40B4-BE49-F238E27FC236}">
                  <a16:creationId xmlns:a16="http://schemas.microsoft.com/office/drawing/2014/main" id="{174926A0-0E01-4CB7-A8F8-5ECABB2577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en-US"/>
            </a:p>
          </p:txBody>
        </p:sp>
        <p:sp>
          <p:nvSpPr>
            <p:cNvPr id="14" name="Freeform 9">
              <a:extLst>
                <a:ext uri="{FF2B5EF4-FFF2-40B4-BE49-F238E27FC236}">
                  <a16:creationId xmlns:a16="http://schemas.microsoft.com/office/drawing/2014/main" id="{98465E85-DB0E-4F44-A734-FB03C28CC6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en-US"/>
            </a:p>
          </p:txBody>
        </p:sp>
        <p:sp>
          <p:nvSpPr>
            <p:cNvPr id="15" name="Freeform 10">
              <a:extLst>
                <a:ext uri="{FF2B5EF4-FFF2-40B4-BE49-F238E27FC236}">
                  <a16:creationId xmlns:a16="http://schemas.microsoft.com/office/drawing/2014/main" id="{9B61D211-9E42-4931-9F12-5A19F4546B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US"/>
            </a:p>
          </p:txBody>
        </p:sp>
        <p:sp>
          <p:nvSpPr>
            <p:cNvPr id="16" name="Freeform 11">
              <a:extLst>
                <a:ext uri="{FF2B5EF4-FFF2-40B4-BE49-F238E27FC236}">
                  <a16:creationId xmlns:a16="http://schemas.microsoft.com/office/drawing/2014/main" id="{8B1E5EB3-9BC2-4512-AD9C-F801CE5AD7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US"/>
            </a:p>
          </p:txBody>
        </p:sp>
        <p:sp>
          <p:nvSpPr>
            <p:cNvPr id="17" name="Freeform 12">
              <a:extLst>
                <a:ext uri="{FF2B5EF4-FFF2-40B4-BE49-F238E27FC236}">
                  <a16:creationId xmlns:a16="http://schemas.microsoft.com/office/drawing/2014/main" id="{F130B7B6-2844-4EEB-89E3-C10AB88672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en-US"/>
            </a:p>
          </p:txBody>
        </p:sp>
      </p:grpSp>
      <p:sp>
        <p:nvSpPr>
          <p:cNvPr id="2" name="Title 1">
            <a:extLst>
              <a:ext uri="{FF2B5EF4-FFF2-40B4-BE49-F238E27FC236}">
                <a16:creationId xmlns:a16="http://schemas.microsoft.com/office/drawing/2014/main" id="{D78A3F3F-C1C1-5835-3A15-C433A7FC776E}"/>
              </a:ext>
            </a:extLst>
          </p:cNvPr>
          <p:cNvSpPr>
            <a:spLocks noGrp="1"/>
          </p:cNvSpPr>
          <p:nvPr>
            <p:ph type="title"/>
          </p:nvPr>
        </p:nvSpPr>
        <p:spPr>
          <a:xfrm>
            <a:off x="4568825" y="5622958"/>
            <a:ext cx="7535180" cy="770472"/>
          </a:xfrm>
        </p:spPr>
        <p:txBody>
          <a:bodyPr vert="horz" lIns="91440" tIns="45720" rIns="91440" bIns="45720" rtlCol="0" anchor="b">
            <a:normAutofit/>
          </a:bodyPr>
          <a:lstStyle/>
          <a:p>
            <a:pPr algn="r">
              <a:lnSpc>
                <a:spcPct val="90000"/>
              </a:lnSpc>
            </a:pPr>
            <a:r>
              <a:rPr lang="en-US" sz="4800" dirty="0"/>
              <a:t>Great work and team !!!!!!!!</a:t>
            </a:r>
          </a:p>
        </p:txBody>
      </p:sp>
      <p:pic>
        <p:nvPicPr>
          <p:cNvPr id="4" name="Picture 3">
            <a:extLst>
              <a:ext uri="{FF2B5EF4-FFF2-40B4-BE49-F238E27FC236}">
                <a16:creationId xmlns:a16="http://schemas.microsoft.com/office/drawing/2014/main" id="{C776B3D7-C263-77D1-9AF4-0C8A5C28F1F8}"/>
              </a:ext>
            </a:extLst>
          </p:cNvPr>
          <p:cNvPicPr>
            <a:picLocks noChangeAspect="1"/>
          </p:cNvPicPr>
          <p:nvPr/>
        </p:nvPicPr>
        <p:blipFill>
          <a:blip r:embed="rId3">
            <a:extLst>
              <a:ext uri="{28A0092B-C50C-407E-A947-70E740481C1C}">
                <a14:useLocalDpi xmlns:a14="http://schemas.microsoft.com/office/drawing/2010/main" val="0"/>
              </a:ext>
            </a:extLst>
          </a:blip>
          <a:srcRect r="14643" b="3"/>
          <a:stretch>
            <a:fillRect/>
          </a:stretch>
        </p:blipFill>
        <p:spPr>
          <a:xfrm>
            <a:off x="5542227" y="23996"/>
            <a:ext cx="6649773" cy="5414277"/>
          </a:xfrm>
          <a:custGeom>
            <a:avLst/>
            <a:gdLst/>
            <a:ahLst/>
            <a:cxnLst/>
            <a:rect l="l" t="t" r="r" b="b"/>
            <a:pathLst>
              <a:path w="4579239" h="3728438">
                <a:moveTo>
                  <a:pt x="0" y="0"/>
                </a:moveTo>
                <a:lnTo>
                  <a:pt x="4415933" y="0"/>
                </a:lnTo>
                <a:cubicBezTo>
                  <a:pt x="4506124" y="0"/>
                  <a:pt x="4579239" y="73115"/>
                  <a:pt x="4579239" y="163306"/>
                </a:cubicBezTo>
                <a:lnTo>
                  <a:pt x="4579239" y="3565132"/>
                </a:lnTo>
                <a:cubicBezTo>
                  <a:pt x="4579239" y="3655323"/>
                  <a:pt x="4506124" y="3728438"/>
                  <a:pt x="4415933" y="3728438"/>
                </a:cubicBezTo>
                <a:lnTo>
                  <a:pt x="0" y="3728438"/>
                </a:lnTo>
                <a:close/>
              </a:path>
            </a:pathLst>
          </a:cu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pic>
      <p:pic>
        <p:nvPicPr>
          <p:cNvPr id="6" name="Picture 5">
            <a:extLst>
              <a:ext uri="{FF2B5EF4-FFF2-40B4-BE49-F238E27FC236}">
                <a16:creationId xmlns:a16="http://schemas.microsoft.com/office/drawing/2014/main" id="{9D316186-3978-55FC-8CA0-53E6E1D04F2B}"/>
              </a:ext>
            </a:extLst>
          </p:cNvPr>
          <p:cNvPicPr>
            <a:picLocks noChangeAspect="1"/>
          </p:cNvPicPr>
          <p:nvPr/>
        </p:nvPicPr>
        <p:blipFill>
          <a:blip r:embed="rId4">
            <a:extLst>
              <a:ext uri="{28A0092B-C50C-407E-A947-70E740481C1C}">
                <a14:useLocalDpi xmlns:a14="http://schemas.microsoft.com/office/drawing/2010/main" val="0"/>
              </a:ext>
            </a:extLst>
          </a:blip>
          <a:srcRect l="13488" r="25082" b="-3"/>
          <a:stretch>
            <a:fillRect/>
          </a:stretch>
        </p:blipFill>
        <p:spPr>
          <a:xfrm>
            <a:off x="2461077" y="23996"/>
            <a:ext cx="2890652" cy="3705793"/>
          </a:xfrm>
          <a:custGeom>
            <a:avLst/>
            <a:gdLst/>
            <a:ahLst/>
            <a:cxnLst/>
            <a:rect l="l" t="t" r="r" b="b"/>
            <a:pathLst>
              <a:path w="2908316" h="3728438">
                <a:moveTo>
                  <a:pt x="163306" y="0"/>
                </a:moveTo>
                <a:lnTo>
                  <a:pt x="2908316" y="0"/>
                </a:lnTo>
                <a:lnTo>
                  <a:pt x="2908316" y="3728438"/>
                </a:lnTo>
                <a:lnTo>
                  <a:pt x="163306" y="3728438"/>
                </a:lnTo>
                <a:cubicBezTo>
                  <a:pt x="73115" y="3728438"/>
                  <a:pt x="0" y="3655323"/>
                  <a:pt x="0" y="3565132"/>
                </a:cubicBezTo>
                <a:lnTo>
                  <a:pt x="0" y="163306"/>
                </a:lnTo>
                <a:cubicBezTo>
                  <a:pt x="0" y="73115"/>
                  <a:pt x="73115" y="0"/>
                  <a:pt x="163306" y="0"/>
                </a:cubicBezTo>
                <a:close/>
              </a:path>
            </a:pathLst>
          </a:cu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pic>
    </p:spTree>
    <p:extLst>
      <p:ext uri="{BB962C8B-B14F-4D97-AF65-F5344CB8AC3E}">
        <p14:creationId xmlns:p14="http://schemas.microsoft.com/office/powerpoint/2010/main" val="2787529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8755DA-FA08-CDA3-80CA-116598C6BAA3}"/>
              </a:ext>
            </a:extLst>
          </p:cNvPr>
          <p:cNvSpPr>
            <a:spLocks noGrp="1"/>
          </p:cNvSpPr>
          <p:nvPr>
            <p:ph type="title"/>
          </p:nvPr>
        </p:nvSpPr>
        <p:spPr>
          <a:xfrm>
            <a:off x="1484311" y="685800"/>
            <a:ext cx="10018713" cy="758687"/>
          </a:xfrm>
        </p:spPr>
        <p:txBody>
          <a:bodyPr/>
          <a:lstStyle/>
          <a:p>
            <a:r>
              <a:rPr lang="en-US" dirty="0"/>
              <a:t>outline</a:t>
            </a:r>
          </a:p>
        </p:txBody>
      </p:sp>
      <p:sp>
        <p:nvSpPr>
          <p:cNvPr id="3" name="Content Placeholder 2">
            <a:extLst>
              <a:ext uri="{FF2B5EF4-FFF2-40B4-BE49-F238E27FC236}">
                <a16:creationId xmlns:a16="http://schemas.microsoft.com/office/drawing/2014/main" id="{1C2958A8-2537-4B6B-A5DD-91F3B8232973}"/>
              </a:ext>
            </a:extLst>
          </p:cNvPr>
          <p:cNvSpPr>
            <a:spLocks noGrp="1"/>
          </p:cNvSpPr>
          <p:nvPr>
            <p:ph idx="1"/>
          </p:nvPr>
        </p:nvSpPr>
        <p:spPr>
          <a:xfrm>
            <a:off x="1616832" y="1908312"/>
            <a:ext cx="10018713" cy="3124201"/>
          </a:xfrm>
        </p:spPr>
        <p:txBody>
          <a:bodyPr/>
          <a:lstStyle/>
          <a:p>
            <a:r>
              <a:rPr lang="en-US" dirty="0"/>
              <a:t>Local linear and non-linear corrections at RHIC</a:t>
            </a:r>
          </a:p>
          <a:p>
            <a:r>
              <a:rPr lang="en-US" dirty="0"/>
              <a:t>APEX program (Accelerator Physics Experiments)</a:t>
            </a:r>
          </a:p>
          <a:p>
            <a:r>
              <a:rPr lang="en-US" dirty="0"/>
              <a:t>RHIC Retreats</a:t>
            </a:r>
          </a:p>
          <a:p>
            <a:r>
              <a:rPr lang="en-US" dirty="0"/>
              <a:t>RHIC operations</a:t>
            </a:r>
          </a:p>
          <a:p>
            <a:r>
              <a:rPr lang="en-US" dirty="0"/>
              <a:t>Down memory lane….(pictures)</a:t>
            </a:r>
          </a:p>
        </p:txBody>
      </p:sp>
    </p:spTree>
    <p:extLst>
      <p:ext uri="{BB962C8B-B14F-4D97-AF65-F5344CB8AC3E}">
        <p14:creationId xmlns:p14="http://schemas.microsoft.com/office/powerpoint/2010/main" val="33300573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3658E3-29D7-C630-BFE6-24C9C56FBC64}"/>
              </a:ext>
            </a:extLst>
          </p:cNvPr>
          <p:cNvSpPr>
            <a:spLocks noGrp="1"/>
          </p:cNvSpPr>
          <p:nvPr>
            <p:ph type="title"/>
          </p:nvPr>
        </p:nvSpPr>
        <p:spPr>
          <a:xfrm>
            <a:off x="1484311" y="685800"/>
            <a:ext cx="10018713" cy="632791"/>
          </a:xfrm>
        </p:spPr>
        <p:txBody>
          <a:bodyPr>
            <a:normAutofit fontScale="90000"/>
          </a:bodyPr>
          <a:lstStyle/>
          <a:p>
            <a:r>
              <a:rPr lang="en-US" dirty="0"/>
              <a:t>IR local linear and non-linear corrections</a:t>
            </a:r>
          </a:p>
        </p:txBody>
      </p:sp>
      <p:sp>
        <p:nvSpPr>
          <p:cNvPr id="3" name="Content Placeholder 2">
            <a:extLst>
              <a:ext uri="{FF2B5EF4-FFF2-40B4-BE49-F238E27FC236}">
                <a16:creationId xmlns:a16="http://schemas.microsoft.com/office/drawing/2014/main" id="{699D0D3E-0877-CE6C-FB1E-1D8C5154DEE5}"/>
              </a:ext>
            </a:extLst>
          </p:cNvPr>
          <p:cNvSpPr>
            <a:spLocks noGrp="1"/>
          </p:cNvSpPr>
          <p:nvPr>
            <p:ph idx="1"/>
          </p:nvPr>
        </p:nvSpPr>
        <p:spPr>
          <a:xfrm>
            <a:off x="1484310" y="1490871"/>
            <a:ext cx="10018713" cy="4300330"/>
          </a:xfrm>
        </p:spPr>
        <p:txBody>
          <a:bodyPr/>
          <a:lstStyle/>
          <a:p>
            <a:pPr marL="0" indent="0">
              <a:buNone/>
            </a:pPr>
            <a:r>
              <a:rPr lang="en-US" dirty="0"/>
              <a:t>A method was developed to measure and correct operationally the </a:t>
            </a:r>
            <a:r>
              <a:rPr lang="en-US" b="1" dirty="0"/>
              <a:t>coupling</a:t>
            </a:r>
            <a:r>
              <a:rPr lang="en-US" dirty="0"/>
              <a:t> and </a:t>
            </a:r>
            <a:r>
              <a:rPr lang="en-US" b="1" dirty="0"/>
              <a:t>non-linear effects </a:t>
            </a:r>
            <a:r>
              <a:rPr lang="en-US" dirty="0"/>
              <a:t>of the </a:t>
            </a:r>
            <a:r>
              <a:rPr lang="en-US" b="1" dirty="0"/>
              <a:t>final focusing magnets</a:t>
            </a:r>
            <a:r>
              <a:rPr lang="en-US" dirty="0"/>
              <a:t>, that gives access to the </a:t>
            </a:r>
            <a:r>
              <a:rPr lang="en-US" b="1" dirty="0"/>
              <a:t>multi-pole errors effects</a:t>
            </a:r>
            <a:r>
              <a:rPr lang="en-US" dirty="0"/>
              <a:t> by applying closed orbit bumps, and by analyzing the resulting tune and orbit shifts. </a:t>
            </a:r>
          </a:p>
          <a:p>
            <a:pPr marL="0" indent="0">
              <a:buNone/>
            </a:pPr>
            <a:r>
              <a:rPr lang="en-US" dirty="0"/>
              <a:t>This technique has been tested, demonstrated and used in operations at RHIC</a:t>
            </a:r>
          </a:p>
          <a:p>
            <a:pPr marL="0" indent="0">
              <a:buNone/>
            </a:pPr>
            <a:r>
              <a:rPr lang="en-US" dirty="0"/>
              <a:t>The concept was initially proposed by JP </a:t>
            </a:r>
            <a:r>
              <a:rPr lang="en-US" dirty="0" err="1"/>
              <a:t>Koutchouk</a:t>
            </a:r>
            <a:r>
              <a:rPr lang="en-US" dirty="0"/>
              <a:t> of CERN and then developed by </a:t>
            </a:r>
            <a:r>
              <a:rPr lang="en-US" dirty="0" err="1"/>
              <a:t>V.Ptitsyn</a:t>
            </a:r>
            <a:r>
              <a:rPr lang="en-US" dirty="0"/>
              <a:t> and myself, with significant contributions from P. Cameron (PLL) and S. Binello (application development).</a:t>
            </a:r>
          </a:p>
        </p:txBody>
      </p:sp>
    </p:spTree>
    <p:extLst>
      <p:ext uri="{BB962C8B-B14F-4D97-AF65-F5344CB8AC3E}">
        <p14:creationId xmlns:p14="http://schemas.microsoft.com/office/powerpoint/2010/main" val="31299289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A1C2495-372A-B371-A1AB-EA33F36FB793}"/>
              </a:ext>
            </a:extLst>
          </p:cNvPr>
          <p:cNvSpPr>
            <a:spLocks noGrp="1"/>
          </p:cNvSpPr>
          <p:nvPr>
            <p:ph idx="1"/>
          </p:nvPr>
        </p:nvSpPr>
        <p:spPr>
          <a:xfrm>
            <a:off x="1630084" y="0"/>
            <a:ext cx="10018713" cy="4523875"/>
          </a:xfrm>
        </p:spPr>
        <p:txBody>
          <a:bodyPr>
            <a:normAutofit/>
          </a:bodyPr>
          <a:lstStyle/>
          <a:p>
            <a:r>
              <a:rPr lang="en-US" sz="1800" dirty="0"/>
              <a:t>A </a:t>
            </a:r>
            <a:r>
              <a:rPr lang="en-US" sz="1800" b="1" dirty="0"/>
              <a:t>local orbit excursion </a:t>
            </a:r>
            <a:r>
              <a:rPr lang="en-US" sz="1800" dirty="0"/>
              <a:t>through a region with nonlinear fields generates </a:t>
            </a:r>
            <a:r>
              <a:rPr lang="en-US" sz="1800" b="1" dirty="0"/>
              <a:t>feed-down effects </a:t>
            </a:r>
            <a:r>
              <a:rPr lang="en-US" sz="1800" dirty="0"/>
              <a:t>to lower order field harmonics. The most useful observables come from the feed-down to the zero and first order harmonics, which affect respectively the beam closed orbit and </a:t>
            </a:r>
            <a:r>
              <a:rPr lang="en-US" sz="1800" dirty="0" err="1"/>
              <a:t>betatron</a:t>
            </a:r>
            <a:r>
              <a:rPr lang="en-US" sz="1800" dirty="0"/>
              <a:t> tunes</a:t>
            </a:r>
          </a:p>
          <a:p>
            <a:r>
              <a:rPr lang="en-US" sz="1800" dirty="0"/>
              <a:t>The </a:t>
            </a:r>
            <a:r>
              <a:rPr lang="en-US" sz="1800" b="1" dirty="0"/>
              <a:t>tune shifts </a:t>
            </a:r>
            <a:r>
              <a:rPr lang="en-US" sz="1800" dirty="0"/>
              <a:t>measured arise either from the feed-down to the normal gradient</a:t>
            </a:r>
            <a:r>
              <a:rPr lang="en-US" sz="1800" i="1" dirty="0"/>
              <a:t> </a:t>
            </a:r>
            <a:r>
              <a:rPr lang="en-US" sz="1800" dirty="0"/>
              <a:t>or from the repelling effect of linear coupling</a:t>
            </a:r>
          </a:p>
          <a:p>
            <a:r>
              <a:rPr lang="en-US" sz="1800" dirty="0"/>
              <a:t>In order to simplify the identification of individual multipoles from the observed tune shifts, the measurements conditions should be such that the tune shifts produced by coupling are negligible compared with the tune shifts from the normal gradient change </a:t>
            </a:r>
            <a:r>
              <a:rPr lang="en-US" sz="1800" dirty="0">
                <a:sym typeface="Wingdings" panose="05000000000000000000" pitchFamily="2" charset="2"/>
              </a:rPr>
              <a:t> </a:t>
            </a:r>
            <a:r>
              <a:rPr lang="en-US" sz="1800" b="1" dirty="0">
                <a:sym typeface="Wingdings" panose="05000000000000000000" pitchFamily="2" charset="2"/>
              </a:rPr>
              <a:t>coupling must be well corrected</a:t>
            </a:r>
            <a:r>
              <a:rPr lang="en-US" sz="1800" dirty="0">
                <a:sym typeface="Wingdings" panose="05000000000000000000" pitchFamily="2" charset="2"/>
              </a:rPr>
              <a:t>: local correction at the IR + correction of global residual coupling</a:t>
            </a:r>
          </a:p>
          <a:p>
            <a:r>
              <a:rPr lang="en-US" sz="1800" dirty="0">
                <a:sym typeface="Wingdings" panose="05000000000000000000" pitchFamily="2" charset="2"/>
              </a:rPr>
              <a:t>Normal and skew tune shifts can be calculated analytically order by order</a:t>
            </a:r>
            <a:endParaRPr lang="en-US" sz="1400" dirty="0"/>
          </a:p>
        </p:txBody>
      </p:sp>
      <p:pic>
        <p:nvPicPr>
          <p:cNvPr id="7" name="Picture 6">
            <a:extLst>
              <a:ext uri="{FF2B5EF4-FFF2-40B4-BE49-F238E27FC236}">
                <a16:creationId xmlns:a16="http://schemas.microsoft.com/office/drawing/2014/main" id="{E91A6CCE-D184-FBA9-4DE3-6063EA81A2F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84538" y="4172693"/>
            <a:ext cx="7316221" cy="2162477"/>
          </a:xfrm>
          <a:prstGeom prst="rect">
            <a:avLst/>
          </a:prstGeom>
        </p:spPr>
      </p:pic>
    </p:spTree>
    <p:extLst>
      <p:ext uri="{BB962C8B-B14F-4D97-AF65-F5344CB8AC3E}">
        <p14:creationId xmlns:p14="http://schemas.microsoft.com/office/powerpoint/2010/main" val="2714898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32A529-40B9-56B4-F828-2C03141B8DD7}"/>
              </a:ext>
            </a:extLst>
          </p:cNvPr>
          <p:cNvSpPr>
            <a:spLocks noGrp="1"/>
          </p:cNvSpPr>
          <p:nvPr>
            <p:ph type="title"/>
          </p:nvPr>
        </p:nvSpPr>
        <p:spPr>
          <a:xfrm>
            <a:off x="1583702" y="274983"/>
            <a:ext cx="10018713" cy="573157"/>
          </a:xfrm>
        </p:spPr>
        <p:txBody>
          <a:bodyPr>
            <a:normAutofit fontScale="90000"/>
          </a:bodyPr>
          <a:lstStyle/>
          <a:p>
            <a:r>
              <a:rPr lang="en-US" dirty="0"/>
              <a:t>IR correction technique and results</a:t>
            </a:r>
          </a:p>
        </p:txBody>
      </p:sp>
      <p:sp>
        <p:nvSpPr>
          <p:cNvPr id="5" name="TextBox 4">
            <a:extLst>
              <a:ext uri="{FF2B5EF4-FFF2-40B4-BE49-F238E27FC236}">
                <a16:creationId xmlns:a16="http://schemas.microsoft.com/office/drawing/2014/main" id="{79AB84B2-C17D-B150-48CB-55232DD3DC38}"/>
              </a:ext>
            </a:extLst>
          </p:cNvPr>
          <p:cNvSpPr txBox="1"/>
          <p:nvPr/>
        </p:nvSpPr>
        <p:spPr>
          <a:xfrm>
            <a:off x="1653654" y="977298"/>
            <a:ext cx="9878704" cy="646331"/>
          </a:xfrm>
          <a:prstGeom prst="rect">
            <a:avLst/>
          </a:prstGeom>
          <a:noFill/>
        </p:spPr>
        <p:txBody>
          <a:bodyPr wrap="square" rtlCol="0">
            <a:spAutoFit/>
          </a:bodyPr>
          <a:lstStyle/>
          <a:p>
            <a:r>
              <a:rPr lang="en-US" dirty="0"/>
              <a:t>An operational environment was developed at RHIC to implement local IR corrections with the IR bump technique</a:t>
            </a:r>
          </a:p>
        </p:txBody>
      </p:sp>
      <p:pic>
        <p:nvPicPr>
          <p:cNvPr id="2051" name="Picture 3">
            <a:extLst>
              <a:ext uri="{FF2B5EF4-FFF2-40B4-BE49-F238E27FC236}">
                <a16:creationId xmlns:a16="http://schemas.microsoft.com/office/drawing/2014/main" id="{8F51D912-AABF-B217-747A-BE058E0228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37309" y="1628876"/>
            <a:ext cx="5890711" cy="4251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69C82C50-950D-1069-5493-25EA9CB38561}"/>
              </a:ext>
            </a:extLst>
          </p:cNvPr>
          <p:cNvSpPr txBox="1"/>
          <p:nvPr/>
        </p:nvSpPr>
        <p:spPr>
          <a:xfrm>
            <a:off x="7711675" y="2637420"/>
            <a:ext cx="4216468" cy="2308324"/>
          </a:xfrm>
          <a:prstGeom prst="rect">
            <a:avLst/>
          </a:prstGeom>
          <a:noFill/>
        </p:spPr>
        <p:txBody>
          <a:bodyPr wrap="square" rtlCol="0">
            <a:spAutoFit/>
          </a:bodyPr>
          <a:lstStyle/>
          <a:p>
            <a:pPr marL="285750" indent="-285750">
              <a:buFont typeface="Arial" panose="020B0604020202020204" pitchFamily="34" charset="0"/>
              <a:buChar char="•"/>
            </a:pPr>
            <a:r>
              <a:rPr lang="en-US" dirty="0"/>
              <a:t>Only the </a:t>
            </a:r>
            <a:r>
              <a:rPr lang="en-US" b="1" dirty="0"/>
              <a:t>PLL</a:t>
            </a:r>
            <a:r>
              <a:rPr lang="en-US" dirty="0"/>
              <a:t> offer the continuous tune signal and the resolution required to make the measurement practical.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The PLL, a 245 MHz system, in high-resolution mode gives </a:t>
            </a:r>
            <a:r>
              <a:rPr lang="en-US" b="1" dirty="0"/>
              <a:t>tune data at 100 Hz</a:t>
            </a:r>
            <a:r>
              <a:rPr lang="en-US" dirty="0"/>
              <a:t> and the </a:t>
            </a:r>
            <a:r>
              <a:rPr lang="en-US" b="1" dirty="0"/>
              <a:t>resolution</a:t>
            </a:r>
            <a:r>
              <a:rPr lang="en-US" dirty="0"/>
              <a:t> can be better than </a:t>
            </a:r>
            <a:r>
              <a:rPr lang="en-US" b="1" dirty="0"/>
              <a:t>5x10</a:t>
            </a:r>
            <a:r>
              <a:rPr lang="en-US" b="1" baseline="30000" dirty="0"/>
              <a:t>-5</a:t>
            </a:r>
            <a:endParaRPr lang="en-US" b="1" dirty="0"/>
          </a:p>
        </p:txBody>
      </p:sp>
    </p:spTree>
    <p:extLst>
      <p:ext uri="{BB962C8B-B14F-4D97-AF65-F5344CB8AC3E}">
        <p14:creationId xmlns:p14="http://schemas.microsoft.com/office/powerpoint/2010/main" val="33413232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E7060D-B359-AE97-4A05-62485D0EBC22}"/>
              </a:ext>
            </a:extLst>
          </p:cNvPr>
          <p:cNvSpPr>
            <a:spLocks noGrp="1"/>
          </p:cNvSpPr>
          <p:nvPr>
            <p:ph type="title"/>
          </p:nvPr>
        </p:nvSpPr>
        <p:spPr>
          <a:xfrm>
            <a:off x="898358" y="94335"/>
            <a:ext cx="6425698" cy="460513"/>
          </a:xfrm>
        </p:spPr>
        <p:txBody>
          <a:bodyPr>
            <a:normAutofit fontScale="90000"/>
          </a:bodyPr>
          <a:lstStyle/>
          <a:p>
            <a:r>
              <a:rPr lang="en-US" dirty="0"/>
              <a:t>IR bump application</a:t>
            </a:r>
          </a:p>
        </p:txBody>
      </p:sp>
      <p:pic>
        <p:nvPicPr>
          <p:cNvPr id="6" name="Picture 5">
            <a:extLst>
              <a:ext uri="{FF2B5EF4-FFF2-40B4-BE49-F238E27FC236}">
                <a16:creationId xmlns:a16="http://schemas.microsoft.com/office/drawing/2014/main" id="{1565BBF5-DBAD-5AEA-D89F-81976166F2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19010" y="2780731"/>
            <a:ext cx="8830907" cy="4077269"/>
          </a:xfrm>
          <a:prstGeom prst="rect">
            <a:avLst/>
          </a:prstGeom>
        </p:spPr>
      </p:pic>
      <p:pic>
        <p:nvPicPr>
          <p:cNvPr id="4" name="Picture 3">
            <a:extLst>
              <a:ext uri="{FF2B5EF4-FFF2-40B4-BE49-F238E27FC236}">
                <a16:creationId xmlns:a16="http://schemas.microsoft.com/office/drawing/2014/main" id="{484FDF03-EB8D-9664-D3C8-D27D66A331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67852" y="0"/>
            <a:ext cx="4082065" cy="3241125"/>
          </a:xfrm>
          <a:prstGeom prst="rect">
            <a:avLst/>
          </a:prstGeom>
        </p:spPr>
      </p:pic>
      <p:sp>
        <p:nvSpPr>
          <p:cNvPr id="9" name="TextBox 8">
            <a:extLst>
              <a:ext uri="{FF2B5EF4-FFF2-40B4-BE49-F238E27FC236}">
                <a16:creationId xmlns:a16="http://schemas.microsoft.com/office/drawing/2014/main" id="{AB4C7AEE-2595-19E7-FBBA-21167FA0831E}"/>
              </a:ext>
            </a:extLst>
          </p:cNvPr>
          <p:cNvSpPr txBox="1"/>
          <p:nvPr/>
        </p:nvSpPr>
        <p:spPr>
          <a:xfrm>
            <a:off x="2290250" y="718628"/>
            <a:ext cx="5055704" cy="1815882"/>
          </a:xfrm>
          <a:prstGeom prst="rect">
            <a:avLst/>
          </a:prstGeom>
          <a:noFill/>
        </p:spPr>
        <p:txBody>
          <a:bodyPr wrap="square" rtlCol="0">
            <a:spAutoFit/>
          </a:bodyPr>
          <a:lstStyle/>
          <a:p>
            <a:r>
              <a:rPr lang="en-US" sz="1600" dirty="0"/>
              <a:t>A control room application was developed to set-up IR bumps and to collect and analyze data for IR corrections. </a:t>
            </a:r>
          </a:p>
          <a:p>
            <a:r>
              <a:rPr lang="en-US" sz="1600" dirty="0"/>
              <a:t>The application provides communication to power supply and ramp managing software for IR bump set-up and activation, reads in and plots PLL and orbit data in real time and allows online data analysis to support operational corrections.</a:t>
            </a:r>
          </a:p>
        </p:txBody>
      </p:sp>
    </p:spTree>
    <p:extLst>
      <p:ext uri="{BB962C8B-B14F-4D97-AF65-F5344CB8AC3E}">
        <p14:creationId xmlns:p14="http://schemas.microsoft.com/office/powerpoint/2010/main" val="13009953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8BB154-2A82-10A7-183D-6887B9E6D707}"/>
              </a:ext>
            </a:extLst>
          </p:cNvPr>
          <p:cNvSpPr>
            <a:spLocks noGrp="1"/>
          </p:cNvSpPr>
          <p:nvPr>
            <p:ph type="title"/>
          </p:nvPr>
        </p:nvSpPr>
        <p:spPr>
          <a:xfrm>
            <a:off x="1557198" y="188844"/>
            <a:ext cx="10018713" cy="559904"/>
          </a:xfrm>
        </p:spPr>
        <p:txBody>
          <a:bodyPr>
            <a:normAutofit fontScale="90000"/>
          </a:bodyPr>
          <a:lstStyle/>
          <a:p>
            <a:r>
              <a:rPr lang="en-US" dirty="0"/>
              <a:t>Operational conditions</a:t>
            </a:r>
          </a:p>
        </p:txBody>
      </p:sp>
      <p:sp>
        <p:nvSpPr>
          <p:cNvPr id="3" name="TextBox 2">
            <a:extLst>
              <a:ext uri="{FF2B5EF4-FFF2-40B4-BE49-F238E27FC236}">
                <a16:creationId xmlns:a16="http://schemas.microsoft.com/office/drawing/2014/main" id="{3C368EFF-814A-C0F3-5A12-D5424AC5E6B5}"/>
              </a:ext>
            </a:extLst>
          </p:cNvPr>
          <p:cNvSpPr txBox="1"/>
          <p:nvPr/>
        </p:nvSpPr>
        <p:spPr>
          <a:xfrm>
            <a:off x="1557198" y="1305341"/>
            <a:ext cx="10184296" cy="4247317"/>
          </a:xfrm>
          <a:prstGeom prst="rect">
            <a:avLst/>
          </a:prstGeom>
          <a:noFill/>
        </p:spPr>
        <p:txBody>
          <a:bodyPr wrap="square" rtlCol="0">
            <a:spAutoFit/>
          </a:bodyPr>
          <a:lstStyle/>
          <a:p>
            <a:pPr marL="285750" lvl="0" indent="-285750">
              <a:buFont typeface="Arial" panose="020B0604020202020204" pitchFamily="34" charset="0"/>
              <a:buChar char="•"/>
            </a:pPr>
            <a:r>
              <a:rPr lang="en-US" dirty="0"/>
              <a:t>The 2 rings must be </a:t>
            </a:r>
            <a:r>
              <a:rPr lang="en-US" b="1" dirty="0"/>
              <a:t>anti-cogged</a:t>
            </a:r>
            <a:r>
              <a:rPr lang="en-US" dirty="0"/>
              <a:t>, i.e. longitudinally separated, by at least 3 RF buckets to avoid beam-beam effects</a:t>
            </a:r>
          </a:p>
          <a:p>
            <a:pPr marL="285750" lvl="0" indent="-285750">
              <a:buFont typeface="Arial" panose="020B0604020202020204" pitchFamily="34" charset="0"/>
              <a:buChar char="•"/>
            </a:pPr>
            <a:r>
              <a:rPr lang="en-US" dirty="0"/>
              <a:t>Measurements are performed at the </a:t>
            </a:r>
            <a:r>
              <a:rPr lang="en-US" b="1" dirty="0"/>
              <a:t>beginning of a store</a:t>
            </a:r>
            <a:r>
              <a:rPr lang="en-US" dirty="0"/>
              <a:t>, when the transverse emittance is smaller, giving larger amplitude available for the bumps. Typically, we used dedicated ramps of </a:t>
            </a:r>
            <a:r>
              <a:rPr lang="en-US" b="1" dirty="0"/>
              <a:t>6 bunches </a:t>
            </a:r>
            <a:r>
              <a:rPr lang="en-US" dirty="0"/>
              <a:t>(instead of the 45-56 typically used for operations) as this is enough for good PLL measurements but not enough overall beam intensity to risk dangerous quenches in case of accidental beam loss.</a:t>
            </a:r>
          </a:p>
          <a:p>
            <a:pPr marL="285750" lvl="0" indent="-285750">
              <a:buFont typeface="Arial" panose="020B0604020202020204" pitchFamily="34" charset="0"/>
              <a:buChar char="•"/>
            </a:pPr>
            <a:r>
              <a:rPr lang="en-US" dirty="0"/>
              <a:t>Both rings must be well de-coupled, with coupling corrected to a minimum tune separation               </a:t>
            </a:r>
            <a:r>
              <a:rPr lang="en-US" b="1" dirty="0" err="1"/>
              <a:t>DQ</a:t>
            </a:r>
            <a:r>
              <a:rPr lang="en-US" b="1" baseline="-25000" dirty="0" err="1"/>
              <a:t>min</a:t>
            </a:r>
            <a:r>
              <a:rPr lang="en-US" b="1" dirty="0"/>
              <a:t> &lt; 0.002.</a:t>
            </a:r>
          </a:p>
          <a:p>
            <a:pPr marL="285750" lvl="0" indent="-285750">
              <a:buFont typeface="Arial" panose="020B0604020202020204" pitchFamily="34" charset="0"/>
              <a:buChar char="•"/>
            </a:pPr>
            <a:r>
              <a:rPr lang="en-US" dirty="0"/>
              <a:t>The horizontal and vertical fractional </a:t>
            </a:r>
            <a:r>
              <a:rPr lang="en-US" b="1" dirty="0"/>
              <a:t>tunes are separated </a:t>
            </a:r>
            <a:r>
              <a:rPr lang="en-US" dirty="0"/>
              <a:t>before the measurements by 0.01-0.012 to further minimize coupling effects. If the tunes get too close during the bump (&lt;0.002-0.003), that can interfere with the PLL lock in high-resolution mode.</a:t>
            </a:r>
          </a:p>
          <a:p>
            <a:pPr marL="285750" lvl="0" indent="-285750">
              <a:buFont typeface="Arial" panose="020B0604020202020204" pitchFamily="34" charset="0"/>
              <a:buChar char="•"/>
            </a:pPr>
            <a:r>
              <a:rPr lang="en-US" dirty="0"/>
              <a:t>Good overall </a:t>
            </a:r>
            <a:r>
              <a:rPr lang="en-US" b="1" dirty="0"/>
              <a:t>orbit correction </a:t>
            </a:r>
            <a:r>
              <a:rPr lang="en-US" dirty="0"/>
              <a:t>with horizontal and vertical orbit </a:t>
            </a:r>
            <a:r>
              <a:rPr lang="en-US" b="1" dirty="0"/>
              <a:t>rms &lt; 1mm</a:t>
            </a:r>
          </a:p>
          <a:p>
            <a:pPr marL="285750" lvl="0" indent="-285750">
              <a:buFont typeface="Arial" panose="020B0604020202020204" pitchFamily="34" charset="0"/>
              <a:buChar char="•"/>
            </a:pPr>
            <a:r>
              <a:rPr lang="en-US" dirty="0"/>
              <a:t>Good </a:t>
            </a:r>
            <a:r>
              <a:rPr lang="en-US" b="1" dirty="0"/>
              <a:t>centering of the orbit in the IR triplets</a:t>
            </a:r>
            <a:r>
              <a:rPr lang="en-US" dirty="0"/>
              <a:t>, to insure symmetry during the measurement. Typically, local orbit adjustments in the IR regions are necessary prior to the measurement and correction to reach a residual orbit error of 1-2 mm in the IR magnets, a practical limit so far due to BPM alignment.</a:t>
            </a:r>
          </a:p>
        </p:txBody>
      </p:sp>
    </p:spTree>
    <p:extLst>
      <p:ext uri="{BB962C8B-B14F-4D97-AF65-F5344CB8AC3E}">
        <p14:creationId xmlns:p14="http://schemas.microsoft.com/office/powerpoint/2010/main" val="14230205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46BEFC-A632-7EE4-20F4-FE071E8CFB9A}"/>
              </a:ext>
            </a:extLst>
          </p:cNvPr>
          <p:cNvSpPr>
            <a:spLocks noGrp="1"/>
          </p:cNvSpPr>
          <p:nvPr>
            <p:ph type="title"/>
          </p:nvPr>
        </p:nvSpPr>
        <p:spPr>
          <a:xfrm>
            <a:off x="1537320" y="175591"/>
            <a:ext cx="10018713" cy="646043"/>
          </a:xfrm>
        </p:spPr>
        <p:txBody>
          <a:bodyPr>
            <a:normAutofit/>
          </a:bodyPr>
          <a:lstStyle/>
          <a:p>
            <a:r>
              <a:rPr lang="en-US" sz="3600" dirty="0"/>
              <a:t>Results: </a:t>
            </a:r>
            <a:r>
              <a:rPr lang="en-US" sz="3600" dirty="0" err="1"/>
              <a:t>sextupole</a:t>
            </a:r>
            <a:r>
              <a:rPr lang="en-US" sz="3600" dirty="0"/>
              <a:t> and skew </a:t>
            </a:r>
            <a:r>
              <a:rPr lang="en-US" sz="3600" dirty="0" err="1"/>
              <a:t>sextupole</a:t>
            </a:r>
            <a:r>
              <a:rPr lang="en-US" sz="3600" dirty="0"/>
              <a:t> corrections</a:t>
            </a:r>
          </a:p>
        </p:txBody>
      </p:sp>
      <p:pic>
        <p:nvPicPr>
          <p:cNvPr id="4" name="Picture 3">
            <a:extLst>
              <a:ext uri="{FF2B5EF4-FFF2-40B4-BE49-F238E27FC236}">
                <a16:creationId xmlns:a16="http://schemas.microsoft.com/office/drawing/2014/main" id="{660F16E5-0AF0-2254-230A-29C9AEF8AD0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40616" y="821634"/>
            <a:ext cx="9812119" cy="3439005"/>
          </a:xfrm>
          <a:prstGeom prst="rect">
            <a:avLst/>
          </a:prstGeom>
        </p:spPr>
      </p:pic>
      <p:sp>
        <p:nvSpPr>
          <p:cNvPr id="5" name="TextBox 4">
            <a:extLst>
              <a:ext uri="{FF2B5EF4-FFF2-40B4-BE49-F238E27FC236}">
                <a16:creationId xmlns:a16="http://schemas.microsoft.com/office/drawing/2014/main" id="{5690A8A1-86EC-BB8F-A5E7-F39991D2A1C4}"/>
              </a:ext>
            </a:extLst>
          </p:cNvPr>
          <p:cNvSpPr txBox="1"/>
          <p:nvPr/>
        </p:nvSpPr>
        <p:spPr>
          <a:xfrm>
            <a:off x="2276651" y="4906682"/>
            <a:ext cx="9176084" cy="1477328"/>
          </a:xfrm>
          <a:prstGeom prst="rect">
            <a:avLst/>
          </a:prstGeom>
          <a:noFill/>
        </p:spPr>
        <p:txBody>
          <a:bodyPr wrap="square" rtlCol="0">
            <a:spAutoFit/>
          </a:bodyPr>
          <a:lstStyle/>
          <a:p>
            <a:r>
              <a:rPr lang="en-US" dirty="0"/>
              <a:t>Normal and skew </a:t>
            </a:r>
            <a:r>
              <a:rPr lang="en-US" dirty="0" err="1"/>
              <a:t>sextupole</a:t>
            </a:r>
            <a:r>
              <a:rPr lang="en-US" dirty="0"/>
              <a:t> correction were done operationally from 2002 on (after demonstration of the technique in 2001)</a:t>
            </a:r>
          </a:p>
          <a:p>
            <a:r>
              <a:rPr lang="en-US" dirty="0"/>
              <a:t>Measured improvements in:</a:t>
            </a:r>
          </a:p>
          <a:p>
            <a:r>
              <a:rPr lang="en-US" b="1" dirty="0"/>
              <a:t>Beam lifetime </a:t>
            </a:r>
            <a:r>
              <a:rPr lang="en-US" dirty="0"/>
              <a:t>(in operations)</a:t>
            </a:r>
          </a:p>
          <a:p>
            <a:r>
              <a:rPr lang="en-US" b="1" dirty="0"/>
              <a:t>Dynamic aperture </a:t>
            </a:r>
            <a:r>
              <a:rPr lang="en-US" dirty="0"/>
              <a:t>by 10-15% (during dedicated APEX experiments)</a:t>
            </a:r>
          </a:p>
        </p:txBody>
      </p:sp>
      <p:sp>
        <p:nvSpPr>
          <p:cNvPr id="6" name="TextBox 5">
            <a:extLst>
              <a:ext uri="{FF2B5EF4-FFF2-40B4-BE49-F238E27FC236}">
                <a16:creationId xmlns:a16="http://schemas.microsoft.com/office/drawing/2014/main" id="{DAF29BDC-A0EC-9107-66A0-1C4E546A9308}"/>
              </a:ext>
            </a:extLst>
          </p:cNvPr>
          <p:cNvSpPr txBox="1"/>
          <p:nvPr/>
        </p:nvSpPr>
        <p:spPr>
          <a:xfrm>
            <a:off x="4628147" y="4303661"/>
            <a:ext cx="3595856" cy="369332"/>
          </a:xfrm>
          <a:prstGeom prst="rect">
            <a:avLst/>
          </a:prstGeom>
          <a:noFill/>
        </p:spPr>
        <p:txBody>
          <a:bodyPr wrap="none" rtlCol="0">
            <a:spAutoFit/>
          </a:bodyPr>
          <a:lstStyle/>
          <a:p>
            <a:r>
              <a:rPr lang="en-US" dirty="0"/>
              <a:t>Correction of </a:t>
            </a:r>
            <a:r>
              <a:rPr lang="en-US" dirty="0" err="1"/>
              <a:t>sextupole</a:t>
            </a:r>
            <a:r>
              <a:rPr lang="en-US" dirty="0"/>
              <a:t> effect in IR8</a:t>
            </a:r>
          </a:p>
        </p:txBody>
      </p:sp>
    </p:spTree>
    <p:extLst>
      <p:ext uri="{BB962C8B-B14F-4D97-AF65-F5344CB8AC3E}">
        <p14:creationId xmlns:p14="http://schemas.microsoft.com/office/powerpoint/2010/main" val="15956237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DFAC05-9695-8F03-64EC-3422465DFF47}"/>
              </a:ext>
            </a:extLst>
          </p:cNvPr>
          <p:cNvSpPr>
            <a:spLocks noGrp="1"/>
          </p:cNvSpPr>
          <p:nvPr>
            <p:ph type="title"/>
          </p:nvPr>
        </p:nvSpPr>
        <p:spPr>
          <a:xfrm>
            <a:off x="1484308" y="92242"/>
            <a:ext cx="10018713" cy="621632"/>
          </a:xfrm>
        </p:spPr>
        <p:txBody>
          <a:bodyPr>
            <a:normAutofit fontScale="90000"/>
          </a:bodyPr>
          <a:lstStyle/>
          <a:p>
            <a:r>
              <a:rPr lang="en-US" dirty="0"/>
              <a:t>Results: higher orders</a:t>
            </a:r>
          </a:p>
        </p:txBody>
      </p:sp>
      <p:sp>
        <p:nvSpPr>
          <p:cNvPr id="3" name="TextBox 2">
            <a:extLst>
              <a:ext uri="{FF2B5EF4-FFF2-40B4-BE49-F238E27FC236}">
                <a16:creationId xmlns:a16="http://schemas.microsoft.com/office/drawing/2014/main" id="{3F11014B-32C8-2F84-8F0A-0F3ED45558CF}"/>
              </a:ext>
            </a:extLst>
          </p:cNvPr>
          <p:cNvSpPr txBox="1"/>
          <p:nvPr/>
        </p:nvSpPr>
        <p:spPr>
          <a:xfrm>
            <a:off x="1540874" y="713874"/>
            <a:ext cx="9962147" cy="646331"/>
          </a:xfrm>
          <a:prstGeom prst="rect">
            <a:avLst/>
          </a:prstGeom>
          <a:noFill/>
        </p:spPr>
        <p:txBody>
          <a:bodyPr wrap="square" rtlCol="0">
            <a:spAutoFit/>
          </a:bodyPr>
          <a:lstStyle/>
          <a:p>
            <a:r>
              <a:rPr lang="en-US" dirty="0"/>
              <a:t>To help in the correction) of orders higher than </a:t>
            </a:r>
            <a:r>
              <a:rPr lang="en-US" dirty="0" err="1"/>
              <a:t>sextupole</a:t>
            </a:r>
            <a:r>
              <a:rPr lang="en-US" dirty="0"/>
              <a:t>, we added the capability of online fitting and plotting the </a:t>
            </a:r>
            <a:r>
              <a:rPr lang="en-US" b="1" dirty="0"/>
              <a:t>polynomial coefficients</a:t>
            </a:r>
          </a:p>
        </p:txBody>
      </p:sp>
      <p:pic>
        <p:nvPicPr>
          <p:cNvPr id="5" name="Picture 4">
            <a:extLst>
              <a:ext uri="{FF2B5EF4-FFF2-40B4-BE49-F238E27FC236}">
                <a16:creationId xmlns:a16="http://schemas.microsoft.com/office/drawing/2014/main" id="{8F3ACD6C-DC01-51CE-8FB2-799DD1D77D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79461" y="1503274"/>
            <a:ext cx="6950665" cy="2435820"/>
          </a:xfrm>
          <a:prstGeom prst="rect">
            <a:avLst/>
          </a:prstGeom>
        </p:spPr>
      </p:pic>
      <p:pic>
        <p:nvPicPr>
          <p:cNvPr id="7" name="Picture 6">
            <a:extLst>
              <a:ext uri="{FF2B5EF4-FFF2-40B4-BE49-F238E27FC236}">
                <a16:creationId xmlns:a16="http://schemas.microsoft.com/office/drawing/2014/main" id="{624A27BA-F1CE-7DFC-1E16-FA8215E09A2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87930" y="4082163"/>
            <a:ext cx="5942196" cy="2622717"/>
          </a:xfrm>
          <a:prstGeom prst="rect">
            <a:avLst/>
          </a:prstGeom>
        </p:spPr>
      </p:pic>
      <p:sp>
        <p:nvSpPr>
          <p:cNvPr id="8" name="TextBox 7">
            <a:extLst>
              <a:ext uri="{FF2B5EF4-FFF2-40B4-BE49-F238E27FC236}">
                <a16:creationId xmlns:a16="http://schemas.microsoft.com/office/drawing/2014/main" id="{143D200F-6D84-D69C-F034-3AAD78526EF6}"/>
              </a:ext>
            </a:extLst>
          </p:cNvPr>
          <p:cNvSpPr txBox="1"/>
          <p:nvPr/>
        </p:nvSpPr>
        <p:spPr>
          <a:xfrm>
            <a:off x="8494296" y="1588168"/>
            <a:ext cx="3128210" cy="646331"/>
          </a:xfrm>
          <a:prstGeom prst="rect">
            <a:avLst/>
          </a:prstGeom>
          <a:noFill/>
        </p:spPr>
        <p:txBody>
          <a:bodyPr wrap="square" rtlCol="0">
            <a:spAutoFit/>
          </a:bodyPr>
          <a:lstStyle/>
          <a:p>
            <a:r>
              <a:rPr lang="en-US" dirty="0"/>
              <a:t>Octupole coefficients before and after correction</a:t>
            </a:r>
          </a:p>
        </p:txBody>
      </p:sp>
      <p:sp>
        <p:nvSpPr>
          <p:cNvPr id="9" name="TextBox 8">
            <a:extLst>
              <a:ext uri="{FF2B5EF4-FFF2-40B4-BE49-F238E27FC236}">
                <a16:creationId xmlns:a16="http://schemas.microsoft.com/office/drawing/2014/main" id="{03C744E5-E029-680A-E6B0-E02BA9749B2D}"/>
              </a:ext>
            </a:extLst>
          </p:cNvPr>
          <p:cNvSpPr txBox="1"/>
          <p:nvPr/>
        </p:nvSpPr>
        <p:spPr>
          <a:xfrm>
            <a:off x="8494296" y="3903929"/>
            <a:ext cx="3481136" cy="2862322"/>
          </a:xfrm>
          <a:prstGeom prst="rect">
            <a:avLst/>
          </a:prstGeom>
          <a:noFill/>
        </p:spPr>
        <p:txBody>
          <a:bodyPr wrap="square" rtlCol="0">
            <a:spAutoFit/>
          </a:bodyPr>
          <a:lstStyle/>
          <a:p>
            <a:r>
              <a:rPr lang="en-US" dirty="0"/>
              <a:t>The left plot shows the residual coefficients for the horizontal tune,  (purple: </a:t>
            </a:r>
            <a:r>
              <a:rPr lang="en-US" b="1" dirty="0">
                <a:solidFill>
                  <a:srgbClr val="7030A0"/>
                </a:solidFill>
              </a:rPr>
              <a:t>octupole</a:t>
            </a:r>
            <a:r>
              <a:rPr lang="en-US" dirty="0"/>
              <a:t>, green: </a:t>
            </a:r>
            <a:r>
              <a:rPr lang="en-US" b="1" dirty="0" err="1">
                <a:solidFill>
                  <a:srgbClr val="00B050"/>
                </a:solidFill>
              </a:rPr>
              <a:t>decapole</a:t>
            </a:r>
            <a:r>
              <a:rPr lang="en-US" dirty="0"/>
              <a:t>, black: </a:t>
            </a:r>
            <a:r>
              <a:rPr lang="en-US" b="1" dirty="0" err="1">
                <a:solidFill>
                  <a:schemeClr val="tx2"/>
                </a:solidFill>
              </a:rPr>
              <a:t>dodecapole</a:t>
            </a:r>
            <a:r>
              <a:rPr lang="en-US" dirty="0"/>
              <a:t>) after correction of the </a:t>
            </a:r>
            <a:r>
              <a:rPr lang="en-US" b="1" dirty="0" err="1"/>
              <a:t>sextupole</a:t>
            </a:r>
            <a:r>
              <a:rPr lang="en-US" dirty="0"/>
              <a:t> (linear) term. </a:t>
            </a:r>
          </a:p>
          <a:p>
            <a:r>
              <a:rPr lang="en-US" dirty="0"/>
              <a:t>The plot on the right shows the change in the higher order harmonics after we powered up the </a:t>
            </a:r>
            <a:r>
              <a:rPr lang="en-US" b="1" dirty="0"/>
              <a:t>yi7-dod3 </a:t>
            </a:r>
            <a:r>
              <a:rPr lang="en-US" b="1" dirty="0" err="1"/>
              <a:t>dodecapole</a:t>
            </a:r>
            <a:r>
              <a:rPr lang="en-US" b="1" dirty="0"/>
              <a:t> </a:t>
            </a:r>
            <a:r>
              <a:rPr lang="en-US" dirty="0"/>
              <a:t>in IR8</a:t>
            </a:r>
          </a:p>
        </p:txBody>
      </p:sp>
    </p:spTree>
    <p:extLst>
      <p:ext uri="{BB962C8B-B14F-4D97-AF65-F5344CB8AC3E}">
        <p14:creationId xmlns:p14="http://schemas.microsoft.com/office/powerpoint/2010/main" val="391217822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Custom 3">
      <a:dk1>
        <a:srgbClr val="1773B1"/>
      </a:dk1>
      <a:lt1>
        <a:sysClr val="window" lastClr="FFFFFF"/>
      </a:lt1>
      <a:dk2>
        <a:srgbClr val="39302A"/>
      </a:dk2>
      <a:lt2>
        <a:srgbClr val="E5DEDB"/>
      </a:lt2>
      <a:accent1>
        <a:srgbClr val="FFDF6A"/>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93B4CCAC-FD5A-4D59-B1AC-EAF45910B5A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db3dbd43-4c4b-4544-9f8a-0553f9f5f25e}" enabled="0" method="" siteId="{db3dbd43-4c4b-4544-9f8a-0553f9f5f25e}" removed="1"/>
</clbl:labelList>
</file>

<file path=docProps/app.xml><?xml version="1.0" encoding="utf-8"?>
<Properties xmlns="http://schemas.openxmlformats.org/officeDocument/2006/extended-properties" xmlns:vt="http://schemas.openxmlformats.org/officeDocument/2006/docPropsVTypes">
  <Template>TM03457496[[fn=Parallax]]</Template>
  <TotalTime>240</TotalTime>
  <Words>1077</Words>
  <Application>Microsoft Office PowerPoint</Application>
  <PresentationFormat>Widescreen</PresentationFormat>
  <Paragraphs>76</Paragraphs>
  <Slides>15</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Aptos</vt:lpstr>
      <vt:lpstr>Arial</vt:lpstr>
      <vt:lpstr>Corbel</vt:lpstr>
      <vt:lpstr>Wingdings</vt:lpstr>
      <vt:lpstr>Parallax</vt:lpstr>
      <vt:lpstr>Decoupling, non-linear corrections and other strange activities</vt:lpstr>
      <vt:lpstr>outline</vt:lpstr>
      <vt:lpstr>IR local linear and non-linear corrections</vt:lpstr>
      <vt:lpstr>PowerPoint Presentation</vt:lpstr>
      <vt:lpstr>IR correction technique and results</vt:lpstr>
      <vt:lpstr>IR bump application</vt:lpstr>
      <vt:lpstr>Operational conditions</vt:lpstr>
      <vt:lpstr>Results: sextupole and skew sextupole corrections</vt:lpstr>
      <vt:lpstr>Results: higher orders</vt:lpstr>
      <vt:lpstr>APEX: Accelerator Physics EXperiments</vt:lpstr>
      <vt:lpstr>The APEX gang</vt:lpstr>
      <vt:lpstr>RHIC Retreats</vt:lpstr>
      <vt:lpstr>RHIC Operations</vt:lpstr>
      <vt:lpstr>WAO Trieste 2007</vt:lpstr>
      <vt:lpstr>Great work and team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Pilat, Fulvia C.</dc:creator>
  <cp:lastModifiedBy>Pilat, Fulvia C.</cp:lastModifiedBy>
  <cp:revision>1</cp:revision>
  <dcterms:created xsi:type="dcterms:W3CDTF">2026-07-02T17:09:21Z</dcterms:created>
  <dcterms:modified xsi:type="dcterms:W3CDTF">2026-07-07T15:25:51Z</dcterms:modified>
</cp:coreProperties>
</file>