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MOV" ContentType="video/quicktime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4"/>
  </p:sldMasterIdLst>
  <p:notesMasterIdLst>
    <p:notesMasterId r:id="rId29"/>
  </p:notesMasterIdLst>
  <p:sldIdLst>
    <p:sldId id="256" r:id="rId5"/>
    <p:sldId id="257" r:id="rId6"/>
    <p:sldId id="266" r:id="rId7"/>
    <p:sldId id="265" r:id="rId8"/>
    <p:sldId id="264" r:id="rId9"/>
    <p:sldId id="282" r:id="rId10"/>
    <p:sldId id="268" r:id="rId11"/>
    <p:sldId id="269" r:id="rId12"/>
    <p:sldId id="271" r:id="rId13"/>
    <p:sldId id="278" r:id="rId14"/>
    <p:sldId id="270" r:id="rId15"/>
    <p:sldId id="272" r:id="rId16"/>
    <p:sldId id="273" r:id="rId17"/>
    <p:sldId id="274" r:id="rId18"/>
    <p:sldId id="258" r:id="rId19"/>
    <p:sldId id="276" r:id="rId20"/>
    <p:sldId id="279" r:id="rId21"/>
    <p:sldId id="283" r:id="rId22"/>
    <p:sldId id="275" r:id="rId23"/>
    <p:sldId id="284" r:id="rId24"/>
    <p:sldId id="285" r:id="rId25"/>
    <p:sldId id="287" r:id="rId26"/>
    <p:sldId id="286" r:id="rId27"/>
    <p:sldId id="28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6262"/>
    <a:srgbClr val="D9D9D9"/>
    <a:srgbClr val="0000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0210B1B-DF97-42BD-844E-255452B61685}" v="626" dt="2026-07-09T07:39:34.523"/>
    <p1510:client id="{1D805C52-1D4B-429B-A025-73C7636213D0}" v="50" dt="2026-07-10T13:13:39.80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94"/>
  </p:normalViewPr>
  <p:slideViewPr>
    <p:cSldViewPr snapToGrid="0" snapToObjects="1">
      <p:cViewPr varScale="1">
        <p:scale>
          <a:sx n="104" d="100"/>
          <a:sy n="104" d="100"/>
        </p:scale>
        <p:origin x="14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rnick, Kevin" userId="e9a5cfda-c225-469d-877e-4f2b4aed25e2" providerId="ADAL" clId="{1D805C52-1D4B-429B-A025-73C7636213D0}"/>
    <pc:docChg chg="custSel modSld">
      <pc:chgData name="Mernick, Kevin" userId="e9a5cfda-c225-469d-877e-4f2b4aed25e2" providerId="ADAL" clId="{1D805C52-1D4B-429B-A025-73C7636213D0}" dt="2026-07-10T13:13:39.805" v="49" actId="1076"/>
      <pc:docMkLst>
        <pc:docMk/>
      </pc:docMkLst>
      <pc:sldChg chg="modSp">
        <pc:chgData name="Mernick, Kevin" userId="e9a5cfda-c225-469d-877e-4f2b4aed25e2" providerId="ADAL" clId="{1D805C52-1D4B-429B-A025-73C7636213D0}" dt="2026-07-10T01:54:12.718" v="20" actId="20577"/>
        <pc:sldMkLst>
          <pc:docMk/>
          <pc:sldMk cId="3681362828" sldId="257"/>
        </pc:sldMkLst>
        <pc:spChg chg="mod">
          <ac:chgData name="Mernick, Kevin" userId="e9a5cfda-c225-469d-877e-4f2b4aed25e2" providerId="ADAL" clId="{1D805C52-1D4B-429B-A025-73C7636213D0}" dt="2026-07-10T01:54:12.718" v="20" actId="20577"/>
          <ac:spMkLst>
            <pc:docMk/>
            <pc:sldMk cId="3681362828" sldId="257"/>
            <ac:spMk id="7" creationId="{84BED499-6ED4-F54A-8BC4-75AB617CA064}"/>
          </ac:spMkLst>
        </pc:spChg>
      </pc:sldChg>
      <pc:sldChg chg="addSp modSp">
        <pc:chgData name="Mernick, Kevin" userId="e9a5cfda-c225-469d-877e-4f2b4aed25e2" providerId="ADAL" clId="{1D805C52-1D4B-429B-A025-73C7636213D0}" dt="2026-07-10T13:13:39.805" v="49" actId="1076"/>
        <pc:sldMkLst>
          <pc:docMk/>
          <pc:sldMk cId="4011184315" sldId="283"/>
        </pc:sldMkLst>
        <pc:spChg chg="mod">
          <ac:chgData name="Mernick, Kevin" userId="e9a5cfda-c225-469d-877e-4f2b4aed25e2" providerId="ADAL" clId="{1D805C52-1D4B-429B-A025-73C7636213D0}" dt="2026-07-10T13:13:07.294" v="34" actId="27636"/>
          <ac:spMkLst>
            <pc:docMk/>
            <pc:sldMk cId="4011184315" sldId="283"/>
            <ac:spMk id="3" creationId="{2CE33120-0911-7C53-6D5F-0EB2A3468F08}"/>
          </ac:spMkLst>
        </pc:spChg>
        <pc:picChg chg="add mod">
          <ac:chgData name="Mernick, Kevin" userId="e9a5cfda-c225-469d-877e-4f2b4aed25e2" providerId="ADAL" clId="{1D805C52-1D4B-429B-A025-73C7636213D0}" dt="2026-07-10T13:13:39.805" v="49" actId="1076"/>
          <ac:picMkLst>
            <pc:docMk/>
            <pc:sldMk cId="4011184315" sldId="283"/>
            <ac:picMk id="1026" creationId="{B2CAB02F-01A0-4F1E-8850-9691F53FCF19}"/>
          </ac:picMkLst>
        </pc:picChg>
      </pc:sldChg>
      <pc:sldChg chg="modSp">
        <pc:chgData name="Mernick, Kevin" userId="e9a5cfda-c225-469d-877e-4f2b4aed25e2" providerId="ADAL" clId="{1D805C52-1D4B-429B-A025-73C7636213D0}" dt="2026-07-09T21:13:35.466" v="19" actId="20577"/>
        <pc:sldMkLst>
          <pc:docMk/>
          <pc:sldMk cId="1515373113" sldId="284"/>
        </pc:sldMkLst>
        <pc:spChg chg="mod">
          <ac:chgData name="Mernick, Kevin" userId="e9a5cfda-c225-469d-877e-4f2b4aed25e2" providerId="ADAL" clId="{1D805C52-1D4B-429B-A025-73C7636213D0}" dt="2026-07-09T21:13:35.466" v="19" actId="20577"/>
          <ac:spMkLst>
            <pc:docMk/>
            <pc:sldMk cId="1515373113" sldId="284"/>
            <ac:spMk id="13" creationId="{D9F105FA-4578-6019-FCBF-1CCF6D51D6C6}"/>
          </ac:spMkLst>
        </pc:spChg>
      </pc:sldChg>
    </pc:docChg>
  </pc:docChgLst>
  <pc:docChgLst>
    <pc:chgData name="Severino, Freddy F" userId="S::severino@bnl.gov::ed487047-75b5-4393-8643-f4f8c80e301b" providerId="AD" clId="Web-{53901C16-609D-1DDA-24CD-39AAC0B659D7}"/>
    <pc:docChg chg="modSld">
      <pc:chgData name="Severino, Freddy F" userId="S::severino@bnl.gov::ed487047-75b5-4393-8643-f4f8c80e301b" providerId="AD" clId="Web-{53901C16-609D-1DDA-24CD-39AAC0B659D7}" dt="2026-07-08T13:18:46.061" v="51" actId="20577"/>
      <pc:docMkLst>
        <pc:docMk/>
      </pc:docMkLst>
      <pc:sldChg chg="modSp">
        <pc:chgData name="Severino, Freddy F" userId="S::severino@bnl.gov::ed487047-75b5-4393-8643-f4f8c80e301b" providerId="AD" clId="Web-{53901C16-609D-1DDA-24CD-39AAC0B659D7}" dt="2026-07-08T13:18:46.061" v="51" actId="20577"/>
        <pc:sldMkLst>
          <pc:docMk/>
          <pc:sldMk cId="4166839922" sldId="272"/>
        </pc:sldMkLst>
        <pc:spChg chg="mod">
          <ac:chgData name="Severino, Freddy F" userId="S::severino@bnl.gov::ed487047-75b5-4393-8643-f4f8c80e301b" providerId="AD" clId="Web-{53901C16-609D-1DDA-24CD-39AAC0B659D7}" dt="2026-07-08T13:18:46.061" v="51" actId="20577"/>
          <ac:spMkLst>
            <pc:docMk/>
            <pc:sldMk cId="4166839922" sldId="272"/>
            <ac:spMk id="2" creationId="{9FBA8242-398F-5E34-7213-933A0D17A375}"/>
          </ac:spMkLst>
        </pc:spChg>
      </pc:sldChg>
    </pc:docChg>
  </pc:docChgLst>
  <pc:docChgLst>
    <pc:chgData name="Mernick, Kevin" userId="e9a5cfda-c225-469d-877e-4f2b4aed25e2" providerId="ADAL" clId="{8BA390AE-9EF9-4F46-9E34-BE62872974E1}"/>
    <pc:docChg chg="undo custSel addSld delSld modSld sldOrd">
      <pc:chgData name="Mernick, Kevin" userId="e9a5cfda-c225-469d-877e-4f2b4aed25e2" providerId="ADAL" clId="{8BA390AE-9EF9-4F46-9E34-BE62872974E1}" dt="2026-07-09T07:41:08.556" v="10465" actId="1076"/>
      <pc:docMkLst>
        <pc:docMk/>
      </pc:docMkLst>
      <pc:sldChg chg="modSp mod">
        <pc:chgData name="Mernick, Kevin" userId="e9a5cfda-c225-469d-877e-4f2b4aed25e2" providerId="ADAL" clId="{8BA390AE-9EF9-4F46-9E34-BE62872974E1}" dt="2026-07-08T02:35:17.538" v="1564" actId="20577"/>
        <pc:sldMkLst>
          <pc:docMk/>
          <pc:sldMk cId="2246755923" sldId="256"/>
        </pc:sldMkLst>
        <pc:spChg chg="mod">
          <ac:chgData name="Mernick, Kevin" userId="e9a5cfda-c225-469d-877e-4f2b4aed25e2" providerId="ADAL" clId="{8BA390AE-9EF9-4F46-9E34-BE62872974E1}" dt="2026-07-08T02:35:17.538" v="1564" actId="20577"/>
          <ac:spMkLst>
            <pc:docMk/>
            <pc:sldMk cId="2246755923" sldId="256"/>
            <ac:spMk id="3" creationId="{FDB0E14B-6889-F849-8A8C-D01D7C36038D}"/>
          </ac:spMkLst>
        </pc:spChg>
        <pc:spChg chg="mod">
          <ac:chgData name="Mernick, Kevin" userId="e9a5cfda-c225-469d-877e-4f2b4aed25e2" providerId="ADAL" clId="{8BA390AE-9EF9-4F46-9E34-BE62872974E1}" dt="2026-07-07T16:59:54.887" v="73" actId="20577"/>
          <ac:spMkLst>
            <pc:docMk/>
            <pc:sldMk cId="2246755923" sldId="256"/>
            <ac:spMk id="4" creationId="{BD0F4563-AB5E-1F4E-B28C-08AC1323034C}"/>
          </ac:spMkLst>
        </pc:spChg>
      </pc:sldChg>
      <pc:sldChg chg="addSp modSp mod">
        <pc:chgData name="Mernick, Kevin" userId="e9a5cfda-c225-469d-877e-4f2b4aed25e2" providerId="ADAL" clId="{8BA390AE-9EF9-4F46-9E34-BE62872974E1}" dt="2026-07-08T17:00:28.690" v="3527" actId="1076"/>
        <pc:sldMkLst>
          <pc:docMk/>
          <pc:sldMk cId="3681362828" sldId="257"/>
        </pc:sldMkLst>
        <pc:spChg chg="add mod">
          <ac:chgData name="Mernick, Kevin" userId="e9a5cfda-c225-469d-877e-4f2b4aed25e2" providerId="ADAL" clId="{8BA390AE-9EF9-4F46-9E34-BE62872974E1}" dt="2026-07-08T16:38:14.697" v="3477" actId="20577"/>
          <ac:spMkLst>
            <pc:docMk/>
            <pc:sldMk cId="3681362828" sldId="257"/>
            <ac:spMk id="3" creationId="{8BB59DFF-B050-8DAC-27B5-C6ACCCEB91EA}"/>
          </ac:spMkLst>
        </pc:spChg>
        <pc:spChg chg="mod">
          <ac:chgData name="Mernick, Kevin" userId="e9a5cfda-c225-469d-877e-4f2b4aed25e2" providerId="ADAL" clId="{8BA390AE-9EF9-4F46-9E34-BE62872974E1}" dt="2026-07-07T18:40:03.267" v="324" actId="20577"/>
          <ac:spMkLst>
            <pc:docMk/>
            <pc:sldMk cId="3681362828" sldId="257"/>
            <ac:spMk id="7" creationId="{84BED499-6ED4-F54A-8BC4-75AB617CA064}"/>
          </ac:spMkLst>
        </pc:spChg>
        <pc:picChg chg="add mod modCrop">
          <ac:chgData name="Mernick, Kevin" userId="e9a5cfda-c225-469d-877e-4f2b4aed25e2" providerId="ADAL" clId="{8BA390AE-9EF9-4F46-9E34-BE62872974E1}" dt="2026-07-08T17:00:28.690" v="3527" actId="1076"/>
          <ac:picMkLst>
            <pc:docMk/>
            <pc:sldMk cId="3681362828" sldId="257"/>
            <ac:picMk id="5" creationId="{1A58BE1B-A4CE-AB0B-5D71-7FD4A41136D5}"/>
          </ac:picMkLst>
        </pc:picChg>
      </pc:sldChg>
      <pc:sldChg chg="addSp modSp add mod setBg modAnim">
        <pc:chgData name="Mernick, Kevin" userId="e9a5cfda-c225-469d-877e-4f2b4aed25e2" providerId="ADAL" clId="{8BA390AE-9EF9-4F46-9E34-BE62872974E1}" dt="2026-07-08T03:30:03.929" v="2804"/>
        <pc:sldMkLst>
          <pc:docMk/>
          <pc:sldMk cId="1543211811" sldId="258"/>
        </pc:sldMkLst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4" creationId="{1A282CD0-4B7D-43F0-BEA7-0338BE14CD7B}"/>
          </ac:spMkLst>
        </pc:spChg>
        <pc:spChg chg="add mod">
          <ac:chgData name="Mernick, Kevin" userId="e9a5cfda-c225-469d-877e-4f2b4aed25e2" providerId="ADAL" clId="{8BA390AE-9EF9-4F46-9E34-BE62872974E1}" dt="2026-07-08T03:29:43.475" v="2803" actId="1036"/>
          <ac:spMkLst>
            <pc:docMk/>
            <pc:sldMk cId="1543211811" sldId="258"/>
            <ac:spMk id="6" creationId="{4863EF5C-5B1C-3A87-BA40-31AA8693B0A5}"/>
          </ac:spMkLst>
        </pc:spChg>
        <pc:spChg chg="add mod">
          <ac:chgData name="Mernick, Kevin" userId="e9a5cfda-c225-469d-877e-4f2b4aed25e2" providerId="ADAL" clId="{8BA390AE-9EF9-4F46-9E34-BE62872974E1}" dt="2026-07-08T03:30:03.929" v="2804"/>
          <ac:spMkLst>
            <pc:docMk/>
            <pc:sldMk cId="1543211811" sldId="258"/>
            <ac:spMk id="7" creationId="{E959A44A-68AE-57BA-F613-4867CE00C0E4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73" creationId="{3EDC5E26-D986-48DB-8BB2-EBFE3B1423FD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75" creationId="{46C668CC-B69B-480A-B389-6A31EDEEB415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78" creationId="{AE4B8EC9-03B9-4EFB-A9C0-69240F413B5A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80" creationId="{E902CC0A-C4BA-4AB0-845F-76195DFA7AC7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85" creationId="{3E126546-2742-460E-9DD4-F6F2051275B8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92" creationId="{61724312-B60B-45E0-B2C6-A6104002F887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96" creationId="{C69BD03A-3360-4B87-8169-8771193243E6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97" creationId="{BF593879-B9B6-44E4-B9EA-7A5F3B784F47}"/>
          </ac:spMkLst>
        </pc:spChg>
        <pc:spChg chg="mod">
          <ac:chgData name="Mernick, Kevin" userId="e9a5cfda-c225-469d-877e-4f2b4aed25e2" providerId="ADAL" clId="{8BA390AE-9EF9-4F46-9E34-BE62872974E1}" dt="2026-07-08T03:28:17.015" v="2763" actId="6549"/>
          <ac:spMkLst>
            <pc:docMk/>
            <pc:sldMk cId="1543211811" sldId="258"/>
            <ac:spMk id="119" creationId="{59EBC357-5AE3-4BB2-A58B-8A1C6AECE5DE}"/>
          </ac:spMkLst>
        </pc:spChg>
        <pc:spChg chg="mod">
          <ac:chgData name="Mernick, Kevin" userId="e9a5cfda-c225-469d-877e-4f2b4aed25e2" providerId="ADAL" clId="{8BA390AE-9EF9-4F46-9E34-BE62872974E1}" dt="2026-07-08T03:27:36.491" v="2750" actId="164"/>
          <ac:spMkLst>
            <pc:docMk/>
            <pc:sldMk cId="1543211811" sldId="258"/>
            <ac:spMk id="134" creationId="{5AB58B55-960B-4A24-B2D8-A3FC7AB3901B}"/>
          </ac:spMkLst>
        </pc:spChg>
        <pc:grpChg chg="mod">
          <ac:chgData name="Mernick, Kevin" userId="e9a5cfda-c225-469d-877e-4f2b4aed25e2" providerId="ADAL" clId="{8BA390AE-9EF9-4F46-9E34-BE62872974E1}" dt="2026-07-08T03:27:39.428" v="2756" actId="1036"/>
          <ac:grpSpMkLst>
            <pc:docMk/>
            <pc:sldMk cId="1543211811" sldId="258"/>
            <ac:grpSpMk id="2" creationId="{865E6DC6-CB84-CBCA-42D1-0D56763C0966}"/>
          </ac:grpSpMkLst>
        </pc:grpChg>
        <pc:picChg chg="mod">
          <ac:chgData name="Mernick, Kevin" userId="e9a5cfda-c225-469d-877e-4f2b4aed25e2" providerId="ADAL" clId="{8BA390AE-9EF9-4F46-9E34-BE62872974E1}" dt="2026-07-08T03:27:25.475" v="2749" actId="1036"/>
          <ac:picMkLst>
            <pc:docMk/>
            <pc:sldMk cId="1543211811" sldId="258"/>
            <ac:picMk id="3" creationId="{F57B985B-888F-46AC-A399-268460FAF915}"/>
          </ac:picMkLst>
        </pc:picChg>
      </pc:sldChg>
      <pc:sldChg chg="del ord">
        <pc:chgData name="Mernick, Kevin" userId="e9a5cfda-c225-469d-877e-4f2b4aed25e2" providerId="ADAL" clId="{8BA390AE-9EF9-4F46-9E34-BE62872974E1}" dt="2026-07-09T03:58:19.520" v="9710" actId="47"/>
        <pc:sldMkLst>
          <pc:docMk/>
          <pc:sldMk cId="1387988044" sldId="259"/>
        </pc:sldMkLst>
      </pc:sldChg>
      <pc:sldChg chg="del">
        <pc:chgData name="Mernick, Kevin" userId="e9a5cfda-c225-469d-877e-4f2b4aed25e2" providerId="ADAL" clId="{8BA390AE-9EF9-4F46-9E34-BE62872974E1}" dt="2026-07-09T03:58:19.520" v="9710" actId="47"/>
        <pc:sldMkLst>
          <pc:docMk/>
          <pc:sldMk cId="4189160374" sldId="261"/>
        </pc:sldMkLst>
      </pc:sldChg>
      <pc:sldChg chg="del ord">
        <pc:chgData name="Mernick, Kevin" userId="e9a5cfda-c225-469d-877e-4f2b4aed25e2" providerId="ADAL" clId="{8BA390AE-9EF9-4F46-9E34-BE62872974E1}" dt="2026-07-08T03:27:01.249" v="2738" actId="2696"/>
        <pc:sldMkLst>
          <pc:docMk/>
          <pc:sldMk cId="1943615344" sldId="263"/>
        </pc:sldMkLst>
      </pc:sldChg>
      <pc:sldChg chg="addSp delSp modSp mod modClrScheme chgLayout">
        <pc:chgData name="Mernick, Kevin" userId="e9a5cfda-c225-469d-877e-4f2b4aed25e2" providerId="ADAL" clId="{8BA390AE-9EF9-4F46-9E34-BE62872974E1}" dt="2026-07-08T17:15:42.973" v="3915" actId="1076"/>
        <pc:sldMkLst>
          <pc:docMk/>
          <pc:sldMk cId="743117901" sldId="264"/>
        </pc:sldMkLst>
        <pc:spChg chg="mod ord">
          <ac:chgData name="Mernick, Kevin" userId="e9a5cfda-c225-469d-877e-4f2b4aed25e2" providerId="ADAL" clId="{8BA390AE-9EF9-4F46-9E34-BE62872974E1}" dt="2026-07-08T02:10:54.022" v="1008" actId="700"/>
          <ac:spMkLst>
            <pc:docMk/>
            <pc:sldMk cId="743117901" sldId="264"/>
            <ac:spMk id="2" creationId="{FADBA102-0FF3-F8F2-1909-1688DF10B84D}"/>
          </ac:spMkLst>
        </pc:spChg>
        <pc:spChg chg="add mod ord">
          <ac:chgData name="Mernick, Kevin" userId="e9a5cfda-c225-469d-877e-4f2b4aed25e2" providerId="ADAL" clId="{8BA390AE-9EF9-4F46-9E34-BE62872974E1}" dt="2026-07-08T02:11:09.768" v="1031" actId="20577"/>
          <ac:spMkLst>
            <pc:docMk/>
            <pc:sldMk cId="743117901" sldId="264"/>
            <ac:spMk id="3" creationId="{03422D89-397F-0366-08A3-91D9C1C07BD0}"/>
          </ac:spMkLst>
        </pc:spChg>
        <pc:spChg chg="add mod ord">
          <ac:chgData name="Mernick, Kevin" userId="e9a5cfda-c225-469d-877e-4f2b4aed25e2" providerId="ADAL" clId="{8BA390AE-9EF9-4F46-9E34-BE62872974E1}" dt="2026-07-08T02:58:08.773" v="2127" actId="27636"/>
          <ac:spMkLst>
            <pc:docMk/>
            <pc:sldMk cId="743117901" sldId="264"/>
            <ac:spMk id="4" creationId="{DC22F254-A1BB-EF21-9ED8-1266EEB5BC8D}"/>
          </ac:spMkLst>
        </pc:spChg>
        <pc:spChg chg="add mod">
          <ac:chgData name="Mernick, Kevin" userId="e9a5cfda-c225-469d-877e-4f2b4aed25e2" providerId="ADAL" clId="{8BA390AE-9EF9-4F46-9E34-BE62872974E1}" dt="2026-07-08T17:15:42.973" v="3915" actId="1076"/>
          <ac:spMkLst>
            <pc:docMk/>
            <pc:sldMk cId="743117901" sldId="264"/>
            <ac:spMk id="10" creationId="{88C3D70C-A4AE-4C57-A1C8-5AF486E23EE4}"/>
          </ac:spMkLst>
        </pc:spChg>
        <pc:picChg chg="add mod">
          <ac:chgData name="Mernick, Kevin" userId="e9a5cfda-c225-469d-877e-4f2b4aed25e2" providerId="ADAL" clId="{8BA390AE-9EF9-4F46-9E34-BE62872974E1}" dt="2026-07-08T17:10:50.537" v="3605" actId="1076"/>
          <ac:picMkLst>
            <pc:docMk/>
            <pc:sldMk cId="743117901" sldId="264"/>
            <ac:picMk id="5" creationId="{615E8DC7-752D-CB6A-E9DA-6754D07D5A3C}"/>
          </ac:picMkLst>
        </pc:picChg>
        <pc:picChg chg="add del mod">
          <ac:chgData name="Mernick, Kevin" userId="e9a5cfda-c225-469d-877e-4f2b4aed25e2" providerId="ADAL" clId="{8BA390AE-9EF9-4F46-9E34-BE62872974E1}" dt="2026-07-08T16:13:14.103" v="2938" actId="478"/>
          <ac:picMkLst>
            <pc:docMk/>
            <pc:sldMk cId="743117901" sldId="264"/>
            <ac:picMk id="6" creationId="{FC5CB4D4-7E5E-E9B8-E15F-5C2769282F7B}"/>
          </ac:picMkLst>
        </pc:picChg>
        <pc:picChg chg="add del mod">
          <ac:chgData name="Mernick, Kevin" userId="e9a5cfda-c225-469d-877e-4f2b4aed25e2" providerId="ADAL" clId="{8BA390AE-9EF9-4F46-9E34-BE62872974E1}" dt="2026-07-08T16:13:12.892" v="2937" actId="478"/>
          <ac:picMkLst>
            <pc:docMk/>
            <pc:sldMk cId="743117901" sldId="264"/>
            <ac:picMk id="8" creationId="{74B18C48-3128-E262-EA70-42CF21BDB4EE}"/>
          </ac:picMkLst>
        </pc:picChg>
        <pc:picChg chg="add mod">
          <ac:chgData name="Mernick, Kevin" userId="e9a5cfda-c225-469d-877e-4f2b4aed25e2" providerId="ADAL" clId="{8BA390AE-9EF9-4F46-9E34-BE62872974E1}" dt="2026-07-08T17:10:47.999" v="3604" actId="1076"/>
          <ac:picMkLst>
            <pc:docMk/>
            <pc:sldMk cId="743117901" sldId="264"/>
            <ac:picMk id="9" creationId="{30442698-6C90-9945-ADAB-26567D7B021A}"/>
          </ac:picMkLst>
        </pc:picChg>
      </pc:sldChg>
      <pc:sldChg chg="addSp delSp modSp mod">
        <pc:chgData name="Mernick, Kevin" userId="e9a5cfda-c225-469d-877e-4f2b4aed25e2" providerId="ADAL" clId="{8BA390AE-9EF9-4F46-9E34-BE62872974E1}" dt="2026-07-08T21:48:54.354" v="6197" actId="14100"/>
        <pc:sldMkLst>
          <pc:docMk/>
          <pc:sldMk cId="1062446643" sldId="265"/>
        </pc:sldMkLst>
        <pc:spChg chg="mod">
          <ac:chgData name="Mernick, Kevin" userId="e9a5cfda-c225-469d-877e-4f2b4aed25e2" providerId="ADAL" clId="{8BA390AE-9EF9-4F46-9E34-BE62872974E1}" dt="2026-07-08T02:11:16.712" v="1042" actId="20577"/>
          <ac:spMkLst>
            <pc:docMk/>
            <pc:sldMk cId="1062446643" sldId="265"/>
            <ac:spMk id="2" creationId="{04E0D149-166D-7CB2-3540-76AE73F9F21A}"/>
          </ac:spMkLst>
        </pc:spChg>
        <pc:spChg chg="mod">
          <ac:chgData name="Mernick, Kevin" userId="e9a5cfda-c225-469d-877e-4f2b4aed25e2" providerId="ADAL" clId="{8BA390AE-9EF9-4F46-9E34-BE62872974E1}" dt="2026-07-08T02:10:40.063" v="1007" actId="1035"/>
          <ac:spMkLst>
            <pc:docMk/>
            <pc:sldMk cId="1062446643" sldId="265"/>
            <ac:spMk id="3" creationId="{394BA93D-2449-2593-5554-DDB80224148C}"/>
          </ac:spMkLst>
        </pc:spChg>
        <pc:picChg chg="add mod ord">
          <ac:chgData name="Mernick, Kevin" userId="e9a5cfda-c225-469d-877e-4f2b4aed25e2" providerId="ADAL" clId="{8BA390AE-9EF9-4F46-9E34-BE62872974E1}" dt="2026-07-08T02:10:33.604" v="997" actId="167"/>
          <ac:picMkLst>
            <pc:docMk/>
            <pc:sldMk cId="1062446643" sldId="265"/>
            <ac:picMk id="8" creationId="{E712BE8B-2580-05E7-C712-7681BECAEC0A}"/>
          </ac:picMkLst>
        </pc:picChg>
        <pc:picChg chg="add mod">
          <ac:chgData name="Mernick, Kevin" userId="e9a5cfda-c225-469d-877e-4f2b4aed25e2" providerId="ADAL" clId="{8BA390AE-9EF9-4F46-9E34-BE62872974E1}" dt="2026-07-08T21:48:54.354" v="6197" actId="14100"/>
          <ac:picMkLst>
            <pc:docMk/>
            <pc:sldMk cId="1062446643" sldId="265"/>
            <ac:picMk id="9" creationId="{C903610F-F16B-AC36-2A2D-BAFEAC6DFAAE}"/>
          </ac:picMkLst>
        </pc:picChg>
      </pc:sldChg>
      <pc:sldChg chg="addSp modSp new mod ord">
        <pc:chgData name="Mernick, Kevin" userId="e9a5cfda-c225-469d-877e-4f2b4aed25e2" providerId="ADAL" clId="{8BA390AE-9EF9-4F46-9E34-BE62872974E1}" dt="2026-07-08T15:13:24.082" v="2901" actId="20577"/>
        <pc:sldMkLst>
          <pc:docMk/>
          <pc:sldMk cId="746731121" sldId="266"/>
        </pc:sldMkLst>
        <pc:spChg chg="mod">
          <ac:chgData name="Mernick, Kevin" userId="e9a5cfda-c225-469d-877e-4f2b4aed25e2" providerId="ADAL" clId="{8BA390AE-9EF9-4F46-9E34-BE62872974E1}" dt="2026-07-08T02:11:27.288" v="1053" actId="20577"/>
          <ac:spMkLst>
            <pc:docMk/>
            <pc:sldMk cId="746731121" sldId="266"/>
            <ac:spMk id="2" creationId="{3F574912-7859-312D-BD7A-A8917E35321F}"/>
          </ac:spMkLst>
        </pc:spChg>
        <pc:spChg chg="mod">
          <ac:chgData name="Mernick, Kevin" userId="e9a5cfda-c225-469d-877e-4f2b4aed25e2" providerId="ADAL" clId="{8BA390AE-9EF9-4F46-9E34-BE62872974E1}" dt="2026-07-08T15:13:24.082" v="2901" actId="20577"/>
          <ac:spMkLst>
            <pc:docMk/>
            <pc:sldMk cId="746731121" sldId="266"/>
            <ac:spMk id="3" creationId="{FBFCAC48-6636-48B9-2C2C-E73484749ED0}"/>
          </ac:spMkLst>
        </pc:spChg>
        <pc:picChg chg="add mod ord">
          <ac:chgData name="Mernick, Kevin" userId="e9a5cfda-c225-469d-877e-4f2b4aed25e2" providerId="ADAL" clId="{8BA390AE-9EF9-4F46-9E34-BE62872974E1}" dt="2026-07-08T01:24:13.012" v="388" actId="167"/>
          <ac:picMkLst>
            <pc:docMk/>
            <pc:sldMk cId="746731121" sldId="266"/>
            <ac:picMk id="6" creationId="{66C8BAF0-C4AF-FAD6-E0EE-B6CA1CBA0E11}"/>
          </ac:picMkLst>
        </pc:picChg>
      </pc:sldChg>
      <pc:sldChg chg="addSp delSp modSp new del mod ord modClrScheme chgLayout">
        <pc:chgData name="Mernick, Kevin" userId="e9a5cfda-c225-469d-877e-4f2b4aed25e2" providerId="ADAL" clId="{8BA390AE-9EF9-4F46-9E34-BE62872974E1}" dt="2026-07-09T03:58:19.520" v="9710" actId="47"/>
        <pc:sldMkLst>
          <pc:docMk/>
          <pc:sldMk cId="1694972466" sldId="267"/>
        </pc:sldMkLst>
        <pc:spChg chg="mod ord">
          <ac:chgData name="Mernick, Kevin" userId="e9a5cfda-c225-469d-877e-4f2b4aed25e2" providerId="ADAL" clId="{8BA390AE-9EF9-4F46-9E34-BE62872974E1}" dt="2026-07-08T01:58:24.328" v="671" actId="700"/>
          <ac:spMkLst>
            <pc:docMk/>
            <pc:sldMk cId="1694972466" sldId="267"/>
            <ac:spMk id="2" creationId="{931E7696-284E-2288-AFFF-A0AB3C0F0B7A}"/>
          </ac:spMkLst>
        </pc:spChg>
        <pc:spChg chg="del">
          <ac:chgData name="Mernick, Kevin" userId="e9a5cfda-c225-469d-877e-4f2b4aed25e2" providerId="ADAL" clId="{8BA390AE-9EF9-4F46-9E34-BE62872974E1}" dt="2026-07-08T01:58:24.328" v="671" actId="700"/>
          <ac:spMkLst>
            <pc:docMk/>
            <pc:sldMk cId="1694972466" sldId="267"/>
            <ac:spMk id="3" creationId="{4ADC1259-3C68-8C89-AFCE-12BECEE692EA}"/>
          </ac:spMkLst>
        </pc:spChg>
        <pc:spChg chg="del">
          <ac:chgData name="Mernick, Kevin" userId="e9a5cfda-c225-469d-877e-4f2b4aed25e2" providerId="ADAL" clId="{8BA390AE-9EF9-4F46-9E34-BE62872974E1}" dt="2026-07-08T01:58:24.328" v="671" actId="700"/>
          <ac:spMkLst>
            <pc:docMk/>
            <pc:sldMk cId="1694972466" sldId="267"/>
            <ac:spMk id="4" creationId="{B3267348-A911-68D4-F01F-55FFC04BB9AC}"/>
          </ac:spMkLst>
        </pc:spChg>
        <pc:picChg chg="add del">
          <ac:chgData name="Mernick, Kevin" userId="e9a5cfda-c225-469d-877e-4f2b4aed25e2" providerId="ADAL" clId="{8BA390AE-9EF9-4F46-9E34-BE62872974E1}" dt="2026-07-08T04:03:28.530" v="2894" actId="21"/>
          <ac:picMkLst>
            <pc:docMk/>
            <pc:sldMk cId="1694972466" sldId="267"/>
            <ac:picMk id="6" creationId="{CBF5598C-63F5-49AB-6D19-F7A15291B46A}"/>
          </ac:picMkLst>
        </pc:picChg>
        <pc:picChg chg="add mod">
          <ac:chgData name="Mernick, Kevin" userId="e9a5cfda-c225-469d-877e-4f2b4aed25e2" providerId="ADAL" clId="{8BA390AE-9EF9-4F46-9E34-BE62872974E1}" dt="2026-07-08T19:31:10.169" v="4636" actId="1076"/>
          <ac:picMkLst>
            <pc:docMk/>
            <pc:sldMk cId="1694972466" sldId="267"/>
            <ac:picMk id="9" creationId="{466EC820-B08C-4EA0-642B-69710C29FC2F}"/>
          </ac:picMkLst>
        </pc:picChg>
      </pc:sldChg>
      <pc:sldChg chg="addSp delSp modSp new mod ord modClrScheme chgLayout">
        <pc:chgData name="Mernick, Kevin" userId="e9a5cfda-c225-469d-877e-4f2b4aed25e2" providerId="ADAL" clId="{8BA390AE-9EF9-4F46-9E34-BE62872974E1}" dt="2026-07-09T03:50:06.891" v="9508" actId="478"/>
        <pc:sldMkLst>
          <pc:docMk/>
          <pc:sldMk cId="3733968400" sldId="268"/>
        </pc:sldMkLst>
        <pc:spChg chg="del mod ord">
          <ac:chgData name="Mernick, Kevin" userId="e9a5cfda-c225-469d-877e-4f2b4aed25e2" providerId="ADAL" clId="{8BA390AE-9EF9-4F46-9E34-BE62872974E1}" dt="2026-07-08T02:20:20.407" v="1334" actId="700"/>
          <ac:spMkLst>
            <pc:docMk/>
            <pc:sldMk cId="3733968400" sldId="268"/>
            <ac:spMk id="2" creationId="{4487D8D7-63D3-F3F1-95A3-C0120F3E5048}"/>
          </ac:spMkLst>
        </pc:spChg>
        <pc:spChg chg="mod ord">
          <ac:chgData name="Mernick, Kevin" userId="e9a5cfda-c225-469d-877e-4f2b4aed25e2" providerId="ADAL" clId="{8BA390AE-9EF9-4F46-9E34-BE62872974E1}" dt="2026-07-08T02:20:20.407" v="1334" actId="700"/>
          <ac:spMkLst>
            <pc:docMk/>
            <pc:sldMk cId="3733968400" sldId="268"/>
            <ac:spMk id="3" creationId="{057767BD-B09B-7193-89AC-9C479057B287}"/>
          </ac:spMkLst>
        </pc:spChg>
        <pc:spChg chg="add mod ord">
          <ac:chgData name="Mernick, Kevin" userId="e9a5cfda-c225-469d-877e-4f2b4aed25e2" providerId="ADAL" clId="{8BA390AE-9EF9-4F46-9E34-BE62872974E1}" dt="2026-07-08T02:20:27.713" v="1345" actId="20577"/>
          <ac:spMkLst>
            <pc:docMk/>
            <pc:sldMk cId="3733968400" sldId="268"/>
            <ac:spMk id="4" creationId="{4E07E287-C2B1-3D07-60E2-77AA6CCA8693}"/>
          </ac:spMkLst>
        </pc:spChg>
        <pc:spChg chg="add del mod ord">
          <ac:chgData name="Mernick, Kevin" userId="e9a5cfda-c225-469d-877e-4f2b4aed25e2" providerId="ADAL" clId="{8BA390AE-9EF9-4F46-9E34-BE62872974E1}" dt="2026-07-09T03:50:06.891" v="9508" actId="478"/>
          <ac:spMkLst>
            <pc:docMk/>
            <pc:sldMk cId="3733968400" sldId="268"/>
            <ac:spMk id="5" creationId="{41710E9F-FBD6-CAE0-5827-289C069DD39D}"/>
          </ac:spMkLst>
        </pc:spChg>
        <pc:spChg chg="add mod">
          <ac:chgData name="Mernick, Kevin" userId="e9a5cfda-c225-469d-877e-4f2b4aed25e2" providerId="ADAL" clId="{8BA390AE-9EF9-4F46-9E34-BE62872974E1}" dt="2026-07-08T17:54:58.135" v="4439" actId="1076"/>
          <ac:spMkLst>
            <pc:docMk/>
            <pc:sldMk cId="3733968400" sldId="268"/>
            <ac:spMk id="10" creationId="{EA9C7517-5167-1E6B-CA6D-C3658904E4F6}"/>
          </ac:spMkLst>
        </pc:spChg>
        <pc:spChg chg="add mod">
          <ac:chgData name="Mernick, Kevin" userId="e9a5cfda-c225-469d-877e-4f2b4aed25e2" providerId="ADAL" clId="{8BA390AE-9EF9-4F46-9E34-BE62872974E1}" dt="2026-07-08T19:38:42.729" v="4663" actId="14100"/>
          <ac:spMkLst>
            <pc:docMk/>
            <pc:sldMk cId="3733968400" sldId="268"/>
            <ac:spMk id="11" creationId="{863419A7-1703-3F79-7252-473652D405AB}"/>
          </ac:spMkLst>
        </pc:spChg>
        <pc:picChg chg="add mod">
          <ac:chgData name="Mernick, Kevin" userId="e9a5cfda-c225-469d-877e-4f2b4aed25e2" providerId="ADAL" clId="{8BA390AE-9EF9-4F46-9E34-BE62872974E1}" dt="2026-07-08T17:54:47.575" v="4436" actId="1076"/>
          <ac:picMkLst>
            <pc:docMk/>
            <pc:sldMk cId="3733968400" sldId="268"/>
            <ac:picMk id="7" creationId="{C51FC72E-0D0C-5917-C284-6604A3886170}"/>
          </ac:picMkLst>
        </pc:picChg>
        <pc:picChg chg="add mod">
          <ac:chgData name="Mernick, Kevin" userId="e9a5cfda-c225-469d-877e-4f2b4aed25e2" providerId="ADAL" clId="{8BA390AE-9EF9-4F46-9E34-BE62872974E1}" dt="2026-07-08T17:54:47.575" v="4436" actId="1076"/>
          <ac:picMkLst>
            <pc:docMk/>
            <pc:sldMk cId="3733968400" sldId="268"/>
            <ac:picMk id="9" creationId="{FFB28D0C-FD6F-D79D-F957-746156C74616}"/>
          </ac:picMkLst>
        </pc:picChg>
      </pc:sldChg>
      <pc:sldChg chg="addSp delSp modSp add mod modClrScheme addAnim delAnim modAnim chgLayout">
        <pc:chgData name="Mernick, Kevin" userId="e9a5cfda-c225-469d-877e-4f2b4aed25e2" providerId="ADAL" clId="{8BA390AE-9EF9-4F46-9E34-BE62872974E1}" dt="2026-07-09T02:45:20.235" v="8793" actId="478"/>
        <pc:sldMkLst>
          <pc:docMk/>
          <pc:sldMk cId="1910127308" sldId="269"/>
        </pc:sldMkLst>
        <pc:spChg chg="mod ord">
          <ac:chgData name="Mernick, Kevin" userId="e9a5cfda-c225-469d-877e-4f2b4aed25e2" providerId="ADAL" clId="{8BA390AE-9EF9-4F46-9E34-BE62872974E1}" dt="2026-07-08T02:31:09.445" v="1446" actId="700"/>
          <ac:spMkLst>
            <pc:docMk/>
            <pc:sldMk cId="1910127308" sldId="269"/>
            <ac:spMk id="3" creationId="{FC8861C6-432F-861B-4FA0-61E1D25C1AD5}"/>
          </ac:spMkLst>
        </pc:spChg>
        <pc:spChg chg="mod ord">
          <ac:chgData name="Mernick, Kevin" userId="e9a5cfda-c225-469d-877e-4f2b4aed25e2" providerId="ADAL" clId="{8BA390AE-9EF9-4F46-9E34-BE62872974E1}" dt="2026-07-08T02:31:09.445" v="1446" actId="700"/>
          <ac:spMkLst>
            <pc:docMk/>
            <pc:sldMk cId="1910127308" sldId="269"/>
            <ac:spMk id="4" creationId="{D78C16CD-672A-E7DC-7E07-4CD6F01A006B}"/>
          </ac:spMkLst>
        </pc:spChg>
        <pc:spChg chg="add del">
          <ac:chgData name="Mernick, Kevin" userId="e9a5cfda-c225-469d-877e-4f2b4aed25e2" providerId="ADAL" clId="{8BA390AE-9EF9-4F46-9E34-BE62872974E1}" dt="2026-07-08T02:31:11.864" v="1447" actId="478"/>
          <ac:spMkLst>
            <pc:docMk/>
            <pc:sldMk cId="1910127308" sldId="269"/>
            <ac:spMk id="5" creationId="{F85C0B02-3B7F-7AF9-E8DB-CC864D08A333}"/>
          </ac:spMkLst>
        </pc:spChg>
        <pc:spChg chg="del">
          <ac:chgData name="Mernick, Kevin" userId="e9a5cfda-c225-469d-877e-4f2b4aed25e2" providerId="ADAL" clId="{8BA390AE-9EF9-4F46-9E34-BE62872974E1}" dt="2026-07-08T02:26:27.654" v="1417" actId="478"/>
          <ac:spMkLst>
            <pc:docMk/>
            <pc:sldMk cId="1910127308" sldId="269"/>
            <ac:spMk id="10" creationId="{0DE08DBC-6C86-D645-1106-38069DDBFC5C}"/>
          </ac:spMkLst>
        </pc:spChg>
        <pc:spChg chg="add mod">
          <ac:chgData name="Mernick, Kevin" userId="e9a5cfda-c225-469d-877e-4f2b4aed25e2" providerId="ADAL" clId="{8BA390AE-9EF9-4F46-9E34-BE62872974E1}" dt="2026-07-09T02:42:21.622" v="8747"/>
          <ac:spMkLst>
            <pc:docMk/>
            <pc:sldMk cId="1910127308" sldId="269"/>
            <ac:spMk id="18" creationId="{C5659395-B5F7-2E5B-092C-3ED87B151F21}"/>
          </ac:spMkLst>
        </pc:spChg>
        <pc:spChg chg="add mod">
          <ac:chgData name="Mernick, Kevin" userId="e9a5cfda-c225-469d-877e-4f2b4aed25e2" providerId="ADAL" clId="{8BA390AE-9EF9-4F46-9E34-BE62872974E1}" dt="2026-07-08T02:34:00.091" v="1538" actId="14100"/>
          <ac:spMkLst>
            <pc:docMk/>
            <pc:sldMk cId="1910127308" sldId="269"/>
            <ac:spMk id="19" creationId="{EFDFF397-C196-C41F-2A23-82233672ADF9}"/>
          </ac:spMkLst>
        </pc:spChg>
        <pc:spChg chg="add mod">
          <ac:chgData name="Mernick, Kevin" userId="e9a5cfda-c225-469d-877e-4f2b4aed25e2" providerId="ADAL" clId="{8BA390AE-9EF9-4F46-9E34-BE62872974E1}" dt="2026-07-08T02:34:21.277" v="1542" actId="14100"/>
          <ac:spMkLst>
            <pc:docMk/>
            <pc:sldMk cId="1910127308" sldId="269"/>
            <ac:spMk id="20" creationId="{FFDF3A9B-1608-D9C1-2116-4F9B64B1772A}"/>
          </ac:spMkLst>
        </pc:spChg>
        <pc:spChg chg="add del mod">
          <ac:chgData name="Mernick, Kevin" userId="e9a5cfda-c225-469d-877e-4f2b4aed25e2" providerId="ADAL" clId="{8BA390AE-9EF9-4F46-9E34-BE62872974E1}" dt="2026-07-09T02:40:51.438" v="8696" actId="478"/>
          <ac:spMkLst>
            <pc:docMk/>
            <pc:sldMk cId="1910127308" sldId="269"/>
            <ac:spMk id="22" creationId="{6EB537A9-CB60-4D29-C1FC-880A5A9DBADB}"/>
          </ac:spMkLst>
        </pc:spChg>
        <pc:spChg chg="add mod">
          <ac:chgData name="Mernick, Kevin" userId="e9a5cfda-c225-469d-877e-4f2b4aed25e2" providerId="ADAL" clId="{8BA390AE-9EF9-4F46-9E34-BE62872974E1}" dt="2026-07-09T02:43:28.910" v="8790" actId="27636"/>
          <ac:spMkLst>
            <pc:docMk/>
            <pc:sldMk cId="1910127308" sldId="269"/>
            <ac:spMk id="23" creationId="{73D6031F-79B3-AD97-A8B8-1916C064A41D}"/>
          </ac:spMkLst>
        </pc:spChg>
        <pc:spChg chg="add del mod">
          <ac:chgData name="Mernick, Kevin" userId="e9a5cfda-c225-469d-877e-4f2b4aed25e2" providerId="ADAL" clId="{8BA390AE-9EF9-4F46-9E34-BE62872974E1}" dt="2026-07-09T02:45:20.235" v="8793" actId="478"/>
          <ac:spMkLst>
            <pc:docMk/>
            <pc:sldMk cId="1910127308" sldId="269"/>
            <ac:spMk id="24" creationId="{D9A5CDF6-EA97-1F72-38C1-EA2A69FFD3AA}"/>
          </ac:spMkLst>
        </pc:spChg>
        <pc:picChg chg="add del mod ord">
          <ac:chgData name="Mernick, Kevin" userId="e9a5cfda-c225-469d-877e-4f2b4aed25e2" providerId="ADAL" clId="{8BA390AE-9EF9-4F46-9E34-BE62872974E1}" dt="2026-07-08T02:30:55.060" v="1441" actId="931"/>
          <ac:picMkLst>
            <pc:docMk/>
            <pc:sldMk cId="1910127308" sldId="269"/>
            <ac:picMk id="6" creationId="{63E76AC4-95ED-2CB8-2E15-9E66728DA400}"/>
          </ac:picMkLst>
        </pc:picChg>
        <pc:picChg chg="del">
          <ac:chgData name="Mernick, Kevin" userId="e9a5cfda-c225-469d-877e-4f2b4aed25e2" providerId="ADAL" clId="{8BA390AE-9EF9-4F46-9E34-BE62872974E1}" dt="2026-07-08T02:26:23.322" v="1415" actId="478"/>
          <ac:picMkLst>
            <pc:docMk/>
            <pc:sldMk cId="1910127308" sldId="269"/>
            <ac:picMk id="7" creationId="{2010C8C3-D245-B117-1AB8-A9D3C1125ECA}"/>
          </ac:picMkLst>
        </pc:picChg>
        <pc:picChg chg="del">
          <ac:chgData name="Mernick, Kevin" userId="e9a5cfda-c225-469d-877e-4f2b4aed25e2" providerId="ADAL" clId="{8BA390AE-9EF9-4F46-9E34-BE62872974E1}" dt="2026-07-08T02:26:24.444" v="1416" actId="478"/>
          <ac:picMkLst>
            <pc:docMk/>
            <pc:sldMk cId="1910127308" sldId="269"/>
            <ac:picMk id="9" creationId="{D1661D8B-1534-2950-F71F-5293A60C5F63}"/>
          </ac:picMkLst>
        </pc:picChg>
        <pc:picChg chg="add del mod ord">
          <ac:chgData name="Mernick, Kevin" userId="e9a5cfda-c225-469d-877e-4f2b4aed25e2" providerId="ADAL" clId="{8BA390AE-9EF9-4F46-9E34-BE62872974E1}" dt="2026-07-08T02:31:02.470" v="1444" actId="931"/>
          <ac:picMkLst>
            <pc:docMk/>
            <pc:sldMk cId="1910127308" sldId="269"/>
            <ac:picMk id="11" creationId="{4863DB8B-EDE7-58C7-B808-5F4142CF451F}"/>
          </ac:picMkLst>
        </pc:picChg>
        <pc:picChg chg="add mod">
          <ac:chgData name="Mernick, Kevin" userId="e9a5cfda-c225-469d-877e-4f2b4aed25e2" providerId="ADAL" clId="{8BA390AE-9EF9-4F46-9E34-BE62872974E1}" dt="2026-07-08T02:32:52.140" v="1529" actId="208"/>
          <ac:picMkLst>
            <pc:docMk/>
            <pc:sldMk cId="1910127308" sldId="269"/>
            <ac:picMk id="13" creationId="{BBB12952-A978-ABA7-90E7-4ABA09858464}"/>
          </ac:picMkLst>
        </pc:picChg>
        <pc:picChg chg="add mod">
          <ac:chgData name="Mernick, Kevin" userId="e9a5cfda-c225-469d-877e-4f2b4aed25e2" providerId="ADAL" clId="{8BA390AE-9EF9-4F46-9E34-BE62872974E1}" dt="2026-07-08T02:32:52.140" v="1529" actId="208"/>
          <ac:picMkLst>
            <pc:docMk/>
            <pc:sldMk cId="1910127308" sldId="269"/>
            <ac:picMk id="15" creationId="{867DEF09-20B9-85F3-17CC-21AE8EDDC079}"/>
          </ac:picMkLst>
        </pc:picChg>
        <pc:picChg chg="add mod">
          <ac:chgData name="Mernick, Kevin" userId="e9a5cfda-c225-469d-877e-4f2b4aed25e2" providerId="ADAL" clId="{8BA390AE-9EF9-4F46-9E34-BE62872974E1}" dt="2026-07-08T02:32:52.140" v="1529" actId="208"/>
          <ac:picMkLst>
            <pc:docMk/>
            <pc:sldMk cId="1910127308" sldId="269"/>
            <ac:picMk id="17" creationId="{A94F6CA8-7B73-D0EE-A79F-8CC2A5C5445D}"/>
          </ac:picMkLst>
        </pc:picChg>
        <pc:picChg chg="add mod">
          <ac:chgData name="Mernick, Kevin" userId="e9a5cfda-c225-469d-877e-4f2b4aed25e2" providerId="ADAL" clId="{8BA390AE-9EF9-4F46-9E34-BE62872974E1}" dt="2026-07-09T02:39:43.501" v="8689" actId="1076"/>
          <ac:picMkLst>
            <pc:docMk/>
            <pc:sldMk cId="1910127308" sldId="269"/>
            <ac:picMk id="21" creationId="{303246FE-622F-2546-AF57-5BC36FE91091}"/>
          </ac:picMkLst>
        </pc:picChg>
      </pc:sldChg>
      <pc:sldChg chg="addSp delSp modSp add mod chgLayout">
        <pc:chgData name="Mernick, Kevin" userId="e9a5cfda-c225-469d-877e-4f2b4aed25e2" providerId="ADAL" clId="{8BA390AE-9EF9-4F46-9E34-BE62872974E1}" dt="2026-07-09T03:26:47.662" v="8935" actId="20577"/>
        <pc:sldMkLst>
          <pc:docMk/>
          <pc:sldMk cId="2449504384" sldId="270"/>
        </pc:sldMkLst>
        <pc:spChg chg="add mod ord">
          <ac:chgData name="Mernick, Kevin" userId="e9a5cfda-c225-469d-877e-4f2b4aed25e2" providerId="ADAL" clId="{8BA390AE-9EF9-4F46-9E34-BE62872974E1}" dt="2026-07-09T03:24:01.146" v="8843" actId="14100"/>
          <ac:spMkLst>
            <pc:docMk/>
            <pc:sldMk cId="2449504384" sldId="270"/>
            <ac:spMk id="2" creationId="{490E8C74-18BD-DCC1-37A5-29D72D0EC284}"/>
          </ac:spMkLst>
        </pc:spChg>
        <pc:spChg chg="mod ord">
          <ac:chgData name="Mernick, Kevin" userId="e9a5cfda-c225-469d-877e-4f2b4aed25e2" providerId="ADAL" clId="{8BA390AE-9EF9-4F46-9E34-BE62872974E1}" dt="2026-07-08T02:45:09.727" v="1599" actId="700"/>
          <ac:spMkLst>
            <pc:docMk/>
            <pc:sldMk cId="2449504384" sldId="270"/>
            <ac:spMk id="3" creationId="{CF289BA5-5E14-203C-D003-E97677E28354}"/>
          </ac:spMkLst>
        </pc:spChg>
        <pc:spChg chg="mod ord">
          <ac:chgData name="Mernick, Kevin" userId="e9a5cfda-c225-469d-877e-4f2b4aed25e2" providerId="ADAL" clId="{8BA390AE-9EF9-4F46-9E34-BE62872974E1}" dt="2026-07-08T02:45:09.727" v="1599" actId="700"/>
          <ac:spMkLst>
            <pc:docMk/>
            <pc:sldMk cId="2449504384" sldId="270"/>
            <ac:spMk id="4" creationId="{02867EEC-4976-730B-9F66-DEA7F34DA6B1}"/>
          </ac:spMkLst>
        </pc:spChg>
        <pc:spChg chg="add mod">
          <ac:chgData name="Mernick, Kevin" userId="e9a5cfda-c225-469d-877e-4f2b4aed25e2" providerId="ADAL" clId="{8BA390AE-9EF9-4F46-9E34-BE62872974E1}" dt="2026-07-09T03:26:47.662" v="8935" actId="20577"/>
          <ac:spMkLst>
            <pc:docMk/>
            <pc:sldMk cId="2449504384" sldId="270"/>
            <ac:spMk id="5" creationId="{6FAB5D6F-DEE2-7F4E-19DD-F4EB24C6B00F}"/>
          </ac:spMkLst>
        </pc:spChg>
        <pc:spChg chg="del">
          <ac:chgData name="Mernick, Kevin" userId="e9a5cfda-c225-469d-877e-4f2b4aed25e2" providerId="ADAL" clId="{8BA390AE-9EF9-4F46-9E34-BE62872974E1}" dt="2026-07-08T02:45:01.517" v="1598" actId="478"/>
          <ac:spMkLst>
            <pc:docMk/>
            <pc:sldMk cId="2449504384" sldId="270"/>
            <ac:spMk id="18" creationId="{084CDD90-3115-FA7B-8A6F-5D26D2500EBC}"/>
          </ac:spMkLst>
        </pc:spChg>
        <pc:spChg chg="del">
          <ac:chgData name="Mernick, Kevin" userId="e9a5cfda-c225-469d-877e-4f2b4aed25e2" providerId="ADAL" clId="{8BA390AE-9EF9-4F46-9E34-BE62872974E1}" dt="2026-07-08T02:44:39.838" v="1566" actId="478"/>
          <ac:spMkLst>
            <pc:docMk/>
            <pc:sldMk cId="2449504384" sldId="270"/>
            <ac:spMk id="19" creationId="{CA6383AA-2C43-64DA-27FB-70D0B63C704B}"/>
          </ac:spMkLst>
        </pc:spChg>
        <pc:spChg chg="del">
          <ac:chgData name="Mernick, Kevin" userId="e9a5cfda-c225-469d-877e-4f2b4aed25e2" providerId="ADAL" clId="{8BA390AE-9EF9-4F46-9E34-BE62872974E1}" dt="2026-07-08T02:44:41.591" v="1567" actId="478"/>
          <ac:spMkLst>
            <pc:docMk/>
            <pc:sldMk cId="2449504384" sldId="270"/>
            <ac:spMk id="20" creationId="{74080D52-0995-D1A7-3688-AF9D907BC1A0}"/>
          </ac:spMkLst>
        </pc:spChg>
        <pc:picChg chg="add del">
          <ac:chgData name="Mernick, Kevin" userId="e9a5cfda-c225-469d-877e-4f2b4aed25e2" providerId="ADAL" clId="{8BA390AE-9EF9-4F46-9E34-BE62872974E1}" dt="2026-07-09T03:24:30.095" v="8845" actId="22"/>
          <ac:picMkLst>
            <pc:docMk/>
            <pc:sldMk cId="2449504384" sldId="270"/>
            <ac:picMk id="7" creationId="{FCDE08D9-C6D4-50D7-DFD3-E75C2B8ED6F9}"/>
          </ac:picMkLst>
        </pc:picChg>
        <pc:picChg chg="add mod">
          <ac:chgData name="Mernick, Kevin" userId="e9a5cfda-c225-469d-877e-4f2b4aed25e2" providerId="ADAL" clId="{8BA390AE-9EF9-4F46-9E34-BE62872974E1}" dt="2026-07-09T03:26:08.051" v="8865" actId="553"/>
          <ac:picMkLst>
            <pc:docMk/>
            <pc:sldMk cId="2449504384" sldId="270"/>
            <ac:picMk id="9" creationId="{9D4822F6-8756-7881-D052-617393BBDECE}"/>
          </ac:picMkLst>
        </pc:picChg>
        <pc:picChg chg="add mod">
          <ac:chgData name="Mernick, Kevin" userId="e9a5cfda-c225-469d-877e-4f2b4aed25e2" providerId="ADAL" clId="{8BA390AE-9EF9-4F46-9E34-BE62872974E1}" dt="2026-07-09T03:26:08.051" v="8865" actId="553"/>
          <ac:picMkLst>
            <pc:docMk/>
            <pc:sldMk cId="2449504384" sldId="270"/>
            <ac:picMk id="11" creationId="{D6CA1DEA-9EC3-58D4-BAEB-9C3995F5367D}"/>
          </ac:picMkLst>
        </pc:picChg>
        <pc:picChg chg="del">
          <ac:chgData name="Mernick, Kevin" userId="e9a5cfda-c225-469d-877e-4f2b4aed25e2" providerId="ADAL" clId="{8BA390AE-9EF9-4F46-9E34-BE62872974E1}" dt="2026-07-08T02:44:39.838" v="1566" actId="478"/>
          <ac:picMkLst>
            <pc:docMk/>
            <pc:sldMk cId="2449504384" sldId="270"/>
            <ac:picMk id="13" creationId="{FAEDA224-5F0D-8FE7-1E60-EB84542DA793}"/>
          </ac:picMkLst>
        </pc:picChg>
        <pc:picChg chg="del">
          <ac:chgData name="Mernick, Kevin" userId="e9a5cfda-c225-469d-877e-4f2b4aed25e2" providerId="ADAL" clId="{8BA390AE-9EF9-4F46-9E34-BE62872974E1}" dt="2026-07-08T02:44:43.003" v="1568" actId="478"/>
          <ac:picMkLst>
            <pc:docMk/>
            <pc:sldMk cId="2449504384" sldId="270"/>
            <ac:picMk id="15" creationId="{21290803-85C3-18C6-52AD-1ECA1D80F6D1}"/>
          </ac:picMkLst>
        </pc:picChg>
        <pc:picChg chg="del">
          <ac:chgData name="Mernick, Kevin" userId="e9a5cfda-c225-469d-877e-4f2b4aed25e2" providerId="ADAL" clId="{8BA390AE-9EF9-4F46-9E34-BE62872974E1}" dt="2026-07-08T02:44:44.996" v="1569" actId="478"/>
          <ac:picMkLst>
            <pc:docMk/>
            <pc:sldMk cId="2449504384" sldId="270"/>
            <ac:picMk id="17" creationId="{DA7C75FD-138A-2449-4DB8-F22473FFAF1A}"/>
          </ac:picMkLst>
        </pc:picChg>
      </pc:sldChg>
      <pc:sldChg chg="addSp delSp modSp add mod">
        <pc:chgData name="Mernick, Kevin" userId="e9a5cfda-c225-469d-877e-4f2b4aed25e2" providerId="ADAL" clId="{8BA390AE-9EF9-4F46-9E34-BE62872974E1}" dt="2026-07-08T17:58:21.321" v="4623" actId="1076"/>
        <pc:sldMkLst>
          <pc:docMk/>
          <pc:sldMk cId="3844098374" sldId="271"/>
        </pc:sldMkLst>
        <pc:spChg chg="mod">
          <ac:chgData name="Mernick, Kevin" userId="e9a5cfda-c225-469d-877e-4f2b4aed25e2" providerId="ADAL" clId="{8BA390AE-9EF9-4F46-9E34-BE62872974E1}" dt="2026-07-08T03:08:17.749" v="2164" actId="20577"/>
          <ac:spMkLst>
            <pc:docMk/>
            <pc:sldMk cId="3844098374" sldId="271"/>
            <ac:spMk id="4" creationId="{22731DDC-644B-A323-2AD7-AFDAA459851C}"/>
          </ac:spMkLst>
        </pc:spChg>
        <pc:spChg chg="add mod">
          <ac:chgData name="Mernick, Kevin" userId="e9a5cfda-c225-469d-877e-4f2b4aed25e2" providerId="ADAL" clId="{8BA390AE-9EF9-4F46-9E34-BE62872974E1}" dt="2026-07-08T16:29:25.587" v="3202" actId="14100"/>
          <ac:spMkLst>
            <pc:docMk/>
            <pc:sldMk cId="3844098374" sldId="271"/>
            <ac:spMk id="9" creationId="{A1825837-9CD0-95C9-2A51-7B0ABB9B8015}"/>
          </ac:spMkLst>
        </pc:spChg>
        <pc:spChg chg="add mod">
          <ac:chgData name="Mernick, Kevin" userId="e9a5cfda-c225-469d-877e-4f2b4aed25e2" providerId="ADAL" clId="{8BA390AE-9EF9-4F46-9E34-BE62872974E1}" dt="2026-07-08T17:58:21.321" v="4623" actId="1076"/>
          <ac:spMkLst>
            <pc:docMk/>
            <pc:sldMk cId="3844098374" sldId="271"/>
            <ac:spMk id="12" creationId="{4142DCCB-07D9-51AD-DE20-8649DB72291F}"/>
          </ac:spMkLst>
        </pc:spChg>
        <pc:spChg chg="mod">
          <ac:chgData name="Mernick, Kevin" userId="e9a5cfda-c225-469d-877e-4f2b4aed25e2" providerId="ADAL" clId="{8BA390AE-9EF9-4F46-9E34-BE62872974E1}" dt="2026-07-08T03:07:56.641" v="2160" actId="1076"/>
          <ac:spMkLst>
            <pc:docMk/>
            <pc:sldMk cId="3844098374" sldId="271"/>
            <ac:spMk id="18" creationId="{1AEEFBF3-922D-5BD7-18BF-8AECF837F151}"/>
          </ac:spMkLst>
        </pc:spChg>
        <pc:spChg chg="del">
          <ac:chgData name="Mernick, Kevin" userId="e9a5cfda-c225-469d-877e-4f2b4aed25e2" providerId="ADAL" clId="{8BA390AE-9EF9-4F46-9E34-BE62872974E1}" dt="2026-07-08T03:05:32.351" v="2130" actId="478"/>
          <ac:spMkLst>
            <pc:docMk/>
            <pc:sldMk cId="3844098374" sldId="271"/>
            <ac:spMk id="19" creationId="{76AC76AA-5D05-8BEE-B79A-4687DAFE4F1D}"/>
          </ac:spMkLst>
        </pc:spChg>
        <pc:spChg chg="del">
          <ac:chgData name="Mernick, Kevin" userId="e9a5cfda-c225-469d-877e-4f2b4aed25e2" providerId="ADAL" clId="{8BA390AE-9EF9-4F46-9E34-BE62872974E1}" dt="2026-07-08T03:05:32.351" v="2130" actId="478"/>
          <ac:spMkLst>
            <pc:docMk/>
            <pc:sldMk cId="3844098374" sldId="271"/>
            <ac:spMk id="20" creationId="{069EE139-0C0A-1EF8-7009-1215513BCC8F}"/>
          </ac:spMkLst>
        </pc:spChg>
        <pc:spChg chg="add mod">
          <ac:chgData name="Mernick, Kevin" userId="e9a5cfda-c225-469d-877e-4f2b4aed25e2" providerId="ADAL" clId="{8BA390AE-9EF9-4F46-9E34-BE62872974E1}" dt="2026-07-08T16:35:29.231" v="3349" actId="1076"/>
          <ac:spMkLst>
            <pc:docMk/>
            <pc:sldMk cId="3844098374" sldId="271"/>
            <ac:spMk id="22" creationId="{0B4A8906-3B12-F72E-18B2-A1A6300A7076}"/>
          </ac:spMkLst>
        </pc:spChg>
        <pc:picChg chg="add mod">
          <ac:chgData name="Mernick, Kevin" userId="e9a5cfda-c225-469d-877e-4f2b4aed25e2" providerId="ADAL" clId="{8BA390AE-9EF9-4F46-9E34-BE62872974E1}" dt="2026-07-08T03:07:48.515" v="2155" actId="1076"/>
          <ac:picMkLst>
            <pc:docMk/>
            <pc:sldMk cId="3844098374" sldId="271"/>
            <ac:picMk id="5" creationId="{3B3B93E8-D66E-4453-148A-CB7B0F4E4D5B}"/>
          </ac:picMkLst>
        </pc:picChg>
        <pc:picChg chg="add mod">
          <ac:chgData name="Mernick, Kevin" userId="e9a5cfda-c225-469d-877e-4f2b4aed25e2" providerId="ADAL" clId="{8BA390AE-9EF9-4F46-9E34-BE62872974E1}" dt="2026-07-08T17:58:10.330" v="4622" actId="12788"/>
          <ac:picMkLst>
            <pc:docMk/>
            <pc:sldMk cId="3844098374" sldId="271"/>
            <ac:picMk id="7" creationId="{3727A18C-51C7-ED4E-5E49-7896D22E048D}"/>
          </ac:picMkLst>
        </pc:picChg>
        <pc:picChg chg="add mod ord">
          <ac:chgData name="Mernick, Kevin" userId="e9a5cfda-c225-469d-877e-4f2b4aed25e2" providerId="ADAL" clId="{8BA390AE-9EF9-4F46-9E34-BE62872974E1}" dt="2026-07-08T17:58:10.330" v="4622" actId="12788"/>
          <ac:picMkLst>
            <pc:docMk/>
            <pc:sldMk cId="3844098374" sldId="271"/>
            <ac:picMk id="11" creationId="{88FA8A5F-53CF-8E55-59F0-74B4394F8B4C}"/>
          </ac:picMkLst>
        </pc:picChg>
        <pc:picChg chg="del">
          <ac:chgData name="Mernick, Kevin" userId="e9a5cfda-c225-469d-877e-4f2b4aed25e2" providerId="ADAL" clId="{8BA390AE-9EF9-4F46-9E34-BE62872974E1}" dt="2026-07-08T03:05:32.351" v="2130" actId="478"/>
          <ac:picMkLst>
            <pc:docMk/>
            <pc:sldMk cId="3844098374" sldId="271"/>
            <ac:picMk id="13" creationId="{5683E6B8-DE63-D480-C5FB-ABC50628C130}"/>
          </ac:picMkLst>
        </pc:picChg>
        <pc:picChg chg="del">
          <ac:chgData name="Mernick, Kevin" userId="e9a5cfda-c225-469d-877e-4f2b4aed25e2" providerId="ADAL" clId="{8BA390AE-9EF9-4F46-9E34-BE62872974E1}" dt="2026-07-08T03:05:32.351" v="2130" actId="478"/>
          <ac:picMkLst>
            <pc:docMk/>
            <pc:sldMk cId="3844098374" sldId="271"/>
            <ac:picMk id="15" creationId="{080C7C9A-31DA-547A-633D-65AAE31A1A80}"/>
          </ac:picMkLst>
        </pc:picChg>
        <pc:picChg chg="add del mod">
          <ac:chgData name="Mernick, Kevin" userId="e9a5cfda-c225-469d-877e-4f2b4aed25e2" providerId="ADAL" clId="{8BA390AE-9EF9-4F46-9E34-BE62872974E1}" dt="2026-07-08T16:35:43.702" v="3350" actId="478"/>
          <ac:picMkLst>
            <pc:docMk/>
            <pc:sldMk cId="3844098374" sldId="271"/>
            <ac:picMk id="16" creationId="{00089366-DEAD-EEE9-E060-F5FC7C014B40}"/>
          </ac:picMkLst>
        </pc:picChg>
        <pc:picChg chg="del">
          <ac:chgData name="Mernick, Kevin" userId="e9a5cfda-c225-469d-877e-4f2b4aed25e2" providerId="ADAL" clId="{8BA390AE-9EF9-4F46-9E34-BE62872974E1}" dt="2026-07-08T03:05:32.351" v="2130" actId="478"/>
          <ac:picMkLst>
            <pc:docMk/>
            <pc:sldMk cId="3844098374" sldId="271"/>
            <ac:picMk id="17" creationId="{4C9A9E31-17E6-47ED-9652-5A9BE3139306}"/>
          </ac:picMkLst>
        </pc:picChg>
      </pc:sldChg>
      <pc:sldChg chg="addSp delSp modSp add mod modAnim">
        <pc:chgData name="Mernick, Kevin" userId="e9a5cfda-c225-469d-877e-4f2b4aed25e2" providerId="ADAL" clId="{8BA390AE-9EF9-4F46-9E34-BE62872974E1}" dt="2026-07-08T21:10:47.424" v="5042"/>
        <pc:sldMkLst>
          <pc:docMk/>
          <pc:sldMk cId="4166839922" sldId="272"/>
        </pc:sldMkLst>
        <pc:spChg chg="mod">
          <ac:chgData name="Mernick, Kevin" userId="e9a5cfda-c225-469d-877e-4f2b4aed25e2" providerId="ADAL" clId="{8BA390AE-9EF9-4F46-9E34-BE62872974E1}" dt="2026-07-08T21:06:09.274" v="4975" actId="20577"/>
          <ac:spMkLst>
            <pc:docMk/>
            <pc:sldMk cId="4166839922" sldId="272"/>
            <ac:spMk id="2" creationId="{9FBA8242-398F-5E34-7213-933A0D17A375}"/>
          </ac:spMkLst>
        </pc:spChg>
        <pc:spChg chg="mod">
          <ac:chgData name="Mernick, Kevin" userId="e9a5cfda-c225-469d-877e-4f2b4aed25e2" providerId="ADAL" clId="{8BA390AE-9EF9-4F46-9E34-BE62872974E1}" dt="2026-07-08T03:10:11.416" v="2272" actId="20577"/>
          <ac:spMkLst>
            <pc:docMk/>
            <pc:sldMk cId="4166839922" sldId="272"/>
            <ac:spMk id="4" creationId="{1D7F2D19-22E8-7D65-5DEE-7225E9D8BC07}"/>
          </ac:spMkLst>
        </pc:spChg>
        <pc:spChg chg="del">
          <ac:chgData name="Mernick, Kevin" userId="e9a5cfda-c225-469d-877e-4f2b4aed25e2" providerId="ADAL" clId="{8BA390AE-9EF9-4F46-9E34-BE62872974E1}" dt="2026-07-08T21:02:05.366" v="4932" actId="478"/>
          <ac:spMkLst>
            <pc:docMk/>
            <pc:sldMk cId="4166839922" sldId="272"/>
            <ac:spMk id="5" creationId="{7557A455-086A-B941-428B-5118C3D21AFE}"/>
          </ac:spMkLst>
        </pc:spChg>
        <pc:spChg chg="add mod">
          <ac:chgData name="Mernick, Kevin" userId="e9a5cfda-c225-469d-877e-4f2b4aed25e2" providerId="ADAL" clId="{8BA390AE-9EF9-4F46-9E34-BE62872974E1}" dt="2026-07-08T21:00:48.528" v="4879" actId="1076"/>
          <ac:spMkLst>
            <pc:docMk/>
            <pc:sldMk cId="4166839922" sldId="272"/>
            <ac:spMk id="8" creationId="{956A5618-6D18-1866-AFE0-1BB7A2457DD8}"/>
          </ac:spMkLst>
        </pc:spChg>
        <pc:spChg chg="add mod">
          <ac:chgData name="Mernick, Kevin" userId="e9a5cfda-c225-469d-877e-4f2b4aed25e2" providerId="ADAL" clId="{8BA390AE-9EF9-4F46-9E34-BE62872974E1}" dt="2026-07-08T21:03:45.184" v="4939" actId="1076"/>
          <ac:spMkLst>
            <pc:docMk/>
            <pc:sldMk cId="4166839922" sldId="272"/>
            <ac:spMk id="9" creationId="{F71B4BDA-BB64-E83C-FA90-AFC09463BAA2}"/>
          </ac:spMkLst>
        </pc:spChg>
        <pc:spChg chg="add mod">
          <ac:chgData name="Mernick, Kevin" userId="e9a5cfda-c225-469d-877e-4f2b4aed25e2" providerId="ADAL" clId="{8BA390AE-9EF9-4F46-9E34-BE62872974E1}" dt="2026-07-08T21:07:36.821" v="5010" actId="1036"/>
          <ac:spMkLst>
            <pc:docMk/>
            <pc:sldMk cId="4166839922" sldId="272"/>
            <ac:spMk id="11" creationId="{1CA2C2AC-1A03-0F16-86A7-84F6E3F847A6}"/>
          </ac:spMkLst>
        </pc:spChg>
        <pc:picChg chg="add mod">
          <ac:chgData name="Mernick, Kevin" userId="e9a5cfda-c225-469d-877e-4f2b4aed25e2" providerId="ADAL" clId="{8BA390AE-9EF9-4F46-9E34-BE62872974E1}" dt="2026-07-08T21:00:48.528" v="4879" actId="1076"/>
          <ac:picMkLst>
            <pc:docMk/>
            <pc:sldMk cId="4166839922" sldId="272"/>
            <ac:picMk id="6" creationId="{CC3DB59B-A806-6D82-876F-F0258067329E}"/>
          </ac:picMkLst>
        </pc:picChg>
        <pc:picChg chg="add mod">
          <ac:chgData name="Mernick, Kevin" userId="e9a5cfda-c225-469d-877e-4f2b4aed25e2" providerId="ADAL" clId="{8BA390AE-9EF9-4F46-9E34-BE62872974E1}" dt="2026-07-08T21:03:45.184" v="4939" actId="1076"/>
          <ac:picMkLst>
            <pc:docMk/>
            <pc:sldMk cId="4166839922" sldId="272"/>
            <ac:picMk id="7" creationId="{07056D62-4146-5A12-5A56-26E6197E2DA9}"/>
          </ac:picMkLst>
        </pc:picChg>
        <pc:picChg chg="add mod">
          <ac:chgData name="Mernick, Kevin" userId="e9a5cfda-c225-469d-877e-4f2b4aed25e2" providerId="ADAL" clId="{8BA390AE-9EF9-4F46-9E34-BE62872974E1}" dt="2026-07-08T21:07:36.821" v="5010" actId="1036"/>
          <ac:picMkLst>
            <pc:docMk/>
            <pc:sldMk cId="4166839922" sldId="272"/>
            <ac:picMk id="10" creationId="{553DF614-8A59-F774-936D-33ED6FF6F51A}"/>
          </ac:picMkLst>
        </pc:picChg>
        <pc:picChg chg="add mod">
          <ac:chgData name="Mernick, Kevin" userId="e9a5cfda-c225-469d-877e-4f2b4aed25e2" providerId="ADAL" clId="{8BA390AE-9EF9-4F46-9E34-BE62872974E1}" dt="2026-07-08T21:10:41.508" v="5041" actId="1076"/>
          <ac:picMkLst>
            <pc:docMk/>
            <pc:sldMk cId="4166839922" sldId="272"/>
            <ac:picMk id="13" creationId="{B92819C4-B579-87AB-6871-6D0476CB135C}"/>
          </ac:picMkLst>
        </pc:picChg>
      </pc:sldChg>
      <pc:sldChg chg="addSp delSp modSp add mod">
        <pc:chgData name="Mernick, Kevin" userId="e9a5cfda-c225-469d-877e-4f2b4aed25e2" providerId="ADAL" clId="{8BA390AE-9EF9-4F46-9E34-BE62872974E1}" dt="2026-07-09T03:36:52.124" v="9070" actId="478"/>
        <pc:sldMkLst>
          <pc:docMk/>
          <pc:sldMk cId="1333915915" sldId="273"/>
        </pc:sldMkLst>
        <pc:spChg chg="del mod">
          <ac:chgData name="Mernick, Kevin" userId="e9a5cfda-c225-469d-877e-4f2b4aed25e2" providerId="ADAL" clId="{8BA390AE-9EF9-4F46-9E34-BE62872974E1}" dt="2026-07-09T03:36:49.009" v="9069" actId="478"/>
          <ac:spMkLst>
            <pc:docMk/>
            <pc:sldMk cId="1333915915" sldId="273"/>
            <ac:spMk id="2" creationId="{ECFAE92B-3CC3-5354-8A60-6946E99460A2}"/>
          </ac:spMkLst>
        </pc:spChg>
        <pc:spChg chg="mod">
          <ac:chgData name="Mernick, Kevin" userId="e9a5cfda-c225-469d-877e-4f2b4aed25e2" providerId="ADAL" clId="{8BA390AE-9EF9-4F46-9E34-BE62872974E1}" dt="2026-07-08T03:12:48.322" v="2461" actId="20577"/>
          <ac:spMkLst>
            <pc:docMk/>
            <pc:sldMk cId="1333915915" sldId="273"/>
            <ac:spMk id="4" creationId="{A5CE1CEC-C1F3-41BD-D335-2510C39A90AB}"/>
          </ac:spMkLst>
        </pc:spChg>
        <pc:spChg chg="mod">
          <ac:chgData name="Mernick, Kevin" userId="e9a5cfda-c225-469d-877e-4f2b4aed25e2" providerId="ADAL" clId="{8BA390AE-9EF9-4F46-9E34-BE62872974E1}" dt="2026-07-09T03:36:31.135" v="9053" actId="1038"/>
          <ac:spMkLst>
            <pc:docMk/>
            <pc:sldMk cId="1333915915" sldId="273"/>
            <ac:spMk id="5" creationId="{226B84D6-5109-61B0-4AC1-EEC37B487D61}"/>
          </ac:spMkLst>
        </pc:spChg>
        <pc:spChg chg="add mod">
          <ac:chgData name="Mernick, Kevin" userId="e9a5cfda-c225-469d-877e-4f2b4aed25e2" providerId="ADAL" clId="{8BA390AE-9EF9-4F46-9E34-BE62872974E1}" dt="2026-07-09T03:36:44.868" v="9068" actId="1038"/>
          <ac:spMkLst>
            <pc:docMk/>
            <pc:sldMk cId="1333915915" sldId="273"/>
            <ac:spMk id="8" creationId="{EE10BCC2-F7ED-F0C2-DE5F-600CE40189B3}"/>
          </ac:spMkLst>
        </pc:spChg>
        <pc:spChg chg="add del mod">
          <ac:chgData name="Mernick, Kevin" userId="e9a5cfda-c225-469d-877e-4f2b4aed25e2" providerId="ADAL" clId="{8BA390AE-9EF9-4F46-9E34-BE62872974E1}" dt="2026-07-09T03:36:52.124" v="9070" actId="478"/>
          <ac:spMkLst>
            <pc:docMk/>
            <pc:sldMk cId="1333915915" sldId="273"/>
            <ac:spMk id="14" creationId="{50DD4137-994B-7A6B-A2C2-D80B0D98EB43}"/>
          </ac:spMkLst>
        </pc:spChg>
        <pc:picChg chg="add mod">
          <ac:chgData name="Mernick, Kevin" userId="e9a5cfda-c225-469d-877e-4f2b4aed25e2" providerId="ADAL" clId="{8BA390AE-9EF9-4F46-9E34-BE62872974E1}" dt="2026-07-09T03:36:44.868" v="9068" actId="1038"/>
          <ac:picMkLst>
            <pc:docMk/>
            <pc:sldMk cId="1333915915" sldId="273"/>
            <ac:picMk id="7" creationId="{57462636-E2B7-3F4F-9471-0A48092F8F0E}"/>
          </ac:picMkLst>
        </pc:picChg>
        <pc:picChg chg="add mod">
          <ac:chgData name="Mernick, Kevin" userId="e9a5cfda-c225-469d-877e-4f2b4aed25e2" providerId="ADAL" clId="{8BA390AE-9EF9-4F46-9E34-BE62872974E1}" dt="2026-07-09T03:36:16.929" v="9000" actId="1076"/>
          <ac:picMkLst>
            <pc:docMk/>
            <pc:sldMk cId="1333915915" sldId="273"/>
            <ac:picMk id="10" creationId="{3BDC1CA4-108A-9C5A-23C2-829CF994B46E}"/>
          </ac:picMkLst>
        </pc:picChg>
        <pc:picChg chg="add mod">
          <ac:chgData name="Mernick, Kevin" userId="e9a5cfda-c225-469d-877e-4f2b4aed25e2" providerId="ADAL" clId="{8BA390AE-9EF9-4F46-9E34-BE62872974E1}" dt="2026-07-09T03:36:13.720" v="8998" actId="1076"/>
          <ac:picMkLst>
            <pc:docMk/>
            <pc:sldMk cId="1333915915" sldId="273"/>
            <ac:picMk id="12" creationId="{EF8A2232-447D-DDAA-3C38-E3B3BF30116F}"/>
          </ac:picMkLst>
        </pc:picChg>
      </pc:sldChg>
      <pc:sldChg chg="addSp delSp modSp add mod">
        <pc:chgData name="Mernick, Kevin" userId="e9a5cfda-c225-469d-877e-4f2b4aed25e2" providerId="ADAL" clId="{8BA390AE-9EF9-4F46-9E34-BE62872974E1}" dt="2026-07-09T03:42:48.718" v="9234" actId="20577"/>
        <pc:sldMkLst>
          <pc:docMk/>
          <pc:sldMk cId="2202673355" sldId="274"/>
        </pc:sldMkLst>
        <pc:spChg chg="mod">
          <ac:chgData name="Mernick, Kevin" userId="e9a5cfda-c225-469d-877e-4f2b4aed25e2" providerId="ADAL" clId="{8BA390AE-9EF9-4F46-9E34-BE62872974E1}" dt="2026-07-09T03:42:48.718" v="9234" actId="20577"/>
          <ac:spMkLst>
            <pc:docMk/>
            <pc:sldMk cId="2202673355" sldId="274"/>
            <ac:spMk id="2" creationId="{2F8F2F34-F5B0-00D9-3998-2C9FEB43A656}"/>
          </ac:spMkLst>
        </pc:spChg>
        <pc:spChg chg="mod">
          <ac:chgData name="Mernick, Kevin" userId="e9a5cfda-c225-469d-877e-4f2b4aed25e2" providerId="ADAL" clId="{8BA390AE-9EF9-4F46-9E34-BE62872974E1}" dt="2026-07-08T03:14:04.449" v="2576" actId="20577"/>
          <ac:spMkLst>
            <pc:docMk/>
            <pc:sldMk cId="2202673355" sldId="274"/>
            <ac:spMk id="4" creationId="{E132E3C1-BD28-9C2C-C45C-7E752F00480E}"/>
          </ac:spMkLst>
        </pc:spChg>
        <pc:spChg chg="del">
          <ac:chgData name="Mernick, Kevin" userId="e9a5cfda-c225-469d-877e-4f2b4aed25e2" providerId="ADAL" clId="{8BA390AE-9EF9-4F46-9E34-BE62872974E1}" dt="2026-07-09T03:40:20.519" v="9085" actId="478"/>
          <ac:spMkLst>
            <pc:docMk/>
            <pc:sldMk cId="2202673355" sldId="274"/>
            <ac:spMk id="5" creationId="{DF077D17-FBD6-7F1B-6421-AF36ABA93600}"/>
          </ac:spMkLst>
        </pc:spChg>
        <pc:picChg chg="add mod">
          <ac:chgData name="Mernick, Kevin" userId="e9a5cfda-c225-469d-877e-4f2b4aed25e2" providerId="ADAL" clId="{8BA390AE-9EF9-4F46-9E34-BE62872974E1}" dt="2026-07-09T03:41:23.049" v="9108" actId="1076"/>
          <ac:picMkLst>
            <pc:docMk/>
            <pc:sldMk cId="2202673355" sldId="274"/>
            <ac:picMk id="6" creationId="{1B4D4EB8-D779-7D32-C83D-9E4F40CF35FF}"/>
          </ac:picMkLst>
        </pc:picChg>
        <pc:picChg chg="add mod modCrop">
          <ac:chgData name="Mernick, Kevin" userId="e9a5cfda-c225-469d-877e-4f2b4aed25e2" providerId="ADAL" clId="{8BA390AE-9EF9-4F46-9E34-BE62872974E1}" dt="2026-07-09T03:40:59.864" v="9098" actId="1076"/>
          <ac:picMkLst>
            <pc:docMk/>
            <pc:sldMk cId="2202673355" sldId="274"/>
            <ac:picMk id="8" creationId="{91464900-EE00-75AC-C56F-06BC20E4044E}"/>
          </ac:picMkLst>
        </pc:picChg>
        <pc:picChg chg="add mod modCrop">
          <ac:chgData name="Mernick, Kevin" userId="e9a5cfda-c225-469d-877e-4f2b4aed25e2" providerId="ADAL" clId="{8BA390AE-9EF9-4F46-9E34-BE62872974E1}" dt="2026-07-09T03:40:59.864" v="9098" actId="1076"/>
          <ac:picMkLst>
            <pc:docMk/>
            <pc:sldMk cId="2202673355" sldId="274"/>
            <ac:picMk id="10" creationId="{CC7F6258-1E04-63FD-4CD4-1D236F201A76}"/>
          </ac:picMkLst>
        </pc:picChg>
      </pc:sldChg>
      <pc:sldChg chg="addSp delSp modSp new mod ord modClrScheme chgLayout">
        <pc:chgData name="Mernick, Kevin" userId="e9a5cfda-c225-469d-877e-4f2b4aed25e2" providerId="ADAL" clId="{8BA390AE-9EF9-4F46-9E34-BE62872974E1}" dt="2026-07-09T07:41:08.556" v="10465" actId="1076"/>
        <pc:sldMkLst>
          <pc:docMk/>
          <pc:sldMk cId="4075074822" sldId="275"/>
        </pc:sldMkLst>
        <pc:spChg chg="del mod ord">
          <ac:chgData name="Mernick, Kevin" userId="e9a5cfda-c225-469d-877e-4f2b4aed25e2" providerId="ADAL" clId="{8BA390AE-9EF9-4F46-9E34-BE62872974E1}" dt="2026-07-08T03:15:02.858" v="2582" actId="700"/>
          <ac:spMkLst>
            <pc:docMk/>
            <pc:sldMk cId="4075074822" sldId="275"/>
            <ac:spMk id="2" creationId="{2170F993-80EA-67CB-235F-8A3A4D378739}"/>
          </ac:spMkLst>
        </pc:spChg>
        <pc:spChg chg="mod ord">
          <ac:chgData name="Mernick, Kevin" userId="e9a5cfda-c225-469d-877e-4f2b4aed25e2" providerId="ADAL" clId="{8BA390AE-9EF9-4F46-9E34-BE62872974E1}" dt="2026-07-08T03:15:02.858" v="2582" actId="700"/>
          <ac:spMkLst>
            <pc:docMk/>
            <pc:sldMk cId="4075074822" sldId="275"/>
            <ac:spMk id="3" creationId="{C86FF556-1DA1-4D01-637B-637E112A7169}"/>
          </ac:spMkLst>
        </pc:spChg>
        <pc:spChg chg="add mod ord">
          <ac:chgData name="Mernick, Kevin" userId="e9a5cfda-c225-469d-877e-4f2b4aed25e2" providerId="ADAL" clId="{8BA390AE-9EF9-4F46-9E34-BE62872974E1}" dt="2026-07-08T03:15:16.759" v="2610" actId="20577"/>
          <ac:spMkLst>
            <pc:docMk/>
            <pc:sldMk cId="4075074822" sldId="275"/>
            <ac:spMk id="4" creationId="{91052140-F920-0F27-B606-DEF40727BCB9}"/>
          </ac:spMkLst>
        </pc:spChg>
        <pc:spChg chg="add del mod ord">
          <ac:chgData name="Mernick, Kevin" userId="e9a5cfda-c225-469d-877e-4f2b4aed25e2" providerId="ADAL" clId="{8BA390AE-9EF9-4F46-9E34-BE62872974E1}" dt="2026-07-08T03:21:13.364" v="2654" actId="22"/>
          <ac:spMkLst>
            <pc:docMk/>
            <pc:sldMk cId="4075074822" sldId="275"/>
            <ac:spMk id="5" creationId="{D5B4B8AD-26C6-31D4-0961-6C6E3F7A1E05}"/>
          </ac:spMkLst>
        </pc:spChg>
        <pc:spChg chg="add del mod">
          <ac:chgData name="Mernick, Kevin" userId="e9a5cfda-c225-469d-877e-4f2b4aed25e2" providerId="ADAL" clId="{8BA390AE-9EF9-4F46-9E34-BE62872974E1}" dt="2026-07-09T07:12:05.787" v="10211" actId="478"/>
          <ac:spMkLst>
            <pc:docMk/>
            <pc:sldMk cId="4075074822" sldId="275"/>
            <ac:spMk id="8" creationId="{6504FEE7-6698-4C1E-764C-3F7AA933EE30}"/>
          </ac:spMkLst>
        </pc:spChg>
        <pc:spChg chg="add del mod">
          <ac:chgData name="Mernick, Kevin" userId="e9a5cfda-c225-469d-877e-4f2b4aed25e2" providerId="ADAL" clId="{8BA390AE-9EF9-4F46-9E34-BE62872974E1}" dt="2026-07-09T07:12:01.491" v="10209" actId="478"/>
          <ac:spMkLst>
            <pc:docMk/>
            <pc:sldMk cId="4075074822" sldId="275"/>
            <ac:spMk id="11" creationId="{D8942D5A-FC73-7F13-1A49-3ACEF4F8DFEA}"/>
          </ac:spMkLst>
        </pc:spChg>
        <pc:spChg chg="add del mod">
          <ac:chgData name="Mernick, Kevin" userId="e9a5cfda-c225-469d-877e-4f2b4aed25e2" providerId="ADAL" clId="{8BA390AE-9EF9-4F46-9E34-BE62872974E1}" dt="2026-07-09T07:11:56.766" v="10207" actId="478"/>
          <ac:spMkLst>
            <pc:docMk/>
            <pc:sldMk cId="4075074822" sldId="275"/>
            <ac:spMk id="14" creationId="{06742027-415A-EFE9-CF7C-3A6CE72965F0}"/>
          </ac:spMkLst>
        </pc:spChg>
        <pc:spChg chg="add del mod">
          <ac:chgData name="Mernick, Kevin" userId="e9a5cfda-c225-469d-877e-4f2b4aed25e2" providerId="ADAL" clId="{8BA390AE-9EF9-4F46-9E34-BE62872974E1}" dt="2026-07-09T07:12:20.967" v="10214" actId="478"/>
          <ac:spMkLst>
            <pc:docMk/>
            <pc:sldMk cId="4075074822" sldId="275"/>
            <ac:spMk id="17" creationId="{591DC14B-2220-0BE4-5C32-0EE3FF5B3E45}"/>
          </ac:spMkLst>
        </pc:spChg>
        <pc:spChg chg="add del mod">
          <ac:chgData name="Mernick, Kevin" userId="e9a5cfda-c225-469d-877e-4f2b4aed25e2" providerId="ADAL" clId="{8BA390AE-9EF9-4F46-9E34-BE62872974E1}" dt="2026-07-09T07:12:23.783" v="10215" actId="478"/>
          <ac:spMkLst>
            <pc:docMk/>
            <pc:sldMk cId="4075074822" sldId="275"/>
            <ac:spMk id="18" creationId="{8886C833-04D8-583D-11EF-3F73EE46C62B}"/>
          </ac:spMkLst>
        </pc:spChg>
        <pc:spChg chg="add del mod">
          <ac:chgData name="Mernick, Kevin" userId="e9a5cfda-c225-469d-877e-4f2b4aed25e2" providerId="ADAL" clId="{8BA390AE-9EF9-4F46-9E34-BE62872974E1}" dt="2026-07-09T07:19:25.850" v="10260" actId="478"/>
          <ac:spMkLst>
            <pc:docMk/>
            <pc:sldMk cId="4075074822" sldId="275"/>
            <ac:spMk id="21" creationId="{6ED5593C-D9A3-DBD3-6DDB-8FA59FB014FB}"/>
          </ac:spMkLst>
        </pc:spChg>
        <pc:spChg chg="add mod">
          <ac:chgData name="Mernick, Kevin" userId="e9a5cfda-c225-469d-877e-4f2b4aed25e2" providerId="ADAL" clId="{8BA390AE-9EF9-4F46-9E34-BE62872974E1}" dt="2026-07-09T07:07:58.270" v="10166"/>
          <ac:spMkLst>
            <pc:docMk/>
            <pc:sldMk cId="4075074822" sldId="275"/>
            <ac:spMk id="22" creationId="{2EF9351C-DD61-2EA6-A84D-D92AA2B90BBF}"/>
          </ac:spMkLst>
        </pc:spChg>
        <pc:spChg chg="add del">
          <ac:chgData name="Mernick, Kevin" userId="e9a5cfda-c225-469d-877e-4f2b4aed25e2" providerId="ADAL" clId="{8BA390AE-9EF9-4F46-9E34-BE62872974E1}" dt="2026-07-09T07:08:16.120" v="10168" actId="22"/>
          <ac:spMkLst>
            <pc:docMk/>
            <pc:sldMk cId="4075074822" sldId="275"/>
            <ac:spMk id="24" creationId="{B9843413-E40D-9089-2ABF-306726EF162D}"/>
          </ac:spMkLst>
        </pc:spChg>
        <pc:spChg chg="add del mod">
          <ac:chgData name="Mernick, Kevin" userId="e9a5cfda-c225-469d-877e-4f2b4aed25e2" providerId="ADAL" clId="{8BA390AE-9EF9-4F46-9E34-BE62872974E1}" dt="2026-07-09T07:19:47.144" v="10262" actId="478"/>
          <ac:spMkLst>
            <pc:docMk/>
            <pc:sldMk cId="4075074822" sldId="275"/>
            <ac:spMk id="25" creationId="{7F19D1F7-08C7-1FD9-4333-64C1D608A886}"/>
          </ac:spMkLst>
        </pc:spChg>
        <pc:spChg chg="add mod">
          <ac:chgData name="Mernick, Kevin" userId="e9a5cfda-c225-469d-877e-4f2b4aed25e2" providerId="ADAL" clId="{8BA390AE-9EF9-4F46-9E34-BE62872974E1}" dt="2026-07-09T07:09:02.471" v="10174"/>
          <ac:spMkLst>
            <pc:docMk/>
            <pc:sldMk cId="4075074822" sldId="275"/>
            <ac:spMk id="26" creationId="{C8632F64-3694-D480-C823-6C98EF5D0985}"/>
          </ac:spMkLst>
        </pc:spChg>
        <pc:spChg chg="add del">
          <ac:chgData name="Mernick, Kevin" userId="e9a5cfda-c225-469d-877e-4f2b4aed25e2" providerId="ADAL" clId="{8BA390AE-9EF9-4F46-9E34-BE62872974E1}" dt="2026-07-09T07:11:45.160" v="10205" actId="22"/>
          <ac:spMkLst>
            <pc:docMk/>
            <pc:sldMk cId="4075074822" sldId="275"/>
            <ac:spMk id="28" creationId="{1AEB794D-E52A-63A9-F36E-69C84DAF4B80}"/>
          </ac:spMkLst>
        </pc:spChg>
        <pc:spChg chg="add mod">
          <ac:chgData name="Mernick, Kevin" userId="e9a5cfda-c225-469d-877e-4f2b4aed25e2" providerId="ADAL" clId="{8BA390AE-9EF9-4F46-9E34-BE62872974E1}" dt="2026-07-09T07:39:04.400" v="10407" actId="20577"/>
          <ac:spMkLst>
            <pc:docMk/>
            <pc:sldMk cId="4075074822" sldId="275"/>
            <ac:spMk id="30" creationId="{785408C4-B1CD-DC2D-0CD4-50E7BCB12EF7}"/>
          </ac:spMkLst>
        </pc:spChg>
        <pc:spChg chg="add mod">
          <ac:chgData name="Mernick, Kevin" userId="e9a5cfda-c225-469d-877e-4f2b4aed25e2" providerId="ADAL" clId="{8BA390AE-9EF9-4F46-9E34-BE62872974E1}" dt="2026-07-09T07:20:40.320" v="10362" actId="20577"/>
          <ac:spMkLst>
            <pc:docMk/>
            <pc:sldMk cId="4075074822" sldId="275"/>
            <ac:spMk id="31" creationId="{F1A0F4FE-64E0-9077-1231-D381A574571F}"/>
          </ac:spMkLst>
        </pc:spChg>
        <pc:spChg chg="add mod">
          <ac:chgData name="Mernick, Kevin" userId="e9a5cfda-c225-469d-877e-4f2b4aed25e2" providerId="ADAL" clId="{8BA390AE-9EF9-4F46-9E34-BE62872974E1}" dt="2026-07-09T07:41:08.556" v="10465" actId="1076"/>
          <ac:spMkLst>
            <pc:docMk/>
            <pc:sldMk cId="4075074822" sldId="275"/>
            <ac:spMk id="32" creationId="{94CBC210-C5CB-463A-6598-C96CB70A0588}"/>
          </ac:spMkLst>
        </pc:spChg>
        <pc:picChg chg="add del mod">
          <ac:chgData name="Mernick, Kevin" userId="e9a5cfda-c225-469d-877e-4f2b4aed25e2" providerId="ADAL" clId="{8BA390AE-9EF9-4F46-9E34-BE62872974E1}" dt="2026-07-09T07:12:03.582" v="10210" actId="478"/>
          <ac:picMkLst>
            <pc:docMk/>
            <pc:sldMk cId="4075074822" sldId="275"/>
            <ac:picMk id="7" creationId="{147199B0-C577-E1F0-651F-8870A7CAE410}"/>
          </ac:picMkLst>
        </pc:picChg>
        <pc:picChg chg="add del mod">
          <ac:chgData name="Mernick, Kevin" userId="e9a5cfda-c225-469d-877e-4f2b4aed25e2" providerId="ADAL" clId="{8BA390AE-9EF9-4F46-9E34-BE62872974E1}" dt="2026-07-09T07:11:59.160" v="10208" actId="478"/>
          <ac:picMkLst>
            <pc:docMk/>
            <pc:sldMk cId="4075074822" sldId="275"/>
            <ac:picMk id="10" creationId="{377669DB-8CF6-93A1-CD46-ED1A39EA8ED1}"/>
          </ac:picMkLst>
        </pc:picChg>
        <pc:picChg chg="add del mod">
          <ac:chgData name="Mernick, Kevin" userId="e9a5cfda-c225-469d-877e-4f2b4aed25e2" providerId="ADAL" clId="{8BA390AE-9EF9-4F46-9E34-BE62872974E1}" dt="2026-07-09T07:11:54.421" v="10206" actId="478"/>
          <ac:picMkLst>
            <pc:docMk/>
            <pc:sldMk cId="4075074822" sldId="275"/>
            <ac:picMk id="13" creationId="{E3D3A809-7A4F-61C1-171A-2ADB4C8D5DFD}"/>
          </ac:picMkLst>
        </pc:picChg>
        <pc:picChg chg="add del mod ord modCrop">
          <ac:chgData name="Mernick, Kevin" userId="e9a5cfda-c225-469d-877e-4f2b4aed25e2" providerId="ADAL" clId="{8BA390AE-9EF9-4F46-9E34-BE62872974E1}" dt="2026-07-09T07:12:07.994" v="10212" actId="478"/>
          <ac:picMkLst>
            <pc:docMk/>
            <pc:sldMk cId="4075074822" sldId="275"/>
            <ac:picMk id="16" creationId="{ACD4B68A-D443-96BE-F5F8-764F15EDAD82}"/>
          </ac:picMkLst>
        </pc:picChg>
        <pc:picChg chg="add del mod">
          <ac:chgData name="Mernick, Kevin" userId="e9a5cfda-c225-469d-877e-4f2b4aed25e2" providerId="ADAL" clId="{8BA390AE-9EF9-4F46-9E34-BE62872974E1}" dt="2026-07-08T03:33:22.245" v="2864" actId="478"/>
          <ac:picMkLst>
            <pc:docMk/>
            <pc:sldMk cId="4075074822" sldId="275"/>
            <ac:picMk id="20" creationId="{10E40B01-0250-C2A4-9220-3E074252B686}"/>
          </ac:picMkLst>
        </pc:picChg>
      </pc:sldChg>
      <pc:sldChg chg="addSp modSp add mod">
        <pc:chgData name="Mernick, Kevin" userId="e9a5cfda-c225-469d-877e-4f2b4aed25e2" providerId="ADAL" clId="{8BA390AE-9EF9-4F46-9E34-BE62872974E1}" dt="2026-07-09T03:49:15.095" v="9507" actId="122"/>
        <pc:sldMkLst>
          <pc:docMk/>
          <pc:sldMk cId="3458346812" sldId="276"/>
        </pc:sldMkLst>
        <pc:spChg chg="mod">
          <ac:chgData name="Mernick, Kevin" userId="e9a5cfda-c225-469d-877e-4f2b4aed25e2" providerId="ADAL" clId="{8BA390AE-9EF9-4F46-9E34-BE62872974E1}" dt="2026-07-09T03:49:15.095" v="9507" actId="122"/>
          <ac:spMkLst>
            <pc:docMk/>
            <pc:sldMk cId="3458346812" sldId="276"/>
            <ac:spMk id="2" creationId="{83E8E90C-DC6B-50F0-5938-3D8CBD875731}"/>
          </ac:spMkLst>
        </pc:spChg>
        <pc:spChg chg="mod">
          <ac:chgData name="Mernick, Kevin" userId="e9a5cfda-c225-469d-877e-4f2b4aed25e2" providerId="ADAL" clId="{8BA390AE-9EF9-4F46-9E34-BE62872974E1}" dt="2026-07-09T03:44:21.979" v="9245" actId="20577"/>
          <ac:spMkLst>
            <pc:docMk/>
            <pc:sldMk cId="3458346812" sldId="276"/>
            <ac:spMk id="4" creationId="{A170726D-3E69-1A13-F5A2-8B1802FE8743}"/>
          </ac:spMkLst>
        </pc:spChg>
        <pc:spChg chg="mod">
          <ac:chgData name="Mernick, Kevin" userId="e9a5cfda-c225-469d-877e-4f2b4aed25e2" providerId="ADAL" clId="{8BA390AE-9EF9-4F46-9E34-BE62872974E1}" dt="2026-07-09T03:47:44.987" v="9405" actId="1036"/>
          <ac:spMkLst>
            <pc:docMk/>
            <pc:sldMk cId="3458346812" sldId="276"/>
            <ac:spMk id="5" creationId="{8E34E51D-AFE4-FEC4-9BD7-31CC89C22781}"/>
          </ac:spMkLst>
        </pc:spChg>
        <pc:picChg chg="add mod">
          <ac:chgData name="Mernick, Kevin" userId="e9a5cfda-c225-469d-877e-4f2b4aed25e2" providerId="ADAL" clId="{8BA390AE-9EF9-4F46-9E34-BE62872974E1}" dt="2026-07-09T03:47:35.960" v="9391" actId="1076"/>
          <ac:picMkLst>
            <pc:docMk/>
            <pc:sldMk cId="3458346812" sldId="276"/>
            <ac:picMk id="7" creationId="{4715A745-78A4-C37F-4524-BB391739B689}"/>
          </ac:picMkLst>
        </pc:picChg>
        <pc:picChg chg="add mod">
          <ac:chgData name="Mernick, Kevin" userId="e9a5cfda-c225-469d-877e-4f2b4aed25e2" providerId="ADAL" clId="{8BA390AE-9EF9-4F46-9E34-BE62872974E1}" dt="2026-07-09T03:47:28.233" v="9386" actId="1076"/>
          <ac:picMkLst>
            <pc:docMk/>
            <pc:sldMk cId="3458346812" sldId="276"/>
            <ac:picMk id="9" creationId="{69AF11D1-7336-C2E0-20B2-D81FE10E9974}"/>
          </ac:picMkLst>
        </pc:picChg>
      </pc:sldChg>
      <pc:sldChg chg="modSp add del mod">
        <pc:chgData name="Mernick, Kevin" userId="e9a5cfda-c225-469d-877e-4f2b4aed25e2" providerId="ADAL" clId="{8BA390AE-9EF9-4F46-9E34-BE62872974E1}" dt="2026-07-09T03:54:47.324" v="9694" actId="2696"/>
        <pc:sldMkLst>
          <pc:docMk/>
          <pc:sldMk cId="3702043281" sldId="277"/>
        </pc:sldMkLst>
        <pc:spChg chg="mod">
          <ac:chgData name="Mernick, Kevin" userId="e9a5cfda-c225-469d-877e-4f2b4aed25e2" providerId="ADAL" clId="{8BA390AE-9EF9-4F46-9E34-BE62872974E1}" dt="2026-07-08T03:31:40.705" v="2852" actId="20577"/>
          <ac:spMkLst>
            <pc:docMk/>
            <pc:sldMk cId="3702043281" sldId="277"/>
            <ac:spMk id="4" creationId="{F01F6A51-B020-53A3-A420-53819FE47329}"/>
          </ac:spMkLst>
        </pc:spChg>
        <pc:spChg chg="mod">
          <ac:chgData name="Mernick, Kevin" userId="e9a5cfda-c225-469d-877e-4f2b4aed25e2" providerId="ADAL" clId="{8BA390AE-9EF9-4F46-9E34-BE62872974E1}" dt="2026-07-08T03:31:51.860" v="2860" actId="20577"/>
          <ac:spMkLst>
            <pc:docMk/>
            <pc:sldMk cId="3702043281" sldId="277"/>
            <ac:spMk id="5" creationId="{CF47337B-3586-8952-0153-722F66BA9EC2}"/>
          </ac:spMkLst>
        </pc:spChg>
      </pc:sldChg>
      <pc:sldChg chg="addSp delSp modSp new mod ord modAnim">
        <pc:chgData name="Mernick, Kevin" userId="e9a5cfda-c225-469d-877e-4f2b4aed25e2" providerId="ADAL" clId="{8BA390AE-9EF9-4F46-9E34-BE62872974E1}" dt="2026-07-08T21:12:24.588" v="5134" actId="1036"/>
        <pc:sldMkLst>
          <pc:docMk/>
          <pc:sldMk cId="1504748093" sldId="278"/>
        </pc:sldMkLst>
        <pc:spChg chg="mod">
          <ac:chgData name="Mernick, Kevin" userId="e9a5cfda-c225-469d-877e-4f2b4aed25e2" providerId="ADAL" clId="{8BA390AE-9EF9-4F46-9E34-BE62872974E1}" dt="2026-07-08T04:03:04.034" v="2877" actId="20577"/>
          <ac:spMkLst>
            <pc:docMk/>
            <pc:sldMk cId="1504748093" sldId="278"/>
            <ac:spMk id="2" creationId="{9AA0804C-0711-46FD-C1EE-38501EB026DC}"/>
          </ac:spMkLst>
        </pc:spChg>
        <pc:spChg chg="del">
          <ac:chgData name="Mernick, Kevin" userId="e9a5cfda-c225-469d-877e-4f2b4aed25e2" providerId="ADAL" clId="{8BA390AE-9EF9-4F46-9E34-BE62872974E1}" dt="2026-07-08T19:35:58.442" v="4638"/>
          <ac:spMkLst>
            <pc:docMk/>
            <pc:sldMk cId="1504748093" sldId="278"/>
            <ac:spMk id="3" creationId="{93BA0AC1-7B3C-CC7A-D572-B8387FE828D4}"/>
          </ac:spMkLst>
        </pc:spChg>
        <pc:spChg chg="add mod">
          <ac:chgData name="Mernick, Kevin" userId="e9a5cfda-c225-469d-877e-4f2b4aed25e2" providerId="ADAL" clId="{8BA390AE-9EF9-4F46-9E34-BE62872974E1}" dt="2026-07-08T16:26:44.393" v="3168" actId="20577"/>
          <ac:spMkLst>
            <pc:docMk/>
            <pc:sldMk cId="1504748093" sldId="278"/>
            <ac:spMk id="8" creationId="{B4B163AF-005C-EED9-8347-3016A9D2C0C3}"/>
          </ac:spMkLst>
        </pc:spChg>
        <pc:spChg chg="add mod">
          <ac:chgData name="Mernick, Kevin" userId="e9a5cfda-c225-469d-877e-4f2b4aed25e2" providerId="ADAL" clId="{8BA390AE-9EF9-4F46-9E34-BE62872974E1}" dt="2026-07-08T21:12:24.588" v="5134" actId="1036"/>
          <ac:spMkLst>
            <pc:docMk/>
            <pc:sldMk cId="1504748093" sldId="278"/>
            <ac:spMk id="9" creationId="{4C9E4C3D-3235-F1D4-80C9-60D8D0EDB6C7}"/>
          </ac:spMkLst>
        </pc:spChg>
        <pc:picChg chg="add mod">
          <ac:chgData name="Mernick, Kevin" userId="e9a5cfda-c225-469d-877e-4f2b4aed25e2" providerId="ADAL" clId="{8BA390AE-9EF9-4F46-9E34-BE62872974E1}" dt="2026-07-08T17:04:42.178" v="3563" actId="12788"/>
          <ac:picMkLst>
            <pc:docMk/>
            <pc:sldMk cId="1504748093" sldId="278"/>
            <ac:picMk id="6" creationId="{CBF5598C-63F5-49AB-6D19-F7A15291B46A}"/>
          </ac:picMkLst>
        </pc:picChg>
        <pc:picChg chg="add mod">
          <ac:chgData name="Mernick, Kevin" userId="e9a5cfda-c225-469d-877e-4f2b4aed25e2" providerId="ADAL" clId="{8BA390AE-9EF9-4F46-9E34-BE62872974E1}" dt="2026-07-08T04:22:50.831" v="2899" actId="1076"/>
          <ac:picMkLst>
            <pc:docMk/>
            <pc:sldMk cId="1504748093" sldId="278"/>
            <ac:picMk id="7" creationId="{04D4E2BE-5064-BDD9-29E7-B981B45E10CE}"/>
          </ac:picMkLst>
        </pc:picChg>
        <pc:picChg chg="add mod ord">
          <ac:chgData name="Mernick, Kevin" userId="e9a5cfda-c225-469d-877e-4f2b4aed25e2" providerId="ADAL" clId="{8BA390AE-9EF9-4F46-9E34-BE62872974E1}" dt="2026-07-08T19:36:37.639" v="4640" actId="1076"/>
          <ac:picMkLst>
            <pc:docMk/>
            <pc:sldMk cId="1504748093" sldId="278"/>
            <ac:picMk id="11" creationId="{0217C49F-89D1-98D7-F0A8-42BA6C24D3B0}"/>
          </ac:picMkLst>
        </pc:picChg>
      </pc:sldChg>
      <pc:sldChg chg="addSp delSp modSp new mod chgLayout">
        <pc:chgData name="Mernick, Kevin" userId="e9a5cfda-c225-469d-877e-4f2b4aed25e2" providerId="ADAL" clId="{8BA390AE-9EF9-4F46-9E34-BE62872974E1}" dt="2026-07-08T20:28:41.483" v="4751" actId="1036"/>
        <pc:sldMkLst>
          <pc:docMk/>
          <pc:sldMk cId="3849527957" sldId="279"/>
        </pc:sldMkLst>
        <pc:spChg chg="mod ord">
          <ac:chgData name="Mernick, Kevin" userId="e9a5cfda-c225-469d-877e-4f2b4aed25e2" providerId="ADAL" clId="{8BA390AE-9EF9-4F46-9E34-BE62872974E1}" dt="2026-07-08T16:25:00.671" v="3132" actId="700"/>
          <ac:spMkLst>
            <pc:docMk/>
            <pc:sldMk cId="3849527957" sldId="279"/>
            <ac:spMk id="2" creationId="{4FFCED4E-258D-D587-B00F-6FD1E9683B1E}"/>
          </ac:spMkLst>
        </pc:spChg>
        <pc:spChg chg="del">
          <ac:chgData name="Mernick, Kevin" userId="e9a5cfda-c225-469d-877e-4f2b4aed25e2" providerId="ADAL" clId="{8BA390AE-9EF9-4F46-9E34-BE62872974E1}" dt="2026-07-08T16:23:18.792" v="3109"/>
          <ac:spMkLst>
            <pc:docMk/>
            <pc:sldMk cId="3849527957" sldId="279"/>
            <ac:spMk id="3" creationId="{22003E11-E5A9-E130-594A-31E3752A8B4F}"/>
          </ac:spMkLst>
        </pc:spChg>
        <pc:spChg chg="mod ord">
          <ac:chgData name="Mernick, Kevin" userId="e9a5cfda-c225-469d-877e-4f2b4aed25e2" providerId="ADAL" clId="{8BA390AE-9EF9-4F46-9E34-BE62872974E1}" dt="2026-07-08T16:25:00.671" v="3132" actId="700"/>
          <ac:spMkLst>
            <pc:docMk/>
            <pc:sldMk cId="3849527957" sldId="279"/>
            <ac:spMk id="4" creationId="{BCC78B14-1805-DA87-4288-64E019A5A16C}"/>
          </ac:spMkLst>
        </pc:spChg>
        <pc:spChg chg="add mod">
          <ac:chgData name="Mernick, Kevin" userId="e9a5cfda-c225-469d-877e-4f2b4aed25e2" providerId="ADAL" clId="{8BA390AE-9EF9-4F46-9E34-BE62872974E1}" dt="2026-07-08T20:27:55.747" v="4742" actId="14100"/>
          <ac:spMkLst>
            <pc:docMk/>
            <pc:sldMk cId="3849527957" sldId="279"/>
            <ac:spMk id="7" creationId="{B66C93DB-BE37-2F2B-15E2-61F74A953433}"/>
          </ac:spMkLst>
        </pc:spChg>
        <pc:spChg chg="add mod">
          <ac:chgData name="Mernick, Kevin" userId="e9a5cfda-c225-469d-877e-4f2b4aed25e2" providerId="ADAL" clId="{8BA390AE-9EF9-4F46-9E34-BE62872974E1}" dt="2026-07-08T17:46:37.714" v="3987" actId="12788"/>
          <ac:spMkLst>
            <pc:docMk/>
            <pc:sldMk cId="3849527957" sldId="279"/>
            <ac:spMk id="11" creationId="{46E520D7-E45B-1807-FD92-3018F1CDECCB}"/>
          </ac:spMkLst>
        </pc:spChg>
        <pc:spChg chg="add mod">
          <ac:chgData name="Mernick, Kevin" userId="e9a5cfda-c225-469d-877e-4f2b4aed25e2" providerId="ADAL" clId="{8BA390AE-9EF9-4F46-9E34-BE62872974E1}" dt="2026-07-08T20:27:29.532" v="4735" actId="207"/>
          <ac:spMkLst>
            <pc:docMk/>
            <pc:sldMk cId="3849527957" sldId="279"/>
            <ac:spMk id="13" creationId="{3BA4F150-8C04-1E90-A49D-AE4CCAAD5FB5}"/>
          </ac:spMkLst>
        </pc:spChg>
        <pc:picChg chg="add mod ord modCrop">
          <ac:chgData name="Mernick, Kevin" userId="e9a5cfda-c225-469d-877e-4f2b4aed25e2" providerId="ADAL" clId="{8BA390AE-9EF9-4F46-9E34-BE62872974E1}" dt="2026-07-08T16:25:00.671" v="3132" actId="700"/>
          <ac:picMkLst>
            <pc:docMk/>
            <pc:sldMk cId="3849527957" sldId="279"/>
            <ac:picMk id="6" creationId="{873A599C-9DE1-D55B-6415-9569EC134A5A}"/>
          </ac:picMkLst>
        </pc:picChg>
        <pc:picChg chg="add mod">
          <ac:chgData name="Mernick, Kevin" userId="e9a5cfda-c225-469d-877e-4f2b4aed25e2" providerId="ADAL" clId="{8BA390AE-9EF9-4F46-9E34-BE62872974E1}" dt="2026-07-08T16:24:47.031" v="3130" actId="1076"/>
          <ac:picMkLst>
            <pc:docMk/>
            <pc:sldMk cId="3849527957" sldId="279"/>
            <ac:picMk id="8" creationId="{39999976-F5EC-82DF-80FD-A3384E39A212}"/>
          </ac:picMkLst>
        </pc:picChg>
        <pc:picChg chg="add mod">
          <ac:chgData name="Mernick, Kevin" userId="e9a5cfda-c225-469d-877e-4f2b4aed25e2" providerId="ADAL" clId="{8BA390AE-9EF9-4F46-9E34-BE62872974E1}" dt="2026-07-08T17:46:37.714" v="3987" actId="12788"/>
          <ac:picMkLst>
            <pc:docMk/>
            <pc:sldMk cId="3849527957" sldId="279"/>
            <ac:picMk id="10" creationId="{E3C57FC8-D5EC-8C9B-747D-39286DA62068}"/>
          </ac:picMkLst>
        </pc:picChg>
        <pc:picChg chg="add mod">
          <ac:chgData name="Mernick, Kevin" userId="e9a5cfda-c225-469d-877e-4f2b4aed25e2" providerId="ADAL" clId="{8BA390AE-9EF9-4F46-9E34-BE62872974E1}" dt="2026-07-08T16:24:23.069" v="3126" actId="1076"/>
          <ac:picMkLst>
            <pc:docMk/>
            <pc:sldMk cId="3849527957" sldId="279"/>
            <ac:picMk id="14" creationId="{4F31149A-7857-2D05-319A-5B24F483AB71}"/>
          </ac:picMkLst>
        </pc:picChg>
        <pc:cxnChg chg="add mod">
          <ac:chgData name="Mernick, Kevin" userId="e9a5cfda-c225-469d-877e-4f2b4aed25e2" providerId="ADAL" clId="{8BA390AE-9EF9-4F46-9E34-BE62872974E1}" dt="2026-07-08T20:28:41.483" v="4751" actId="1036"/>
          <ac:cxnSpMkLst>
            <pc:docMk/>
            <pc:sldMk cId="3849527957" sldId="279"/>
            <ac:cxnSpMk id="16" creationId="{58875D2A-B6F2-5257-8E18-ED992CC41742}"/>
          </ac:cxnSpMkLst>
        </pc:cxnChg>
      </pc:sldChg>
      <pc:sldChg chg="addSp delSp modSp add del mod">
        <pc:chgData name="Mernick, Kevin" userId="e9a5cfda-c225-469d-877e-4f2b4aed25e2" providerId="ADAL" clId="{8BA390AE-9EF9-4F46-9E34-BE62872974E1}" dt="2026-07-09T03:58:19.520" v="9710" actId="47"/>
        <pc:sldMkLst>
          <pc:docMk/>
          <pc:sldMk cId="690170138" sldId="280"/>
        </pc:sldMkLst>
        <pc:picChg chg="add del mod">
          <ac:chgData name="Mernick, Kevin" userId="e9a5cfda-c225-469d-877e-4f2b4aed25e2" providerId="ADAL" clId="{8BA390AE-9EF9-4F46-9E34-BE62872974E1}" dt="2026-07-08T21:33:30.233" v="5703" actId="21"/>
          <ac:picMkLst>
            <pc:docMk/>
            <pc:sldMk cId="690170138" sldId="280"/>
            <ac:picMk id="4" creationId="{38E614D4-95BE-7B7F-2D76-D63E29A01F21}"/>
          </ac:picMkLst>
        </pc:picChg>
        <pc:picChg chg="add mod">
          <ac:chgData name="Mernick, Kevin" userId="e9a5cfda-c225-469d-877e-4f2b4aed25e2" providerId="ADAL" clId="{8BA390AE-9EF9-4F46-9E34-BE62872974E1}" dt="2026-07-08T16:09:00.027" v="2926" actId="1076"/>
          <ac:picMkLst>
            <pc:docMk/>
            <pc:sldMk cId="690170138" sldId="280"/>
            <ac:picMk id="6" creationId="{80DE70CF-ABDF-A308-023D-6F5740B57F80}"/>
          </ac:picMkLst>
        </pc:picChg>
        <pc:picChg chg="add del mod">
          <ac:chgData name="Mernick, Kevin" userId="e9a5cfda-c225-469d-877e-4f2b4aed25e2" providerId="ADAL" clId="{8BA390AE-9EF9-4F46-9E34-BE62872974E1}" dt="2026-07-08T16:13:58.326" v="2942" actId="21"/>
          <ac:picMkLst>
            <pc:docMk/>
            <pc:sldMk cId="690170138" sldId="280"/>
            <ac:picMk id="8" creationId="{BB463C69-7C98-F6A1-15A5-E7293175715E}"/>
          </ac:picMkLst>
        </pc:picChg>
        <pc:picChg chg="add del mod">
          <ac:chgData name="Mernick, Kevin" userId="e9a5cfda-c225-469d-877e-4f2b4aed25e2" providerId="ADAL" clId="{8BA390AE-9EF9-4F46-9E34-BE62872974E1}" dt="2026-07-08T16:13:58.326" v="2942" actId="21"/>
          <ac:picMkLst>
            <pc:docMk/>
            <pc:sldMk cId="690170138" sldId="280"/>
            <ac:picMk id="10" creationId="{1636116B-47A5-E2E2-5389-1FB7A5C5F6E9}"/>
          </ac:picMkLst>
        </pc:picChg>
        <pc:picChg chg="add del mod">
          <ac:chgData name="Mernick, Kevin" userId="e9a5cfda-c225-469d-877e-4f2b4aed25e2" providerId="ADAL" clId="{8BA390AE-9EF9-4F46-9E34-BE62872974E1}" dt="2026-07-08T16:13:58.326" v="2942" actId="21"/>
          <ac:picMkLst>
            <pc:docMk/>
            <pc:sldMk cId="690170138" sldId="280"/>
            <ac:picMk id="12" creationId="{0B066A25-4CC3-B2A4-9FEB-215653313A1B}"/>
          </ac:picMkLst>
        </pc:picChg>
        <pc:picChg chg="add del mod">
          <ac:chgData name="Mernick, Kevin" userId="e9a5cfda-c225-469d-877e-4f2b4aed25e2" providerId="ADAL" clId="{8BA390AE-9EF9-4F46-9E34-BE62872974E1}" dt="2026-07-08T16:22:43.904" v="3106" actId="21"/>
          <ac:picMkLst>
            <pc:docMk/>
            <pc:sldMk cId="690170138" sldId="280"/>
            <ac:picMk id="14" creationId="{4F31149A-7857-2D05-319A-5B24F483AB71}"/>
          </ac:picMkLst>
        </pc:picChg>
      </pc:sldChg>
      <pc:sldChg chg="addSp delSp modSp add mod modAnim">
        <pc:chgData name="Mernick, Kevin" userId="e9a5cfda-c225-469d-877e-4f2b4aed25e2" providerId="ADAL" clId="{8BA390AE-9EF9-4F46-9E34-BE62872974E1}" dt="2026-07-09T03:58:43.149" v="9732" actId="20577"/>
        <pc:sldMkLst>
          <pc:docMk/>
          <pc:sldMk cId="1183538527" sldId="281"/>
        </pc:sldMkLst>
        <pc:spChg chg="add mod">
          <ac:chgData name="Mernick, Kevin" userId="e9a5cfda-c225-469d-877e-4f2b4aed25e2" providerId="ADAL" clId="{8BA390AE-9EF9-4F46-9E34-BE62872974E1}" dt="2026-07-09T03:58:43.149" v="9732" actId="20577"/>
          <ac:spMkLst>
            <pc:docMk/>
            <pc:sldMk cId="1183538527" sldId="281"/>
            <ac:spMk id="9" creationId="{E76D7A39-86D1-53E5-CAA4-3120C1FC2DB6}"/>
          </ac:spMkLst>
        </pc:spChg>
        <pc:picChg chg="add mod">
          <ac:chgData name="Mernick, Kevin" userId="e9a5cfda-c225-469d-877e-4f2b4aed25e2" providerId="ADAL" clId="{8BA390AE-9EF9-4F46-9E34-BE62872974E1}" dt="2026-07-09T03:55:54.079" v="9703" actId="408"/>
          <ac:picMkLst>
            <pc:docMk/>
            <pc:sldMk cId="1183538527" sldId="281"/>
            <ac:picMk id="4" creationId="{E23E5AFD-0BE5-9D51-F843-FF560324034F}"/>
          </ac:picMkLst>
        </pc:picChg>
        <pc:picChg chg="add mod">
          <ac:chgData name="Mernick, Kevin" userId="e9a5cfda-c225-469d-877e-4f2b4aed25e2" providerId="ADAL" clId="{8BA390AE-9EF9-4F46-9E34-BE62872974E1}" dt="2026-07-09T03:55:42.262" v="9702" actId="1076"/>
          <ac:picMkLst>
            <pc:docMk/>
            <pc:sldMk cId="1183538527" sldId="281"/>
            <ac:picMk id="5" creationId="{A9032C1E-BD32-1BC9-EFCB-3F7D51C27A89}"/>
          </ac:picMkLst>
        </pc:picChg>
        <pc:picChg chg="add mod">
          <ac:chgData name="Mernick, Kevin" userId="e9a5cfda-c225-469d-877e-4f2b4aed25e2" providerId="ADAL" clId="{8BA390AE-9EF9-4F46-9E34-BE62872974E1}" dt="2026-07-09T03:55:39.344" v="9701" actId="1076"/>
          <ac:picMkLst>
            <pc:docMk/>
            <pc:sldMk cId="1183538527" sldId="281"/>
            <ac:picMk id="6" creationId="{381B3B6A-E297-7409-255B-0BFBC4C34569}"/>
          </ac:picMkLst>
        </pc:picChg>
        <pc:picChg chg="add del mod">
          <ac:chgData name="Mernick, Kevin" userId="e9a5cfda-c225-469d-877e-4f2b4aed25e2" providerId="ADAL" clId="{8BA390AE-9EF9-4F46-9E34-BE62872974E1}" dt="2026-07-08T16:24:34.906" v="3128" actId="21"/>
          <ac:picMkLst>
            <pc:docMk/>
            <pc:sldMk cId="1183538527" sldId="281"/>
            <ac:picMk id="8" creationId="{39999976-F5EC-82DF-80FD-A3384E39A212}"/>
          </ac:picMkLst>
        </pc:picChg>
      </pc:sldChg>
      <pc:sldChg chg="addSp delSp modSp add mod">
        <pc:chgData name="Mernick, Kevin" userId="e9a5cfda-c225-469d-877e-4f2b4aed25e2" providerId="ADAL" clId="{8BA390AE-9EF9-4F46-9E34-BE62872974E1}" dt="2026-07-08T21:11:28.614" v="5067" actId="1035"/>
        <pc:sldMkLst>
          <pc:docMk/>
          <pc:sldMk cId="766546345" sldId="282"/>
        </pc:sldMkLst>
        <pc:spChg chg="del">
          <ac:chgData name="Mernick, Kevin" userId="e9a5cfda-c225-469d-877e-4f2b4aed25e2" providerId="ADAL" clId="{8BA390AE-9EF9-4F46-9E34-BE62872974E1}" dt="2026-07-08T16:13:49.330" v="2941" actId="478"/>
          <ac:spMkLst>
            <pc:docMk/>
            <pc:sldMk cId="766546345" sldId="282"/>
            <ac:spMk id="4" creationId="{A0A41CB3-2840-1DC2-D400-8BC67612153C}"/>
          </ac:spMkLst>
        </pc:spChg>
        <pc:spChg chg="add del mod">
          <ac:chgData name="Mernick, Kevin" userId="e9a5cfda-c225-469d-877e-4f2b4aed25e2" providerId="ADAL" clId="{8BA390AE-9EF9-4F46-9E34-BE62872974E1}" dt="2026-07-08T16:20:35.280" v="3093" actId="478"/>
          <ac:spMkLst>
            <pc:docMk/>
            <pc:sldMk cId="766546345" sldId="282"/>
            <ac:spMk id="7" creationId="{070FF16E-915A-1122-C3AE-8B82B40B80FC}"/>
          </ac:spMkLst>
        </pc:spChg>
        <pc:spChg chg="add mod">
          <ac:chgData name="Mernick, Kevin" userId="e9a5cfda-c225-469d-877e-4f2b4aed25e2" providerId="ADAL" clId="{8BA390AE-9EF9-4F46-9E34-BE62872974E1}" dt="2026-07-08T21:11:28.614" v="5067" actId="1035"/>
          <ac:spMkLst>
            <pc:docMk/>
            <pc:sldMk cId="766546345" sldId="282"/>
            <ac:spMk id="9" creationId="{CB610AD3-AC34-0197-0F34-7159CD7E81E4}"/>
          </ac:spMkLst>
        </pc:spChg>
        <pc:spChg chg="add mod">
          <ac:chgData name="Mernick, Kevin" userId="e9a5cfda-c225-469d-877e-4f2b4aed25e2" providerId="ADAL" clId="{8BA390AE-9EF9-4F46-9E34-BE62872974E1}" dt="2026-07-08T17:53:30.195" v="4431" actId="1036"/>
          <ac:spMkLst>
            <pc:docMk/>
            <pc:sldMk cId="766546345" sldId="282"/>
            <ac:spMk id="11" creationId="{167ABE51-1A24-A6A3-F0EB-505469F1BCEE}"/>
          </ac:spMkLst>
        </pc:spChg>
        <pc:picChg chg="del">
          <ac:chgData name="Mernick, Kevin" userId="e9a5cfda-c225-469d-877e-4f2b4aed25e2" providerId="ADAL" clId="{8BA390AE-9EF9-4F46-9E34-BE62872974E1}" dt="2026-07-08T16:13:47.320" v="2940" actId="478"/>
          <ac:picMkLst>
            <pc:docMk/>
            <pc:sldMk cId="766546345" sldId="282"/>
            <ac:picMk id="5" creationId="{0FC7FF54-F578-5CF0-E681-7ECC0D2D0C62}"/>
          </ac:picMkLst>
        </pc:picChg>
        <pc:picChg chg="add mod">
          <ac:chgData name="Mernick, Kevin" userId="e9a5cfda-c225-469d-877e-4f2b4aed25e2" providerId="ADAL" clId="{8BA390AE-9EF9-4F46-9E34-BE62872974E1}" dt="2026-07-08T16:21:52.696" v="3095" actId="1076"/>
          <ac:picMkLst>
            <pc:docMk/>
            <pc:sldMk cId="766546345" sldId="282"/>
            <ac:picMk id="8" creationId="{BB463C69-7C98-F6A1-15A5-E7293175715E}"/>
          </ac:picMkLst>
        </pc:picChg>
        <pc:picChg chg="add mod">
          <ac:chgData name="Mernick, Kevin" userId="e9a5cfda-c225-469d-877e-4f2b4aed25e2" providerId="ADAL" clId="{8BA390AE-9EF9-4F46-9E34-BE62872974E1}" dt="2026-07-08T16:15:09.107" v="2966" actId="1076"/>
          <ac:picMkLst>
            <pc:docMk/>
            <pc:sldMk cId="766546345" sldId="282"/>
            <ac:picMk id="10" creationId="{1636116B-47A5-E2E2-5389-1FB7A5C5F6E9}"/>
          </ac:picMkLst>
        </pc:picChg>
        <pc:picChg chg="add mod">
          <ac:chgData name="Mernick, Kevin" userId="e9a5cfda-c225-469d-877e-4f2b4aed25e2" providerId="ADAL" clId="{8BA390AE-9EF9-4F46-9E34-BE62872974E1}" dt="2026-07-08T16:15:12.445" v="2968" actId="1076"/>
          <ac:picMkLst>
            <pc:docMk/>
            <pc:sldMk cId="766546345" sldId="282"/>
            <ac:picMk id="12" creationId="{0B066A25-4CC3-B2A4-9FEB-215653313A1B}"/>
          </ac:picMkLst>
        </pc:picChg>
        <pc:cxnChg chg="add mod">
          <ac:chgData name="Mernick, Kevin" userId="e9a5cfda-c225-469d-877e-4f2b4aed25e2" providerId="ADAL" clId="{8BA390AE-9EF9-4F46-9E34-BE62872974E1}" dt="2026-07-08T17:53:46.917" v="4434" actId="1582"/>
          <ac:cxnSpMkLst>
            <pc:docMk/>
            <pc:sldMk cId="766546345" sldId="282"/>
            <ac:cxnSpMk id="14" creationId="{E3B473E4-E088-227C-1E21-F1432C27F756}"/>
          </ac:cxnSpMkLst>
        </pc:cxnChg>
      </pc:sldChg>
      <pc:sldChg chg="modSp add mod">
        <pc:chgData name="Mernick, Kevin" userId="e9a5cfda-c225-469d-877e-4f2b4aed25e2" providerId="ADAL" clId="{8BA390AE-9EF9-4F46-9E34-BE62872974E1}" dt="2026-07-09T04:13:42.218" v="10160" actId="27636"/>
        <pc:sldMkLst>
          <pc:docMk/>
          <pc:sldMk cId="4011184315" sldId="283"/>
        </pc:sldMkLst>
        <pc:spChg chg="mod">
          <ac:chgData name="Mernick, Kevin" userId="e9a5cfda-c225-469d-877e-4f2b4aed25e2" providerId="ADAL" clId="{8BA390AE-9EF9-4F46-9E34-BE62872974E1}" dt="2026-07-09T03:52:48.807" v="9526" actId="20577"/>
          <ac:spMkLst>
            <pc:docMk/>
            <pc:sldMk cId="4011184315" sldId="283"/>
            <ac:spMk id="2" creationId="{D41943DA-4C76-D519-2090-6B34DCC6748F}"/>
          </ac:spMkLst>
        </pc:spChg>
        <pc:spChg chg="mod">
          <ac:chgData name="Mernick, Kevin" userId="e9a5cfda-c225-469d-877e-4f2b4aed25e2" providerId="ADAL" clId="{8BA390AE-9EF9-4F46-9E34-BE62872974E1}" dt="2026-07-09T04:13:42.218" v="10160" actId="27636"/>
          <ac:spMkLst>
            <pc:docMk/>
            <pc:sldMk cId="4011184315" sldId="283"/>
            <ac:spMk id="3" creationId="{2CE33120-0911-7C53-6D5F-0EB2A3468F08}"/>
          </ac:spMkLst>
        </pc:spChg>
      </pc:sldChg>
      <pc:sldChg chg="addSp delSp modSp add mod ord">
        <pc:chgData name="Mernick, Kevin" userId="e9a5cfda-c225-469d-877e-4f2b4aed25e2" providerId="ADAL" clId="{8BA390AE-9EF9-4F46-9E34-BE62872974E1}" dt="2026-07-09T02:13:46.826" v="8656"/>
        <pc:sldMkLst>
          <pc:docMk/>
          <pc:sldMk cId="1515373113" sldId="284"/>
        </pc:sldMkLst>
        <pc:spChg chg="add mod">
          <ac:chgData name="Mernick, Kevin" userId="e9a5cfda-c225-469d-877e-4f2b4aed25e2" providerId="ADAL" clId="{8BA390AE-9EF9-4F46-9E34-BE62872974E1}" dt="2026-07-09T02:13:34.070" v="8654" actId="555"/>
          <ac:spMkLst>
            <pc:docMk/>
            <pc:sldMk cId="1515373113" sldId="284"/>
            <ac:spMk id="10" creationId="{71B99E58-2668-F3B9-D4C7-E1A51DEB6F39}"/>
          </ac:spMkLst>
        </pc:spChg>
        <pc:spChg chg="add mod">
          <ac:chgData name="Mernick, Kevin" userId="e9a5cfda-c225-469d-877e-4f2b4aed25e2" providerId="ADAL" clId="{8BA390AE-9EF9-4F46-9E34-BE62872974E1}" dt="2026-07-09T00:23:46.062" v="8543" actId="555"/>
          <ac:spMkLst>
            <pc:docMk/>
            <pc:sldMk cId="1515373113" sldId="284"/>
            <ac:spMk id="11" creationId="{2A44C9E2-F06F-8F5B-B35D-B9F4CA5580F6}"/>
          </ac:spMkLst>
        </pc:spChg>
        <pc:spChg chg="add mod">
          <ac:chgData name="Mernick, Kevin" userId="e9a5cfda-c225-469d-877e-4f2b4aed25e2" providerId="ADAL" clId="{8BA390AE-9EF9-4F46-9E34-BE62872974E1}" dt="2026-07-08T23:55:43.481" v="8369" actId="1037"/>
          <ac:spMkLst>
            <pc:docMk/>
            <pc:sldMk cId="1515373113" sldId="284"/>
            <ac:spMk id="12" creationId="{9EEE5328-A925-9D66-7ED9-F12EC61EB116}"/>
          </ac:spMkLst>
        </pc:spChg>
        <pc:spChg chg="add mod">
          <ac:chgData name="Mernick, Kevin" userId="e9a5cfda-c225-469d-877e-4f2b4aed25e2" providerId="ADAL" clId="{8BA390AE-9EF9-4F46-9E34-BE62872974E1}" dt="2026-07-08T23:55:18.471" v="8309" actId="1037"/>
          <ac:spMkLst>
            <pc:docMk/>
            <pc:sldMk cId="1515373113" sldId="284"/>
            <ac:spMk id="13" creationId="{D9F105FA-4578-6019-FCBF-1CCF6D51D6C6}"/>
          </ac:spMkLst>
        </pc:spChg>
        <pc:spChg chg="add mod">
          <ac:chgData name="Mernick, Kevin" userId="e9a5cfda-c225-469d-877e-4f2b4aed25e2" providerId="ADAL" clId="{8BA390AE-9EF9-4F46-9E34-BE62872974E1}" dt="2026-07-09T00:23:46.062" v="8543" actId="555"/>
          <ac:spMkLst>
            <pc:docMk/>
            <pc:sldMk cId="1515373113" sldId="284"/>
            <ac:spMk id="15" creationId="{E8CF12B3-308D-E80A-9234-37822652B2C4}"/>
          </ac:spMkLst>
        </pc:spChg>
        <pc:spChg chg="add mod">
          <ac:chgData name="Mernick, Kevin" userId="e9a5cfda-c225-469d-877e-4f2b4aed25e2" providerId="ADAL" clId="{8BA390AE-9EF9-4F46-9E34-BE62872974E1}" dt="2026-07-09T00:23:46.062" v="8543" actId="555"/>
          <ac:spMkLst>
            <pc:docMk/>
            <pc:sldMk cId="1515373113" sldId="284"/>
            <ac:spMk id="17" creationId="{7455A664-59AC-6FA8-CF22-B357625A5C2A}"/>
          </ac:spMkLst>
        </pc:spChg>
        <pc:picChg chg="add mod ord modCrop">
          <ac:chgData name="Mernick, Kevin" userId="e9a5cfda-c225-469d-877e-4f2b4aed25e2" providerId="ADAL" clId="{8BA390AE-9EF9-4F46-9E34-BE62872974E1}" dt="2026-07-09T00:24:00.614" v="8546" actId="554"/>
          <ac:picMkLst>
            <pc:docMk/>
            <pc:sldMk cId="1515373113" sldId="284"/>
            <ac:picMk id="3" creationId="{0FB1D091-A635-121A-1283-3E0B07023AC4}"/>
          </ac:picMkLst>
        </pc:picChg>
        <pc:picChg chg="add mod modCrop">
          <ac:chgData name="Mernick, Kevin" userId="e9a5cfda-c225-469d-877e-4f2b4aed25e2" providerId="ADAL" clId="{8BA390AE-9EF9-4F46-9E34-BE62872974E1}" dt="2026-07-09T00:24:00.614" v="8546" actId="554"/>
          <ac:picMkLst>
            <pc:docMk/>
            <pc:sldMk cId="1515373113" sldId="284"/>
            <ac:picMk id="4" creationId="{CDEA9909-2D52-FD03-5ABC-28A4862A1CE2}"/>
          </ac:picMkLst>
        </pc:picChg>
        <pc:picChg chg="add mod modCrop">
          <ac:chgData name="Mernick, Kevin" userId="e9a5cfda-c225-469d-877e-4f2b4aed25e2" providerId="ADAL" clId="{8BA390AE-9EF9-4F46-9E34-BE62872974E1}" dt="2026-07-09T00:23:46.062" v="8543" actId="555"/>
          <ac:picMkLst>
            <pc:docMk/>
            <pc:sldMk cId="1515373113" sldId="284"/>
            <ac:picMk id="5" creationId="{30A9C0C3-9C03-B713-59BF-DC0929FF0505}"/>
          </ac:picMkLst>
        </pc:picChg>
        <pc:picChg chg="add mod modCrop">
          <ac:chgData name="Mernick, Kevin" userId="e9a5cfda-c225-469d-877e-4f2b4aed25e2" providerId="ADAL" clId="{8BA390AE-9EF9-4F46-9E34-BE62872974E1}" dt="2026-07-09T00:23:46.062" v="8543" actId="555"/>
          <ac:picMkLst>
            <pc:docMk/>
            <pc:sldMk cId="1515373113" sldId="284"/>
            <ac:picMk id="7" creationId="{D9C5D0AF-1B71-427E-0E76-FDC3339D01A4}"/>
          </ac:picMkLst>
        </pc:picChg>
        <pc:picChg chg="add del mod">
          <ac:chgData name="Mernick, Kevin" userId="e9a5cfda-c225-469d-877e-4f2b4aed25e2" providerId="ADAL" clId="{8BA390AE-9EF9-4F46-9E34-BE62872974E1}" dt="2026-07-08T19:31:06.580" v="4634" actId="21"/>
          <ac:picMkLst>
            <pc:docMk/>
            <pc:sldMk cId="1515373113" sldId="284"/>
            <ac:picMk id="9" creationId="{466EC820-B08C-4EA0-642B-69710C29FC2F}"/>
          </ac:picMkLst>
        </pc:picChg>
        <pc:picChg chg="add mod">
          <ac:chgData name="Mernick, Kevin" userId="e9a5cfda-c225-469d-877e-4f2b4aed25e2" providerId="ADAL" clId="{8BA390AE-9EF9-4F46-9E34-BE62872974E1}" dt="2026-07-09T02:13:34.070" v="8654" actId="555"/>
          <ac:picMkLst>
            <pc:docMk/>
            <pc:sldMk cId="1515373113" sldId="284"/>
            <ac:picMk id="14" creationId="{0E4E3BCA-A6DB-4A34-9DC8-865C8553A685}"/>
          </ac:picMkLst>
        </pc:picChg>
        <pc:picChg chg="add mod ord modCrop">
          <ac:chgData name="Mernick, Kevin" userId="e9a5cfda-c225-469d-877e-4f2b4aed25e2" providerId="ADAL" clId="{8BA390AE-9EF9-4F46-9E34-BE62872974E1}" dt="2026-07-09T00:23:46.062" v="8543" actId="555"/>
          <ac:picMkLst>
            <pc:docMk/>
            <pc:sldMk cId="1515373113" sldId="284"/>
            <ac:picMk id="16" creationId="{F6C8C6F1-7226-D7D3-9316-BFF26BAB43E4}"/>
          </ac:picMkLst>
        </pc:picChg>
      </pc:sldChg>
      <pc:sldChg chg="addSp delSp modSp add mod ord">
        <pc:chgData name="Mernick, Kevin" userId="e9a5cfda-c225-469d-877e-4f2b4aed25e2" providerId="ADAL" clId="{8BA390AE-9EF9-4F46-9E34-BE62872974E1}" dt="2026-07-09T02:18:29.713" v="8683" actId="555"/>
        <pc:sldMkLst>
          <pc:docMk/>
          <pc:sldMk cId="3766598504" sldId="285"/>
        </pc:sldMkLst>
        <pc:spChg chg="add mod">
          <ac:chgData name="Mernick, Kevin" userId="e9a5cfda-c225-469d-877e-4f2b4aed25e2" providerId="ADAL" clId="{8BA390AE-9EF9-4F46-9E34-BE62872974E1}" dt="2026-07-09T02:18:22.634" v="8682" actId="555"/>
          <ac:spMkLst>
            <pc:docMk/>
            <pc:sldMk cId="3766598504" sldId="285"/>
            <ac:spMk id="8" creationId="{6DE53057-4C34-861F-211D-134EBD9D0E49}"/>
          </ac:spMkLst>
        </pc:spChg>
        <pc:spChg chg="add del mod ord">
          <ac:chgData name="Mernick, Kevin" userId="e9a5cfda-c225-469d-877e-4f2b4aed25e2" providerId="ADAL" clId="{8BA390AE-9EF9-4F46-9E34-BE62872974E1}" dt="2026-07-08T23:46:14.993" v="8130" actId="21"/>
          <ac:spMkLst>
            <pc:docMk/>
            <pc:sldMk cId="3766598504" sldId="285"/>
            <ac:spMk id="9" creationId="{7455A664-59AC-6FA8-CF22-B357625A5C2A}"/>
          </ac:spMkLst>
        </pc:spChg>
        <pc:spChg chg="add mod">
          <ac:chgData name="Mernick, Kevin" userId="e9a5cfda-c225-469d-877e-4f2b4aed25e2" providerId="ADAL" clId="{8BA390AE-9EF9-4F46-9E34-BE62872974E1}" dt="2026-07-09T02:18:29.713" v="8683" actId="555"/>
          <ac:spMkLst>
            <pc:docMk/>
            <pc:sldMk cId="3766598504" sldId="285"/>
            <ac:spMk id="10" creationId="{40FC0FB9-088E-1B94-08E8-37315786FECD}"/>
          </ac:spMkLst>
        </pc:spChg>
        <pc:spChg chg="add mod">
          <ac:chgData name="Mernick, Kevin" userId="e9a5cfda-c225-469d-877e-4f2b4aed25e2" providerId="ADAL" clId="{8BA390AE-9EF9-4F46-9E34-BE62872974E1}" dt="2026-07-09T02:18:09.238" v="8681" actId="207"/>
          <ac:spMkLst>
            <pc:docMk/>
            <pc:sldMk cId="3766598504" sldId="285"/>
            <ac:spMk id="11" creationId="{3ED05135-49B1-CF62-F2BA-1C4EE8E068E1}"/>
          </ac:spMkLst>
        </pc:spChg>
        <pc:spChg chg="add mod">
          <ac:chgData name="Mernick, Kevin" userId="e9a5cfda-c225-469d-877e-4f2b4aed25e2" providerId="ADAL" clId="{8BA390AE-9EF9-4F46-9E34-BE62872974E1}" dt="2026-07-09T02:18:09.238" v="8681" actId="207"/>
          <ac:spMkLst>
            <pc:docMk/>
            <pc:sldMk cId="3766598504" sldId="285"/>
            <ac:spMk id="14" creationId="{A010B66E-550E-F4BB-4861-33AA21250C6A}"/>
          </ac:spMkLst>
        </pc:spChg>
        <pc:spChg chg="add mod">
          <ac:chgData name="Mernick, Kevin" userId="e9a5cfda-c225-469d-877e-4f2b4aed25e2" providerId="ADAL" clId="{8BA390AE-9EF9-4F46-9E34-BE62872974E1}" dt="2026-07-09T02:18:09.238" v="8681" actId="207"/>
          <ac:spMkLst>
            <pc:docMk/>
            <pc:sldMk cId="3766598504" sldId="285"/>
            <ac:spMk id="39" creationId="{5967F886-7CE5-1193-8C1F-54278A49F04E}"/>
          </ac:spMkLst>
        </pc:spChg>
        <pc:spChg chg="add mod">
          <ac:chgData name="Mernick, Kevin" userId="e9a5cfda-c225-469d-877e-4f2b4aed25e2" providerId="ADAL" clId="{8BA390AE-9EF9-4F46-9E34-BE62872974E1}" dt="2026-07-09T02:18:09.238" v="8681" actId="207"/>
          <ac:spMkLst>
            <pc:docMk/>
            <pc:sldMk cId="3766598504" sldId="285"/>
            <ac:spMk id="40" creationId="{0825BE49-8D29-0C6B-8763-0E476E3AA3AB}"/>
          </ac:spMkLst>
        </pc:spChg>
        <pc:graphicFrameChg chg="add mod modGraphic">
          <ac:chgData name="Mernick, Kevin" userId="e9a5cfda-c225-469d-877e-4f2b4aed25e2" providerId="ADAL" clId="{8BA390AE-9EF9-4F46-9E34-BE62872974E1}" dt="2026-07-09T00:07:50.413" v="8418"/>
          <ac:graphicFrameMkLst>
            <pc:docMk/>
            <pc:sldMk cId="3766598504" sldId="285"/>
            <ac:graphicFrameMk id="61" creationId="{36407E74-8726-4BE7-4DA6-08E6BA02A0B9}"/>
          </ac:graphicFrameMkLst>
        </pc:graphicFrameChg>
        <pc:picChg chg="add mod modCrop">
          <ac:chgData name="Mernick, Kevin" userId="e9a5cfda-c225-469d-877e-4f2b4aed25e2" providerId="ADAL" clId="{8BA390AE-9EF9-4F46-9E34-BE62872974E1}" dt="2026-07-09T02:18:22.634" v="8682" actId="555"/>
          <ac:picMkLst>
            <pc:docMk/>
            <pc:sldMk cId="3766598504" sldId="285"/>
            <ac:picMk id="3" creationId="{ADE3695F-FAA7-C3AD-F52C-54729D8A2EBB}"/>
          </ac:picMkLst>
        </pc:picChg>
        <pc:picChg chg="add del mod ord modCrop">
          <ac:chgData name="Mernick, Kevin" userId="e9a5cfda-c225-469d-877e-4f2b4aed25e2" providerId="ADAL" clId="{8BA390AE-9EF9-4F46-9E34-BE62872974E1}" dt="2026-07-08T23:46:14.993" v="8130" actId="21"/>
          <ac:picMkLst>
            <pc:docMk/>
            <pc:sldMk cId="3766598504" sldId="285"/>
            <ac:picMk id="4" creationId="{F6C8C6F1-7226-D7D3-9316-BFF26BAB43E4}"/>
          </ac:picMkLst>
        </pc:picChg>
        <pc:picChg chg="add mod modCrop">
          <ac:chgData name="Mernick, Kevin" userId="e9a5cfda-c225-469d-877e-4f2b4aed25e2" providerId="ADAL" clId="{8BA390AE-9EF9-4F46-9E34-BE62872974E1}" dt="2026-07-09T02:18:29.713" v="8683" actId="555"/>
          <ac:picMkLst>
            <pc:docMk/>
            <pc:sldMk cId="3766598504" sldId="285"/>
            <ac:picMk id="5" creationId="{D3D0286A-FCE2-15D1-C65B-CB23BAB902D2}"/>
          </ac:picMkLst>
        </pc:picChg>
        <pc:picChg chg="add del mod modCrop">
          <ac:chgData name="Mernick, Kevin" userId="e9a5cfda-c225-469d-877e-4f2b4aed25e2" providerId="ADAL" clId="{8BA390AE-9EF9-4F46-9E34-BE62872974E1}" dt="2026-07-08T21:32:06.714" v="5683" actId="21"/>
          <ac:picMkLst>
            <pc:docMk/>
            <pc:sldMk cId="3766598504" sldId="285"/>
            <ac:picMk id="6" creationId="{4562E8A1-8BB3-C23B-21C7-3CE5C5E85F1A}"/>
          </ac:picMkLst>
        </pc:picChg>
        <pc:picChg chg="add mod modCrop">
          <ac:chgData name="Mernick, Kevin" userId="e9a5cfda-c225-469d-877e-4f2b4aed25e2" providerId="ADAL" clId="{8BA390AE-9EF9-4F46-9E34-BE62872974E1}" dt="2026-07-08T22:36:33.362" v="6590" actId="1076"/>
          <ac:picMkLst>
            <pc:docMk/>
            <pc:sldMk cId="3766598504" sldId="285"/>
            <ac:picMk id="7" creationId="{38E614D4-95BE-7B7F-2D76-D63E29A01F21}"/>
          </ac:picMkLst>
        </pc:picChg>
        <pc:picChg chg="add mod modCrop">
          <ac:chgData name="Mernick, Kevin" userId="e9a5cfda-c225-469d-877e-4f2b4aed25e2" providerId="ADAL" clId="{8BA390AE-9EF9-4F46-9E34-BE62872974E1}" dt="2026-07-08T22:36:37.341" v="6591" actId="1076"/>
          <ac:picMkLst>
            <pc:docMk/>
            <pc:sldMk cId="3766598504" sldId="285"/>
            <ac:picMk id="12" creationId="{9590F23B-C485-06AB-A440-952A8BEFB65A}"/>
          </ac:picMkLst>
        </pc:picChg>
        <pc:picChg chg="add del">
          <ac:chgData name="Mernick, Kevin" userId="e9a5cfda-c225-469d-877e-4f2b4aed25e2" providerId="ADAL" clId="{8BA390AE-9EF9-4F46-9E34-BE62872974E1}" dt="2026-07-08T22:01:54.869" v="6249" actId="478"/>
          <ac:picMkLst>
            <pc:docMk/>
            <pc:sldMk cId="3766598504" sldId="285"/>
            <ac:picMk id="13" creationId="{13560E76-22BC-F37E-02B1-A60F3E6F9594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16" creationId="{4EAEE1AE-D8B6-3270-C397-33BE0EE97EBB}"/>
          </ac:picMkLst>
        </pc:picChg>
        <pc:picChg chg="add del">
          <ac:chgData name="Mernick, Kevin" userId="e9a5cfda-c225-469d-877e-4f2b4aed25e2" providerId="ADAL" clId="{8BA390AE-9EF9-4F46-9E34-BE62872974E1}" dt="2026-07-08T22:05:44.324" v="6285" actId="478"/>
          <ac:picMkLst>
            <pc:docMk/>
            <pc:sldMk cId="3766598504" sldId="285"/>
            <ac:picMk id="17" creationId="{A46E6D7B-E917-1502-C331-F4F49420D793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18" creationId="{7F03CBC8-DFCF-AE3F-FCB4-A9A1F57DB612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20" creationId="{D7B55E0D-85E5-73EC-8966-D2C2C09442DE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22" creationId="{708C6907-61E3-2DC7-C7F1-3188D2AFA8E4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24" creationId="{EA9C6EC3-009D-C2B2-45E4-4FF70C2E156C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26" creationId="{7F25945B-1AA2-0DB0-FDF8-686A0B562C3F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28" creationId="{19458DB1-284C-8D86-9463-47705FDB3E8E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30" creationId="{43816019-435A-CB88-3624-AA5763E905A3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32" creationId="{5CEB7D99-1775-F1CE-1392-A4E1B402F297}"/>
          </ac:picMkLst>
        </pc:picChg>
        <pc:picChg chg="add del mod">
          <ac:chgData name="Mernick, Kevin" userId="e9a5cfda-c225-469d-877e-4f2b4aed25e2" providerId="ADAL" clId="{8BA390AE-9EF9-4F46-9E34-BE62872974E1}" dt="2026-07-08T23:01:46.425" v="6774" actId="21"/>
          <ac:picMkLst>
            <pc:docMk/>
            <pc:sldMk cId="3766598504" sldId="285"/>
            <ac:picMk id="34" creationId="{08DAD08F-2C23-FD43-FC7E-FBFF93E013B9}"/>
          </ac:picMkLst>
        </pc:picChg>
        <pc:picChg chg="add mod">
          <ac:chgData name="Mernick, Kevin" userId="e9a5cfda-c225-469d-877e-4f2b4aed25e2" providerId="ADAL" clId="{8BA390AE-9EF9-4F46-9E34-BE62872974E1}" dt="2026-07-08T22:40:14.997" v="6628" actId="571"/>
          <ac:picMkLst>
            <pc:docMk/>
            <pc:sldMk cId="3766598504" sldId="285"/>
            <ac:picMk id="35" creationId="{64EE4230-E137-3B8F-346B-61262B4AD2F0}"/>
          </ac:picMkLst>
        </pc:picChg>
        <pc:picChg chg="add mod">
          <ac:chgData name="Mernick, Kevin" userId="e9a5cfda-c225-469d-877e-4f2b4aed25e2" providerId="ADAL" clId="{8BA390AE-9EF9-4F46-9E34-BE62872974E1}" dt="2026-07-08T22:40:14.997" v="6628" actId="571"/>
          <ac:picMkLst>
            <pc:docMk/>
            <pc:sldMk cId="3766598504" sldId="285"/>
            <ac:picMk id="36" creationId="{4020EC9F-0D18-760E-72D2-2B8FF2ED1268}"/>
          </ac:picMkLst>
        </pc:picChg>
        <pc:picChg chg="add mod">
          <ac:chgData name="Mernick, Kevin" userId="e9a5cfda-c225-469d-877e-4f2b4aed25e2" providerId="ADAL" clId="{8BA390AE-9EF9-4F46-9E34-BE62872974E1}" dt="2026-07-08T23:51:42.637" v="8217" actId="12788"/>
          <ac:picMkLst>
            <pc:docMk/>
            <pc:sldMk cId="3766598504" sldId="285"/>
            <ac:picMk id="37" creationId="{83CED20E-4EC1-9AD3-E149-7C95B832453C}"/>
          </ac:picMkLst>
        </pc:picChg>
        <pc:picChg chg="add mod">
          <ac:chgData name="Mernick, Kevin" userId="e9a5cfda-c225-469d-877e-4f2b4aed25e2" providerId="ADAL" clId="{8BA390AE-9EF9-4F46-9E34-BE62872974E1}" dt="2026-07-08T23:52:47.770" v="8229" actId="12788"/>
          <ac:picMkLst>
            <pc:docMk/>
            <pc:sldMk cId="3766598504" sldId="285"/>
            <ac:picMk id="38" creationId="{9CF66FE0-4ABF-8D75-73C4-12730E2CB10F}"/>
          </ac:picMkLst>
        </pc:picChg>
      </pc:sldChg>
      <pc:sldChg chg="addSp delSp modSp new mod ord">
        <pc:chgData name="Mernick, Kevin" userId="e9a5cfda-c225-469d-877e-4f2b4aed25e2" providerId="ADAL" clId="{8BA390AE-9EF9-4F46-9E34-BE62872974E1}" dt="2026-07-09T02:13:54.868" v="8662"/>
        <pc:sldMkLst>
          <pc:docMk/>
          <pc:sldMk cId="3901344324" sldId="286"/>
        </pc:sldMkLst>
        <pc:spChg chg="add mod">
          <ac:chgData name="Mernick, Kevin" userId="e9a5cfda-c225-469d-877e-4f2b4aed25e2" providerId="ADAL" clId="{8BA390AE-9EF9-4F46-9E34-BE62872974E1}" dt="2026-07-09T00:05:18.809" v="8408" actId="553"/>
          <ac:spMkLst>
            <pc:docMk/>
            <pc:sldMk cId="3901344324" sldId="286"/>
            <ac:spMk id="7" creationId="{39F5D0CF-8644-6414-9B0C-CD686A03B841}"/>
          </ac:spMkLst>
        </pc:spChg>
        <pc:spChg chg="add mod">
          <ac:chgData name="Mernick, Kevin" userId="e9a5cfda-c225-469d-877e-4f2b4aed25e2" providerId="ADAL" clId="{8BA390AE-9EF9-4F46-9E34-BE62872974E1}" dt="2026-07-09T00:04:21.524" v="8403" actId="552"/>
          <ac:spMkLst>
            <pc:docMk/>
            <pc:sldMk cId="3901344324" sldId="286"/>
            <ac:spMk id="8" creationId="{570946E9-2545-3FBC-6BD6-54A1A3CCBA2B}"/>
          </ac:spMkLst>
        </pc:spChg>
        <pc:spChg chg="add mod">
          <ac:chgData name="Mernick, Kevin" userId="e9a5cfda-c225-469d-877e-4f2b4aed25e2" providerId="ADAL" clId="{8BA390AE-9EF9-4F46-9E34-BE62872974E1}" dt="2026-07-09T00:05:02.418" v="8406" actId="1076"/>
          <ac:spMkLst>
            <pc:docMk/>
            <pc:sldMk cId="3901344324" sldId="286"/>
            <ac:spMk id="9" creationId="{4944EE7D-90D1-1B5E-F870-79E23E097551}"/>
          </ac:spMkLst>
        </pc:spChg>
        <pc:spChg chg="add mod">
          <ac:chgData name="Mernick, Kevin" userId="e9a5cfda-c225-469d-877e-4f2b4aed25e2" providerId="ADAL" clId="{8BA390AE-9EF9-4F46-9E34-BE62872974E1}" dt="2026-07-09T00:03:53.956" v="8399" actId="553"/>
          <ac:spMkLst>
            <pc:docMk/>
            <pc:sldMk cId="3901344324" sldId="286"/>
            <ac:spMk id="10" creationId="{DEBEFB1F-FB72-0790-9CCA-36A7B8F7B894}"/>
          </ac:spMkLst>
        </pc:spChg>
        <pc:spChg chg="add del mod">
          <ac:chgData name="Mernick, Kevin" userId="e9a5cfda-c225-469d-877e-4f2b4aed25e2" providerId="ADAL" clId="{8BA390AE-9EF9-4F46-9E34-BE62872974E1}" dt="2026-07-09T00:16:58.536" v="8487" actId="21"/>
          <ac:spMkLst>
            <pc:docMk/>
            <pc:sldMk cId="3901344324" sldId="286"/>
            <ac:spMk id="15" creationId="{8905CB26-C106-DDFF-C746-2731BB03EE37}"/>
          </ac:spMkLst>
        </pc:spChg>
        <pc:picChg chg="add mod">
          <ac:chgData name="Mernick, Kevin" userId="e9a5cfda-c225-469d-877e-4f2b4aed25e2" providerId="ADAL" clId="{8BA390AE-9EF9-4F46-9E34-BE62872974E1}" dt="2026-07-09T00:05:02.418" v="8406" actId="1076"/>
          <ac:picMkLst>
            <pc:docMk/>
            <pc:sldMk cId="3901344324" sldId="286"/>
            <ac:picMk id="3" creationId="{6A2BC661-CAEE-FEC9-A528-805371B6044A}"/>
          </ac:picMkLst>
        </pc:picChg>
        <pc:picChg chg="add mod">
          <ac:chgData name="Mernick, Kevin" userId="e9a5cfda-c225-469d-877e-4f2b4aed25e2" providerId="ADAL" clId="{8BA390AE-9EF9-4F46-9E34-BE62872974E1}" dt="2026-07-09T00:03:53.956" v="8399" actId="553"/>
          <ac:picMkLst>
            <pc:docMk/>
            <pc:sldMk cId="3901344324" sldId="286"/>
            <ac:picMk id="4" creationId="{2BF64780-F700-FAE5-B599-7381BAF8A2E1}"/>
          </ac:picMkLst>
        </pc:picChg>
        <pc:picChg chg="add mod">
          <ac:chgData name="Mernick, Kevin" userId="e9a5cfda-c225-469d-877e-4f2b4aed25e2" providerId="ADAL" clId="{8BA390AE-9EF9-4F46-9E34-BE62872974E1}" dt="2026-07-09T00:05:18.809" v="8408" actId="553"/>
          <ac:picMkLst>
            <pc:docMk/>
            <pc:sldMk cId="3901344324" sldId="286"/>
            <ac:picMk id="5" creationId="{BDAA75E1-945A-FB1B-B597-A97E55AF0213}"/>
          </ac:picMkLst>
        </pc:picChg>
        <pc:picChg chg="add mod modCrop">
          <ac:chgData name="Mernick, Kevin" userId="e9a5cfda-c225-469d-877e-4f2b4aed25e2" providerId="ADAL" clId="{8BA390AE-9EF9-4F46-9E34-BE62872974E1}" dt="2026-07-09T00:04:21.524" v="8403" actId="552"/>
          <ac:picMkLst>
            <pc:docMk/>
            <pc:sldMk cId="3901344324" sldId="286"/>
            <ac:picMk id="6" creationId="{3C4BABB1-8AB4-AB90-2EA3-8FF1C0EC4864}"/>
          </ac:picMkLst>
        </pc:picChg>
        <pc:picChg chg="add del">
          <ac:chgData name="Mernick, Kevin" userId="e9a5cfda-c225-469d-877e-4f2b4aed25e2" providerId="ADAL" clId="{8BA390AE-9EF9-4F46-9E34-BE62872974E1}" dt="2026-07-09T00:13:31.562" v="8421" actId="478"/>
          <ac:picMkLst>
            <pc:docMk/>
            <pc:sldMk cId="3901344324" sldId="286"/>
            <ac:picMk id="11" creationId="{01D6A799-410A-30A9-98E6-5FF2C3D1ECEB}"/>
          </ac:picMkLst>
        </pc:picChg>
        <pc:picChg chg="add del mod modCrop">
          <ac:chgData name="Mernick, Kevin" userId="e9a5cfda-c225-469d-877e-4f2b4aed25e2" providerId="ADAL" clId="{8BA390AE-9EF9-4F46-9E34-BE62872974E1}" dt="2026-07-09T00:16:58.536" v="8487" actId="21"/>
          <ac:picMkLst>
            <pc:docMk/>
            <pc:sldMk cId="3901344324" sldId="286"/>
            <ac:picMk id="13" creationId="{1FE3108E-E87A-B645-CF1E-B52F59B94F4C}"/>
          </ac:picMkLst>
        </pc:picChg>
        <pc:picChg chg="add">
          <ac:chgData name="Mernick, Kevin" userId="e9a5cfda-c225-469d-877e-4f2b4aed25e2" providerId="ADAL" clId="{8BA390AE-9EF9-4F46-9E34-BE62872974E1}" dt="2026-07-09T00:15:35.568" v="8434"/>
          <ac:picMkLst>
            <pc:docMk/>
            <pc:sldMk cId="3901344324" sldId="286"/>
            <ac:picMk id="14" creationId="{6C913B49-E586-924B-4765-952233F45330}"/>
          </ac:picMkLst>
        </pc:picChg>
      </pc:sldChg>
      <pc:sldChg chg="addSp delSp modSp new mod ord">
        <pc:chgData name="Mernick, Kevin" userId="e9a5cfda-c225-469d-877e-4f2b4aed25e2" providerId="ADAL" clId="{8BA390AE-9EF9-4F46-9E34-BE62872974E1}" dt="2026-07-09T02:17:27.187" v="8680" actId="207"/>
        <pc:sldMkLst>
          <pc:docMk/>
          <pc:sldMk cId="34411571" sldId="287"/>
        </pc:sldMkLst>
        <pc:spChg chg="add mod">
          <ac:chgData name="Mernick, Kevin" userId="e9a5cfda-c225-469d-877e-4f2b4aed25e2" providerId="ADAL" clId="{8BA390AE-9EF9-4F46-9E34-BE62872974E1}" dt="2026-07-09T02:17:10.011" v="8679" actId="207"/>
          <ac:spMkLst>
            <pc:docMk/>
            <pc:sldMk cId="34411571" sldId="287"/>
            <ac:spMk id="17" creationId="{8C23D0F6-A48C-9040-1000-555D74C07F30}"/>
          </ac:spMkLst>
        </pc:spChg>
        <pc:spChg chg="add mod">
          <ac:chgData name="Mernick, Kevin" userId="e9a5cfda-c225-469d-877e-4f2b4aed25e2" providerId="ADAL" clId="{8BA390AE-9EF9-4F46-9E34-BE62872974E1}" dt="2026-07-09T02:17:10.011" v="8679" actId="207"/>
          <ac:spMkLst>
            <pc:docMk/>
            <pc:sldMk cId="34411571" sldId="287"/>
            <ac:spMk id="18" creationId="{7785D2A3-B063-6AC0-7D61-AB56B16332F8}"/>
          </ac:spMkLst>
        </pc:spChg>
        <pc:spChg chg="add mod">
          <ac:chgData name="Mernick, Kevin" userId="e9a5cfda-c225-469d-877e-4f2b4aed25e2" providerId="ADAL" clId="{8BA390AE-9EF9-4F46-9E34-BE62872974E1}" dt="2026-07-09T02:17:10.011" v="8679" actId="207"/>
          <ac:spMkLst>
            <pc:docMk/>
            <pc:sldMk cId="34411571" sldId="287"/>
            <ac:spMk id="19" creationId="{D456DC46-41F7-66B7-9335-C250AE509D59}"/>
          </ac:spMkLst>
        </pc:spChg>
        <pc:spChg chg="add mod">
          <ac:chgData name="Mernick, Kevin" userId="e9a5cfda-c225-469d-877e-4f2b4aed25e2" providerId="ADAL" clId="{8BA390AE-9EF9-4F46-9E34-BE62872974E1}" dt="2026-07-09T02:17:10.011" v="8679" actId="207"/>
          <ac:spMkLst>
            <pc:docMk/>
            <pc:sldMk cId="34411571" sldId="287"/>
            <ac:spMk id="20" creationId="{FAE29187-6B04-CB12-F327-0CB6D59006F0}"/>
          </ac:spMkLst>
        </pc:spChg>
        <pc:spChg chg="add mod">
          <ac:chgData name="Mernick, Kevin" userId="e9a5cfda-c225-469d-877e-4f2b4aed25e2" providerId="ADAL" clId="{8BA390AE-9EF9-4F46-9E34-BE62872974E1}" dt="2026-07-09T02:17:10.011" v="8679" actId="207"/>
          <ac:spMkLst>
            <pc:docMk/>
            <pc:sldMk cId="34411571" sldId="287"/>
            <ac:spMk id="21" creationId="{C86F6C65-7558-ADCC-CD55-DCF7D1284101}"/>
          </ac:spMkLst>
        </pc:spChg>
        <pc:spChg chg="add mod">
          <ac:chgData name="Mernick, Kevin" userId="e9a5cfda-c225-469d-877e-4f2b4aed25e2" providerId="ADAL" clId="{8BA390AE-9EF9-4F46-9E34-BE62872974E1}" dt="2026-07-09T02:17:10.011" v="8679" actId="207"/>
          <ac:spMkLst>
            <pc:docMk/>
            <pc:sldMk cId="34411571" sldId="287"/>
            <ac:spMk id="22" creationId="{D269829C-6F6F-A8AF-0A59-6CFF9568693A}"/>
          </ac:spMkLst>
        </pc:spChg>
        <pc:spChg chg="add mod">
          <ac:chgData name="Mernick, Kevin" userId="e9a5cfda-c225-469d-877e-4f2b4aed25e2" providerId="ADAL" clId="{8BA390AE-9EF9-4F46-9E34-BE62872974E1}" dt="2026-07-09T02:17:27.187" v="8680" actId="207"/>
          <ac:spMkLst>
            <pc:docMk/>
            <pc:sldMk cId="34411571" sldId="287"/>
            <ac:spMk id="23" creationId="{710C58F0-46A7-6D8A-DA39-30BCC05CB3DD}"/>
          </ac:spMkLst>
        </pc:spChg>
        <pc:spChg chg="add mod">
          <ac:chgData name="Mernick, Kevin" userId="e9a5cfda-c225-469d-877e-4f2b4aed25e2" providerId="ADAL" clId="{8BA390AE-9EF9-4F46-9E34-BE62872974E1}" dt="2026-07-09T02:16:41.266" v="8678" actId="207"/>
          <ac:spMkLst>
            <pc:docMk/>
            <pc:sldMk cId="34411571" sldId="287"/>
            <ac:spMk id="25" creationId="{8905CB26-C106-DDFF-C746-2731BB03EE37}"/>
          </ac:spMkLst>
        </pc:spChg>
        <pc:graphicFrameChg chg="add mod">
          <ac:chgData name="Mernick, Kevin" userId="e9a5cfda-c225-469d-877e-4f2b4aed25e2" providerId="ADAL" clId="{8BA390AE-9EF9-4F46-9E34-BE62872974E1}" dt="2026-07-08T23:33:35.125" v="7731"/>
          <ac:graphicFrameMkLst>
            <pc:docMk/>
            <pc:sldMk cId="34411571" sldId="287"/>
            <ac:graphicFrameMk id="16" creationId="{7ECB31DE-193D-ADF8-0B72-3D539367B073}"/>
          </ac:graphicFrameMkLst>
        </pc:graphicFrameChg>
        <pc:picChg chg="add mod modCrop">
          <ac:chgData name="Mernick, Kevin" userId="e9a5cfda-c225-469d-877e-4f2b4aed25e2" providerId="ADAL" clId="{8BA390AE-9EF9-4F46-9E34-BE62872974E1}" dt="2026-07-09T00:25:57.862" v="8562" actId="554"/>
          <ac:picMkLst>
            <pc:docMk/>
            <pc:sldMk cId="34411571" sldId="287"/>
            <ac:picMk id="4" creationId="{CBA66514-330F-3427-11D1-5CD911781B56}"/>
          </ac:picMkLst>
        </pc:picChg>
        <pc:picChg chg="add mod">
          <ac:chgData name="Mernick, Kevin" userId="e9a5cfda-c225-469d-877e-4f2b4aed25e2" providerId="ADAL" clId="{8BA390AE-9EF9-4F46-9E34-BE62872974E1}" dt="2026-07-09T00:28:59.438" v="8647" actId="552"/>
          <ac:picMkLst>
            <pc:docMk/>
            <pc:sldMk cId="34411571" sldId="287"/>
            <ac:picMk id="5" creationId="{B8AADE5D-C95A-15A2-CC24-7CE8F99DCCFF}"/>
          </ac:picMkLst>
        </pc:picChg>
        <pc:picChg chg="add mod">
          <ac:chgData name="Mernick, Kevin" userId="e9a5cfda-c225-469d-877e-4f2b4aed25e2" providerId="ADAL" clId="{8BA390AE-9EF9-4F46-9E34-BE62872974E1}" dt="2026-07-09T00:29:07.981" v="8650" actId="553"/>
          <ac:picMkLst>
            <pc:docMk/>
            <pc:sldMk cId="34411571" sldId="287"/>
            <ac:picMk id="6" creationId="{5742ECC6-0551-A5F3-B4CB-02CBB6E54B1C}"/>
          </ac:picMkLst>
        </pc:picChg>
        <pc:picChg chg="add mod">
          <ac:chgData name="Mernick, Kevin" userId="e9a5cfda-c225-469d-877e-4f2b4aed25e2" providerId="ADAL" clId="{8BA390AE-9EF9-4F46-9E34-BE62872974E1}" dt="2026-07-09T02:15:44.698" v="8667" actId="12788"/>
          <ac:picMkLst>
            <pc:docMk/>
            <pc:sldMk cId="34411571" sldId="287"/>
            <ac:picMk id="7" creationId="{435404C0-D8F5-38E2-086A-0600612F704A}"/>
          </ac:picMkLst>
        </pc:picChg>
        <pc:picChg chg="add mod">
          <ac:chgData name="Mernick, Kevin" userId="e9a5cfda-c225-469d-877e-4f2b4aed25e2" providerId="ADAL" clId="{8BA390AE-9EF9-4F46-9E34-BE62872974E1}" dt="2026-07-09T02:15:44.698" v="8667" actId="12788"/>
          <ac:picMkLst>
            <pc:docMk/>
            <pc:sldMk cId="34411571" sldId="287"/>
            <ac:picMk id="8" creationId="{B9F3E5D6-4917-0327-7822-936144B719EF}"/>
          </ac:picMkLst>
        </pc:picChg>
        <pc:picChg chg="add mod">
          <ac:chgData name="Mernick, Kevin" userId="e9a5cfda-c225-469d-877e-4f2b4aed25e2" providerId="ADAL" clId="{8BA390AE-9EF9-4F46-9E34-BE62872974E1}" dt="2026-07-09T00:29:22.364" v="8651" actId="552"/>
          <ac:picMkLst>
            <pc:docMk/>
            <pc:sldMk cId="34411571" sldId="287"/>
            <ac:picMk id="9" creationId="{9D119F42-F709-73E7-BC72-449305DAE793}"/>
          </ac:picMkLst>
        </pc:picChg>
        <pc:picChg chg="add del mod">
          <ac:chgData name="Mernick, Kevin" userId="e9a5cfda-c225-469d-877e-4f2b4aed25e2" providerId="ADAL" clId="{8BA390AE-9EF9-4F46-9E34-BE62872974E1}" dt="2026-07-08T20:22:55.440" v="4709" actId="478"/>
          <ac:picMkLst>
            <pc:docMk/>
            <pc:sldMk cId="34411571" sldId="287"/>
            <ac:picMk id="10" creationId="{970FDA05-D581-F3F3-5B1B-18D5DAEA2F34}"/>
          </ac:picMkLst>
        </pc:picChg>
        <pc:picChg chg="add mod">
          <ac:chgData name="Mernick, Kevin" userId="e9a5cfda-c225-469d-877e-4f2b4aed25e2" providerId="ADAL" clId="{8BA390AE-9EF9-4F46-9E34-BE62872974E1}" dt="2026-07-09T00:27:26.163" v="8599" actId="555"/>
          <ac:picMkLst>
            <pc:docMk/>
            <pc:sldMk cId="34411571" sldId="287"/>
            <ac:picMk id="12" creationId="{0C8315AD-225C-A26A-B907-5044159F8F32}"/>
          </ac:picMkLst>
        </pc:picChg>
        <pc:picChg chg="add del mod modCrop">
          <ac:chgData name="Mernick, Kevin" userId="e9a5cfda-c225-469d-877e-4f2b4aed25e2" providerId="ADAL" clId="{8BA390AE-9EF9-4F46-9E34-BE62872974E1}" dt="2026-07-08T20:25:40.240" v="4719" actId="21"/>
          <ac:picMkLst>
            <pc:docMk/>
            <pc:sldMk cId="34411571" sldId="287"/>
            <ac:picMk id="14" creationId="{0E4E3BCA-A6DB-4A34-9DC8-865C8553A685}"/>
          </ac:picMkLst>
        </pc:picChg>
        <pc:picChg chg="add del mod">
          <ac:chgData name="Mernick, Kevin" userId="e9a5cfda-c225-469d-877e-4f2b4aed25e2" providerId="ADAL" clId="{8BA390AE-9EF9-4F46-9E34-BE62872974E1}" dt="2026-07-09T00:17:06.783" v="8490" actId="478"/>
          <ac:picMkLst>
            <pc:docMk/>
            <pc:sldMk cId="34411571" sldId="287"/>
            <ac:picMk id="15" creationId="{4562E8A1-8BB3-C23B-21C7-3CE5C5E85F1A}"/>
          </ac:picMkLst>
        </pc:picChg>
        <pc:picChg chg="add mod modCrop">
          <ac:chgData name="Mernick, Kevin" userId="e9a5cfda-c225-469d-877e-4f2b4aed25e2" providerId="ADAL" clId="{8BA390AE-9EF9-4F46-9E34-BE62872974E1}" dt="2026-07-09T02:15:44.698" v="8667" actId="12788"/>
          <ac:picMkLst>
            <pc:docMk/>
            <pc:sldMk cId="34411571" sldId="287"/>
            <ac:picMk id="24" creationId="{1FE3108E-E87A-B645-CF1E-B52F59B94F4C}"/>
          </ac:picMkLst>
        </pc:picChg>
      </pc:sldChg>
      <pc:sldChg chg="addSp delSp modSp new del mod ord">
        <pc:chgData name="Mernick, Kevin" userId="e9a5cfda-c225-469d-877e-4f2b4aed25e2" providerId="ADAL" clId="{8BA390AE-9EF9-4F46-9E34-BE62872974E1}" dt="2026-07-09T03:58:19.520" v="9710" actId="47"/>
        <pc:sldMkLst>
          <pc:docMk/>
          <pc:sldMk cId="4102428669" sldId="288"/>
        </pc:sldMkLst>
        <pc:spChg chg="del mod">
          <ac:chgData name="Mernick, Kevin" userId="e9a5cfda-c225-469d-877e-4f2b4aed25e2" providerId="ADAL" clId="{8BA390AE-9EF9-4F46-9E34-BE62872974E1}" dt="2026-07-08T22:56:55.827" v="6747" actId="478"/>
          <ac:spMkLst>
            <pc:docMk/>
            <pc:sldMk cId="4102428669" sldId="288"/>
            <ac:spMk id="2" creationId="{CB9B7708-3A48-8614-FD88-D379A5C699C9}"/>
          </ac:spMkLst>
        </pc:spChg>
        <pc:graphicFrameChg chg="del mod modGraphic">
          <ac:chgData name="Mernick, Kevin" userId="e9a5cfda-c225-469d-877e-4f2b4aed25e2" providerId="ADAL" clId="{8BA390AE-9EF9-4F46-9E34-BE62872974E1}" dt="2026-07-08T23:10:21.134" v="7183" actId="21"/>
          <ac:graphicFrameMkLst>
            <pc:docMk/>
            <pc:sldMk cId="4102428669" sldId="288"/>
            <ac:graphicFrameMk id="61" creationId="{36407E74-8726-4BE7-4DA6-08E6BA02A0B9}"/>
          </ac:graphicFrameMkLst>
        </pc:graphicFrame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4" creationId="{E605DF43-8334-DFD7-D48F-34B6B692B626}"/>
          </ac:picMkLst>
        </pc:picChg>
        <pc:picChg chg="add mod">
          <ac:chgData name="Mernick, Kevin" userId="e9a5cfda-c225-469d-877e-4f2b4aed25e2" providerId="ADAL" clId="{8BA390AE-9EF9-4F46-9E34-BE62872974E1}" dt="2026-07-08T22:57:27.894" v="6755" actId="408"/>
          <ac:picMkLst>
            <pc:docMk/>
            <pc:sldMk cId="4102428669" sldId="288"/>
            <ac:picMk id="6" creationId="{351E811A-1001-0B33-1705-76E56560C2A5}"/>
          </ac:picMkLst>
        </pc:picChg>
        <pc:picChg chg="add mod">
          <ac:chgData name="Mernick, Kevin" userId="e9a5cfda-c225-469d-877e-4f2b4aed25e2" providerId="ADAL" clId="{8BA390AE-9EF9-4F46-9E34-BE62872974E1}" dt="2026-07-08T22:58:15.044" v="6759" actId="552"/>
          <ac:picMkLst>
            <pc:docMk/>
            <pc:sldMk cId="4102428669" sldId="288"/>
            <ac:picMk id="8" creationId="{254CF09B-7B45-991E-DEE1-0068E6E3E44D}"/>
          </ac:picMkLst>
        </pc:picChg>
        <pc:picChg chg="add mod">
          <ac:chgData name="Mernick, Kevin" userId="e9a5cfda-c225-469d-877e-4f2b4aed25e2" providerId="ADAL" clId="{8BA390AE-9EF9-4F46-9E34-BE62872974E1}" dt="2026-07-08T22:58:51.565" v="6762" actId="555"/>
          <ac:picMkLst>
            <pc:docMk/>
            <pc:sldMk cId="4102428669" sldId="288"/>
            <ac:picMk id="10" creationId="{4EF02002-93F3-A1A1-B83E-A36D0383BAED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12" creationId="{DBFFA3D2-B0BA-90E9-BB1B-E24F9E0521E3}"/>
          </ac:picMkLst>
        </pc:picChg>
        <pc:picChg chg="add mod">
          <ac:chgData name="Mernick, Kevin" userId="e9a5cfda-c225-469d-877e-4f2b4aed25e2" providerId="ADAL" clId="{8BA390AE-9EF9-4F46-9E34-BE62872974E1}" dt="2026-07-08T22:58:51.565" v="6762" actId="555"/>
          <ac:picMkLst>
            <pc:docMk/>
            <pc:sldMk cId="4102428669" sldId="288"/>
            <ac:picMk id="14" creationId="{CBCB5909-AC51-63EA-F4E1-BC987B48F412}"/>
          </ac:picMkLst>
        </pc:picChg>
        <pc:picChg chg="add del mod">
          <ac:chgData name="Mernick, Kevin" userId="e9a5cfda-c225-469d-877e-4f2b4aed25e2" providerId="ADAL" clId="{8BA390AE-9EF9-4F46-9E34-BE62872974E1}" dt="2026-07-08T23:02:04.116" v="6779" actId="478"/>
          <ac:picMkLst>
            <pc:docMk/>
            <pc:sldMk cId="4102428669" sldId="288"/>
            <ac:picMk id="16" creationId="{D072FC55-8CEF-DD04-8C16-AAF37659E6BA}"/>
          </ac:picMkLst>
        </pc:picChg>
        <pc:picChg chg="add del mod">
          <ac:chgData name="Mernick, Kevin" userId="e9a5cfda-c225-469d-877e-4f2b4aed25e2" providerId="ADAL" clId="{8BA390AE-9EF9-4F46-9E34-BE62872974E1}" dt="2026-07-08T23:02:04.847" v="6780" actId="478"/>
          <ac:picMkLst>
            <pc:docMk/>
            <pc:sldMk cId="4102428669" sldId="288"/>
            <ac:picMk id="18" creationId="{52BCA227-EFFE-9967-0DB7-B86ABB6E296F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20" creationId="{463895F3-83EC-ACB6-B046-CCE85BAC9983}"/>
          </ac:picMkLst>
        </pc:picChg>
        <pc:picChg chg="add mod">
          <ac:chgData name="Mernick, Kevin" userId="e9a5cfda-c225-469d-877e-4f2b4aed25e2" providerId="ADAL" clId="{8BA390AE-9EF9-4F46-9E34-BE62872974E1}" dt="2026-07-08T23:00:42.826" v="6769" actId="555"/>
          <ac:picMkLst>
            <pc:docMk/>
            <pc:sldMk cId="4102428669" sldId="288"/>
            <ac:picMk id="22" creationId="{512484F1-899F-94DF-9319-ECEB59A557C0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24" creationId="{317B5D2C-9BE9-218B-1343-D02A5AAF6088}"/>
          </ac:picMkLst>
        </pc:picChg>
        <pc:picChg chg="add mod">
          <ac:chgData name="Mernick, Kevin" userId="e9a5cfda-c225-469d-877e-4f2b4aed25e2" providerId="ADAL" clId="{8BA390AE-9EF9-4F46-9E34-BE62872974E1}" dt="2026-07-08T23:00:42.826" v="6769" actId="555"/>
          <ac:picMkLst>
            <pc:docMk/>
            <pc:sldMk cId="4102428669" sldId="288"/>
            <ac:picMk id="26" creationId="{93726525-5CA6-4BE4-6544-44F6D6D4D973}"/>
          </ac:picMkLst>
        </pc:picChg>
        <pc:picChg chg="add mod">
          <ac:chgData name="Mernick, Kevin" userId="e9a5cfda-c225-469d-877e-4f2b4aed25e2" providerId="ADAL" clId="{8BA390AE-9EF9-4F46-9E34-BE62872974E1}" dt="2026-07-08T23:01:20.079" v="6772" actId="14100"/>
          <ac:picMkLst>
            <pc:docMk/>
            <pc:sldMk cId="4102428669" sldId="288"/>
            <ac:picMk id="28" creationId="{57CCABCA-EB45-D2A2-4DF1-D541976F29F0}"/>
          </ac:picMkLst>
        </pc:picChg>
        <pc:picChg chg="add mod">
          <ac:chgData name="Mernick, Kevin" userId="e9a5cfda-c225-469d-877e-4f2b4aed25e2" providerId="ADAL" clId="{8BA390AE-9EF9-4F46-9E34-BE62872974E1}" dt="2026-07-08T23:00:42.826" v="6769" actId="555"/>
          <ac:picMkLst>
            <pc:docMk/>
            <pc:sldMk cId="4102428669" sldId="288"/>
            <ac:picMk id="30" creationId="{ED345AE5-4E8C-15C7-95C4-1C977D9BE8AC}"/>
          </ac:picMkLst>
        </pc:picChg>
        <pc:picChg chg="add mod">
          <ac:chgData name="Mernick, Kevin" userId="e9a5cfda-c225-469d-877e-4f2b4aed25e2" providerId="ADAL" clId="{8BA390AE-9EF9-4F46-9E34-BE62872974E1}" dt="2026-07-08T22:57:27.894" v="6755" actId="408"/>
          <ac:picMkLst>
            <pc:docMk/>
            <pc:sldMk cId="4102428669" sldId="288"/>
            <ac:picMk id="32" creationId="{93A9A32D-A84B-79AD-F800-F7D80DCBF1DD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34" creationId="{8FA4B16C-2252-19B9-FA6F-5E445753A3CE}"/>
          </ac:picMkLst>
        </pc:picChg>
        <pc:picChg chg="add mod">
          <ac:chgData name="Mernick, Kevin" userId="e9a5cfda-c225-469d-877e-4f2b4aed25e2" providerId="ADAL" clId="{8BA390AE-9EF9-4F46-9E34-BE62872974E1}" dt="2026-07-08T22:58:51.565" v="6762" actId="555"/>
          <ac:picMkLst>
            <pc:docMk/>
            <pc:sldMk cId="4102428669" sldId="288"/>
            <ac:picMk id="36" creationId="{B2A7D52D-5739-7843-2150-AF45B0F57FAD}"/>
          </ac:picMkLst>
        </pc:picChg>
        <pc:picChg chg="add mod">
          <ac:chgData name="Mernick, Kevin" userId="e9a5cfda-c225-469d-877e-4f2b4aed25e2" providerId="ADAL" clId="{8BA390AE-9EF9-4F46-9E34-BE62872974E1}" dt="2026-07-08T22:58:23.056" v="6760" actId="553"/>
          <ac:picMkLst>
            <pc:docMk/>
            <pc:sldMk cId="4102428669" sldId="288"/>
            <ac:picMk id="38" creationId="{0547292E-D844-3447-9D97-C39B5E74C480}"/>
          </ac:picMkLst>
        </pc:picChg>
        <pc:picChg chg="add mod">
          <ac:chgData name="Mernick, Kevin" userId="e9a5cfda-c225-469d-877e-4f2b4aed25e2" providerId="ADAL" clId="{8BA390AE-9EF9-4F46-9E34-BE62872974E1}" dt="2026-07-08T22:58:51.565" v="6762" actId="555"/>
          <ac:picMkLst>
            <pc:docMk/>
            <pc:sldMk cId="4102428669" sldId="288"/>
            <ac:picMk id="40" creationId="{71B99C0D-CF5A-F328-79D6-333B9FAA6C6D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42" creationId="{5C6FA7FA-26AB-98AF-3684-2B35292E7BF9}"/>
          </ac:picMkLst>
        </pc:picChg>
        <pc:picChg chg="add mod">
          <ac:chgData name="Mernick, Kevin" userId="e9a5cfda-c225-469d-877e-4f2b4aed25e2" providerId="ADAL" clId="{8BA390AE-9EF9-4F46-9E34-BE62872974E1}" dt="2026-07-08T22:57:27.894" v="6755" actId="408"/>
          <ac:picMkLst>
            <pc:docMk/>
            <pc:sldMk cId="4102428669" sldId="288"/>
            <ac:picMk id="44" creationId="{3C077B36-8C5E-EC03-D4B3-8355337F992A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46" creationId="{EDFF48AE-91A2-6D7F-ED8A-6D3609208262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48" creationId="{2DFB0CCF-2649-8F84-1FBB-4A498810AE67}"/>
          </ac:picMkLst>
        </pc:picChg>
        <pc:picChg chg="add mod">
          <ac:chgData name="Mernick, Kevin" userId="e9a5cfda-c225-469d-877e-4f2b4aed25e2" providerId="ADAL" clId="{8BA390AE-9EF9-4F46-9E34-BE62872974E1}" dt="2026-07-08T23:01:20.079" v="6772" actId="14100"/>
          <ac:picMkLst>
            <pc:docMk/>
            <pc:sldMk cId="4102428669" sldId="288"/>
            <ac:picMk id="50" creationId="{8D0B53F2-60C5-45C7-16E7-4CD042CD8990}"/>
          </ac:picMkLst>
        </pc:picChg>
        <pc:picChg chg="add mod">
          <ac:chgData name="Mernick, Kevin" userId="e9a5cfda-c225-469d-877e-4f2b4aed25e2" providerId="ADAL" clId="{8BA390AE-9EF9-4F46-9E34-BE62872974E1}" dt="2026-07-08T23:02:09.900" v="6782" actId="1076"/>
          <ac:picMkLst>
            <pc:docMk/>
            <pc:sldMk cId="4102428669" sldId="288"/>
            <ac:picMk id="51" creationId="{4EAEE1AE-D8B6-3270-C397-33BE0EE97EBB}"/>
          </ac:picMkLst>
        </pc:picChg>
        <pc:picChg chg="add mod">
          <ac:chgData name="Mernick, Kevin" userId="e9a5cfda-c225-469d-877e-4f2b4aed25e2" providerId="ADAL" clId="{8BA390AE-9EF9-4F46-9E34-BE62872974E1}" dt="2026-07-08T23:02:14.187" v="6783" actId="1076"/>
          <ac:picMkLst>
            <pc:docMk/>
            <pc:sldMk cId="4102428669" sldId="288"/>
            <ac:picMk id="52" creationId="{7F03CBC8-DFCF-AE3F-FCB4-A9A1F57DB612}"/>
          </ac:picMkLst>
        </pc:picChg>
        <pc:picChg chg="add mod">
          <ac:chgData name="Mernick, Kevin" userId="e9a5cfda-c225-469d-877e-4f2b4aed25e2" providerId="ADAL" clId="{8BA390AE-9EF9-4F46-9E34-BE62872974E1}" dt="2026-07-08T23:01:49.277" v="6775"/>
          <ac:picMkLst>
            <pc:docMk/>
            <pc:sldMk cId="4102428669" sldId="288"/>
            <ac:picMk id="53" creationId="{D7B55E0D-85E5-73EC-8966-D2C2C09442DE}"/>
          </ac:picMkLst>
        </pc:picChg>
        <pc:picChg chg="add mod">
          <ac:chgData name="Mernick, Kevin" userId="e9a5cfda-c225-469d-877e-4f2b4aed25e2" providerId="ADAL" clId="{8BA390AE-9EF9-4F46-9E34-BE62872974E1}" dt="2026-07-08T23:02:02.418" v="6778" actId="1076"/>
          <ac:picMkLst>
            <pc:docMk/>
            <pc:sldMk cId="4102428669" sldId="288"/>
            <ac:picMk id="54" creationId="{708C6907-61E3-2DC7-C7F1-3188D2AFA8E4}"/>
          </ac:picMkLst>
        </pc:picChg>
        <pc:picChg chg="add mod">
          <ac:chgData name="Mernick, Kevin" userId="e9a5cfda-c225-469d-877e-4f2b4aed25e2" providerId="ADAL" clId="{8BA390AE-9EF9-4F46-9E34-BE62872974E1}" dt="2026-07-08T23:02:07.860" v="6781" actId="1076"/>
          <ac:picMkLst>
            <pc:docMk/>
            <pc:sldMk cId="4102428669" sldId="288"/>
            <ac:picMk id="55" creationId="{EA9C6EC3-009D-C2B2-45E4-4FF70C2E156C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56" creationId="{7F25945B-1AA2-0DB0-FDF8-686A0B562C3F}"/>
          </ac:picMkLst>
        </pc:picChg>
        <pc:picChg chg="add mod">
          <ac:chgData name="Mernick, Kevin" userId="e9a5cfda-c225-469d-877e-4f2b4aed25e2" providerId="ADAL" clId="{8BA390AE-9EF9-4F46-9E34-BE62872974E1}" dt="2026-07-08T23:02:19.287" v="6784" actId="1076"/>
          <ac:picMkLst>
            <pc:docMk/>
            <pc:sldMk cId="4102428669" sldId="288"/>
            <ac:picMk id="57" creationId="{19458DB1-284C-8D86-9463-47705FDB3E8E}"/>
          </ac:picMkLst>
        </pc:picChg>
        <pc:picChg chg="add mod">
          <ac:chgData name="Mernick, Kevin" userId="e9a5cfda-c225-469d-877e-4f2b4aed25e2" providerId="ADAL" clId="{8BA390AE-9EF9-4F46-9E34-BE62872974E1}" dt="2026-07-08T23:01:49.277" v="6775"/>
          <ac:picMkLst>
            <pc:docMk/>
            <pc:sldMk cId="4102428669" sldId="288"/>
            <ac:picMk id="58" creationId="{43816019-435A-CB88-3624-AA5763E905A3}"/>
          </ac:picMkLst>
        </pc:picChg>
        <pc:picChg chg="add del mod">
          <ac:chgData name="Mernick, Kevin" userId="e9a5cfda-c225-469d-877e-4f2b4aed25e2" providerId="ADAL" clId="{8BA390AE-9EF9-4F46-9E34-BE62872974E1}" dt="2026-07-08T23:04:59.747" v="6785" actId="12084"/>
          <ac:picMkLst>
            <pc:docMk/>
            <pc:sldMk cId="4102428669" sldId="288"/>
            <ac:picMk id="59" creationId="{5CEB7D99-1775-F1CE-1392-A4E1B402F297}"/>
          </ac:picMkLst>
        </pc:picChg>
        <pc:picChg chg="add mod">
          <ac:chgData name="Mernick, Kevin" userId="e9a5cfda-c225-469d-877e-4f2b4aed25e2" providerId="ADAL" clId="{8BA390AE-9EF9-4F46-9E34-BE62872974E1}" dt="2026-07-08T23:01:55.619" v="6776" actId="1076"/>
          <ac:picMkLst>
            <pc:docMk/>
            <pc:sldMk cId="4102428669" sldId="288"/>
            <ac:picMk id="60" creationId="{08DAD08F-2C23-FD43-FC7E-FBFF93E013B9}"/>
          </ac:picMkLst>
        </pc:picChg>
      </pc:sldChg>
      <pc:sldChg chg="modSp add del">
        <pc:chgData name="Mernick, Kevin" userId="e9a5cfda-c225-469d-877e-4f2b4aed25e2" providerId="ADAL" clId="{8BA390AE-9EF9-4F46-9E34-BE62872974E1}" dt="2026-07-08T21:09:54.301" v="5012"/>
        <pc:sldMkLst>
          <pc:docMk/>
          <pc:sldMk cId="1597806835" sldId="353"/>
        </pc:sldMkLst>
        <pc:spChg chg="mod">
          <ac:chgData name="Mernick, Kevin" userId="e9a5cfda-c225-469d-877e-4f2b4aed25e2" providerId="ADAL" clId="{8BA390AE-9EF9-4F46-9E34-BE62872974E1}" dt="2026-07-08T21:09:52.589" v="5011"/>
          <ac:spMkLst>
            <pc:docMk/>
            <pc:sldMk cId="1597806835" sldId="353"/>
            <ac:spMk id="4" creationId="{00000000-0000-0000-0000-000000000000}"/>
          </ac:spMkLst>
        </pc:sp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13" Type="http://schemas.openxmlformats.org/officeDocument/2006/relationships/image" Target="../media/image72.jpg"/><Relationship Id="rId18" Type="http://schemas.openxmlformats.org/officeDocument/2006/relationships/image" Target="../media/image77.jpg"/><Relationship Id="rId26" Type="http://schemas.openxmlformats.org/officeDocument/2006/relationships/image" Target="../media/image85.jpg"/><Relationship Id="rId3" Type="http://schemas.openxmlformats.org/officeDocument/2006/relationships/image" Target="../media/image62.jpg"/><Relationship Id="rId21" Type="http://schemas.openxmlformats.org/officeDocument/2006/relationships/image" Target="../media/image80.jpg"/><Relationship Id="rId7" Type="http://schemas.openxmlformats.org/officeDocument/2006/relationships/image" Target="../media/image66.jpg"/><Relationship Id="rId12" Type="http://schemas.openxmlformats.org/officeDocument/2006/relationships/image" Target="../media/image71.jpg"/><Relationship Id="rId17" Type="http://schemas.openxmlformats.org/officeDocument/2006/relationships/image" Target="../media/image76.jpg"/><Relationship Id="rId25" Type="http://schemas.openxmlformats.org/officeDocument/2006/relationships/image" Target="../media/image84.jpg"/><Relationship Id="rId2" Type="http://schemas.openxmlformats.org/officeDocument/2006/relationships/image" Target="../media/image61.jpg"/><Relationship Id="rId16" Type="http://schemas.openxmlformats.org/officeDocument/2006/relationships/image" Target="../media/image75.jpg"/><Relationship Id="rId20" Type="http://schemas.openxmlformats.org/officeDocument/2006/relationships/image" Target="../media/image79.jpg"/><Relationship Id="rId29" Type="http://schemas.openxmlformats.org/officeDocument/2006/relationships/image" Target="../media/image88.jpg"/><Relationship Id="rId1" Type="http://schemas.openxmlformats.org/officeDocument/2006/relationships/image" Target="../media/image60.jpg"/><Relationship Id="rId6" Type="http://schemas.openxmlformats.org/officeDocument/2006/relationships/image" Target="../media/image65.jpg"/><Relationship Id="rId11" Type="http://schemas.openxmlformats.org/officeDocument/2006/relationships/image" Target="../media/image70.jpg"/><Relationship Id="rId24" Type="http://schemas.openxmlformats.org/officeDocument/2006/relationships/image" Target="../media/image83.jpg"/><Relationship Id="rId5" Type="http://schemas.openxmlformats.org/officeDocument/2006/relationships/image" Target="../media/image64.jpg"/><Relationship Id="rId15" Type="http://schemas.openxmlformats.org/officeDocument/2006/relationships/image" Target="../media/image74.jpg"/><Relationship Id="rId23" Type="http://schemas.openxmlformats.org/officeDocument/2006/relationships/image" Target="../media/image82.jpg"/><Relationship Id="rId28" Type="http://schemas.openxmlformats.org/officeDocument/2006/relationships/image" Target="../media/image87.jpg"/><Relationship Id="rId10" Type="http://schemas.openxmlformats.org/officeDocument/2006/relationships/image" Target="../media/image69.jpg"/><Relationship Id="rId19" Type="http://schemas.openxmlformats.org/officeDocument/2006/relationships/image" Target="../media/image78.jpg"/><Relationship Id="rId4" Type="http://schemas.openxmlformats.org/officeDocument/2006/relationships/image" Target="../media/image63.jpg"/><Relationship Id="rId9" Type="http://schemas.openxmlformats.org/officeDocument/2006/relationships/image" Target="../media/image68.jpg"/><Relationship Id="rId14" Type="http://schemas.openxmlformats.org/officeDocument/2006/relationships/image" Target="../media/image73.jpg"/><Relationship Id="rId22" Type="http://schemas.openxmlformats.org/officeDocument/2006/relationships/image" Target="../media/image81.jpg"/><Relationship Id="rId27" Type="http://schemas.openxmlformats.org/officeDocument/2006/relationships/image" Target="../media/image86.jpg"/><Relationship Id="rId30" Type="http://schemas.openxmlformats.org/officeDocument/2006/relationships/image" Target="../media/image89.jp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13" Type="http://schemas.openxmlformats.org/officeDocument/2006/relationships/image" Target="../media/image72.jpg"/><Relationship Id="rId18" Type="http://schemas.openxmlformats.org/officeDocument/2006/relationships/image" Target="../media/image77.jpg"/><Relationship Id="rId26" Type="http://schemas.openxmlformats.org/officeDocument/2006/relationships/image" Target="../media/image85.jpg"/><Relationship Id="rId3" Type="http://schemas.openxmlformats.org/officeDocument/2006/relationships/image" Target="../media/image62.jpg"/><Relationship Id="rId21" Type="http://schemas.openxmlformats.org/officeDocument/2006/relationships/image" Target="../media/image80.jpg"/><Relationship Id="rId7" Type="http://schemas.openxmlformats.org/officeDocument/2006/relationships/image" Target="../media/image66.jpg"/><Relationship Id="rId12" Type="http://schemas.openxmlformats.org/officeDocument/2006/relationships/image" Target="../media/image71.jpg"/><Relationship Id="rId17" Type="http://schemas.openxmlformats.org/officeDocument/2006/relationships/image" Target="../media/image76.jpg"/><Relationship Id="rId25" Type="http://schemas.openxmlformats.org/officeDocument/2006/relationships/image" Target="../media/image84.jpg"/><Relationship Id="rId2" Type="http://schemas.openxmlformats.org/officeDocument/2006/relationships/image" Target="../media/image61.jpg"/><Relationship Id="rId16" Type="http://schemas.openxmlformats.org/officeDocument/2006/relationships/image" Target="../media/image75.jpg"/><Relationship Id="rId20" Type="http://schemas.openxmlformats.org/officeDocument/2006/relationships/image" Target="../media/image79.jpg"/><Relationship Id="rId29" Type="http://schemas.openxmlformats.org/officeDocument/2006/relationships/image" Target="../media/image88.jpg"/><Relationship Id="rId1" Type="http://schemas.openxmlformats.org/officeDocument/2006/relationships/image" Target="../media/image60.jpg"/><Relationship Id="rId6" Type="http://schemas.openxmlformats.org/officeDocument/2006/relationships/image" Target="../media/image65.jpg"/><Relationship Id="rId11" Type="http://schemas.openxmlformats.org/officeDocument/2006/relationships/image" Target="../media/image70.jpg"/><Relationship Id="rId24" Type="http://schemas.openxmlformats.org/officeDocument/2006/relationships/image" Target="../media/image83.jpg"/><Relationship Id="rId5" Type="http://schemas.openxmlformats.org/officeDocument/2006/relationships/image" Target="../media/image64.jpg"/><Relationship Id="rId15" Type="http://schemas.openxmlformats.org/officeDocument/2006/relationships/image" Target="../media/image74.jpg"/><Relationship Id="rId23" Type="http://schemas.openxmlformats.org/officeDocument/2006/relationships/image" Target="../media/image82.jpg"/><Relationship Id="rId28" Type="http://schemas.openxmlformats.org/officeDocument/2006/relationships/image" Target="../media/image87.jpg"/><Relationship Id="rId10" Type="http://schemas.openxmlformats.org/officeDocument/2006/relationships/image" Target="../media/image69.jpg"/><Relationship Id="rId19" Type="http://schemas.openxmlformats.org/officeDocument/2006/relationships/image" Target="../media/image78.jpg"/><Relationship Id="rId4" Type="http://schemas.openxmlformats.org/officeDocument/2006/relationships/image" Target="../media/image63.jpg"/><Relationship Id="rId9" Type="http://schemas.openxmlformats.org/officeDocument/2006/relationships/image" Target="../media/image68.jpg"/><Relationship Id="rId14" Type="http://schemas.openxmlformats.org/officeDocument/2006/relationships/image" Target="../media/image73.jpg"/><Relationship Id="rId22" Type="http://schemas.openxmlformats.org/officeDocument/2006/relationships/image" Target="../media/image81.jpg"/><Relationship Id="rId27" Type="http://schemas.openxmlformats.org/officeDocument/2006/relationships/image" Target="../media/image86.jpg"/><Relationship Id="rId30" Type="http://schemas.openxmlformats.org/officeDocument/2006/relationships/image" Target="../media/image89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9CFDCA-3967-4A4B-A7F7-C9010F8639BB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E8421260-EE01-48CA-96BD-16C851D90829}">
      <dgm:prSet phldrT="[Text]" phldr="0"/>
      <dgm:spPr/>
      <dgm:t>
        <a:bodyPr/>
        <a:lstStyle/>
        <a:p>
          <a:r>
            <a:rPr lang="en-US"/>
            <a:t>W. Fischer</a:t>
          </a:r>
        </a:p>
      </dgm:t>
    </dgm:pt>
    <dgm:pt modelId="{970B106C-70BE-4264-A82D-AF191C8C88C9}" type="parTrans" cxnId="{957C8FFF-38A4-4F34-9B09-F32914EFF411}">
      <dgm:prSet/>
      <dgm:spPr/>
      <dgm:t>
        <a:bodyPr/>
        <a:lstStyle/>
        <a:p>
          <a:endParaRPr lang="en-US"/>
        </a:p>
      </dgm:t>
    </dgm:pt>
    <dgm:pt modelId="{8F326604-B7C1-45CD-BC7D-50A197B01759}" type="sibTrans" cxnId="{957C8FFF-38A4-4F34-9B09-F32914EFF411}">
      <dgm:prSet/>
      <dgm:spPr/>
      <dgm:t>
        <a:bodyPr/>
        <a:lstStyle/>
        <a:p>
          <a:endParaRPr lang="en-US"/>
        </a:p>
      </dgm:t>
    </dgm:pt>
    <dgm:pt modelId="{B4BAD957-4B24-42B4-A105-3560803DA145}">
      <dgm:prSet phldrT="[Text]" phldr="0"/>
      <dgm:spPr/>
      <dgm:t>
        <a:bodyPr/>
        <a:lstStyle/>
        <a:p>
          <a:r>
            <a:rPr lang="en-US" dirty="0"/>
            <a:t>W. Legaz</a:t>
          </a:r>
        </a:p>
      </dgm:t>
    </dgm:pt>
    <dgm:pt modelId="{9590534C-B1A2-4B4A-B0B2-BEAB5EAEF665}" type="parTrans" cxnId="{9738B888-35ED-4369-826A-308DEA1E4687}">
      <dgm:prSet/>
      <dgm:spPr/>
      <dgm:t>
        <a:bodyPr/>
        <a:lstStyle/>
        <a:p>
          <a:endParaRPr lang="en-US"/>
        </a:p>
      </dgm:t>
    </dgm:pt>
    <dgm:pt modelId="{D2506960-8D40-4FFE-811E-0E286D51BA62}" type="sibTrans" cxnId="{9738B888-35ED-4369-826A-308DEA1E4687}">
      <dgm:prSet/>
      <dgm:spPr/>
      <dgm:t>
        <a:bodyPr/>
        <a:lstStyle/>
        <a:p>
          <a:endParaRPr lang="en-US"/>
        </a:p>
      </dgm:t>
    </dgm:pt>
    <dgm:pt modelId="{70518A7B-A3F8-45CA-8A59-A2309C895A35}">
      <dgm:prSet phldrT="[Text]" phldr="0"/>
      <dgm:spPr/>
      <dgm:t>
        <a:bodyPr/>
        <a:lstStyle/>
        <a:p>
          <a:r>
            <a:rPr lang="en-US" dirty="0"/>
            <a:t>T. </a:t>
          </a:r>
          <a:r>
            <a:rPr lang="en-US" dirty="0" err="1"/>
            <a:t>Orobello</a:t>
          </a:r>
          <a:endParaRPr lang="en-US" dirty="0"/>
        </a:p>
      </dgm:t>
    </dgm:pt>
    <dgm:pt modelId="{635795B9-8C17-4802-BB19-F56495DF7153}" type="parTrans" cxnId="{13977612-B299-42EF-8226-C85399B70B20}">
      <dgm:prSet/>
      <dgm:spPr/>
      <dgm:t>
        <a:bodyPr/>
        <a:lstStyle/>
        <a:p>
          <a:endParaRPr lang="en-US"/>
        </a:p>
      </dgm:t>
    </dgm:pt>
    <dgm:pt modelId="{FAB488D2-D355-4ED3-91E1-F0BEECA37E59}" type="sibTrans" cxnId="{13977612-B299-42EF-8226-C85399B70B20}">
      <dgm:prSet/>
      <dgm:spPr/>
      <dgm:t>
        <a:bodyPr/>
        <a:lstStyle/>
        <a:p>
          <a:endParaRPr lang="en-US"/>
        </a:p>
      </dgm:t>
    </dgm:pt>
    <dgm:pt modelId="{0102B132-CE74-4C2C-A6EA-43867FA28C0E}">
      <dgm:prSet phldrT="[Text]" phldr="0"/>
      <dgm:spPr/>
      <dgm:t>
        <a:bodyPr/>
        <a:lstStyle/>
        <a:p>
          <a:r>
            <a:rPr lang="en-US" dirty="0"/>
            <a:t>S. Farooq</a:t>
          </a:r>
        </a:p>
      </dgm:t>
    </dgm:pt>
    <dgm:pt modelId="{640EB87A-117B-460C-A2B8-4F7B9E70937D}" type="parTrans" cxnId="{4C95A52F-2C15-4108-8E45-95DC82BAEC9B}">
      <dgm:prSet/>
      <dgm:spPr/>
      <dgm:t>
        <a:bodyPr/>
        <a:lstStyle/>
        <a:p>
          <a:endParaRPr lang="en-US"/>
        </a:p>
      </dgm:t>
    </dgm:pt>
    <dgm:pt modelId="{D3BCFADE-3128-4232-AA5B-6BF060D7D629}" type="sibTrans" cxnId="{4C95A52F-2C15-4108-8E45-95DC82BAEC9B}">
      <dgm:prSet/>
      <dgm:spPr/>
      <dgm:t>
        <a:bodyPr/>
        <a:lstStyle/>
        <a:p>
          <a:endParaRPr lang="en-US"/>
        </a:p>
      </dgm:t>
    </dgm:pt>
    <dgm:pt modelId="{B3ADE384-0426-4235-B7A9-3172BF72C0F7}">
      <dgm:prSet phldrT="[Text]" phldr="0"/>
      <dgm:spPr/>
      <dgm:t>
        <a:bodyPr/>
        <a:lstStyle/>
        <a:p>
          <a:r>
            <a:rPr lang="en-US" dirty="0"/>
            <a:t>R. Connolly</a:t>
          </a:r>
        </a:p>
      </dgm:t>
    </dgm:pt>
    <dgm:pt modelId="{C9370807-2726-4225-AD9A-7A996415F938}" type="parTrans" cxnId="{CC231BA1-DC2F-4671-9303-D014273B63AE}">
      <dgm:prSet/>
      <dgm:spPr/>
      <dgm:t>
        <a:bodyPr/>
        <a:lstStyle/>
        <a:p>
          <a:endParaRPr lang="en-US"/>
        </a:p>
      </dgm:t>
    </dgm:pt>
    <dgm:pt modelId="{FA8ACCDF-9EC8-4738-BCE6-91AFFD9D0FD2}" type="sibTrans" cxnId="{CC231BA1-DC2F-4671-9303-D014273B63AE}">
      <dgm:prSet/>
      <dgm:spPr/>
      <dgm:t>
        <a:bodyPr/>
        <a:lstStyle/>
        <a:p>
          <a:endParaRPr lang="en-US"/>
        </a:p>
      </dgm:t>
    </dgm:pt>
    <dgm:pt modelId="{AE6F0716-E152-4E5C-90E7-A47CE50C7B48}">
      <dgm:prSet phldrT="[Text]" phldr="0"/>
      <dgm:spPr/>
      <dgm:t>
        <a:bodyPr/>
        <a:lstStyle/>
        <a:p>
          <a:r>
            <a:rPr lang="en-US" dirty="0"/>
            <a:t>R. Anderson</a:t>
          </a:r>
        </a:p>
      </dgm:t>
    </dgm:pt>
    <dgm:pt modelId="{B664F0BB-8826-472E-9343-0DF38D941179}" type="parTrans" cxnId="{F0CC1BE6-098D-4163-B474-1D3EDF06E73B}">
      <dgm:prSet/>
      <dgm:spPr/>
      <dgm:t>
        <a:bodyPr/>
        <a:lstStyle/>
        <a:p>
          <a:endParaRPr lang="en-US"/>
        </a:p>
      </dgm:t>
    </dgm:pt>
    <dgm:pt modelId="{4C1310B9-665A-48FF-B03C-B72A9D0D91EE}" type="sibTrans" cxnId="{F0CC1BE6-098D-4163-B474-1D3EDF06E73B}">
      <dgm:prSet/>
      <dgm:spPr/>
      <dgm:t>
        <a:bodyPr/>
        <a:lstStyle/>
        <a:p>
          <a:endParaRPr lang="en-US"/>
        </a:p>
      </dgm:t>
    </dgm:pt>
    <dgm:pt modelId="{E7675CF1-E46B-49C4-AE4C-377E45DB481D}">
      <dgm:prSet phldrT="[Text]" phldr="0"/>
      <dgm:spPr/>
      <dgm:t>
        <a:bodyPr/>
        <a:lstStyle/>
        <a:p>
          <a:r>
            <a:rPr lang="en-US" dirty="0"/>
            <a:t>R. Kuruca</a:t>
          </a:r>
        </a:p>
      </dgm:t>
    </dgm:pt>
    <dgm:pt modelId="{CED6C363-9BD8-4BD2-99FE-E21970D5BD5F}" type="parTrans" cxnId="{3BFDF1BD-768F-4FD1-9AEC-D6766633A1B2}">
      <dgm:prSet/>
      <dgm:spPr/>
      <dgm:t>
        <a:bodyPr/>
        <a:lstStyle/>
        <a:p>
          <a:endParaRPr lang="en-US"/>
        </a:p>
      </dgm:t>
    </dgm:pt>
    <dgm:pt modelId="{3BF19003-6F27-49D6-9701-0DE02877CA1A}" type="sibTrans" cxnId="{3BFDF1BD-768F-4FD1-9AEC-D6766633A1B2}">
      <dgm:prSet/>
      <dgm:spPr/>
      <dgm:t>
        <a:bodyPr/>
        <a:lstStyle/>
        <a:p>
          <a:endParaRPr lang="en-US"/>
        </a:p>
      </dgm:t>
    </dgm:pt>
    <dgm:pt modelId="{8B8F3BDA-4F30-45C3-85EB-4C953C4590B4}">
      <dgm:prSet phldrT="[Text]" phldr="0"/>
      <dgm:spPr/>
      <dgm:t>
        <a:bodyPr/>
        <a:lstStyle/>
        <a:p>
          <a:r>
            <a:rPr lang="en-US" dirty="0"/>
            <a:t>V. LoDestro</a:t>
          </a:r>
        </a:p>
      </dgm:t>
    </dgm:pt>
    <dgm:pt modelId="{EE3B688A-2338-46E6-AA05-A16181D2F88B}" type="parTrans" cxnId="{14CA93A4-4A1E-4238-B222-B3D768BB1E04}">
      <dgm:prSet/>
      <dgm:spPr/>
      <dgm:t>
        <a:bodyPr/>
        <a:lstStyle/>
        <a:p>
          <a:endParaRPr lang="en-US"/>
        </a:p>
      </dgm:t>
    </dgm:pt>
    <dgm:pt modelId="{C8B0F5EC-583F-44DB-962A-70C07A33F83A}" type="sibTrans" cxnId="{14CA93A4-4A1E-4238-B222-B3D768BB1E04}">
      <dgm:prSet/>
      <dgm:spPr/>
      <dgm:t>
        <a:bodyPr/>
        <a:lstStyle/>
        <a:p>
          <a:endParaRPr lang="en-US"/>
        </a:p>
      </dgm:t>
    </dgm:pt>
    <dgm:pt modelId="{6820B694-E8B5-4C51-9C41-2BD59C3DF142}">
      <dgm:prSet phldrT="[Text]" phldr="0"/>
      <dgm:spPr/>
      <dgm:t>
        <a:bodyPr/>
        <a:lstStyle/>
        <a:p>
          <a:r>
            <a:rPr lang="en-US" dirty="0"/>
            <a:t>M. McCooey</a:t>
          </a:r>
        </a:p>
      </dgm:t>
    </dgm:pt>
    <dgm:pt modelId="{B81A6444-B096-4B75-A5F4-B5A40C277091}" type="parTrans" cxnId="{C59AC322-D22D-4BC3-9847-B87CA093B680}">
      <dgm:prSet/>
      <dgm:spPr/>
      <dgm:t>
        <a:bodyPr/>
        <a:lstStyle/>
        <a:p>
          <a:endParaRPr lang="en-US"/>
        </a:p>
      </dgm:t>
    </dgm:pt>
    <dgm:pt modelId="{5869F979-E9F6-4E12-B4C4-AC838A5FAD1F}" type="sibTrans" cxnId="{C59AC322-D22D-4BC3-9847-B87CA093B680}">
      <dgm:prSet/>
      <dgm:spPr/>
      <dgm:t>
        <a:bodyPr/>
        <a:lstStyle/>
        <a:p>
          <a:endParaRPr lang="en-US"/>
        </a:p>
      </dgm:t>
    </dgm:pt>
    <dgm:pt modelId="{82F457FC-D849-4BF6-AB6A-9A451231EDE9}">
      <dgm:prSet phldrT="[Text]" phldr="0"/>
      <dgm:spPr/>
      <dgm:t>
        <a:bodyPr/>
        <a:lstStyle/>
        <a:p>
          <a:r>
            <a:rPr lang="en-US" dirty="0"/>
            <a:t>J. Neto</a:t>
          </a:r>
        </a:p>
      </dgm:t>
    </dgm:pt>
    <dgm:pt modelId="{2E7A294F-2E5A-49C3-9ED1-D1728FB333F2}" type="parTrans" cxnId="{FA851B97-CD3F-4008-8EE4-29514140C6B9}">
      <dgm:prSet/>
      <dgm:spPr/>
      <dgm:t>
        <a:bodyPr/>
        <a:lstStyle/>
        <a:p>
          <a:endParaRPr lang="en-US"/>
        </a:p>
      </dgm:t>
    </dgm:pt>
    <dgm:pt modelId="{FE33B42A-438A-473B-89A1-AF7DB7AA50B6}" type="sibTrans" cxnId="{FA851B97-CD3F-4008-8EE4-29514140C6B9}">
      <dgm:prSet/>
      <dgm:spPr/>
      <dgm:t>
        <a:bodyPr/>
        <a:lstStyle/>
        <a:p>
          <a:endParaRPr lang="en-US"/>
        </a:p>
      </dgm:t>
    </dgm:pt>
    <dgm:pt modelId="{66B93A0B-A97B-494E-BEEC-23F2735D7DDE}">
      <dgm:prSet phldrT="[Text]" phldr="0"/>
      <dgm:spPr/>
      <dgm:t>
        <a:bodyPr/>
        <a:lstStyle/>
        <a:p>
          <a:r>
            <a:rPr lang="en-US" dirty="0"/>
            <a:t>J. Guercio</a:t>
          </a:r>
        </a:p>
      </dgm:t>
    </dgm:pt>
    <dgm:pt modelId="{96B45C44-76CB-4D1D-B954-E3EF812219EB}" type="parTrans" cxnId="{A789E270-EC48-4A8D-9131-2610340F06D5}">
      <dgm:prSet/>
      <dgm:spPr/>
      <dgm:t>
        <a:bodyPr/>
        <a:lstStyle/>
        <a:p>
          <a:endParaRPr lang="en-US"/>
        </a:p>
      </dgm:t>
    </dgm:pt>
    <dgm:pt modelId="{8245D646-2788-48DF-A9F1-20B07EE3709B}" type="sibTrans" cxnId="{A789E270-EC48-4A8D-9131-2610340F06D5}">
      <dgm:prSet/>
      <dgm:spPr/>
      <dgm:t>
        <a:bodyPr/>
        <a:lstStyle/>
        <a:p>
          <a:endParaRPr lang="en-US"/>
        </a:p>
      </dgm:t>
    </dgm:pt>
    <dgm:pt modelId="{12CDC1D1-F29F-4200-8E2F-67F6F1902EC1}">
      <dgm:prSet phldrT="[Text]" phldr="0"/>
      <dgm:spPr/>
      <dgm:t>
        <a:bodyPr/>
        <a:lstStyle/>
        <a:p>
          <a:r>
            <a:rPr lang="en-US" dirty="0"/>
            <a:t>J. Jobin</a:t>
          </a:r>
        </a:p>
      </dgm:t>
    </dgm:pt>
    <dgm:pt modelId="{FC1BAB2F-6CA3-46C5-8855-B8E6C7B6C4A5}" type="parTrans" cxnId="{BE789A52-0EE9-4BFE-A6A5-BACD64280DDD}">
      <dgm:prSet/>
      <dgm:spPr/>
      <dgm:t>
        <a:bodyPr/>
        <a:lstStyle/>
        <a:p>
          <a:endParaRPr lang="en-US"/>
        </a:p>
      </dgm:t>
    </dgm:pt>
    <dgm:pt modelId="{C36D3705-C525-4184-9E15-797C3E05BCE5}" type="sibTrans" cxnId="{BE789A52-0EE9-4BFE-A6A5-BACD64280DDD}">
      <dgm:prSet/>
      <dgm:spPr/>
      <dgm:t>
        <a:bodyPr/>
        <a:lstStyle/>
        <a:p>
          <a:endParaRPr lang="en-US"/>
        </a:p>
      </dgm:t>
    </dgm:pt>
    <dgm:pt modelId="{828511A3-434B-41F2-B777-5CC7A65F2346}">
      <dgm:prSet phldrT="[Text]" phldr="0"/>
      <dgm:spPr/>
      <dgm:t>
        <a:bodyPr/>
        <a:lstStyle/>
        <a:p>
          <a:r>
            <a:rPr lang="en-US" dirty="0"/>
            <a:t>J. Genco</a:t>
          </a:r>
        </a:p>
      </dgm:t>
    </dgm:pt>
    <dgm:pt modelId="{0D31DE76-E6BB-4386-B7C0-23CE81C5A7DB}" type="parTrans" cxnId="{A3410DF2-A7D2-45F3-ACA2-89DFEDAF0CEB}">
      <dgm:prSet/>
      <dgm:spPr/>
      <dgm:t>
        <a:bodyPr/>
        <a:lstStyle/>
        <a:p>
          <a:endParaRPr lang="en-US"/>
        </a:p>
      </dgm:t>
    </dgm:pt>
    <dgm:pt modelId="{B50BC327-3340-48AA-BCB3-02C0BC8E9193}" type="sibTrans" cxnId="{A3410DF2-A7D2-45F3-ACA2-89DFEDAF0CEB}">
      <dgm:prSet/>
      <dgm:spPr/>
      <dgm:t>
        <a:bodyPr/>
        <a:lstStyle/>
        <a:p>
          <a:endParaRPr lang="en-US"/>
        </a:p>
      </dgm:t>
    </dgm:pt>
    <dgm:pt modelId="{3D1BF75B-B639-40D7-8886-EA7D85B5008A}">
      <dgm:prSet phldrT="[Text]" phldr="0"/>
      <dgm:spPr/>
      <dgm:t>
        <a:bodyPr/>
        <a:lstStyle/>
        <a:p>
          <a:r>
            <a:rPr lang="en-US" dirty="0"/>
            <a:t>B. Palacios</a:t>
          </a:r>
        </a:p>
      </dgm:t>
    </dgm:pt>
    <dgm:pt modelId="{1F29D789-F4D2-4455-A29C-56C52444ABA0}" type="parTrans" cxnId="{C9B32E93-E07F-4A23-B124-7581DABA6E73}">
      <dgm:prSet/>
      <dgm:spPr/>
      <dgm:t>
        <a:bodyPr/>
        <a:lstStyle/>
        <a:p>
          <a:endParaRPr lang="en-US"/>
        </a:p>
      </dgm:t>
    </dgm:pt>
    <dgm:pt modelId="{30EBE4B7-EF2F-42B5-9D5D-F5B3D9F39B8E}" type="sibTrans" cxnId="{C9B32E93-E07F-4A23-B124-7581DABA6E73}">
      <dgm:prSet/>
      <dgm:spPr/>
      <dgm:t>
        <a:bodyPr/>
        <a:lstStyle/>
        <a:p>
          <a:endParaRPr lang="en-US"/>
        </a:p>
      </dgm:t>
    </dgm:pt>
    <dgm:pt modelId="{F9E42D73-4333-41BD-9492-6130F967151D}">
      <dgm:prSet phldrT="[Text]" phldr="0"/>
      <dgm:spPr/>
      <dgm:t>
        <a:bodyPr/>
        <a:lstStyle/>
        <a:p>
          <a:r>
            <a:rPr lang="en-US" dirty="0"/>
            <a:t>H. Dorr</a:t>
          </a:r>
        </a:p>
      </dgm:t>
    </dgm:pt>
    <dgm:pt modelId="{8D1F5565-C05A-4058-9458-76E343BF388F}" type="parTrans" cxnId="{77C890CF-0A94-41FE-96F9-AE7DBD37D41D}">
      <dgm:prSet/>
      <dgm:spPr/>
      <dgm:t>
        <a:bodyPr/>
        <a:lstStyle/>
        <a:p>
          <a:endParaRPr lang="en-US"/>
        </a:p>
      </dgm:t>
    </dgm:pt>
    <dgm:pt modelId="{EE4CE918-A247-4FFD-9191-3BF87DC6370A}" type="sibTrans" cxnId="{77C890CF-0A94-41FE-96F9-AE7DBD37D41D}">
      <dgm:prSet/>
      <dgm:spPr/>
      <dgm:t>
        <a:bodyPr/>
        <a:lstStyle/>
        <a:p>
          <a:endParaRPr lang="en-US"/>
        </a:p>
      </dgm:t>
    </dgm:pt>
    <dgm:pt modelId="{E403143E-F4B0-45B1-951A-1CF142EEA66E}">
      <dgm:prSet phldrT="[Text]" phldr="0"/>
      <dgm:spPr/>
      <dgm:t>
        <a:bodyPr/>
        <a:lstStyle/>
        <a:p>
          <a:r>
            <a:rPr lang="en-US" dirty="0"/>
            <a:t>D. Bianco</a:t>
          </a:r>
        </a:p>
      </dgm:t>
    </dgm:pt>
    <dgm:pt modelId="{A0D0D9EB-12E3-49A3-A9B2-078E57D40DA2}" type="parTrans" cxnId="{C8D06A30-6057-42AD-84B6-CFA316542014}">
      <dgm:prSet/>
      <dgm:spPr/>
      <dgm:t>
        <a:bodyPr/>
        <a:lstStyle/>
        <a:p>
          <a:endParaRPr lang="en-US"/>
        </a:p>
      </dgm:t>
    </dgm:pt>
    <dgm:pt modelId="{403B4341-2D80-4A26-AFE0-F647096A8CE6}" type="sibTrans" cxnId="{C8D06A30-6057-42AD-84B6-CFA316542014}">
      <dgm:prSet/>
      <dgm:spPr/>
      <dgm:t>
        <a:bodyPr/>
        <a:lstStyle/>
        <a:p>
          <a:endParaRPr lang="en-US"/>
        </a:p>
      </dgm:t>
    </dgm:pt>
    <dgm:pt modelId="{D6432573-003D-4EF7-98DC-119BC4845614}">
      <dgm:prSet phldrT="[Text]" phldr="0"/>
      <dgm:spPr/>
      <dgm:t>
        <a:bodyPr/>
        <a:lstStyle/>
        <a:p>
          <a:r>
            <a:rPr lang="en-US" dirty="0"/>
            <a:t>D. Baudier</a:t>
          </a:r>
        </a:p>
      </dgm:t>
    </dgm:pt>
    <dgm:pt modelId="{7EA5E5D2-21A0-46FE-8241-0359D5086D33}" type="parTrans" cxnId="{7B25C88A-2D97-4B97-8348-A55EC6AD0157}">
      <dgm:prSet/>
      <dgm:spPr/>
      <dgm:t>
        <a:bodyPr/>
        <a:lstStyle/>
        <a:p>
          <a:endParaRPr lang="en-US"/>
        </a:p>
      </dgm:t>
    </dgm:pt>
    <dgm:pt modelId="{9EBB0560-64AC-4C49-8FF6-D620242B6563}" type="sibTrans" cxnId="{7B25C88A-2D97-4B97-8348-A55EC6AD0157}">
      <dgm:prSet/>
      <dgm:spPr/>
      <dgm:t>
        <a:bodyPr/>
        <a:lstStyle/>
        <a:p>
          <a:endParaRPr lang="en-US"/>
        </a:p>
      </dgm:t>
    </dgm:pt>
    <dgm:pt modelId="{7F0C8F46-BE20-49B5-93B8-BCCEDC6C615E}">
      <dgm:prSet phldrT="[Text]" phldr="0"/>
      <dgm:spPr/>
      <dgm:t>
        <a:bodyPr/>
        <a:lstStyle/>
        <a:p>
          <a:r>
            <a:rPr lang="en-US" dirty="0"/>
            <a:t>D. Livoti</a:t>
          </a:r>
        </a:p>
      </dgm:t>
    </dgm:pt>
    <dgm:pt modelId="{DAE5253C-DE67-4C99-BD57-2AC5620CF2F2}" type="parTrans" cxnId="{26ACA337-E837-42E5-A479-B86E60E3AF60}">
      <dgm:prSet/>
      <dgm:spPr/>
      <dgm:t>
        <a:bodyPr/>
        <a:lstStyle/>
        <a:p>
          <a:endParaRPr lang="en-US"/>
        </a:p>
      </dgm:t>
    </dgm:pt>
    <dgm:pt modelId="{1C888551-0415-4B2C-B4FB-EE425A282952}" type="sibTrans" cxnId="{26ACA337-E837-42E5-A479-B86E60E3AF60}">
      <dgm:prSet/>
      <dgm:spPr/>
      <dgm:t>
        <a:bodyPr/>
        <a:lstStyle/>
        <a:p>
          <a:endParaRPr lang="en-US"/>
        </a:p>
      </dgm:t>
    </dgm:pt>
    <dgm:pt modelId="{79D47C8F-3CEB-4200-B35C-F86789E0ADAD}">
      <dgm:prSet phldrT="[Text]" phldr="0"/>
      <dgm:spPr/>
      <dgm:t>
        <a:bodyPr/>
        <a:lstStyle/>
        <a:p>
          <a:r>
            <a:rPr lang="en-US" dirty="0"/>
            <a:t>C. Neyland</a:t>
          </a:r>
        </a:p>
      </dgm:t>
    </dgm:pt>
    <dgm:pt modelId="{4527C297-6506-49E8-A80E-E239BB537C18}" type="parTrans" cxnId="{E6317ECF-BECF-4FAF-A890-017CF415CA69}">
      <dgm:prSet/>
      <dgm:spPr/>
      <dgm:t>
        <a:bodyPr/>
        <a:lstStyle/>
        <a:p>
          <a:endParaRPr lang="en-US"/>
        </a:p>
      </dgm:t>
    </dgm:pt>
    <dgm:pt modelId="{7A48F9E2-C29B-455E-896D-FB1413825BBC}" type="sibTrans" cxnId="{E6317ECF-BECF-4FAF-A890-017CF415CA69}">
      <dgm:prSet/>
      <dgm:spPr/>
      <dgm:t>
        <a:bodyPr/>
        <a:lstStyle/>
        <a:p>
          <a:endParaRPr lang="en-US"/>
        </a:p>
      </dgm:t>
    </dgm:pt>
    <dgm:pt modelId="{C7278542-BCC0-4A8C-8BE2-A5566FF5677B}">
      <dgm:prSet phldrT="[Text]" phldr="0"/>
      <dgm:spPr/>
      <dgm:t>
        <a:bodyPr/>
        <a:lstStyle/>
        <a:p>
          <a:r>
            <a:rPr lang="en-US" dirty="0"/>
            <a:t>B. Kellerman</a:t>
          </a:r>
        </a:p>
      </dgm:t>
    </dgm:pt>
    <dgm:pt modelId="{DE873CEE-939B-4492-8FDD-D8A58347AE23}" type="parTrans" cxnId="{D9D5C790-AA12-43D0-B4F7-9EEF34EE6163}">
      <dgm:prSet/>
      <dgm:spPr/>
      <dgm:t>
        <a:bodyPr/>
        <a:lstStyle/>
        <a:p>
          <a:endParaRPr lang="en-US"/>
        </a:p>
      </dgm:t>
    </dgm:pt>
    <dgm:pt modelId="{F4A30794-C894-423E-B65B-F30E20FF7250}" type="sibTrans" cxnId="{D9D5C790-AA12-43D0-B4F7-9EEF34EE6163}">
      <dgm:prSet/>
      <dgm:spPr/>
      <dgm:t>
        <a:bodyPr/>
        <a:lstStyle/>
        <a:p>
          <a:endParaRPr lang="en-US"/>
        </a:p>
      </dgm:t>
    </dgm:pt>
    <dgm:pt modelId="{3F25B130-AFA8-4894-BADD-88B927F9ED57}">
      <dgm:prSet phldrT="[Text]" phldr="0"/>
      <dgm:spPr/>
      <dgm:t>
        <a:bodyPr/>
        <a:lstStyle/>
        <a:p>
          <a:r>
            <a:rPr lang="en-US" dirty="0"/>
            <a:t>T. Artusa</a:t>
          </a:r>
        </a:p>
      </dgm:t>
    </dgm:pt>
    <dgm:pt modelId="{22C1872B-AB65-4040-AEDB-8BE3DF2C7500}" type="parTrans" cxnId="{396AEBBD-3463-400D-A760-8AECEB36A018}">
      <dgm:prSet/>
      <dgm:spPr/>
      <dgm:t>
        <a:bodyPr/>
        <a:lstStyle/>
        <a:p>
          <a:endParaRPr lang="en-US"/>
        </a:p>
      </dgm:t>
    </dgm:pt>
    <dgm:pt modelId="{5A4C55F1-59DD-4072-B9B0-504AE2D8D377}" type="sibTrans" cxnId="{396AEBBD-3463-400D-A760-8AECEB36A018}">
      <dgm:prSet/>
      <dgm:spPr/>
      <dgm:t>
        <a:bodyPr/>
        <a:lstStyle/>
        <a:p>
          <a:endParaRPr lang="en-US"/>
        </a:p>
      </dgm:t>
    </dgm:pt>
    <dgm:pt modelId="{C739F089-3C3A-4DE4-AB7F-5C13D70E380A}">
      <dgm:prSet phldrT="[Text]" phldr="0"/>
      <dgm:spPr/>
      <dgm:t>
        <a:bodyPr/>
        <a:lstStyle/>
        <a:p>
          <a:r>
            <a:rPr lang="en-US" dirty="0"/>
            <a:t>F. Carlino</a:t>
          </a:r>
        </a:p>
      </dgm:t>
    </dgm:pt>
    <dgm:pt modelId="{4A56DFDA-3BA2-4E26-BFFA-CDFC03B221F2}" type="parTrans" cxnId="{8AE25CF7-FA89-4928-9DA3-B0170E7E447C}">
      <dgm:prSet/>
      <dgm:spPr/>
      <dgm:t>
        <a:bodyPr/>
        <a:lstStyle/>
        <a:p>
          <a:endParaRPr lang="en-US"/>
        </a:p>
      </dgm:t>
    </dgm:pt>
    <dgm:pt modelId="{AC5A7B34-A957-4204-BE7C-2F07774EA0E0}" type="sibTrans" cxnId="{8AE25CF7-FA89-4928-9DA3-B0170E7E447C}">
      <dgm:prSet/>
      <dgm:spPr/>
      <dgm:t>
        <a:bodyPr/>
        <a:lstStyle/>
        <a:p>
          <a:endParaRPr lang="en-US"/>
        </a:p>
      </dgm:t>
    </dgm:pt>
    <dgm:pt modelId="{0D408294-352D-42E7-9677-142663DF18BC}">
      <dgm:prSet phldrT="[Text]" phldr="0"/>
      <dgm:spPr/>
      <dgm:t>
        <a:bodyPr/>
        <a:lstStyle/>
        <a:p>
          <a:r>
            <a:rPr lang="en-US" dirty="0"/>
            <a:t>R. DiFranco</a:t>
          </a:r>
        </a:p>
      </dgm:t>
    </dgm:pt>
    <dgm:pt modelId="{9302235B-F262-4B09-BA46-E582210C5A15}" type="parTrans" cxnId="{FB89045F-4053-4AF7-BD0B-1E9EC4238B9E}">
      <dgm:prSet/>
      <dgm:spPr/>
      <dgm:t>
        <a:bodyPr/>
        <a:lstStyle/>
        <a:p>
          <a:endParaRPr lang="en-US"/>
        </a:p>
      </dgm:t>
    </dgm:pt>
    <dgm:pt modelId="{0EC0F3E7-C52E-4387-9DDA-024768350841}" type="sibTrans" cxnId="{FB89045F-4053-4AF7-BD0B-1E9EC4238B9E}">
      <dgm:prSet/>
      <dgm:spPr/>
      <dgm:t>
        <a:bodyPr/>
        <a:lstStyle/>
        <a:p>
          <a:endParaRPr lang="en-US"/>
        </a:p>
      </dgm:t>
    </dgm:pt>
    <dgm:pt modelId="{D720E06F-B36B-4024-972A-6C2A55C853BB}">
      <dgm:prSet phldrT="[Text]" phldr="0"/>
      <dgm:spPr/>
      <dgm:t>
        <a:bodyPr/>
        <a:lstStyle/>
        <a:p>
          <a:r>
            <a:rPr lang="en-US" dirty="0"/>
            <a:t>D. Goldberg</a:t>
          </a:r>
        </a:p>
      </dgm:t>
    </dgm:pt>
    <dgm:pt modelId="{382A8E22-03DA-4671-B836-AF2D738E1237}" type="parTrans" cxnId="{19411D5C-376F-43B0-81A9-8FBEDF5D1029}">
      <dgm:prSet/>
      <dgm:spPr/>
      <dgm:t>
        <a:bodyPr/>
        <a:lstStyle/>
        <a:p>
          <a:endParaRPr lang="en-US"/>
        </a:p>
      </dgm:t>
    </dgm:pt>
    <dgm:pt modelId="{E7C7929B-CEB6-4359-B7D3-614F4E1131B7}" type="sibTrans" cxnId="{19411D5C-376F-43B0-81A9-8FBEDF5D1029}">
      <dgm:prSet/>
      <dgm:spPr/>
      <dgm:t>
        <a:bodyPr/>
        <a:lstStyle/>
        <a:p>
          <a:endParaRPr lang="en-US"/>
        </a:p>
      </dgm:t>
    </dgm:pt>
    <dgm:pt modelId="{761DD1AF-9730-415A-AC13-3A8D7CDAB4A3}">
      <dgm:prSet phldrT="[Text]" phldr="0"/>
      <dgm:spPr/>
      <dgm:t>
        <a:bodyPr/>
        <a:lstStyle/>
        <a:p>
          <a:r>
            <a:rPr lang="en-US" dirty="0"/>
            <a:t>K. Hernandez</a:t>
          </a:r>
        </a:p>
      </dgm:t>
    </dgm:pt>
    <dgm:pt modelId="{D9FAC75A-0FE2-4974-8E2D-DC8FD121EDCD}" type="parTrans" cxnId="{D57C8F73-6E8E-41C7-BD69-AC08167A5445}">
      <dgm:prSet/>
      <dgm:spPr/>
      <dgm:t>
        <a:bodyPr/>
        <a:lstStyle/>
        <a:p>
          <a:endParaRPr lang="en-US"/>
        </a:p>
      </dgm:t>
    </dgm:pt>
    <dgm:pt modelId="{11AF76FC-2B72-4862-B7D0-176698481E05}" type="sibTrans" cxnId="{D57C8F73-6E8E-41C7-BD69-AC08167A5445}">
      <dgm:prSet/>
      <dgm:spPr/>
      <dgm:t>
        <a:bodyPr/>
        <a:lstStyle/>
        <a:p>
          <a:endParaRPr lang="en-US"/>
        </a:p>
      </dgm:t>
    </dgm:pt>
    <dgm:pt modelId="{A15A95F6-2739-4099-8FDE-48B4362FD551}">
      <dgm:prSet phldrT="[Text]" phldr="0"/>
      <dgm:spPr/>
      <dgm:t>
        <a:bodyPr/>
        <a:lstStyle/>
        <a:p>
          <a:r>
            <a:rPr lang="en-US" dirty="0"/>
            <a:t>P. Harvey</a:t>
          </a:r>
        </a:p>
      </dgm:t>
    </dgm:pt>
    <dgm:pt modelId="{D52644AB-108B-4EE7-AABA-E6A809C035A8}" type="parTrans" cxnId="{452BC3F4-A1A4-4A6C-A00D-2692C8AAE812}">
      <dgm:prSet/>
      <dgm:spPr/>
      <dgm:t>
        <a:bodyPr/>
        <a:lstStyle/>
        <a:p>
          <a:endParaRPr lang="en-US"/>
        </a:p>
      </dgm:t>
    </dgm:pt>
    <dgm:pt modelId="{5C9E9144-02B4-4179-A457-2B390F039F4C}" type="sibTrans" cxnId="{452BC3F4-A1A4-4A6C-A00D-2692C8AAE812}">
      <dgm:prSet/>
      <dgm:spPr/>
      <dgm:t>
        <a:bodyPr/>
        <a:lstStyle/>
        <a:p>
          <a:endParaRPr lang="en-US"/>
        </a:p>
      </dgm:t>
    </dgm:pt>
    <dgm:pt modelId="{0280F01B-5419-4D84-B15E-336EE714A5BF}">
      <dgm:prSet phldrT="[Text]" phldr="0"/>
      <dgm:spPr/>
      <dgm:t>
        <a:bodyPr/>
        <a:lstStyle/>
        <a:p>
          <a:r>
            <a:rPr lang="en-US" dirty="0"/>
            <a:t>P. Moore</a:t>
          </a:r>
        </a:p>
      </dgm:t>
    </dgm:pt>
    <dgm:pt modelId="{97EE7E8A-D1B6-4370-910C-67A7B1A3D391}" type="parTrans" cxnId="{E5792154-2C95-45F0-BFB6-F3064E9D7EF2}">
      <dgm:prSet/>
      <dgm:spPr/>
      <dgm:t>
        <a:bodyPr/>
        <a:lstStyle/>
        <a:p>
          <a:endParaRPr lang="en-US"/>
        </a:p>
      </dgm:t>
    </dgm:pt>
    <dgm:pt modelId="{82052CD5-416E-4DC4-9101-9E053137BF6C}" type="sibTrans" cxnId="{E5792154-2C95-45F0-BFB6-F3064E9D7EF2}">
      <dgm:prSet/>
      <dgm:spPr/>
      <dgm:t>
        <a:bodyPr/>
        <a:lstStyle/>
        <a:p>
          <a:endParaRPr lang="en-US"/>
        </a:p>
      </dgm:t>
    </dgm:pt>
    <dgm:pt modelId="{3C188002-E290-4FDA-9F36-807D55BFB2AF}">
      <dgm:prSet phldrT="[Text]" phldr="0"/>
      <dgm:spPr/>
      <dgm:t>
        <a:bodyPr/>
        <a:lstStyle/>
        <a:p>
          <a:r>
            <a:rPr lang="en-US" dirty="0"/>
            <a:t>S. Yuan</a:t>
          </a:r>
        </a:p>
      </dgm:t>
    </dgm:pt>
    <dgm:pt modelId="{593147C8-93AF-4B64-8121-552ED55526D3}" type="parTrans" cxnId="{EBAEC278-973B-4A18-B7D1-13398B1F8B5F}">
      <dgm:prSet/>
      <dgm:spPr/>
      <dgm:t>
        <a:bodyPr/>
        <a:lstStyle/>
        <a:p>
          <a:endParaRPr lang="en-US"/>
        </a:p>
      </dgm:t>
    </dgm:pt>
    <dgm:pt modelId="{1B336443-F628-42CE-8356-6D063836A6BA}" type="sibTrans" cxnId="{EBAEC278-973B-4A18-B7D1-13398B1F8B5F}">
      <dgm:prSet/>
      <dgm:spPr/>
      <dgm:t>
        <a:bodyPr/>
        <a:lstStyle/>
        <a:p>
          <a:endParaRPr lang="en-US"/>
        </a:p>
      </dgm:t>
    </dgm:pt>
    <dgm:pt modelId="{1F08E9F7-E5C2-439B-BBAA-677CAB60BA78}">
      <dgm:prSet phldrT="[Text]" phldr="0"/>
      <dgm:spPr/>
      <dgm:t>
        <a:bodyPr/>
        <a:lstStyle/>
        <a:p>
          <a:r>
            <a:rPr lang="en-US" dirty="0"/>
            <a:t>S. Deonarine</a:t>
          </a:r>
        </a:p>
      </dgm:t>
    </dgm:pt>
    <dgm:pt modelId="{18F1EC46-EF1F-4BBE-B6F6-3C54DA7706CD}" type="parTrans" cxnId="{37E67414-E809-4AD7-A10A-A90C0DA220E2}">
      <dgm:prSet/>
      <dgm:spPr/>
      <dgm:t>
        <a:bodyPr/>
        <a:lstStyle/>
        <a:p>
          <a:endParaRPr lang="en-US"/>
        </a:p>
      </dgm:t>
    </dgm:pt>
    <dgm:pt modelId="{58419751-4740-4963-A965-9B0F96A7F360}" type="sibTrans" cxnId="{37E67414-E809-4AD7-A10A-A90C0DA220E2}">
      <dgm:prSet/>
      <dgm:spPr/>
      <dgm:t>
        <a:bodyPr/>
        <a:lstStyle/>
        <a:p>
          <a:endParaRPr lang="en-US"/>
        </a:p>
      </dgm:t>
    </dgm:pt>
    <dgm:pt modelId="{DCC19E00-4882-4C74-B200-BC92D561713C}">
      <dgm:prSet phldrT="[Text]" phldr="0"/>
      <dgm:spPr/>
      <dgm:t>
        <a:bodyPr/>
        <a:lstStyle/>
        <a:p>
          <a:r>
            <a:rPr lang="en-US" dirty="0"/>
            <a:t>T. Xin</a:t>
          </a:r>
        </a:p>
      </dgm:t>
    </dgm:pt>
    <dgm:pt modelId="{C87349AA-86FE-4B5D-961C-270A8691230B}" type="parTrans" cxnId="{38EC2495-E624-4F41-A8F1-675185DDB6FD}">
      <dgm:prSet/>
      <dgm:spPr/>
      <dgm:t>
        <a:bodyPr/>
        <a:lstStyle/>
        <a:p>
          <a:endParaRPr lang="en-US"/>
        </a:p>
      </dgm:t>
    </dgm:pt>
    <dgm:pt modelId="{2001B3B8-AF79-4E4A-85E7-9C7B78162DD5}" type="sibTrans" cxnId="{38EC2495-E624-4F41-A8F1-675185DDB6FD}">
      <dgm:prSet/>
      <dgm:spPr/>
      <dgm:t>
        <a:bodyPr/>
        <a:lstStyle/>
        <a:p>
          <a:endParaRPr lang="en-US"/>
        </a:p>
      </dgm:t>
    </dgm:pt>
    <dgm:pt modelId="{C72E3FD8-75DE-41A6-95ED-9B4B9C67ACE6}" type="pres">
      <dgm:prSet presAssocID="{049CFDCA-3967-4A4B-A7F7-C9010F8639BB}" presName="Name0" presStyleCnt="0">
        <dgm:presLayoutVars>
          <dgm:dir/>
        </dgm:presLayoutVars>
      </dgm:prSet>
      <dgm:spPr/>
    </dgm:pt>
    <dgm:pt modelId="{94A31464-20BA-4EDC-A810-A6704CC3531D}" type="pres">
      <dgm:prSet presAssocID="{E8421260-EE01-48CA-96BD-16C851D90829}" presName="composite" presStyleCnt="0"/>
      <dgm:spPr/>
    </dgm:pt>
    <dgm:pt modelId="{62D0A771-F51B-407E-A61D-1965AD587B60}" type="pres">
      <dgm:prSet presAssocID="{E8421260-EE01-48CA-96BD-16C851D90829}" presName="rect2" presStyleLbl="revTx" presStyleIdx="0" presStyleCnt="30">
        <dgm:presLayoutVars>
          <dgm:bulletEnabled val="1"/>
        </dgm:presLayoutVars>
      </dgm:prSet>
      <dgm:spPr/>
    </dgm:pt>
    <dgm:pt modelId="{9495B635-0A22-4C7E-9D78-D52F6194F224}" type="pres">
      <dgm:prSet presAssocID="{E8421260-EE01-48CA-96BD-16C851D90829}" presName="rect1" presStyleLbl="alignImgPlace1" presStyleIdx="0" presStyleCnt="30"/>
      <dgm:spPr>
        <a:blipFill>
          <a:blip xmlns:r="http://schemas.openxmlformats.org/officeDocument/2006/relationships" r:embed="rId1"/>
          <a:srcRect/>
          <a:stretch>
            <a:fillRect t="-2000" b="-2000"/>
          </a:stretch>
        </a:blipFill>
      </dgm:spPr>
    </dgm:pt>
    <dgm:pt modelId="{C6D539A2-4042-4A10-81BA-D21E50615E54}" type="pres">
      <dgm:prSet presAssocID="{8F326604-B7C1-45CD-BC7D-50A197B01759}" presName="sibTrans" presStyleCnt="0"/>
      <dgm:spPr/>
    </dgm:pt>
    <dgm:pt modelId="{8420EB62-5D37-4F06-8F5B-181B5B52EB5B}" type="pres">
      <dgm:prSet presAssocID="{0D408294-352D-42E7-9677-142663DF18BC}" presName="composite" presStyleCnt="0"/>
      <dgm:spPr/>
    </dgm:pt>
    <dgm:pt modelId="{85993DDB-1395-4251-BFB9-2682FC57DC60}" type="pres">
      <dgm:prSet presAssocID="{0D408294-352D-42E7-9677-142663DF18BC}" presName="rect2" presStyleLbl="revTx" presStyleIdx="1" presStyleCnt="30">
        <dgm:presLayoutVars>
          <dgm:bulletEnabled val="1"/>
        </dgm:presLayoutVars>
      </dgm:prSet>
      <dgm:spPr/>
    </dgm:pt>
    <dgm:pt modelId="{DE3359DD-1B91-4BB9-A118-F04596A2B401}" type="pres">
      <dgm:prSet presAssocID="{0D408294-352D-42E7-9677-142663DF18BC}" presName="rect1" presStyleLbl="alignImgPlace1" presStyleIdx="1" presStyleCnt="30"/>
      <dgm:spPr>
        <a:blipFill>
          <a:blip xmlns:r="http://schemas.openxmlformats.org/officeDocument/2006/relationships" r:embed="rId2"/>
          <a:srcRect/>
          <a:stretch>
            <a:fillRect t="-2000" b="-2000"/>
          </a:stretch>
        </a:blipFill>
      </dgm:spPr>
    </dgm:pt>
    <dgm:pt modelId="{FE9A4F3E-042A-42C0-9E81-B19716647DD2}" type="pres">
      <dgm:prSet presAssocID="{0EC0F3E7-C52E-4387-9DDA-024768350841}" presName="sibTrans" presStyleCnt="0"/>
      <dgm:spPr/>
    </dgm:pt>
    <dgm:pt modelId="{91A06791-5CED-49EA-8E0B-2BB216D51FD4}" type="pres">
      <dgm:prSet presAssocID="{A15A95F6-2739-4099-8FDE-48B4362FD551}" presName="composite" presStyleCnt="0"/>
      <dgm:spPr/>
    </dgm:pt>
    <dgm:pt modelId="{5B04041B-15E8-4B3F-96CA-07D594F0E5DC}" type="pres">
      <dgm:prSet presAssocID="{A15A95F6-2739-4099-8FDE-48B4362FD551}" presName="rect2" presStyleLbl="revTx" presStyleIdx="2" presStyleCnt="30">
        <dgm:presLayoutVars>
          <dgm:bulletEnabled val="1"/>
        </dgm:presLayoutVars>
      </dgm:prSet>
      <dgm:spPr/>
    </dgm:pt>
    <dgm:pt modelId="{ADA19320-642E-4B8F-85E1-037CB428F3FA}" type="pres">
      <dgm:prSet presAssocID="{A15A95F6-2739-4099-8FDE-48B4362FD551}" presName="rect1" presStyleLbl="alignImgPlace1" presStyleIdx="2" presStyleCnt="30" custLinFactNeighborX="2710" custLinFactNeighborY="-904"/>
      <dgm:spPr>
        <a:blipFill>
          <a:blip xmlns:r="http://schemas.openxmlformats.org/officeDocument/2006/relationships" r:embed="rId3"/>
          <a:srcRect/>
          <a:stretch>
            <a:fillRect t="-2000" b="-2000"/>
          </a:stretch>
        </a:blipFill>
      </dgm:spPr>
    </dgm:pt>
    <dgm:pt modelId="{685739F3-0735-4462-BD71-74A9785A83FA}" type="pres">
      <dgm:prSet presAssocID="{5C9E9144-02B4-4179-A457-2B390F039F4C}" presName="sibTrans" presStyleCnt="0"/>
      <dgm:spPr/>
    </dgm:pt>
    <dgm:pt modelId="{E464AF71-C3FE-4F49-9EB5-237594274ABD}" type="pres">
      <dgm:prSet presAssocID="{0102B132-CE74-4C2C-A6EA-43867FA28C0E}" presName="composite" presStyleCnt="0"/>
      <dgm:spPr/>
    </dgm:pt>
    <dgm:pt modelId="{51FC5DF9-16BF-4687-93BE-5EA4A3AD41C3}" type="pres">
      <dgm:prSet presAssocID="{0102B132-CE74-4C2C-A6EA-43867FA28C0E}" presName="rect2" presStyleLbl="revTx" presStyleIdx="3" presStyleCnt="30">
        <dgm:presLayoutVars>
          <dgm:bulletEnabled val="1"/>
        </dgm:presLayoutVars>
      </dgm:prSet>
      <dgm:spPr/>
    </dgm:pt>
    <dgm:pt modelId="{E9BC318B-E0D1-4054-9760-0FBBB05AC130}" type="pres">
      <dgm:prSet presAssocID="{0102B132-CE74-4C2C-A6EA-43867FA28C0E}" presName="rect1" presStyleLbl="alignImgPlace1" presStyleIdx="3" presStyleCnt="30"/>
      <dgm:spPr>
        <a:blipFill>
          <a:blip xmlns:r="http://schemas.openxmlformats.org/officeDocument/2006/relationships" r:embed="rId4"/>
          <a:srcRect/>
          <a:stretch>
            <a:fillRect t="-2000" b="-2000"/>
          </a:stretch>
        </a:blipFill>
      </dgm:spPr>
    </dgm:pt>
    <dgm:pt modelId="{E7E0A32C-F4B9-4140-AD97-1D24C6F7C74F}" type="pres">
      <dgm:prSet presAssocID="{D3BCFADE-3128-4232-AA5B-6BF060D7D629}" presName="sibTrans" presStyleCnt="0"/>
      <dgm:spPr/>
    </dgm:pt>
    <dgm:pt modelId="{8FF0527F-12EB-43BC-A4EE-6BE81454118A}" type="pres">
      <dgm:prSet presAssocID="{B3ADE384-0426-4235-B7A9-3172BF72C0F7}" presName="composite" presStyleCnt="0"/>
      <dgm:spPr/>
    </dgm:pt>
    <dgm:pt modelId="{7283C44E-D26F-48A2-9611-596131C496BF}" type="pres">
      <dgm:prSet presAssocID="{B3ADE384-0426-4235-B7A9-3172BF72C0F7}" presName="rect2" presStyleLbl="revTx" presStyleIdx="4" presStyleCnt="30">
        <dgm:presLayoutVars>
          <dgm:bulletEnabled val="1"/>
        </dgm:presLayoutVars>
      </dgm:prSet>
      <dgm:spPr/>
    </dgm:pt>
    <dgm:pt modelId="{BEFE692F-1C2A-4507-B579-A1DF801F534F}" type="pres">
      <dgm:prSet presAssocID="{B3ADE384-0426-4235-B7A9-3172BF72C0F7}" presName="rect1" presStyleLbl="alignImgPlace1" presStyleIdx="4" presStyleCnt="30"/>
      <dgm:spPr>
        <a:blipFill>
          <a:blip xmlns:r="http://schemas.openxmlformats.org/officeDocument/2006/relationships" r:embed="rId5"/>
          <a:srcRect/>
          <a:stretch>
            <a:fillRect t="-2000" b="-2000"/>
          </a:stretch>
        </a:blipFill>
      </dgm:spPr>
    </dgm:pt>
    <dgm:pt modelId="{759BA73D-8F0F-44D7-BC14-9D41393FCCDA}" type="pres">
      <dgm:prSet presAssocID="{FA8ACCDF-9EC8-4738-BCE6-91AFFD9D0FD2}" presName="sibTrans" presStyleCnt="0"/>
      <dgm:spPr/>
    </dgm:pt>
    <dgm:pt modelId="{419EFBEC-BB06-450C-8A37-CED9D692BCAB}" type="pres">
      <dgm:prSet presAssocID="{8B8F3BDA-4F30-45C3-85EB-4C953C4590B4}" presName="composite" presStyleCnt="0"/>
      <dgm:spPr/>
    </dgm:pt>
    <dgm:pt modelId="{9EC50A41-63D5-45E7-908F-1EFE1C0EA642}" type="pres">
      <dgm:prSet presAssocID="{8B8F3BDA-4F30-45C3-85EB-4C953C4590B4}" presName="rect2" presStyleLbl="revTx" presStyleIdx="5" presStyleCnt="30">
        <dgm:presLayoutVars>
          <dgm:bulletEnabled val="1"/>
        </dgm:presLayoutVars>
      </dgm:prSet>
      <dgm:spPr/>
    </dgm:pt>
    <dgm:pt modelId="{A0A37436-FCB1-4CBB-A98B-FB9912C09C9C}" type="pres">
      <dgm:prSet presAssocID="{8B8F3BDA-4F30-45C3-85EB-4C953C4590B4}" presName="rect1" presStyleLbl="alignImgPlace1" presStyleIdx="5" presStyleCnt="30"/>
      <dgm:spPr>
        <a:blipFill>
          <a:blip xmlns:r="http://schemas.openxmlformats.org/officeDocument/2006/relationships" r:embed="rId6"/>
          <a:srcRect/>
          <a:stretch>
            <a:fillRect t="-2000" b="-2000"/>
          </a:stretch>
        </a:blipFill>
      </dgm:spPr>
    </dgm:pt>
    <dgm:pt modelId="{209DF91F-1EEA-41C8-941E-4744343F2B9E}" type="pres">
      <dgm:prSet presAssocID="{C8B0F5EC-583F-44DB-962A-70C07A33F83A}" presName="sibTrans" presStyleCnt="0"/>
      <dgm:spPr/>
    </dgm:pt>
    <dgm:pt modelId="{7708347E-87A9-4245-90B0-4E9356628377}" type="pres">
      <dgm:prSet presAssocID="{E7675CF1-E46B-49C4-AE4C-377E45DB481D}" presName="composite" presStyleCnt="0"/>
      <dgm:spPr/>
    </dgm:pt>
    <dgm:pt modelId="{F762A2B0-60E4-4373-963D-7978CAA537EF}" type="pres">
      <dgm:prSet presAssocID="{E7675CF1-E46B-49C4-AE4C-377E45DB481D}" presName="rect2" presStyleLbl="revTx" presStyleIdx="6" presStyleCnt="30">
        <dgm:presLayoutVars>
          <dgm:bulletEnabled val="1"/>
        </dgm:presLayoutVars>
      </dgm:prSet>
      <dgm:spPr/>
    </dgm:pt>
    <dgm:pt modelId="{AEA55841-3805-4E27-A2FA-76C31A19BA05}" type="pres">
      <dgm:prSet presAssocID="{E7675CF1-E46B-49C4-AE4C-377E45DB481D}" presName="rect1" presStyleLbl="alignImgPlace1" presStyleIdx="6" presStyleCnt="30"/>
      <dgm:spPr>
        <a:blipFill>
          <a:blip xmlns:r="http://schemas.openxmlformats.org/officeDocument/2006/relationships" r:embed="rId7"/>
          <a:srcRect/>
          <a:stretch>
            <a:fillRect t="-16000" b="-16000"/>
          </a:stretch>
        </a:blipFill>
      </dgm:spPr>
    </dgm:pt>
    <dgm:pt modelId="{EEF8E26B-B014-4915-83B7-B8F0D5B1D0DA}" type="pres">
      <dgm:prSet presAssocID="{3BF19003-6F27-49D6-9701-0DE02877CA1A}" presName="sibTrans" presStyleCnt="0"/>
      <dgm:spPr/>
    </dgm:pt>
    <dgm:pt modelId="{D4E3E5DC-E316-467E-9D16-ADC377422C64}" type="pres">
      <dgm:prSet presAssocID="{C739F089-3C3A-4DE4-AB7F-5C13D70E380A}" presName="composite" presStyleCnt="0"/>
      <dgm:spPr/>
    </dgm:pt>
    <dgm:pt modelId="{5681F85F-4CEB-40D7-A6DF-F0A3ED231FC7}" type="pres">
      <dgm:prSet presAssocID="{C739F089-3C3A-4DE4-AB7F-5C13D70E380A}" presName="rect2" presStyleLbl="revTx" presStyleIdx="7" presStyleCnt="30">
        <dgm:presLayoutVars>
          <dgm:bulletEnabled val="1"/>
        </dgm:presLayoutVars>
      </dgm:prSet>
      <dgm:spPr/>
    </dgm:pt>
    <dgm:pt modelId="{7646BF53-B743-4CA5-BF6A-12CEE35F9E21}" type="pres">
      <dgm:prSet presAssocID="{C739F089-3C3A-4DE4-AB7F-5C13D70E380A}" presName="rect1" presStyleLbl="alignImgPlace1" presStyleIdx="7" presStyleCnt="30"/>
      <dgm:spPr>
        <a:blipFill>
          <a:blip xmlns:r="http://schemas.openxmlformats.org/officeDocument/2006/relationships" r:embed="rId8"/>
          <a:srcRect/>
          <a:stretch>
            <a:fillRect t="-2000" b="-2000"/>
          </a:stretch>
        </a:blipFill>
      </dgm:spPr>
    </dgm:pt>
    <dgm:pt modelId="{6680A2FC-2CF1-4923-A57D-37124B03D7C8}" type="pres">
      <dgm:prSet presAssocID="{AC5A7B34-A957-4204-BE7C-2F07774EA0E0}" presName="sibTrans" presStyleCnt="0"/>
      <dgm:spPr/>
    </dgm:pt>
    <dgm:pt modelId="{9E18EB54-D012-41EE-84C6-E53F9247DE4B}" type="pres">
      <dgm:prSet presAssocID="{66B93A0B-A97B-494E-BEEC-23F2735D7DDE}" presName="composite" presStyleCnt="0"/>
      <dgm:spPr/>
    </dgm:pt>
    <dgm:pt modelId="{D790C77E-A456-4B38-A5DA-60F934285A0F}" type="pres">
      <dgm:prSet presAssocID="{66B93A0B-A97B-494E-BEEC-23F2735D7DDE}" presName="rect2" presStyleLbl="revTx" presStyleIdx="8" presStyleCnt="30">
        <dgm:presLayoutVars>
          <dgm:bulletEnabled val="1"/>
        </dgm:presLayoutVars>
      </dgm:prSet>
      <dgm:spPr/>
    </dgm:pt>
    <dgm:pt modelId="{C1D09832-EBD2-4C3E-981E-E9F5148A88D3}" type="pres">
      <dgm:prSet presAssocID="{66B93A0B-A97B-494E-BEEC-23F2735D7DDE}" presName="rect1" presStyleLbl="alignImgPlace1" presStyleIdx="8" presStyleCnt="30"/>
      <dgm:spPr>
        <a:blipFill>
          <a:blip xmlns:r="http://schemas.openxmlformats.org/officeDocument/2006/relationships" r:embed="rId9"/>
          <a:srcRect/>
          <a:stretch>
            <a:fillRect t="-2000" b="-2000"/>
          </a:stretch>
        </a:blipFill>
      </dgm:spPr>
    </dgm:pt>
    <dgm:pt modelId="{3CD2A597-6FD5-444D-95A4-1B358B15F924}" type="pres">
      <dgm:prSet presAssocID="{8245D646-2788-48DF-A9F1-20B07EE3709B}" presName="sibTrans" presStyleCnt="0"/>
      <dgm:spPr/>
    </dgm:pt>
    <dgm:pt modelId="{43FE4C14-6569-4000-9A8B-F73737484F10}" type="pres">
      <dgm:prSet presAssocID="{3D1BF75B-B639-40D7-8886-EA7D85B5008A}" presName="composite" presStyleCnt="0"/>
      <dgm:spPr/>
    </dgm:pt>
    <dgm:pt modelId="{13114CDD-519A-448A-ABC8-CEC7D392E841}" type="pres">
      <dgm:prSet presAssocID="{3D1BF75B-B639-40D7-8886-EA7D85B5008A}" presName="rect2" presStyleLbl="revTx" presStyleIdx="9" presStyleCnt="30">
        <dgm:presLayoutVars>
          <dgm:bulletEnabled val="1"/>
        </dgm:presLayoutVars>
      </dgm:prSet>
      <dgm:spPr/>
    </dgm:pt>
    <dgm:pt modelId="{576636F3-F079-43F8-99BA-91890F4BF5E0}" type="pres">
      <dgm:prSet presAssocID="{3D1BF75B-B639-40D7-8886-EA7D85B5008A}" presName="rect1" presStyleLbl="alignImgPlace1" presStyleIdx="9" presStyleCnt="30"/>
      <dgm:spPr>
        <a:blipFill>
          <a:blip xmlns:r="http://schemas.openxmlformats.org/officeDocument/2006/relationships" r:embed="rId10"/>
          <a:srcRect/>
          <a:stretch>
            <a:fillRect t="-2000" b="-2000"/>
          </a:stretch>
        </a:blipFill>
      </dgm:spPr>
    </dgm:pt>
    <dgm:pt modelId="{C1FE0A95-4A72-47C4-93A8-E0AAA5E73932}" type="pres">
      <dgm:prSet presAssocID="{30EBE4B7-EF2F-42B5-9D5D-F5B3D9F39B8E}" presName="sibTrans" presStyleCnt="0"/>
      <dgm:spPr/>
    </dgm:pt>
    <dgm:pt modelId="{9C015F16-CA1B-4307-ACFE-8A1BA8AAB213}" type="pres">
      <dgm:prSet presAssocID="{3C188002-E290-4FDA-9F36-807D55BFB2AF}" presName="composite" presStyleCnt="0"/>
      <dgm:spPr/>
    </dgm:pt>
    <dgm:pt modelId="{6AF4E737-BAD2-4F10-8142-593D8445A438}" type="pres">
      <dgm:prSet presAssocID="{3C188002-E290-4FDA-9F36-807D55BFB2AF}" presName="rect2" presStyleLbl="revTx" presStyleIdx="10" presStyleCnt="30">
        <dgm:presLayoutVars>
          <dgm:bulletEnabled val="1"/>
        </dgm:presLayoutVars>
      </dgm:prSet>
      <dgm:spPr/>
    </dgm:pt>
    <dgm:pt modelId="{6A80A2EB-487F-49C4-86D4-41FB6ABFBA50}" type="pres">
      <dgm:prSet presAssocID="{3C188002-E290-4FDA-9F36-807D55BFB2AF}" presName="rect1" presStyleLbl="alignImgPlace1" presStyleIdx="10" presStyleCnt="30"/>
      <dgm:spPr>
        <a:blipFill>
          <a:blip xmlns:r="http://schemas.openxmlformats.org/officeDocument/2006/relationships" r:embed="rId11"/>
          <a:srcRect/>
          <a:stretch>
            <a:fillRect t="-2000" b="-2000"/>
          </a:stretch>
        </a:blipFill>
      </dgm:spPr>
    </dgm:pt>
    <dgm:pt modelId="{F897281C-23C9-454B-A692-836332B402D9}" type="pres">
      <dgm:prSet presAssocID="{1B336443-F628-42CE-8356-6D063836A6BA}" presName="sibTrans" presStyleCnt="0"/>
      <dgm:spPr/>
    </dgm:pt>
    <dgm:pt modelId="{68F33FEF-4E9A-4B68-B2F8-28FE873D03A3}" type="pres">
      <dgm:prSet presAssocID="{D720E06F-B36B-4024-972A-6C2A55C853BB}" presName="composite" presStyleCnt="0"/>
      <dgm:spPr/>
    </dgm:pt>
    <dgm:pt modelId="{BED6F950-EC66-4E3E-B636-3235EC124ABD}" type="pres">
      <dgm:prSet presAssocID="{D720E06F-B36B-4024-972A-6C2A55C853BB}" presName="rect2" presStyleLbl="revTx" presStyleIdx="11" presStyleCnt="30">
        <dgm:presLayoutVars>
          <dgm:bulletEnabled val="1"/>
        </dgm:presLayoutVars>
      </dgm:prSet>
      <dgm:spPr/>
    </dgm:pt>
    <dgm:pt modelId="{BBF721D9-2B0E-4B55-B7E8-48AD1EB571DD}" type="pres">
      <dgm:prSet presAssocID="{D720E06F-B36B-4024-972A-6C2A55C853BB}" presName="rect1" presStyleLbl="alignImgPlace1" presStyleIdx="11" presStyleCnt="30"/>
      <dgm:spPr>
        <a:blipFill>
          <a:blip xmlns:r="http://schemas.openxmlformats.org/officeDocument/2006/relationships" r:embed="rId12"/>
          <a:srcRect/>
          <a:stretch>
            <a:fillRect t="-2000" b="-2000"/>
          </a:stretch>
        </a:blipFill>
      </dgm:spPr>
    </dgm:pt>
    <dgm:pt modelId="{47CF9FDE-87D2-444D-96FF-FF12B9B5F605}" type="pres">
      <dgm:prSet presAssocID="{E7C7929B-CEB6-4359-B7D3-614F4E1131B7}" presName="sibTrans" presStyleCnt="0"/>
      <dgm:spPr/>
    </dgm:pt>
    <dgm:pt modelId="{D58C3E6D-FA86-45A7-BE7D-28549A117647}" type="pres">
      <dgm:prSet presAssocID="{DCC19E00-4882-4C74-B200-BC92D561713C}" presName="composite" presStyleCnt="0"/>
      <dgm:spPr/>
    </dgm:pt>
    <dgm:pt modelId="{BFCF0F62-D3F9-46C3-A655-D5B1B548E885}" type="pres">
      <dgm:prSet presAssocID="{DCC19E00-4882-4C74-B200-BC92D561713C}" presName="rect2" presStyleLbl="revTx" presStyleIdx="12" presStyleCnt="30">
        <dgm:presLayoutVars>
          <dgm:bulletEnabled val="1"/>
        </dgm:presLayoutVars>
      </dgm:prSet>
      <dgm:spPr/>
    </dgm:pt>
    <dgm:pt modelId="{B56B79B9-A57D-46E6-81CF-CA0DB45A80D6}" type="pres">
      <dgm:prSet presAssocID="{DCC19E00-4882-4C74-B200-BC92D561713C}" presName="rect1" presStyleLbl="alignImgPlace1" presStyleIdx="12" presStyleCnt="30"/>
      <dgm:spPr>
        <a:blipFill>
          <a:blip xmlns:r="http://schemas.openxmlformats.org/officeDocument/2006/relationships" r:embed="rId13"/>
          <a:srcRect/>
          <a:stretch>
            <a:fillRect t="-2000" b="-2000"/>
          </a:stretch>
        </a:blipFill>
      </dgm:spPr>
    </dgm:pt>
    <dgm:pt modelId="{FBF467A4-F6C7-4723-878C-7DE32962204C}" type="pres">
      <dgm:prSet presAssocID="{2001B3B8-AF79-4E4A-85E7-9C7B78162DD5}" presName="sibTrans" presStyleCnt="0"/>
      <dgm:spPr/>
    </dgm:pt>
    <dgm:pt modelId="{75E6D79E-0E6F-4EC1-A928-E51204059C40}" type="pres">
      <dgm:prSet presAssocID="{761DD1AF-9730-415A-AC13-3A8D7CDAB4A3}" presName="composite" presStyleCnt="0"/>
      <dgm:spPr/>
    </dgm:pt>
    <dgm:pt modelId="{68C55659-CE27-4B16-823A-E36C03E60F60}" type="pres">
      <dgm:prSet presAssocID="{761DD1AF-9730-415A-AC13-3A8D7CDAB4A3}" presName="rect2" presStyleLbl="revTx" presStyleIdx="13" presStyleCnt="30">
        <dgm:presLayoutVars>
          <dgm:bulletEnabled val="1"/>
        </dgm:presLayoutVars>
      </dgm:prSet>
      <dgm:spPr/>
    </dgm:pt>
    <dgm:pt modelId="{2942254E-6905-45C2-B859-1279D239E7BE}" type="pres">
      <dgm:prSet presAssocID="{761DD1AF-9730-415A-AC13-3A8D7CDAB4A3}" presName="rect1" presStyleLbl="alignImgPlace1" presStyleIdx="13" presStyleCnt="30"/>
      <dgm:spPr>
        <a:blipFill>
          <a:blip xmlns:r="http://schemas.openxmlformats.org/officeDocument/2006/relationships" r:embed="rId14"/>
          <a:srcRect/>
          <a:stretch>
            <a:fillRect t="-16000" b="-16000"/>
          </a:stretch>
        </a:blipFill>
      </dgm:spPr>
    </dgm:pt>
    <dgm:pt modelId="{B92B2F75-F448-4A69-B55F-957EA3B44E9D}" type="pres">
      <dgm:prSet presAssocID="{11AF76FC-2B72-4862-B7D0-176698481E05}" presName="sibTrans" presStyleCnt="0"/>
      <dgm:spPr/>
    </dgm:pt>
    <dgm:pt modelId="{AE6A69C8-4D4E-490F-B94A-FB2EC50542F7}" type="pres">
      <dgm:prSet presAssocID="{6820B694-E8B5-4C51-9C41-2BD59C3DF142}" presName="composite" presStyleCnt="0"/>
      <dgm:spPr/>
    </dgm:pt>
    <dgm:pt modelId="{FF9AB18B-3ECF-4476-A075-BD33FC07016B}" type="pres">
      <dgm:prSet presAssocID="{6820B694-E8B5-4C51-9C41-2BD59C3DF142}" presName="rect2" presStyleLbl="revTx" presStyleIdx="14" presStyleCnt="30">
        <dgm:presLayoutVars>
          <dgm:bulletEnabled val="1"/>
        </dgm:presLayoutVars>
      </dgm:prSet>
      <dgm:spPr/>
    </dgm:pt>
    <dgm:pt modelId="{08FF4584-A9F9-432D-8830-184EF01A1049}" type="pres">
      <dgm:prSet presAssocID="{6820B694-E8B5-4C51-9C41-2BD59C3DF142}" presName="rect1" presStyleLbl="alignImgPlace1" presStyleIdx="14" presStyleCnt="30"/>
      <dgm:spPr>
        <a:blipFill>
          <a:blip xmlns:r="http://schemas.openxmlformats.org/officeDocument/2006/relationships" r:embed="rId15"/>
          <a:srcRect/>
          <a:stretch>
            <a:fillRect t="-16000" b="-16000"/>
          </a:stretch>
        </a:blipFill>
      </dgm:spPr>
    </dgm:pt>
    <dgm:pt modelId="{2DD84941-B8DC-413B-B6F7-A50889C3509D}" type="pres">
      <dgm:prSet presAssocID="{5869F979-E9F6-4E12-B4C4-AC838A5FAD1F}" presName="sibTrans" presStyleCnt="0"/>
      <dgm:spPr/>
    </dgm:pt>
    <dgm:pt modelId="{59E3DC8B-3893-497E-AB46-472C221F7327}" type="pres">
      <dgm:prSet presAssocID="{828511A3-434B-41F2-B777-5CC7A65F2346}" presName="composite" presStyleCnt="0"/>
      <dgm:spPr/>
    </dgm:pt>
    <dgm:pt modelId="{46BC1024-DB6E-40D0-9518-283515956302}" type="pres">
      <dgm:prSet presAssocID="{828511A3-434B-41F2-B777-5CC7A65F2346}" presName="rect2" presStyleLbl="revTx" presStyleIdx="15" presStyleCnt="30">
        <dgm:presLayoutVars>
          <dgm:bulletEnabled val="1"/>
        </dgm:presLayoutVars>
      </dgm:prSet>
      <dgm:spPr/>
    </dgm:pt>
    <dgm:pt modelId="{30D2A0E4-08DF-4515-BCEB-5A90E0A50A2F}" type="pres">
      <dgm:prSet presAssocID="{828511A3-434B-41F2-B777-5CC7A65F2346}" presName="rect1" presStyleLbl="alignImgPlace1" presStyleIdx="15" presStyleCnt="30"/>
      <dgm:spPr>
        <a:blipFill>
          <a:blip xmlns:r="http://schemas.openxmlformats.org/officeDocument/2006/relationships" r:embed="rId16"/>
          <a:srcRect/>
          <a:stretch>
            <a:fillRect t="-2000" b="-2000"/>
          </a:stretch>
        </a:blipFill>
      </dgm:spPr>
    </dgm:pt>
    <dgm:pt modelId="{5EE97761-0C71-4C0D-A82C-FE04D3B426FE}" type="pres">
      <dgm:prSet presAssocID="{B50BC327-3340-48AA-BCB3-02C0BC8E9193}" presName="sibTrans" presStyleCnt="0"/>
      <dgm:spPr/>
    </dgm:pt>
    <dgm:pt modelId="{2AA2197C-9FAC-4522-8FF6-6E041722D0B3}" type="pres">
      <dgm:prSet presAssocID="{AE6F0716-E152-4E5C-90E7-A47CE50C7B48}" presName="composite" presStyleCnt="0"/>
      <dgm:spPr/>
    </dgm:pt>
    <dgm:pt modelId="{2FF5E30A-4E5F-4A02-8557-22A924292D7E}" type="pres">
      <dgm:prSet presAssocID="{AE6F0716-E152-4E5C-90E7-A47CE50C7B48}" presName="rect2" presStyleLbl="revTx" presStyleIdx="16" presStyleCnt="30">
        <dgm:presLayoutVars>
          <dgm:bulletEnabled val="1"/>
        </dgm:presLayoutVars>
      </dgm:prSet>
      <dgm:spPr/>
    </dgm:pt>
    <dgm:pt modelId="{4EC4B4EE-1AC6-47AC-9B0F-9BAB099FA298}" type="pres">
      <dgm:prSet presAssocID="{AE6F0716-E152-4E5C-90E7-A47CE50C7B48}" presName="rect1" presStyleLbl="alignImgPlace1" presStyleIdx="16" presStyleCnt="30"/>
      <dgm:spPr>
        <a:blipFill>
          <a:blip xmlns:r="http://schemas.openxmlformats.org/officeDocument/2006/relationships" r:embed="rId17"/>
          <a:srcRect/>
          <a:stretch>
            <a:fillRect t="-16000" b="-16000"/>
          </a:stretch>
        </a:blipFill>
      </dgm:spPr>
    </dgm:pt>
    <dgm:pt modelId="{E5B6EAE7-2C07-48DF-B569-E3D20312E0EA}" type="pres">
      <dgm:prSet presAssocID="{4C1310B9-665A-48FF-B03C-B72A9D0D91EE}" presName="sibTrans" presStyleCnt="0"/>
      <dgm:spPr/>
    </dgm:pt>
    <dgm:pt modelId="{9194330A-7247-4395-9460-B811C2E6584E}" type="pres">
      <dgm:prSet presAssocID="{F9E42D73-4333-41BD-9492-6130F967151D}" presName="composite" presStyleCnt="0"/>
      <dgm:spPr/>
    </dgm:pt>
    <dgm:pt modelId="{6EA953BD-B34C-4B51-B799-982AD5922BF6}" type="pres">
      <dgm:prSet presAssocID="{F9E42D73-4333-41BD-9492-6130F967151D}" presName="rect2" presStyleLbl="revTx" presStyleIdx="17" presStyleCnt="30">
        <dgm:presLayoutVars>
          <dgm:bulletEnabled val="1"/>
        </dgm:presLayoutVars>
      </dgm:prSet>
      <dgm:spPr/>
    </dgm:pt>
    <dgm:pt modelId="{2ECC8096-57E0-49F2-9F20-0C56AA84FB04}" type="pres">
      <dgm:prSet presAssocID="{F9E42D73-4333-41BD-9492-6130F967151D}" presName="rect1" presStyleLbl="alignImgPlace1" presStyleIdx="17" presStyleCnt="30"/>
      <dgm:spPr>
        <a:blipFill>
          <a:blip xmlns:r="http://schemas.openxmlformats.org/officeDocument/2006/relationships" r:embed="rId18"/>
          <a:srcRect/>
          <a:stretch>
            <a:fillRect t="-2000" b="-2000"/>
          </a:stretch>
        </a:blipFill>
      </dgm:spPr>
    </dgm:pt>
    <dgm:pt modelId="{5044D5B0-6747-43BE-AB1D-3D7FA0FEB1A2}" type="pres">
      <dgm:prSet presAssocID="{EE4CE918-A247-4FFD-9191-3BF87DC6370A}" presName="sibTrans" presStyleCnt="0"/>
      <dgm:spPr/>
    </dgm:pt>
    <dgm:pt modelId="{CABE0C1A-723E-41AB-A703-C42ED5BF126C}" type="pres">
      <dgm:prSet presAssocID="{C7278542-BCC0-4A8C-8BE2-A5566FF5677B}" presName="composite" presStyleCnt="0"/>
      <dgm:spPr/>
    </dgm:pt>
    <dgm:pt modelId="{8D1713FF-71B9-4155-9834-7BF334CB0A1A}" type="pres">
      <dgm:prSet presAssocID="{C7278542-BCC0-4A8C-8BE2-A5566FF5677B}" presName="rect2" presStyleLbl="revTx" presStyleIdx="18" presStyleCnt="30">
        <dgm:presLayoutVars>
          <dgm:bulletEnabled val="1"/>
        </dgm:presLayoutVars>
      </dgm:prSet>
      <dgm:spPr/>
    </dgm:pt>
    <dgm:pt modelId="{FC8EBE98-976B-4FA5-A599-D3B50B2792DC}" type="pres">
      <dgm:prSet presAssocID="{C7278542-BCC0-4A8C-8BE2-A5566FF5677B}" presName="rect1" presStyleLbl="alignImgPlace1" presStyleIdx="18" presStyleCnt="30"/>
      <dgm:spPr>
        <a:blipFill>
          <a:blip xmlns:r="http://schemas.openxmlformats.org/officeDocument/2006/relationships" r:embed="rId19"/>
          <a:srcRect/>
          <a:stretch>
            <a:fillRect t="-2000" b="-2000"/>
          </a:stretch>
        </a:blipFill>
      </dgm:spPr>
    </dgm:pt>
    <dgm:pt modelId="{C1F58D1A-291A-4555-81BA-E967652BA53A}" type="pres">
      <dgm:prSet presAssocID="{F4A30794-C894-423E-B65B-F30E20FF7250}" presName="sibTrans" presStyleCnt="0"/>
      <dgm:spPr/>
    </dgm:pt>
    <dgm:pt modelId="{70AFAFCB-79E6-45AD-B992-8DF821D68097}" type="pres">
      <dgm:prSet presAssocID="{1F08E9F7-E5C2-439B-BBAA-677CAB60BA78}" presName="composite" presStyleCnt="0"/>
      <dgm:spPr/>
    </dgm:pt>
    <dgm:pt modelId="{74BFF023-45F3-4281-B19E-BD77BB6DA993}" type="pres">
      <dgm:prSet presAssocID="{1F08E9F7-E5C2-439B-BBAA-677CAB60BA78}" presName="rect2" presStyleLbl="revTx" presStyleIdx="19" presStyleCnt="30">
        <dgm:presLayoutVars>
          <dgm:bulletEnabled val="1"/>
        </dgm:presLayoutVars>
      </dgm:prSet>
      <dgm:spPr/>
    </dgm:pt>
    <dgm:pt modelId="{DC1A8470-64C1-48FE-BD53-07B2D5885AD1}" type="pres">
      <dgm:prSet presAssocID="{1F08E9F7-E5C2-439B-BBAA-677CAB60BA78}" presName="rect1" presStyleLbl="alignImgPlace1" presStyleIdx="19" presStyleCnt="30"/>
      <dgm:spPr>
        <a:blipFill>
          <a:blip xmlns:r="http://schemas.openxmlformats.org/officeDocument/2006/relationships" r:embed="rId20"/>
          <a:srcRect/>
          <a:stretch>
            <a:fillRect t="-2000" b="-2000"/>
          </a:stretch>
        </a:blipFill>
      </dgm:spPr>
    </dgm:pt>
    <dgm:pt modelId="{A15ED510-B8E2-4468-8809-F5F25DF01D77}" type="pres">
      <dgm:prSet presAssocID="{58419751-4740-4963-A965-9B0F96A7F360}" presName="sibTrans" presStyleCnt="0"/>
      <dgm:spPr/>
    </dgm:pt>
    <dgm:pt modelId="{E7C6A440-9ABA-4971-944D-DB52304A3544}" type="pres">
      <dgm:prSet presAssocID="{E403143E-F4B0-45B1-951A-1CF142EEA66E}" presName="composite" presStyleCnt="0"/>
      <dgm:spPr/>
    </dgm:pt>
    <dgm:pt modelId="{6641817A-C531-4B2F-BDB0-E85E3E037FA4}" type="pres">
      <dgm:prSet presAssocID="{E403143E-F4B0-45B1-951A-1CF142EEA66E}" presName="rect2" presStyleLbl="revTx" presStyleIdx="20" presStyleCnt="30">
        <dgm:presLayoutVars>
          <dgm:bulletEnabled val="1"/>
        </dgm:presLayoutVars>
      </dgm:prSet>
      <dgm:spPr/>
    </dgm:pt>
    <dgm:pt modelId="{B4034BC4-1780-46F4-BB01-422CF178521D}" type="pres">
      <dgm:prSet presAssocID="{E403143E-F4B0-45B1-951A-1CF142EEA66E}" presName="rect1" presStyleLbl="alignImgPlace1" presStyleIdx="20" presStyleCnt="30"/>
      <dgm:spPr>
        <a:blipFill>
          <a:blip xmlns:r="http://schemas.openxmlformats.org/officeDocument/2006/relationships" r:embed="rId21"/>
          <a:srcRect/>
          <a:stretch>
            <a:fillRect t="-16000" b="-16000"/>
          </a:stretch>
        </a:blipFill>
      </dgm:spPr>
    </dgm:pt>
    <dgm:pt modelId="{6B2D4240-8D28-460F-9958-545103472EA6}" type="pres">
      <dgm:prSet presAssocID="{403B4341-2D80-4A26-AFE0-F647096A8CE6}" presName="sibTrans" presStyleCnt="0"/>
      <dgm:spPr/>
    </dgm:pt>
    <dgm:pt modelId="{58109575-EAF2-42B1-AB4F-BA65E1C25BDD}" type="pres">
      <dgm:prSet presAssocID="{7F0C8F46-BE20-49B5-93B8-BCCEDC6C615E}" presName="composite" presStyleCnt="0"/>
      <dgm:spPr/>
    </dgm:pt>
    <dgm:pt modelId="{C62E9613-76F8-4277-8147-BF51927A5016}" type="pres">
      <dgm:prSet presAssocID="{7F0C8F46-BE20-49B5-93B8-BCCEDC6C615E}" presName="rect2" presStyleLbl="revTx" presStyleIdx="21" presStyleCnt="30">
        <dgm:presLayoutVars>
          <dgm:bulletEnabled val="1"/>
        </dgm:presLayoutVars>
      </dgm:prSet>
      <dgm:spPr/>
    </dgm:pt>
    <dgm:pt modelId="{497EFECB-6869-44A6-8AF6-54B250AF2B32}" type="pres">
      <dgm:prSet presAssocID="{7F0C8F46-BE20-49B5-93B8-BCCEDC6C615E}" presName="rect1" presStyleLbl="alignImgPlace1" presStyleIdx="21" presStyleCnt="30"/>
      <dgm:spPr>
        <a:blipFill>
          <a:blip xmlns:r="http://schemas.openxmlformats.org/officeDocument/2006/relationships" r:embed="rId22"/>
          <a:srcRect/>
          <a:stretch>
            <a:fillRect t="-16000" b="-16000"/>
          </a:stretch>
        </a:blipFill>
      </dgm:spPr>
    </dgm:pt>
    <dgm:pt modelId="{AA0899E6-8575-49F7-B25D-1AC2AA8F2491}" type="pres">
      <dgm:prSet presAssocID="{1C888551-0415-4B2C-B4FB-EE425A282952}" presName="sibTrans" presStyleCnt="0"/>
      <dgm:spPr/>
    </dgm:pt>
    <dgm:pt modelId="{76078EEA-65BC-485C-AB72-BB9970197A11}" type="pres">
      <dgm:prSet presAssocID="{B4BAD957-4B24-42B4-A105-3560803DA145}" presName="composite" presStyleCnt="0"/>
      <dgm:spPr/>
    </dgm:pt>
    <dgm:pt modelId="{E9717232-BF8F-4F1D-BA46-F37484BDCFA7}" type="pres">
      <dgm:prSet presAssocID="{B4BAD957-4B24-42B4-A105-3560803DA145}" presName="rect2" presStyleLbl="revTx" presStyleIdx="22" presStyleCnt="30">
        <dgm:presLayoutVars>
          <dgm:bulletEnabled val="1"/>
        </dgm:presLayoutVars>
      </dgm:prSet>
      <dgm:spPr/>
    </dgm:pt>
    <dgm:pt modelId="{9BFBF132-C98F-4850-B218-722982EB5E4E}" type="pres">
      <dgm:prSet presAssocID="{B4BAD957-4B24-42B4-A105-3560803DA145}" presName="rect1" presStyleLbl="alignImgPlace1" presStyleIdx="22" presStyleCnt="30"/>
      <dgm:spPr>
        <a:blipFill>
          <a:blip xmlns:r="http://schemas.openxmlformats.org/officeDocument/2006/relationships" r:embed="rId23"/>
          <a:srcRect/>
          <a:stretch>
            <a:fillRect t="-16000" b="-16000"/>
          </a:stretch>
        </a:blipFill>
      </dgm:spPr>
    </dgm:pt>
    <dgm:pt modelId="{3544CF52-66F5-4417-8B5B-3B92C40CBCFA}" type="pres">
      <dgm:prSet presAssocID="{D2506960-8D40-4FFE-811E-0E286D51BA62}" presName="sibTrans" presStyleCnt="0"/>
      <dgm:spPr/>
    </dgm:pt>
    <dgm:pt modelId="{F145D4B7-23F5-4207-88F4-84785B9946D3}" type="pres">
      <dgm:prSet presAssocID="{3F25B130-AFA8-4894-BADD-88B927F9ED57}" presName="composite" presStyleCnt="0"/>
      <dgm:spPr/>
    </dgm:pt>
    <dgm:pt modelId="{093235F1-8339-4A05-98C7-EA340FFF943F}" type="pres">
      <dgm:prSet presAssocID="{3F25B130-AFA8-4894-BADD-88B927F9ED57}" presName="rect2" presStyleLbl="revTx" presStyleIdx="23" presStyleCnt="30">
        <dgm:presLayoutVars>
          <dgm:bulletEnabled val="1"/>
        </dgm:presLayoutVars>
      </dgm:prSet>
      <dgm:spPr/>
    </dgm:pt>
    <dgm:pt modelId="{29E93E7F-6D08-4DA6-936C-D590FC9E6E21}" type="pres">
      <dgm:prSet presAssocID="{3F25B130-AFA8-4894-BADD-88B927F9ED57}" presName="rect1" presStyleLbl="alignImgPlace1" presStyleIdx="23" presStyleCnt="30"/>
      <dgm:spPr>
        <a:blipFill>
          <a:blip xmlns:r="http://schemas.openxmlformats.org/officeDocument/2006/relationships" r:embed="rId24"/>
          <a:srcRect/>
          <a:stretch>
            <a:fillRect t="-16000" b="-16000"/>
          </a:stretch>
        </a:blipFill>
      </dgm:spPr>
    </dgm:pt>
    <dgm:pt modelId="{BCCB0AB5-2886-4B4E-9A84-28C127818166}" type="pres">
      <dgm:prSet presAssocID="{5A4C55F1-59DD-4072-B9B0-504AE2D8D377}" presName="sibTrans" presStyleCnt="0"/>
      <dgm:spPr/>
    </dgm:pt>
    <dgm:pt modelId="{C1C03EC6-38BB-44D1-9261-CA71E0140832}" type="pres">
      <dgm:prSet presAssocID="{70518A7B-A3F8-45CA-8A59-A2309C895A35}" presName="composite" presStyleCnt="0"/>
      <dgm:spPr/>
    </dgm:pt>
    <dgm:pt modelId="{A354CD08-088E-445E-A0ED-E650A2A0ABAA}" type="pres">
      <dgm:prSet presAssocID="{70518A7B-A3F8-45CA-8A59-A2309C895A35}" presName="rect2" presStyleLbl="revTx" presStyleIdx="24" presStyleCnt="30">
        <dgm:presLayoutVars>
          <dgm:bulletEnabled val="1"/>
        </dgm:presLayoutVars>
      </dgm:prSet>
      <dgm:spPr/>
    </dgm:pt>
    <dgm:pt modelId="{B908ECFB-10D5-4604-90DB-BD67629115BF}" type="pres">
      <dgm:prSet presAssocID="{70518A7B-A3F8-45CA-8A59-A2309C895A35}" presName="rect1" presStyleLbl="alignImgPlace1" presStyleIdx="24" presStyleCnt="30"/>
      <dgm:spPr>
        <a:blipFill>
          <a:blip xmlns:r="http://schemas.openxmlformats.org/officeDocument/2006/relationships" r:embed="rId25"/>
          <a:srcRect/>
          <a:stretch>
            <a:fillRect t="-16000" b="-16000"/>
          </a:stretch>
        </a:blipFill>
      </dgm:spPr>
    </dgm:pt>
    <dgm:pt modelId="{0458902B-A44D-424C-B8C6-DC79B4578B71}" type="pres">
      <dgm:prSet presAssocID="{FAB488D2-D355-4ED3-91E1-F0BEECA37E59}" presName="sibTrans" presStyleCnt="0"/>
      <dgm:spPr/>
    </dgm:pt>
    <dgm:pt modelId="{94F3CBBE-EA43-46D7-9283-B95ED110690A}" type="pres">
      <dgm:prSet presAssocID="{12CDC1D1-F29F-4200-8E2F-67F6F1902EC1}" presName="composite" presStyleCnt="0"/>
      <dgm:spPr/>
    </dgm:pt>
    <dgm:pt modelId="{C64A7B66-9A9B-4E41-A698-DB40057EF60A}" type="pres">
      <dgm:prSet presAssocID="{12CDC1D1-F29F-4200-8E2F-67F6F1902EC1}" presName="rect2" presStyleLbl="revTx" presStyleIdx="25" presStyleCnt="30">
        <dgm:presLayoutVars>
          <dgm:bulletEnabled val="1"/>
        </dgm:presLayoutVars>
      </dgm:prSet>
      <dgm:spPr/>
    </dgm:pt>
    <dgm:pt modelId="{77466934-8C17-4BFB-B061-1C6502401D96}" type="pres">
      <dgm:prSet presAssocID="{12CDC1D1-F29F-4200-8E2F-67F6F1902EC1}" presName="rect1" presStyleLbl="alignImgPlace1" presStyleIdx="25" presStyleCnt="30"/>
      <dgm:spPr>
        <a:blipFill>
          <a:blip xmlns:r="http://schemas.openxmlformats.org/officeDocument/2006/relationships" r:embed="rId26"/>
          <a:srcRect/>
          <a:stretch>
            <a:fillRect t="-16000" b="-16000"/>
          </a:stretch>
        </a:blipFill>
      </dgm:spPr>
    </dgm:pt>
    <dgm:pt modelId="{E504DA25-F908-43B1-A6FD-439E28B6AD67}" type="pres">
      <dgm:prSet presAssocID="{C36D3705-C525-4184-9E15-797C3E05BCE5}" presName="sibTrans" presStyleCnt="0"/>
      <dgm:spPr/>
    </dgm:pt>
    <dgm:pt modelId="{F1205DA2-AE62-4CB6-AB83-376412638A96}" type="pres">
      <dgm:prSet presAssocID="{D6432573-003D-4EF7-98DC-119BC4845614}" presName="composite" presStyleCnt="0"/>
      <dgm:spPr/>
    </dgm:pt>
    <dgm:pt modelId="{19856E48-F597-4169-B7C6-2CE94B7EB027}" type="pres">
      <dgm:prSet presAssocID="{D6432573-003D-4EF7-98DC-119BC4845614}" presName="rect2" presStyleLbl="revTx" presStyleIdx="26" presStyleCnt="30">
        <dgm:presLayoutVars>
          <dgm:bulletEnabled val="1"/>
        </dgm:presLayoutVars>
      </dgm:prSet>
      <dgm:spPr/>
    </dgm:pt>
    <dgm:pt modelId="{4004C2B7-781A-40D5-86B6-55C0090C445C}" type="pres">
      <dgm:prSet presAssocID="{D6432573-003D-4EF7-98DC-119BC4845614}" presName="rect1" presStyleLbl="alignImgPlace1" presStyleIdx="26" presStyleCnt="30"/>
      <dgm:spPr>
        <a:blipFill>
          <a:blip xmlns:r="http://schemas.openxmlformats.org/officeDocument/2006/relationships" r:embed="rId27"/>
          <a:srcRect/>
          <a:stretch>
            <a:fillRect t="-16000" b="-16000"/>
          </a:stretch>
        </a:blipFill>
      </dgm:spPr>
    </dgm:pt>
    <dgm:pt modelId="{458A56CB-021C-4403-8FF0-CBDDEB7E8A3C}" type="pres">
      <dgm:prSet presAssocID="{9EBB0560-64AC-4C49-8FF6-D620242B6563}" presName="sibTrans" presStyleCnt="0"/>
      <dgm:spPr/>
    </dgm:pt>
    <dgm:pt modelId="{39208F41-F1F7-45FB-A130-4131DCCF3A05}" type="pres">
      <dgm:prSet presAssocID="{82F457FC-D849-4BF6-AB6A-9A451231EDE9}" presName="composite" presStyleCnt="0"/>
      <dgm:spPr/>
    </dgm:pt>
    <dgm:pt modelId="{B7F2C683-F216-461B-ADEA-DCE19564FE5A}" type="pres">
      <dgm:prSet presAssocID="{82F457FC-D849-4BF6-AB6A-9A451231EDE9}" presName="rect2" presStyleLbl="revTx" presStyleIdx="27" presStyleCnt="30">
        <dgm:presLayoutVars>
          <dgm:bulletEnabled val="1"/>
        </dgm:presLayoutVars>
      </dgm:prSet>
      <dgm:spPr/>
    </dgm:pt>
    <dgm:pt modelId="{3C8B7880-295D-4632-AC42-722EAB401D75}" type="pres">
      <dgm:prSet presAssocID="{82F457FC-D849-4BF6-AB6A-9A451231EDE9}" presName="rect1" presStyleLbl="alignImgPlace1" presStyleIdx="27" presStyleCnt="30"/>
      <dgm:spPr>
        <a:blipFill>
          <a:blip xmlns:r="http://schemas.openxmlformats.org/officeDocument/2006/relationships" r:embed="rId28"/>
          <a:srcRect/>
          <a:stretch>
            <a:fillRect t="-16000" b="-16000"/>
          </a:stretch>
        </a:blipFill>
      </dgm:spPr>
    </dgm:pt>
    <dgm:pt modelId="{14AF47FF-81BE-48EE-B595-F59ADDB5C6BD}" type="pres">
      <dgm:prSet presAssocID="{FE33B42A-438A-473B-89A1-AF7DB7AA50B6}" presName="sibTrans" presStyleCnt="0"/>
      <dgm:spPr/>
    </dgm:pt>
    <dgm:pt modelId="{69E15F39-A6BB-419A-9EC8-9C118269F260}" type="pres">
      <dgm:prSet presAssocID="{0280F01B-5419-4D84-B15E-336EE714A5BF}" presName="composite" presStyleCnt="0"/>
      <dgm:spPr/>
    </dgm:pt>
    <dgm:pt modelId="{682920B7-3151-4843-8B08-C5907A007CFF}" type="pres">
      <dgm:prSet presAssocID="{0280F01B-5419-4D84-B15E-336EE714A5BF}" presName="rect2" presStyleLbl="revTx" presStyleIdx="28" presStyleCnt="30">
        <dgm:presLayoutVars>
          <dgm:bulletEnabled val="1"/>
        </dgm:presLayoutVars>
      </dgm:prSet>
      <dgm:spPr/>
    </dgm:pt>
    <dgm:pt modelId="{0BAD517C-7EC5-4E47-AB2B-5C5C8553185D}" type="pres">
      <dgm:prSet presAssocID="{0280F01B-5419-4D84-B15E-336EE714A5BF}" presName="rect1" presStyleLbl="alignImgPlace1" presStyleIdx="28" presStyleCnt="30"/>
      <dgm:spPr>
        <a:blipFill>
          <a:blip xmlns:r="http://schemas.openxmlformats.org/officeDocument/2006/relationships" r:embed="rId29"/>
          <a:srcRect/>
          <a:stretch>
            <a:fillRect t="-16000" b="-16000"/>
          </a:stretch>
        </a:blipFill>
      </dgm:spPr>
    </dgm:pt>
    <dgm:pt modelId="{F1FB167C-5C4A-4697-9AF4-7D15BBB9E309}" type="pres">
      <dgm:prSet presAssocID="{82052CD5-416E-4DC4-9101-9E053137BF6C}" presName="sibTrans" presStyleCnt="0"/>
      <dgm:spPr/>
    </dgm:pt>
    <dgm:pt modelId="{FE312199-F7CD-449E-A438-7D02972917A8}" type="pres">
      <dgm:prSet presAssocID="{79D47C8F-3CEB-4200-B35C-F86789E0ADAD}" presName="composite" presStyleCnt="0"/>
      <dgm:spPr/>
    </dgm:pt>
    <dgm:pt modelId="{DC177448-E5AB-47AE-8E12-569D70D6E672}" type="pres">
      <dgm:prSet presAssocID="{79D47C8F-3CEB-4200-B35C-F86789E0ADAD}" presName="rect2" presStyleLbl="revTx" presStyleIdx="29" presStyleCnt="30">
        <dgm:presLayoutVars>
          <dgm:bulletEnabled val="1"/>
        </dgm:presLayoutVars>
      </dgm:prSet>
      <dgm:spPr/>
    </dgm:pt>
    <dgm:pt modelId="{21E8FCC8-FACD-4ADF-91F6-BFCDA233DEB4}" type="pres">
      <dgm:prSet presAssocID="{79D47C8F-3CEB-4200-B35C-F86789E0ADAD}" presName="rect1" presStyleLbl="alignImgPlace1" presStyleIdx="29" presStyleCnt="30"/>
      <dgm:spPr>
        <a:blipFill>
          <a:blip xmlns:r="http://schemas.openxmlformats.org/officeDocument/2006/relationships" r:embed="rId30"/>
          <a:srcRect/>
          <a:stretch>
            <a:fillRect t="-16000" b="-16000"/>
          </a:stretch>
        </a:blipFill>
      </dgm:spPr>
    </dgm:pt>
  </dgm:ptLst>
  <dgm:cxnLst>
    <dgm:cxn modelId="{0A28C105-E40B-45BB-98D6-4CCDC7E60F67}" type="presOf" srcId="{B3ADE384-0426-4235-B7A9-3172BF72C0F7}" destId="{7283C44E-D26F-48A2-9611-596131C496BF}" srcOrd="0" destOrd="0" presId="urn:microsoft.com/office/officeart/2008/layout/PictureGrid"/>
    <dgm:cxn modelId="{4CD3F606-D992-4E01-8F80-27F82DFD1A85}" type="presOf" srcId="{A15A95F6-2739-4099-8FDE-48B4362FD551}" destId="{5B04041B-15E8-4B3F-96CA-07D594F0E5DC}" srcOrd="0" destOrd="0" presId="urn:microsoft.com/office/officeart/2008/layout/PictureGrid"/>
    <dgm:cxn modelId="{13977612-B299-42EF-8226-C85399B70B20}" srcId="{049CFDCA-3967-4A4B-A7F7-C9010F8639BB}" destId="{70518A7B-A3F8-45CA-8A59-A2309C895A35}" srcOrd="24" destOrd="0" parTransId="{635795B9-8C17-4802-BB19-F56495DF7153}" sibTransId="{FAB488D2-D355-4ED3-91E1-F0BEECA37E59}"/>
    <dgm:cxn modelId="{37E67414-E809-4AD7-A10A-A90C0DA220E2}" srcId="{049CFDCA-3967-4A4B-A7F7-C9010F8639BB}" destId="{1F08E9F7-E5C2-439B-BBAA-677CAB60BA78}" srcOrd="19" destOrd="0" parTransId="{18F1EC46-EF1F-4BBE-B6F6-3C54DA7706CD}" sibTransId="{58419751-4740-4963-A965-9B0F96A7F360}"/>
    <dgm:cxn modelId="{C59AC322-D22D-4BC3-9847-B87CA093B680}" srcId="{049CFDCA-3967-4A4B-A7F7-C9010F8639BB}" destId="{6820B694-E8B5-4C51-9C41-2BD59C3DF142}" srcOrd="14" destOrd="0" parTransId="{B81A6444-B096-4B75-A5F4-B5A40C277091}" sibTransId="{5869F979-E9F6-4E12-B4C4-AC838A5FAD1F}"/>
    <dgm:cxn modelId="{C1C27C23-8E7E-4E47-9859-C1FC94AA95EB}" type="presOf" srcId="{0D408294-352D-42E7-9677-142663DF18BC}" destId="{85993DDB-1395-4251-BFB9-2682FC57DC60}" srcOrd="0" destOrd="0" presId="urn:microsoft.com/office/officeart/2008/layout/PictureGrid"/>
    <dgm:cxn modelId="{4C95A52F-2C15-4108-8E45-95DC82BAEC9B}" srcId="{049CFDCA-3967-4A4B-A7F7-C9010F8639BB}" destId="{0102B132-CE74-4C2C-A6EA-43867FA28C0E}" srcOrd="3" destOrd="0" parTransId="{640EB87A-117B-460C-A2B8-4F7B9E70937D}" sibTransId="{D3BCFADE-3128-4232-AA5B-6BF060D7D629}"/>
    <dgm:cxn modelId="{C8D06A30-6057-42AD-84B6-CFA316542014}" srcId="{049CFDCA-3967-4A4B-A7F7-C9010F8639BB}" destId="{E403143E-F4B0-45B1-951A-1CF142EEA66E}" srcOrd="20" destOrd="0" parTransId="{A0D0D9EB-12E3-49A3-A9B2-078E57D40DA2}" sibTransId="{403B4341-2D80-4A26-AFE0-F647096A8CE6}"/>
    <dgm:cxn modelId="{26ACA337-E837-42E5-A479-B86E60E3AF60}" srcId="{049CFDCA-3967-4A4B-A7F7-C9010F8639BB}" destId="{7F0C8F46-BE20-49B5-93B8-BCCEDC6C615E}" srcOrd="21" destOrd="0" parTransId="{DAE5253C-DE67-4C99-BD57-2AC5620CF2F2}" sibTransId="{1C888551-0415-4B2C-B4FB-EE425A282952}"/>
    <dgm:cxn modelId="{5BF3AB38-849B-4C38-88CC-B511F78D083F}" type="presOf" srcId="{D720E06F-B36B-4024-972A-6C2A55C853BB}" destId="{BED6F950-EC66-4E3E-B636-3235EC124ABD}" srcOrd="0" destOrd="0" presId="urn:microsoft.com/office/officeart/2008/layout/PictureGrid"/>
    <dgm:cxn modelId="{A9227E3D-83B2-484C-B60D-1304257AE853}" type="presOf" srcId="{761DD1AF-9730-415A-AC13-3A8D7CDAB4A3}" destId="{68C55659-CE27-4B16-823A-E36C03E60F60}" srcOrd="0" destOrd="0" presId="urn:microsoft.com/office/officeart/2008/layout/PictureGrid"/>
    <dgm:cxn modelId="{D992B740-6711-4B3C-86F4-C94154A29BC1}" type="presOf" srcId="{8B8F3BDA-4F30-45C3-85EB-4C953C4590B4}" destId="{9EC50A41-63D5-45E7-908F-1EFE1C0EA642}" srcOrd="0" destOrd="0" presId="urn:microsoft.com/office/officeart/2008/layout/PictureGrid"/>
    <dgm:cxn modelId="{19411D5C-376F-43B0-81A9-8FBEDF5D1029}" srcId="{049CFDCA-3967-4A4B-A7F7-C9010F8639BB}" destId="{D720E06F-B36B-4024-972A-6C2A55C853BB}" srcOrd="11" destOrd="0" parTransId="{382A8E22-03DA-4671-B836-AF2D738E1237}" sibTransId="{E7C7929B-CEB6-4359-B7D3-614F4E1131B7}"/>
    <dgm:cxn modelId="{FB89045F-4053-4AF7-BD0B-1E9EC4238B9E}" srcId="{049CFDCA-3967-4A4B-A7F7-C9010F8639BB}" destId="{0D408294-352D-42E7-9677-142663DF18BC}" srcOrd="1" destOrd="0" parTransId="{9302235B-F262-4B09-BA46-E582210C5A15}" sibTransId="{0EC0F3E7-C52E-4387-9DDA-024768350841}"/>
    <dgm:cxn modelId="{7F295A5F-0CCF-4406-A9E9-E8AB3FE99598}" type="presOf" srcId="{70518A7B-A3F8-45CA-8A59-A2309C895A35}" destId="{A354CD08-088E-445E-A0ED-E650A2A0ABAA}" srcOrd="0" destOrd="0" presId="urn:microsoft.com/office/officeart/2008/layout/PictureGrid"/>
    <dgm:cxn modelId="{CCD1A061-FB13-4738-9307-6E967F5A6337}" type="presOf" srcId="{C7278542-BCC0-4A8C-8BE2-A5566FF5677B}" destId="{8D1713FF-71B9-4155-9834-7BF334CB0A1A}" srcOrd="0" destOrd="0" presId="urn:microsoft.com/office/officeart/2008/layout/PictureGrid"/>
    <dgm:cxn modelId="{C1B7EB44-5C61-42B9-82D2-749D241A6C82}" type="presOf" srcId="{7F0C8F46-BE20-49B5-93B8-BCCEDC6C615E}" destId="{C62E9613-76F8-4277-8147-BF51927A5016}" srcOrd="0" destOrd="0" presId="urn:microsoft.com/office/officeart/2008/layout/PictureGrid"/>
    <dgm:cxn modelId="{CAB8D068-0745-4D2B-8774-3A540678617A}" type="presOf" srcId="{3D1BF75B-B639-40D7-8886-EA7D85B5008A}" destId="{13114CDD-519A-448A-ABC8-CEC7D392E841}" srcOrd="0" destOrd="0" presId="urn:microsoft.com/office/officeart/2008/layout/PictureGrid"/>
    <dgm:cxn modelId="{1CCA2149-F0AF-4A6F-9F78-6546182A2DB2}" type="presOf" srcId="{6820B694-E8B5-4C51-9C41-2BD59C3DF142}" destId="{FF9AB18B-3ECF-4476-A075-BD33FC07016B}" srcOrd="0" destOrd="0" presId="urn:microsoft.com/office/officeart/2008/layout/PictureGrid"/>
    <dgm:cxn modelId="{A789E270-EC48-4A8D-9131-2610340F06D5}" srcId="{049CFDCA-3967-4A4B-A7F7-C9010F8639BB}" destId="{66B93A0B-A97B-494E-BEEC-23F2735D7DDE}" srcOrd="8" destOrd="0" parTransId="{96B45C44-76CB-4D1D-B954-E3EF812219EB}" sibTransId="{8245D646-2788-48DF-A9F1-20B07EE3709B}"/>
    <dgm:cxn modelId="{BE789A52-0EE9-4BFE-A6A5-BACD64280DDD}" srcId="{049CFDCA-3967-4A4B-A7F7-C9010F8639BB}" destId="{12CDC1D1-F29F-4200-8E2F-67F6F1902EC1}" srcOrd="25" destOrd="0" parTransId="{FC1BAB2F-6CA3-46C5-8855-B8E6C7B6C4A5}" sibTransId="{C36D3705-C525-4184-9E15-797C3E05BCE5}"/>
    <dgm:cxn modelId="{D57C8F73-6E8E-41C7-BD69-AC08167A5445}" srcId="{049CFDCA-3967-4A4B-A7F7-C9010F8639BB}" destId="{761DD1AF-9730-415A-AC13-3A8D7CDAB4A3}" srcOrd="13" destOrd="0" parTransId="{D9FAC75A-0FE2-4974-8E2D-DC8FD121EDCD}" sibTransId="{11AF76FC-2B72-4862-B7D0-176698481E05}"/>
    <dgm:cxn modelId="{E5792154-2C95-45F0-BFB6-F3064E9D7EF2}" srcId="{049CFDCA-3967-4A4B-A7F7-C9010F8639BB}" destId="{0280F01B-5419-4D84-B15E-336EE714A5BF}" srcOrd="28" destOrd="0" parTransId="{97EE7E8A-D1B6-4370-910C-67A7B1A3D391}" sibTransId="{82052CD5-416E-4DC4-9101-9E053137BF6C}"/>
    <dgm:cxn modelId="{52957B78-C403-496F-9D02-59C922FE504E}" type="presOf" srcId="{D6432573-003D-4EF7-98DC-119BC4845614}" destId="{19856E48-F597-4169-B7C6-2CE94B7EB027}" srcOrd="0" destOrd="0" presId="urn:microsoft.com/office/officeart/2008/layout/PictureGrid"/>
    <dgm:cxn modelId="{EBAEC278-973B-4A18-B7D1-13398B1F8B5F}" srcId="{049CFDCA-3967-4A4B-A7F7-C9010F8639BB}" destId="{3C188002-E290-4FDA-9F36-807D55BFB2AF}" srcOrd="10" destOrd="0" parTransId="{593147C8-93AF-4B64-8121-552ED55526D3}" sibTransId="{1B336443-F628-42CE-8356-6D063836A6BA}"/>
    <dgm:cxn modelId="{72335959-E987-4180-AE9D-69B27380603B}" type="presOf" srcId="{F9E42D73-4333-41BD-9492-6130F967151D}" destId="{6EA953BD-B34C-4B51-B799-982AD5922BF6}" srcOrd="0" destOrd="0" presId="urn:microsoft.com/office/officeart/2008/layout/PictureGrid"/>
    <dgm:cxn modelId="{EF367B7D-B2C0-48C6-8FD7-49305B9E0C4A}" type="presOf" srcId="{E8421260-EE01-48CA-96BD-16C851D90829}" destId="{62D0A771-F51B-407E-A61D-1965AD587B60}" srcOrd="0" destOrd="0" presId="urn:microsoft.com/office/officeart/2008/layout/PictureGrid"/>
    <dgm:cxn modelId="{71D62E81-1303-436C-BBFC-D3D2F242AE02}" type="presOf" srcId="{E403143E-F4B0-45B1-951A-1CF142EEA66E}" destId="{6641817A-C531-4B2F-BDB0-E85E3E037FA4}" srcOrd="0" destOrd="0" presId="urn:microsoft.com/office/officeart/2008/layout/PictureGrid"/>
    <dgm:cxn modelId="{36E88081-CC3C-4A87-A872-41E138CD78D5}" type="presOf" srcId="{AE6F0716-E152-4E5C-90E7-A47CE50C7B48}" destId="{2FF5E30A-4E5F-4A02-8557-22A924292D7E}" srcOrd="0" destOrd="0" presId="urn:microsoft.com/office/officeart/2008/layout/PictureGrid"/>
    <dgm:cxn modelId="{F0B34082-2F5E-439A-A420-8C4F28ABEE93}" type="presOf" srcId="{B4BAD957-4B24-42B4-A105-3560803DA145}" destId="{E9717232-BF8F-4F1D-BA46-F37484BDCFA7}" srcOrd="0" destOrd="0" presId="urn:microsoft.com/office/officeart/2008/layout/PictureGrid"/>
    <dgm:cxn modelId="{9738B888-35ED-4369-826A-308DEA1E4687}" srcId="{049CFDCA-3967-4A4B-A7F7-C9010F8639BB}" destId="{B4BAD957-4B24-42B4-A105-3560803DA145}" srcOrd="22" destOrd="0" parTransId="{9590534C-B1A2-4B4A-B0B2-BEAB5EAEF665}" sibTransId="{D2506960-8D40-4FFE-811E-0E286D51BA62}"/>
    <dgm:cxn modelId="{7B25C88A-2D97-4B97-8348-A55EC6AD0157}" srcId="{049CFDCA-3967-4A4B-A7F7-C9010F8639BB}" destId="{D6432573-003D-4EF7-98DC-119BC4845614}" srcOrd="26" destOrd="0" parTransId="{7EA5E5D2-21A0-46FE-8241-0359D5086D33}" sibTransId="{9EBB0560-64AC-4C49-8FF6-D620242B6563}"/>
    <dgm:cxn modelId="{90A8EE8A-BE1A-434D-9FBB-2E622FDCC368}" type="presOf" srcId="{12CDC1D1-F29F-4200-8E2F-67F6F1902EC1}" destId="{C64A7B66-9A9B-4E41-A698-DB40057EF60A}" srcOrd="0" destOrd="0" presId="urn:microsoft.com/office/officeart/2008/layout/PictureGrid"/>
    <dgm:cxn modelId="{2C14C78B-8931-4E61-9A18-9D0F1C2383B1}" type="presOf" srcId="{828511A3-434B-41F2-B777-5CC7A65F2346}" destId="{46BC1024-DB6E-40D0-9518-283515956302}" srcOrd="0" destOrd="0" presId="urn:microsoft.com/office/officeart/2008/layout/PictureGrid"/>
    <dgm:cxn modelId="{B73BCA8E-7800-40EF-BE4C-5987A352D954}" type="presOf" srcId="{E7675CF1-E46B-49C4-AE4C-377E45DB481D}" destId="{F762A2B0-60E4-4373-963D-7978CAA537EF}" srcOrd="0" destOrd="0" presId="urn:microsoft.com/office/officeart/2008/layout/PictureGrid"/>
    <dgm:cxn modelId="{D9D5C790-AA12-43D0-B4F7-9EEF34EE6163}" srcId="{049CFDCA-3967-4A4B-A7F7-C9010F8639BB}" destId="{C7278542-BCC0-4A8C-8BE2-A5566FF5677B}" srcOrd="18" destOrd="0" parTransId="{DE873CEE-939B-4492-8FDD-D8A58347AE23}" sibTransId="{F4A30794-C894-423E-B65B-F30E20FF7250}"/>
    <dgm:cxn modelId="{8B62D490-E40F-4FD8-A8C6-4F47AE6B961F}" type="presOf" srcId="{66B93A0B-A97B-494E-BEEC-23F2735D7DDE}" destId="{D790C77E-A456-4B38-A5DA-60F934285A0F}" srcOrd="0" destOrd="0" presId="urn:microsoft.com/office/officeart/2008/layout/PictureGrid"/>
    <dgm:cxn modelId="{C9B32E93-E07F-4A23-B124-7581DABA6E73}" srcId="{049CFDCA-3967-4A4B-A7F7-C9010F8639BB}" destId="{3D1BF75B-B639-40D7-8886-EA7D85B5008A}" srcOrd="9" destOrd="0" parTransId="{1F29D789-F4D2-4455-A29C-56C52444ABA0}" sibTransId="{30EBE4B7-EF2F-42B5-9D5D-F5B3D9F39B8E}"/>
    <dgm:cxn modelId="{52164293-32EF-4782-B1FB-8ACDE42B89F2}" type="presOf" srcId="{0280F01B-5419-4D84-B15E-336EE714A5BF}" destId="{682920B7-3151-4843-8B08-C5907A007CFF}" srcOrd="0" destOrd="0" presId="urn:microsoft.com/office/officeart/2008/layout/PictureGrid"/>
    <dgm:cxn modelId="{38EC2495-E624-4F41-A8F1-675185DDB6FD}" srcId="{049CFDCA-3967-4A4B-A7F7-C9010F8639BB}" destId="{DCC19E00-4882-4C74-B200-BC92D561713C}" srcOrd="12" destOrd="0" parTransId="{C87349AA-86FE-4B5D-961C-270A8691230B}" sibTransId="{2001B3B8-AF79-4E4A-85E7-9C7B78162DD5}"/>
    <dgm:cxn modelId="{FA851B97-CD3F-4008-8EE4-29514140C6B9}" srcId="{049CFDCA-3967-4A4B-A7F7-C9010F8639BB}" destId="{82F457FC-D849-4BF6-AB6A-9A451231EDE9}" srcOrd="27" destOrd="0" parTransId="{2E7A294F-2E5A-49C3-9ED1-D1728FB333F2}" sibTransId="{FE33B42A-438A-473B-89A1-AF7DB7AA50B6}"/>
    <dgm:cxn modelId="{CC231BA1-DC2F-4671-9303-D014273B63AE}" srcId="{049CFDCA-3967-4A4B-A7F7-C9010F8639BB}" destId="{B3ADE384-0426-4235-B7A9-3172BF72C0F7}" srcOrd="4" destOrd="0" parTransId="{C9370807-2726-4225-AD9A-7A996415F938}" sibTransId="{FA8ACCDF-9EC8-4738-BCE6-91AFFD9D0FD2}"/>
    <dgm:cxn modelId="{D838BCA1-C658-4C0A-AB19-7B41C49D0816}" type="presOf" srcId="{DCC19E00-4882-4C74-B200-BC92D561713C}" destId="{BFCF0F62-D3F9-46C3-A655-D5B1B548E885}" srcOrd="0" destOrd="0" presId="urn:microsoft.com/office/officeart/2008/layout/PictureGrid"/>
    <dgm:cxn modelId="{14CA93A4-4A1E-4238-B222-B3D768BB1E04}" srcId="{049CFDCA-3967-4A4B-A7F7-C9010F8639BB}" destId="{8B8F3BDA-4F30-45C3-85EB-4C953C4590B4}" srcOrd="5" destOrd="0" parTransId="{EE3B688A-2338-46E6-AA05-A16181D2F88B}" sibTransId="{C8B0F5EC-583F-44DB-962A-70C07A33F83A}"/>
    <dgm:cxn modelId="{9104FCB8-22CE-46A3-98D6-35A675F0709F}" type="presOf" srcId="{1F08E9F7-E5C2-439B-BBAA-677CAB60BA78}" destId="{74BFF023-45F3-4281-B19E-BD77BB6DA993}" srcOrd="0" destOrd="0" presId="urn:microsoft.com/office/officeart/2008/layout/PictureGrid"/>
    <dgm:cxn modelId="{396AEBBD-3463-400D-A760-8AECEB36A018}" srcId="{049CFDCA-3967-4A4B-A7F7-C9010F8639BB}" destId="{3F25B130-AFA8-4894-BADD-88B927F9ED57}" srcOrd="23" destOrd="0" parTransId="{22C1872B-AB65-4040-AEDB-8BE3DF2C7500}" sibTransId="{5A4C55F1-59DD-4072-B9B0-504AE2D8D377}"/>
    <dgm:cxn modelId="{3BFDF1BD-768F-4FD1-9AEC-D6766633A1B2}" srcId="{049CFDCA-3967-4A4B-A7F7-C9010F8639BB}" destId="{E7675CF1-E46B-49C4-AE4C-377E45DB481D}" srcOrd="6" destOrd="0" parTransId="{CED6C363-9BD8-4BD2-99FE-E21970D5BD5F}" sibTransId="{3BF19003-6F27-49D6-9701-0DE02877CA1A}"/>
    <dgm:cxn modelId="{207239BE-04F1-4452-A99F-C216F3244F75}" type="presOf" srcId="{049CFDCA-3967-4A4B-A7F7-C9010F8639BB}" destId="{C72E3FD8-75DE-41A6-95ED-9B4B9C67ACE6}" srcOrd="0" destOrd="0" presId="urn:microsoft.com/office/officeart/2008/layout/PictureGrid"/>
    <dgm:cxn modelId="{E6317ECF-BECF-4FAF-A890-017CF415CA69}" srcId="{049CFDCA-3967-4A4B-A7F7-C9010F8639BB}" destId="{79D47C8F-3CEB-4200-B35C-F86789E0ADAD}" srcOrd="29" destOrd="0" parTransId="{4527C297-6506-49E8-A80E-E239BB537C18}" sibTransId="{7A48F9E2-C29B-455E-896D-FB1413825BBC}"/>
    <dgm:cxn modelId="{77C890CF-0A94-41FE-96F9-AE7DBD37D41D}" srcId="{049CFDCA-3967-4A4B-A7F7-C9010F8639BB}" destId="{F9E42D73-4333-41BD-9492-6130F967151D}" srcOrd="17" destOrd="0" parTransId="{8D1F5565-C05A-4058-9458-76E343BF388F}" sibTransId="{EE4CE918-A247-4FFD-9191-3BF87DC6370A}"/>
    <dgm:cxn modelId="{3EB486D1-1A9D-453D-A975-FCB51425BD63}" type="presOf" srcId="{C739F089-3C3A-4DE4-AB7F-5C13D70E380A}" destId="{5681F85F-4CEB-40D7-A6DF-F0A3ED231FC7}" srcOrd="0" destOrd="0" presId="urn:microsoft.com/office/officeart/2008/layout/PictureGrid"/>
    <dgm:cxn modelId="{3DF976E5-87C6-4AE2-959A-F2D43EBF3FD5}" type="presOf" srcId="{3F25B130-AFA8-4894-BADD-88B927F9ED57}" destId="{093235F1-8339-4A05-98C7-EA340FFF943F}" srcOrd="0" destOrd="0" presId="urn:microsoft.com/office/officeart/2008/layout/PictureGrid"/>
    <dgm:cxn modelId="{F0CC1BE6-098D-4163-B474-1D3EDF06E73B}" srcId="{049CFDCA-3967-4A4B-A7F7-C9010F8639BB}" destId="{AE6F0716-E152-4E5C-90E7-A47CE50C7B48}" srcOrd="16" destOrd="0" parTransId="{B664F0BB-8826-472E-9343-0DF38D941179}" sibTransId="{4C1310B9-665A-48FF-B03C-B72A9D0D91EE}"/>
    <dgm:cxn modelId="{51717EE8-19AD-49B4-AD8E-8ACA2495A97E}" type="presOf" srcId="{82F457FC-D849-4BF6-AB6A-9A451231EDE9}" destId="{B7F2C683-F216-461B-ADEA-DCE19564FE5A}" srcOrd="0" destOrd="0" presId="urn:microsoft.com/office/officeart/2008/layout/PictureGrid"/>
    <dgm:cxn modelId="{B03079EF-DDC9-449F-AE8A-3234894FC6F6}" type="presOf" srcId="{79D47C8F-3CEB-4200-B35C-F86789E0ADAD}" destId="{DC177448-E5AB-47AE-8E12-569D70D6E672}" srcOrd="0" destOrd="0" presId="urn:microsoft.com/office/officeart/2008/layout/PictureGrid"/>
    <dgm:cxn modelId="{A3410DF2-A7D2-45F3-ACA2-89DFEDAF0CEB}" srcId="{049CFDCA-3967-4A4B-A7F7-C9010F8639BB}" destId="{828511A3-434B-41F2-B777-5CC7A65F2346}" srcOrd="15" destOrd="0" parTransId="{0D31DE76-E6BB-4386-B7C0-23CE81C5A7DB}" sibTransId="{B50BC327-3340-48AA-BCB3-02C0BC8E9193}"/>
    <dgm:cxn modelId="{452BC3F4-A1A4-4A6C-A00D-2692C8AAE812}" srcId="{049CFDCA-3967-4A4B-A7F7-C9010F8639BB}" destId="{A15A95F6-2739-4099-8FDE-48B4362FD551}" srcOrd="2" destOrd="0" parTransId="{D52644AB-108B-4EE7-AABA-E6A809C035A8}" sibTransId="{5C9E9144-02B4-4179-A457-2B390F039F4C}"/>
    <dgm:cxn modelId="{9404EFF6-BD6E-4E22-849B-20AEC96F1F83}" type="presOf" srcId="{0102B132-CE74-4C2C-A6EA-43867FA28C0E}" destId="{51FC5DF9-16BF-4687-93BE-5EA4A3AD41C3}" srcOrd="0" destOrd="0" presId="urn:microsoft.com/office/officeart/2008/layout/PictureGrid"/>
    <dgm:cxn modelId="{8AE25CF7-FA89-4928-9DA3-B0170E7E447C}" srcId="{049CFDCA-3967-4A4B-A7F7-C9010F8639BB}" destId="{C739F089-3C3A-4DE4-AB7F-5C13D70E380A}" srcOrd="7" destOrd="0" parTransId="{4A56DFDA-3BA2-4E26-BFFA-CDFC03B221F2}" sibTransId="{AC5A7B34-A957-4204-BE7C-2F07774EA0E0}"/>
    <dgm:cxn modelId="{B0752AFD-3C17-4FA2-8551-930E9798CD3B}" type="presOf" srcId="{3C188002-E290-4FDA-9F36-807D55BFB2AF}" destId="{6AF4E737-BAD2-4F10-8142-593D8445A438}" srcOrd="0" destOrd="0" presId="urn:microsoft.com/office/officeart/2008/layout/PictureGrid"/>
    <dgm:cxn modelId="{957C8FFF-38A4-4F34-9B09-F32914EFF411}" srcId="{049CFDCA-3967-4A4B-A7F7-C9010F8639BB}" destId="{E8421260-EE01-48CA-96BD-16C851D90829}" srcOrd="0" destOrd="0" parTransId="{970B106C-70BE-4264-A82D-AF191C8C88C9}" sibTransId="{8F326604-B7C1-45CD-BC7D-50A197B01759}"/>
    <dgm:cxn modelId="{44D2BE22-8204-436C-AD9B-B8B9122793CA}" type="presParOf" srcId="{C72E3FD8-75DE-41A6-95ED-9B4B9C67ACE6}" destId="{94A31464-20BA-4EDC-A810-A6704CC3531D}" srcOrd="0" destOrd="0" presId="urn:microsoft.com/office/officeart/2008/layout/PictureGrid"/>
    <dgm:cxn modelId="{81E767F5-FBB2-4563-A8C5-0750B7A212F2}" type="presParOf" srcId="{94A31464-20BA-4EDC-A810-A6704CC3531D}" destId="{62D0A771-F51B-407E-A61D-1965AD587B60}" srcOrd="0" destOrd="0" presId="urn:microsoft.com/office/officeart/2008/layout/PictureGrid"/>
    <dgm:cxn modelId="{577AC6CA-4A87-46E1-A866-08DEEFEC741D}" type="presParOf" srcId="{94A31464-20BA-4EDC-A810-A6704CC3531D}" destId="{9495B635-0A22-4C7E-9D78-D52F6194F224}" srcOrd="1" destOrd="0" presId="urn:microsoft.com/office/officeart/2008/layout/PictureGrid"/>
    <dgm:cxn modelId="{5C0AFEAB-9C0C-4AE8-B673-01952B578215}" type="presParOf" srcId="{C72E3FD8-75DE-41A6-95ED-9B4B9C67ACE6}" destId="{C6D539A2-4042-4A10-81BA-D21E50615E54}" srcOrd="1" destOrd="0" presId="urn:microsoft.com/office/officeart/2008/layout/PictureGrid"/>
    <dgm:cxn modelId="{C896D7F9-A40C-4502-8FA8-EDE706F5FA71}" type="presParOf" srcId="{C72E3FD8-75DE-41A6-95ED-9B4B9C67ACE6}" destId="{8420EB62-5D37-4F06-8F5B-181B5B52EB5B}" srcOrd="2" destOrd="0" presId="urn:microsoft.com/office/officeart/2008/layout/PictureGrid"/>
    <dgm:cxn modelId="{582CE5CD-D16F-4143-8753-61B8385D2D55}" type="presParOf" srcId="{8420EB62-5D37-4F06-8F5B-181B5B52EB5B}" destId="{85993DDB-1395-4251-BFB9-2682FC57DC60}" srcOrd="0" destOrd="0" presId="urn:microsoft.com/office/officeart/2008/layout/PictureGrid"/>
    <dgm:cxn modelId="{35104A86-3763-44CB-9461-72EC5C78360E}" type="presParOf" srcId="{8420EB62-5D37-4F06-8F5B-181B5B52EB5B}" destId="{DE3359DD-1B91-4BB9-A118-F04596A2B401}" srcOrd="1" destOrd="0" presId="urn:microsoft.com/office/officeart/2008/layout/PictureGrid"/>
    <dgm:cxn modelId="{3D1F6E8A-E465-40B7-8F6D-4E7D51832768}" type="presParOf" srcId="{C72E3FD8-75DE-41A6-95ED-9B4B9C67ACE6}" destId="{FE9A4F3E-042A-42C0-9E81-B19716647DD2}" srcOrd="3" destOrd="0" presId="urn:microsoft.com/office/officeart/2008/layout/PictureGrid"/>
    <dgm:cxn modelId="{36F3B42B-F746-487B-B28F-9B10F1EF6653}" type="presParOf" srcId="{C72E3FD8-75DE-41A6-95ED-9B4B9C67ACE6}" destId="{91A06791-5CED-49EA-8E0B-2BB216D51FD4}" srcOrd="4" destOrd="0" presId="urn:microsoft.com/office/officeart/2008/layout/PictureGrid"/>
    <dgm:cxn modelId="{89FE0623-4BBB-40BD-9452-3D557701EBEC}" type="presParOf" srcId="{91A06791-5CED-49EA-8E0B-2BB216D51FD4}" destId="{5B04041B-15E8-4B3F-96CA-07D594F0E5DC}" srcOrd="0" destOrd="0" presId="urn:microsoft.com/office/officeart/2008/layout/PictureGrid"/>
    <dgm:cxn modelId="{4BAEFC13-8494-4563-8056-C115ABFFDF5D}" type="presParOf" srcId="{91A06791-5CED-49EA-8E0B-2BB216D51FD4}" destId="{ADA19320-642E-4B8F-85E1-037CB428F3FA}" srcOrd="1" destOrd="0" presId="urn:microsoft.com/office/officeart/2008/layout/PictureGrid"/>
    <dgm:cxn modelId="{CADC9FF0-14F9-4832-A235-3165793783CB}" type="presParOf" srcId="{C72E3FD8-75DE-41A6-95ED-9B4B9C67ACE6}" destId="{685739F3-0735-4462-BD71-74A9785A83FA}" srcOrd="5" destOrd="0" presId="urn:microsoft.com/office/officeart/2008/layout/PictureGrid"/>
    <dgm:cxn modelId="{D40EDE4E-B704-475B-A628-D3811199DB83}" type="presParOf" srcId="{C72E3FD8-75DE-41A6-95ED-9B4B9C67ACE6}" destId="{E464AF71-C3FE-4F49-9EB5-237594274ABD}" srcOrd="6" destOrd="0" presId="urn:microsoft.com/office/officeart/2008/layout/PictureGrid"/>
    <dgm:cxn modelId="{CF0E3BFD-9DD0-40B6-BA1F-C604E4A59B40}" type="presParOf" srcId="{E464AF71-C3FE-4F49-9EB5-237594274ABD}" destId="{51FC5DF9-16BF-4687-93BE-5EA4A3AD41C3}" srcOrd="0" destOrd="0" presId="urn:microsoft.com/office/officeart/2008/layout/PictureGrid"/>
    <dgm:cxn modelId="{CE5CC432-ACDA-48E7-B424-39936381A7C6}" type="presParOf" srcId="{E464AF71-C3FE-4F49-9EB5-237594274ABD}" destId="{E9BC318B-E0D1-4054-9760-0FBBB05AC130}" srcOrd="1" destOrd="0" presId="urn:microsoft.com/office/officeart/2008/layout/PictureGrid"/>
    <dgm:cxn modelId="{A8C954AD-7D93-40A8-9430-DF9BF12E4684}" type="presParOf" srcId="{C72E3FD8-75DE-41A6-95ED-9B4B9C67ACE6}" destId="{E7E0A32C-F4B9-4140-AD97-1D24C6F7C74F}" srcOrd="7" destOrd="0" presId="urn:microsoft.com/office/officeart/2008/layout/PictureGrid"/>
    <dgm:cxn modelId="{A7AD093D-44B5-4A50-964E-46037779B497}" type="presParOf" srcId="{C72E3FD8-75DE-41A6-95ED-9B4B9C67ACE6}" destId="{8FF0527F-12EB-43BC-A4EE-6BE81454118A}" srcOrd="8" destOrd="0" presId="urn:microsoft.com/office/officeart/2008/layout/PictureGrid"/>
    <dgm:cxn modelId="{18D5B2F7-2640-4596-9627-4C485AD1132D}" type="presParOf" srcId="{8FF0527F-12EB-43BC-A4EE-6BE81454118A}" destId="{7283C44E-D26F-48A2-9611-596131C496BF}" srcOrd="0" destOrd="0" presId="urn:microsoft.com/office/officeart/2008/layout/PictureGrid"/>
    <dgm:cxn modelId="{F708A59E-7897-4C72-B778-B2AF6A1ACCAA}" type="presParOf" srcId="{8FF0527F-12EB-43BC-A4EE-6BE81454118A}" destId="{BEFE692F-1C2A-4507-B579-A1DF801F534F}" srcOrd="1" destOrd="0" presId="urn:microsoft.com/office/officeart/2008/layout/PictureGrid"/>
    <dgm:cxn modelId="{12C2558D-DD6F-4345-942C-926295E753FC}" type="presParOf" srcId="{C72E3FD8-75DE-41A6-95ED-9B4B9C67ACE6}" destId="{759BA73D-8F0F-44D7-BC14-9D41393FCCDA}" srcOrd="9" destOrd="0" presId="urn:microsoft.com/office/officeart/2008/layout/PictureGrid"/>
    <dgm:cxn modelId="{695DFC79-72F4-4F70-ABE5-1AC9E0C99163}" type="presParOf" srcId="{C72E3FD8-75DE-41A6-95ED-9B4B9C67ACE6}" destId="{419EFBEC-BB06-450C-8A37-CED9D692BCAB}" srcOrd="10" destOrd="0" presId="urn:microsoft.com/office/officeart/2008/layout/PictureGrid"/>
    <dgm:cxn modelId="{DE053E6B-257A-48F4-AB0E-F3C5FF0DFF67}" type="presParOf" srcId="{419EFBEC-BB06-450C-8A37-CED9D692BCAB}" destId="{9EC50A41-63D5-45E7-908F-1EFE1C0EA642}" srcOrd="0" destOrd="0" presId="urn:microsoft.com/office/officeart/2008/layout/PictureGrid"/>
    <dgm:cxn modelId="{60616D14-9727-44E0-B9FB-9373884A9DC9}" type="presParOf" srcId="{419EFBEC-BB06-450C-8A37-CED9D692BCAB}" destId="{A0A37436-FCB1-4CBB-A98B-FB9912C09C9C}" srcOrd="1" destOrd="0" presId="urn:microsoft.com/office/officeart/2008/layout/PictureGrid"/>
    <dgm:cxn modelId="{2A85450E-DFDA-4034-96FC-766557D979E3}" type="presParOf" srcId="{C72E3FD8-75DE-41A6-95ED-9B4B9C67ACE6}" destId="{209DF91F-1EEA-41C8-941E-4744343F2B9E}" srcOrd="11" destOrd="0" presId="urn:microsoft.com/office/officeart/2008/layout/PictureGrid"/>
    <dgm:cxn modelId="{EDCD743A-3EF9-46C1-A002-1F5FB1B72EBA}" type="presParOf" srcId="{C72E3FD8-75DE-41A6-95ED-9B4B9C67ACE6}" destId="{7708347E-87A9-4245-90B0-4E9356628377}" srcOrd="12" destOrd="0" presId="urn:microsoft.com/office/officeart/2008/layout/PictureGrid"/>
    <dgm:cxn modelId="{B371B771-0015-4871-B729-4F75ED457F02}" type="presParOf" srcId="{7708347E-87A9-4245-90B0-4E9356628377}" destId="{F762A2B0-60E4-4373-963D-7978CAA537EF}" srcOrd="0" destOrd="0" presId="urn:microsoft.com/office/officeart/2008/layout/PictureGrid"/>
    <dgm:cxn modelId="{8B722E79-E911-4851-AAC8-C6F4F2688EBA}" type="presParOf" srcId="{7708347E-87A9-4245-90B0-4E9356628377}" destId="{AEA55841-3805-4E27-A2FA-76C31A19BA05}" srcOrd="1" destOrd="0" presId="urn:microsoft.com/office/officeart/2008/layout/PictureGrid"/>
    <dgm:cxn modelId="{365C60AF-170A-424D-A87A-59761FA79D0C}" type="presParOf" srcId="{C72E3FD8-75DE-41A6-95ED-9B4B9C67ACE6}" destId="{EEF8E26B-B014-4915-83B7-B8F0D5B1D0DA}" srcOrd="13" destOrd="0" presId="urn:microsoft.com/office/officeart/2008/layout/PictureGrid"/>
    <dgm:cxn modelId="{7D78FFDB-9B96-48C1-A8F2-8EDF2EF73259}" type="presParOf" srcId="{C72E3FD8-75DE-41A6-95ED-9B4B9C67ACE6}" destId="{D4E3E5DC-E316-467E-9D16-ADC377422C64}" srcOrd="14" destOrd="0" presId="urn:microsoft.com/office/officeart/2008/layout/PictureGrid"/>
    <dgm:cxn modelId="{362C3E73-4EB8-4230-9BB6-7FBF5A2E58D2}" type="presParOf" srcId="{D4E3E5DC-E316-467E-9D16-ADC377422C64}" destId="{5681F85F-4CEB-40D7-A6DF-F0A3ED231FC7}" srcOrd="0" destOrd="0" presId="urn:microsoft.com/office/officeart/2008/layout/PictureGrid"/>
    <dgm:cxn modelId="{EBE3AA52-B636-408D-8A7A-8AB9312E8049}" type="presParOf" srcId="{D4E3E5DC-E316-467E-9D16-ADC377422C64}" destId="{7646BF53-B743-4CA5-BF6A-12CEE35F9E21}" srcOrd="1" destOrd="0" presId="urn:microsoft.com/office/officeart/2008/layout/PictureGrid"/>
    <dgm:cxn modelId="{D30BB2CD-E238-4FAD-99E3-930EF7687266}" type="presParOf" srcId="{C72E3FD8-75DE-41A6-95ED-9B4B9C67ACE6}" destId="{6680A2FC-2CF1-4923-A57D-37124B03D7C8}" srcOrd="15" destOrd="0" presId="urn:microsoft.com/office/officeart/2008/layout/PictureGrid"/>
    <dgm:cxn modelId="{167B857E-9840-4EFA-B386-B4694D34F68D}" type="presParOf" srcId="{C72E3FD8-75DE-41A6-95ED-9B4B9C67ACE6}" destId="{9E18EB54-D012-41EE-84C6-E53F9247DE4B}" srcOrd="16" destOrd="0" presId="urn:microsoft.com/office/officeart/2008/layout/PictureGrid"/>
    <dgm:cxn modelId="{545C9DEA-13C7-4891-877B-B3A12258D21A}" type="presParOf" srcId="{9E18EB54-D012-41EE-84C6-E53F9247DE4B}" destId="{D790C77E-A456-4B38-A5DA-60F934285A0F}" srcOrd="0" destOrd="0" presId="urn:microsoft.com/office/officeart/2008/layout/PictureGrid"/>
    <dgm:cxn modelId="{65EACD72-2742-4F0B-9444-7EBC24CF237C}" type="presParOf" srcId="{9E18EB54-D012-41EE-84C6-E53F9247DE4B}" destId="{C1D09832-EBD2-4C3E-981E-E9F5148A88D3}" srcOrd="1" destOrd="0" presId="urn:microsoft.com/office/officeart/2008/layout/PictureGrid"/>
    <dgm:cxn modelId="{69F10198-EB8C-4E6D-8FA8-8A9F4A12E8B9}" type="presParOf" srcId="{C72E3FD8-75DE-41A6-95ED-9B4B9C67ACE6}" destId="{3CD2A597-6FD5-444D-95A4-1B358B15F924}" srcOrd="17" destOrd="0" presId="urn:microsoft.com/office/officeart/2008/layout/PictureGrid"/>
    <dgm:cxn modelId="{E441ED08-CAFC-4E60-A229-FC79350B0759}" type="presParOf" srcId="{C72E3FD8-75DE-41A6-95ED-9B4B9C67ACE6}" destId="{43FE4C14-6569-4000-9A8B-F73737484F10}" srcOrd="18" destOrd="0" presId="urn:microsoft.com/office/officeart/2008/layout/PictureGrid"/>
    <dgm:cxn modelId="{54DCB836-4960-4E0A-A8C9-57BA09899FA5}" type="presParOf" srcId="{43FE4C14-6569-4000-9A8B-F73737484F10}" destId="{13114CDD-519A-448A-ABC8-CEC7D392E841}" srcOrd="0" destOrd="0" presId="urn:microsoft.com/office/officeart/2008/layout/PictureGrid"/>
    <dgm:cxn modelId="{6B964BEA-64F7-4E5B-AD7C-4123B65151AC}" type="presParOf" srcId="{43FE4C14-6569-4000-9A8B-F73737484F10}" destId="{576636F3-F079-43F8-99BA-91890F4BF5E0}" srcOrd="1" destOrd="0" presId="urn:microsoft.com/office/officeart/2008/layout/PictureGrid"/>
    <dgm:cxn modelId="{D2C99DED-451D-486E-858A-01329796617A}" type="presParOf" srcId="{C72E3FD8-75DE-41A6-95ED-9B4B9C67ACE6}" destId="{C1FE0A95-4A72-47C4-93A8-E0AAA5E73932}" srcOrd="19" destOrd="0" presId="urn:microsoft.com/office/officeart/2008/layout/PictureGrid"/>
    <dgm:cxn modelId="{98D79F50-A0E6-4B3C-90BA-32898DF67BEA}" type="presParOf" srcId="{C72E3FD8-75DE-41A6-95ED-9B4B9C67ACE6}" destId="{9C015F16-CA1B-4307-ACFE-8A1BA8AAB213}" srcOrd="20" destOrd="0" presId="urn:microsoft.com/office/officeart/2008/layout/PictureGrid"/>
    <dgm:cxn modelId="{01D99585-B17B-4814-BFBF-93B54E817742}" type="presParOf" srcId="{9C015F16-CA1B-4307-ACFE-8A1BA8AAB213}" destId="{6AF4E737-BAD2-4F10-8142-593D8445A438}" srcOrd="0" destOrd="0" presId="urn:microsoft.com/office/officeart/2008/layout/PictureGrid"/>
    <dgm:cxn modelId="{F4F955E8-A0C4-46DA-8F8B-B566DB454735}" type="presParOf" srcId="{9C015F16-CA1B-4307-ACFE-8A1BA8AAB213}" destId="{6A80A2EB-487F-49C4-86D4-41FB6ABFBA50}" srcOrd="1" destOrd="0" presId="urn:microsoft.com/office/officeart/2008/layout/PictureGrid"/>
    <dgm:cxn modelId="{22C3B0EA-3904-4676-84C5-B5ED6793B0BB}" type="presParOf" srcId="{C72E3FD8-75DE-41A6-95ED-9B4B9C67ACE6}" destId="{F897281C-23C9-454B-A692-836332B402D9}" srcOrd="21" destOrd="0" presId="urn:microsoft.com/office/officeart/2008/layout/PictureGrid"/>
    <dgm:cxn modelId="{B1E98FB8-F42A-4974-B91D-A096E2487FEE}" type="presParOf" srcId="{C72E3FD8-75DE-41A6-95ED-9B4B9C67ACE6}" destId="{68F33FEF-4E9A-4B68-B2F8-28FE873D03A3}" srcOrd="22" destOrd="0" presId="urn:microsoft.com/office/officeart/2008/layout/PictureGrid"/>
    <dgm:cxn modelId="{485C3200-2938-47F9-842F-91920AFD22F0}" type="presParOf" srcId="{68F33FEF-4E9A-4B68-B2F8-28FE873D03A3}" destId="{BED6F950-EC66-4E3E-B636-3235EC124ABD}" srcOrd="0" destOrd="0" presId="urn:microsoft.com/office/officeart/2008/layout/PictureGrid"/>
    <dgm:cxn modelId="{D6261537-EE65-4B93-A1AE-197125451038}" type="presParOf" srcId="{68F33FEF-4E9A-4B68-B2F8-28FE873D03A3}" destId="{BBF721D9-2B0E-4B55-B7E8-48AD1EB571DD}" srcOrd="1" destOrd="0" presId="urn:microsoft.com/office/officeart/2008/layout/PictureGrid"/>
    <dgm:cxn modelId="{7A2B627E-75A1-485F-B918-D467EDF6E700}" type="presParOf" srcId="{C72E3FD8-75DE-41A6-95ED-9B4B9C67ACE6}" destId="{47CF9FDE-87D2-444D-96FF-FF12B9B5F605}" srcOrd="23" destOrd="0" presId="urn:microsoft.com/office/officeart/2008/layout/PictureGrid"/>
    <dgm:cxn modelId="{42F50008-06ED-4361-BADC-1C16250597AE}" type="presParOf" srcId="{C72E3FD8-75DE-41A6-95ED-9B4B9C67ACE6}" destId="{D58C3E6D-FA86-45A7-BE7D-28549A117647}" srcOrd="24" destOrd="0" presId="urn:microsoft.com/office/officeart/2008/layout/PictureGrid"/>
    <dgm:cxn modelId="{DE678B5E-813D-4304-BF36-17465EFCEDBF}" type="presParOf" srcId="{D58C3E6D-FA86-45A7-BE7D-28549A117647}" destId="{BFCF0F62-D3F9-46C3-A655-D5B1B548E885}" srcOrd="0" destOrd="0" presId="urn:microsoft.com/office/officeart/2008/layout/PictureGrid"/>
    <dgm:cxn modelId="{F44252AB-C9C4-4288-85DE-EF64A57CBDE2}" type="presParOf" srcId="{D58C3E6D-FA86-45A7-BE7D-28549A117647}" destId="{B56B79B9-A57D-46E6-81CF-CA0DB45A80D6}" srcOrd="1" destOrd="0" presId="urn:microsoft.com/office/officeart/2008/layout/PictureGrid"/>
    <dgm:cxn modelId="{A3123097-5874-4549-8FA6-1B3D2097554A}" type="presParOf" srcId="{C72E3FD8-75DE-41A6-95ED-9B4B9C67ACE6}" destId="{FBF467A4-F6C7-4723-878C-7DE32962204C}" srcOrd="25" destOrd="0" presId="urn:microsoft.com/office/officeart/2008/layout/PictureGrid"/>
    <dgm:cxn modelId="{4771744D-71DF-4282-894A-17471170B026}" type="presParOf" srcId="{C72E3FD8-75DE-41A6-95ED-9B4B9C67ACE6}" destId="{75E6D79E-0E6F-4EC1-A928-E51204059C40}" srcOrd="26" destOrd="0" presId="urn:microsoft.com/office/officeart/2008/layout/PictureGrid"/>
    <dgm:cxn modelId="{DA7082C5-DE5E-455D-BDCB-557865AE240B}" type="presParOf" srcId="{75E6D79E-0E6F-4EC1-A928-E51204059C40}" destId="{68C55659-CE27-4B16-823A-E36C03E60F60}" srcOrd="0" destOrd="0" presId="urn:microsoft.com/office/officeart/2008/layout/PictureGrid"/>
    <dgm:cxn modelId="{28523627-57C8-4326-92D9-9C0D34D9AD8D}" type="presParOf" srcId="{75E6D79E-0E6F-4EC1-A928-E51204059C40}" destId="{2942254E-6905-45C2-B859-1279D239E7BE}" srcOrd="1" destOrd="0" presId="urn:microsoft.com/office/officeart/2008/layout/PictureGrid"/>
    <dgm:cxn modelId="{762AFAC2-7AE1-45D5-972D-E37A309436F3}" type="presParOf" srcId="{C72E3FD8-75DE-41A6-95ED-9B4B9C67ACE6}" destId="{B92B2F75-F448-4A69-B55F-957EA3B44E9D}" srcOrd="27" destOrd="0" presId="urn:microsoft.com/office/officeart/2008/layout/PictureGrid"/>
    <dgm:cxn modelId="{A8AFBEB2-8D42-4729-95E8-4FED990E67C3}" type="presParOf" srcId="{C72E3FD8-75DE-41A6-95ED-9B4B9C67ACE6}" destId="{AE6A69C8-4D4E-490F-B94A-FB2EC50542F7}" srcOrd="28" destOrd="0" presId="urn:microsoft.com/office/officeart/2008/layout/PictureGrid"/>
    <dgm:cxn modelId="{C4090243-9A45-4DB9-A3E0-EF9FD0969D0D}" type="presParOf" srcId="{AE6A69C8-4D4E-490F-B94A-FB2EC50542F7}" destId="{FF9AB18B-3ECF-4476-A075-BD33FC07016B}" srcOrd="0" destOrd="0" presId="urn:microsoft.com/office/officeart/2008/layout/PictureGrid"/>
    <dgm:cxn modelId="{62DA5C31-6B3B-407E-8B49-8E9C4861E410}" type="presParOf" srcId="{AE6A69C8-4D4E-490F-B94A-FB2EC50542F7}" destId="{08FF4584-A9F9-432D-8830-184EF01A1049}" srcOrd="1" destOrd="0" presId="urn:microsoft.com/office/officeart/2008/layout/PictureGrid"/>
    <dgm:cxn modelId="{96F77C14-2113-4832-9CC2-EF66F10538D0}" type="presParOf" srcId="{C72E3FD8-75DE-41A6-95ED-9B4B9C67ACE6}" destId="{2DD84941-B8DC-413B-B6F7-A50889C3509D}" srcOrd="29" destOrd="0" presId="urn:microsoft.com/office/officeart/2008/layout/PictureGrid"/>
    <dgm:cxn modelId="{863A9F1C-6E3F-4A09-B1AB-5B658D280A58}" type="presParOf" srcId="{C72E3FD8-75DE-41A6-95ED-9B4B9C67ACE6}" destId="{59E3DC8B-3893-497E-AB46-472C221F7327}" srcOrd="30" destOrd="0" presId="urn:microsoft.com/office/officeart/2008/layout/PictureGrid"/>
    <dgm:cxn modelId="{65852E31-1076-4D3F-AE8B-553D8B5AA2ED}" type="presParOf" srcId="{59E3DC8B-3893-497E-AB46-472C221F7327}" destId="{46BC1024-DB6E-40D0-9518-283515956302}" srcOrd="0" destOrd="0" presId="urn:microsoft.com/office/officeart/2008/layout/PictureGrid"/>
    <dgm:cxn modelId="{34DA78D7-07F4-4E53-A000-2CD7DF557048}" type="presParOf" srcId="{59E3DC8B-3893-497E-AB46-472C221F7327}" destId="{30D2A0E4-08DF-4515-BCEB-5A90E0A50A2F}" srcOrd="1" destOrd="0" presId="urn:microsoft.com/office/officeart/2008/layout/PictureGrid"/>
    <dgm:cxn modelId="{9628485A-EBFA-4E0F-A328-6C5477DFEB87}" type="presParOf" srcId="{C72E3FD8-75DE-41A6-95ED-9B4B9C67ACE6}" destId="{5EE97761-0C71-4C0D-A82C-FE04D3B426FE}" srcOrd="31" destOrd="0" presId="urn:microsoft.com/office/officeart/2008/layout/PictureGrid"/>
    <dgm:cxn modelId="{1361F793-9F80-4736-8746-4207B78D14E2}" type="presParOf" srcId="{C72E3FD8-75DE-41A6-95ED-9B4B9C67ACE6}" destId="{2AA2197C-9FAC-4522-8FF6-6E041722D0B3}" srcOrd="32" destOrd="0" presId="urn:microsoft.com/office/officeart/2008/layout/PictureGrid"/>
    <dgm:cxn modelId="{27DE9E34-FACA-4DD6-AE3F-031C7243019B}" type="presParOf" srcId="{2AA2197C-9FAC-4522-8FF6-6E041722D0B3}" destId="{2FF5E30A-4E5F-4A02-8557-22A924292D7E}" srcOrd="0" destOrd="0" presId="urn:microsoft.com/office/officeart/2008/layout/PictureGrid"/>
    <dgm:cxn modelId="{AE0E7D0D-C797-4844-AE13-390F8959EAB8}" type="presParOf" srcId="{2AA2197C-9FAC-4522-8FF6-6E041722D0B3}" destId="{4EC4B4EE-1AC6-47AC-9B0F-9BAB099FA298}" srcOrd="1" destOrd="0" presId="urn:microsoft.com/office/officeart/2008/layout/PictureGrid"/>
    <dgm:cxn modelId="{E616C0FF-1F77-4700-886F-562451E72762}" type="presParOf" srcId="{C72E3FD8-75DE-41A6-95ED-9B4B9C67ACE6}" destId="{E5B6EAE7-2C07-48DF-B569-E3D20312E0EA}" srcOrd="33" destOrd="0" presId="urn:microsoft.com/office/officeart/2008/layout/PictureGrid"/>
    <dgm:cxn modelId="{F8C92ECA-888E-4778-88E7-BB3D6E9E31EB}" type="presParOf" srcId="{C72E3FD8-75DE-41A6-95ED-9B4B9C67ACE6}" destId="{9194330A-7247-4395-9460-B811C2E6584E}" srcOrd="34" destOrd="0" presId="urn:microsoft.com/office/officeart/2008/layout/PictureGrid"/>
    <dgm:cxn modelId="{DE2880CC-F8F7-4920-9B51-D5DD2B1A25C9}" type="presParOf" srcId="{9194330A-7247-4395-9460-B811C2E6584E}" destId="{6EA953BD-B34C-4B51-B799-982AD5922BF6}" srcOrd="0" destOrd="0" presId="urn:microsoft.com/office/officeart/2008/layout/PictureGrid"/>
    <dgm:cxn modelId="{28D13A05-0F82-49CC-AD20-405E963B48EE}" type="presParOf" srcId="{9194330A-7247-4395-9460-B811C2E6584E}" destId="{2ECC8096-57E0-49F2-9F20-0C56AA84FB04}" srcOrd="1" destOrd="0" presId="urn:microsoft.com/office/officeart/2008/layout/PictureGrid"/>
    <dgm:cxn modelId="{063C83FA-2DAC-4788-8EFE-F14930A4F70F}" type="presParOf" srcId="{C72E3FD8-75DE-41A6-95ED-9B4B9C67ACE6}" destId="{5044D5B0-6747-43BE-AB1D-3D7FA0FEB1A2}" srcOrd="35" destOrd="0" presId="urn:microsoft.com/office/officeart/2008/layout/PictureGrid"/>
    <dgm:cxn modelId="{E356E685-E76B-48D6-85A6-C5B3DB62B764}" type="presParOf" srcId="{C72E3FD8-75DE-41A6-95ED-9B4B9C67ACE6}" destId="{CABE0C1A-723E-41AB-A703-C42ED5BF126C}" srcOrd="36" destOrd="0" presId="urn:microsoft.com/office/officeart/2008/layout/PictureGrid"/>
    <dgm:cxn modelId="{0C868C20-DC34-44BE-9A05-74D88D671834}" type="presParOf" srcId="{CABE0C1A-723E-41AB-A703-C42ED5BF126C}" destId="{8D1713FF-71B9-4155-9834-7BF334CB0A1A}" srcOrd="0" destOrd="0" presId="urn:microsoft.com/office/officeart/2008/layout/PictureGrid"/>
    <dgm:cxn modelId="{0846B29B-DF44-4722-8433-83CFB285103F}" type="presParOf" srcId="{CABE0C1A-723E-41AB-A703-C42ED5BF126C}" destId="{FC8EBE98-976B-4FA5-A599-D3B50B2792DC}" srcOrd="1" destOrd="0" presId="urn:microsoft.com/office/officeart/2008/layout/PictureGrid"/>
    <dgm:cxn modelId="{764898BF-A9CA-4FDC-956C-05C7D8C9BDB4}" type="presParOf" srcId="{C72E3FD8-75DE-41A6-95ED-9B4B9C67ACE6}" destId="{C1F58D1A-291A-4555-81BA-E967652BA53A}" srcOrd="37" destOrd="0" presId="urn:microsoft.com/office/officeart/2008/layout/PictureGrid"/>
    <dgm:cxn modelId="{9E43B00F-DA0E-4C2D-A932-D86783F2EE9C}" type="presParOf" srcId="{C72E3FD8-75DE-41A6-95ED-9B4B9C67ACE6}" destId="{70AFAFCB-79E6-45AD-B992-8DF821D68097}" srcOrd="38" destOrd="0" presId="urn:microsoft.com/office/officeart/2008/layout/PictureGrid"/>
    <dgm:cxn modelId="{6B0C2220-B840-43A0-9EA5-DFFFC9662D7C}" type="presParOf" srcId="{70AFAFCB-79E6-45AD-B992-8DF821D68097}" destId="{74BFF023-45F3-4281-B19E-BD77BB6DA993}" srcOrd="0" destOrd="0" presId="urn:microsoft.com/office/officeart/2008/layout/PictureGrid"/>
    <dgm:cxn modelId="{77125EAF-834C-4E86-8759-781A53A7690B}" type="presParOf" srcId="{70AFAFCB-79E6-45AD-B992-8DF821D68097}" destId="{DC1A8470-64C1-48FE-BD53-07B2D5885AD1}" srcOrd="1" destOrd="0" presId="urn:microsoft.com/office/officeart/2008/layout/PictureGrid"/>
    <dgm:cxn modelId="{A7D74880-2E19-4CE3-B0E5-A822B605AAB1}" type="presParOf" srcId="{C72E3FD8-75DE-41A6-95ED-9B4B9C67ACE6}" destId="{A15ED510-B8E2-4468-8809-F5F25DF01D77}" srcOrd="39" destOrd="0" presId="urn:microsoft.com/office/officeart/2008/layout/PictureGrid"/>
    <dgm:cxn modelId="{D8BA4DB4-67E6-48CC-9C2D-738D056F42E6}" type="presParOf" srcId="{C72E3FD8-75DE-41A6-95ED-9B4B9C67ACE6}" destId="{E7C6A440-9ABA-4971-944D-DB52304A3544}" srcOrd="40" destOrd="0" presId="urn:microsoft.com/office/officeart/2008/layout/PictureGrid"/>
    <dgm:cxn modelId="{51CD7A27-F433-42B0-A078-CCF674670B23}" type="presParOf" srcId="{E7C6A440-9ABA-4971-944D-DB52304A3544}" destId="{6641817A-C531-4B2F-BDB0-E85E3E037FA4}" srcOrd="0" destOrd="0" presId="urn:microsoft.com/office/officeart/2008/layout/PictureGrid"/>
    <dgm:cxn modelId="{AE068704-3585-472B-9245-A0B67C41EC96}" type="presParOf" srcId="{E7C6A440-9ABA-4971-944D-DB52304A3544}" destId="{B4034BC4-1780-46F4-BB01-422CF178521D}" srcOrd="1" destOrd="0" presId="urn:microsoft.com/office/officeart/2008/layout/PictureGrid"/>
    <dgm:cxn modelId="{03E9D7F1-F7DB-4F99-99D7-3049CBDE17F3}" type="presParOf" srcId="{C72E3FD8-75DE-41A6-95ED-9B4B9C67ACE6}" destId="{6B2D4240-8D28-460F-9958-545103472EA6}" srcOrd="41" destOrd="0" presId="urn:microsoft.com/office/officeart/2008/layout/PictureGrid"/>
    <dgm:cxn modelId="{EDC7F394-DD62-480A-9CC3-9AF137BDBD29}" type="presParOf" srcId="{C72E3FD8-75DE-41A6-95ED-9B4B9C67ACE6}" destId="{58109575-EAF2-42B1-AB4F-BA65E1C25BDD}" srcOrd="42" destOrd="0" presId="urn:microsoft.com/office/officeart/2008/layout/PictureGrid"/>
    <dgm:cxn modelId="{5774632C-ED8D-45B8-8846-D4FD46D139D3}" type="presParOf" srcId="{58109575-EAF2-42B1-AB4F-BA65E1C25BDD}" destId="{C62E9613-76F8-4277-8147-BF51927A5016}" srcOrd="0" destOrd="0" presId="urn:microsoft.com/office/officeart/2008/layout/PictureGrid"/>
    <dgm:cxn modelId="{59E2220F-645D-4260-B74D-2F45484E26F9}" type="presParOf" srcId="{58109575-EAF2-42B1-AB4F-BA65E1C25BDD}" destId="{497EFECB-6869-44A6-8AF6-54B250AF2B32}" srcOrd="1" destOrd="0" presId="urn:microsoft.com/office/officeart/2008/layout/PictureGrid"/>
    <dgm:cxn modelId="{3E187EF7-95CB-4629-A5BA-25AC7F678CA5}" type="presParOf" srcId="{C72E3FD8-75DE-41A6-95ED-9B4B9C67ACE6}" destId="{AA0899E6-8575-49F7-B25D-1AC2AA8F2491}" srcOrd="43" destOrd="0" presId="urn:microsoft.com/office/officeart/2008/layout/PictureGrid"/>
    <dgm:cxn modelId="{81C9E731-DC27-4046-AE91-4F80CFD3B9AF}" type="presParOf" srcId="{C72E3FD8-75DE-41A6-95ED-9B4B9C67ACE6}" destId="{76078EEA-65BC-485C-AB72-BB9970197A11}" srcOrd="44" destOrd="0" presId="urn:microsoft.com/office/officeart/2008/layout/PictureGrid"/>
    <dgm:cxn modelId="{8D0C9386-BBA5-45B6-A3BB-9147F702E2A9}" type="presParOf" srcId="{76078EEA-65BC-485C-AB72-BB9970197A11}" destId="{E9717232-BF8F-4F1D-BA46-F37484BDCFA7}" srcOrd="0" destOrd="0" presId="urn:microsoft.com/office/officeart/2008/layout/PictureGrid"/>
    <dgm:cxn modelId="{B066A59F-0EC5-4590-A811-506B1FC9C4B8}" type="presParOf" srcId="{76078EEA-65BC-485C-AB72-BB9970197A11}" destId="{9BFBF132-C98F-4850-B218-722982EB5E4E}" srcOrd="1" destOrd="0" presId="urn:microsoft.com/office/officeart/2008/layout/PictureGrid"/>
    <dgm:cxn modelId="{31D354BF-BF9C-4D6D-BD9E-C996E6B91EC1}" type="presParOf" srcId="{C72E3FD8-75DE-41A6-95ED-9B4B9C67ACE6}" destId="{3544CF52-66F5-4417-8B5B-3B92C40CBCFA}" srcOrd="45" destOrd="0" presId="urn:microsoft.com/office/officeart/2008/layout/PictureGrid"/>
    <dgm:cxn modelId="{9688B324-0CAF-44A0-B8E7-66FB7529DE2F}" type="presParOf" srcId="{C72E3FD8-75DE-41A6-95ED-9B4B9C67ACE6}" destId="{F145D4B7-23F5-4207-88F4-84785B9946D3}" srcOrd="46" destOrd="0" presId="urn:microsoft.com/office/officeart/2008/layout/PictureGrid"/>
    <dgm:cxn modelId="{4E50E80B-9D1D-44E3-A295-95DA2B3904D2}" type="presParOf" srcId="{F145D4B7-23F5-4207-88F4-84785B9946D3}" destId="{093235F1-8339-4A05-98C7-EA340FFF943F}" srcOrd="0" destOrd="0" presId="urn:microsoft.com/office/officeart/2008/layout/PictureGrid"/>
    <dgm:cxn modelId="{5D42F1DE-05B3-4CBE-AD4F-CB1D12A6EFB4}" type="presParOf" srcId="{F145D4B7-23F5-4207-88F4-84785B9946D3}" destId="{29E93E7F-6D08-4DA6-936C-D590FC9E6E21}" srcOrd="1" destOrd="0" presId="urn:microsoft.com/office/officeart/2008/layout/PictureGrid"/>
    <dgm:cxn modelId="{51B024E4-B893-434C-9B68-8EEC03A6A97B}" type="presParOf" srcId="{C72E3FD8-75DE-41A6-95ED-9B4B9C67ACE6}" destId="{BCCB0AB5-2886-4B4E-9A84-28C127818166}" srcOrd="47" destOrd="0" presId="urn:microsoft.com/office/officeart/2008/layout/PictureGrid"/>
    <dgm:cxn modelId="{AC0FF15D-45A6-4E90-BC0C-E97D3DF6329B}" type="presParOf" srcId="{C72E3FD8-75DE-41A6-95ED-9B4B9C67ACE6}" destId="{C1C03EC6-38BB-44D1-9261-CA71E0140832}" srcOrd="48" destOrd="0" presId="urn:microsoft.com/office/officeart/2008/layout/PictureGrid"/>
    <dgm:cxn modelId="{91D8EAE8-947A-41F6-BB9E-74955F6D9B90}" type="presParOf" srcId="{C1C03EC6-38BB-44D1-9261-CA71E0140832}" destId="{A354CD08-088E-445E-A0ED-E650A2A0ABAA}" srcOrd="0" destOrd="0" presId="urn:microsoft.com/office/officeart/2008/layout/PictureGrid"/>
    <dgm:cxn modelId="{334C4AAC-91B3-44E2-A51C-496246193456}" type="presParOf" srcId="{C1C03EC6-38BB-44D1-9261-CA71E0140832}" destId="{B908ECFB-10D5-4604-90DB-BD67629115BF}" srcOrd="1" destOrd="0" presId="urn:microsoft.com/office/officeart/2008/layout/PictureGrid"/>
    <dgm:cxn modelId="{9A0675EB-3D4B-4FE4-BAA2-7ECC18919D24}" type="presParOf" srcId="{C72E3FD8-75DE-41A6-95ED-9B4B9C67ACE6}" destId="{0458902B-A44D-424C-B8C6-DC79B4578B71}" srcOrd="49" destOrd="0" presId="urn:microsoft.com/office/officeart/2008/layout/PictureGrid"/>
    <dgm:cxn modelId="{E0486E3C-ADD4-42BA-ACEF-C675BBD9C278}" type="presParOf" srcId="{C72E3FD8-75DE-41A6-95ED-9B4B9C67ACE6}" destId="{94F3CBBE-EA43-46D7-9283-B95ED110690A}" srcOrd="50" destOrd="0" presId="urn:microsoft.com/office/officeart/2008/layout/PictureGrid"/>
    <dgm:cxn modelId="{0718C41E-F7A5-4DB5-BB90-F33F557BD74A}" type="presParOf" srcId="{94F3CBBE-EA43-46D7-9283-B95ED110690A}" destId="{C64A7B66-9A9B-4E41-A698-DB40057EF60A}" srcOrd="0" destOrd="0" presId="urn:microsoft.com/office/officeart/2008/layout/PictureGrid"/>
    <dgm:cxn modelId="{2E3B586D-22D4-43E6-81B7-D1B1E6FD2067}" type="presParOf" srcId="{94F3CBBE-EA43-46D7-9283-B95ED110690A}" destId="{77466934-8C17-4BFB-B061-1C6502401D96}" srcOrd="1" destOrd="0" presId="urn:microsoft.com/office/officeart/2008/layout/PictureGrid"/>
    <dgm:cxn modelId="{E0A4F6FE-2926-4012-BB0A-2F3020813ED3}" type="presParOf" srcId="{C72E3FD8-75DE-41A6-95ED-9B4B9C67ACE6}" destId="{E504DA25-F908-43B1-A6FD-439E28B6AD67}" srcOrd="51" destOrd="0" presId="urn:microsoft.com/office/officeart/2008/layout/PictureGrid"/>
    <dgm:cxn modelId="{40CE265D-3B48-497F-A23A-71C358493836}" type="presParOf" srcId="{C72E3FD8-75DE-41A6-95ED-9B4B9C67ACE6}" destId="{F1205DA2-AE62-4CB6-AB83-376412638A96}" srcOrd="52" destOrd="0" presId="urn:microsoft.com/office/officeart/2008/layout/PictureGrid"/>
    <dgm:cxn modelId="{131B1F76-66DD-4861-BCC9-701B78A7E45B}" type="presParOf" srcId="{F1205DA2-AE62-4CB6-AB83-376412638A96}" destId="{19856E48-F597-4169-B7C6-2CE94B7EB027}" srcOrd="0" destOrd="0" presId="urn:microsoft.com/office/officeart/2008/layout/PictureGrid"/>
    <dgm:cxn modelId="{B73C2BAF-9639-4B02-AC1E-1B12D00E16FC}" type="presParOf" srcId="{F1205DA2-AE62-4CB6-AB83-376412638A96}" destId="{4004C2B7-781A-40D5-86B6-55C0090C445C}" srcOrd="1" destOrd="0" presId="urn:microsoft.com/office/officeart/2008/layout/PictureGrid"/>
    <dgm:cxn modelId="{F555589F-5319-49B6-8AD9-2FF8C2318274}" type="presParOf" srcId="{C72E3FD8-75DE-41A6-95ED-9B4B9C67ACE6}" destId="{458A56CB-021C-4403-8FF0-CBDDEB7E8A3C}" srcOrd="53" destOrd="0" presId="urn:microsoft.com/office/officeart/2008/layout/PictureGrid"/>
    <dgm:cxn modelId="{0B320B2B-A1CA-4C22-9F77-2E266E535A2A}" type="presParOf" srcId="{C72E3FD8-75DE-41A6-95ED-9B4B9C67ACE6}" destId="{39208F41-F1F7-45FB-A130-4131DCCF3A05}" srcOrd="54" destOrd="0" presId="urn:microsoft.com/office/officeart/2008/layout/PictureGrid"/>
    <dgm:cxn modelId="{65855D18-D7EA-47D6-B4FB-F6754B9E2D9C}" type="presParOf" srcId="{39208F41-F1F7-45FB-A130-4131DCCF3A05}" destId="{B7F2C683-F216-461B-ADEA-DCE19564FE5A}" srcOrd="0" destOrd="0" presId="urn:microsoft.com/office/officeart/2008/layout/PictureGrid"/>
    <dgm:cxn modelId="{647CBF3D-DA1F-4FA7-914E-966D0BDCB2D6}" type="presParOf" srcId="{39208F41-F1F7-45FB-A130-4131DCCF3A05}" destId="{3C8B7880-295D-4632-AC42-722EAB401D75}" srcOrd="1" destOrd="0" presId="urn:microsoft.com/office/officeart/2008/layout/PictureGrid"/>
    <dgm:cxn modelId="{8A6668FD-EEA0-4EDA-8A01-1611D2250940}" type="presParOf" srcId="{C72E3FD8-75DE-41A6-95ED-9B4B9C67ACE6}" destId="{14AF47FF-81BE-48EE-B595-F59ADDB5C6BD}" srcOrd="55" destOrd="0" presId="urn:microsoft.com/office/officeart/2008/layout/PictureGrid"/>
    <dgm:cxn modelId="{C7A90AEC-0686-4E89-929D-5890F9AB6B6E}" type="presParOf" srcId="{C72E3FD8-75DE-41A6-95ED-9B4B9C67ACE6}" destId="{69E15F39-A6BB-419A-9EC8-9C118269F260}" srcOrd="56" destOrd="0" presId="urn:microsoft.com/office/officeart/2008/layout/PictureGrid"/>
    <dgm:cxn modelId="{DCB48E25-B6B1-45D8-B337-39767A295FA8}" type="presParOf" srcId="{69E15F39-A6BB-419A-9EC8-9C118269F260}" destId="{682920B7-3151-4843-8B08-C5907A007CFF}" srcOrd="0" destOrd="0" presId="urn:microsoft.com/office/officeart/2008/layout/PictureGrid"/>
    <dgm:cxn modelId="{8263464B-F3FD-4406-9F9C-FD73540F4535}" type="presParOf" srcId="{69E15F39-A6BB-419A-9EC8-9C118269F260}" destId="{0BAD517C-7EC5-4E47-AB2B-5C5C8553185D}" srcOrd="1" destOrd="0" presId="urn:microsoft.com/office/officeart/2008/layout/PictureGrid"/>
    <dgm:cxn modelId="{1249667D-0238-475D-B714-F608F8E6E18E}" type="presParOf" srcId="{C72E3FD8-75DE-41A6-95ED-9B4B9C67ACE6}" destId="{F1FB167C-5C4A-4697-9AF4-7D15BBB9E309}" srcOrd="57" destOrd="0" presId="urn:microsoft.com/office/officeart/2008/layout/PictureGrid"/>
    <dgm:cxn modelId="{0E73D699-0CAF-4234-AA3F-F3B4D741DB3E}" type="presParOf" srcId="{C72E3FD8-75DE-41A6-95ED-9B4B9C67ACE6}" destId="{FE312199-F7CD-449E-A438-7D02972917A8}" srcOrd="58" destOrd="0" presId="urn:microsoft.com/office/officeart/2008/layout/PictureGrid"/>
    <dgm:cxn modelId="{E62970E4-EEB6-4333-9C5B-66EC4C4C8AF5}" type="presParOf" srcId="{FE312199-F7CD-449E-A438-7D02972917A8}" destId="{DC177448-E5AB-47AE-8E12-569D70D6E672}" srcOrd="0" destOrd="0" presId="urn:microsoft.com/office/officeart/2008/layout/PictureGrid"/>
    <dgm:cxn modelId="{471AF9D6-8479-421C-A5B6-FAFBE1CD900B}" type="presParOf" srcId="{FE312199-F7CD-449E-A438-7D02972917A8}" destId="{21E8FCC8-FACD-4ADF-91F6-BFCDA233DEB4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D0A771-F51B-407E-A61D-1965AD587B60}">
      <dsp:nvSpPr>
        <dsp:cNvPr id="0" name=""/>
        <dsp:cNvSpPr/>
      </dsp:nvSpPr>
      <dsp:spPr>
        <a:xfrm>
          <a:off x="142870" y="62657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/>
            <a:t>W. Fischer</a:t>
          </a:r>
        </a:p>
      </dsp:txBody>
      <dsp:txXfrm>
        <a:off x="142870" y="62657"/>
        <a:ext cx="880074" cy="132011"/>
      </dsp:txXfrm>
    </dsp:sp>
    <dsp:sp modelId="{9495B635-0A22-4C7E-9D78-D52F6194F224}">
      <dsp:nvSpPr>
        <dsp:cNvPr id="0" name=""/>
        <dsp:cNvSpPr/>
      </dsp:nvSpPr>
      <dsp:spPr>
        <a:xfrm>
          <a:off x="142870" y="220833"/>
          <a:ext cx="880074" cy="880074"/>
        </a:xfrm>
        <a:prstGeom prst="rect">
          <a:avLst/>
        </a:prstGeom>
        <a:blipFill>
          <a:blip xmlns:r="http://schemas.openxmlformats.org/officeDocument/2006/relationships" r:embed="rId1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993DDB-1395-4251-BFB9-2682FC57DC60}">
      <dsp:nvSpPr>
        <dsp:cNvPr id="0" name=""/>
        <dsp:cNvSpPr/>
      </dsp:nvSpPr>
      <dsp:spPr>
        <a:xfrm>
          <a:off x="1115976" y="62657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R. DiFranco</a:t>
          </a:r>
        </a:p>
      </dsp:txBody>
      <dsp:txXfrm>
        <a:off x="1115976" y="62657"/>
        <a:ext cx="880074" cy="132011"/>
      </dsp:txXfrm>
    </dsp:sp>
    <dsp:sp modelId="{DE3359DD-1B91-4BB9-A118-F04596A2B401}">
      <dsp:nvSpPr>
        <dsp:cNvPr id="0" name=""/>
        <dsp:cNvSpPr/>
      </dsp:nvSpPr>
      <dsp:spPr>
        <a:xfrm>
          <a:off x="1115976" y="220833"/>
          <a:ext cx="880074" cy="880074"/>
        </a:xfrm>
        <a:prstGeom prst="rect">
          <a:avLst/>
        </a:prstGeom>
        <a:blipFill>
          <a:blip xmlns:r="http://schemas.openxmlformats.org/officeDocument/2006/relationships" r:embed="rId2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B04041B-15E8-4B3F-96CA-07D594F0E5DC}">
      <dsp:nvSpPr>
        <dsp:cNvPr id="0" name=""/>
        <dsp:cNvSpPr/>
      </dsp:nvSpPr>
      <dsp:spPr>
        <a:xfrm>
          <a:off x="2089082" y="62657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P. Harvey</a:t>
          </a:r>
        </a:p>
      </dsp:txBody>
      <dsp:txXfrm>
        <a:off x="2089082" y="62657"/>
        <a:ext cx="880074" cy="132011"/>
      </dsp:txXfrm>
    </dsp:sp>
    <dsp:sp modelId="{ADA19320-642E-4B8F-85E1-037CB428F3FA}">
      <dsp:nvSpPr>
        <dsp:cNvPr id="0" name=""/>
        <dsp:cNvSpPr/>
      </dsp:nvSpPr>
      <dsp:spPr>
        <a:xfrm>
          <a:off x="2112932" y="212877"/>
          <a:ext cx="880074" cy="880074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FC5DF9-16BF-4687-93BE-5EA4A3AD41C3}">
      <dsp:nvSpPr>
        <dsp:cNvPr id="0" name=""/>
        <dsp:cNvSpPr/>
      </dsp:nvSpPr>
      <dsp:spPr>
        <a:xfrm>
          <a:off x="3062188" y="62657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S. Farooq</a:t>
          </a:r>
        </a:p>
      </dsp:txBody>
      <dsp:txXfrm>
        <a:off x="3062188" y="62657"/>
        <a:ext cx="880074" cy="132011"/>
      </dsp:txXfrm>
    </dsp:sp>
    <dsp:sp modelId="{E9BC318B-E0D1-4054-9760-0FBBB05AC130}">
      <dsp:nvSpPr>
        <dsp:cNvPr id="0" name=""/>
        <dsp:cNvSpPr/>
      </dsp:nvSpPr>
      <dsp:spPr>
        <a:xfrm>
          <a:off x="3062188" y="220833"/>
          <a:ext cx="880074" cy="880074"/>
        </a:xfrm>
        <a:prstGeom prst="rect">
          <a:avLst/>
        </a:prstGeom>
        <a:blipFill>
          <a:blip xmlns:r="http://schemas.openxmlformats.org/officeDocument/2006/relationships" r:embed="rId4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83C44E-D26F-48A2-9611-596131C496BF}">
      <dsp:nvSpPr>
        <dsp:cNvPr id="0" name=""/>
        <dsp:cNvSpPr/>
      </dsp:nvSpPr>
      <dsp:spPr>
        <a:xfrm>
          <a:off x="4035294" y="62657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R. Connolly</a:t>
          </a:r>
        </a:p>
      </dsp:txBody>
      <dsp:txXfrm>
        <a:off x="4035294" y="62657"/>
        <a:ext cx="880074" cy="132011"/>
      </dsp:txXfrm>
    </dsp:sp>
    <dsp:sp modelId="{BEFE692F-1C2A-4507-B579-A1DF801F534F}">
      <dsp:nvSpPr>
        <dsp:cNvPr id="0" name=""/>
        <dsp:cNvSpPr/>
      </dsp:nvSpPr>
      <dsp:spPr>
        <a:xfrm>
          <a:off x="4035294" y="220833"/>
          <a:ext cx="880074" cy="880074"/>
        </a:xfrm>
        <a:prstGeom prst="rect">
          <a:avLst/>
        </a:prstGeom>
        <a:blipFill>
          <a:blip xmlns:r="http://schemas.openxmlformats.org/officeDocument/2006/relationships" r:embed="rId5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EC50A41-63D5-45E7-908F-1EFE1C0EA642}">
      <dsp:nvSpPr>
        <dsp:cNvPr id="0" name=""/>
        <dsp:cNvSpPr/>
      </dsp:nvSpPr>
      <dsp:spPr>
        <a:xfrm>
          <a:off x="142870" y="1188915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V. LoDestro</a:t>
          </a:r>
        </a:p>
      </dsp:txBody>
      <dsp:txXfrm>
        <a:off x="142870" y="1188915"/>
        <a:ext cx="880074" cy="132011"/>
      </dsp:txXfrm>
    </dsp:sp>
    <dsp:sp modelId="{A0A37436-FCB1-4CBB-A98B-FB9912C09C9C}">
      <dsp:nvSpPr>
        <dsp:cNvPr id="0" name=""/>
        <dsp:cNvSpPr/>
      </dsp:nvSpPr>
      <dsp:spPr>
        <a:xfrm>
          <a:off x="142870" y="1347091"/>
          <a:ext cx="880074" cy="880074"/>
        </a:xfrm>
        <a:prstGeom prst="rect">
          <a:avLst/>
        </a:prstGeom>
        <a:blipFill>
          <a:blip xmlns:r="http://schemas.openxmlformats.org/officeDocument/2006/relationships" r:embed="rId6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62A2B0-60E4-4373-963D-7978CAA537EF}">
      <dsp:nvSpPr>
        <dsp:cNvPr id="0" name=""/>
        <dsp:cNvSpPr/>
      </dsp:nvSpPr>
      <dsp:spPr>
        <a:xfrm>
          <a:off x="1115976" y="1188915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R. Kuruca</a:t>
          </a:r>
        </a:p>
      </dsp:txBody>
      <dsp:txXfrm>
        <a:off x="1115976" y="1188915"/>
        <a:ext cx="880074" cy="132011"/>
      </dsp:txXfrm>
    </dsp:sp>
    <dsp:sp modelId="{AEA55841-3805-4E27-A2FA-76C31A19BA05}">
      <dsp:nvSpPr>
        <dsp:cNvPr id="0" name=""/>
        <dsp:cNvSpPr/>
      </dsp:nvSpPr>
      <dsp:spPr>
        <a:xfrm>
          <a:off x="1115976" y="1347091"/>
          <a:ext cx="880074" cy="880074"/>
        </a:xfrm>
        <a:prstGeom prst="rect">
          <a:avLst/>
        </a:prstGeom>
        <a:blipFill>
          <a:blip xmlns:r="http://schemas.openxmlformats.org/officeDocument/2006/relationships" r:embed="rId7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81F85F-4CEB-40D7-A6DF-F0A3ED231FC7}">
      <dsp:nvSpPr>
        <dsp:cNvPr id="0" name=""/>
        <dsp:cNvSpPr/>
      </dsp:nvSpPr>
      <dsp:spPr>
        <a:xfrm>
          <a:off x="2089082" y="1188915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F. Carlino</a:t>
          </a:r>
        </a:p>
      </dsp:txBody>
      <dsp:txXfrm>
        <a:off x="2089082" y="1188915"/>
        <a:ext cx="880074" cy="132011"/>
      </dsp:txXfrm>
    </dsp:sp>
    <dsp:sp modelId="{7646BF53-B743-4CA5-BF6A-12CEE35F9E21}">
      <dsp:nvSpPr>
        <dsp:cNvPr id="0" name=""/>
        <dsp:cNvSpPr/>
      </dsp:nvSpPr>
      <dsp:spPr>
        <a:xfrm>
          <a:off x="2089082" y="1347091"/>
          <a:ext cx="880074" cy="880074"/>
        </a:xfrm>
        <a:prstGeom prst="rect">
          <a:avLst/>
        </a:prstGeom>
        <a:blipFill>
          <a:blip xmlns:r="http://schemas.openxmlformats.org/officeDocument/2006/relationships" r:embed="rId8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790C77E-A456-4B38-A5DA-60F934285A0F}">
      <dsp:nvSpPr>
        <dsp:cNvPr id="0" name=""/>
        <dsp:cNvSpPr/>
      </dsp:nvSpPr>
      <dsp:spPr>
        <a:xfrm>
          <a:off x="3062188" y="1188915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J. Guercio</a:t>
          </a:r>
        </a:p>
      </dsp:txBody>
      <dsp:txXfrm>
        <a:off x="3062188" y="1188915"/>
        <a:ext cx="880074" cy="132011"/>
      </dsp:txXfrm>
    </dsp:sp>
    <dsp:sp modelId="{C1D09832-EBD2-4C3E-981E-E9F5148A88D3}">
      <dsp:nvSpPr>
        <dsp:cNvPr id="0" name=""/>
        <dsp:cNvSpPr/>
      </dsp:nvSpPr>
      <dsp:spPr>
        <a:xfrm>
          <a:off x="3062188" y="1347091"/>
          <a:ext cx="880074" cy="880074"/>
        </a:xfrm>
        <a:prstGeom prst="rect">
          <a:avLst/>
        </a:prstGeom>
        <a:blipFill>
          <a:blip xmlns:r="http://schemas.openxmlformats.org/officeDocument/2006/relationships" r:embed="rId9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114CDD-519A-448A-ABC8-CEC7D392E841}">
      <dsp:nvSpPr>
        <dsp:cNvPr id="0" name=""/>
        <dsp:cNvSpPr/>
      </dsp:nvSpPr>
      <dsp:spPr>
        <a:xfrm>
          <a:off x="4035294" y="1188915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B. Palacios</a:t>
          </a:r>
        </a:p>
      </dsp:txBody>
      <dsp:txXfrm>
        <a:off x="4035294" y="1188915"/>
        <a:ext cx="880074" cy="132011"/>
      </dsp:txXfrm>
    </dsp:sp>
    <dsp:sp modelId="{576636F3-F079-43F8-99BA-91890F4BF5E0}">
      <dsp:nvSpPr>
        <dsp:cNvPr id="0" name=""/>
        <dsp:cNvSpPr/>
      </dsp:nvSpPr>
      <dsp:spPr>
        <a:xfrm>
          <a:off x="4035294" y="1347091"/>
          <a:ext cx="880074" cy="880074"/>
        </a:xfrm>
        <a:prstGeom prst="rect">
          <a:avLst/>
        </a:prstGeom>
        <a:blipFill>
          <a:blip xmlns:r="http://schemas.openxmlformats.org/officeDocument/2006/relationships" r:embed="rId10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F4E737-BAD2-4F10-8142-593D8445A438}">
      <dsp:nvSpPr>
        <dsp:cNvPr id="0" name=""/>
        <dsp:cNvSpPr/>
      </dsp:nvSpPr>
      <dsp:spPr>
        <a:xfrm>
          <a:off x="142870" y="2315174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S. Yuan</a:t>
          </a:r>
        </a:p>
      </dsp:txBody>
      <dsp:txXfrm>
        <a:off x="142870" y="2315174"/>
        <a:ext cx="880074" cy="132011"/>
      </dsp:txXfrm>
    </dsp:sp>
    <dsp:sp modelId="{6A80A2EB-487F-49C4-86D4-41FB6ABFBA50}">
      <dsp:nvSpPr>
        <dsp:cNvPr id="0" name=""/>
        <dsp:cNvSpPr/>
      </dsp:nvSpPr>
      <dsp:spPr>
        <a:xfrm>
          <a:off x="142870" y="2473350"/>
          <a:ext cx="880074" cy="880074"/>
        </a:xfrm>
        <a:prstGeom prst="rect">
          <a:avLst/>
        </a:prstGeom>
        <a:blipFill>
          <a:blip xmlns:r="http://schemas.openxmlformats.org/officeDocument/2006/relationships" r:embed="rId11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ED6F950-EC66-4E3E-B636-3235EC124ABD}">
      <dsp:nvSpPr>
        <dsp:cNvPr id="0" name=""/>
        <dsp:cNvSpPr/>
      </dsp:nvSpPr>
      <dsp:spPr>
        <a:xfrm>
          <a:off x="1115976" y="2315174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D. Goldberg</a:t>
          </a:r>
        </a:p>
      </dsp:txBody>
      <dsp:txXfrm>
        <a:off x="1115976" y="2315174"/>
        <a:ext cx="880074" cy="132011"/>
      </dsp:txXfrm>
    </dsp:sp>
    <dsp:sp modelId="{BBF721D9-2B0E-4B55-B7E8-48AD1EB571DD}">
      <dsp:nvSpPr>
        <dsp:cNvPr id="0" name=""/>
        <dsp:cNvSpPr/>
      </dsp:nvSpPr>
      <dsp:spPr>
        <a:xfrm>
          <a:off x="1115976" y="2473350"/>
          <a:ext cx="880074" cy="880074"/>
        </a:xfrm>
        <a:prstGeom prst="rect">
          <a:avLst/>
        </a:prstGeom>
        <a:blipFill>
          <a:blip xmlns:r="http://schemas.openxmlformats.org/officeDocument/2006/relationships" r:embed="rId12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FCF0F62-D3F9-46C3-A655-D5B1B548E885}">
      <dsp:nvSpPr>
        <dsp:cNvPr id="0" name=""/>
        <dsp:cNvSpPr/>
      </dsp:nvSpPr>
      <dsp:spPr>
        <a:xfrm>
          <a:off x="2089082" y="2315174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T. Xin</a:t>
          </a:r>
        </a:p>
      </dsp:txBody>
      <dsp:txXfrm>
        <a:off x="2089082" y="2315174"/>
        <a:ext cx="880074" cy="132011"/>
      </dsp:txXfrm>
    </dsp:sp>
    <dsp:sp modelId="{B56B79B9-A57D-46E6-81CF-CA0DB45A80D6}">
      <dsp:nvSpPr>
        <dsp:cNvPr id="0" name=""/>
        <dsp:cNvSpPr/>
      </dsp:nvSpPr>
      <dsp:spPr>
        <a:xfrm>
          <a:off x="2089082" y="2473350"/>
          <a:ext cx="880074" cy="880074"/>
        </a:xfrm>
        <a:prstGeom prst="rect">
          <a:avLst/>
        </a:prstGeom>
        <a:blipFill>
          <a:blip xmlns:r="http://schemas.openxmlformats.org/officeDocument/2006/relationships" r:embed="rId13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C55659-CE27-4B16-823A-E36C03E60F60}">
      <dsp:nvSpPr>
        <dsp:cNvPr id="0" name=""/>
        <dsp:cNvSpPr/>
      </dsp:nvSpPr>
      <dsp:spPr>
        <a:xfrm>
          <a:off x="3062188" y="2315174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K. Hernandez</a:t>
          </a:r>
        </a:p>
      </dsp:txBody>
      <dsp:txXfrm>
        <a:off x="3062188" y="2315174"/>
        <a:ext cx="880074" cy="132011"/>
      </dsp:txXfrm>
    </dsp:sp>
    <dsp:sp modelId="{2942254E-6905-45C2-B859-1279D239E7BE}">
      <dsp:nvSpPr>
        <dsp:cNvPr id="0" name=""/>
        <dsp:cNvSpPr/>
      </dsp:nvSpPr>
      <dsp:spPr>
        <a:xfrm>
          <a:off x="3062188" y="2473350"/>
          <a:ext cx="880074" cy="880074"/>
        </a:xfrm>
        <a:prstGeom prst="rect">
          <a:avLst/>
        </a:prstGeom>
        <a:blipFill>
          <a:blip xmlns:r="http://schemas.openxmlformats.org/officeDocument/2006/relationships" r:embed="rId14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F9AB18B-3ECF-4476-A075-BD33FC07016B}">
      <dsp:nvSpPr>
        <dsp:cNvPr id="0" name=""/>
        <dsp:cNvSpPr/>
      </dsp:nvSpPr>
      <dsp:spPr>
        <a:xfrm>
          <a:off x="4035294" y="2315174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M. McCooey</a:t>
          </a:r>
        </a:p>
      </dsp:txBody>
      <dsp:txXfrm>
        <a:off x="4035294" y="2315174"/>
        <a:ext cx="880074" cy="132011"/>
      </dsp:txXfrm>
    </dsp:sp>
    <dsp:sp modelId="{08FF4584-A9F9-432D-8830-184EF01A1049}">
      <dsp:nvSpPr>
        <dsp:cNvPr id="0" name=""/>
        <dsp:cNvSpPr/>
      </dsp:nvSpPr>
      <dsp:spPr>
        <a:xfrm>
          <a:off x="4035294" y="2473350"/>
          <a:ext cx="880074" cy="880074"/>
        </a:xfrm>
        <a:prstGeom prst="rect">
          <a:avLst/>
        </a:prstGeom>
        <a:blipFill>
          <a:blip xmlns:r="http://schemas.openxmlformats.org/officeDocument/2006/relationships" r:embed="rId15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BC1024-DB6E-40D0-9518-283515956302}">
      <dsp:nvSpPr>
        <dsp:cNvPr id="0" name=""/>
        <dsp:cNvSpPr/>
      </dsp:nvSpPr>
      <dsp:spPr>
        <a:xfrm>
          <a:off x="142870" y="3441432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J. Genco</a:t>
          </a:r>
        </a:p>
      </dsp:txBody>
      <dsp:txXfrm>
        <a:off x="142870" y="3441432"/>
        <a:ext cx="880074" cy="132011"/>
      </dsp:txXfrm>
    </dsp:sp>
    <dsp:sp modelId="{30D2A0E4-08DF-4515-BCEB-5A90E0A50A2F}">
      <dsp:nvSpPr>
        <dsp:cNvPr id="0" name=""/>
        <dsp:cNvSpPr/>
      </dsp:nvSpPr>
      <dsp:spPr>
        <a:xfrm>
          <a:off x="142870" y="3599608"/>
          <a:ext cx="880074" cy="880074"/>
        </a:xfrm>
        <a:prstGeom prst="rect">
          <a:avLst/>
        </a:prstGeom>
        <a:blipFill>
          <a:blip xmlns:r="http://schemas.openxmlformats.org/officeDocument/2006/relationships" r:embed="rId16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FF5E30A-4E5F-4A02-8557-22A924292D7E}">
      <dsp:nvSpPr>
        <dsp:cNvPr id="0" name=""/>
        <dsp:cNvSpPr/>
      </dsp:nvSpPr>
      <dsp:spPr>
        <a:xfrm>
          <a:off x="1115976" y="3441432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R. Anderson</a:t>
          </a:r>
        </a:p>
      </dsp:txBody>
      <dsp:txXfrm>
        <a:off x="1115976" y="3441432"/>
        <a:ext cx="880074" cy="132011"/>
      </dsp:txXfrm>
    </dsp:sp>
    <dsp:sp modelId="{4EC4B4EE-1AC6-47AC-9B0F-9BAB099FA298}">
      <dsp:nvSpPr>
        <dsp:cNvPr id="0" name=""/>
        <dsp:cNvSpPr/>
      </dsp:nvSpPr>
      <dsp:spPr>
        <a:xfrm>
          <a:off x="1115976" y="3599608"/>
          <a:ext cx="880074" cy="880074"/>
        </a:xfrm>
        <a:prstGeom prst="rect">
          <a:avLst/>
        </a:prstGeom>
        <a:blipFill>
          <a:blip xmlns:r="http://schemas.openxmlformats.org/officeDocument/2006/relationships" r:embed="rId17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A953BD-B34C-4B51-B799-982AD5922BF6}">
      <dsp:nvSpPr>
        <dsp:cNvPr id="0" name=""/>
        <dsp:cNvSpPr/>
      </dsp:nvSpPr>
      <dsp:spPr>
        <a:xfrm>
          <a:off x="2089082" y="3441432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H. Dorr</a:t>
          </a:r>
        </a:p>
      </dsp:txBody>
      <dsp:txXfrm>
        <a:off x="2089082" y="3441432"/>
        <a:ext cx="880074" cy="132011"/>
      </dsp:txXfrm>
    </dsp:sp>
    <dsp:sp modelId="{2ECC8096-57E0-49F2-9F20-0C56AA84FB04}">
      <dsp:nvSpPr>
        <dsp:cNvPr id="0" name=""/>
        <dsp:cNvSpPr/>
      </dsp:nvSpPr>
      <dsp:spPr>
        <a:xfrm>
          <a:off x="2089082" y="3599608"/>
          <a:ext cx="880074" cy="880074"/>
        </a:xfrm>
        <a:prstGeom prst="rect">
          <a:avLst/>
        </a:prstGeom>
        <a:blipFill>
          <a:blip xmlns:r="http://schemas.openxmlformats.org/officeDocument/2006/relationships" r:embed="rId18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713FF-71B9-4155-9834-7BF334CB0A1A}">
      <dsp:nvSpPr>
        <dsp:cNvPr id="0" name=""/>
        <dsp:cNvSpPr/>
      </dsp:nvSpPr>
      <dsp:spPr>
        <a:xfrm>
          <a:off x="3062188" y="3441432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B. Kellerman</a:t>
          </a:r>
        </a:p>
      </dsp:txBody>
      <dsp:txXfrm>
        <a:off x="3062188" y="3441432"/>
        <a:ext cx="880074" cy="132011"/>
      </dsp:txXfrm>
    </dsp:sp>
    <dsp:sp modelId="{FC8EBE98-976B-4FA5-A599-D3B50B2792DC}">
      <dsp:nvSpPr>
        <dsp:cNvPr id="0" name=""/>
        <dsp:cNvSpPr/>
      </dsp:nvSpPr>
      <dsp:spPr>
        <a:xfrm>
          <a:off x="3062188" y="3599608"/>
          <a:ext cx="880074" cy="880074"/>
        </a:xfrm>
        <a:prstGeom prst="rect">
          <a:avLst/>
        </a:prstGeom>
        <a:blipFill>
          <a:blip xmlns:r="http://schemas.openxmlformats.org/officeDocument/2006/relationships" r:embed="rId19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BFF023-45F3-4281-B19E-BD77BB6DA993}">
      <dsp:nvSpPr>
        <dsp:cNvPr id="0" name=""/>
        <dsp:cNvSpPr/>
      </dsp:nvSpPr>
      <dsp:spPr>
        <a:xfrm>
          <a:off x="4035294" y="3441432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S. Deonarine</a:t>
          </a:r>
        </a:p>
      </dsp:txBody>
      <dsp:txXfrm>
        <a:off x="4035294" y="3441432"/>
        <a:ext cx="880074" cy="132011"/>
      </dsp:txXfrm>
    </dsp:sp>
    <dsp:sp modelId="{DC1A8470-64C1-48FE-BD53-07B2D5885AD1}">
      <dsp:nvSpPr>
        <dsp:cNvPr id="0" name=""/>
        <dsp:cNvSpPr/>
      </dsp:nvSpPr>
      <dsp:spPr>
        <a:xfrm>
          <a:off x="4035294" y="3599608"/>
          <a:ext cx="880074" cy="880074"/>
        </a:xfrm>
        <a:prstGeom prst="rect">
          <a:avLst/>
        </a:prstGeom>
        <a:blipFill>
          <a:blip xmlns:r="http://schemas.openxmlformats.org/officeDocument/2006/relationships" r:embed="rId20"/>
          <a:srcRect/>
          <a:stretch>
            <a:fillRect t="-2000" b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41817A-C531-4B2F-BDB0-E85E3E037FA4}">
      <dsp:nvSpPr>
        <dsp:cNvPr id="0" name=""/>
        <dsp:cNvSpPr/>
      </dsp:nvSpPr>
      <dsp:spPr>
        <a:xfrm>
          <a:off x="142870" y="4567691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D. Bianco</a:t>
          </a:r>
        </a:p>
      </dsp:txBody>
      <dsp:txXfrm>
        <a:off x="142870" y="4567691"/>
        <a:ext cx="880074" cy="132011"/>
      </dsp:txXfrm>
    </dsp:sp>
    <dsp:sp modelId="{B4034BC4-1780-46F4-BB01-422CF178521D}">
      <dsp:nvSpPr>
        <dsp:cNvPr id="0" name=""/>
        <dsp:cNvSpPr/>
      </dsp:nvSpPr>
      <dsp:spPr>
        <a:xfrm>
          <a:off x="142870" y="4725867"/>
          <a:ext cx="880074" cy="880074"/>
        </a:xfrm>
        <a:prstGeom prst="rect">
          <a:avLst/>
        </a:prstGeom>
        <a:blipFill>
          <a:blip xmlns:r="http://schemas.openxmlformats.org/officeDocument/2006/relationships" r:embed="rId21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E9613-76F8-4277-8147-BF51927A5016}">
      <dsp:nvSpPr>
        <dsp:cNvPr id="0" name=""/>
        <dsp:cNvSpPr/>
      </dsp:nvSpPr>
      <dsp:spPr>
        <a:xfrm>
          <a:off x="1115976" y="4567691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D. Livoti</a:t>
          </a:r>
        </a:p>
      </dsp:txBody>
      <dsp:txXfrm>
        <a:off x="1115976" y="4567691"/>
        <a:ext cx="880074" cy="132011"/>
      </dsp:txXfrm>
    </dsp:sp>
    <dsp:sp modelId="{497EFECB-6869-44A6-8AF6-54B250AF2B32}">
      <dsp:nvSpPr>
        <dsp:cNvPr id="0" name=""/>
        <dsp:cNvSpPr/>
      </dsp:nvSpPr>
      <dsp:spPr>
        <a:xfrm>
          <a:off x="1115976" y="4725867"/>
          <a:ext cx="880074" cy="880074"/>
        </a:xfrm>
        <a:prstGeom prst="rect">
          <a:avLst/>
        </a:prstGeom>
        <a:blipFill>
          <a:blip xmlns:r="http://schemas.openxmlformats.org/officeDocument/2006/relationships" r:embed="rId22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9717232-BF8F-4F1D-BA46-F37484BDCFA7}">
      <dsp:nvSpPr>
        <dsp:cNvPr id="0" name=""/>
        <dsp:cNvSpPr/>
      </dsp:nvSpPr>
      <dsp:spPr>
        <a:xfrm>
          <a:off x="2089082" y="4567691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W. Legaz</a:t>
          </a:r>
        </a:p>
      </dsp:txBody>
      <dsp:txXfrm>
        <a:off x="2089082" y="4567691"/>
        <a:ext cx="880074" cy="132011"/>
      </dsp:txXfrm>
    </dsp:sp>
    <dsp:sp modelId="{9BFBF132-C98F-4850-B218-722982EB5E4E}">
      <dsp:nvSpPr>
        <dsp:cNvPr id="0" name=""/>
        <dsp:cNvSpPr/>
      </dsp:nvSpPr>
      <dsp:spPr>
        <a:xfrm>
          <a:off x="2089082" y="4725867"/>
          <a:ext cx="880074" cy="880074"/>
        </a:xfrm>
        <a:prstGeom prst="rect">
          <a:avLst/>
        </a:prstGeom>
        <a:blipFill>
          <a:blip xmlns:r="http://schemas.openxmlformats.org/officeDocument/2006/relationships" r:embed="rId23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3235F1-8339-4A05-98C7-EA340FFF943F}">
      <dsp:nvSpPr>
        <dsp:cNvPr id="0" name=""/>
        <dsp:cNvSpPr/>
      </dsp:nvSpPr>
      <dsp:spPr>
        <a:xfrm>
          <a:off x="3062188" y="4567691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T. Artusa</a:t>
          </a:r>
        </a:p>
      </dsp:txBody>
      <dsp:txXfrm>
        <a:off x="3062188" y="4567691"/>
        <a:ext cx="880074" cy="132011"/>
      </dsp:txXfrm>
    </dsp:sp>
    <dsp:sp modelId="{29E93E7F-6D08-4DA6-936C-D590FC9E6E21}">
      <dsp:nvSpPr>
        <dsp:cNvPr id="0" name=""/>
        <dsp:cNvSpPr/>
      </dsp:nvSpPr>
      <dsp:spPr>
        <a:xfrm>
          <a:off x="3062188" y="4725867"/>
          <a:ext cx="880074" cy="880074"/>
        </a:xfrm>
        <a:prstGeom prst="rect">
          <a:avLst/>
        </a:prstGeom>
        <a:blipFill>
          <a:blip xmlns:r="http://schemas.openxmlformats.org/officeDocument/2006/relationships" r:embed="rId24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54CD08-088E-445E-A0ED-E650A2A0ABAA}">
      <dsp:nvSpPr>
        <dsp:cNvPr id="0" name=""/>
        <dsp:cNvSpPr/>
      </dsp:nvSpPr>
      <dsp:spPr>
        <a:xfrm>
          <a:off x="4035294" y="4567691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T. </a:t>
          </a:r>
          <a:r>
            <a:rPr lang="en-US" sz="700" kern="1200" dirty="0" err="1"/>
            <a:t>Orobello</a:t>
          </a:r>
          <a:endParaRPr lang="en-US" sz="700" kern="1200" dirty="0"/>
        </a:p>
      </dsp:txBody>
      <dsp:txXfrm>
        <a:off x="4035294" y="4567691"/>
        <a:ext cx="880074" cy="132011"/>
      </dsp:txXfrm>
    </dsp:sp>
    <dsp:sp modelId="{B908ECFB-10D5-4604-90DB-BD67629115BF}">
      <dsp:nvSpPr>
        <dsp:cNvPr id="0" name=""/>
        <dsp:cNvSpPr/>
      </dsp:nvSpPr>
      <dsp:spPr>
        <a:xfrm>
          <a:off x="4035294" y="4725867"/>
          <a:ext cx="880074" cy="880074"/>
        </a:xfrm>
        <a:prstGeom prst="rect">
          <a:avLst/>
        </a:prstGeom>
        <a:blipFill>
          <a:blip xmlns:r="http://schemas.openxmlformats.org/officeDocument/2006/relationships" r:embed="rId25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4A7B66-9A9B-4E41-A698-DB40057EF60A}">
      <dsp:nvSpPr>
        <dsp:cNvPr id="0" name=""/>
        <dsp:cNvSpPr/>
      </dsp:nvSpPr>
      <dsp:spPr>
        <a:xfrm>
          <a:off x="142870" y="5693949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J. Jobin</a:t>
          </a:r>
        </a:p>
      </dsp:txBody>
      <dsp:txXfrm>
        <a:off x="142870" y="5693949"/>
        <a:ext cx="880074" cy="132011"/>
      </dsp:txXfrm>
    </dsp:sp>
    <dsp:sp modelId="{77466934-8C17-4BFB-B061-1C6502401D96}">
      <dsp:nvSpPr>
        <dsp:cNvPr id="0" name=""/>
        <dsp:cNvSpPr/>
      </dsp:nvSpPr>
      <dsp:spPr>
        <a:xfrm>
          <a:off x="142870" y="5852125"/>
          <a:ext cx="880074" cy="880074"/>
        </a:xfrm>
        <a:prstGeom prst="rect">
          <a:avLst/>
        </a:prstGeom>
        <a:blipFill>
          <a:blip xmlns:r="http://schemas.openxmlformats.org/officeDocument/2006/relationships" r:embed="rId26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856E48-F597-4169-B7C6-2CE94B7EB027}">
      <dsp:nvSpPr>
        <dsp:cNvPr id="0" name=""/>
        <dsp:cNvSpPr/>
      </dsp:nvSpPr>
      <dsp:spPr>
        <a:xfrm>
          <a:off x="1115976" y="5693949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D. Baudier</a:t>
          </a:r>
        </a:p>
      </dsp:txBody>
      <dsp:txXfrm>
        <a:off x="1115976" y="5693949"/>
        <a:ext cx="880074" cy="132011"/>
      </dsp:txXfrm>
    </dsp:sp>
    <dsp:sp modelId="{4004C2B7-781A-40D5-86B6-55C0090C445C}">
      <dsp:nvSpPr>
        <dsp:cNvPr id="0" name=""/>
        <dsp:cNvSpPr/>
      </dsp:nvSpPr>
      <dsp:spPr>
        <a:xfrm>
          <a:off x="1115976" y="5852125"/>
          <a:ext cx="880074" cy="880074"/>
        </a:xfrm>
        <a:prstGeom prst="rect">
          <a:avLst/>
        </a:prstGeom>
        <a:blipFill>
          <a:blip xmlns:r="http://schemas.openxmlformats.org/officeDocument/2006/relationships" r:embed="rId27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F2C683-F216-461B-ADEA-DCE19564FE5A}">
      <dsp:nvSpPr>
        <dsp:cNvPr id="0" name=""/>
        <dsp:cNvSpPr/>
      </dsp:nvSpPr>
      <dsp:spPr>
        <a:xfrm>
          <a:off x="2089082" y="5693949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J. Neto</a:t>
          </a:r>
        </a:p>
      </dsp:txBody>
      <dsp:txXfrm>
        <a:off x="2089082" y="5693949"/>
        <a:ext cx="880074" cy="132011"/>
      </dsp:txXfrm>
    </dsp:sp>
    <dsp:sp modelId="{3C8B7880-295D-4632-AC42-722EAB401D75}">
      <dsp:nvSpPr>
        <dsp:cNvPr id="0" name=""/>
        <dsp:cNvSpPr/>
      </dsp:nvSpPr>
      <dsp:spPr>
        <a:xfrm>
          <a:off x="2089082" y="5852125"/>
          <a:ext cx="880074" cy="880074"/>
        </a:xfrm>
        <a:prstGeom prst="rect">
          <a:avLst/>
        </a:prstGeom>
        <a:blipFill>
          <a:blip xmlns:r="http://schemas.openxmlformats.org/officeDocument/2006/relationships" r:embed="rId28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82920B7-3151-4843-8B08-C5907A007CFF}">
      <dsp:nvSpPr>
        <dsp:cNvPr id="0" name=""/>
        <dsp:cNvSpPr/>
      </dsp:nvSpPr>
      <dsp:spPr>
        <a:xfrm>
          <a:off x="3062188" y="5693949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P. Moore</a:t>
          </a:r>
        </a:p>
      </dsp:txBody>
      <dsp:txXfrm>
        <a:off x="3062188" y="5693949"/>
        <a:ext cx="880074" cy="132011"/>
      </dsp:txXfrm>
    </dsp:sp>
    <dsp:sp modelId="{0BAD517C-7EC5-4E47-AB2B-5C5C8553185D}">
      <dsp:nvSpPr>
        <dsp:cNvPr id="0" name=""/>
        <dsp:cNvSpPr/>
      </dsp:nvSpPr>
      <dsp:spPr>
        <a:xfrm>
          <a:off x="3062188" y="5852125"/>
          <a:ext cx="880074" cy="880074"/>
        </a:xfrm>
        <a:prstGeom prst="rect">
          <a:avLst/>
        </a:prstGeom>
        <a:blipFill>
          <a:blip xmlns:r="http://schemas.openxmlformats.org/officeDocument/2006/relationships" r:embed="rId29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177448-E5AB-47AE-8E12-569D70D6E672}">
      <dsp:nvSpPr>
        <dsp:cNvPr id="0" name=""/>
        <dsp:cNvSpPr/>
      </dsp:nvSpPr>
      <dsp:spPr>
        <a:xfrm>
          <a:off x="4035294" y="5693949"/>
          <a:ext cx="880074" cy="13201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26670" rIns="26670" bIns="0" numCol="1" spcCol="1270" anchor="b" anchorCtr="0">
          <a:noAutofit/>
        </a:bodyPr>
        <a:lstStyle/>
        <a:p>
          <a:pPr marL="0" lvl="0" indent="0" algn="l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700" kern="1200" dirty="0"/>
            <a:t>C. Neyland</a:t>
          </a:r>
        </a:p>
      </dsp:txBody>
      <dsp:txXfrm>
        <a:off x="4035294" y="5693949"/>
        <a:ext cx="880074" cy="132011"/>
      </dsp:txXfrm>
    </dsp:sp>
    <dsp:sp modelId="{21E8FCC8-FACD-4ADF-91F6-BFCDA233DEB4}">
      <dsp:nvSpPr>
        <dsp:cNvPr id="0" name=""/>
        <dsp:cNvSpPr/>
      </dsp:nvSpPr>
      <dsp:spPr>
        <a:xfrm>
          <a:off x="4035294" y="5852125"/>
          <a:ext cx="880074" cy="880074"/>
        </a:xfrm>
        <a:prstGeom prst="rect">
          <a:avLst/>
        </a:prstGeom>
        <a:blipFill>
          <a:blip xmlns:r="http://schemas.openxmlformats.org/officeDocument/2006/relationships" r:embed="rId30"/>
          <a:srcRect/>
          <a:stretch>
            <a:fillRect t="-16000" b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36F475-F7F5-6C41-B37C-656C49194CA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839EF-EF2D-A244-8B03-02564FD387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2809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85326"/>
            <a:ext cx="10334625" cy="1803939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1CCAF04-6C30-614D-8071-3CC683E9765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60000"/>
          </a:blip>
          <a:srcRect/>
          <a:stretch/>
        </p:blipFill>
        <p:spPr>
          <a:xfrm>
            <a:off x="8418740" y="5755088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655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184E83-FA30-AE49-A809-D1503D6A57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7B18-F1D3-C845-98E1-FCEEFD596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B0677A6-B440-D244-B039-82AFE3A152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ACFED41-9DB8-3441-9E99-88FCE31DC2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6033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3999BF-B963-A049-A11E-595313950F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BA4A0F9-2FD7-DE46-AE52-AD7C0C073A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9413AE-9723-9D45-B482-FF92ED073F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B0BC717A-FCD7-0D46-A097-931C022815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8119199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0FA0D-AA3C-664A-87D2-78DEA605D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05DD7F-359B-0241-A0E1-CB414639490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4FE3B0-EE83-EE47-9729-1EF195304D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816605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B7785AC-BC0C-8F4E-B552-D8A6AD40EE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59A820-91F6-F544-8B07-61605B067C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1FAE437-C75F-3A40-9104-1FFF2D5E79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60975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lide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FD422-CF21-5F4B-9F3C-D943F67A9B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650602"/>
            <a:ext cx="10334625" cy="1838663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A5F0DF-C789-3B48-88B2-EEF178B168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3175" y="5773229"/>
            <a:ext cx="10334625" cy="746185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87851E-C1E1-6E46-8D1B-95D6C18885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4EB6B9-C6AF-7F40-9A3F-E71E87EB2DF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8418740" y="5742910"/>
            <a:ext cx="3173185" cy="419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54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orient="horz" pos="2160" userDrawn="1">
          <p15:clr>
            <a:srgbClr val="FBAE40"/>
          </p15:clr>
        </p15:guide>
        <p15:guide id="8" pos="3840" userDrawn="1">
          <p15:clr>
            <a:srgbClr val="FBAE40"/>
          </p15:clr>
        </p15:guide>
        <p15:guide id="9" orient="horz" pos="3888" userDrawn="1">
          <p15:clr>
            <a:srgbClr val="FBAE40"/>
          </p15:clr>
        </p15:guide>
        <p15:guide id="10" pos="360" userDrawn="1">
          <p15:clr>
            <a:srgbClr val="FBAE40"/>
          </p15:clr>
        </p15:guide>
        <p15:guide id="11" pos="7320" userDrawn="1">
          <p15:clr>
            <a:srgbClr val="FBAE40"/>
          </p15:clr>
        </p15:guide>
        <p15:guide id="12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F96C7-1801-CD4F-9F28-C99CEA00A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1FB783-2389-2044-9FEC-A01C09265E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4785F67-179E-4145-8BCB-4A0C61A894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794568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bg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3687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ection Header_Print-friend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C4E73FD-DB7D-6846-A2AE-E73A318442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7110BA2-9B68-CC4C-A636-3277ABFA5F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13175" y="2541806"/>
            <a:ext cx="10334625" cy="1947460"/>
          </a:xfrm>
        </p:spPr>
        <p:txBody>
          <a:bodyPr anchor="t" anchorCtr="0"/>
          <a:lstStyle>
            <a:lvl1pPr algn="l">
              <a:defRPr sz="6000" b="1" i="0">
                <a:solidFill>
                  <a:schemeClr val="tx1"/>
                </a:solidFill>
                <a:latin typeface="+mn-lt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FCBF15F-CA7F-7641-B9E3-4E9C3E92F43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13175" y="4501444"/>
            <a:ext cx="10334625" cy="1259607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24543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FB965E-00C4-6F4C-8817-84A69C14D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926A3-B154-C14C-BFED-E141D3C8B7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715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40C922-34CF-D846-A402-06F51B1894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868AE-308B-D548-82A1-318656FC55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6306142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9ACFC5-D97A-B448-B815-E68D1A973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BFB46D-01D9-1D44-ABED-AC6282C16B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8F9F48-3F7F-A545-9387-0732A54B5B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1500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90C0DC1-B7CB-B343-8B4E-8D57625AEA9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0960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2689F1-F4A7-6440-A9D9-1BF6E3E127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0960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4E88283-FA1D-D040-8AFC-1D07DFC302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35739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4B70F5-09AC-CD48-85DB-1752A5E8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6FDB5-5C90-C844-8D34-266A469CE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4133593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D20343-9337-0E42-A01C-2815CA8E05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912526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D7DAAA2-8718-2247-8539-9A0DC22C04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3056FE-C136-A54B-9DE3-EACD8E08FE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1500" y="1825625"/>
            <a:ext cx="11049000" cy="4207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25833E0-DD3D-DF4F-9316-F67B7A80E3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  <a:prstGeom prst="rect">
            <a:avLst/>
          </a:prstGeom>
        </p:spPr>
        <p:txBody>
          <a:bodyPr lIns="0" tIns="0" rIns="45720" bIns="0" anchor="ctr"/>
          <a:lstStyle>
            <a:lvl1pPr algn="r">
              <a:defRPr sz="1000"/>
            </a:lvl1pPr>
          </a:lstStyle>
          <a:p>
            <a:fld id="{933A556B-7C63-244D-9B7C-B0EA8042B330}" type="slidenum">
              <a:rPr lang="en-US" smtClean="0"/>
              <a:pPr/>
              <a:t>‹#›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4521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7" orient="horz" pos="2160" userDrawn="1">
          <p15:clr>
            <a:srgbClr val="F26B43"/>
          </p15:clr>
        </p15:guide>
        <p15:guide id="8" pos="3840" userDrawn="1">
          <p15:clr>
            <a:srgbClr val="F26B43"/>
          </p15:clr>
        </p15:guide>
        <p15:guide id="9" pos="360" userDrawn="1">
          <p15:clr>
            <a:srgbClr val="F26B43"/>
          </p15:clr>
        </p15:guide>
        <p15:guide id="10" orient="horz" pos="3888" userDrawn="1">
          <p15:clr>
            <a:srgbClr val="F26B43"/>
          </p15:clr>
        </p15:guide>
        <p15:guide id="11" pos="7320" userDrawn="1">
          <p15:clr>
            <a:srgbClr val="F26B43"/>
          </p15:clr>
        </p15:guide>
        <p15:guide id="12" orient="horz" pos="41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1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8.png"/><Relationship Id="rId4" Type="http://schemas.openxmlformats.org/officeDocument/2006/relationships/image" Target="../media/image4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4.jpeg"/><Relationship Id="rId5" Type="http://schemas.openxmlformats.org/officeDocument/2006/relationships/image" Target="../media/image53.JPG"/><Relationship Id="rId4" Type="http://schemas.openxmlformats.org/officeDocument/2006/relationships/image" Target="../media/image52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3" Type="http://schemas.openxmlformats.org/officeDocument/2006/relationships/image" Target="../media/image57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91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9.xml"/><Relationship Id="rId6" Type="http://schemas.openxmlformats.org/officeDocument/2006/relationships/diagramData" Target="../diagrams/data1.xml"/><Relationship Id="rId11" Type="http://schemas.openxmlformats.org/officeDocument/2006/relationships/image" Target="../media/image90.jpeg"/><Relationship Id="rId5" Type="http://schemas.openxmlformats.org/officeDocument/2006/relationships/image" Target="../media/image59.jpeg"/><Relationship Id="rId10" Type="http://schemas.microsoft.com/office/2007/relationships/diagramDrawing" Target="../diagrams/drawing1.xml"/><Relationship Id="rId4" Type="http://schemas.openxmlformats.org/officeDocument/2006/relationships/image" Target="../media/image58.JPG"/><Relationship Id="rId9" Type="http://schemas.openxmlformats.org/officeDocument/2006/relationships/diagramColors" Target="../diagrams/colors1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image" Target="../media/image93.jpeg"/><Relationship Id="rId7" Type="http://schemas.openxmlformats.org/officeDocument/2006/relationships/image" Target="../media/image97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96.jpeg"/><Relationship Id="rId5" Type="http://schemas.openxmlformats.org/officeDocument/2006/relationships/image" Target="../media/image95.jpeg"/><Relationship Id="rId4" Type="http://schemas.openxmlformats.org/officeDocument/2006/relationships/image" Target="../media/image94.jpeg"/><Relationship Id="rId9" Type="http://schemas.openxmlformats.org/officeDocument/2006/relationships/image" Target="../media/image9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microsoft.com/office/2007/relationships/media" Target="../media/media2.MOV"/><Relationship Id="rId7" Type="http://schemas.openxmlformats.org/officeDocument/2006/relationships/image" Target="../media/image105.png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6" Type="http://schemas.openxmlformats.org/officeDocument/2006/relationships/image" Target="../media/image104.JPG"/><Relationship Id="rId5" Type="http://schemas.openxmlformats.org/officeDocument/2006/relationships/slideLayout" Target="../slideLayouts/slideLayout9.xml"/><Relationship Id="rId4" Type="http://schemas.openxmlformats.org/officeDocument/2006/relationships/video" Target="../media/media2.MO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156CBC-DA70-7741-BB3F-BCDBBE052F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Radio Frequency Systems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0E14B-6889-F849-8A8C-D01D7C36038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RHICfest</a:t>
            </a:r>
            <a:endParaRPr lang="en-US" dirty="0"/>
          </a:p>
          <a:p>
            <a:r>
              <a:rPr lang="en-US" dirty="0"/>
              <a:t>July 10, 2026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0F4563-AB5E-1F4E-B28C-08AC1323034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Freddy Severino &amp; Kevin Mernick on behalf of the RF Group over the years</a:t>
            </a:r>
          </a:p>
        </p:txBody>
      </p:sp>
    </p:spTree>
    <p:extLst>
      <p:ext uri="{BB962C8B-B14F-4D97-AF65-F5344CB8AC3E}">
        <p14:creationId xmlns:p14="http://schemas.microsoft.com/office/powerpoint/2010/main" val="22467559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A0804C-0711-46FD-C1EE-38501EB026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L10 Cavity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47CE7D-B86C-F758-7959-443B32A6F4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10</a:t>
            </a:fld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BF5598C-63F5-49AB-6D19-F7A15291B4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9579" y="530877"/>
            <a:ext cx="3651066" cy="5486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D4E2BE-5064-BDD9-29E7-B981B45E10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285" y="1460810"/>
            <a:ext cx="6103620" cy="4572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4B163AF-005C-EED9-8347-3016A9D2C0C3}"/>
              </a:ext>
            </a:extLst>
          </p:cNvPr>
          <p:cNvSpPr txBox="1"/>
          <p:nvPr/>
        </p:nvSpPr>
        <p:spPr>
          <a:xfrm>
            <a:off x="4272426" y="6126480"/>
            <a:ext cx="36471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Kevin Smith, RHIC Retreat 2009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9E4C3D-3235-F1D4-80C9-60D8D0EDB6C7}"/>
              </a:ext>
            </a:extLst>
          </p:cNvPr>
          <p:cNvSpPr txBox="1"/>
          <p:nvPr/>
        </p:nvSpPr>
        <p:spPr>
          <a:xfrm>
            <a:off x="8107591" y="5612936"/>
            <a:ext cx="160526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>
                <a:solidFill>
                  <a:schemeClr val="bg2"/>
                </a:solidFill>
              </a:rPr>
              <a:t>Richard Spitz</a:t>
            </a:r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0217C49F-89D1-98D7-F0A8-42BA6C24D3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57512" y="1643372"/>
            <a:ext cx="5609166" cy="4206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4748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6ED53-E737-F887-3583-76A0206ED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2867EEC-4976-730B-9F66-DEA7F34DA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 MHz Cavities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90E8C74-18BD-DCC1-37A5-29D72D0EC2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529300"/>
            <a:ext cx="6431280" cy="4627904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As intensity and number of bunches increased, needed proton bunches to be long on the ramp to prevent e-cloud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Initially accomplished by mismatch of injected beam in 28 MHz, but this irreversibly blew up the longitudinal emittance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9 MHz cavities allowed long bunches with low longitudinal emittance, which could then be </a:t>
            </a:r>
            <a:r>
              <a:rPr lang="en-US" dirty="0" err="1"/>
              <a:t>rebucketed</a:t>
            </a:r>
            <a:r>
              <a:rPr lang="en-US" dirty="0"/>
              <a:t> to provide short bunches for collision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Proposed in 2006, tested in 2009, operational in 2011+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F289BA5-5E14-203C-D003-E97677E283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11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FAB5D6F-DEE2-7F4E-19DD-F4EB24C6B00F}"/>
              </a:ext>
            </a:extLst>
          </p:cNvPr>
          <p:cNvSpPr txBox="1"/>
          <p:nvPr/>
        </p:nvSpPr>
        <p:spPr>
          <a:xfrm>
            <a:off x="2669426" y="6017179"/>
            <a:ext cx="68531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Mike Brennan, “Shorter Proton Bunches,” RHIC Retreat 2006</a:t>
            </a:r>
          </a:p>
          <a:p>
            <a:pPr algn="ctr"/>
            <a:r>
              <a:rPr lang="en-US" b="1" dirty="0">
                <a:solidFill>
                  <a:srgbClr val="0000C0"/>
                </a:solidFill>
              </a:rPr>
              <a:t>Mike Brennan, “9 MHz Cavity for Protons,” RHIC Retreat 2007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D4822F6-8756-7881-D052-617393BBD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010" y="271155"/>
            <a:ext cx="5029200" cy="288647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6CA1DEA-9EC3-58D4-BAEB-9C3995F536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8010" y="3284165"/>
            <a:ext cx="5029200" cy="25321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49504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29DF53-ECDC-12EF-739C-7F7CDCA6AA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53DF614-8A59-F774-936D-33ED6FF6F51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23" b="32494"/>
          <a:stretch>
            <a:fillRect/>
          </a:stretch>
        </p:blipFill>
        <p:spPr bwMode="auto">
          <a:xfrm>
            <a:off x="6069156" y="4249972"/>
            <a:ext cx="3926760" cy="24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1D7F2D19-22E8-7D65-5DEE-7225E9D8B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9 MHz Cavities (2)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FBA8242-398F-5E34-7213-933A0D17A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529300"/>
            <a:ext cx="5730240" cy="46279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2009 common cavity only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2011 common &amp; bouncers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2012-13+ upgrade &amp; stable operation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Replacement with dedicated blue/yellow 9 MHz cavities for BES-II / </a:t>
            </a:r>
            <a:r>
              <a:rPr lang="en-US" dirty="0" err="1"/>
              <a:t>LEReC</a:t>
            </a:r>
            <a:r>
              <a:rPr lang="en-US" dirty="0"/>
              <a:t> era (and later)</a:t>
            </a:r>
            <a:endParaRPr lang="en-US" dirty="0">
              <a:cs typeface="Arial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FAFEF27-BA34-68C8-C372-5832B31C91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12</a:t>
            </a:fld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C3DB59B-A806-6D82-876F-F0258067329E}"/>
              </a:ext>
            </a:extLst>
          </p:cNvPr>
          <p:cNvPicPr>
            <a:picLocks noGrp="1"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590" b="11904"/>
          <a:stretch>
            <a:fillRect/>
          </a:stretch>
        </p:blipFill>
        <p:spPr bwMode="auto">
          <a:xfrm>
            <a:off x="5728716" y="241044"/>
            <a:ext cx="4267200" cy="2576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IMG_20110718_131851 (Large).jpg">
            <a:extLst>
              <a:ext uri="{FF2B5EF4-FFF2-40B4-BE49-F238E27FC236}">
                <a16:creationId xmlns:a16="http://schemas.microsoft.com/office/drawing/2014/main" id="{07056D62-4146-5A12-5A56-26E6197E2DA9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890616" y="2155659"/>
            <a:ext cx="3121152" cy="23317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56A5618-6D18-1866-AFE0-1BB7A2457DD8}"/>
              </a:ext>
            </a:extLst>
          </p:cNvPr>
          <p:cNvSpPr txBox="1"/>
          <p:nvPr/>
        </p:nvSpPr>
        <p:spPr>
          <a:xfrm>
            <a:off x="6440402" y="202945"/>
            <a:ext cx="28438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2"/>
                </a:solidFill>
              </a:rPr>
              <a:t>Common 9 MHz cavity</a:t>
            </a:r>
            <a:endParaRPr lang="en-US" b="1" dirty="0">
              <a:solidFill>
                <a:schemeClr val="bg2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71B4BDA-BB64-E83C-FA90-AFC09463BAA2}"/>
              </a:ext>
            </a:extLst>
          </p:cNvPr>
          <p:cNvSpPr txBox="1"/>
          <p:nvPr/>
        </p:nvSpPr>
        <p:spPr>
          <a:xfrm>
            <a:off x="10249625" y="3964159"/>
            <a:ext cx="194237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2"/>
                </a:solidFill>
              </a:rPr>
              <a:t>Burned up spring fingers, 2011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CA2C2AC-1A03-0F16-86A7-84F6E3F847A6}"/>
              </a:ext>
            </a:extLst>
          </p:cNvPr>
          <p:cNvSpPr txBox="1"/>
          <p:nvPr/>
        </p:nvSpPr>
        <p:spPr>
          <a:xfrm>
            <a:off x="7084457" y="6212116"/>
            <a:ext cx="28438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>
                <a:solidFill>
                  <a:schemeClr val="bg2"/>
                </a:solidFill>
              </a:rPr>
              <a:t>9 MHz bouncer cavity</a:t>
            </a:r>
            <a:endParaRPr lang="en-US" b="1" dirty="0">
              <a:solidFill>
                <a:schemeClr val="bg2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92819C4-B579-87AB-6871-6D0476CB13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320" y="1554480"/>
            <a:ext cx="54864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839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CF8E1-6B0B-9E91-633A-32C7C62F23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5CE1CEC-C1F3-41BD-D335-2510C39A9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LLRF Upgrade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2FA432-D893-C198-39C4-61A7D542F7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13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26B84D6-5109-61B0-4AC1-EEC37B487D61}"/>
              </a:ext>
            </a:extLst>
          </p:cNvPr>
          <p:cNvSpPr txBox="1"/>
          <p:nvPr/>
        </p:nvSpPr>
        <p:spPr>
          <a:xfrm>
            <a:off x="2574721" y="6017179"/>
            <a:ext cx="39892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0000C0"/>
                </a:solidFill>
              </a:rPr>
              <a:t>Kevin Smith, RHIC Retreat 2013</a:t>
            </a:r>
          </a:p>
          <a:p>
            <a:r>
              <a:rPr lang="en-US" b="1" dirty="0">
                <a:solidFill>
                  <a:srgbClr val="0000C0"/>
                </a:solidFill>
              </a:rPr>
              <a:t>Kevin Smith, LLRF Workshop 2011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7462636-E2B7-3F4F-9471-0A48092F8F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604" y="1529300"/>
            <a:ext cx="548640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E10BCC2-F7ED-F0C2-DE5F-600CE40189B3}"/>
              </a:ext>
            </a:extLst>
          </p:cNvPr>
          <p:cNvSpPr/>
          <p:nvPr/>
        </p:nvSpPr>
        <p:spPr>
          <a:xfrm>
            <a:off x="1004382" y="2369820"/>
            <a:ext cx="5250180" cy="112014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DC1CA4-108A-9C5A-23C2-829CF994B4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3474720"/>
            <a:ext cx="4267200" cy="32004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F8A2232-447D-DDAA-3C38-E3B3BF3011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182880"/>
            <a:ext cx="4267200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15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137BDB-CD17-7AE8-8B91-F5988BA25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32E3C1-BD28-9C2C-C45C-7E752F0048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 LLRF Upgrade (2)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F8F2F34-F5B0-00D9-3998-2C9FEB43A6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529300"/>
            <a:ext cx="5352222" cy="1325563"/>
          </a:xfrm>
        </p:spPr>
        <p:txBody>
          <a:bodyPr>
            <a:normAutofit fontScale="92500"/>
          </a:bodyPr>
          <a:lstStyle/>
          <a:p>
            <a:pPr marL="0" indent="0"/>
            <a:r>
              <a:rPr lang="en-US" dirty="0"/>
              <a:t>Tighter integration enabled new applications, significantly reduced hardware, sped up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E8C5367-608C-D9FF-D91A-402A197CC7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14</a:t>
            </a:fld>
            <a:endParaRPr lang="en-US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B4D4EB8-D779-7D32-C83D-9E4F40CF35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" y="2743200"/>
            <a:ext cx="5181600" cy="3886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1464900-EE00-75AC-C56F-06BC20E4044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478" b="58029"/>
          <a:stretch>
            <a:fillRect/>
          </a:stretch>
        </p:blipFill>
        <p:spPr>
          <a:xfrm>
            <a:off x="6126480" y="4439916"/>
            <a:ext cx="5943600" cy="213768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7F6258-1E04-63FD-4CD4-1D236F201A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652" r="17014" b="23478"/>
          <a:stretch>
            <a:fillRect/>
          </a:stretch>
        </p:blipFill>
        <p:spPr>
          <a:xfrm>
            <a:off x="6126480" y="1354590"/>
            <a:ext cx="5943600" cy="278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673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itle 1">
            <a:extLst>
              <a:ext uri="{FF2B5EF4-FFF2-40B4-BE49-F238E27FC236}">
                <a16:creationId xmlns:a16="http://schemas.microsoft.com/office/drawing/2014/main" id="{59EBC357-5AE3-4BB2-A58B-8A1C6AECE5DE}"/>
              </a:ext>
            </a:extLst>
          </p:cNvPr>
          <p:cNvSpPr txBox="1">
            <a:spLocks/>
          </p:cNvSpPr>
          <p:nvPr/>
        </p:nvSpPr>
        <p:spPr>
          <a:xfrm>
            <a:off x="477080" y="-4499"/>
            <a:ext cx="11105321" cy="73152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>
                <a:latin typeface="+mn-lt"/>
              </a:rPr>
              <a:t>C-AD Complex LLRF Installation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65E6DC6-CB84-CBCA-42D1-0D56763C0966}"/>
              </a:ext>
            </a:extLst>
          </p:cNvPr>
          <p:cNvGrpSpPr/>
          <p:nvPr/>
        </p:nvGrpSpPr>
        <p:grpSpPr>
          <a:xfrm>
            <a:off x="381000" y="712470"/>
            <a:ext cx="11430000" cy="5524500"/>
            <a:chOff x="381000" y="666750"/>
            <a:chExt cx="11430000" cy="55245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F57B985B-888F-46AC-A399-268460FAF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81000" y="666750"/>
              <a:ext cx="11430000" cy="5524500"/>
            </a:xfrm>
            <a:prstGeom prst="rect">
              <a:avLst/>
            </a:prstGeom>
            <a:solidFill>
              <a:srgbClr val="C00000"/>
            </a:solidFill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A282CD0-4B7D-43F0-BEA7-0338BE14CD7B}"/>
                </a:ext>
              </a:extLst>
            </p:cNvPr>
            <p:cNvSpPr txBox="1"/>
            <p:nvPr/>
          </p:nvSpPr>
          <p:spPr>
            <a:xfrm>
              <a:off x="10151918" y="893614"/>
              <a:ext cx="119455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 err="1">
                  <a:solidFill>
                    <a:schemeClr val="bg1"/>
                  </a:solidFill>
                </a:rPr>
                <a:t>LEReC</a:t>
              </a:r>
              <a:endParaRPr lang="en-US" sz="2400" b="1" dirty="0">
                <a:solidFill>
                  <a:schemeClr val="bg1"/>
                </a:solidFill>
              </a:endParaRPr>
            </a:p>
            <a:p>
              <a:r>
                <a:rPr lang="en-US" sz="2400" b="1" dirty="0" err="1">
                  <a:solidFill>
                    <a:schemeClr val="bg1"/>
                  </a:solidFill>
                </a:rPr>
                <a:t>CeC</a:t>
              </a:r>
              <a:endParaRPr lang="en-US" sz="24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AA71119-A2BA-4378-AF7C-018407EA9136}"/>
                </a:ext>
              </a:extLst>
            </p:cNvPr>
            <p:cNvSpPr txBox="1"/>
            <p:nvPr/>
          </p:nvSpPr>
          <p:spPr>
            <a:xfrm>
              <a:off x="10962414" y="2877550"/>
              <a:ext cx="59503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b="1" dirty="0">
                  <a:solidFill>
                    <a:schemeClr val="bg1"/>
                  </a:solidFill>
                </a:rPr>
                <a:t>RF</a:t>
              </a:r>
            </a:p>
          </p:txBody>
        </p:sp>
        <p:sp>
          <p:nvSpPr>
            <p:cNvPr id="70" name="Rectangle 69">
              <a:extLst>
                <a:ext uri="{FF2B5EF4-FFF2-40B4-BE49-F238E27FC236}">
                  <a16:creationId xmlns:a16="http://schemas.microsoft.com/office/drawing/2014/main" id="{3A2CEB69-4643-4968-942F-2BAF3082EB2C}"/>
                </a:ext>
              </a:extLst>
            </p:cNvPr>
            <p:cNvSpPr/>
            <p:nvPr/>
          </p:nvSpPr>
          <p:spPr>
            <a:xfrm>
              <a:off x="9738056" y="3786974"/>
              <a:ext cx="2011680" cy="2317437"/>
            </a:xfrm>
            <a:prstGeom prst="rect">
              <a:avLst/>
            </a:prstGeom>
            <a:solidFill>
              <a:schemeClr val="bg1">
                <a:alpha val="50196"/>
              </a:schemeClr>
            </a:solidFill>
            <a:ln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316D6985-7663-4CC0-902B-0A4EDF2ED71A}"/>
                </a:ext>
              </a:extLst>
            </p:cNvPr>
            <p:cNvSpPr txBox="1"/>
            <p:nvPr/>
          </p:nvSpPr>
          <p:spPr>
            <a:xfrm>
              <a:off x="10023412" y="3857559"/>
              <a:ext cx="1672743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LEReC LLRF</a:t>
              </a:r>
            </a:p>
            <a:p>
              <a:r>
                <a:rPr lang="en-US" sz="1200" b="1" dirty="0" err="1"/>
                <a:t>CeC-PoP</a:t>
              </a:r>
              <a:r>
                <a:rPr lang="en-US" sz="1200" b="1" dirty="0"/>
                <a:t> LLRF</a:t>
              </a:r>
            </a:p>
            <a:p>
              <a:r>
                <a:rPr lang="en-US" sz="1200" b="1" dirty="0"/>
                <a:t>BBB Long. Damper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A2BF4367-35FA-4137-89D2-55048E802D76}"/>
                </a:ext>
              </a:extLst>
            </p:cNvPr>
            <p:cNvSpPr txBox="1"/>
            <p:nvPr/>
          </p:nvSpPr>
          <p:spPr>
            <a:xfrm>
              <a:off x="10023413" y="4484859"/>
              <a:ext cx="15777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RHIC LLRF</a:t>
              </a:r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3EDC5E26-D986-48DB-8BB2-EBFE3B1423FD}"/>
                </a:ext>
              </a:extLst>
            </p:cNvPr>
            <p:cNvSpPr/>
            <p:nvPr/>
          </p:nvSpPr>
          <p:spPr>
            <a:xfrm>
              <a:off x="9797631" y="4050377"/>
              <a:ext cx="225782" cy="214121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A0DDD8D4-73E8-4722-9833-BDFFC026F145}"/>
                </a:ext>
              </a:extLst>
            </p:cNvPr>
            <p:cNvSpPr/>
            <p:nvPr/>
          </p:nvSpPr>
          <p:spPr>
            <a:xfrm>
              <a:off x="9797631" y="4507719"/>
              <a:ext cx="225782" cy="214121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46C668CC-B69B-480A-B389-6A31EDEEB415}"/>
                </a:ext>
              </a:extLst>
            </p:cNvPr>
            <p:cNvSpPr/>
            <p:nvPr/>
          </p:nvSpPr>
          <p:spPr>
            <a:xfrm>
              <a:off x="9797631" y="4828900"/>
              <a:ext cx="225782" cy="21412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C2DCB5C0-DBB9-4932-8928-F63FCAA9D275}"/>
                </a:ext>
              </a:extLst>
            </p:cNvPr>
            <p:cNvSpPr txBox="1"/>
            <p:nvPr/>
          </p:nvSpPr>
          <p:spPr>
            <a:xfrm>
              <a:off x="10023412" y="4797461"/>
              <a:ext cx="167273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BBB Trans. Damper</a:t>
              </a:r>
            </a:p>
          </p:txBody>
        </p:sp>
        <p:sp>
          <p:nvSpPr>
            <p:cNvPr id="77" name="Rectangle 76">
              <a:extLst>
                <a:ext uri="{FF2B5EF4-FFF2-40B4-BE49-F238E27FC236}">
                  <a16:creationId xmlns:a16="http://schemas.microsoft.com/office/drawing/2014/main" id="{8C3A7C3F-98F7-4C46-9595-699058B6A732}"/>
                </a:ext>
              </a:extLst>
            </p:cNvPr>
            <p:cNvSpPr/>
            <p:nvPr/>
          </p:nvSpPr>
          <p:spPr>
            <a:xfrm>
              <a:off x="9797631" y="5165795"/>
              <a:ext cx="225782" cy="214121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EF530A7E-1258-4360-90BB-2658A60DB160}"/>
                </a:ext>
              </a:extLst>
            </p:cNvPr>
            <p:cNvSpPr txBox="1"/>
            <p:nvPr/>
          </p:nvSpPr>
          <p:spPr>
            <a:xfrm>
              <a:off x="10023413" y="5114361"/>
              <a:ext cx="15777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AGS LLRF</a:t>
              </a: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E902CC0A-C4BA-4AB0-845F-76195DFA7AC7}"/>
                </a:ext>
              </a:extLst>
            </p:cNvPr>
            <p:cNvSpPr txBox="1"/>
            <p:nvPr/>
          </p:nvSpPr>
          <p:spPr>
            <a:xfrm>
              <a:off x="10025078" y="5476308"/>
              <a:ext cx="15777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Booster LLRF</a:t>
              </a:r>
            </a:p>
          </p:txBody>
        </p:sp>
        <p:cxnSp>
          <p:nvCxnSpPr>
            <p:cNvPr id="81" name="Straight Connector 80">
              <a:extLst>
                <a:ext uri="{FF2B5EF4-FFF2-40B4-BE49-F238E27FC236}">
                  <a16:creationId xmlns:a16="http://schemas.microsoft.com/office/drawing/2014/main" id="{4BE3B7BB-0C31-40A0-B97E-6181DB85E9FA}"/>
                </a:ext>
              </a:extLst>
            </p:cNvPr>
            <p:cNvCxnSpPr>
              <a:cxnSpLocks/>
              <a:stCxn id="74" idx="0"/>
            </p:cNvCxnSpPr>
            <p:nvPr/>
          </p:nvCxnSpPr>
          <p:spPr>
            <a:xfrm flipV="1">
              <a:off x="9910522" y="4264499"/>
              <a:ext cx="1" cy="243220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>
              <a:extLst>
                <a:ext uri="{FF2B5EF4-FFF2-40B4-BE49-F238E27FC236}">
                  <a16:creationId xmlns:a16="http://schemas.microsoft.com/office/drawing/2014/main" id="{692C2CC3-CA94-4376-A5E5-273F687C9907}"/>
                </a:ext>
              </a:extLst>
            </p:cNvPr>
            <p:cNvCxnSpPr>
              <a:endCxn id="74" idx="2"/>
            </p:cNvCxnSpPr>
            <p:nvPr/>
          </p:nvCxnSpPr>
          <p:spPr>
            <a:xfrm flipV="1">
              <a:off x="9910522" y="4721840"/>
              <a:ext cx="0" cy="107060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42345177-49EC-49C6-B024-2C5608CA15BF}"/>
                </a:ext>
              </a:extLst>
            </p:cNvPr>
            <p:cNvCxnSpPr/>
            <p:nvPr/>
          </p:nvCxnSpPr>
          <p:spPr>
            <a:xfrm flipV="1">
              <a:off x="9913853" y="5043021"/>
              <a:ext cx="0" cy="107060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>
              <a:extLst>
                <a:ext uri="{FF2B5EF4-FFF2-40B4-BE49-F238E27FC236}">
                  <a16:creationId xmlns:a16="http://schemas.microsoft.com/office/drawing/2014/main" id="{5CAFE08E-FF6E-45B2-8B14-71E2411E260F}"/>
                </a:ext>
              </a:extLst>
            </p:cNvPr>
            <p:cNvCxnSpPr/>
            <p:nvPr/>
          </p:nvCxnSpPr>
          <p:spPr>
            <a:xfrm flipV="1">
              <a:off x="9913853" y="5383012"/>
              <a:ext cx="0" cy="107060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3E126546-2742-460E-9DD4-F6F2051275B8}"/>
                </a:ext>
              </a:extLst>
            </p:cNvPr>
            <p:cNvSpPr txBox="1"/>
            <p:nvPr/>
          </p:nvSpPr>
          <p:spPr>
            <a:xfrm>
              <a:off x="9738056" y="3325309"/>
              <a:ext cx="2011680" cy="461665"/>
            </a:xfrm>
            <a:prstGeom prst="rect">
              <a:avLst/>
            </a:prstGeom>
            <a:solidFill>
              <a:schemeClr val="bg1">
                <a:alpha val="50196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/>
                <a:t>Systems Linked via Update Link</a:t>
              </a:r>
            </a:p>
          </p:txBody>
        </p:sp>
        <p:sp>
          <p:nvSpPr>
            <p:cNvPr id="86" name="Rectangle 85">
              <a:extLst>
                <a:ext uri="{FF2B5EF4-FFF2-40B4-BE49-F238E27FC236}">
                  <a16:creationId xmlns:a16="http://schemas.microsoft.com/office/drawing/2014/main" id="{2767CAB8-04D7-4061-9407-9E735EC1D731}"/>
                </a:ext>
              </a:extLst>
            </p:cNvPr>
            <p:cNvSpPr/>
            <p:nvPr/>
          </p:nvSpPr>
          <p:spPr>
            <a:xfrm>
              <a:off x="7901739" y="4929407"/>
              <a:ext cx="1828800" cy="1188720"/>
            </a:xfrm>
            <a:prstGeom prst="rect">
              <a:avLst/>
            </a:prstGeom>
            <a:solidFill>
              <a:schemeClr val="bg1">
                <a:alpha val="50196"/>
              </a:schemeClr>
            </a:solidFill>
            <a:ln cap="rnd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7" name="Rectangle 86">
              <a:extLst>
                <a:ext uri="{FF2B5EF4-FFF2-40B4-BE49-F238E27FC236}">
                  <a16:creationId xmlns:a16="http://schemas.microsoft.com/office/drawing/2014/main" id="{EEB1B918-6386-4531-999B-403C67012A1A}"/>
                </a:ext>
              </a:extLst>
            </p:cNvPr>
            <p:cNvSpPr/>
            <p:nvPr/>
          </p:nvSpPr>
          <p:spPr>
            <a:xfrm>
              <a:off x="7997392" y="5021396"/>
              <a:ext cx="225782" cy="2141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8" name="Rectangle 87">
              <a:extLst>
                <a:ext uri="{FF2B5EF4-FFF2-40B4-BE49-F238E27FC236}">
                  <a16:creationId xmlns:a16="http://schemas.microsoft.com/office/drawing/2014/main" id="{35D807E7-F329-417D-AFD1-C7BE0849FF24}"/>
                </a:ext>
              </a:extLst>
            </p:cNvPr>
            <p:cNvSpPr/>
            <p:nvPr/>
          </p:nvSpPr>
          <p:spPr>
            <a:xfrm>
              <a:off x="7995727" y="5366313"/>
              <a:ext cx="225782" cy="214121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29E0241-8EDE-4AC6-9098-5C6AB204F626}"/>
                </a:ext>
              </a:extLst>
            </p:cNvPr>
            <p:cNvSpPr/>
            <p:nvPr/>
          </p:nvSpPr>
          <p:spPr>
            <a:xfrm>
              <a:off x="7995727" y="5688428"/>
              <a:ext cx="225782" cy="214121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683B88A1-F91B-408B-AAEE-BEDD26D844F8}"/>
                </a:ext>
              </a:extLst>
            </p:cNvPr>
            <p:cNvSpPr txBox="1"/>
            <p:nvPr/>
          </p:nvSpPr>
          <p:spPr>
            <a:xfrm>
              <a:off x="8221508" y="5000851"/>
              <a:ext cx="15777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EBIS LLRF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F9AA9491-5B32-497C-BBA3-F99577FF3920}"/>
                </a:ext>
              </a:extLst>
            </p:cNvPr>
            <p:cNvSpPr txBox="1"/>
            <p:nvPr/>
          </p:nvSpPr>
          <p:spPr>
            <a:xfrm>
              <a:off x="8221508" y="5334873"/>
              <a:ext cx="1577788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H- Linac LLRF</a:t>
              </a:r>
            </a:p>
          </p:txBody>
        </p:sp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61724312-B60B-45E0-B2C6-A6104002F887}"/>
                </a:ext>
              </a:extLst>
            </p:cNvPr>
            <p:cNvSpPr txBox="1"/>
            <p:nvPr/>
          </p:nvSpPr>
          <p:spPr>
            <a:xfrm>
              <a:off x="8221508" y="5592065"/>
              <a:ext cx="1577788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SRF Test Facility LLRF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7354EF8C-4CAA-40C4-9EB9-371A50953A87}"/>
                </a:ext>
              </a:extLst>
            </p:cNvPr>
            <p:cNvSpPr txBox="1"/>
            <p:nvPr/>
          </p:nvSpPr>
          <p:spPr>
            <a:xfrm>
              <a:off x="7901739" y="4655087"/>
              <a:ext cx="1828800" cy="276999"/>
            </a:xfrm>
            <a:prstGeom prst="rect">
              <a:avLst/>
            </a:prstGeom>
            <a:solidFill>
              <a:schemeClr val="bg1">
                <a:alpha val="50196"/>
              </a:schemeClr>
            </a:solidFill>
            <a:ln>
              <a:solidFill>
                <a:schemeClr val="tx1"/>
              </a:solidFill>
            </a:ln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sz="1200" b="1" dirty="0"/>
                <a:t>Standalone Systems</a:t>
              </a:r>
            </a:p>
          </p:txBody>
        </p:sp>
        <p:sp>
          <p:nvSpPr>
            <p:cNvPr id="94" name="Rectangle 93">
              <a:extLst>
                <a:ext uri="{FF2B5EF4-FFF2-40B4-BE49-F238E27FC236}">
                  <a16:creationId xmlns:a16="http://schemas.microsoft.com/office/drawing/2014/main" id="{343A44AA-B641-4710-8BFB-E7FF680D781B}"/>
                </a:ext>
              </a:extLst>
            </p:cNvPr>
            <p:cNvSpPr/>
            <p:nvPr/>
          </p:nvSpPr>
          <p:spPr>
            <a:xfrm>
              <a:off x="10151918" y="1805637"/>
              <a:ext cx="225782" cy="214121"/>
            </a:xfrm>
            <a:prstGeom prst="rect">
              <a:avLst/>
            </a:prstGeom>
            <a:solidFill>
              <a:srgbClr val="7030A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5" name="Rectangle 94">
              <a:extLst>
                <a:ext uri="{FF2B5EF4-FFF2-40B4-BE49-F238E27FC236}">
                  <a16:creationId xmlns:a16="http://schemas.microsoft.com/office/drawing/2014/main" id="{F9DD0B11-87CE-43D8-BD22-7CA0F9CC8A6C}"/>
                </a:ext>
              </a:extLst>
            </p:cNvPr>
            <p:cNvSpPr/>
            <p:nvPr/>
          </p:nvSpPr>
          <p:spPr>
            <a:xfrm>
              <a:off x="10730047" y="2581211"/>
              <a:ext cx="225782" cy="214121"/>
            </a:xfrm>
            <a:prstGeom prst="rect">
              <a:avLst/>
            </a:prstGeom>
            <a:solidFill>
              <a:srgbClr val="00B05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C69BD03A-3360-4B87-8169-8771193243E6}"/>
                </a:ext>
              </a:extLst>
            </p:cNvPr>
            <p:cNvSpPr/>
            <p:nvPr/>
          </p:nvSpPr>
          <p:spPr>
            <a:xfrm>
              <a:off x="8108617" y="3065459"/>
              <a:ext cx="225782" cy="21412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BF593879-B9B6-44E4-B9EA-7A5F3B784F47}"/>
                </a:ext>
              </a:extLst>
            </p:cNvPr>
            <p:cNvSpPr/>
            <p:nvPr/>
          </p:nvSpPr>
          <p:spPr>
            <a:xfrm>
              <a:off x="5554677" y="5335826"/>
              <a:ext cx="225782" cy="214121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57C56201-F857-4049-AE41-FB1BFE8DA9EF}"/>
                </a:ext>
              </a:extLst>
            </p:cNvPr>
            <p:cNvSpPr/>
            <p:nvPr/>
          </p:nvSpPr>
          <p:spPr>
            <a:xfrm>
              <a:off x="3110320" y="4616791"/>
              <a:ext cx="225782" cy="21412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99" name="Rectangle 98">
              <a:extLst>
                <a:ext uri="{FF2B5EF4-FFF2-40B4-BE49-F238E27FC236}">
                  <a16:creationId xmlns:a16="http://schemas.microsoft.com/office/drawing/2014/main" id="{040A9610-7F79-4874-889E-4FEEB5BF1A82}"/>
                </a:ext>
              </a:extLst>
            </p:cNvPr>
            <p:cNvSpPr/>
            <p:nvPr/>
          </p:nvSpPr>
          <p:spPr>
            <a:xfrm>
              <a:off x="1466772" y="4073663"/>
              <a:ext cx="225782" cy="214121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C10E7C91-8A47-48B3-AD7B-EB954A803D2E}"/>
                </a:ext>
              </a:extLst>
            </p:cNvPr>
            <p:cNvSpPr/>
            <p:nvPr/>
          </p:nvSpPr>
          <p:spPr>
            <a:xfrm>
              <a:off x="2386378" y="4260622"/>
              <a:ext cx="225782" cy="214121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6FC90698-6466-4A55-A40F-7CA0E1A9851D}"/>
                </a:ext>
              </a:extLst>
            </p:cNvPr>
            <p:cNvSpPr/>
            <p:nvPr/>
          </p:nvSpPr>
          <p:spPr>
            <a:xfrm>
              <a:off x="8074143" y="4375568"/>
              <a:ext cx="225782" cy="214121"/>
            </a:xfrm>
            <a:prstGeom prst="rect">
              <a:avLst/>
            </a:prstGeom>
            <a:solidFill>
              <a:srgbClr val="C00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102" name="Straight Connector 101">
              <a:extLst>
                <a:ext uri="{FF2B5EF4-FFF2-40B4-BE49-F238E27FC236}">
                  <a16:creationId xmlns:a16="http://schemas.microsoft.com/office/drawing/2014/main" id="{FC7F1673-45C4-4082-AEAB-8746C442C449}"/>
                </a:ext>
              </a:extLst>
            </p:cNvPr>
            <p:cNvCxnSpPr>
              <a:cxnSpLocks/>
              <a:stCxn id="98" idx="3"/>
              <a:endCxn id="97" idx="1"/>
            </p:cNvCxnSpPr>
            <p:nvPr/>
          </p:nvCxnSpPr>
          <p:spPr>
            <a:xfrm>
              <a:off x="3336102" y="4723852"/>
              <a:ext cx="2218575" cy="719035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>
              <a:extLst>
                <a:ext uri="{FF2B5EF4-FFF2-40B4-BE49-F238E27FC236}">
                  <a16:creationId xmlns:a16="http://schemas.microsoft.com/office/drawing/2014/main" id="{468E736C-EFE9-453E-92E7-BCBDD39B58CC}"/>
                </a:ext>
              </a:extLst>
            </p:cNvPr>
            <p:cNvCxnSpPr>
              <a:cxnSpLocks/>
              <a:stCxn id="97" idx="3"/>
            </p:cNvCxnSpPr>
            <p:nvPr/>
          </p:nvCxnSpPr>
          <p:spPr>
            <a:xfrm flipV="1">
              <a:off x="5780459" y="2806963"/>
              <a:ext cx="5033420" cy="2635924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>
              <a:extLst>
                <a:ext uri="{FF2B5EF4-FFF2-40B4-BE49-F238E27FC236}">
                  <a16:creationId xmlns:a16="http://schemas.microsoft.com/office/drawing/2014/main" id="{127B5615-5325-4780-9265-824EF55F8874}"/>
                </a:ext>
              </a:extLst>
            </p:cNvPr>
            <p:cNvCxnSpPr>
              <a:cxnSpLocks/>
              <a:endCxn id="95" idx="1"/>
            </p:cNvCxnSpPr>
            <p:nvPr/>
          </p:nvCxnSpPr>
          <p:spPr>
            <a:xfrm flipV="1">
              <a:off x="8334399" y="2688272"/>
              <a:ext cx="2395648" cy="513017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>
              <a:extLst>
                <a:ext uri="{FF2B5EF4-FFF2-40B4-BE49-F238E27FC236}">
                  <a16:creationId xmlns:a16="http://schemas.microsoft.com/office/drawing/2014/main" id="{1BD8DEE7-26D7-4F19-945F-D85C985BADFB}"/>
                </a:ext>
              </a:extLst>
            </p:cNvPr>
            <p:cNvCxnSpPr>
              <a:cxnSpLocks/>
              <a:endCxn id="95" idx="0"/>
            </p:cNvCxnSpPr>
            <p:nvPr/>
          </p:nvCxnSpPr>
          <p:spPr>
            <a:xfrm>
              <a:off x="10247418" y="2050307"/>
              <a:ext cx="595520" cy="530904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Rectangle 119">
              <a:extLst>
                <a:ext uri="{FF2B5EF4-FFF2-40B4-BE49-F238E27FC236}">
                  <a16:creationId xmlns:a16="http://schemas.microsoft.com/office/drawing/2014/main" id="{1F4475E8-F3E5-40A0-A946-A683F5DFDDC8}"/>
                </a:ext>
              </a:extLst>
            </p:cNvPr>
            <p:cNvSpPr/>
            <p:nvPr/>
          </p:nvSpPr>
          <p:spPr>
            <a:xfrm>
              <a:off x="6728208" y="5729065"/>
              <a:ext cx="225782" cy="214121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cxnSp>
          <p:nvCxnSpPr>
            <p:cNvPr id="121" name="Straight Connector 120">
              <a:extLst>
                <a:ext uri="{FF2B5EF4-FFF2-40B4-BE49-F238E27FC236}">
                  <a16:creationId xmlns:a16="http://schemas.microsoft.com/office/drawing/2014/main" id="{08B00784-81D9-4890-968F-81991AE4A684}"/>
                </a:ext>
              </a:extLst>
            </p:cNvPr>
            <p:cNvCxnSpPr>
              <a:cxnSpLocks/>
            </p:cNvCxnSpPr>
            <p:nvPr/>
          </p:nvCxnSpPr>
          <p:spPr>
            <a:xfrm>
              <a:off x="5787934" y="5454518"/>
              <a:ext cx="932757" cy="368379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Straight Connector 125">
              <a:extLst>
                <a:ext uri="{FF2B5EF4-FFF2-40B4-BE49-F238E27FC236}">
                  <a16:creationId xmlns:a16="http://schemas.microsoft.com/office/drawing/2014/main" id="{7DE3ED10-D07F-438F-AEE3-FE9DB748EFCE}"/>
                </a:ext>
              </a:extLst>
            </p:cNvPr>
            <p:cNvCxnSpPr/>
            <p:nvPr/>
          </p:nvCxnSpPr>
          <p:spPr>
            <a:xfrm flipV="1">
              <a:off x="9910388" y="5725359"/>
              <a:ext cx="0" cy="107060"/>
            </a:xfrm>
            <a:prstGeom prst="line">
              <a:avLst/>
            </a:prstGeom>
            <a:ln w="44450">
              <a:solidFill>
                <a:srgbClr val="FF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AE4B8EC9-03B9-4EFB-A9C0-69240F413B5A}"/>
                </a:ext>
              </a:extLst>
            </p:cNvPr>
            <p:cNvSpPr/>
            <p:nvPr/>
          </p:nvSpPr>
          <p:spPr>
            <a:xfrm>
              <a:off x="9799296" y="5507748"/>
              <a:ext cx="225782" cy="214121"/>
            </a:xfrm>
            <a:prstGeom prst="rect">
              <a:avLst/>
            </a:prstGeom>
            <a:solidFill>
              <a:srgbClr val="FFC00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5" name="Rectangle 124">
              <a:extLst>
                <a:ext uri="{FF2B5EF4-FFF2-40B4-BE49-F238E27FC236}">
                  <a16:creationId xmlns:a16="http://schemas.microsoft.com/office/drawing/2014/main" id="{01283A23-E1B7-44C4-B3A3-9436E46A7F57}"/>
                </a:ext>
              </a:extLst>
            </p:cNvPr>
            <p:cNvSpPr/>
            <p:nvPr/>
          </p:nvSpPr>
          <p:spPr>
            <a:xfrm>
              <a:off x="9800962" y="5797986"/>
              <a:ext cx="225782" cy="214121"/>
            </a:xfrm>
            <a:prstGeom prst="rect">
              <a:avLst/>
            </a:prstGeom>
            <a:solidFill>
              <a:srgbClr val="00206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  <p:sp>
          <p:nvSpPr>
            <p:cNvPr id="127" name="TextBox 126">
              <a:extLst>
                <a:ext uri="{FF2B5EF4-FFF2-40B4-BE49-F238E27FC236}">
                  <a16:creationId xmlns:a16="http://schemas.microsoft.com/office/drawing/2014/main" id="{E7C50309-7421-4C2D-97D9-4416E418D9D6}"/>
                </a:ext>
              </a:extLst>
            </p:cNvPr>
            <p:cNvSpPr txBox="1"/>
            <p:nvPr/>
          </p:nvSpPr>
          <p:spPr>
            <a:xfrm>
              <a:off x="10036243" y="5784573"/>
              <a:ext cx="1735567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sz="1200" b="1" dirty="0"/>
                <a:t>LLRF Lab</a:t>
              </a:r>
            </a:p>
          </p:txBody>
        </p:sp>
        <p:sp>
          <p:nvSpPr>
            <p:cNvPr id="128" name="TextBox 127">
              <a:extLst>
                <a:ext uri="{FF2B5EF4-FFF2-40B4-BE49-F238E27FC236}">
                  <a16:creationId xmlns:a16="http://schemas.microsoft.com/office/drawing/2014/main" id="{2689871E-3FB0-4315-B6FD-4A7E1079FDC8}"/>
                </a:ext>
              </a:extLst>
            </p:cNvPr>
            <p:cNvSpPr txBox="1"/>
            <p:nvPr/>
          </p:nvSpPr>
          <p:spPr>
            <a:xfrm>
              <a:off x="9486902" y="1735285"/>
              <a:ext cx="704040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17+1</a:t>
              </a:r>
            </a:p>
          </p:txBody>
        </p: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6D605ADF-39A5-45B0-B5F5-160ECAB571E4}"/>
                </a:ext>
              </a:extLst>
            </p:cNvPr>
            <p:cNvSpPr txBox="1"/>
            <p:nvPr/>
          </p:nvSpPr>
          <p:spPr>
            <a:xfrm>
              <a:off x="10777707" y="2262200"/>
              <a:ext cx="704039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26+3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C28437F9-DE25-4394-8BF0-81570B1230B8}"/>
                </a:ext>
              </a:extLst>
            </p:cNvPr>
            <p:cNvSpPr txBox="1"/>
            <p:nvPr/>
          </p:nvSpPr>
          <p:spPr>
            <a:xfrm>
              <a:off x="5317127" y="4943495"/>
              <a:ext cx="704039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13+1</a:t>
              </a:r>
            </a:p>
          </p:txBody>
        </p:sp>
        <p:sp>
          <p:nvSpPr>
            <p:cNvPr id="131" name="TextBox 130">
              <a:extLst>
                <a:ext uri="{FF2B5EF4-FFF2-40B4-BE49-F238E27FC236}">
                  <a16:creationId xmlns:a16="http://schemas.microsoft.com/office/drawing/2014/main" id="{931337CE-82F3-4D44-8075-014C80DEF800}"/>
                </a:ext>
              </a:extLst>
            </p:cNvPr>
            <p:cNvSpPr txBox="1"/>
            <p:nvPr/>
          </p:nvSpPr>
          <p:spPr>
            <a:xfrm>
              <a:off x="1217252" y="3683284"/>
              <a:ext cx="704039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13+1</a:t>
              </a:r>
            </a:p>
          </p:txBody>
        </p:sp>
        <p:sp>
          <p:nvSpPr>
            <p:cNvPr id="132" name="TextBox 131">
              <a:extLst>
                <a:ext uri="{FF2B5EF4-FFF2-40B4-BE49-F238E27FC236}">
                  <a16:creationId xmlns:a16="http://schemas.microsoft.com/office/drawing/2014/main" id="{0601C992-9364-4E87-9591-9EB45BA29F6E}"/>
                </a:ext>
              </a:extLst>
            </p:cNvPr>
            <p:cNvSpPr txBox="1"/>
            <p:nvPr/>
          </p:nvSpPr>
          <p:spPr>
            <a:xfrm>
              <a:off x="2219986" y="3895167"/>
              <a:ext cx="575799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5+1</a:t>
              </a:r>
            </a:p>
          </p:txBody>
        </p:sp>
        <p:sp>
          <p:nvSpPr>
            <p:cNvPr id="133" name="TextBox 132">
              <a:extLst>
                <a:ext uri="{FF2B5EF4-FFF2-40B4-BE49-F238E27FC236}">
                  <a16:creationId xmlns:a16="http://schemas.microsoft.com/office/drawing/2014/main" id="{51702A23-2DB5-4CD0-BE78-B55DD2A037BE}"/>
                </a:ext>
              </a:extLst>
            </p:cNvPr>
            <p:cNvSpPr txBox="1"/>
            <p:nvPr/>
          </p:nvSpPr>
          <p:spPr>
            <a:xfrm>
              <a:off x="3369578" y="4394073"/>
              <a:ext cx="575799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6+1</a:t>
              </a:r>
            </a:p>
          </p:txBody>
        </p:sp>
        <p:sp>
          <p:nvSpPr>
            <p:cNvPr id="134" name="TextBox 133">
              <a:extLst>
                <a:ext uri="{FF2B5EF4-FFF2-40B4-BE49-F238E27FC236}">
                  <a16:creationId xmlns:a16="http://schemas.microsoft.com/office/drawing/2014/main" id="{5AB58B55-960B-4A24-B2D8-A3FC7AB3901B}"/>
                </a:ext>
              </a:extLst>
            </p:cNvPr>
            <p:cNvSpPr txBox="1"/>
            <p:nvPr/>
          </p:nvSpPr>
          <p:spPr>
            <a:xfrm>
              <a:off x="8059884" y="2729346"/>
              <a:ext cx="312906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2</a:t>
              </a:r>
            </a:p>
          </p:txBody>
        </p:sp>
        <p:sp>
          <p:nvSpPr>
            <p:cNvPr id="135" name="TextBox 134">
              <a:extLst>
                <a:ext uri="{FF2B5EF4-FFF2-40B4-BE49-F238E27FC236}">
                  <a16:creationId xmlns:a16="http://schemas.microsoft.com/office/drawing/2014/main" id="{53359E9A-AE4C-49E4-8DF4-D3473B6CF0FC}"/>
                </a:ext>
              </a:extLst>
            </p:cNvPr>
            <p:cNvSpPr txBox="1"/>
            <p:nvPr/>
          </p:nvSpPr>
          <p:spPr>
            <a:xfrm>
              <a:off x="8342975" y="4253388"/>
              <a:ext cx="447559" cy="369332"/>
            </a:xfrm>
            <a:prstGeom prst="rect">
              <a:avLst/>
            </a:prstGeom>
            <a:solidFill>
              <a:srgbClr val="767171">
                <a:alpha val="50196"/>
              </a:srgbClr>
            </a:solidFill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 b="1" dirty="0">
                  <a:solidFill>
                    <a:srgbClr val="FFFF00"/>
                  </a:solidFill>
                </a:rPr>
                <a:t>~4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4863EF5C-5B1C-3A87-BA40-31AA8693B0A5}"/>
              </a:ext>
            </a:extLst>
          </p:cNvPr>
          <p:cNvSpPr txBox="1"/>
          <p:nvPr/>
        </p:nvSpPr>
        <p:spPr>
          <a:xfrm>
            <a:off x="2946400" y="627059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 algn="ctr"/>
            <a:r>
              <a:rPr lang="en-US" dirty="0"/>
              <a:t>~100 installed systems</a:t>
            </a:r>
          </a:p>
        </p:txBody>
      </p:sp>
      <p:sp>
        <p:nvSpPr>
          <p:cNvPr id="7" name="Slide Number Placeholder 2">
            <a:extLst>
              <a:ext uri="{FF2B5EF4-FFF2-40B4-BE49-F238E27FC236}">
                <a16:creationId xmlns:a16="http://schemas.microsoft.com/office/drawing/2014/main" id="{E959A44A-68AE-57BA-F613-4867CE00C0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88014" y="6316595"/>
            <a:ext cx="432486" cy="365125"/>
          </a:xfrm>
        </p:spPr>
        <p:txBody>
          <a:bodyPr/>
          <a:lstStyle/>
          <a:p>
            <a:fld id="{933A556B-7C63-244D-9B7C-B0EA8042B330}" type="slidenum">
              <a:rPr lang="en-US" smtClean="0"/>
              <a:pPr/>
              <a:t>15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5432118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941176-7DC1-8DCE-92AD-FF61C8D9D3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170726D-3E69-1A13-F5A2-8B1802FE8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Bunch-by-bunch damper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3E8E90C-DC6B-50F0-5938-3D8CBD875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0050" y="1529300"/>
            <a:ext cx="11544300" cy="482380"/>
          </a:xfrm>
        </p:spPr>
        <p:txBody>
          <a:bodyPr>
            <a:normAutofit fontScale="85000" lnSpcReduction="10000"/>
          </a:bodyPr>
          <a:lstStyle/>
          <a:p>
            <a:pPr marL="0" indent="0" algn="ctr"/>
            <a:r>
              <a:rPr lang="en-US" dirty="0"/>
              <a:t>Distributed system made possible by LLRF upgrade (pickup @ 4:00, kicker @ 2</a:t>
            </a:r>
            <a:r>
              <a:rPr lang="en-US" dirty="0">
                <a:sym typeface="Wingdings" panose="05000000000000000000" pitchFamily="2" charset="2"/>
              </a:rPr>
              <a:t>:00)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9F97884-6BD4-7174-E648-6688D8F2CE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16</a:t>
            </a:fld>
            <a:endParaRPr lang="en-US" sz="1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34E51D-AFE4-FEC4-9BD7-31CC89C22781}"/>
              </a:ext>
            </a:extLst>
          </p:cNvPr>
          <p:cNvSpPr txBox="1"/>
          <p:nvPr/>
        </p:nvSpPr>
        <p:spPr>
          <a:xfrm>
            <a:off x="4094995" y="6128493"/>
            <a:ext cx="400205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Kevin Mernick, RHIC Retreat 2013</a:t>
            </a:r>
          </a:p>
          <a:p>
            <a:pPr algn="ctr"/>
            <a:r>
              <a:rPr lang="en-US" b="1" dirty="0">
                <a:solidFill>
                  <a:srgbClr val="0000C0"/>
                </a:solidFill>
              </a:rPr>
              <a:t>Kevin Smith, LLRF Workshop 2013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715A745-78A4-C37F-4524-BB391739B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2011680"/>
            <a:ext cx="548640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AF11D1-7336-C2E0-20B2-D81FE10E99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0" y="2011680"/>
            <a:ext cx="548640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583468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CED4E-258D-D587-B00F-6FD1E9683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28 MHz Ferrite Tuners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73A599C-9DE1-D55B-6415-9569EC134A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19648" r="6493"/>
          <a:stretch>
            <a:fillRect/>
          </a:stretch>
        </p:blipFill>
        <p:spPr>
          <a:xfrm>
            <a:off x="7774486" y="3024120"/>
            <a:ext cx="3601941" cy="365760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C78B14-1805-DA87-4288-64E019A5A1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17</a:t>
            </a:fld>
            <a:endParaRPr lang="en-US" sz="1000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F31149A-7857-2D05-319A-5B24F483AB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6657" y="176280"/>
            <a:ext cx="3657600" cy="2743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9999976-F5EC-82DF-80FD-A3384E39A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-204676" y="1959872"/>
            <a:ext cx="4572000" cy="3429000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66C93DB-BE37-2F2B-15E2-61F74A953433}"/>
              </a:ext>
            </a:extLst>
          </p:cNvPr>
          <p:cNvSpPr txBox="1">
            <a:spLocks/>
          </p:cNvSpPr>
          <p:nvPr/>
        </p:nvSpPr>
        <p:spPr>
          <a:xfrm>
            <a:off x="3895957" y="4376615"/>
            <a:ext cx="3806114" cy="2082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000" dirty="0"/>
              <a:t>Reduced wear from thermal cycles</a:t>
            </a:r>
          </a:p>
          <a:p>
            <a:pPr marL="0" indent="0"/>
            <a:r>
              <a:rPr lang="en-US" sz="2000" dirty="0"/>
              <a:t>Provided fast tuner response at transition and </a:t>
            </a:r>
            <a:r>
              <a:rPr lang="en-US" sz="2000" dirty="0" err="1"/>
              <a:t>rebucketing</a:t>
            </a:r>
            <a:endParaRPr lang="en-US" sz="2000" dirty="0"/>
          </a:p>
          <a:p>
            <a:pPr marL="0" indent="0" algn="ctr"/>
            <a:r>
              <a:rPr lang="en-US" sz="2000" dirty="0"/>
              <a:t>Operational from Run15 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3C57FC8-D5EC-8C9B-747D-39286DA620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0214" y="1326165"/>
            <a:ext cx="3657600" cy="255958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6E520D7-E45B-1807-FD92-3018F1CDECCB}"/>
              </a:ext>
            </a:extLst>
          </p:cNvPr>
          <p:cNvSpPr txBox="1"/>
          <p:nvPr/>
        </p:nvSpPr>
        <p:spPr>
          <a:xfrm>
            <a:off x="3885669" y="3818975"/>
            <a:ext cx="3826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Mike Brennan, RHIC Retreat 2005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BA4F150-8C04-1E90-A49D-AE4CCAAD5FB5}"/>
              </a:ext>
            </a:extLst>
          </p:cNvPr>
          <p:cNvSpPr txBox="1"/>
          <p:nvPr/>
        </p:nvSpPr>
        <p:spPr>
          <a:xfrm>
            <a:off x="8182699" y="2531161"/>
            <a:ext cx="28438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>
                <a:solidFill>
                  <a:schemeClr val="bg2"/>
                </a:solidFill>
              </a:rPr>
              <a:t>Sal Polizzo, Richard Spitz</a:t>
            </a:r>
            <a:endParaRPr lang="en-US" dirty="0">
              <a:solidFill>
                <a:schemeClr val="bg2"/>
              </a:solidFill>
            </a:endParaRP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58875D2A-B6F2-5257-8E18-ED992CC41742}"/>
              </a:ext>
            </a:extLst>
          </p:cNvPr>
          <p:cNvCxnSpPr/>
          <p:nvPr/>
        </p:nvCxnSpPr>
        <p:spPr>
          <a:xfrm>
            <a:off x="3885669" y="2647162"/>
            <a:ext cx="358671" cy="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9527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74CA5-D39D-05B2-4A26-5ECE4A14E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943DA-4C76-D519-2090-6B34DCC674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Other Developments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33120-0911-7C53-6D5F-0EB2A3468F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455678"/>
            <a:ext cx="11049000" cy="482888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Landau cavities</a:t>
            </a:r>
          </a:p>
          <a:p>
            <a:pPr marL="914400" lvl="1" indent="-457200"/>
            <a:r>
              <a:rPr lang="en-US" dirty="0"/>
              <a:t>First used one of the 197 MHz storage systems (h = 2520)</a:t>
            </a:r>
          </a:p>
          <a:p>
            <a:pPr marL="914400" lvl="1" indent="-457200"/>
            <a:r>
              <a:rPr lang="en-US" dirty="0"/>
              <a:t>Then ~2004 an unmodified CERN 200 MHz system (h = 2563)</a:t>
            </a:r>
          </a:p>
          <a:p>
            <a:pPr marL="914400" lvl="1" indent="-457200"/>
            <a:r>
              <a:rPr lang="en-US" dirty="0"/>
              <a:t>Then ~2012 a dedicated 201.5 MHz system (h = 2580)</a:t>
            </a:r>
          </a:p>
          <a:p>
            <a:pPr marL="914400" lvl="1" indent="-457200"/>
            <a:r>
              <a:rPr lang="en-US" dirty="0"/>
              <a:t>Various enhancements to fight beam loading and support higher intensity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56 MHz SRF cavity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 err="1"/>
              <a:t>CeCPoP</a:t>
            </a:r>
            <a:r>
              <a:rPr lang="en-US" dirty="0"/>
              <a:t> experiment support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Beam Energy Scan 2 and </a:t>
            </a:r>
            <a:r>
              <a:rPr lang="en-US" dirty="0" err="1"/>
              <a:t>LEReC</a:t>
            </a:r>
            <a:endParaRPr lang="en-US" dirty="0"/>
          </a:p>
          <a:p>
            <a:pPr marL="914400" lvl="1" indent="-457200"/>
            <a:r>
              <a:rPr lang="en-US" dirty="0"/>
              <a:t>6 new RHIC 9 MHz cavities</a:t>
            </a:r>
          </a:p>
          <a:p>
            <a:pPr marL="914400" lvl="1" indent="-457200"/>
            <a:r>
              <a:rPr lang="en-US" dirty="0"/>
              <a:t>5 (later 6) RF cavities for </a:t>
            </a:r>
            <a:r>
              <a:rPr lang="en-US" dirty="0" err="1"/>
              <a:t>LEReC</a:t>
            </a:r>
            <a:r>
              <a:rPr lang="en-US" dirty="0"/>
              <a:t> e- accelerator</a:t>
            </a:r>
          </a:p>
          <a:p>
            <a:pPr marL="914400" lvl="1" indent="-457200"/>
            <a:r>
              <a:rPr lang="en-US" dirty="0"/>
              <a:t>Support and diagnostics for various </a:t>
            </a:r>
            <a:r>
              <a:rPr lang="en-US" dirty="0" err="1"/>
              <a:t>LEReC</a:t>
            </a:r>
            <a:r>
              <a:rPr lang="en-US" dirty="0"/>
              <a:t> </a:t>
            </a:r>
          </a:p>
          <a:p>
            <a:pPr marL="914400" lvl="2" indent="0">
              <a:buNone/>
            </a:pPr>
            <a:r>
              <a:rPr lang="en-US" sz="2400" dirty="0"/>
              <a:t>subsystems (laser timing, energy diagnostics, </a:t>
            </a:r>
          </a:p>
          <a:p>
            <a:pPr marL="914400" lvl="2" indent="0">
              <a:buNone/>
            </a:pPr>
            <a:r>
              <a:rPr lang="en-US" sz="2400" dirty="0"/>
              <a:t>energy feedback, etc.)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And many more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7F717A-F4FF-1783-C5C9-5854A68A30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18</a:t>
            </a:fld>
            <a:endParaRPr lang="en-US" sz="1000" dirty="0"/>
          </a:p>
        </p:txBody>
      </p:sp>
      <p:pic>
        <p:nvPicPr>
          <p:cNvPr id="1026" name="Picture 2" descr="Collider-Accelerator Department engineers and technicians">
            <a:extLst>
              <a:ext uri="{FF2B5EF4-FFF2-40B4-BE49-F238E27FC236}">
                <a16:creationId xmlns:a16="http://schemas.microsoft.com/office/drawing/2014/main" id="{B2CAB02F-01A0-4F1E-8850-9691F53FC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960" y="3200400"/>
            <a:ext cx="4114800" cy="3074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1184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052140-F920-0F27-B606-DEF40727B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RF Group Through the Years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86FF556-1DA1-4D01-637B-637E112A71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19</a:t>
            </a:fld>
            <a:endParaRPr lang="en-US" sz="1000" dirty="0"/>
          </a:p>
        </p:txBody>
      </p:sp>
      <p:sp>
        <p:nvSpPr>
          <p:cNvPr id="30" name="Content Placeholder 29">
            <a:extLst>
              <a:ext uri="{FF2B5EF4-FFF2-40B4-BE49-F238E27FC236}">
                <a16:creationId xmlns:a16="http://schemas.microsoft.com/office/drawing/2014/main" id="{785408C4-B1CD-DC2D-0CD4-50E7BCB12E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809" y="1492739"/>
            <a:ext cx="11772783" cy="4540072"/>
          </a:xfrm>
        </p:spPr>
        <p:txBody>
          <a:bodyPr lIns="45720" rIns="45720" numCol="7" spcCol="45720">
            <a:normAutofit fontScale="62500" lnSpcReduction="20000"/>
          </a:bodyPr>
          <a:lstStyle/>
          <a:p>
            <a:pPr marL="0" lvl="0" indent="0"/>
            <a:r>
              <a:rPr lang="en-US" b="1" dirty="0"/>
              <a:t>R. Anderson</a:t>
            </a:r>
          </a:p>
          <a:p>
            <a:pPr marL="0" lvl="0" indent="0"/>
            <a:r>
              <a:rPr lang="en-US" dirty="0"/>
              <a:t>T. Artusa</a:t>
            </a:r>
          </a:p>
          <a:p>
            <a:pPr marL="0" lvl="0" indent="0"/>
            <a:r>
              <a:rPr lang="en-US" dirty="0"/>
              <a:t>D. Baudier</a:t>
            </a:r>
          </a:p>
          <a:p>
            <a:pPr marL="0" lvl="0" indent="0"/>
            <a:r>
              <a:rPr lang="en-US" dirty="0"/>
              <a:t>D. Bianco</a:t>
            </a:r>
          </a:p>
          <a:p>
            <a:pPr marL="0" lvl="0" indent="0"/>
            <a:r>
              <a:rPr lang="en-US" dirty="0"/>
              <a:t>O. </a:t>
            </a:r>
            <a:r>
              <a:rPr lang="en-US" dirty="0" err="1"/>
              <a:t>Biletskyi</a:t>
            </a:r>
            <a:endParaRPr lang="en-US" dirty="0"/>
          </a:p>
          <a:p>
            <a:pPr marL="0" lvl="0" indent="0"/>
            <a:r>
              <a:rPr lang="en-US" i="1" dirty="0"/>
              <a:t>M. Blaskiewicz</a:t>
            </a:r>
          </a:p>
          <a:p>
            <a:pPr marL="0" lvl="0" indent="0"/>
            <a:r>
              <a:rPr lang="en-US" dirty="0"/>
              <a:t>M. Brennan</a:t>
            </a:r>
          </a:p>
          <a:p>
            <a:pPr marL="0" lvl="0" indent="0"/>
            <a:r>
              <a:rPr lang="en-US" dirty="0"/>
              <a:t>J. Brodowski</a:t>
            </a:r>
          </a:p>
          <a:p>
            <a:pPr marL="0" lvl="0" indent="0"/>
            <a:r>
              <a:rPr lang="en-US" dirty="0"/>
              <a:t>C. Brutus</a:t>
            </a:r>
          </a:p>
          <a:p>
            <a:pPr marL="0" lvl="0" indent="0"/>
            <a:r>
              <a:rPr lang="en-US" b="1" dirty="0"/>
              <a:t>J. Butler</a:t>
            </a:r>
          </a:p>
          <a:p>
            <a:pPr marL="0" lvl="0" indent="0"/>
            <a:r>
              <a:rPr lang="en-US" dirty="0"/>
              <a:t>A. Campbell</a:t>
            </a:r>
          </a:p>
          <a:p>
            <a:pPr marL="0" lvl="0" indent="0"/>
            <a:r>
              <a:rPr lang="en-US" dirty="0"/>
              <a:t>F. Carlino</a:t>
            </a:r>
          </a:p>
          <a:p>
            <a:pPr marL="0" lvl="0" indent="0"/>
            <a:r>
              <a:rPr lang="en-US" dirty="0"/>
              <a:t>K. Chen</a:t>
            </a:r>
          </a:p>
          <a:p>
            <a:pPr marL="0" lvl="0" indent="0"/>
            <a:r>
              <a:rPr lang="en-US" dirty="0"/>
              <a:t>R. Connolly</a:t>
            </a:r>
          </a:p>
          <a:p>
            <a:pPr marL="0" lvl="0" indent="0"/>
            <a:r>
              <a:rPr lang="en-US" dirty="0"/>
              <a:t>Z. Conway</a:t>
            </a:r>
          </a:p>
          <a:p>
            <a:pPr marL="0" lvl="0" indent="0"/>
            <a:r>
              <a:rPr lang="en-US" dirty="0"/>
              <a:t>J. DeLong</a:t>
            </a:r>
          </a:p>
          <a:p>
            <a:pPr marL="0" lvl="0" indent="0"/>
            <a:r>
              <a:rPr lang="en-US" dirty="0"/>
              <a:t>S. Deonarine</a:t>
            </a:r>
          </a:p>
          <a:p>
            <a:pPr marL="0" lvl="0" indent="0"/>
            <a:r>
              <a:rPr lang="en-US" b="1" dirty="0"/>
              <a:t>R. DiFranco</a:t>
            </a:r>
          </a:p>
          <a:p>
            <a:pPr marL="0" lvl="0" indent="0"/>
            <a:r>
              <a:rPr lang="en-US" dirty="0"/>
              <a:t>H. Dorr</a:t>
            </a:r>
          </a:p>
          <a:p>
            <a:pPr marL="0" lvl="0" indent="0"/>
            <a:r>
              <a:rPr lang="en-US" dirty="0"/>
              <a:t>N. Duong</a:t>
            </a:r>
          </a:p>
          <a:p>
            <a:pPr marL="0" lvl="0" indent="0"/>
            <a:r>
              <a:rPr lang="en-US" dirty="0"/>
              <a:t>S. Ellard</a:t>
            </a:r>
          </a:p>
          <a:p>
            <a:pPr marL="0" lvl="0" indent="0"/>
            <a:r>
              <a:rPr lang="en-US" dirty="0"/>
              <a:t>J. Errante</a:t>
            </a:r>
          </a:p>
          <a:p>
            <a:pPr marL="0" lvl="0" indent="0"/>
            <a:r>
              <a:rPr lang="en-US" dirty="0"/>
              <a:t>S. Farooq</a:t>
            </a:r>
          </a:p>
          <a:p>
            <a:pPr marL="0" lvl="0" indent="0"/>
            <a:r>
              <a:rPr lang="en-US" dirty="0"/>
              <a:t>K. Figueroa</a:t>
            </a:r>
          </a:p>
          <a:p>
            <a:pPr marL="0" lvl="0" indent="0"/>
            <a:r>
              <a:rPr lang="en-US" b="1" dirty="0"/>
              <a:t>W. Fischer</a:t>
            </a:r>
          </a:p>
          <a:p>
            <a:pPr marL="0" lvl="0" indent="0"/>
            <a:r>
              <a:rPr lang="en-US" dirty="0"/>
              <a:t>J. Fite</a:t>
            </a:r>
          </a:p>
          <a:p>
            <a:pPr marL="0" lvl="0" indent="0"/>
            <a:r>
              <a:rPr lang="en-US" dirty="0"/>
              <a:t>J. Genco</a:t>
            </a:r>
          </a:p>
          <a:p>
            <a:pPr marL="0" lvl="0" indent="0"/>
            <a:r>
              <a:rPr lang="en-US" dirty="0"/>
              <a:t>B. Gingrich</a:t>
            </a:r>
          </a:p>
          <a:p>
            <a:pPr marL="0" lvl="0" indent="0"/>
            <a:r>
              <a:rPr lang="en-US" dirty="0"/>
              <a:t>D. Goldberg</a:t>
            </a:r>
          </a:p>
          <a:p>
            <a:pPr marL="0" lvl="0" indent="0"/>
            <a:r>
              <a:rPr lang="en-US" dirty="0"/>
              <a:t>J. Greco</a:t>
            </a:r>
          </a:p>
          <a:p>
            <a:pPr marL="0" lvl="0" indent="0"/>
            <a:r>
              <a:rPr lang="en-US" dirty="0"/>
              <a:t>J. Guercio</a:t>
            </a:r>
          </a:p>
          <a:p>
            <a:pPr marL="0" lvl="0" indent="0"/>
            <a:r>
              <a:rPr lang="en-US" dirty="0"/>
              <a:t>H. Hahn</a:t>
            </a:r>
          </a:p>
          <a:p>
            <a:pPr marL="0" lvl="0" indent="0"/>
            <a:r>
              <a:rPr lang="en-US" dirty="0"/>
              <a:t>T. Hammil</a:t>
            </a:r>
          </a:p>
          <a:p>
            <a:pPr marL="0" lvl="0" indent="0"/>
            <a:r>
              <a:rPr lang="en-US" dirty="0"/>
              <a:t>P. Harvey</a:t>
            </a:r>
          </a:p>
          <a:p>
            <a:pPr marL="0" lvl="0" indent="0"/>
            <a:r>
              <a:rPr lang="en-US" dirty="0"/>
              <a:t>T. Hayes</a:t>
            </a:r>
          </a:p>
          <a:p>
            <a:pPr marL="0" lvl="0" indent="0"/>
            <a:r>
              <a:rPr lang="en-US" dirty="0"/>
              <a:t>F. </a:t>
            </a:r>
            <a:r>
              <a:rPr lang="en-US" dirty="0" err="1"/>
              <a:t>Heistermann</a:t>
            </a:r>
            <a:endParaRPr lang="en-US" dirty="0"/>
          </a:p>
          <a:p>
            <a:pPr marL="0" lvl="0" indent="0"/>
            <a:r>
              <a:rPr lang="en-US" dirty="0"/>
              <a:t>K. Hernandez</a:t>
            </a:r>
          </a:p>
          <a:p>
            <a:pPr marL="0" lvl="0" indent="0"/>
            <a:r>
              <a:rPr lang="en-US" dirty="0"/>
              <a:t>M. Hoffmann Wallner</a:t>
            </a:r>
          </a:p>
          <a:p>
            <a:pPr marL="0" lvl="0" indent="0"/>
            <a:r>
              <a:rPr lang="en-US" dirty="0"/>
              <a:t>D. Holmes</a:t>
            </a:r>
          </a:p>
          <a:p>
            <a:pPr marL="0" lvl="0" indent="0"/>
            <a:r>
              <a:rPr lang="en-US" dirty="0"/>
              <a:t>A. Hubert</a:t>
            </a:r>
          </a:p>
          <a:p>
            <a:pPr marL="0" lvl="0" indent="0"/>
            <a:r>
              <a:rPr lang="en-US" dirty="0"/>
              <a:t>J. Joseph</a:t>
            </a:r>
          </a:p>
          <a:p>
            <a:pPr marL="0" lvl="0" indent="0"/>
            <a:r>
              <a:rPr lang="en-US" dirty="0"/>
              <a:t>T. Juarez</a:t>
            </a:r>
          </a:p>
          <a:p>
            <a:pPr marL="0" lvl="0" indent="0"/>
            <a:r>
              <a:rPr lang="en-US" dirty="0"/>
              <a:t>J. Keane</a:t>
            </a:r>
          </a:p>
          <a:p>
            <a:pPr marL="0" lvl="0" indent="0"/>
            <a:r>
              <a:rPr lang="en-US" dirty="0"/>
              <a:t>R. Kellermann</a:t>
            </a:r>
          </a:p>
          <a:p>
            <a:pPr marL="0" lvl="0" indent="0"/>
            <a:r>
              <a:rPr lang="en-US" dirty="0"/>
              <a:t>B. </a:t>
            </a:r>
            <a:r>
              <a:rPr lang="en-US" dirty="0" err="1"/>
              <a:t>Kellwick</a:t>
            </a:r>
            <a:endParaRPr lang="en-US" dirty="0"/>
          </a:p>
          <a:p>
            <a:pPr marL="0" lvl="0" indent="0"/>
            <a:r>
              <a:rPr lang="en-US" dirty="0"/>
              <a:t>C. </a:t>
            </a:r>
            <a:r>
              <a:rPr lang="en-US" dirty="0" err="1"/>
              <a:t>Klassert</a:t>
            </a:r>
            <a:endParaRPr lang="en-US" dirty="0"/>
          </a:p>
          <a:p>
            <a:pPr marL="0" lvl="0" indent="0"/>
            <a:r>
              <a:rPr lang="en-US" dirty="0"/>
              <a:t>P. </a:t>
            </a:r>
            <a:r>
              <a:rPr lang="en-US" dirty="0" err="1"/>
              <a:t>Koello</a:t>
            </a:r>
            <a:endParaRPr lang="en-US" dirty="0"/>
          </a:p>
          <a:p>
            <a:pPr marL="0" lvl="0" indent="0"/>
            <a:r>
              <a:rPr lang="en-US" dirty="0"/>
              <a:t>P. Kolb</a:t>
            </a:r>
          </a:p>
          <a:p>
            <a:pPr marL="0" lvl="0" indent="0"/>
            <a:r>
              <a:rPr lang="en-US" dirty="0"/>
              <a:t>R. Kuruca</a:t>
            </a:r>
          </a:p>
          <a:p>
            <a:pPr marL="0" lvl="0" indent="0"/>
            <a:r>
              <a:rPr lang="en-US" dirty="0"/>
              <a:t>S. </a:t>
            </a:r>
            <a:r>
              <a:rPr lang="en-US" dirty="0" err="1"/>
              <a:t>Kwiatowski</a:t>
            </a:r>
            <a:endParaRPr lang="en-US" dirty="0"/>
          </a:p>
          <a:p>
            <a:pPr marL="0" lvl="0" indent="0"/>
            <a:r>
              <a:rPr lang="en-US" b="1" dirty="0"/>
              <a:t>N. Laloudakis</a:t>
            </a:r>
          </a:p>
          <a:p>
            <a:pPr marL="0" lvl="0" indent="0"/>
            <a:r>
              <a:rPr lang="en-US" dirty="0"/>
              <a:t>T. Le</a:t>
            </a:r>
          </a:p>
          <a:p>
            <a:pPr marL="0" lvl="0" indent="0"/>
            <a:r>
              <a:rPr lang="en-US" dirty="0"/>
              <a:t>W. Legaz</a:t>
            </a:r>
          </a:p>
          <a:p>
            <a:pPr marL="0" lvl="0" indent="0"/>
            <a:r>
              <a:rPr lang="en-US" dirty="0"/>
              <a:t>D. Livoti</a:t>
            </a:r>
          </a:p>
          <a:p>
            <a:pPr marL="0" lvl="0" indent="0"/>
            <a:r>
              <a:rPr lang="en-US" b="1" dirty="0"/>
              <a:t>V. LoDestro</a:t>
            </a:r>
          </a:p>
          <a:p>
            <a:pPr marL="0" lvl="0" indent="0"/>
            <a:r>
              <a:rPr lang="en-US" dirty="0"/>
              <a:t>M. McCooey</a:t>
            </a:r>
          </a:p>
          <a:p>
            <a:pPr marL="0" lvl="0" indent="0"/>
            <a:r>
              <a:rPr lang="en-US" dirty="0"/>
              <a:t>K. Mernick</a:t>
            </a:r>
          </a:p>
          <a:p>
            <a:pPr marL="0" lvl="0" indent="0"/>
            <a:r>
              <a:rPr lang="en-US" dirty="0"/>
              <a:t>P. Moore</a:t>
            </a:r>
          </a:p>
          <a:p>
            <a:pPr marL="0" lvl="0" indent="0"/>
            <a:r>
              <a:rPr lang="en-US" dirty="0"/>
              <a:t>M. Myers</a:t>
            </a:r>
          </a:p>
          <a:p>
            <a:pPr marL="0" lvl="0" indent="0"/>
            <a:r>
              <a:rPr lang="en-US" dirty="0"/>
              <a:t>S. Naase</a:t>
            </a:r>
          </a:p>
          <a:p>
            <a:pPr marL="0" lvl="0" indent="0"/>
            <a:r>
              <a:rPr lang="en-US" dirty="0"/>
              <a:t>G. Narayan</a:t>
            </a:r>
          </a:p>
          <a:p>
            <a:pPr marL="0" lvl="0" indent="0"/>
            <a:r>
              <a:rPr lang="en-US" dirty="0"/>
              <a:t>G. Nembhard</a:t>
            </a:r>
          </a:p>
          <a:p>
            <a:pPr marL="0" lvl="0" indent="0"/>
            <a:r>
              <a:rPr lang="en-US" dirty="0"/>
              <a:t>J. Neto</a:t>
            </a:r>
          </a:p>
          <a:p>
            <a:pPr marL="0" lvl="0" indent="0"/>
            <a:r>
              <a:rPr lang="en-US" dirty="0"/>
              <a:t>C. Neyland</a:t>
            </a:r>
          </a:p>
          <a:p>
            <a:pPr marL="0" lvl="0" indent="0"/>
            <a:r>
              <a:rPr lang="en-US" dirty="0"/>
              <a:t>E. </a:t>
            </a:r>
            <a:r>
              <a:rPr lang="en-US" dirty="0" err="1"/>
              <a:t>Onillon</a:t>
            </a:r>
            <a:endParaRPr lang="en-US" dirty="0"/>
          </a:p>
          <a:p>
            <a:pPr marL="0" lvl="0" indent="0"/>
            <a:r>
              <a:rPr lang="en-US" dirty="0"/>
              <a:t>T. </a:t>
            </a:r>
            <a:r>
              <a:rPr lang="en-US" dirty="0" err="1"/>
              <a:t>Orobello</a:t>
            </a:r>
            <a:endParaRPr lang="en-US" dirty="0"/>
          </a:p>
          <a:p>
            <a:pPr marL="0" lvl="0" indent="0"/>
            <a:r>
              <a:rPr lang="en-US" dirty="0"/>
              <a:t>B. Palacios</a:t>
            </a:r>
          </a:p>
          <a:p>
            <a:pPr marL="0" lvl="0" indent="0"/>
            <a:r>
              <a:rPr lang="en-US" dirty="0"/>
              <a:t>R. Perez</a:t>
            </a:r>
          </a:p>
          <a:p>
            <a:pPr marL="0" lvl="0" indent="0"/>
            <a:r>
              <a:rPr lang="en-US" dirty="0"/>
              <a:t>S. Polizzo</a:t>
            </a:r>
          </a:p>
          <a:p>
            <a:pPr marL="0" lvl="0" indent="0"/>
            <a:r>
              <a:rPr lang="en-US" dirty="0"/>
              <a:t>C. Ramirez Lockward</a:t>
            </a:r>
          </a:p>
          <a:p>
            <a:pPr marL="0" lvl="0" indent="0"/>
            <a:r>
              <a:rPr lang="en-US" dirty="0"/>
              <a:t>A. Ratti</a:t>
            </a:r>
          </a:p>
          <a:p>
            <a:pPr marL="0" lvl="0" indent="0"/>
            <a:r>
              <a:rPr lang="en-US" dirty="0"/>
              <a:t>M. Rivera</a:t>
            </a:r>
          </a:p>
          <a:p>
            <a:pPr marL="0" lvl="0" indent="0"/>
            <a:r>
              <a:rPr lang="en-US" dirty="0"/>
              <a:t>K. Rogers</a:t>
            </a:r>
          </a:p>
          <a:p>
            <a:pPr marL="0" lvl="0" indent="0"/>
            <a:r>
              <a:rPr lang="en-US" dirty="0"/>
              <a:t>J. Rose</a:t>
            </a:r>
          </a:p>
          <a:p>
            <a:pPr marL="0" lvl="0" indent="0"/>
            <a:r>
              <a:rPr lang="en-US" dirty="0"/>
              <a:t>S. Seberg</a:t>
            </a:r>
          </a:p>
          <a:p>
            <a:pPr marL="0" lvl="0" indent="0"/>
            <a:r>
              <a:rPr lang="en-US" dirty="0"/>
              <a:t>T. Seda</a:t>
            </a:r>
          </a:p>
          <a:p>
            <a:pPr marL="0" lvl="0" indent="0"/>
            <a:r>
              <a:rPr lang="en-US" b="1" dirty="0"/>
              <a:t>F. Severino</a:t>
            </a:r>
          </a:p>
          <a:p>
            <a:pPr marL="0" lvl="0" indent="0"/>
            <a:r>
              <a:rPr lang="en-US" dirty="0"/>
              <a:t>K. Smith</a:t>
            </a:r>
          </a:p>
          <a:p>
            <a:pPr marL="0" lvl="0" indent="0"/>
            <a:r>
              <a:rPr lang="en-US" dirty="0"/>
              <a:t>M. Sowinski</a:t>
            </a:r>
          </a:p>
          <a:p>
            <a:pPr marL="0" lvl="0" indent="0"/>
            <a:r>
              <a:rPr lang="en-US" dirty="0"/>
              <a:t>R. Spitz</a:t>
            </a:r>
          </a:p>
          <a:p>
            <a:pPr marL="0" lvl="0" indent="0"/>
            <a:r>
              <a:rPr lang="en-US" dirty="0"/>
              <a:t>S. Valentino</a:t>
            </a:r>
          </a:p>
          <a:p>
            <a:pPr marL="0" lvl="0" indent="0"/>
            <a:r>
              <a:rPr lang="en-US" dirty="0"/>
              <a:t>K. Vetter</a:t>
            </a:r>
          </a:p>
          <a:p>
            <a:pPr marL="0" lvl="0" indent="0"/>
            <a:r>
              <a:rPr lang="en-US" dirty="0"/>
              <a:t>M. Witte</a:t>
            </a:r>
          </a:p>
          <a:p>
            <a:pPr marL="0" lvl="0" indent="0"/>
            <a:r>
              <a:rPr lang="en-US" dirty="0"/>
              <a:t>Q. Wu</a:t>
            </a:r>
          </a:p>
          <a:p>
            <a:pPr marL="0" lvl="0" indent="0"/>
            <a:r>
              <a:rPr lang="en-US" dirty="0"/>
              <a:t>B. Xiao</a:t>
            </a:r>
          </a:p>
          <a:p>
            <a:pPr marL="0" lvl="0" indent="0"/>
            <a:r>
              <a:rPr lang="en-US" dirty="0"/>
              <a:t>T. Xin</a:t>
            </a:r>
          </a:p>
          <a:p>
            <a:pPr marL="0" lvl="0" indent="0"/>
            <a:r>
              <a:rPr lang="en-US" dirty="0"/>
              <a:t>C. Xu</a:t>
            </a:r>
          </a:p>
          <a:p>
            <a:pPr marL="0" lvl="0" indent="0"/>
            <a:r>
              <a:rPr lang="en-US" dirty="0"/>
              <a:t>W. Xu</a:t>
            </a:r>
          </a:p>
          <a:p>
            <a:pPr marL="0" lvl="0" indent="0"/>
            <a:r>
              <a:rPr lang="en-US" dirty="0"/>
              <a:t>S. Yuan</a:t>
            </a:r>
          </a:p>
          <a:p>
            <a:pPr marL="0" lvl="0" indent="0"/>
            <a:r>
              <a:rPr lang="en-US" i="1" dirty="0"/>
              <a:t>A. Zaltsman</a:t>
            </a:r>
          </a:p>
          <a:p>
            <a:pPr marL="0" lvl="0" indent="0"/>
            <a:r>
              <a:rPr lang="en-US" dirty="0"/>
              <a:t>S. Zheng</a:t>
            </a:r>
          </a:p>
          <a:p>
            <a:pPr marL="0" indent="0"/>
            <a:endParaRPr lang="en-US" dirty="0"/>
          </a:p>
        </p:txBody>
      </p:sp>
      <p:sp>
        <p:nvSpPr>
          <p:cNvPr id="31" name="Content Placeholder 2">
            <a:extLst>
              <a:ext uri="{FF2B5EF4-FFF2-40B4-BE49-F238E27FC236}">
                <a16:creationId xmlns:a16="http://schemas.microsoft.com/office/drawing/2014/main" id="{F1A0F4FE-64E0-9077-1231-D381A574571F}"/>
              </a:ext>
            </a:extLst>
          </p:cNvPr>
          <p:cNvSpPr txBox="1">
            <a:spLocks/>
          </p:cNvSpPr>
          <p:nvPr/>
        </p:nvSpPr>
        <p:spPr>
          <a:xfrm>
            <a:off x="3895957" y="5963136"/>
            <a:ext cx="3806114" cy="7776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2000" b="1" dirty="0"/>
              <a:t>C-AD from 1999 – present</a:t>
            </a:r>
          </a:p>
          <a:p>
            <a:pPr marL="0" indent="0"/>
            <a:r>
              <a:rPr lang="en-US" sz="2000" i="1" dirty="0"/>
              <a:t>C-AD/EIC from 1999 - present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94CBC210-C5CB-463A-6598-C96CB70A0588}"/>
              </a:ext>
            </a:extLst>
          </p:cNvPr>
          <p:cNvSpPr txBox="1">
            <a:spLocks/>
          </p:cNvSpPr>
          <p:nvPr/>
        </p:nvSpPr>
        <p:spPr>
          <a:xfrm>
            <a:off x="8604931" y="895023"/>
            <a:ext cx="3234615" cy="313932"/>
          </a:xfrm>
          <a:prstGeom prst="rect">
            <a:avLst/>
          </a:prstGeom>
        </p:spPr>
        <p:txBody>
          <a:bodyPr vert="horz" lIns="91440" tIns="45720" rIns="91440" bIns="4572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/>
            <a:r>
              <a:rPr lang="en-US" sz="1600" dirty="0"/>
              <a:t>plus a few mechanical “friends”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4075074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5A50FB-44F3-6846-8C26-F8681D4BF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Outline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4BED499-6ED4-F54A-8BC4-75AB617CA0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638425"/>
            <a:ext cx="11049000" cy="4207185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The Early Years</a:t>
            </a:r>
          </a:p>
          <a:p>
            <a:pPr lvl="1"/>
            <a:r>
              <a:rPr lang="en-US" dirty="0"/>
              <a:t>Identifying and </a:t>
            </a:r>
            <a:r>
              <a:rPr lang="en-US"/>
              <a:t>Fixing Problems</a:t>
            </a:r>
            <a:endParaRPr lang="en-US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Pushing the Intensity</a:t>
            </a:r>
          </a:p>
          <a:p>
            <a:pPr lvl="1"/>
            <a:r>
              <a:rPr lang="en-US" dirty="0"/>
              <a:t>A Constant </a:t>
            </a:r>
            <a:r>
              <a:rPr lang="en-US" strike="sngStrike" dirty="0"/>
              <a:t>Struggle</a:t>
            </a:r>
            <a:r>
              <a:rPr lang="en-US" dirty="0"/>
              <a:t> Effort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A Well-Oiled Machine</a:t>
            </a:r>
          </a:p>
          <a:p>
            <a:pPr lvl="1"/>
            <a:r>
              <a:rPr lang="en-US" dirty="0"/>
              <a:t>Digital LLRF</a:t>
            </a:r>
          </a:p>
          <a:p>
            <a:pPr lvl="1"/>
            <a:r>
              <a:rPr lang="en-US" dirty="0"/>
              <a:t>New Cavities</a:t>
            </a:r>
          </a:p>
          <a:p>
            <a:pPr lvl="1"/>
            <a:r>
              <a:rPr lang="en-US" dirty="0"/>
              <a:t>Efficient, Flexible, High-Intensity Operation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D153C9-B6EC-5440-87A3-9DCF9B76E7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B59DFF-B050-8DAC-27B5-C6ACCCEB91EA}"/>
              </a:ext>
            </a:extLst>
          </p:cNvPr>
          <p:cNvSpPr txBox="1"/>
          <p:nvPr/>
        </p:nvSpPr>
        <p:spPr>
          <a:xfrm>
            <a:off x="3309093" y="5711770"/>
            <a:ext cx="557381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/>
              <a:t>This talk could probably also be titled</a:t>
            </a:r>
          </a:p>
          <a:p>
            <a:pPr marL="0" lvl="1" algn="ctr"/>
            <a:r>
              <a:rPr lang="en-US" dirty="0"/>
              <a:t>“A Bunch of Good Ideas that Mike Brennan Had”</a:t>
            </a:r>
          </a:p>
        </p:txBody>
      </p:sp>
      <p:pic>
        <p:nvPicPr>
          <p:cNvPr id="5" name="Picture 4" descr="User uploaded image for group ecard - 3yqx4uui.jpg">
            <a:extLst>
              <a:ext uri="{FF2B5EF4-FFF2-40B4-BE49-F238E27FC236}">
                <a16:creationId xmlns:a16="http://schemas.microsoft.com/office/drawing/2014/main" id="{1A58BE1B-A4CE-AB0B-5D71-7FD4A41136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819"/>
          <a:stretch>
            <a:fillRect/>
          </a:stretch>
        </p:blipFill>
        <p:spPr>
          <a:xfrm>
            <a:off x="7617893" y="1510071"/>
            <a:ext cx="4002607" cy="38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628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F76EB8-A956-3FA6-0FC5-62BEC2B83A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User uploaded image for group ecard - gx3ypxkz.jpg">
            <a:extLst>
              <a:ext uri="{FF2B5EF4-FFF2-40B4-BE49-F238E27FC236}">
                <a16:creationId xmlns:a16="http://schemas.microsoft.com/office/drawing/2014/main" id="{F6C8C6F1-7226-D7D3-9316-BFF26BAB43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747" r="2089" b="12195"/>
          <a:stretch>
            <a:fillRect/>
          </a:stretch>
        </p:blipFill>
        <p:spPr>
          <a:xfrm>
            <a:off x="4572000" y="4566229"/>
            <a:ext cx="4028851" cy="2100338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88E6A2C-C4A8-D1F6-6875-5ADE2BD8AF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Picture 3" descr="User uploaded image for group ecard - hbd3adzv.jpg">
            <a:extLst>
              <a:ext uri="{FF2B5EF4-FFF2-40B4-BE49-F238E27FC236}">
                <a16:creationId xmlns:a16="http://schemas.microsoft.com/office/drawing/2014/main" id="{CDEA9909-2D52-FD03-5ABC-28A4862A1CE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13861"/>
          <a:stretch>
            <a:fillRect/>
          </a:stretch>
        </p:blipFill>
        <p:spPr>
          <a:xfrm>
            <a:off x="8525957" y="159020"/>
            <a:ext cx="3333750" cy="287165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Picture 4" descr="User uploaded image for group ecard - pd1e2cpb.jpg">
            <a:extLst>
              <a:ext uri="{FF2B5EF4-FFF2-40B4-BE49-F238E27FC236}">
                <a16:creationId xmlns:a16="http://schemas.microsoft.com/office/drawing/2014/main" id="{30A9C0C3-9C03-B713-59BF-DC0929FF050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7681" t="13271" r="14059" b="20752"/>
          <a:stretch>
            <a:fillRect/>
          </a:stretch>
        </p:blipFill>
        <p:spPr>
          <a:xfrm>
            <a:off x="8621370" y="3040772"/>
            <a:ext cx="3148645" cy="36257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9C5D0AF-1B71-427E-0E76-FDC3339D01A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320" r="5345"/>
          <a:stretch>
            <a:fillRect/>
          </a:stretch>
        </p:blipFill>
        <p:spPr>
          <a:xfrm>
            <a:off x="469135" y="3237567"/>
            <a:ext cx="4084469" cy="3429000"/>
          </a:xfrm>
          <a:prstGeom prst="rect">
            <a:avLst/>
          </a:prstGeom>
        </p:spPr>
      </p:pic>
      <p:pic>
        <p:nvPicPr>
          <p:cNvPr id="3" name="Picture 2" descr="User uploaded image for group ecard - xvrgpcw9.png">
            <a:extLst>
              <a:ext uri="{FF2B5EF4-FFF2-40B4-BE49-F238E27FC236}">
                <a16:creationId xmlns:a16="http://schemas.microsoft.com/office/drawing/2014/main" id="{0FB1D091-A635-121A-1283-3E0B07023AC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550" r="34676"/>
          <a:stretch>
            <a:fillRect/>
          </a:stretch>
        </p:blipFill>
        <p:spPr>
          <a:xfrm>
            <a:off x="830490" y="159020"/>
            <a:ext cx="3516284" cy="398571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E4E3BCA-A6DB-4A34-9DC8-865C8553A68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3791"/>
          <a:stretch>
            <a:fillRect/>
          </a:stretch>
        </p:blipFill>
        <p:spPr>
          <a:xfrm>
            <a:off x="4999063" y="159020"/>
            <a:ext cx="3096855" cy="36576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1B99E58-2668-F3B9-D4C7-E1A51DEB6F39}"/>
              </a:ext>
            </a:extLst>
          </p:cNvPr>
          <p:cNvSpPr txBox="1"/>
          <p:nvPr/>
        </p:nvSpPr>
        <p:spPr>
          <a:xfrm>
            <a:off x="4998869" y="3170289"/>
            <a:ext cx="3097240" cy="646331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John Butler, 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2013 Open B Volleyball Champion,</a:t>
            </a:r>
          </a:p>
          <a:p>
            <a:pPr algn="ctr"/>
            <a:r>
              <a:rPr lang="en-US" sz="1400" b="1" dirty="0">
                <a:solidFill>
                  <a:schemeClr val="bg1"/>
                </a:solidFill>
              </a:rPr>
              <a:t>Super Tech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A44C9E2-F06F-8F5B-B35D-B9F4CA5580F6}"/>
              </a:ext>
            </a:extLst>
          </p:cNvPr>
          <p:cNvSpPr txBox="1"/>
          <p:nvPr/>
        </p:nvSpPr>
        <p:spPr>
          <a:xfrm>
            <a:off x="10324902" y="6358790"/>
            <a:ext cx="1424594" cy="307777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M. Myers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EEE5328-A925-9D66-7ED9-F12EC61EB116}"/>
              </a:ext>
            </a:extLst>
          </p:cNvPr>
          <p:cNvSpPr txBox="1"/>
          <p:nvPr/>
        </p:nvSpPr>
        <p:spPr>
          <a:xfrm>
            <a:off x="8531034" y="2180652"/>
            <a:ext cx="2136611" cy="738664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M. Brennan, 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M. Blaskiewicz,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K. Mernick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9F105FA-4578-6019-FCBF-1CCF6D51D6C6}"/>
              </a:ext>
            </a:extLst>
          </p:cNvPr>
          <p:cNvSpPr txBox="1"/>
          <p:nvPr/>
        </p:nvSpPr>
        <p:spPr>
          <a:xfrm>
            <a:off x="832559" y="3398137"/>
            <a:ext cx="2214061" cy="738664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K. Smith, P. Paul, 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A. Campbell, E. </a:t>
            </a:r>
            <a:r>
              <a:rPr lang="en-US" sz="1400" b="1" dirty="0" err="1">
                <a:solidFill>
                  <a:schemeClr val="bg1"/>
                </a:solidFill>
              </a:rPr>
              <a:t>Onillon</a:t>
            </a:r>
            <a:r>
              <a:rPr lang="en-US" sz="1400" b="1" dirty="0">
                <a:solidFill>
                  <a:schemeClr val="bg1"/>
                </a:solidFill>
              </a:rPr>
              <a:t>, J. DeLong, M. Brennan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CF12B3-308D-E80A-9234-37822652B2C4}"/>
              </a:ext>
            </a:extLst>
          </p:cNvPr>
          <p:cNvSpPr txBox="1"/>
          <p:nvPr/>
        </p:nvSpPr>
        <p:spPr>
          <a:xfrm>
            <a:off x="490170" y="6143347"/>
            <a:ext cx="1300527" cy="523220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F. Severino,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K. Smith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455A664-59AC-6FA8-CF22-B357625A5C2A}"/>
              </a:ext>
            </a:extLst>
          </p:cNvPr>
          <p:cNvSpPr txBox="1"/>
          <p:nvPr/>
        </p:nvSpPr>
        <p:spPr>
          <a:xfrm>
            <a:off x="4572000" y="6358790"/>
            <a:ext cx="1964428" cy="307777"/>
          </a:xfrm>
          <a:prstGeom prst="rect">
            <a:avLst/>
          </a:prstGeom>
          <a:solidFill>
            <a:srgbClr val="D9D9D9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400" b="1" dirty="0">
                <a:solidFill>
                  <a:schemeClr val="bg1"/>
                </a:solidFill>
              </a:rPr>
              <a:t>K. Smith, Z. Conway</a:t>
            </a:r>
          </a:p>
        </p:txBody>
      </p:sp>
    </p:spTree>
    <p:extLst>
      <p:ext uri="{BB962C8B-B14F-4D97-AF65-F5344CB8AC3E}">
        <p14:creationId xmlns:p14="http://schemas.microsoft.com/office/powerpoint/2010/main" val="15153731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879CB5-F505-102F-9345-9F63FDC766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C94A2FF-8746-6969-F1D3-936E29D9345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21</a:t>
            </a:fld>
            <a:endParaRPr lang="en-US" dirty="0"/>
          </a:p>
        </p:txBody>
      </p:sp>
      <p:pic>
        <p:nvPicPr>
          <p:cNvPr id="3" name="Picture 2" descr="User uploaded image for group ecard - uffpvf23.jpg">
            <a:extLst>
              <a:ext uri="{FF2B5EF4-FFF2-40B4-BE49-F238E27FC236}">
                <a16:creationId xmlns:a16="http://schemas.microsoft.com/office/drawing/2014/main" id="{ADE3695F-FAA7-C3AD-F52C-54729D8A2EB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24" b="18646"/>
          <a:stretch>
            <a:fillRect/>
          </a:stretch>
        </p:blipFill>
        <p:spPr>
          <a:xfrm>
            <a:off x="552323" y="2392433"/>
            <a:ext cx="4114800" cy="1824822"/>
          </a:xfrm>
          <a:prstGeom prst="rect">
            <a:avLst/>
          </a:prstGeom>
        </p:spPr>
      </p:pic>
      <p:pic>
        <p:nvPicPr>
          <p:cNvPr id="5" name="Picture 4" descr="User uploaded image for group ecard - cjue1no1.png">
            <a:extLst>
              <a:ext uri="{FF2B5EF4-FFF2-40B4-BE49-F238E27FC236}">
                <a16:creationId xmlns:a16="http://schemas.microsoft.com/office/drawing/2014/main" id="{D3D0286A-FCE2-15D1-C65B-CB23BAB902D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0957"/>
          <a:stretch>
            <a:fillRect/>
          </a:stretch>
        </p:blipFill>
        <p:spPr>
          <a:xfrm>
            <a:off x="552323" y="178695"/>
            <a:ext cx="4114800" cy="1951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8E614D4-95BE-7B7F-2D76-D63E29A01F2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7091" t="11207"/>
          <a:stretch>
            <a:fillRect/>
          </a:stretch>
        </p:blipFill>
        <p:spPr>
          <a:xfrm rot="5400000">
            <a:off x="4324965" y="3903917"/>
            <a:ext cx="3189315" cy="2286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DE53057-4C34-861F-211D-134EBD9D0E49}"/>
              </a:ext>
            </a:extLst>
          </p:cNvPr>
          <p:cNvSpPr txBox="1"/>
          <p:nvPr/>
        </p:nvSpPr>
        <p:spPr>
          <a:xfrm>
            <a:off x="687626" y="3940256"/>
            <a:ext cx="3844194" cy="276999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</a:rPr>
              <a:t>J. DeLong, J. Byrd (LBNL/ANL), K. Smith, A. Ratti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0FC0FB9-088E-1B94-08E8-37315786FECD}"/>
              </a:ext>
            </a:extLst>
          </p:cNvPr>
          <p:cNvSpPr txBox="1"/>
          <p:nvPr/>
        </p:nvSpPr>
        <p:spPr>
          <a:xfrm>
            <a:off x="577915" y="1853155"/>
            <a:ext cx="4063616" cy="276999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150" b="1" dirty="0">
                <a:solidFill>
                  <a:schemeClr val="bg1"/>
                </a:solidFill>
              </a:rPr>
              <a:t>F. Severino, T. Hayes, S. Verdu Andres, Q. Wu, K. Smith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D05135-49B1-CF62-F2BA-1C4EE8E068E1}"/>
              </a:ext>
            </a:extLst>
          </p:cNvPr>
          <p:cNvSpPr txBox="1"/>
          <p:nvPr/>
        </p:nvSpPr>
        <p:spPr>
          <a:xfrm>
            <a:off x="5994998" y="3452259"/>
            <a:ext cx="1065607" cy="276999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M. Sowinski</a:t>
            </a:r>
          </a:p>
        </p:txBody>
      </p:sp>
      <p:pic>
        <p:nvPicPr>
          <p:cNvPr id="12" name="Picture 11" descr="Wencan Xu">
            <a:extLst>
              <a:ext uri="{FF2B5EF4-FFF2-40B4-BE49-F238E27FC236}">
                <a16:creationId xmlns:a16="http://schemas.microsoft.com/office/drawing/2014/main" id="{9590F23B-C485-06AB-A440-952A8BEFB65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3140" r="9052"/>
          <a:stretch>
            <a:fillRect/>
          </a:stretch>
        </p:blipFill>
        <p:spPr>
          <a:xfrm>
            <a:off x="4776622" y="175524"/>
            <a:ext cx="2276856" cy="317658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A010B66E-550E-F4BB-4861-33AA21250C6A}"/>
              </a:ext>
            </a:extLst>
          </p:cNvPr>
          <p:cNvSpPr txBox="1"/>
          <p:nvPr/>
        </p:nvSpPr>
        <p:spPr>
          <a:xfrm>
            <a:off x="6104581" y="3075113"/>
            <a:ext cx="671084" cy="276999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W. Xu</a:t>
            </a:r>
          </a:p>
        </p:txBody>
      </p:sp>
      <p:graphicFrame>
        <p:nvGraphicFramePr>
          <p:cNvPr id="61" name="Diagram 60">
            <a:extLst>
              <a:ext uri="{FF2B5EF4-FFF2-40B4-BE49-F238E27FC236}">
                <a16:creationId xmlns:a16="http://schemas.microsoft.com/office/drawing/2014/main" id="{36407E74-8726-4BE7-4DA6-08E6BA02A0B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94856727"/>
              </p:ext>
            </p:extLst>
          </p:nvPr>
        </p:nvGraphicFramePr>
        <p:xfrm>
          <a:off x="7117801" y="31571"/>
          <a:ext cx="5058239" cy="6794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7" name="Picture 36" descr="Binping Xiao">
            <a:extLst>
              <a:ext uri="{FF2B5EF4-FFF2-40B4-BE49-F238E27FC236}">
                <a16:creationId xmlns:a16="http://schemas.microsoft.com/office/drawing/2014/main" id="{83CED20E-4EC1-9AD3-E149-7C95B832453C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5840" y="4297680"/>
            <a:ext cx="1665908" cy="2468880"/>
          </a:xfrm>
          <a:prstGeom prst="rect">
            <a:avLst/>
          </a:prstGeom>
        </p:spPr>
      </p:pic>
      <p:pic>
        <p:nvPicPr>
          <p:cNvPr id="38" name="Picture 37" descr="Carlos Ramirez Lockward">
            <a:extLst>
              <a:ext uri="{FF2B5EF4-FFF2-40B4-BE49-F238E27FC236}">
                <a16:creationId xmlns:a16="http://schemas.microsoft.com/office/drawing/2014/main" id="{9CF66FE0-4ABF-8D75-73C4-12730E2CB10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34640" y="4297680"/>
            <a:ext cx="1665910" cy="2468880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5967F886-7CE5-1193-8C1F-54278A49F04E}"/>
              </a:ext>
            </a:extLst>
          </p:cNvPr>
          <p:cNvSpPr txBox="1"/>
          <p:nvPr/>
        </p:nvSpPr>
        <p:spPr>
          <a:xfrm>
            <a:off x="2844635" y="6489561"/>
            <a:ext cx="1645920" cy="276999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 lIns="45720" tIns="45720" rIns="45720" bIns="45720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C. Ramirez Lockward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0825BE49-8D29-0C6B-8763-0E476E3AA3AB}"/>
              </a:ext>
            </a:extLst>
          </p:cNvPr>
          <p:cNvSpPr txBox="1"/>
          <p:nvPr/>
        </p:nvSpPr>
        <p:spPr>
          <a:xfrm>
            <a:off x="1305991" y="6489561"/>
            <a:ext cx="1065607" cy="276999"/>
          </a:xfrm>
          <a:prstGeom prst="rect">
            <a:avLst/>
          </a:prstGeom>
          <a:solidFill>
            <a:srgbClr val="626262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B. Xiao</a:t>
            </a:r>
          </a:p>
        </p:txBody>
      </p:sp>
    </p:spTree>
    <p:extLst>
      <p:ext uri="{BB962C8B-B14F-4D97-AF65-F5344CB8AC3E}">
        <p14:creationId xmlns:p14="http://schemas.microsoft.com/office/powerpoint/2010/main" val="37665985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5A1269-FD8E-96DD-56E3-422DB3436EA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22</a:t>
            </a:fld>
            <a:endParaRPr lang="en-US" sz="1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BA66514-330F-3427-11D1-5CD911781B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759" b="4981"/>
          <a:stretch>
            <a:fillRect/>
          </a:stretch>
        </p:blipFill>
        <p:spPr>
          <a:xfrm>
            <a:off x="571038" y="182880"/>
            <a:ext cx="2877743" cy="4126727"/>
          </a:xfrm>
          <a:prstGeom prst="rect">
            <a:avLst/>
          </a:prstGeom>
        </p:spPr>
      </p:pic>
      <p:pic>
        <p:nvPicPr>
          <p:cNvPr id="5" name="Picture 4" descr="Freddy Severino">
            <a:extLst>
              <a:ext uri="{FF2B5EF4-FFF2-40B4-BE49-F238E27FC236}">
                <a16:creationId xmlns:a16="http://schemas.microsoft.com/office/drawing/2014/main" id="{B8AADE5D-C95A-15A2-CC24-7CE8F99DCC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967" y="182880"/>
            <a:ext cx="4572000" cy="3657600"/>
          </a:xfrm>
          <a:prstGeom prst="rect">
            <a:avLst/>
          </a:prstGeom>
        </p:spPr>
      </p:pic>
      <p:pic>
        <p:nvPicPr>
          <p:cNvPr id="6" name="Picture 5" descr="Photo of Severino">
            <a:extLst>
              <a:ext uri="{FF2B5EF4-FFF2-40B4-BE49-F238E27FC236}">
                <a16:creationId xmlns:a16="http://schemas.microsoft.com/office/drawing/2014/main" id="{5742ECC6-0551-A5F3-B4CB-02CBB6E54B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0967" y="3662470"/>
            <a:ext cx="2331720" cy="3108960"/>
          </a:xfrm>
          <a:prstGeom prst="rect">
            <a:avLst/>
          </a:prstGeom>
        </p:spPr>
      </p:pic>
      <p:pic>
        <p:nvPicPr>
          <p:cNvPr id="7" name="Picture 2" descr="Kevin Smith">
            <a:extLst>
              <a:ext uri="{FF2B5EF4-FFF2-40B4-BE49-F238E27FC236}">
                <a16:creationId xmlns:a16="http://schemas.microsoft.com/office/drawing/2014/main" id="{435404C0-D8F5-38E2-086A-0600612F7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340" y="182880"/>
            <a:ext cx="32004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Thomas Hayes">
            <a:extLst>
              <a:ext uri="{FF2B5EF4-FFF2-40B4-BE49-F238E27FC236}">
                <a16:creationId xmlns:a16="http://schemas.microsoft.com/office/drawing/2014/main" id="{B9F3E5D6-4917-0327-7822-936144B71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3340" y="2168762"/>
            <a:ext cx="32004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Scott Seberg">
            <a:extLst>
              <a:ext uri="{FF2B5EF4-FFF2-40B4-BE49-F238E27FC236}">
                <a16:creationId xmlns:a16="http://schemas.microsoft.com/office/drawing/2014/main" id="{9D119F42-F709-73E7-BC72-449305DAE79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2281" y="3662470"/>
            <a:ext cx="2220686" cy="310896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C8315AD-225C-A26A-B907-5044159F8F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05034" y="4390180"/>
            <a:ext cx="1809750" cy="2381250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8C23D0F6-A48C-9040-1000-555D74C07F30}"/>
              </a:ext>
            </a:extLst>
          </p:cNvPr>
          <p:cNvSpPr txBox="1"/>
          <p:nvPr/>
        </p:nvSpPr>
        <p:spPr>
          <a:xfrm>
            <a:off x="5932281" y="6309765"/>
            <a:ext cx="1914680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S. Seberg, 2011 Brookhaven Award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785D2A3-B063-6AC0-7D61-AB56B16332F8}"/>
              </a:ext>
            </a:extLst>
          </p:cNvPr>
          <p:cNvSpPr txBox="1"/>
          <p:nvPr/>
        </p:nvSpPr>
        <p:spPr>
          <a:xfrm>
            <a:off x="1000104" y="3839988"/>
            <a:ext cx="1914680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A. Zaltsman, 2009 Engineering Award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56DC46-41F7-66B7-9335-C250AE509D59}"/>
              </a:ext>
            </a:extLst>
          </p:cNvPr>
          <p:cNvSpPr txBox="1"/>
          <p:nvPr/>
        </p:nvSpPr>
        <p:spPr>
          <a:xfrm>
            <a:off x="8483340" y="1588115"/>
            <a:ext cx="1623507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K. Smith, 2012 Engineering Award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AE29187-6B04-CB12-F327-0CB6D59006F0}"/>
              </a:ext>
            </a:extLst>
          </p:cNvPr>
          <p:cNvSpPr txBox="1"/>
          <p:nvPr/>
        </p:nvSpPr>
        <p:spPr>
          <a:xfrm>
            <a:off x="10060233" y="3573997"/>
            <a:ext cx="1623507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T. Hayes, 2012 Engineering Award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6F6C65-7558-ADCC-CD55-DCF7D1284101}"/>
              </a:ext>
            </a:extLst>
          </p:cNvPr>
          <p:cNvSpPr txBox="1"/>
          <p:nvPr/>
        </p:nvSpPr>
        <p:spPr>
          <a:xfrm>
            <a:off x="6529460" y="3202551"/>
            <a:ext cx="1623507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F. Severino, 2016 Engineering Award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69829C-6F6F-A8AF-0A59-6CFF9568693A}"/>
              </a:ext>
            </a:extLst>
          </p:cNvPr>
          <p:cNvSpPr txBox="1"/>
          <p:nvPr/>
        </p:nvSpPr>
        <p:spPr>
          <a:xfrm>
            <a:off x="4289180" y="6309765"/>
            <a:ext cx="1623507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F. Severino, 2009 Luminary Award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10C58F0-46A7-6D8A-DA39-30BCC05CB3DD}"/>
              </a:ext>
            </a:extLst>
          </p:cNvPr>
          <p:cNvSpPr txBox="1"/>
          <p:nvPr/>
        </p:nvSpPr>
        <p:spPr>
          <a:xfrm>
            <a:off x="1198155" y="6217432"/>
            <a:ext cx="1623507" cy="553998"/>
          </a:xfrm>
          <a:prstGeom prst="rect">
            <a:avLst/>
          </a:prstGeom>
          <a:noFill/>
        </p:spPr>
        <p:txBody>
          <a:bodyPr wrap="square" tIns="0" bIns="0">
            <a:spAutoFit/>
          </a:bodyPr>
          <a:lstStyle/>
          <a:p>
            <a:pPr algn="ctr"/>
            <a:r>
              <a:rPr lang="en-US" sz="1200" b="1" dirty="0"/>
              <a:t>M. Blaskiewicz, 2007 S&amp;T Award</a:t>
            </a:r>
          </a:p>
          <a:p>
            <a:pPr algn="ctr"/>
            <a:r>
              <a:rPr lang="en-US" sz="1200" b="1" dirty="0"/>
              <a:t>2010 APS Fellow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1FE3108E-E87A-B645-CF1E-B52F59B94F4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-89" t="16626" r="90" b="11831"/>
          <a:stretch>
            <a:fillRect/>
          </a:stretch>
        </p:blipFill>
        <p:spPr>
          <a:xfrm>
            <a:off x="8620500" y="4154645"/>
            <a:ext cx="2926080" cy="2616785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905CB26-C106-DDFF-C746-2731BB03EE37}"/>
              </a:ext>
            </a:extLst>
          </p:cNvPr>
          <p:cNvSpPr txBox="1"/>
          <p:nvPr/>
        </p:nvSpPr>
        <p:spPr>
          <a:xfrm>
            <a:off x="9081576" y="6309765"/>
            <a:ext cx="2003929" cy="461665"/>
          </a:xfrm>
          <a:prstGeom prst="rect">
            <a:avLst/>
          </a:prstGeom>
          <a:solidFill>
            <a:srgbClr val="626262">
              <a:alpha val="49804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J. Rose (NSLS-II), 2015 Engineering Award</a:t>
            </a:r>
          </a:p>
        </p:txBody>
      </p:sp>
    </p:spTree>
    <p:extLst>
      <p:ext uri="{BB962C8B-B14F-4D97-AF65-F5344CB8AC3E}">
        <p14:creationId xmlns:p14="http://schemas.microsoft.com/office/powerpoint/2010/main" val="3441157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8718A05-FC63-BF48-80E7-37BDF9AC72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23</a:t>
            </a:fld>
            <a:endParaRPr lang="en-US" sz="1000" dirty="0"/>
          </a:p>
        </p:txBody>
      </p:sp>
      <p:pic>
        <p:nvPicPr>
          <p:cNvPr id="3" name="Picture 2" descr="Geetha Narayan">
            <a:extLst>
              <a:ext uri="{FF2B5EF4-FFF2-40B4-BE49-F238E27FC236}">
                <a16:creationId xmlns:a16="http://schemas.microsoft.com/office/drawing/2014/main" id="{6A2BC661-CAEE-FEC9-A528-805371B60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840" y="379476"/>
            <a:ext cx="4572000" cy="3049524"/>
          </a:xfrm>
          <a:prstGeom prst="rect">
            <a:avLst/>
          </a:prstGeom>
        </p:spPr>
      </p:pic>
      <p:pic>
        <p:nvPicPr>
          <p:cNvPr id="4" name="Picture 3" descr="Nikolaos Laloudakis">
            <a:extLst>
              <a:ext uri="{FF2B5EF4-FFF2-40B4-BE49-F238E27FC236}">
                <a16:creationId xmlns:a16="http://schemas.microsoft.com/office/drawing/2014/main" id="{2BF64780-F700-FAE5-B599-7381BAF8A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379476"/>
            <a:ext cx="4572000" cy="3049524"/>
          </a:xfrm>
          <a:prstGeom prst="rect">
            <a:avLst/>
          </a:prstGeom>
        </p:spPr>
      </p:pic>
      <p:pic>
        <p:nvPicPr>
          <p:cNvPr id="5" name="Picture 4" descr="Kevin Mernick, Collider-Accelerator Department">
            <a:extLst>
              <a:ext uri="{FF2B5EF4-FFF2-40B4-BE49-F238E27FC236}">
                <a16:creationId xmlns:a16="http://schemas.microsoft.com/office/drawing/2014/main" id="{BDAA75E1-945A-FB1B-B597-A97E55AF02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5840" y="3670300"/>
            <a:ext cx="4572000" cy="3048000"/>
          </a:xfrm>
          <a:prstGeom prst="rect">
            <a:avLst/>
          </a:prstGeom>
        </p:spPr>
      </p:pic>
      <p:pic>
        <p:nvPicPr>
          <p:cNvPr id="6" name="Picture 5" descr="Salvatore Polizzo, Collider-Accelerator Department">
            <a:extLst>
              <a:ext uri="{FF2B5EF4-FFF2-40B4-BE49-F238E27FC236}">
                <a16:creationId xmlns:a16="http://schemas.microsoft.com/office/drawing/2014/main" id="{3C4BABB1-8AB4-AB90-2EA3-8FF1C0EC4864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7336"/>
          <a:stretch>
            <a:fillRect/>
          </a:stretch>
        </p:blipFill>
        <p:spPr>
          <a:xfrm>
            <a:off x="6858000" y="3670300"/>
            <a:ext cx="4572000" cy="30480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9F5D0CF-8644-6414-9B0C-CD686A03B841}"/>
              </a:ext>
            </a:extLst>
          </p:cNvPr>
          <p:cNvSpPr txBox="1"/>
          <p:nvPr/>
        </p:nvSpPr>
        <p:spPr>
          <a:xfrm>
            <a:off x="3954333" y="6256635"/>
            <a:ext cx="1623507" cy="461665"/>
          </a:xfrm>
          <a:prstGeom prst="rect">
            <a:avLst/>
          </a:prstGeom>
          <a:solidFill>
            <a:srgbClr val="D9D9D9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K. Mernick, 2018 Engineering Award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0946E9-2545-3FBC-6BD6-54A1A3CCBA2B}"/>
              </a:ext>
            </a:extLst>
          </p:cNvPr>
          <p:cNvSpPr txBox="1"/>
          <p:nvPr/>
        </p:nvSpPr>
        <p:spPr>
          <a:xfrm>
            <a:off x="6858000" y="6256635"/>
            <a:ext cx="1623507" cy="461665"/>
          </a:xfrm>
          <a:prstGeom prst="rect">
            <a:avLst/>
          </a:prstGeom>
          <a:solidFill>
            <a:srgbClr val="D9D9D9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S. Polizzo, 2018 Engineering Award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944EE7D-90D1-1B5E-F870-79E23E097551}"/>
              </a:ext>
            </a:extLst>
          </p:cNvPr>
          <p:cNvSpPr txBox="1"/>
          <p:nvPr/>
        </p:nvSpPr>
        <p:spPr>
          <a:xfrm>
            <a:off x="1005840" y="2967335"/>
            <a:ext cx="1623507" cy="461665"/>
          </a:xfrm>
          <a:prstGeom prst="rect">
            <a:avLst/>
          </a:prstGeom>
          <a:solidFill>
            <a:srgbClr val="D9D9D9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G. Narayan, 2025 Engineering Award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BEFB1F-FB72-0790-9CCA-36A7B8F7B894}"/>
              </a:ext>
            </a:extLst>
          </p:cNvPr>
          <p:cNvSpPr txBox="1"/>
          <p:nvPr/>
        </p:nvSpPr>
        <p:spPr>
          <a:xfrm>
            <a:off x="8995554" y="2967335"/>
            <a:ext cx="2434446" cy="461665"/>
          </a:xfrm>
          <a:prstGeom prst="rect">
            <a:avLst/>
          </a:prstGeom>
          <a:solidFill>
            <a:srgbClr val="D9D9D9">
              <a:alpha val="50196"/>
            </a:srgbClr>
          </a:solidFill>
        </p:spPr>
        <p:txBody>
          <a:bodyPr wrap="square">
            <a:spAutoFit/>
          </a:bodyPr>
          <a:lstStyle/>
          <a:p>
            <a:pPr algn="ctr"/>
            <a:r>
              <a:rPr lang="en-US" sz="1200" b="1" dirty="0">
                <a:solidFill>
                  <a:schemeClr val="bg1"/>
                </a:solidFill>
              </a:rPr>
              <a:t>N. Laloudakis, 2025 Outstanding Technician Award</a:t>
            </a:r>
          </a:p>
        </p:txBody>
      </p:sp>
    </p:spTree>
    <p:extLst>
      <p:ext uri="{BB962C8B-B14F-4D97-AF65-F5344CB8AC3E}">
        <p14:creationId xmlns:p14="http://schemas.microsoft.com/office/powerpoint/2010/main" val="39013443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54D0FC-402B-EE79-20A8-D4DAB87CE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16B4C8F-69BA-9885-C0E7-1A09B526BF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24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23E5AFD-0BE5-9D51-F843-FF560324034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9915" y="1143000"/>
            <a:ext cx="6096000" cy="4572000"/>
          </a:xfrm>
          <a:prstGeom prst="rect">
            <a:avLst/>
          </a:prstGeom>
        </p:spPr>
      </p:pic>
      <p:pic>
        <p:nvPicPr>
          <p:cNvPr id="5" name="IMG_8484">
            <a:hlinkClick r:id="" action="ppaction://media"/>
            <a:extLst>
              <a:ext uri="{FF2B5EF4-FFF2-40B4-BE49-F238E27FC236}">
                <a16:creationId xmlns:a16="http://schemas.microsoft.com/office/drawing/2014/main" id="{A9032C1E-BD32-1BC9-EFCB-3F7D51C27A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18320" y="1143000"/>
            <a:ext cx="2571750" cy="4572000"/>
          </a:xfrm>
          <a:prstGeom prst="rect">
            <a:avLst/>
          </a:prstGeom>
        </p:spPr>
      </p:pic>
      <p:pic>
        <p:nvPicPr>
          <p:cNvPr id="6" name="IMG_8475">
            <a:hlinkClick r:id="" action="ppaction://media"/>
            <a:extLst>
              <a:ext uri="{FF2B5EF4-FFF2-40B4-BE49-F238E27FC236}">
                <a16:creationId xmlns:a16="http://schemas.microsoft.com/office/drawing/2014/main" id="{381B3B6A-E297-7409-255B-0BFBC4C34569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365760" y="1143000"/>
            <a:ext cx="2571750" cy="4572000"/>
          </a:xfrm>
          <a:prstGeom prst="rect">
            <a:avLst/>
          </a:prstGeom>
        </p:spPr>
      </p:pic>
      <p:sp>
        <p:nvSpPr>
          <p:cNvPr id="9" name="Title 3">
            <a:extLst>
              <a:ext uri="{FF2B5EF4-FFF2-40B4-BE49-F238E27FC236}">
                <a16:creationId xmlns:a16="http://schemas.microsoft.com/office/drawing/2014/main" id="{E76D7A39-86D1-53E5-CAA4-3120C1FC2DB6}"/>
              </a:ext>
            </a:extLst>
          </p:cNvPr>
          <p:cNvSpPr txBox="1">
            <a:spLocks/>
          </p:cNvSpPr>
          <p:nvPr/>
        </p:nvSpPr>
        <p:spPr>
          <a:xfrm>
            <a:off x="571500" y="365125"/>
            <a:ext cx="110490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dirty="0"/>
              <a:t>A Tour of the RHIC RF</a:t>
            </a:r>
          </a:p>
        </p:txBody>
      </p:sp>
    </p:spTree>
    <p:extLst>
      <p:ext uri="{BB962C8B-B14F-4D97-AF65-F5344CB8AC3E}">
        <p14:creationId xmlns:p14="http://schemas.microsoft.com/office/powerpoint/2010/main" val="1183538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4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414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493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6C8BAF0-C4AF-FAD6-E0EE-B6CA1CBA0E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67957" y="1392485"/>
            <a:ext cx="5510982" cy="478221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F574912-7859-312D-BD7A-A8917E353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LLRF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FCAC48-6636-48B9-2C2C-E73484749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499" y="1825625"/>
            <a:ext cx="6134101" cy="4207185"/>
          </a:xfrm>
        </p:spPr>
        <p:txBody>
          <a:bodyPr/>
          <a:lstStyle/>
          <a:p>
            <a:pPr marL="0" indent="0"/>
            <a:r>
              <a:rPr lang="en-US" dirty="0"/>
              <a:t>Initial system was largely a digitally-controlled analog system with many modules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Phase data scrambled to DSP and other glitches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Ring-to-ring synchro complications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 closed loop amplitude/phase control on cavities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Noise in RF drive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2BBAD5-FFB7-ADE8-86EC-87A5ED2A8C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3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7467311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5">
            <a:extLst>
              <a:ext uri="{FF2B5EF4-FFF2-40B4-BE49-F238E27FC236}">
                <a16:creationId xmlns:a16="http://schemas.microsoft.com/office/drawing/2014/main" id="{C903610F-F16B-AC36-2A2D-BAFEAC6DF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9600" y="365125"/>
            <a:ext cx="38862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712BE8B-2580-05E7-C712-7681BECAE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87796" y="3588564"/>
            <a:ext cx="4885102" cy="32694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4E0D149-166D-7CB2-3540-76AE73F9F2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HLRF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BA93D-2449-2593-5554-DDB802241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578100"/>
            <a:ext cx="7923823" cy="4207185"/>
          </a:xfrm>
        </p:spPr>
        <p:txBody>
          <a:bodyPr/>
          <a:lstStyle/>
          <a:p>
            <a:r>
              <a:rPr lang="en-US" dirty="0"/>
              <a:t>Direct RF feedback around cavities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Upgrades to tetrode PAs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Debugging and upgrades to driver amplifiers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Experience dealing with operational issues</a:t>
            </a:r>
          </a:p>
          <a:p>
            <a:pPr marL="914400" lvl="1" indent="-457200"/>
            <a:r>
              <a:rPr lang="en-US" dirty="0" err="1"/>
              <a:t>Multipacting</a:t>
            </a:r>
            <a:endParaRPr lang="en-US" dirty="0"/>
          </a:p>
          <a:p>
            <a:pPr marL="914400" lvl="1" indent="-457200"/>
            <a:r>
              <a:rPr lang="en-US" dirty="0"/>
              <a:t>Vacuum bursts</a:t>
            </a:r>
          </a:p>
          <a:p>
            <a:pPr marL="914400" lvl="1" indent="-457200"/>
            <a:r>
              <a:rPr lang="en-US" dirty="0"/>
              <a:t>Tuners</a:t>
            </a:r>
          </a:p>
          <a:p>
            <a:pPr marL="914400" lvl="1" indent="-457200"/>
            <a:r>
              <a:rPr lang="en-US" dirty="0"/>
              <a:t>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3A89B-7203-93C7-1596-839B981074D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4</a:t>
            </a:fld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10624466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3422D89-397F-0366-08A3-91D9C1C07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Cavity Experience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22F254-A1BB-EF21-9ED8-1266EEB5BC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500" y="1825625"/>
            <a:ext cx="5821486" cy="4207185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Major issue encountered early in RHIC operation was with storage (197 MHz) cavity windows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Rebuild of accelerating (28 MHz) cavity tuners due to wear from constant motion from thermal cycles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Beam loading of 197 MHz cavities before/during </a:t>
            </a:r>
            <a:r>
              <a:rPr lang="en-US" dirty="0" err="1"/>
              <a:t>rebucketing</a:t>
            </a:r>
            <a:endParaRPr lang="en-US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FADBA102-0FF3-F8F2-1909-1688DF10B8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5</a:t>
            </a:fld>
            <a:endParaRPr lang="en-US" sz="1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5E8DC7-752D-CB6A-E9DA-6754D07D5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444" y="182880"/>
            <a:ext cx="4681728" cy="3511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442698-6C90-9945-ADAB-26567D7B02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4488" y="3749040"/>
            <a:ext cx="4064000" cy="304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8C3D70C-A4AE-4C57-A1C8-5AF486E23EE4}"/>
              </a:ext>
            </a:extLst>
          </p:cNvPr>
          <p:cNvSpPr txBox="1"/>
          <p:nvPr/>
        </p:nvSpPr>
        <p:spPr>
          <a:xfrm>
            <a:off x="10284785" y="4241988"/>
            <a:ext cx="19072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/>
            <a:r>
              <a:rPr lang="en-US" sz="1600" dirty="0"/>
              <a:t>Nick Laloudakis and Mike Myers working on 28 MHz tuner. </a:t>
            </a:r>
          </a:p>
          <a:p>
            <a:pPr marL="0" lvl="1"/>
            <a:r>
              <a:rPr lang="en-US" sz="1600" dirty="0"/>
              <a:t>This is a later rebuild. Like many things, there were multiple iterations.</a:t>
            </a:r>
          </a:p>
        </p:txBody>
      </p:sp>
    </p:spTree>
    <p:extLst>
      <p:ext uri="{BB962C8B-B14F-4D97-AF65-F5344CB8AC3E}">
        <p14:creationId xmlns:p14="http://schemas.microsoft.com/office/powerpoint/2010/main" val="7431179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31FB35-173C-8D3D-65E3-7B6D32451A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D2E25D8-E028-197C-BFC7-E634D6874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Early Cavity Experience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45A67F-4EA6-B527-ECA3-5396D6B3B7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6</a:t>
            </a:fld>
            <a:endParaRPr lang="en-US" sz="100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B463C69-7C98-F6A1-15A5-E729317571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0" y="1377851"/>
            <a:ext cx="6096000" cy="45720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1636116B-47A5-E2E2-5389-1FB7A5C5F6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91440"/>
            <a:ext cx="4572000" cy="34290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B066A25-4CC3-B2A4-9FEB-215653313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3383280"/>
            <a:ext cx="4572000" cy="3429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B610AD3-AC34-0197-0F34-7159CD7E81E4}"/>
              </a:ext>
            </a:extLst>
          </p:cNvPr>
          <p:cNvSpPr txBox="1"/>
          <p:nvPr/>
        </p:nvSpPr>
        <p:spPr>
          <a:xfrm>
            <a:off x="2222833" y="5273425"/>
            <a:ext cx="34410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>
                <a:solidFill>
                  <a:schemeClr val="bg2"/>
                </a:solidFill>
              </a:rPr>
              <a:t>This is the closest thing I could find to a picture of Alex working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67ABE51-1A24-A6A3-F0EB-505469F1BCEE}"/>
              </a:ext>
            </a:extLst>
          </p:cNvPr>
          <p:cNvSpPr txBox="1"/>
          <p:nvPr/>
        </p:nvSpPr>
        <p:spPr>
          <a:xfrm>
            <a:off x="7814629" y="1099976"/>
            <a:ext cx="120606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/>
              <a:t>Cracked ceramic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3B473E4-E088-227C-1E21-F1432C27F756}"/>
              </a:ext>
            </a:extLst>
          </p:cNvPr>
          <p:cNvCxnSpPr/>
          <p:nvPr/>
        </p:nvCxnSpPr>
        <p:spPr>
          <a:xfrm>
            <a:off x="8964246" y="1570892"/>
            <a:ext cx="609600" cy="250093"/>
          </a:xfrm>
          <a:prstGeom prst="straightConnector1">
            <a:avLst/>
          </a:prstGeom>
          <a:ln w="190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6546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E07E287-C2B1-3D07-60E2-77AA6CCA86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Rebucketing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7767BD-B09B-7193-89AC-9C479057B2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7</a:t>
            </a:fld>
            <a:endParaRPr lang="en-US" sz="10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51FC72E-0D0C-5917-C284-6604A38861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560" y="1371600"/>
            <a:ext cx="5852160" cy="43891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B28D0C-FD6F-D79D-F957-746156C746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7280" y="1371600"/>
            <a:ext cx="5852160" cy="438912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A9C7517-5167-1E6B-CA6D-C3658904E4F6}"/>
              </a:ext>
            </a:extLst>
          </p:cNvPr>
          <p:cNvSpPr txBox="1"/>
          <p:nvPr/>
        </p:nvSpPr>
        <p:spPr>
          <a:xfrm>
            <a:off x="4182656" y="5760720"/>
            <a:ext cx="3826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Mike Brennan, RHIC Retreat 2003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3419A7-1703-3F79-7252-473652D405AB}"/>
              </a:ext>
            </a:extLst>
          </p:cNvPr>
          <p:cNvSpPr txBox="1"/>
          <p:nvPr/>
        </p:nvSpPr>
        <p:spPr>
          <a:xfrm>
            <a:off x="1933675" y="6102534"/>
            <a:ext cx="832465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/>
              <a:t>The 4 common storage cavities were also removed and relocated (2 each) to the blue and yellow rings due to the heavy beam loading around 2009 - 2010</a:t>
            </a:r>
          </a:p>
        </p:txBody>
      </p:sp>
    </p:spTree>
    <p:extLst>
      <p:ext uri="{BB962C8B-B14F-4D97-AF65-F5344CB8AC3E}">
        <p14:creationId xmlns:p14="http://schemas.microsoft.com/office/powerpoint/2010/main" val="3733968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E1D14A-9C01-4BCF-1512-7764587443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8C16CD-672A-E7DC-7E07-4CD6F01A00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Injector Merges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C8861C6-432F-861B-4FA0-61E1D25C1A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8</a:t>
            </a:fld>
            <a:endParaRPr lang="en-US" sz="10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BB12952-A978-ABA7-90E7-4ABA098584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234" y="1371600"/>
            <a:ext cx="3531687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67DEF09-20B9-85F3-17CC-21AE8EDDC0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0155" y="1371600"/>
            <a:ext cx="3531687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94F6CA8-7B73-D0EE-A79F-8CC2A5C544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61076" y="1371600"/>
            <a:ext cx="3531691" cy="4572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C5659395-B5F7-2E5B-092C-3ED87B151F21}"/>
              </a:ext>
            </a:extLst>
          </p:cNvPr>
          <p:cNvSpPr txBox="1"/>
          <p:nvPr/>
        </p:nvSpPr>
        <p:spPr>
          <a:xfrm>
            <a:off x="4182656" y="6017179"/>
            <a:ext cx="3826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Mike Brennan, RHIC Retreat 2000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FDFF397-C196-C41F-2A23-82233672ADF9}"/>
              </a:ext>
            </a:extLst>
          </p:cNvPr>
          <p:cNvSpPr/>
          <p:nvPr/>
        </p:nvSpPr>
        <p:spPr>
          <a:xfrm>
            <a:off x="719015" y="4204677"/>
            <a:ext cx="2766647" cy="70338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FFDF3A9B-1608-D9C1-2116-4F9B64B1772A}"/>
              </a:ext>
            </a:extLst>
          </p:cNvPr>
          <p:cNvSpPr/>
          <p:nvPr/>
        </p:nvSpPr>
        <p:spPr>
          <a:xfrm>
            <a:off x="4712674" y="4157784"/>
            <a:ext cx="2766647" cy="92221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noFill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303246FE-622F-2546-AF57-5BC36FE9109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044" y="1371600"/>
            <a:ext cx="3399906" cy="2718262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73D6031F-79B3-AD97-A8B8-1916C064A41D}"/>
              </a:ext>
            </a:extLst>
          </p:cNvPr>
          <p:cNvSpPr txBox="1"/>
          <p:nvPr/>
        </p:nvSpPr>
        <p:spPr>
          <a:xfrm>
            <a:off x="5033519" y="71857"/>
            <a:ext cx="4557201" cy="1289870"/>
          </a:xfrm>
          <a:prstGeom prst="rect">
            <a:avLst/>
          </a:prstGeom>
          <a:noFill/>
        </p:spPr>
        <p:txBody>
          <a:bodyPr wrap="square" rtlCol="0">
            <a:normAutofit fontScale="92500"/>
          </a:bodyPr>
          <a:lstStyle/>
          <a:p>
            <a:r>
              <a:rPr lang="en-US" sz="1400" dirty="0"/>
              <a:t>Single bunch transfer ameliorates residual emittance growth induced by the frequency mismatch that necessarily exists with multi-bunch transfers using a stripping foil.</a:t>
            </a:r>
          </a:p>
          <a:p>
            <a:r>
              <a:rPr lang="en-US" sz="1400" dirty="0"/>
              <a:t>Bunches are frequency matched to AGS RF, but their incoming spacing (phase) remembers the Booster frequency.  	      </a:t>
            </a:r>
            <a:r>
              <a:rPr lang="en-US" sz="1400" b="1" dirty="0">
                <a:solidFill>
                  <a:srgbClr val="0000C0"/>
                </a:solidFill>
              </a:rPr>
              <a:t>--Kevin Smith, RHIC Retreat 2012</a:t>
            </a:r>
          </a:p>
        </p:txBody>
      </p:sp>
    </p:spTree>
    <p:extLst>
      <p:ext uri="{BB962C8B-B14F-4D97-AF65-F5344CB8AC3E}">
        <p14:creationId xmlns:p14="http://schemas.microsoft.com/office/powerpoint/2010/main" val="1910127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6B7032-4FC1-4336-A88C-3C5C206C76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88FA8A5F-53CF-8E55-59F0-74B4394F8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3600" y="380652"/>
            <a:ext cx="3657600" cy="1025451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22731DDC-644B-A323-2AD7-AFDAA45985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Injector Merges (2)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3A8925-143F-FF80-78E6-5EA916ECE76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933A556B-7C63-244D-9B7C-B0EA8042B330}" type="slidenum">
              <a:rPr lang="en-US" smtClean="0"/>
              <a:pPr/>
              <a:t>9</a:t>
            </a:fld>
            <a:endParaRPr lang="en-US" sz="10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AEEFBF3-922D-5BD7-18BF-8AECF837F151}"/>
              </a:ext>
            </a:extLst>
          </p:cNvPr>
          <p:cNvSpPr txBox="1"/>
          <p:nvPr/>
        </p:nvSpPr>
        <p:spPr>
          <a:xfrm>
            <a:off x="4182656" y="5577840"/>
            <a:ext cx="3826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rgbClr val="0000C0"/>
                </a:solidFill>
              </a:rPr>
              <a:t>Mike Brennan, RHIC Retreat 2006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3B93E8-D66E-4453-148A-CB7B0F4E4D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400" y="1371600"/>
            <a:ext cx="548640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727A18C-51C7-ED4E-5E49-7896D22E04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99200" y="1371600"/>
            <a:ext cx="5486400" cy="41148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825837-9CD0-95C9-2A51-7B0ABB9B8015}"/>
              </a:ext>
            </a:extLst>
          </p:cNvPr>
          <p:cNvSpPr txBox="1"/>
          <p:nvPr/>
        </p:nvSpPr>
        <p:spPr>
          <a:xfrm>
            <a:off x="3223491" y="5965797"/>
            <a:ext cx="554181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/>
              <a:t>Merges would become routinely configurable after Booster and AGS LLRF upgrades ~2013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142DCCB-07D9-51AD-DE20-8649DB72291F}"/>
              </a:ext>
            </a:extLst>
          </p:cNvPr>
          <p:cNvSpPr txBox="1"/>
          <p:nvPr/>
        </p:nvSpPr>
        <p:spPr>
          <a:xfrm>
            <a:off x="6960575" y="73152"/>
            <a:ext cx="416365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ctr"/>
            <a:r>
              <a:rPr lang="en-US" dirty="0"/>
              <a:t>Things I’m still learning from Mike: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B4A8906-3B12-F72E-18B2-A1A6300A7076}"/>
              </a:ext>
            </a:extLst>
          </p:cNvPr>
          <p:cNvSpPr txBox="1"/>
          <p:nvPr/>
        </p:nvSpPr>
        <p:spPr>
          <a:xfrm>
            <a:off x="8740528" y="5733812"/>
            <a:ext cx="3045072" cy="5078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lIns="45720" rIns="45720">
            <a:spAutoFit/>
          </a:bodyPr>
          <a:lstStyle/>
          <a:p>
            <a:r>
              <a:rPr lang="en-US" sz="900" dirty="0"/>
              <a:t>“Bricolage.” Merriam-Webster.com Dictionary, Merriam-Webster, https://www.merriam-webster.com/dictionary/bricolage. Accessed 8 Jul. 2026.</a:t>
            </a:r>
          </a:p>
        </p:txBody>
      </p:sp>
    </p:spTree>
    <p:extLst>
      <p:ext uri="{BB962C8B-B14F-4D97-AF65-F5344CB8AC3E}">
        <p14:creationId xmlns:p14="http://schemas.microsoft.com/office/powerpoint/2010/main" val="3844098374"/>
      </p:ext>
    </p:extLst>
  </p:cSld>
  <p:clrMapOvr>
    <a:masterClrMapping/>
  </p:clrMapOvr>
</p:sld>
</file>

<file path=ppt/theme/theme1.xml><?xml version="1.0" encoding="utf-8"?>
<a:theme xmlns:a="http://schemas.openxmlformats.org/drawingml/2006/main" name="BNL">
  <a:themeElements>
    <a:clrScheme name="BNL Color Palett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05C78"/>
      </a:accent1>
      <a:accent2>
        <a:srgbClr val="00ADDC"/>
      </a:accent2>
      <a:accent3>
        <a:srgbClr val="B2D33B"/>
      </a:accent3>
      <a:accent4>
        <a:srgbClr val="F68B1F"/>
      </a:accent4>
      <a:accent5>
        <a:srgbClr val="B72467"/>
      </a:accent5>
      <a:accent6>
        <a:srgbClr val="FFCD34"/>
      </a:accent6>
      <a:hlink>
        <a:srgbClr val="4881C3"/>
      </a:hlink>
      <a:folHlink>
        <a:srgbClr val="51499E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5" id="{02B1611D-C42F-0A41-BAED-D3B41970EBE3}" vid="{7E203859-C242-EE45-BB6D-C700A593D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1A54D97E143EA4E926C68983DDDF579" ma:contentTypeVersion="17" ma:contentTypeDescription="Create a new document." ma:contentTypeScope="" ma:versionID="5a85529b986798e0755c40ab8ece2df1">
  <xsd:schema xmlns:xsd="http://www.w3.org/2001/XMLSchema" xmlns:xs="http://www.w3.org/2001/XMLSchema" xmlns:p="http://schemas.microsoft.com/office/2006/metadata/properties" xmlns:ns3="b4cce93a-0467-4bfa-a4ef-ec0c05fb17a8" xmlns:ns4="90006a9c-ebef-4c87-9b52-c0eb4bdc4b3a" targetNamespace="http://schemas.microsoft.com/office/2006/metadata/properties" ma:root="true" ma:fieldsID="1a3c4c649ea10c139ab9697ab876c8c4" ns3:_="" ns4:_="">
    <xsd:import namespace="b4cce93a-0467-4bfa-a4ef-ec0c05fb17a8"/>
    <xsd:import namespace="90006a9c-ebef-4c87-9b52-c0eb4bdc4b3a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Location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cce93a-0467-4bfa-a4ef-ec0c05fb17a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0" nillable="true" ma:displayName="_activity" ma:hidden="true" ma:internalName="_activity">
      <xsd:simpleType>
        <xsd:restriction base="dms:Note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2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4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0006a9c-ebef-4c87-9b52-c0eb4bdc4b3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4cce93a-0467-4bfa-a4ef-ec0c05fb17a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C0CA941-A065-4A7E-834E-B4486ABB0FA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4cce93a-0467-4bfa-a4ef-ec0c05fb17a8"/>
    <ds:schemaRef ds:uri="90006a9c-ebef-4c87-9b52-c0eb4bdc4b3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02E7917-109D-46F1-9AB8-E57287AD6F33}">
  <ds:schemaRefs>
    <ds:schemaRef ds:uri="http://purl.org/dc/elements/1.1/"/>
    <ds:schemaRef ds:uri="http://schemas.microsoft.com/office/infopath/2007/PartnerControls"/>
    <ds:schemaRef ds:uri="http://schemas.microsoft.com/office/2006/documentManagement/types"/>
    <ds:schemaRef ds:uri="90006a9c-ebef-4c87-9b52-c0eb4bdc4b3a"/>
    <ds:schemaRef ds:uri="http://schemas.microsoft.com/office/2006/metadata/properties"/>
    <ds:schemaRef ds:uri="http://purl.org/dc/terms/"/>
    <ds:schemaRef ds:uri="http://www.w3.org/XML/1998/namespace"/>
    <ds:schemaRef ds:uri="http://schemas.openxmlformats.org/package/2006/metadata/core-properties"/>
    <ds:schemaRef ds:uri="b4cce93a-0467-4bfa-a4ef-ec0c05fb17a8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9C5C0AF1-7EA9-4F2F-A612-04226592A84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89561e60-dc75-4c28-a1c9-2e8d8870196b}" enabled="0" method="" siteId="{89561e60-dc75-4c28-a1c9-2e8d887019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bnl-ppt-template-widescreen</Template>
  <TotalTime>2387</TotalTime>
  <Words>1427</Words>
  <Application>Microsoft Office PowerPoint</Application>
  <PresentationFormat>Widescreen</PresentationFormat>
  <Paragraphs>306</Paragraphs>
  <Slides>24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Wingdings</vt:lpstr>
      <vt:lpstr>BNL</vt:lpstr>
      <vt:lpstr>Radio Frequency Systems</vt:lpstr>
      <vt:lpstr>Outline</vt:lpstr>
      <vt:lpstr>Early LLRF Experience</vt:lpstr>
      <vt:lpstr>Early HLRF Experience</vt:lpstr>
      <vt:lpstr>Early Cavity Experience</vt:lpstr>
      <vt:lpstr>Early Cavity Experience</vt:lpstr>
      <vt:lpstr>Rebucketing</vt:lpstr>
      <vt:lpstr>Injector Merges</vt:lpstr>
      <vt:lpstr>Injector Merges (2)</vt:lpstr>
      <vt:lpstr>L10 Cavity</vt:lpstr>
      <vt:lpstr>9 MHz Cavities</vt:lpstr>
      <vt:lpstr>9 MHz Cavities (2)</vt:lpstr>
      <vt:lpstr>Digital LLRF Upgrade</vt:lpstr>
      <vt:lpstr>Digital LLRF Upgrade (2)</vt:lpstr>
      <vt:lpstr>PowerPoint Presentation</vt:lpstr>
      <vt:lpstr>Bunch-by-bunch damper</vt:lpstr>
      <vt:lpstr>28 MHz Ferrite Tuners</vt:lpstr>
      <vt:lpstr>Other Developments</vt:lpstr>
      <vt:lpstr>RF Group Through the Years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subject/>
  <dc:creator>Blas, Christina</dc:creator>
  <cp:keywords/>
  <dc:description/>
  <cp:lastModifiedBy>Mernick, Kevin</cp:lastModifiedBy>
  <cp:revision>7</cp:revision>
  <dcterms:created xsi:type="dcterms:W3CDTF">2026-06-17T16:35:07Z</dcterms:created>
  <dcterms:modified xsi:type="dcterms:W3CDTF">2026-07-10T13:13:45Z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0x01010031A54D97E143EA4E926C68983DDDF579</vt:lpwstr>
  </property>
</Properties>
</file>