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ink/ink1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71" r:id="rId3"/>
    <p:sldId id="260" r:id="rId4"/>
    <p:sldId id="279" r:id="rId5"/>
    <p:sldId id="259" r:id="rId6"/>
    <p:sldId id="297" r:id="rId7"/>
    <p:sldId id="278" r:id="rId8"/>
    <p:sldId id="258" r:id="rId9"/>
    <p:sldId id="263" r:id="rId10"/>
    <p:sldId id="264" r:id="rId11"/>
    <p:sldId id="272" r:id="rId12"/>
    <p:sldId id="276" r:id="rId13"/>
    <p:sldId id="275" r:id="rId14"/>
    <p:sldId id="295" r:id="rId15"/>
    <p:sldId id="296" r:id="rId16"/>
    <p:sldId id="298" r:id="rId17"/>
    <p:sldId id="270" r:id="rId18"/>
    <p:sldId id="265" r:id="rId19"/>
    <p:sldId id="273" r:id="rId20"/>
    <p:sldId id="274" r:id="rId21"/>
    <p:sldId id="294" r:id="rId22"/>
    <p:sldId id="267" r:id="rId23"/>
    <p:sldId id="266" r:id="rId24"/>
    <p:sldId id="261"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785495-776F-4423-807E-4471EEF57A66}" v="23" dt="2026-07-08T17:20:41.0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114" y="306"/>
      </p:cViewPr>
      <p:guideLst/>
    </p:cSldViewPr>
  </p:slideViewPr>
  <p:notesTextViewPr>
    <p:cViewPr>
      <p:scale>
        <a:sx n="3" d="2"/>
        <a:sy n="3" d="2"/>
      </p:scale>
      <p:origin x="-6" y="-1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r, Gregory" userId="3561ba5d-ecd2-4074-b30a-c8c766e651bb" providerId="ADAL" clId="{DF02E204-A254-4422-AD99-DCB2DD1C1BF4}"/>
    <pc:docChg chg="undo redo custSel addSld delSld modSld sldOrd modMainMaster">
      <pc:chgData name="Marr, Gregory" userId="3561ba5d-ecd2-4074-b30a-c8c766e651bb" providerId="ADAL" clId="{DF02E204-A254-4422-AD99-DCB2DD1C1BF4}" dt="2026-07-08T17:20:41.061" v="13039"/>
      <pc:docMkLst>
        <pc:docMk/>
      </pc:docMkLst>
      <pc:sldChg chg="addSp delSp modSp mod modTransition">
        <pc:chgData name="Marr, Gregory" userId="3561ba5d-ecd2-4074-b30a-c8c766e651bb" providerId="ADAL" clId="{DF02E204-A254-4422-AD99-DCB2DD1C1BF4}" dt="2026-07-06T19:12:28.316" v="12421" actId="20577"/>
        <pc:sldMkLst>
          <pc:docMk/>
          <pc:sldMk cId="2958255262" sldId="256"/>
        </pc:sldMkLst>
        <pc:spChg chg="mod">
          <ac:chgData name="Marr, Gregory" userId="3561ba5d-ecd2-4074-b30a-c8c766e651bb" providerId="ADAL" clId="{DF02E204-A254-4422-AD99-DCB2DD1C1BF4}" dt="2026-06-18T15:49:14.316" v="6896" actId="1076"/>
          <ac:spMkLst>
            <pc:docMk/>
            <pc:sldMk cId="2958255262" sldId="256"/>
            <ac:spMk id="2" creationId="{D41BF722-29DE-E78B-EC74-EEEAA7FAD3ED}"/>
          </ac:spMkLst>
        </pc:spChg>
        <pc:spChg chg="mod">
          <ac:chgData name="Marr, Gregory" userId="3561ba5d-ecd2-4074-b30a-c8c766e651bb" providerId="ADAL" clId="{DF02E204-A254-4422-AD99-DCB2DD1C1BF4}" dt="2026-06-18T15:49:40.434" v="6901" actId="113"/>
          <ac:spMkLst>
            <pc:docMk/>
            <pc:sldMk cId="2958255262" sldId="256"/>
            <ac:spMk id="3" creationId="{A99B01DE-EA1C-FA6E-1E47-B97A299337F0}"/>
          </ac:spMkLst>
        </pc:spChg>
        <pc:spChg chg="mod">
          <ac:chgData name="Marr, Gregory" userId="3561ba5d-ecd2-4074-b30a-c8c766e651bb" providerId="ADAL" clId="{DF02E204-A254-4422-AD99-DCB2DD1C1BF4}" dt="2026-07-06T19:12:28.316" v="12421" actId="20577"/>
          <ac:spMkLst>
            <pc:docMk/>
            <pc:sldMk cId="2958255262" sldId="256"/>
            <ac:spMk id="8" creationId="{25E72F38-19F9-10DD-8751-BD9E4B72E7FA}"/>
          </ac:spMkLst>
        </pc:spChg>
        <pc:grpChg chg="mod">
          <ac:chgData name="Marr, Gregory" userId="3561ba5d-ecd2-4074-b30a-c8c766e651bb" providerId="ADAL" clId="{DF02E204-A254-4422-AD99-DCB2DD1C1BF4}" dt="2026-06-18T15:50:01.909" v="6922" actId="1035"/>
          <ac:grpSpMkLst>
            <pc:docMk/>
            <pc:sldMk cId="2958255262" sldId="256"/>
            <ac:grpSpMk id="7" creationId="{51C139D3-7364-907B-DCA6-06D019293195}"/>
          </ac:grpSpMkLst>
        </pc:grpChg>
      </pc:sldChg>
      <pc:sldChg chg="addSp modSp mod modTransition addAnim delAnim modAnim">
        <pc:chgData name="Marr, Gregory" userId="3561ba5d-ecd2-4074-b30a-c8c766e651bb" providerId="ADAL" clId="{DF02E204-A254-4422-AD99-DCB2DD1C1BF4}" dt="2026-07-02T13:06:23.693" v="11711"/>
        <pc:sldMkLst>
          <pc:docMk/>
          <pc:sldMk cId="1312406609" sldId="258"/>
        </pc:sldMkLst>
        <pc:spChg chg="mod">
          <ac:chgData name="Marr, Gregory" userId="3561ba5d-ecd2-4074-b30a-c8c766e651bb" providerId="ADAL" clId="{DF02E204-A254-4422-AD99-DCB2DD1C1BF4}" dt="2026-06-08T16:34:02.694" v="4842" actId="207"/>
          <ac:spMkLst>
            <pc:docMk/>
            <pc:sldMk cId="1312406609" sldId="258"/>
            <ac:spMk id="2" creationId="{39AC9A91-5480-8EEF-CC60-FF67B084AE00}"/>
          </ac:spMkLst>
        </pc:spChg>
        <pc:spChg chg="mod">
          <ac:chgData name="Marr, Gregory" userId="3561ba5d-ecd2-4074-b30a-c8c766e651bb" providerId="ADAL" clId="{DF02E204-A254-4422-AD99-DCB2DD1C1BF4}" dt="2026-06-10T14:07:01.941" v="5427" actId="14100"/>
          <ac:spMkLst>
            <pc:docMk/>
            <pc:sldMk cId="1312406609" sldId="258"/>
            <ac:spMk id="3" creationId="{CF7753BB-C99E-E4B9-0B4B-91A9C52AC96F}"/>
          </ac:spMkLst>
        </pc:spChg>
        <pc:picChg chg="add mod ord">
          <ac:chgData name="Marr, Gregory" userId="3561ba5d-ecd2-4074-b30a-c8c766e651bb" providerId="ADAL" clId="{DF02E204-A254-4422-AD99-DCB2DD1C1BF4}" dt="2026-06-17T18:55:02.068" v="6826" actId="12788"/>
          <ac:picMkLst>
            <pc:docMk/>
            <pc:sldMk cId="1312406609" sldId="258"/>
            <ac:picMk id="5" creationId="{1F6FA2CF-2034-B744-BB21-0483D0A5D8F9}"/>
          </ac:picMkLst>
        </pc:picChg>
        <pc:picChg chg="add mod">
          <ac:chgData name="Marr, Gregory" userId="3561ba5d-ecd2-4074-b30a-c8c766e651bb" providerId="ADAL" clId="{DF02E204-A254-4422-AD99-DCB2DD1C1BF4}" dt="2026-06-17T18:55:09.364" v="6827" actId="1076"/>
          <ac:picMkLst>
            <pc:docMk/>
            <pc:sldMk cId="1312406609" sldId="258"/>
            <ac:picMk id="4098" creationId="{D76353A2-4357-6BB5-19B1-AD07FFD960C5}"/>
          </ac:picMkLst>
        </pc:picChg>
      </pc:sldChg>
      <pc:sldChg chg="addSp delSp modSp mod ord modTransition modClrScheme addAnim delAnim modAnim chgLayout">
        <pc:chgData name="Marr, Gregory" userId="3561ba5d-ecd2-4074-b30a-c8c766e651bb" providerId="ADAL" clId="{DF02E204-A254-4422-AD99-DCB2DD1C1BF4}" dt="2026-07-02T13:05:15.742" v="11706"/>
        <pc:sldMkLst>
          <pc:docMk/>
          <pc:sldMk cId="2079120328" sldId="259"/>
        </pc:sldMkLst>
        <pc:spChg chg="add mod ord">
          <ac:chgData name="Marr, Gregory" userId="3561ba5d-ecd2-4074-b30a-c8c766e651bb" providerId="ADAL" clId="{DF02E204-A254-4422-AD99-DCB2DD1C1BF4}" dt="2026-06-23T15:44:23.468" v="7871" actId="5793"/>
          <ac:spMkLst>
            <pc:docMk/>
            <pc:sldMk cId="2079120328" sldId="259"/>
            <ac:spMk id="2" creationId="{EB3486CE-7C74-6D22-7687-74A80EC20505}"/>
          </ac:spMkLst>
        </pc:spChg>
        <pc:spChg chg="add mod">
          <ac:chgData name="Marr, Gregory" userId="3561ba5d-ecd2-4074-b30a-c8c766e651bb" providerId="ADAL" clId="{DF02E204-A254-4422-AD99-DCB2DD1C1BF4}" dt="2026-07-01T13:52:09.618" v="10531" actId="1076"/>
          <ac:spMkLst>
            <pc:docMk/>
            <pc:sldMk cId="2079120328" sldId="259"/>
            <ac:spMk id="3" creationId="{7D562385-BD99-034E-14C6-95BB1974A1E2}"/>
          </ac:spMkLst>
        </pc:spChg>
        <pc:spChg chg="add mod">
          <ac:chgData name="Marr, Gregory" userId="3561ba5d-ecd2-4074-b30a-c8c766e651bb" providerId="ADAL" clId="{DF02E204-A254-4422-AD99-DCB2DD1C1BF4}" dt="2026-07-01T13:53:17.238" v="10621" actId="14100"/>
          <ac:spMkLst>
            <pc:docMk/>
            <pc:sldMk cId="2079120328" sldId="259"/>
            <ac:spMk id="4" creationId="{579FCF1B-E43D-FEE7-885A-34C3C72D26D3}"/>
          </ac:spMkLst>
        </pc:spChg>
        <pc:spChg chg="add mod">
          <ac:chgData name="Marr, Gregory" userId="3561ba5d-ecd2-4074-b30a-c8c766e651bb" providerId="ADAL" clId="{DF02E204-A254-4422-AD99-DCB2DD1C1BF4}" dt="2026-07-01T13:54:39.520" v="10667" actId="14100"/>
          <ac:spMkLst>
            <pc:docMk/>
            <pc:sldMk cId="2079120328" sldId="259"/>
            <ac:spMk id="5" creationId="{450E4753-5CAE-9E3E-C751-BF726170CB6A}"/>
          </ac:spMkLst>
        </pc:spChg>
        <pc:picChg chg="mod">
          <ac:chgData name="Marr, Gregory" userId="3561ba5d-ecd2-4074-b30a-c8c766e651bb" providerId="ADAL" clId="{DF02E204-A254-4422-AD99-DCB2DD1C1BF4}" dt="2026-07-01T13:53:20.907" v="10622" actId="1076"/>
          <ac:picMkLst>
            <pc:docMk/>
            <pc:sldMk cId="2079120328" sldId="259"/>
            <ac:picMk id="7" creationId="{59250287-B3BF-040F-25FE-F5F727A250EF}"/>
          </ac:picMkLst>
        </pc:picChg>
        <pc:picChg chg="mod">
          <ac:chgData name="Marr, Gregory" userId="3561ba5d-ecd2-4074-b30a-c8c766e651bb" providerId="ADAL" clId="{DF02E204-A254-4422-AD99-DCB2DD1C1BF4}" dt="2026-07-01T13:51:16.383" v="10445" actId="1076"/>
          <ac:picMkLst>
            <pc:docMk/>
            <pc:sldMk cId="2079120328" sldId="259"/>
            <ac:picMk id="9" creationId="{3736888A-2105-98B5-117B-D2F4DC23138D}"/>
          </ac:picMkLst>
        </pc:picChg>
        <pc:picChg chg="mod">
          <ac:chgData name="Marr, Gregory" userId="3561ba5d-ecd2-4074-b30a-c8c766e651bb" providerId="ADAL" clId="{DF02E204-A254-4422-AD99-DCB2DD1C1BF4}" dt="2026-07-01T13:50:56.453" v="10444" actId="1035"/>
          <ac:picMkLst>
            <pc:docMk/>
            <pc:sldMk cId="2079120328" sldId="259"/>
            <ac:picMk id="11" creationId="{B6C172D1-E314-C86A-86DD-8379A1B49976}"/>
          </ac:picMkLst>
        </pc:picChg>
        <pc:picChg chg="mod">
          <ac:chgData name="Marr, Gregory" userId="3561ba5d-ecd2-4074-b30a-c8c766e651bb" providerId="ADAL" clId="{DF02E204-A254-4422-AD99-DCB2DD1C1BF4}" dt="2026-07-01T13:50:04.541" v="10437" actId="1076"/>
          <ac:picMkLst>
            <pc:docMk/>
            <pc:sldMk cId="2079120328" sldId="259"/>
            <ac:picMk id="13" creationId="{22748597-62E6-6B77-5F76-174F54F2C1BA}"/>
          </ac:picMkLst>
        </pc:picChg>
      </pc:sldChg>
      <pc:sldChg chg="addSp modSp mod modTransition addAnim delAnim modAnim">
        <pc:chgData name="Marr, Gregory" userId="3561ba5d-ecd2-4074-b30a-c8c766e651bb" providerId="ADAL" clId="{DF02E204-A254-4422-AD99-DCB2DD1C1BF4}" dt="2026-07-02T13:03:59.250" v="11701"/>
        <pc:sldMkLst>
          <pc:docMk/>
          <pc:sldMk cId="1680540511" sldId="260"/>
        </pc:sldMkLst>
        <pc:picChg chg="mod modCrop">
          <ac:chgData name="Marr, Gregory" userId="3561ba5d-ecd2-4074-b30a-c8c766e651bb" providerId="ADAL" clId="{DF02E204-A254-4422-AD99-DCB2DD1C1BF4}" dt="2026-06-10T14:28:39.299" v="5600" actId="732"/>
          <ac:picMkLst>
            <pc:docMk/>
            <pc:sldMk cId="1680540511" sldId="260"/>
            <ac:picMk id="3" creationId="{A5B4F6F4-9235-3547-8CE5-BC8C4524832D}"/>
          </ac:picMkLst>
        </pc:picChg>
        <pc:picChg chg="add mod">
          <ac:chgData name="Marr, Gregory" userId="3561ba5d-ecd2-4074-b30a-c8c766e651bb" providerId="ADAL" clId="{DF02E204-A254-4422-AD99-DCB2DD1C1BF4}" dt="2026-06-10T14:41:16.572" v="5609" actId="1076"/>
          <ac:picMkLst>
            <pc:docMk/>
            <pc:sldMk cId="1680540511" sldId="260"/>
            <ac:picMk id="4" creationId="{39B0F6F6-7266-B62F-DFB3-491BC298BBC6}"/>
          </ac:picMkLst>
        </pc:picChg>
        <pc:picChg chg="mod">
          <ac:chgData name="Marr, Gregory" userId="3561ba5d-ecd2-4074-b30a-c8c766e651bb" providerId="ADAL" clId="{DF02E204-A254-4422-AD99-DCB2DD1C1BF4}" dt="2026-06-10T14:41:37.593" v="5613" actId="14100"/>
          <ac:picMkLst>
            <pc:docMk/>
            <pc:sldMk cId="1680540511" sldId="260"/>
            <ac:picMk id="5" creationId="{F0FF3ECA-0C49-1686-0A29-39A42F263FF2}"/>
          </ac:picMkLst>
        </pc:picChg>
        <pc:picChg chg="mod ord">
          <ac:chgData name="Marr, Gregory" userId="3561ba5d-ecd2-4074-b30a-c8c766e651bb" providerId="ADAL" clId="{DF02E204-A254-4422-AD99-DCB2DD1C1BF4}" dt="2026-06-10T14:29:07.419" v="5603" actId="1076"/>
          <ac:picMkLst>
            <pc:docMk/>
            <pc:sldMk cId="1680540511" sldId="260"/>
            <ac:picMk id="19" creationId="{E1622BA8-7E6B-C80B-25ED-7B68DEFD5272}"/>
          </ac:picMkLst>
        </pc:picChg>
      </pc:sldChg>
      <pc:sldChg chg="addSp delSp modSp mod ord modTransition modClrScheme addAnim delAnim modAnim chgLayout">
        <pc:chgData name="Marr, Gregory" userId="3561ba5d-ecd2-4074-b30a-c8c766e651bb" providerId="ADAL" clId="{DF02E204-A254-4422-AD99-DCB2DD1C1BF4}" dt="2026-07-08T17:20:41.061" v="13039"/>
        <pc:sldMkLst>
          <pc:docMk/>
          <pc:sldMk cId="1147872376" sldId="261"/>
        </pc:sldMkLst>
        <pc:spChg chg="add mod ord">
          <ac:chgData name="Marr, Gregory" userId="3561ba5d-ecd2-4074-b30a-c8c766e651bb" providerId="ADAL" clId="{DF02E204-A254-4422-AD99-DCB2DD1C1BF4}" dt="2026-06-12T19:30:46.565" v="6680" actId="1076"/>
          <ac:spMkLst>
            <pc:docMk/>
            <pc:sldMk cId="1147872376" sldId="261"/>
            <ac:spMk id="6" creationId="{EBDEB6E7-37CB-B9D5-8382-59E3ED892FCF}"/>
          </ac:spMkLst>
        </pc:spChg>
        <pc:spChg chg="add mod">
          <ac:chgData name="Marr, Gregory" userId="3561ba5d-ecd2-4074-b30a-c8c766e651bb" providerId="ADAL" clId="{DF02E204-A254-4422-AD99-DCB2DD1C1BF4}" dt="2026-06-12T17:03:39.824" v="6299" actId="1076"/>
          <ac:spMkLst>
            <pc:docMk/>
            <pc:sldMk cId="1147872376" sldId="261"/>
            <ac:spMk id="11" creationId="{9069A319-7A50-24B3-961B-5915B1F683B2}"/>
          </ac:spMkLst>
        </pc:spChg>
        <pc:spChg chg="add mod">
          <ac:chgData name="Marr, Gregory" userId="3561ba5d-ecd2-4074-b30a-c8c766e651bb" providerId="ADAL" clId="{DF02E204-A254-4422-AD99-DCB2DD1C1BF4}" dt="2026-06-12T19:37:22.584" v="6707" actId="1076"/>
          <ac:spMkLst>
            <pc:docMk/>
            <pc:sldMk cId="1147872376" sldId="261"/>
            <ac:spMk id="12" creationId="{37492A8E-4385-4F76-F1D4-9106322D350C}"/>
          </ac:spMkLst>
        </pc:spChg>
        <pc:spChg chg="add mod">
          <ac:chgData name="Marr, Gregory" userId="3561ba5d-ecd2-4074-b30a-c8c766e651bb" providerId="ADAL" clId="{DF02E204-A254-4422-AD99-DCB2DD1C1BF4}" dt="2026-06-12T17:03:31.221" v="6297" actId="1076"/>
          <ac:spMkLst>
            <pc:docMk/>
            <pc:sldMk cId="1147872376" sldId="261"/>
            <ac:spMk id="13" creationId="{28DFB7A5-4752-E430-6A52-791E8EF34F3B}"/>
          </ac:spMkLst>
        </pc:spChg>
        <pc:spChg chg="add mod">
          <ac:chgData name="Marr, Gregory" userId="3561ba5d-ecd2-4074-b30a-c8c766e651bb" providerId="ADAL" clId="{DF02E204-A254-4422-AD99-DCB2DD1C1BF4}" dt="2026-06-12T17:03:34.426" v="6298" actId="1076"/>
          <ac:spMkLst>
            <pc:docMk/>
            <pc:sldMk cId="1147872376" sldId="261"/>
            <ac:spMk id="14" creationId="{5D91AB1E-D6EC-A724-4A87-3BEB8A3470DD}"/>
          </ac:spMkLst>
        </pc:spChg>
        <pc:spChg chg="add mod">
          <ac:chgData name="Marr, Gregory" userId="3561ba5d-ecd2-4074-b30a-c8c766e651bb" providerId="ADAL" clId="{DF02E204-A254-4422-AD99-DCB2DD1C1BF4}" dt="2026-06-12T19:31:59.525" v="6689" actId="1076"/>
          <ac:spMkLst>
            <pc:docMk/>
            <pc:sldMk cId="1147872376" sldId="261"/>
            <ac:spMk id="15" creationId="{580CAC5A-3494-54F3-4FF0-A42447E9FF15}"/>
          </ac:spMkLst>
        </pc:spChg>
        <pc:spChg chg="add mod">
          <ac:chgData name="Marr, Gregory" userId="3561ba5d-ecd2-4074-b30a-c8c766e651bb" providerId="ADAL" clId="{DF02E204-A254-4422-AD99-DCB2DD1C1BF4}" dt="2026-06-12T19:37:02.582" v="6706" actId="20577"/>
          <ac:spMkLst>
            <pc:docMk/>
            <pc:sldMk cId="1147872376" sldId="261"/>
            <ac:spMk id="16" creationId="{558EC517-F88C-3946-3F9D-8767B26EDA4B}"/>
          </ac:spMkLst>
        </pc:spChg>
        <pc:spChg chg="add mod">
          <ac:chgData name="Marr, Gregory" userId="3561ba5d-ecd2-4074-b30a-c8c766e651bb" providerId="ADAL" clId="{DF02E204-A254-4422-AD99-DCB2DD1C1BF4}" dt="2026-07-08T17:18:47.425" v="13033" actId="1076"/>
          <ac:spMkLst>
            <pc:docMk/>
            <pc:sldMk cId="1147872376" sldId="261"/>
            <ac:spMk id="17" creationId="{CC09EEB1-1F91-9667-FDC2-776C1AE3BE38}"/>
          </ac:spMkLst>
        </pc:spChg>
        <pc:picChg chg="add mod ord">
          <ac:chgData name="Marr, Gregory" userId="3561ba5d-ecd2-4074-b30a-c8c766e651bb" providerId="ADAL" clId="{DF02E204-A254-4422-AD99-DCB2DD1C1BF4}" dt="2026-06-23T16:18:49.523" v="8104" actId="167"/>
          <ac:picMkLst>
            <pc:docMk/>
            <pc:sldMk cId="1147872376" sldId="261"/>
            <ac:picMk id="3" creationId="{39B6FD50-31A0-E524-28B4-3220006B1AB5}"/>
          </ac:picMkLst>
        </pc:picChg>
        <pc:picChg chg="add mod modCrop">
          <ac:chgData name="Marr, Gregory" userId="3561ba5d-ecd2-4074-b30a-c8c766e651bb" providerId="ADAL" clId="{DF02E204-A254-4422-AD99-DCB2DD1C1BF4}" dt="2026-07-08T17:18:36.829" v="13032" actId="1035"/>
          <ac:picMkLst>
            <pc:docMk/>
            <pc:sldMk cId="1147872376" sldId="261"/>
            <ac:picMk id="7" creationId="{899B9185-80EC-0755-ADC4-17B7492F6BC6}"/>
          </ac:picMkLst>
        </pc:picChg>
        <pc:picChg chg="add mod ord">
          <ac:chgData name="Marr, Gregory" userId="3561ba5d-ecd2-4074-b30a-c8c766e651bb" providerId="ADAL" clId="{DF02E204-A254-4422-AD99-DCB2DD1C1BF4}" dt="2026-07-08T17:16:25.818" v="12999" actId="1076"/>
          <ac:picMkLst>
            <pc:docMk/>
            <pc:sldMk cId="1147872376" sldId="261"/>
            <ac:picMk id="8" creationId="{1793029B-4D06-168F-C20D-7C37FC864BD4}"/>
          </ac:picMkLst>
        </pc:picChg>
        <pc:picChg chg="mod ord">
          <ac:chgData name="Marr, Gregory" userId="3561ba5d-ecd2-4074-b30a-c8c766e651bb" providerId="ADAL" clId="{DF02E204-A254-4422-AD99-DCB2DD1C1BF4}" dt="2026-07-08T17:16:20.757" v="12998" actId="1076"/>
          <ac:picMkLst>
            <pc:docMk/>
            <pc:sldMk cId="1147872376" sldId="261"/>
            <ac:picMk id="9" creationId="{4FF910FC-6200-9078-61A7-0BD735ED5ECF}"/>
          </ac:picMkLst>
        </pc:picChg>
        <pc:picChg chg="add mod">
          <ac:chgData name="Marr, Gregory" userId="3561ba5d-ecd2-4074-b30a-c8c766e651bb" providerId="ADAL" clId="{DF02E204-A254-4422-AD99-DCB2DD1C1BF4}" dt="2026-06-12T19:30:13.751" v="6672" actId="1076"/>
          <ac:picMkLst>
            <pc:docMk/>
            <pc:sldMk cId="1147872376" sldId="261"/>
            <ac:picMk id="10" creationId="{5B4162E4-FCEF-E29A-9073-444144D02D5C}"/>
          </ac:picMkLst>
        </pc:picChg>
        <pc:picChg chg="add mod">
          <ac:chgData name="Marr, Gregory" userId="3561ba5d-ecd2-4074-b30a-c8c766e651bb" providerId="ADAL" clId="{DF02E204-A254-4422-AD99-DCB2DD1C1BF4}" dt="2026-06-12T19:31:03.219" v="6681" actId="1076"/>
          <ac:picMkLst>
            <pc:docMk/>
            <pc:sldMk cId="1147872376" sldId="261"/>
            <ac:picMk id="1032" creationId="{203D41B2-0213-1602-C8BB-AADCC3C5ED90}"/>
          </ac:picMkLst>
        </pc:picChg>
      </pc:sldChg>
      <pc:sldChg chg="addSp delSp modSp new mod ord modTransition modAnim">
        <pc:chgData name="Marr, Gregory" userId="3561ba5d-ecd2-4074-b30a-c8c766e651bb" providerId="ADAL" clId="{DF02E204-A254-4422-AD99-DCB2DD1C1BF4}" dt="2026-07-02T13:06:35.988" v="11712"/>
        <pc:sldMkLst>
          <pc:docMk/>
          <pc:sldMk cId="3145157190" sldId="263"/>
        </pc:sldMkLst>
        <pc:spChg chg="mod">
          <ac:chgData name="Marr, Gregory" userId="3561ba5d-ecd2-4074-b30a-c8c766e651bb" providerId="ADAL" clId="{DF02E204-A254-4422-AD99-DCB2DD1C1BF4}" dt="2026-06-24T19:25:15.707" v="9203" actId="20577"/>
          <ac:spMkLst>
            <pc:docMk/>
            <pc:sldMk cId="3145157190" sldId="263"/>
            <ac:spMk id="5" creationId="{F949F4DB-B8D4-99D7-EB78-0EBFD5393174}"/>
          </ac:spMkLst>
        </pc:spChg>
        <pc:spChg chg="add mod">
          <ac:chgData name="Marr, Gregory" userId="3561ba5d-ecd2-4074-b30a-c8c766e651bb" providerId="ADAL" clId="{DF02E204-A254-4422-AD99-DCB2DD1C1BF4}" dt="2026-06-17T17:53:09.225" v="6738" actId="20577"/>
          <ac:spMkLst>
            <pc:docMk/>
            <pc:sldMk cId="3145157190" sldId="263"/>
            <ac:spMk id="8" creationId="{A30F69D8-5631-9FC0-96EC-303E38CDB5EA}"/>
          </ac:spMkLst>
        </pc:spChg>
        <pc:graphicFrameChg chg="mod modGraphic">
          <ac:chgData name="Marr, Gregory" userId="3561ba5d-ecd2-4074-b30a-c8c766e651bb" providerId="ADAL" clId="{DF02E204-A254-4422-AD99-DCB2DD1C1BF4}" dt="2026-06-08T16:35:06.006" v="4848" actId="20577"/>
          <ac:graphicFrameMkLst>
            <pc:docMk/>
            <pc:sldMk cId="3145157190" sldId="263"/>
            <ac:graphicFrameMk id="4" creationId="{FF4CF229-95D1-E828-3015-9259FCF31584}"/>
          </ac:graphicFrameMkLst>
        </pc:graphicFrameChg>
      </pc:sldChg>
      <pc:sldChg chg="addSp delSp modSp mod modTransition">
        <pc:chgData name="Marr, Gregory" userId="3561ba5d-ecd2-4074-b30a-c8c766e651bb" providerId="ADAL" clId="{DF02E204-A254-4422-AD99-DCB2DD1C1BF4}" dt="2026-07-02T16:35:09.907" v="12073" actId="1076"/>
        <pc:sldMkLst>
          <pc:docMk/>
          <pc:sldMk cId="407130665" sldId="264"/>
        </pc:sldMkLst>
        <pc:spChg chg="mod">
          <ac:chgData name="Marr, Gregory" userId="3561ba5d-ecd2-4074-b30a-c8c766e651bb" providerId="ADAL" clId="{DF02E204-A254-4422-AD99-DCB2DD1C1BF4}" dt="2026-07-01T16:48:23.427" v="11605" actId="1076"/>
          <ac:spMkLst>
            <pc:docMk/>
            <pc:sldMk cId="407130665" sldId="264"/>
            <ac:spMk id="2" creationId="{8E1B2084-C004-B4B8-ABA9-1E21BC4D3F00}"/>
          </ac:spMkLst>
        </pc:spChg>
        <pc:spChg chg="mod">
          <ac:chgData name="Marr, Gregory" userId="3561ba5d-ecd2-4074-b30a-c8c766e651bb" providerId="ADAL" clId="{DF02E204-A254-4422-AD99-DCB2DD1C1BF4}" dt="2026-07-02T16:32:25.283" v="12063" actId="20577"/>
          <ac:spMkLst>
            <pc:docMk/>
            <pc:sldMk cId="407130665" sldId="264"/>
            <ac:spMk id="4" creationId="{E0ECD469-805A-8C3F-E298-D365722A7EA2}"/>
          </ac:spMkLst>
        </pc:spChg>
        <pc:spChg chg="mod">
          <ac:chgData name="Marr, Gregory" userId="3561ba5d-ecd2-4074-b30a-c8c766e651bb" providerId="ADAL" clId="{DF02E204-A254-4422-AD99-DCB2DD1C1BF4}" dt="2026-07-02T16:35:04.735" v="12072" actId="20577"/>
          <ac:spMkLst>
            <pc:docMk/>
            <pc:sldMk cId="407130665" sldId="264"/>
            <ac:spMk id="6" creationId="{5B3A7A11-F2A3-6F40-6083-573E937967FA}"/>
          </ac:spMkLst>
        </pc:spChg>
        <pc:spChg chg="add mod">
          <ac:chgData name="Marr, Gregory" userId="3561ba5d-ecd2-4074-b30a-c8c766e651bb" providerId="ADAL" clId="{DF02E204-A254-4422-AD99-DCB2DD1C1BF4}" dt="2026-07-02T16:34:28.178" v="12070" actId="1076"/>
          <ac:spMkLst>
            <pc:docMk/>
            <pc:sldMk cId="407130665" sldId="264"/>
            <ac:spMk id="24" creationId="{F8CAC7EE-FB36-EB65-3D49-76909A6814F3}"/>
          </ac:spMkLst>
        </pc:spChg>
        <pc:grpChg chg="add mod">
          <ac:chgData name="Marr, Gregory" userId="3561ba5d-ecd2-4074-b30a-c8c766e651bb" providerId="ADAL" clId="{DF02E204-A254-4422-AD99-DCB2DD1C1BF4}" dt="2026-07-02T16:20:06.089" v="12035" actId="1038"/>
          <ac:grpSpMkLst>
            <pc:docMk/>
            <pc:sldMk cId="407130665" sldId="264"/>
            <ac:grpSpMk id="7" creationId="{162C43E9-D71B-31B4-0B00-F26E71139B2D}"/>
          </ac:grpSpMkLst>
        </pc:grpChg>
        <pc:grpChg chg="mod">
          <ac:chgData name="Marr, Gregory" userId="3561ba5d-ecd2-4074-b30a-c8c766e651bb" providerId="ADAL" clId="{DF02E204-A254-4422-AD99-DCB2DD1C1BF4}" dt="2026-06-24T19:37:39.724" v="9268" actId="164"/>
          <ac:grpSpMkLst>
            <pc:docMk/>
            <pc:sldMk cId="407130665" sldId="264"/>
            <ac:grpSpMk id="22" creationId="{24614663-7A4F-4BD2-E11B-3B0A94BB1EB2}"/>
          </ac:grpSpMkLst>
        </pc:grpChg>
        <pc:grpChg chg="add mod">
          <ac:chgData name="Marr, Gregory" userId="3561ba5d-ecd2-4074-b30a-c8c766e651bb" providerId="ADAL" clId="{DF02E204-A254-4422-AD99-DCB2DD1C1BF4}" dt="2026-07-01T14:43:37.768" v="10777" actId="164"/>
          <ac:grpSpMkLst>
            <pc:docMk/>
            <pc:sldMk cId="407130665" sldId="264"/>
            <ac:grpSpMk id="25" creationId="{CFB3B8EC-1675-D9B7-D99E-64C05CF6830E}"/>
          </ac:grpSpMkLst>
        </pc:grpChg>
        <pc:picChg chg="add mod">
          <ac:chgData name="Marr, Gregory" userId="3561ba5d-ecd2-4074-b30a-c8c766e651bb" providerId="ADAL" clId="{DF02E204-A254-4422-AD99-DCB2DD1C1BF4}" dt="2026-07-01T16:17:33.438" v="11297" actId="1076"/>
          <ac:picMkLst>
            <pc:docMk/>
            <pc:sldMk cId="407130665" sldId="264"/>
            <ac:picMk id="8" creationId="{B594E8DC-8B30-3361-BB47-E385E8A07954}"/>
          </ac:picMkLst>
        </pc:picChg>
        <pc:picChg chg="add mod">
          <ac:chgData name="Marr, Gregory" userId="3561ba5d-ecd2-4074-b30a-c8c766e651bb" providerId="ADAL" clId="{DF02E204-A254-4422-AD99-DCB2DD1C1BF4}" dt="2026-07-02T16:35:09.907" v="12073" actId="1076"/>
          <ac:picMkLst>
            <pc:docMk/>
            <pc:sldMk cId="407130665" sldId="264"/>
            <ac:picMk id="17" creationId="{AB8349D8-2B32-60FD-10F8-05D311A2B0F6}"/>
          </ac:picMkLst>
        </pc:picChg>
        <pc:picChg chg="add mod">
          <ac:chgData name="Marr, Gregory" userId="3561ba5d-ecd2-4074-b30a-c8c766e651bb" providerId="ADAL" clId="{DF02E204-A254-4422-AD99-DCB2DD1C1BF4}" dt="2026-07-02T16:31:48.569" v="12058" actId="1076"/>
          <ac:picMkLst>
            <pc:docMk/>
            <pc:sldMk cId="407130665" sldId="264"/>
            <ac:picMk id="18" creationId="{0109131F-128B-5D74-210E-CF6BD825BC03}"/>
          </ac:picMkLst>
        </pc:picChg>
        <pc:picChg chg="add mod">
          <ac:chgData name="Marr, Gregory" userId="3561ba5d-ecd2-4074-b30a-c8c766e651bb" providerId="ADAL" clId="{DF02E204-A254-4422-AD99-DCB2DD1C1BF4}" dt="2026-07-01T14:43:37.768" v="10777" actId="164"/>
          <ac:picMkLst>
            <pc:docMk/>
            <pc:sldMk cId="407130665" sldId="264"/>
            <ac:picMk id="26" creationId="{A3F5202A-5E67-C17C-E07B-D837CF0F373C}"/>
          </ac:picMkLst>
        </pc:picChg>
        <pc:picChg chg="add mod">
          <ac:chgData name="Marr, Gregory" userId="3561ba5d-ecd2-4074-b30a-c8c766e651bb" providerId="ADAL" clId="{DF02E204-A254-4422-AD99-DCB2DD1C1BF4}" dt="2026-07-01T14:43:37.768" v="10777" actId="164"/>
          <ac:picMkLst>
            <pc:docMk/>
            <pc:sldMk cId="407130665" sldId="264"/>
            <ac:picMk id="27" creationId="{68EECFAF-E283-38DC-58EF-2DC6BEC359CD}"/>
          </ac:picMkLst>
        </pc:picChg>
        <pc:picChg chg="add mod modCrop">
          <ac:chgData name="Marr, Gregory" userId="3561ba5d-ecd2-4074-b30a-c8c766e651bb" providerId="ADAL" clId="{DF02E204-A254-4422-AD99-DCB2DD1C1BF4}" dt="2026-07-02T16:32:09.727" v="12061" actId="1076"/>
          <ac:picMkLst>
            <pc:docMk/>
            <pc:sldMk cId="407130665" sldId="264"/>
            <ac:picMk id="28" creationId="{C88CB612-EF10-B17D-6AF5-E7FB53BE5912}"/>
          </ac:picMkLst>
        </pc:picChg>
        <pc:picChg chg="add mod">
          <ac:chgData name="Marr, Gregory" userId="3561ba5d-ecd2-4074-b30a-c8c766e651bb" providerId="ADAL" clId="{DF02E204-A254-4422-AD99-DCB2DD1C1BF4}" dt="2026-07-02T16:30:55.942" v="12049" actId="1076"/>
          <ac:picMkLst>
            <pc:docMk/>
            <pc:sldMk cId="407130665" sldId="264"/>
            <ac:picMk id="1028" creationId="{5FD76E10-2E9D-DC05-1BAD-0C7C98C992D0}"/>
          </ac:picMkLst>
        </pc:picChg>
        <pc:inkChg chg="add mod">
          <ac:chgData name="Marr, Gregory" userId="3561ba5d-ecd2-4074-b30a-c8c766e651bb" providerId="ADAL" clId="{DF02E204-A254-4422-AD99-DCB2DD1C1BF4}" dt="2026-06-24T19:35:37.785" v="9237"/>
          <ac:inkMkLst>
            <pc:docMk/>
            <pc:sldMk cId="407130665" sldId="264"/>
            <ac:inkMk id="9" creationId="{88AC2E79-FC8D-B84A-C53B-14153E63D9FB}"/>
          </ac:inkMkLst>
        </pc:inkChg>
        <pc:inkChg chg="add mod">
          <ac:chgData name="Marr, Gregory" userId="3561ba5d-ecd2-4074-b30a-c8c766e651bb" providerId="ADAL" clId="{DF02E204-A254-4422-AD99-DCB2DD1C1BF4}" dt="2026-06-24T19:35:37.785" v="9237"/>
          <ac:inkMkLst>
            <pc:docMk/>
            <pc:sldMk cId="407130665" sldId="264"/>
            <ac:inkMk id="10" creationId="{39936F32-D326-959E-E937-BCE341B581C9}"/>
          </ac:inkMkLst>
        </pc:inkChg>
        <pc:inkChg chg="add mod">
          <ac:chgData name="Marr, Gregory" userId="3561ba5d-ecd2-4074-b30a-c8c766e651bb" providerId="ADAL" clId="{DF02E204-A254-4422-AD99-DCB2DD1C1BF4}" dt="2026-06-24T19:35:37.785" v="9237"/>
          <ac:inkMkLst>
            <pc:docMk/>
            <pc:sldMk cId="407130665" sldId="264"/>
            <ac:inkMk id="12" creationId="{C8C2F40E-1157-FBFC-0C73-A60F233AE020}"/>
          </ac:inkMkLst>
        </pc:inkChg>
        <pc:inkChg chg="add mod">
          <ac:chgData name="Marr, Gregory" userId="3561ba5d-ecd2-4074-b30a-c8c766e651bb" providerId="ADAL" clId="{DF02E204-A254-4422-AD99-DCB2DD1C1BF4}" dt="2026-06-24T19:35:37.785" v="9237"/>
          <ac:inkMkLst>
            <pc:docMk/>
            <pc:sldMk cId="407130665" sldId="264"/>
            <ac:inkMk id="13" creationId="{6D8F0677-D898-A7F8-6D34-0E941640958C}"/>
          </ac:inkMkLst>
        </pc:inkChg>
        <pc:inkChg chg="add mod">
          <ac:chgData name="Marr, Gregory" userId="3561ba5d-ecd2-4074-b30a-c8c766e651bb" providerId="ADAL" clId="{DF02E204-A254-4422-AD99-DCB2DD1C1BF4}" dt="2026-06-24T19:35:37.785" v="9237"/>
          <ac:inkMkLst>
            <pc:docMk/>
            <pc:sldMk cId="407130665" sldId="264"/>
            <ac:inkMk id="14" creationId="{FC5FDA4D-3736-4B1F-FD9F-EB4CB71FFE86}"/>
          </ac:inkMkLst>
        </pc:inkChg>
        <pc:inkChg chg="add mod">
          <ac:chgData name="Marr, Gregory" userId="3561ba5d-ecd2-4074-b30a-c8c766e651bb" providerId="ADAL" clId="{DF02E204-A254-4422-AD99-DCB2DD1C1BF4}" dt="2026-06-24T19:35:32.393" v="9233"/>
          <ac:inkMkLst>
            <pc:docMk/>
            <pc:sldMk cId="407130665" sldId="264"/>
            <ac:inkMk id="15" creationId="{2C1315C8-F402-E400-FD0E-36D2AD28D7D0}"/>
          </ac:inkMkLst>
        </pc:inkChg>
        <pc:inkChg chg="add mod">
          <ac:chgData name="Marr, Gregory" userId="3561ba5d-ecd2-4074-b30a-c8c766e651bb" providerId="ADAL" clId="{DF02E204-A254-4422-AD99-DCB2DD1C1BF4}" dt="2026-06-24T19:35:37.785" v="9237"/>
          <ac:inkMkLst>
            <pc:docMk/>
            <pc:sldMk cId="407130665" sldId="264"/>
            <ac:inkMk id="19" creationId="{7821A922-8D15-C837-7156-0B445214B53B}"/>
          </ac:inkMkLst>
        </pc:inkChg>
        <pc:inkChg chg="add mod">
          <ac:chgData name="Marr, Gregory" userId="3561ba5d-ecd2-4074-b30a-c8c766e651bb" providerId="ADAL" clId="{DF02E204-A254-4422-AD99-DCB2DD1C1BF4}" dt="2026-06-24T19:35:37.785" v="9237"/>
          <ac:inkMkLst>
            <pc:docMk/>
            <pc:sldMk cId="407130665" sldId="264"/>
            <ac:inkMk id="20" creationId="{C838CECF-BCCB-6939-1527-73778A4D5908}"/>
          </ac:inkMkLst>
        </pc:inkChg>
        <pc:inkChg chg="add mod">
          <ac:chgData name="Marr, Gregory" userId="3561ba5d-ecd2-4074-b30a-c8c766e651bb" providerId="ADAL" clId="{DF02E204-A254-4422-AD99-DCB2DD1C1BF4}" dt="2026-06-24T19:35:37.785" v="9237"/>
          <ac:inkMkLst>
            <pc:docMk/>
            <pc:sldMk cId="407130665" sldId="264"/>
            <ac:inkMk id="21" creationId="{CB15772E-C462-A740-6E11-DA87853C8BF6}"/>
          </ac:inkMkLst>
        </pc:inkChg>
      </pc:sldChg>
      <pc:sldChg chg="addSp delSp modSp mod modTransition">
        <pc:chgData name="Marr, Gregory" userId="3561ba5d-ecd2-4074-b30a-c8c766e651bb" providerId="ADAL" clId="{DF02E204-A254-4422-AD99-DCB2DD1C1BF4}" dt="2026-07-06T19:25:03.751" v="12517" actId="1038"/>
        <pc:sldMkLst>
          <pc:docMk/>
          <pc:sldMk cId="4225337511" sldId="265"/>
        </pc:sldMkLst>
        <pc:spChg chg="mod ord">
          <ac:chgData name="Marr, Gregory" userId="3561ba5d-ecd2-4074-b30a-c8c766e651bb" providerId="ADAL" clId="{DF02E204-A254-4422-AD99-DCB2DD1C1BF4}" dt="2026-07-01T15:09:28.559" v="11014" actId="20577"/>
          <ac:spMkLst>
            <pc:docMk/>
            <pc:sldMk cId="4225337511" sldId="265"/>
            <ac:spMk id="3" creationId="{7D9393CE-5EBE-6A99-A8D7-6F4D26CA84C4}"/>
          </ac:spMkLst>
        </pc:spChg>
        <pc:spChg chg="mod">
          <ac:chgData name="Marr, Gregory" userId="3561ba5d-ecd2-4074-b30a-c8c766e651bb" providerId="ADAL" clId="{DF02E204-A254-4422-AD99-DCB2DD1C1BF4}" dt="2026-07-01T15:07:19.191" v="10986" actId="20577"/>
          <ac:spMkLst>
            <pc:docMk/>
            <pc:sldMk cId="4225337511" sldId="265"/>
            <ac:spMk id="4" creationId="{F4BB1369-E634-7337-E67B-7CF26F6AE54E}"/>
          </ac:spMkLst>
        </pc:spChg>
        <pc:spChg chg="add mod">
          <ac:chgData name="Marr, Gregory" userId="3561ba5d-ecd2-4074-b30a-c8c766e651bb" providerId="ADAL" clId="{DF02E204-A254-4422-AD99-DCB2DD1C1BF4}" dt="2026-07-06T19:25:03.751" v="12517" actId="1038"/>
          <ac:spMkLst>
            <pc:docMk/>
            <pc:sldMk cId="4225337511" sldId="265"/>
            <ac:spMk id="6" creationId="{7FADB85F-52C4-F6F3-E2D3-1F97882A2C18}"/>
          </ac:spMkLst>
        </pc:spChg>
        <pc:picChg chg="add mod">
          <ac:chgData name="Marr, Gregory" userId="3561ba5d-ecd2-4074-b30a-c8c766e651bb" providerId="ADAL" clId="{DF02E204-A254-4422-AD99-DCB2DD1C1BF4}" dt="2026-07-06T19:24:52.717" v="12472" actId="1038"/>
          <ac:picMkLst>
            <pc:docMk/>
            <pc:sldMk cId="4225337511" sldId="265"/>
            <ac:picMk id="7" creationId="{050C59BE-B192-ACC4-0175-0F1B524C45D5}"/>
          </ac:picMkLst>
        </pc:picChg>
        <pc:picChg chg="add mod modCrop">
          <ac:chgData name="Marr, Gregory" userId="3561ba5d-ecd2-4074-b30a-c8c766e651bb" providerId="ADAL" clId="{DF02E204-A254-4422-AD99-DCB2DD1C1BF4}" dt="2026-07-01T15:06:23.580" v="10982" actId="1076"/>
          <ac:picMkLst>
            <pc:docMk/>
            <pc:sldMk cId="4225337511" sldId="265"/>
            <ac:picMk id="9" creationId="{49877931-78DB-9132-E966-8BB567890C98}"/>
          </ac:picMkLst>
        </pc:picChg>
        <pc:picChg chg="add mod">
          <ac:chgData name="Marr, Gregory" userId="3561ba5d-ecd2-4074-b30a-c8c766e651bb" providerId="ADAL" clId="{DF02E204-A254-4422-AD99-DCB2DD1C1BF4}" dt="2026-07-01T15:06:19.715" v="10981" actId="1036"/>
          <ac:picMkLst>
            <pc:docMk/>
            <pc:sldMk cId="4225337511" sldId="265"/>
            <ac:picMk id="15" creationId="{E6FA55E0-9DA4-9D6A-C16C-7DD25C72673D}"/>
          </ac:picMkLst>
        </pc:picChg>
      </pc:sldChg>
      <pc:sldChg chg="addSp delSp modSp mod ord modTransition">
        <pc:chgData name="Marr, Gregory" userId="3561ba5d-ecd2-4074-b30a-c8c766e651bb" providerId="ADAL" clId="{DF02E204-A254-4422-AD99-DCB2DD1C1BF4}" dt="2026-07-06T20:18:51.026" v="12723" actId="20577"/>
        <pc:sldMkLst>
          <pc:docMk/>
          <pc:sldMk cId="1749809630" sldId="266"/>
        </pc:sldMkLst>
        <pc:spChg chg="mod">
          <ac:chgData name="Marr, Gregory" userId="3561ba5d-ecd2-4074-b30a-c8c766e651bb" providerId="ADAL" clId="{DF02E204-A254-4422-AD99-DCB2DD1C1BF4}" dt="2026-06-23T16:08:38.517" v="8054" actId="1076"/>
          <ac:spMkLst>
            <pc:docMk/>
            <pc:sldMk cId="1749809630" sldId="266"/>
            <ac:spMk id="2" creationId="{48410BF3-17F6-5FF0-F2A7-BF1B2D5EDFEF}"/>
          </ac:spMkLst>
        </pc:spChg>
        <pc:spChg chg="add mod">
          <ac:chgData name="Marr, Gregory" userId="3561ba5d-ecd2-4074-b30a-c8c766e651bb" providerId="ADAL" clId="{DF02E204-A254-4422-AD99-DCB2DD1C1BF4}" dt="2026-07-06T20:18:51.026" v="12723" actId="20577"/>
          <ac:spMkLst>
            <pc:docMk/>
            <pc:sldMk cId="1749809630" sldId="266"/>
            <ac:spMk id="3" creationId="{C755FB6C-3665-3F51-1675-F74239B6EB48}"/>
          </ac:spMkLst>
        </pc:spChg>
        <pc:spChg chg="mod">
          <ac:chgData name="Marr, Gregory" userId="3561ba5d-ecd2-4074-b30a-c8c766e651bb" providerId="ADAL" clId="{DF02E204-A254-4422-AD99-DCB2DD1C1BF4}" dt="2026-06-23T16:08:38.517" v="8054" actId="1076"/>
          <ac:spMkLst>
            <pc:docMk/>
            <pc:sldMk cId="1749809630" sldId="266"/>
            <ac:spMk id="4" creationId="{671F9220-000D-D1E5-A087-F73BBA0A2B43}"/>
          </ac:spMkLst>
        </pc:spChg>
        <pc:spChg chg="add mod">
          <ac:chgData name="Marr, Gregory" userId="3561ba5d-ecd2-4074-b30a-c8c766e651bb" providerId="ADAL" clId="{DF02E204-A254-4422-AD99-DCB2DD1C1BF4}" dt="2026-07-06T19:29:34.509" v="12555" actId="14100"/>
          <ac:spMkLst>
            <pc:docMk/>
            <pc:sldMk cId="1749809630" sldId="266"/>
            <ac:spMk id="5" creationId="{F52D427D-9A3F-43B2-12A9-21EA84CD8D16}"/>
          </ac:spMkLst>
        </pc:spChg>
      </pc:sldChg>
      <pc:sldChg chg="addSp delSp modSp mod modTransition">
        <pc:chgData name="Marr, Gregory" userId="3561ba5d-ecd2-4074-b30a-c8c766e651bb" providerId="ADAL" clId="{DF02E204-A254-4422-AD99-DCB2DD1C1BF4}" dt="2026-07-02T13:10:29.055" v="11727"/>
        <pc:sldMkLst>
          <pc:docMk/>
          <pc:sldMk cId="2879454835" sldId="267"/>
        </pc:sldMkLst>
      </pc:sldChg>
      <pc:sldChg chg="addSp modSp mod modTransition">
        <pc:chgData name="Marr, Gregory" userId="3561ba5d-ecd2-4074-b30a-c8c766e651bb" providerId="ADAL" clId="{DF02E204-A254-4422-AD99-DCB2DD1C1BF4}" dt="2026-07-06T17:13:54.946" v="12402" actId="14100"/>
        <pc:sldMkLst>
          <pc:docMk/>
          <pc:sldMk cId="1102307874" sldId="270"/>
        </pc:sldMkLst>
        <pc:spChg chg="mod">
          <ac:chgData name="Marr, Gregory" userId="3561ba5d-ecd2-4074-b30a-c8c766e651bb" providerId="ADAL" clId="{DF02E204-A254-4422-AD99-DCB2DD1C1BF4}" dt="2026-07-06T17:12:55.364" v="12398" actId="1076"/>
          <ac:spMkLst>
            <pc:docMk/>
            <pc:sldMk cId="1102307874" sldId="270"/>
            <ac:spMk id="2" creationId="{5E929AC5-6F1C-4657-EEB8-FDE5C8DA801D}"/>
          </ac:spMkLst>
        </pc:spChg>
        <pc:spChg chg="mod">
          <ac:chgData name="Marr, Gregory" userId="3561ba5d-ecd2-4074-b30a-c8c766e651bb" providerId="ADAL" clId="{DF02E204-A254-4422-AD99-DCB2DD1C1BF4}" dt="2026-07-06T17:12:49.013" v="12397" actId="14100"/>
          <ac:spMkLst>
            <pc:docMk/>
            <pc:sldMk cId="1102307874" sldId="270"/>
            <ac:spMk id="3" creationId="{E44A9212-BFDD-640D-DA0F-0C1623D80637}"/>
          </ac:spMkLst>
        </pc:spChg>
        <pc:picChg chg="add mod">
          <ac:chgData name="Marr, Gregory" userId="3561ba5d-ecd2-4074-b30a-c8c766e651bb" providerId="ADAL" clId="{DF02E204-A254-4422-AD99-DCB2DD1C1BF4}" dt="2026-07-06T17:13:54.946" v="12402" actId="14100"/>
          <ac:picMkLst>
            <pc:docMk/>
            <pc:sldMk cId="1102307874" sldId="270"/>
            <ac:picMk id="5" creationId="{3D91366F-D218-043A-5DC5-107AB41FEF51}"/>
          </ac:picMkLst>
        </pc:picChg>
      </pc:sldChg>
      <pc:sldChg chg="addSp modSp mod modTransition">
        <pc:chgData name="Marr, Gregory" userId="3561ba5d-ecd2-4074-b30a-c8c766e651bb" providerId="ADAL" clId="{DF02E204-A254-4422-AD99-DCB2DD1C1BF4}" dt="2026-07-02T13:03:24.900" v="11700"/>
        <pc:sldMkLst>
          <pc:docMk/>
          <pc:sldMk cId="2011363454" sldId="271"/>
        </pc:sldMkLst>
      </pc:sldChg>
      <pc:sldChg chg="addSp delSp modSp add mod modTransition delAnim modAnim">
        <pc:chgData name="Marr, Gregory" userId="3561ba5d-ecd2-4074-b30a-c8c766e651bb" providerId="ADAL" clId="{DF02E204-A254-4422-AD99-DCB2DD1C1BF4}" dt="2026-07-02T13:07:12.434" v="11714"/>
        <pc:sldMkLst>
          <pc:docMk/>
          <pc:sldMk cId="3457256820" sldId="272"/>
        </pc:sldMkLst>
        <pc:spChg chg="add mod">
          <ac:chgData name="Marr, Gregory" userId="3561ba5d-ecd2-4074-b30a-c8c766e651bb" providerId="ADAL" clId="{DF02E204-A254-4422-AD99-DCB2DD1C1BF4}" dt="2026-06-24T17:28:20.251" v="8821" actId="20577"/>
          <ac:spMkLst>
            <pc:docMk/>
            <pc:sldMk cId="3457256820" sldId="272"/>
            <ac:spMk id="7" creationId="{814A2A11-96E1-A1CE-358A-7D9B44F5A4AF}"/>
          </ac:spMkLst>
        </pc:spChg>
        <pc:graphicFrameChg chg="add mod ord">
          <ac:chgData name="Marr, Gregory" userId="3561ba5d-ecd2-4074-b30a-c8c766e651bb" providerId="ADAL" clId="{DF02E204-A254-4422-AD99-DCB2DD1C1BF4}" dt="2026-06-10T17:56:34.537" v="5995"/>
          <ac:graphicFrameMkLst>
            <pc:docMk/>
            <pc:sldMk cId="3457256820" sldId="272"/>
            <ac:graphicFrameMk id="9" creationId="{F5D129F6-4D62-47D1-8B47-380CA79C88DC}"/>
          </ac:graphicFrameMkLst>
        </pc:graphicFrameChg>
        <pc:picChg chg="add mod ord">
          <ac:chgData name="Marr, Gregory" userId="3561ba5d-ecd2-4074-b30a-c8c766e651bb" providerId="ADAL" clId="{DF02E204-A254-4422-AD99-DCB2DD1C1BF4}" dt="2026-06-10T18:01:02.416" v="5999" actId="1076"/>
          <ac:picMkLst>
            <pc:docMk/>
            <pc:sldMk cId="3457256820" sldId="272"/>
            <ac:picMk id="15" creationId="{EEBF2B5F-F790-B8B4-646B-8FB225280687}"/>
          </ac:picMkLst>
        </pc:picChg>
      </pc:sldChg>
      <pc:sldChg chg="addSp delSp modSp add mod modTransition addAnim delAnim modAnim">
        <pc:chgData name="Marr, Gregory" userId="3561ba5d-ecd2-4074-b30a-c8c766e651bb" providerId="ADAL" clId="{DF02E204-A254-4422-AD99-DCB2DD1C1BF4}" dt="2026-07-06T20:10:07.726" v="12653" actId="166"/>
        <pc:sldMkLst>
          <pc:docMk/>
          <pc:sldMk cId="3479456660" sldId="273"/>
        </pc:sldMkLst>
        <pc:spChg chg="mod">
          <ac:chgData name="Marr, Gregory" userId="3561ba5d-ecd2-4074-b30a-c8c766e651bb" providerId="ADAL" clId="{DF02E204-A254-4422-AD99-DCB2DD1C1BF4}" dt="2026-06-10T14:15:56.819" v="5594" actId="5793"/>
          <ac:spMkLst>
            <pc:docMk/>
            <pc:sldMk cId="3479456660" sldId="273"/>
            <ac:spMk id="2" creationId="{B10BAD51-9E6B-346A-DD0F-BD49C4DA49E9}"/>
          </ac:spMkLst>
        </pc:spChg>
        <pc:spChg chg="mod">
          <ac:chgData name="Marr, Gregory" userId="3561ba5d-ecd2-4074-b30a-c8c766e651bb" providerId="ADAL" clId="{DF02E204-A254-4422-AD99-DCB2DD1C1BF4}" dt="2026-07-06T19:25:52.169" v="12518" actId="404"/>
          <ac:spMkLst>
            <pc:docMk/>
            <pc:sldMk cId="3479456660" sldId="273"/>
            <ac:spMk id="4" creationId="{D4A3A0A6-A124-4A3B-4661-85179881F639}"/>
          </ac:spMkLst>
        </pc:spChg>
        <pc:spChg chg="add mod ord">
          <ac:chgData name="Marr, Gregory" userId="3561ba5d-ecd2-4074-b30a-c8c766e651bb" providerId="ADAL" clId="{DF02E204-A254-4422-AD99-DCB2DD1C1BF4}" dt="2026-07-06T20:10:07.726" v="12653" actId="166"/>
          <ac:spMkLst>
            <pc:docMk/>
            <pc:sldMk cId="3479456660" sldId="273"/>
            <ac:spMk id="10" creationId="{2A428184-82C2-0301-E73B-9FC3FA8230C6}"/>
          </ac:spMkLst>
        </pc:spChg>
        <pc:picChg chg="add mod">
          <ac:chgData name="Marr, Gregory" userId="3561ba5d-ecd2-4074-b30a-c8c766e651bb" providerId="ADAL" clId="{DF02E204-A254-4422-AD99-DCB2DD1C1BF4}" dt="2026-07-01T15:16:54.129" v="11099" actId="14100"/>
          <ac:picMkLst>
            <pc:docMk/>
            <pc:sldMk cId="3479456660" sldId="273"/>
            <ac:picMk id="3" creationId="{B704C3DE-20F8-4354-7DE4-8C54CA8E93F0}"/>
          </ac:picMkLst>
        </pc:picChg>
        <pc:picChg chg="add mod">
          <ac:chgData name="Marr, Gregory" userId="3561ba5d-ecd2-4074-b30a-c8c766e651bb" providerId="ADAL" clId="{DF02E204-A254-4422-AD99-DCB2DD1C1BF4}" dt="2026-07-06T20:09:54.194" v="12652" actId="1076"/>
          <ac:picMkLst>
            <pc:docMk/>
            <pc:sldMk cId="3479456660" sldId="273"/>
            <ac:picMk id="5" creationId="{BB164839-65AD-8503-E5D4-779A69B52978}"/>
          </ac:picMkLst>
        </pc:picChg>
        <pc:picChg chg="add mod">
          <ac:chgData name="Marr, Gregory" userId="3561ba5d-ecd2-4074-b30a-c8c766e651bb" providerId="ADAL" clId="{DF02E204-A254-4422-AD99-DCB2DD1C1BF4}" dt="2026-07-01T15:18:58.489" v="11122" actId="14100"/>
          <ac:picMkLst>
            <pc:docMk/>
            <pc:sldMk cId="3479456660" sldId="273"/>
            <ac:picMk id="8" creationId="{C1D19CFE-A672-92A8-52BB-3371B70FBABF}"/>
          </ac:picMkLst>
        </pc:picChg>
        <pc:picChg chg="add mod">
          <ac:chgData name="Marr, Gregory" userId="3561ba5d-ecd2-4074-b30a-c8c766e651bb" providerId="ADAL" clId="{DF02E204-A254-4422-AD99-DCB2DD1C1BF4}" dt="2026-06-23T16:00:54.727" v="7919" actId="1076"/>
          <ac:picMkLst>
            <pc:docMk/>
            <pc:sldMk cId="3479456660" sldId="273"/>
            <ac:picMk id="1028" creationId="{A1875B32-36F4-5299-B76F-301F2C446CE3}"/>
          </ac:picMkLst>
        </pc:picChg>
      </pc:sldChg>
      <pc:sldChg chg="addSp delSp modSp new mod modTransition modClrScheme chgLayout">
        <pc:chgData name="Marr, Gregory" userId="3561ba5d-ecd2-4074-b30a-c8c766e651bb" providerId="ADAL" clId="{DF02E204-A254-4422-AD99-DCB2DD1C1BF4}" dt="2026-07-02T13:10:00.965" v="11725"/>
        <pc:sldMkLst>
          <pc:docMk/>
          <pc:sldMk cId="3247823486" sldId="274"/>
        </pc:sldMkLst>
        <pc:spChg chg="mod ord">
          <ac:chgData name="Marr, Gregory" userId="3561ba5d-ecd2-4074-b30a-c8c766e651bb" providerId="ADAL" clId="{DF02E204-A254-4422-AD99-DCB2DD1C1BF4}" dt="2026-06-18T17:36:46.847" v="7161" actId="14100"/>
          <ac:spMkLst>
            <pc:docMk/>
            <pc:sldMk cId="3247823486" sldId="274"/>
            <ac:spMk id="2" creationId="{4DB3DB7E-578D-E91C-0C0C-E3CAF0066560}"/>
          </ac:spMkLst>
        </pc:spChg>
        <pc:spChg chg="add mod">
          <ac:chgData name="Marr, Gregory" userId="3561ba5d-ecd2-4074-b30a-c8c766e651bb" providerId="ADAL" clId="{DF02E204-A254-4422-AD99-DCB2DD1C1BF4}" dt="2026-07-01T16:08:13.230" v="11200" actId="1076"/>
          <ac:spMkLst>
            <pc:docMk/>
            <pc:sldMk cId="3247823486" sldId="274"/>
            <ac:spMk id="4" creationId="{EB1F8A56-732B-3E23-02E4-0F6751598FC8}"/>
          </ac:spMkLst>
        </pc:spChg>
        <pc:spChg chg="add mod ord">
          <ac:chgData name="Marr, Gregory" userId="3561ba5d-ecd2-4074-b30a-c8c766e651bb" providerId="ADAL" clId="{DF02E204-A254-4422-AD99-DCB2DD1C1BF4}" dt="2026-07-01T16:09:00.689" v="11225" actId="6549"/>
          <ac:spMkLst>
            <pc:docMk/>
            <pc:sldMk cId="3247823486" sldId="274"/>
            <ac:spMk id="5" creationId="{98E9368E-63E1-A03A-D65E-3607BCB4CF56}"/>
          </ac:spMkLst>
        </pc:spChg>
        <pc:spChg chg="add mod">
          <ac:chgData name="Marr, Gregory" userId="3561ba5d-ecd2-4074-b30a-c8c766e651bb" providerId="ADAL" clId="{DF02E204-A254-4422-AD99-DCB2DD1C1BF4}" dt="2026-06-18T17:36:29.894" v="7156" actId="1076"/>
          <ac:spMkLst>
            <pc:docMk/>
            <pc:sldMk cId="3247823486" sldId="274"/>
            <ac:spMk id="6" creationId="{B20F196A-2D43-F88E-B992-59C6C5186817}"/>
          </ac:spMkLst>
        </pc:spChg>
        <pc:spChg chg="add mod">
          <ac:chgData name="Marr, Gregory" userId="3561ba5d-ecd2-4074-b30a-c8c766e651bb" providerId="ADAL" clId="{DF02E204-A254-4422-AD99-DCB2DD1C1BF4}" dt="2026-07-01T16:08:16.257" v="11201" actId="1076"/>
          <ac:spMkLst>
            <pc:docMk/>
            <pc:sldMk cId="3247823486" sldId="274"/>
            <ac:spMk id="7" creationId="{ADEFED65-BD54-1FE5-CCD6-E7C5E1C71526}"/>
          </ac:spMkLst>
        </pc:spChg>
        <pc:spChg chg="add mod">
          <ac:chgData name="Marr, Gregory" userId="3561ba5d-ecd2-4074-b30a-c8c766e651bb" providerId="ADAL" clId="{DF02E204-A254-4422-AD99-DCB2DD1C1BF4}" dt="2026-07-01T16:07:06.649" v="11199" actId="20577"/>
          <ac:spMkLst>
            <pc:docMk/>
            <pc:sldMk cId="3247823486" sldId="274"/>
            <ac:spMk id="8" creationId="{3C4D803D-5DB1-F0D1-9966-19750D647134}"/>
          </ac:spMkLst>
        </pc:spChg>
        <pc:spChg chg="add mod ord">
          <ac:chgData name="Marr, Gregory" userId="3561ba5d-ecd2-4074-b30a-c8c766e651bb" providerId="ADAL" clId="{DF02E204-A254-4422-AD99-DCB2DD1C1BF4}" dt="2026-07-01T16:06:24.012" v="11190" actId="1076"/>
          <ac:spMkLst>
            <pc:docMk/>
            <pc:sldMk cId="3247823486" sldId="274"/>
            <ac:spMk id="10" creationId="{EA6A0561-3771-289F-0F11-A04F66567CBC}"/>
          </ac:spMkLst>
        </pc:spChg>
        <pc:picChg chg="add mod">
          <ac:chgData name="Marr, Gregory" userId="3561ba5d-ecd2-4074-b30a-c8c766e651bb" providerId="ADAL" clId="{DF02E204-A254-4422-AD99-DCB2DD1C1BF4}" dt="2026-06-18T17:36:29.894" v="7156" actId="1076"/>
          <ac:picMkLst>
            <pc:docMk/>
            <pc:sldMk cId="3247823486" sldId="274"/>
            <ac:picMk id="3" creationId="{6FB98FD4-1C7E-A501-0950-F6205EFE9583}"/>
          </ac:picMkLst>
        </pc:picChg>
      </pc:sldChg>
      <pc:sldChg chg="addSp delSp modSp new mod modTransition modClrScheme chgLayout">
        <pc:chgData name="Marr, Gregory" userId="3561ba5d-ecd2-4074-b30a-c8c766e651bb" providerId="ADAL" clId="{DF02E204-A254-4422-AD99-DCB2DD1C1BF4}" dt="2026-07-02T13:07:41.093" v="11716"/>
        <pc:sldMkLst>
          <pc:docMk/>
          <pc:sldMk cId="4249638083" sldId="275"/>
        </pc:sldMkLst>
        <pc:spChg chg="add mod">
          <ac:chgData name="Marr, Gregory" userId="3561ba5d-ecd2-4074-b30a-c8c766e651bb" providerId="ADAL" clId="{DF02E204-A254-4422-AD99-DCB2DD1C1BF4}" dt="2026-06-10T19:52:17.892" v="6137" actId="1076"/>
          <ac:spMkLst>
            <pc:docMk/>
            <pc:sldMk cId="4249638083" sldId="275"/>
            <ac:spMk id="9" creationId="{2568D5A9-89F9-6D66-C5C3-ADFEE37A0662}"/>
          </ac:spMkLst>
        </pc:spChg>
        <pc:spChg chg="add mod">
          <ac:chgData name="Marr, Gregory" userId="3561ba5d-ecd2-4074-b30a-c8c766e651bb" providerId="ADAL" clId="{DF02E204-A254-4422-AD99-DCB2DD1C1BF4}" dt="2026-06-10T20:20:00.247" v="6223" actId="20577"/>
          <ac:spMkLst>
            <pc:docMk/>
            <pc:sldMk cId="4249638083" sldId="275"/>
            <ac:spMk id="10" creationId="{DE9BFC5D-E812-6CD7-F2FC-F90316432A56}"/>
          </ac:spMkLst>
        </pc:spChg>
        <pc:spChg chg="add mod">
          <ac:chgData name="Marr, Gregory" userId="3561ba5d-ecd2-4074-b30a-c8c766e651bb" providerId="ADAL" clId="{DF02E204-A254-4422-AD99-DCB2DD1C1BF4}" dt="2026-06-10T20:03:47.540" v="6198" actId="14100"/>
          <ac:spMkLst>
            <pc:docMk/>
            <pc:sldMk cId="4249638083" sldId="275"/>
            <ac:spMk id="12" creationId="{B610275D-0FCE-F121-7585-343D295635AA}"/>
          </ac:spMkLst>
        </pc:spChg>
        <pc:spChg chg="add mod">
          <ac:chgData name="Marr, Gregory" userId="3561ba5d-ecd2-4074-b30a-c8c766e651bb" providerId="ADAL" clId="{DF02E204-A254-4422-AD99-DCB2DD1C1BF4}" dt="2026-06-10T20:19:52.023" v="6221" actId="1076"/>
          <ac:spMkLst>
            <pc:docMk/>
            <pc:sldMk cId="4249638083" sldId="275"/>
            <ac:spMk id="13" creationId="{81041A48-3E10-4E52-2904-0EDD1FDC603E}"/>
          </ac:spMkLst>
        </pc:spChg>
        <pc:graphicFrameChg chg="add mod">
          <ac:chgData name="Marr, Gregory" userId="3561ba5d-ecd2-4074-b30a-c8c766e651bb" providerId="ADAL" clId="{DF02E204-A254-4422-AD99-DCB2DD1C1BF4}" dt="2026-06-18T17:23:34.044" v="7091" actId="207"/>
          <ac:graphicFrameMkLst>
            <pc:docMk/>
            <pc:sldMk cId="4249638083" sldId="275"/>
            <ac:graphicFrameMk id="8" creationId="{A64F3C78-3A82-6A61-92FB-20457F1CFFD7}"/>
          </ac:graphicFrameMkLst>
        </pc:graphicFrameChg>
      </pc:sldChg>
      <pc:sldChg chg="addSp delSp modSp new mod ord modTransition">
        <pc:chgData name="Marr, Gregory" userId="3561ba5d-ecd2-4074-b30a-c8c766e651bb" providerId="ADAL" clId="{DF02E204-A254-4422-AD99-DCB2DD1C1BF4}" dt="2026-07-02T13:07:23.795" v="11715"/>
        <pc:sldMkLst>
          <pc:docMk/>
          <pc:sldMk cId="1078595483" sldId="276"/>
        </pc:sldMkLst>
        <pc:spChg chg="add mod">
          <ac:chgData name="Marr, Gregory" userId="3561ba5d-ecd2-4074-b30a-c8c766e651bb" providerId="ADAL" clId="{DF02E204-A254-4422-AD99-DCB2DD1C1BF4}" dt="2026-06-10T18:04:46.167" v="6010" actId="14100"/>
          <ac:spMkLst>
            <pc:docMk/>
            <pc:sldMk cId="1078595483" sldId="276"/>
            <ac:spMk id="3" creationId="{9AD27EE6-56A8-FA71-7C8F-D3B0A700CD80}"/>
          </ac:spMkLst>
        </pc:spChg>
        <pc:spChg chg="add mod">
          <ac:chgData name="Marr, Gregory" userId="3561ba5d-ecd2-4074-b30a-c8c766e651bb" providerId="ADAL" clId="{DF02E204-A254-4422-AD99-DCB2DD1C1BF4}" dt="2026-06-10T19:38:49.066" v="6068" actId="14100"/>
          <ac:spMkLst>
            <pc:docMk/>
            <pc:sldMk cId="1078595483" sldId="276"/>
            <ac:spMk id="4" creationId="{4E8AD60D-9215-BCBF-57DA-DCDE3C0DA6A9}"/>
          </ac:spMkLst>
        </pc:spChg>
        <pc:spChg chg="add mod">
          <ac:chgData name="Marr, Gregory" userId="3561ba5d-ecd2-4074-b30a-c8c766e651bb" providerId="ADAL" clId="{DF02E204-A254-4422-AD99-DCB2DD1C1BF4}" dt="2026-06-10T19:38:41.766" v="6067" actId="14100"/>
          <ac:spMkLst>
            <pc:docMk/>
            <pc:sldMk cId="1078595483" sldId="276"/>
            <ac:spMk id="5" creationId="{B0FED883-9F39-CA0E-9CE0-A1B72ED57618}"/>
          </ac:spMkLst>
        </pc:spChg>
        <pc:spChg chg="add mod">
          <ac:chgData name="Marr, Gregory" userId="3561ba5d-ecd2-4074-b30a-c8c766e651bb" providerId="ADAL" clId="{DF02E204-A254-4422-AD99-DCB2DD1C1BF4}" dt="2026-06-10T19:38:58.187" v="6070" actId="14100"/>
          <ac:spMkLst>
            <pc:docMk/>
            <pc:sldMk cId="1078595483" sldId="276"/>
            <ac:spMk id="6" creationId="{68F133C1-5A1B-08DB-EB35-B3F3E91689AF}"/>
          </ac:spMkLst>
        </pc:spChg>
        <pc:spChg chg="add mod">
          <ac:chgData name="Marr, Gregory" userId="3561ba5d-ecd2-4074-b30a-c8c766e651bb" providerId="ADAL" clId="{DF02E204-A254-4422-AD99-DCB2DD1C1BF4}" dt="2026-06-10T19:51:40.033" v="6098" actId="14100"/>
          <ac:spMkLst>
            <pc:docMk/>
            <pc:sldMk cId="1078595483" sldId="276"/>
            <ac:spMk id="8" creationId="{D856539F-BE09-5FAF-4687-56135D640C2B}"/>
          </ac:spMkLst>
        </pc:spChg>
        <pc:graphicFrameChg chg="add mod">
          <ac:chgData name="Marr, Gregory" userId="3561ba5d-ecd2-4074-b30a-c8c766e651bb" providerId="ADAL" clId="{DF02E204-A254-4422-AD99-DCB2DD1C1BF4}" dt="2026-06-10T18:06:31.747" v="6015"/>
          <ac:graphicFrameMkLst>
            <pc:docMk/>
            <pc:sldMk cId="1078595483" sldId="276"/>
            <ac:graphicFrameMk id="2" creationId="{EE4B5E1A-1D5D-3718-5275-6BB0FB433178}"/>
          </ac:graphicFrameMkLst>
        </pc:graphicFrameChg>
      </pc:sldChg>
      <pc:sldChg chg="addSp delSp modSp new mod modTransition modClrScheme addAnim delAnim modAnim chgLayout">
        <pc:chgData name="Marr, Gregory" userId="3561ba5d-ecd2-4074-b30a-c8c766e651bb" providerId="ADAL" clId="{DF02E204-A254-4422-AD99-DCB2DD1C1BF4}" dt="2026-07-02T13:11:09.257" v="11730"/>
        <pc:sldMkLst>
          <pc:docMk/>
          <pc:sldMk cId="4073365065" sldId="277"/>
        </pc:sldMkLst>
        <pc:spChg chg="add mod ord">
          <ac:chgData name="Marr, Gregory" userId="3561ba5d-ecd2-4074-b30a-c8c766e651bb" providerId="ADAL" clId="{DF02E204-A254-4422-AD99-DCB2DD1C1BF4}" dt="2026-06-12T19:45:24.507" v="6718" actId="166"/>
          <ac:spMkLst>
            <pc:docMk/>
            <pc:sldMk cId="4073365065" sldId="277"/>
            <ac:spMk id="6" creationId="{C8456E7F-8998-0C11-45E8-FEC47894DC9A}"/>
          </ac:spMkLst>
        </pc:spChg>
        <pc:picChg chg="add mod ord modCrop">
          <ac:chgData name="Marr, Gregory" userId="3561ba5d-ecd2-4074-b30a-c8c766e651bb" providerId="ADAL" clId="{DF02E204-A254-4422-AD99-DCB2DD1C1BF4}" dt="2026-06-12T19:46:08.469" v="6720" actId="170"/>
          <ac:picMkLst>
            <pc:docMk/>
            <pc:sldMk cId="4073365065" sldId="277"/>
            <ac:picMk id="5" creationId="{0B050ED9-83C2-5488-FFA6-837CEBD4DB03}"/>
          </ac:picMkLst>
        </pc:picChg>
        <pc:picChg chg="add mod ord modCrop">
          <ac:chgData name="Marr, Gregory" userId="3561ba5d-ecd2-4074-b30a-c8c766e651bb" providerId="ADAL" clId="{DF02E204-A254-4422-AD99-DCB2DD1C1BF4}" dt="2026-06-12T19:46:23.871" v="6723" actId="170"/>
          <ac:picMkLst>
            <pc:docMk/>
            <pc:sldMk cId="4073365065" sldId="277"/>
            <ac:picMk id="8" creationId="{39BD126F-DDFC-C3BE-B4FE-027E14220FEA}"/>
          </ac:picMkLst>
        </pc:picChg>
        <pc:picChg chg="add mod ord modCrop">
          <ac:chgData name="Marr, Gregory" userId="3561ba5d-ecd2-4074-b30a-c8c766e651bb" providerId="ADAL" clId="{DF02E204-A254-4422-AD99-DCB2DD1C1BF4}" dt="2026-06-12T19:51:32.582" v="6735" actId="171"/>
          <ac:picMkLst>
            <pc:docMk/>
            <pc:sldMk cId="4073365065" sldId="277"/>
            <ac:picMk id="9" creationId="{D9D1EBB8-51D1-6D3E-168D-CC442E94CE70}"/>
          </ac:picMkLst>
        </pc:picChg>
        <pc:picChg chg="add mod">
          <ac:chgData name="Marr, Gregory" userId="3561ba5d-ecd2-4074-b30a-c8c766e651bb" providerId="ADAL" clId="{DF02E204-A254-4422-AD99-DCB2DD1C1BF4}" dt="2026-06-12T19:27:08.503" v="6657" actId="1076"/>
          <ac:picMkLst>
            <pc:docMk/>
            <pc:sldMk cId="4073365065" sldId="277"/>
            <ac:picMk id="11" creationId="{570BB439-F7A7-0D5C-1FB4-D8D45696C613}"/>
          </ac:picMkLst>
        </pc:picChg>
      </pc:sldChg>
      <pc:sldChg chg="addSp delSp modSp add mod ord modTransition modAnim">
        <pc:chgData name="Marr, Gregory" userId="3561ba5d-ecd2-4074-b30a-c8c766e651bb" providerId="ADAL" clId="{DF02E204-A254-4422-AD99-DCB2DD1C1BF4}" dt="2026-07-02T16:45:55.758" v="12149" actId="20577"/>
        <pc:sldMkLst>
          <pc:docMk/>
          <pc:sldMk cId="2686946549" sldId="278"/>
        </pc:sldMkLst>
        <pc:spChg chg="mod">
          <ac:chgData name="Marr, Gregory" userId="3561ba5d-ecd2-4074-b30a-c8c766e651bb" providerId="ADAL" clId="{DF02E204-A254-4422-AD99-DCB2DD1C1BF4}" dt="2026-06-23T15:48:49.589" v="7905" actId="20577"/>
          <ac:spMkLst>
            <pc:docMk/>
            <pc:sldMk cId="2686946549" sldId="278"/>
            <ac:spMk id="2" creationId="{1AA585A7-1A4F-42A1-A529-988105829F3D}"/>
          </ac:spMkLst>
        </pc:spChg>
        <pc:spChg chg="add mod ord">
          <ac:chgData name="Marr, Gregory" userId="3561ba5d-ecd2-4074-b30a-c8c766e651bb" providerId="ADAL" clId="{DF02E204-A254-4422-AD99-DCB2DD1C1BF4}" dt="2026-07-02T16:45:55.758" v="12149" actId="20577"/>
          <ac:spMkLst>
            <pc:docMk/>
            <pc:sldMk cId="2686946549" sldId="278"/>
            <ac:spMk id="3" creationId="{1D2152DE-2F69-BB81-1645-238E561908C5}"/>
          </ac:spMkLst>
        </pc:spChg>
        <pc:spChg chg="add mod ord">
          <ac:chgData name="Marr, Gregory" userId="3561ba5d-ecd2-4074-b30a-c8c766e651bb" providerId="ADAL" clId="{DF02E204-A254-4422-AD99-DCB2DD1C1BF4}" dt="2026-07-02T16:43:16.464" v="12123" actId="1076"/>
          <ac:spMkLst>
            <pc:docMk/>
            <pc:sldMk cId="2686946549" sldId="278"/>
            <ac:spMk id="5" creationId="{139565AE-1B4D-C41B-DAE4-ACB34889F918}"/>
          </ac:spMkLst>
        </pc:spChg>
        <pc:spChg chg="add mod">
          <ac:chgData name="Marr, Gregory" userId="3561ba5d-ecd2-4074-b30a-c8c766e651bb" providerId="ADAL" clId="{DF02E204-A254-4422-AD99-DCB2DD1C1BF4}" dt="2026-07-02T16:44:42.424" v="12128" actId="1076"/>
          <ac:spMkLst>
            <pc:docMk/>
            <pc:sldMk cId="2686946549" sldId="278"/>
            <ac:spMk id="8" creationId="{32C6462A-926E-A8D2-ECF8-014B25263DB2}"/>
          </ac:spMkLst>
        </pc:spChg>
        <pc:picChg chg="add mod modCrop">
          <ac:chgData name="Marr, Gregory" userId="3561ba5d-ecd2-4074-b30a-c8c766e651bb" providerId="ADAL" clId="{DF02E204-A254-4422-AD99-DCB2DD1C1BF4}" dt="2026-06-23T15:50:11.180" v="7911" actId="732"/>
          <ac:picMkLst>
            <pc:docMk/>
            <pc:sldMk cId="2686946549" sldId="278"/>
            <ac:picMk id="4" creationId="{5DB00635-950E-3161-EE86-2C04CAF361E6}"/>
          </ac:picMkLst>
        </pc:picChg>
        <pc:picChg chg="add mod modVis">
          <ac:chgData name="Marr, Gregory" userId="3561ba5d-ecd2-4074-b30a-c8c766e651bb" providerId="ADAL" clId="{DF02E204-A254-4422-AD99-DCB2DD1C1BF4}" dt="2026-07-02T16:40:56.849" v="12077" actId="14430"/>
          <ac:picMkLst>
            <pc:docMk/>
            <pc:sldMk cId="2686946549" sldId="278"/>
            <ac:picMk id="6" creationId="{AADAE66D-B09A-9D65-55E2-A76A2DED9663}"/>
          </ac:picMkLst>
        </pc:picChg>
        <pc:picChg chg="mod ord">
          <ac:chgData name="Marr, Gregory" userId="3561ba5d-ecd2-4074-b30a-c8c766e651bb" providerId="ADAL" clId="{DF02E204-A254-4422-AD99-DCB2DD1C1BF4}" dt="2026-07-02T16:43:23.335" v="12126" actId="14100"/>
          <ac:picMkLst>
            <pc:docMk/>
            <pc:sldMk cId="2686946549" sldId="278"/>
            <ac:picMk id="7" creationId="{41B9EA2F-4556-AC28-81B7-C3D40BB23574}"/>
          </ac:picMkLst>
        </pc:picChg>
      </pc:sldChg>
      <pc:sldChg chg="addSp delSp modSp add mod ord modTransition modClrScheme addAnim delAnim modAnim chgLayout">
        <pc:chgData name="Marr, Gregory" userId="3561ba5d-ecd2-4074-b30a-c8c766e651bb" providerId="ADAL" clId="{DF02E204-A254-4422-AD99-DCB2DD1C1BF4}" dt="2026-07-06T19:53:45.702" v="12630"/>
        <pc:sldMkLst>
          <pc:docMk/>
          <pc:sldMk cId="2885729280" sldId="279"/>
        </pc:sldMkLst>
        <pc:spChg chg="mod ord">
          <ac:chgData name="Marr, Gregory" userId="3561ba5d-ecd2-4074-b30a-c8c766e651bb" providerId="ADAL" clId="{DF02E204-A254-4422-AD99-DCB2DD1C1BF4}" dt="2026-07-06T19:34:33.032" v="12571" actId="1076"/>
          <ac:spMkLst>
            <pc:docMk/>
            <pc:sldMk cId="2885729280" sldId="279"/>
            <ac:spMk id="2" creationId="{4429F504-0FB7-CB12-6DD3-39DEF1EE4424}"/>
          </ac:spMkLst>
        </pc:spChg>
        <pc:spChg chg="add mod">
          <ac:chgData name="Marr, Gregory" userId="3561ba5d-ecd2-4074-b30a-c8c766e651bb" providerId="ADAL" clId="{DF02E204-A254-4422-AD99-DCB2DD1C1BF4}" dt="2026-07-02T14:48:54.836" v="11807" actId="164"/>
          <ac:spMkLst>
            <pc:docMk/>
            <pc:sldMk cId="2885729280" sldId="279"/>
            <ac:spMk id="6" creationId="{BC100AF6-3054-DECE-BC77-CD6371FB5D30}"/>
          </ac:spMkLst>
        </pc:spChg>
        <pc:spChg chg="add mod">
          <ac:chgData name="Marr, Gregory" userId="3561ba5d-ecd2-4074-b30a-c8c766e651bb" providerId="ADAL" clId="{DF02E204-A254-4422-AD99-DCB2DD1C1BF4}" dt="2026-06-23T16:32:49.797" v="8192" actId="164"/>
          <ac:spMkLst>
            <pc:docMk/>
            <pc:sldMk cId="2885729280" sldId="279"/>
            <ac:spMk id="9" creationId="{64157D2A-EC00-694B-3230-2A7A6B209F90}"/>
          </ac:spMkLst>
        </pc:spChg>
        <pc:spChg chg="add mod">
          <ac:chgData name="Marr, Gregory" userId="3561ba5d-ecd2-4074-b30a-c8c766e651bb" providerId="ADAL" clId="{DF02E204-A254-4422-AD99-DCB2DD1C1BF4}" dt="2026-07-01T15:48:48.280" v="11164" actId="1076"/>
          <ac:spMkLst>
            <pc:docMk/>
            <pc:sldMk cId="2885729280" sldId="279"/>
            <ac:spMk id="11" creationId="{DD7CE755-0739-5016-C4B2-AC653E9A37D6}"/>
          </ac:spMkLst>
        </pc:spChg>
        <pc:spChg chg="add mod ord">
          <ac:chgData name="Marr, Gregory" userId="3561ba5d-ecd2-4074-b30a-c8c766e651bb" providerId="ADAL" clId="{DF02E204-A254-4422-AD99-DCB2DD1C1BF4}" dt="2026-07-06T19:51:37.806" v="12624" actId="164"/>
          <ac:spMkLst>
            <pc:docMk/>
            <pc:sldMk cId="2885729280" sldId="279"/>
            <ac:spMk id="12" creationId="{3C992398-71F6-9CA7-F41C-0ED7977FF8B0}"/>
          </ac:spMkLst>
        </pc:spChg>
        <pc:spChg chg="add mod ord">
          <ac:chgData name="Marr, Gregory" userId="3561ba5d-ecd2-4074-b30a-c8c766e651bb" providerId="ADAL" clId="{DF02E204-A254-4422-AD99-DCB2DD1C1BF4}" dt="2026-07-06T19:40:25.716" v="12587" actId="164"/>
          <ac:spMkLst>
            <pc:docMk/>
            <pc:sldMk cId="2885729280" sldId="279"/>
            <ac:spMk id="13" creationId="{070648C4-549E-F673-EDB3-69D718EC224E}"/>
          </ac:spMkLst>
        </pc:spChg>
        <pc:spChg chg="add mod">
          <ac:chgData name="Marr, Gregory" userId="3561ba5d-ecd2-4074-b30a-c8c766e651bb" providerId="ADAL" clId="{DF02E204-A254-4422-AD99-DCB2DD1C1BF4}" dt="2026-07-01T16:39:19.104" v="11576" actId="1076"/>
          <ac:spMkLst>
            <pc:docMk/>
            <pc:sldMk cId="2885729280" sldId="279"/>
            <ac:spMk id="16" creationId="{AE3141EB-BAF4-F06F-B9EA-CCA5D8E594B3}"/>
          </ac:spMkLst>
        </pc:spChg>
        <pc:spChg chg="add mod ord">
          <ac:chgData name="Marr, Gregory" userId="3561ba5d-ecd2-4074-b30a-c8c766e651bb" providerId="ADAL" clId="{DF02E204-A254-4422-AD99-DCB2DD1C1BF4}" dt="2026-07-06T19:52:07.706" v="12627" actId="166"/>
          <ac:spMkLst>
            <pc:docMk/>
            <pc:sldMk cId="2885729280" sldId="279"/>
            <ac:spMk id="23" creationId="{0542977B-5FB6-801B-1C9A-C9A91406D189}"/>
          </ac:spMkLst>
        </pc:spChg>
        <pc:spChg chg="add mod">
          <ac:chgData name="Marr, Gregory" userId="3561ba5d-ecd2-4074-b30a-c8c766e651bb" providerId="ADAL" clId="{DF02E204-A254-4422-AD99-DCB2DD1C1BF4}" dt="2026-07-06T19:46:42.995" v="12601" actId="14100"/>
          <ac:spMkLst>
            <pc:docMk/>
            <pc:sldMk cId="2885729280" sldId="279"/>
            <ac:spMk id="30" creationId="{DDD5E5A5-D30C-FF11-846E-B4FEC8CB2C7A}"/>
          </ac:spMkLst>
        </pc:spChg>
        <pc:grpChg chg="add mod">
          <ac:chgData name="Marr, Gregory" userId="3561ba5d-ecd2-4074-b30a-c8c766e651bb" providerId="ADAL" clId="{DF02E204-A254-4422-AD99-DCB2DD1C1BF4}" dt="2026-06-23T16:33:25.886" v="8194" actId="1076"/>
          <ac:grpSpMkLst>
            <pc:docMk/>
            <pc:sldMk cId="2885729280" sldId="279"/>
            <ac:grpSpMk id="10" creationId="{94C08EA0-2411-3E3A-614D-A6601F0B8E79}"/>
          </ac:grpSpMkLst>
        </pc:grpChg>
        <pc:grpChg chg="add mod">
          <ac:chgData name="Marr, Gregory" userId="3561ba5d-ecd2-4074-b30a-c8c766e651bb" providerId="ADAL" clId="{DF02E204-A254-4422-AD99-DCB2DD1C1BF4}" dt="2026-07-01T15:48:36.513" v="11162" actId="164"/>
          <ac:grpSpMkLst>
            <pc:docMk/>
            <pc:sldMk cId="2885729280" sldId="279"/>
            <ac:grpSpMk id="15" creationId="{857E5ED6-4750-0AFD-CC29-97F5642E5284}"/>
          </ac:grpSpMkLst>
        </pc:grpChg>
        <pc:grpChg chg="add mod ord">
          <ac:chgData name="Marr, Gregory" userId="3561ba5d-ecd2-4074-b30a-c8c766e651bb" providerId="ADAL" clId="{DF02E204-A254-4422-AD99-DCB2DD1C1BF4}" dt="2026-07-06T19:48:28.680" v="12606" actId="170"/>
          <ac:grpSpMkLst>
            <pc:docMk/>
            <pc:sldMk cId="2885729280" sldId="279"/>
            <ac:grpSpMk id="22" creationId="{EF4050CD-4930-C9BE-6A8C-985292E1BB1E}"/>
          </ac:grpSpMkLst>
        </pc:grpChg>
        <pc:grpChg chg="add mod">
          <ac:chgData name="Marr, Gregory" userId="3561ba5d-ecd2-4074-b30a-c8c766e651bb" providerId="ADAL" clId="{DF02E204-A254-4422-AD99-DCB2DD1C1BF4}" dt="2026-07-06T19:46:10.421" v="12598" actId="11530"/>
          <ac:grpSpMkLst>
            <pc:docMk/>
            <pc:sldMk cId="2885729280" sldId="279"/>
            <ac:grpSpMk id="31" creationId="{F9F34A4E-6B49-A107-A7D9-27234D31E3FF}"/>
          </ac:grpSpMkLst>
        </pc:grpChg>
        <pc:grpChg chg="add mod">
          <ac:chgData name="Marr, Gregory" userId="3561ba5d-ecd2-4074-b30a-c8c766e651bb" providerId="ADAL" clId="{DF02E204-A254-4422-AD99-DCB2DD1C1BF4}" dt="2026-07-06T19:40:25.716" v="12587" actId="164"/>
          <ac:grpSpMkLst>
            <pc:docMk/>
            <pc:sldMk cId="2885729280" sldId="279"/>
            <ac:grpSpMk id="32" creationId="{C3050267-1474-307E-FC52-6A0706F5DA0A}"/>
          </ac:grpSpMkLst>
        </pc:grpChg>
        <pc:grpChg chg="add mod ord">
          <ac:chgData name="Marr, Gregory" userId="3561ba5d-ecd2-4074-b30a-c8c766e651bb" providerId="ADAL" clId="{DF02E204-A254-4422-AD99-DCB2DD1C1BF4}" dt="2026-07-06T19:51:40.418" v="12625" actId="164"/>
          <ac:grpSpMkLst>
            <pc:docMk/>
            <pc:sldMk cId="2885729280" sldId="279"/>
            <ac:grpSpMk id="33" creationId="{8217BC4A-E4DD-B3BD-EF8A-188D23346143}"/>
          </ac:grpSpMkLst>
        </pc:grpChg>
        <pc:grpChg chg="add mod ord">
          <ac:chgData name="Marr, Gregory" userId="3561ba5d-ecd2-4074-b30a-c8c766e651bb" providerId="ADAL" clId="{DF02E204-A254-4422-AD99-DCB2DD1C1BF4}" dt="2026-07-06T19:51:49.865" v="12626" actId="166"/>
          <ac:grpSpMkLst>
            <pc:docMk/>
            <pc:sldMk cId="2885729280" sldId="279"/>
            <ac:grpSpMk id="34" creationId="{A3DF0679-4D47-2E62-300C-1CD0069E947E}"/>
          </ac:grpSpMkLst>
        </pc:grpChg>
        <pc:picChg chg="add mod">
          <ac:chgData name="Marr, Gregory" userId="3561ba5d-ecd2-4074-b30a-c8c766e651bb" providerId="ADAL" clId="{DF02E204-A254-4422-AD99-DCB2DD1C1BF4}" dt="2026-07-06T19:51:37.806" v="12624" actId="164"/>
          <ac:picMkLst>
            <pc:docMk/>
            <pc:sldMk cId="2885729280" sldId="279"/>
            <ac:picMk id="3" creationId="{E7934CA8-F5AE-3608-2A99-FCF00D32158E}"/>
          </ac:picMkLst>
        </pc:picChg>
        <pc:picChg chg="add mod modCrop">
          <ac:chgData name="Marr, Gregory" userId="3561ba5d-ecd2-4074-b30a-c8c766e651bb" providerId="ADAL" clId="{DF02E204-A254-4422-AD99-DCB2DD1C1BF4}" dt="2026-07-02T14:48:54.836" v="11807" actId="164"/>
          <ac:picMkLst>
            <pc:docMk/>
            <pc:sldMk cId="2885729280" sldId="279"/>
            <ac:picMk id="5" creationId="{745DAED2-6F66-8082-0AE1-AB08D47A9601}"/>
          </ac:picMkLst>
        </pc:picChg>
        <pc:picChg chg="add mod">
          <ac:chgData name="Marr, Gregory" userId="3561ba5d-ecd2-4074-b30a-c8c766e651bb" providerId="ADAL" clId="{DF02E204-A254-4422-AD99-DCB2DD1C1BF4}" dt="2026-06-23T16:32:49.797" v="8192" actId="164"/>
          <ac:picMkLst>
            <pc:docMk/>
            <pc:sldMk cId="2885729280" sldId="279"/>
            <ac:picMk id="8" creationId="{379AEFF1-C2DA-FA0C-0BE2-EE2389D9194E}"/>
          </ac:picMkLst>
        </pc:picChg>
        <pc:picChg chg="add mod ord">
          <ac:chgData name="Marr, Gregory" userId="3561ba5d-ecd2-4074-b30a-c8c766e651bb" providerId="ADAL" clId="{DF02E204-A254-4422-AD99-DCB2DD1C1BF4}" dt="2026-07-01T15:48:41.441" v="11163" actId="1076"/>
          <ac:picMkLst>
            <pc:docMk/>
            <pc:sldMk cId="2885729280" sldId="279"/>
            <ac:picMk id="14" creationId="{EC6C36FA-E584-7A67-AEBF-E9BD0933346C}"/>
          </ac:picMkLst>
        </pc:picChg>
        <pc:picChg chg="add mod">
          <ac:chgData name="Marr, Gregory" userId="3561ba5d-ecd2-4074-b30a-c8c766e651bb" providerId="ADAL" clId="{DF02E204-A254-4422-AD99-DCB2DD1C1BF4}" dt="2026-07-02T16:06:17.799" v="11908" actId="1076"/>
          <ac:picMkLst>
            <pc:docMk/>
            <pc:sldMk cId="2885729280" sldId="279"/>
            <ac:picMk id="17" creationId="{D4792C3B-F009-943C-E741-463E876E639A}"/>
          </ac:picMkLst>
        </pc:picChg>
        <pc:picChg chg="add mod ord">
          <ac:chgData name="Marr, Gregory" userId="3561ba5d-ecd2-4074-b30a-c8c766e651bb" providerId="ADAL" clId="{DF02E204-A254-4422-AD99-DCB2DD1C1BF4}" dt="2026-07-06T19:40:25.716" v="12587" actId="164"/>
          <ac:picMkLst>
            <pc:docMk/>
            <pc:sldMk cId="2885729280" sldId="279"/>
            <ac:picMk id="19" creationId="{ADC4275B-4115-4D2D-CE8B-90ED18168140}"/>
          </ac:picMkLst>
        </pc:picChg>
        <pc:picChg chg="add mod">
          <ac:chgData name="Marr, Gregory" userId="3561ba5d-ecd2-4074-b30a-c8c766e651bb" providerId="ADAL" clId="{DF02E204-A254-4422-AD99-DCB2DD1C1BF4}" dt="2026-07-06T19:51:37.806" v="12624" actId="164"/>
          <ac:picMkLst>
            <pc:docMk/>
            <pc:sldMk cId="2885729280" sldId="279"/>
            <ac:picMk id="21" creationId="{530091C7-F98C-6FBA-16F0-D6DAB960FB53}"/>
          </ac:picMkLst>
        </pc:picChg>
        <pc:picChg chg="add mod">
          <ac:chgData name="Marr, Gregory" userId="3561ba5d-ecd2-4074-b30a-c8c766e651bb" providerId="ADAL" clId="{DF02E204-A254-4422-AD99-DCB2DD1C1BF4}" dt="2026-07-06T19:40:25.716" v="12587" actId="164"/>
          <ac:picMkLst>
            <pc:docMk/>
            <pc:sldMk cId="2885729280" sldId="279"/>
            <ac:picMk id="25" creationId="{DEE472F9-2F9F-8449-08AF-29B5041760C9}"/>
          </ac:picMkLst>
        </pc:picChg>
        <pc:picChg chg="add mod">
          <ac:chgData name="Marr, Gregory" userId="3561ba5d-ecd2-4074-b30a-c8c766e651bb" providerId="ADAL" clId="{DF02E204-A254-4422-AD99-DCB2DD1C1BF4}" dt="2026-07-06T19:40:25.716" v="12587" actId="164"/>
          <ac:picMkLst>
            <pc:docMk/>
            <pc:sldMk cId="2885729280" sldId="279"/>
            <ac:picMk id="27" creationId="{E3432612-15C3-DD34-6A85-32EB46BBEBBF}"/>
          </ac:picMkLst>
        </pc:picChg>
        <pc:picChg chg="add mod">
          <ac:chgData name="Marr, Gregory" userId="3561ba5d-ecd2-4074-b30a-c8c766e651bb" providerId="ADAL" clId="{DF02E204-A254-4422-AD99-DCB2DD1C1BF4}" dt="2026-07-06T19:46:10.421" v="12598" actId="11530"/>
          <ac:picMkLst>
            <pc:docMk/>
            <pc:sldMk cId="2885729280" sldId="279"/>
            <ac:picMk id="29" creationId="{BB95A36B-213E-EC0A-E459-229297B95F25}"/>
          </ac:picMkLst>
        </pc:picChg>
      </pc:sldChg>
      <pc:sldChg chg="addSp delSp modSp add mod modTransition addAnim delAnim modAnim">
        <pc:chgData name="Marr, Gregory" userId="3561ba5d-ecd2-4074-b30a-c8c766e651bb" providerId="ADAL" clId="{DF02E204-A254-4422-AD99-DCB2DD1C1BF4}" dt="2026-07-02T13:10:08.732" v="11726"/>
        <pc:sldMkLst>
          <pc:docMk/>
          <pc:sldMk cId="2967483284" sldId="294"/>
        </pc:sldMkLst>
        <pc:spChg chg="mod">
          <ac:chgData name="Marr, Gregory" userId="3561ba5d-ecd2-4074-b30a-c8c766e651bb" providerId="ADAL" clId="{DF02E204-A254-4422-AD99-DCB2DD1C1BF4}" dt="2026-06-23T16:16:32.768" v="8097" actId="1076"/>
          <ac:spMkLst>
            <pc:docMk/>
            <pc:sldMk cId="2967483284" sldId="294"/>
            <ac:spMk id="2" creationId="{00000000-0000-0000-0000-000000000000}"/>
          </ac:spMkLst>
        </pc:spChg>
        <pc:spChg chg="add mod">
          <ac:chgData name="Marr, Gregory" userId="3561ba5d-ecd2-4074-b30a-c8c766e651bb" providerId="ADAL" clId="{DF02E204-A254-4422-AD99-DCB2DD1C1BF4}" dt="2026-06-23T17:33:22.278" v="8251" actId="20577"/>
          <ac:spMkLst>
            <pc:docMk/>
            <pc:sldMk cId="2967483284" sldId="294"/>
            <ac:spMk id="16" creationId="{2AA97A80-2BD2-FDC4-A91C-94A8FA792740}"/>
          </ac:spMkLst>
        </pc:spChg>
        <pc:spChg chg="add mod">
          <ac:chgData name="Marr, Gregory" userId="3561ba5d-ecd2-4074-b30a-c8c766e651bb" providerId="ADAL" clId="{DF02E204-A254-4422-AD99-DCB2DD1C1BF4}" dt="2026-06-23T17:36:07.692" v="8278" actId="1076"/>
          <ac:spMkLst>
            <pc:docMk/>
            <pc:sldMk cId="2967483284" sldId="294"/>
            <ac:spMk id="37" creationId="{FAFB36A6-E2B2-85DB-550D-E98E5D50E4B8}"/>
          </ac:spMkLst>
        </pc:spChg>
        <pc:spChg chg="add mod">
          <ac:chgData name="Marr, Gregory" userId="3561ba5d-ecd2-4074-b30a-c8c766e651bb" providerId="ADAL" clId="{DF02E204-A254-4422-AD99-DCB2DD1C1BF4}" dt="2026-06-23T17:35:43.114" v="8275" actId="1076"/>
          <ac:spMkLst>
            <pc:docMk/>
            <pc:sldMk cId="2967483284" sldId="294"/>
            <ac:spMk id="40" creationId="{66852486-8F1E-34B5-5629-D871CEE47351}"/>
          </ac:spMkLst>
        </pc:spChg>
        <pc:spChg chg="add mod">
          <ac:chgData name="Marr, Gregory" userId="3561ba5d-ecd2-4074-b30a-c8c766e651bb" providerId="ADAL" clId="{DF02E204-A254-4422-AD99-DCB2DD1C1BF4}" dt="2026-06-23T17:35:28.756" v="8272" actId="1076"/>
          <ac:spMkLst>
            <pc:docMk/>
            <pc:sldMk cId="2967483284" sldId="294"/>
            <ac:spMk id="45" creationId="{D80C4C55-B906-57EA-CFC7-92A3B3B65D6A}"/>
          </ac:spMkLst>
        </pc:spChg>
        <pc:spChg chg="add mod">
          <ac:chgData name="Marr, Gregory" userId="3561ba5d-ecd2-4074-b30a-c8c766e651bb" providerId="ADAL" clId="{DF02E204-A254-4422-AD99-DCB2DD1C1BF4}" dt="2026-06-23T17:35:04.341" v="8269" actId="1076"/>
          <ac:spMkLst>
            <pc:docMk/>
            <pc:sldMk cId="2967483284" sldId="294"/>
            <ac:spMk id="46" creationId="{795C7BCE-7E09-7BD9-6AC1-FA382EDA1CC4}"/>
          </ac:spMkLst>
        </pc:spChg>
        <pc:spChg chg="add mod">
          <ac:chgData name="Marr, Gregory" userId="3561ba5d-ecd2-4074-b30a-c8c766e651bb" providerId="ADAL" clId="{DF02E204-A254-4422-AD99-DCB2DD1C1BF4}" dt="2026-06-23T17:34:29.419" v="8265" actId="1076"/>
          <ac:spMkLst>
            <pc:docMk/>
            <pc:sldMk cId="2967483284" sldId="294"/>
            <ac:spMk id="60" creationId="{AA558D6C-50C0-4BBC-FE6B-C3F1BCCE64EF}"/>
          </ac:spMkLst>
        </pc:spChg>
        <pc:spChg chg="add mod">
          <ac:chgData name="Marr, Gregory" userId="3561ba5d-ecd2-4074-b30a-c8c766e651bb" providerId="ADAL" clId="{DF02E204-A254-4422-AD99-DCB2DD1C1BF4}" dt="2026-06-23T17:34:13.886" v="8259" actId="1076"/>
          <ac:spMkLst>
            <pc:docMk/>
            <pc:sldMk cId="2967483284" sldId="294"/>
            <ac:spMk id="61" creationId="{BE439F47-EB68-2660-79BA-4A8A4F15BD9D}"/>
          </ac:spMkLst>
        </pc:spChg>
        <pc:spChg chg="add mod">
          <ac:chgData name="Marr, Gregory" userId="3561ba5d-ecd2-4074-b30a-c8c766e651bb" providerId="ADAL" clId="{DF02E204-A254-4422-AD99-DCB2DD1C1BF4}" dt="2026-06-23T17:34:23.832" v="8263" actId="1076"/>
          <ac:spMkLst>
            <pc:docMk/>
            <pc:sldMk cId="2967483284" sldId="294"/>
            <ac:spMk id="62" creationId="{6D0DAFF7-6D73-8932-D3C6-DD03C2B14421}"/>
          </ac:spMkLst>
        </pc:spChg>
        <pc:spChg chg="add mod">
          <ac:chgData name="Marr, Gregory" userId="3561ba5d-ecd2-4074-b30a-c8c766e651bb" providerId="ADAL" clId="{DF02E204-A254-4422-AD99-DCB2DD1C1BF4}" dt="2026-06-23T17:38:53.029" v="8282" actId="1076"/>
          <ac:spMkLst>
            <pc:docMk/>
            <pc:sldMk cId="2967483284" sldId="294"/>
            <ac:spMk id="64" creationId="{652C3433-1DCC-BEFB-D8AD-E09BA4AF24EF}"/>
          </ac:spMkLst>
        </pc:spChg>
        <pc:spChg chg="add mod">
          <ac:chgData name="Marr, Gregory" userId="3561ba5d-ecd2-4074-b30a-c8c766e651bb" providerId="ADAL" clId="{DF02E204-A254-4422-AD99-DCB2DD1C1BF4}" dt="2026-06-23T17:39:31.273" v="8284" actId="1076"/>
          <ac:spMkLst>
            <pc:docMk/>
            <pc:sldMk cId="2967483284" sldId="294"/>
            <ac:spMk id="65" creationId="{0C1D1167-7A7D-4511-FC9E-F2BDDE8124B4}"/>
          </ac:spMkLst>
        </pc:spChg>
        <pc:spChg chg="add mod">
          <ac:chgData name="Marr, Gregory" userId="3561ba5d-ecd2-4074-b30a-c8c766e651bb" providerId="ADAL" clId="{DF02E204-A254-4422-AD99-DCB2DD1C1BF4}" dt="2026-06-23T17:53:05.108" v="8352" actId="17032"/>
          <ac:spMkLst>
            <pc:docMk/>
            <pc:sldMk cId="2967483284" sldId="294"/>
            <ac:spMk id="87" creationId="{9368DDF4-DB7D-66CC-57E9-5915450C9081}"/>
          </ac:spMkLst>
        </pc:spChg>
        <pc:spChg chg="add mod">
          <ac:chgData name="Marr, Gregory" userId="3561ba5d-ecd2-4074-b30a-c8c766e651bb" providerId="ADAL" clId="{DF02E204-A254-4422-AD99-DCB2DD1C1BF4}" dt="2026-06-23T17:53:05.108" v="8352" actId="17032"/>
          <ac:spMkLst>
            <pc:docMk/>
            <pc:sldMk cId="2967483284" sldId="294"/>
            <ac:spMk id="88" creationId="{4075E84A-2D79-2268-82FC-29FD5A328A9B}"/>
          </ac:spMkLst>
        </pc:spChg>
        <pc:spChg chg="add mod">
          <ac:chgData name="Marr, Gregory" userId="3561ba5d-ecd2-4074-b30a-c8c766e651bb" providerId="ADAL" clId="{DF02E204-A254-4422-AD99-DCB2DD1C1BF4}" dt="2026-06-23T17:55:47.752" v="8378" actId="1076"/>
          <ac:spMkLst>
            <pc:docMk/>
            <pc:sldMk cId="2967483284" sldId="294"/>
            <ac:spMk id="89" creationId="{67A3EE80-F055-5A4B-061C-B54C4FB3F3C6}"/>
          </ac:spMkLst>
        </pc:spChg>
        <pc:spChg chg="add mod">
          <ac:chgData name="Marr, Gregory" userId="3561ba5d-ecd2-4074-b30a-c8c766e651bb" providerId="ADAL" clId="{DF02E204-A254-4422-AD99-DCB2DD1C1BF4}" dt="2026-06-23T17:55:43.522" v="8377" actId="1076"/>
          <ac:spMkLst>
            <pc:docMk/>
            <pc:sldMk cId="2967483284" sldId="294"/>
            <ac:spMk id="90" creationId="{3E487352-49E8-0588-D2D9-37FDB46A7A66}"/>
          </ac:spMkLst>
        </pc:spChg>
        <pc:spChg chg="add mod">
          <ac:chgData name="Marr, Gregory" userId="3561ba5d-ecd2-4074-b30a-c8c766e651bb" providerId="ADAL" clId="{DF02E204-A254-4422-AD99-DCB2DD1C1BF4}" dt="2026-06-23T17:55:55.013" v="8380" actId="1076"/>
          <ac:spMkLst>
            <pc:docMk/>
            <pc:sldMk cId="2967483284" sldId="294"/>
            <ac:spMk id="91" creationId="{27F90FE8-11AD-DFB4-3082-C5D5BFC3042D}"/>
          </ac:spMkLst>
        </pc:spChg>
        <pc:spChg chg="add mod">
          <ac:chgData name="Marr, Gregory" userId="3561ba5d-ecd2-4074-b30a-c8c766e651bb" providerId="ADAL" clId="{DF02E204-A254-4422-AD99-DCB2DD1C1BF4}" dt="2026-06-23T17:52:48.791" v="8351" actId="17032"/>
          <ac:spMkLst>
            <pc:docMk/>
            <pc:sldMk cId="2967483284" sldId="294"/>
            <ac:spMk id="92" creationId="{BD24D095-5102-D0F5-7EED-9C251AC0CD90}"/>
          </ac:spMkLst>
        </pc:spChg>
        <pc:spChg chg="add mod">
          <ac:chgData name="Marr, Gregory" userId="3561ba5d-ecd2-4074-b30a-c8c766e651bb" providerId="ADAL" clId="{DF02E204-A254-4422-AD99-DCB2DD1C1BF4}" dt="2026-06-23T17:55:17.887" v="8370" actId="1076"/>
          <ac:spMkLst>
            <pc:docMk/>
            <pc:sldMk cId="2967483284" sldId="294"/>
            <ac:spMk id="94" creationId="{DF3AD918-6390-DDDA-0D41-8F8336832CBA}"/>
          </ac:spMkLst>
        </pc:spChg>
        <pc:spChg chg="add mod">
          <ac:chgData name="Marr, Gregory" userId="3561ba5d-ecd2-4074-b30a-c8c766e651bb" providerId="ADAL" clId="{DF02E204-A254-4422-AD99-DCB2DD1C1BF4}" dt="2026-06-23T17:55:26.410" v="8373" actId="1076"/>
          <ac:spMkLst>
            <pc:docMk/>
            <pc:sldMk cId="2967483284" sldId="294"/>
            <ac:spMk id="96" creationId="{66778541-B50E-473B-6072-ED0D724590AF}"/>
          </ac:spMkLst>
        </pc:spChg>
        <pc:spChg chg="add mod">
          <ac:chgData name="Marr, Gregory" userId="3561ba5d-ecd2-4074-b30a-c8c766e651bb" providerId="ADAL" clId="{DF02E204-A254-4422-AD99-DCB2DD1C1BF4}" dt="2026-06-23T18:14:30.489" v="8638" actId="20577"/>
          <ac:spMkLst>
            <pc:docMk/>
            <pc:sldMk cId="2967483284" sldId="294"/>
            <ac:spMk id="97" creationId="{EE841630-11A3-A1EC-38C9-62606DD8AB4C}"/>
          </ac:spMkLst>
        </pc:spChg>
        <pc:picChg chg="mod">
          <ac:chgData name="Marr, Gregory" userId="3561ba5d-ecd2-4074-b30a-c8c766e651bb" providerId="ADAL" clId="{DF02E204-A254-4422-AD99-DCB2DD1C1BF4}" dt="2026-06-23T17:55:37.977" v="8376" actId="1076"/>
          <ac:picMkLst>
            <pc:docMk/>
            <pc:sldMk cId="2967483284" sldId="294"/>
            <ac:picMk id="3" creationId="{B2E10052-122F-4160-A958-B77DD2AFCC2E}"/>
          </ac:picMkLst>
        </pc:picChg>
        <pc:picChg chg="add mod">
          <ac:chgData name="Marr, Gregory" userId="3561ba5d-ecd2-4074-b30a-c8c766e651bb" providerId="ADAL" clId="{DF02E204-A254-4422-AD99-DCB2DD1C1BF4}" dt="2026-06-23T18:14:06.202" v="8630" actId="1076"/>
          <ac:picMkLst>
            <pc:docMk/>
            <pc:sldMk cId="2967483284" sldId="294"/>
            <ac:picMk id="99" creationId="{71433A80-7034-C2EC-8098-E4051E924C60}"/>
          </ac:picMkLst>
        </pc:picChg>
        <pc:picChg chg="add mod modCrop">
          <ac:chgData name="Marr, Gregory" userId="3561ba5d-ecd2-4074-b30a-c8c766e651bb" providerId="ADAL" clId="{DF02E204-A254-4422-AD99-DCB2DD1C1BF4}" dt="2026-06-23T18:14:25.124" v="8633" actId="1076"/>
          <ac:picMkLst>
            <pc:docMk/>
            <pc:sldMk cId="2967483284" sldId="294"/>
            <ac:picMk id="101" creationId="{9237981D-0EAA-D7E8-2ACB-DA18B90AA6E1}"/>
          </ac:picMkLst>
        </pc:picChg>
        <pc:inkChg chg="add">
          <ac:chgData name="Marr, Gregory" userId="3561ba5d-ecd2-4074-b30a-c8c766e651bb" providerId="ADAL" clId="{DF02E204-A254-4422-AD99-DCB2DD1C1BF4}" dt="2026-06-23T17:46:00.837" v="8291" actId="9405"/>
          <ac:inkMkLst>
            <pc:docMk/>
            <pc:sldMk cId="2967483284" sldId="294"/>
            <ac:inkMk id="84" creationId="{A59BB399-A563-5996-DAF8-799B82EB60B2}"/>
          </ac:inkMkLst>
        </pc:inkChg>
      </pc:sldChg>
      <pc:sldChg chg="addSp delSp modSp add mod ord modTransition delAnim">
        <pc:chgData name="Marr, Gregory" userId="3561ba5d-ecd2-4074-b30a-c8c766e651bb" providerId="ADAL" clId="{DF02E204-A254-4422-AD99-DCB2DD1C1BF4}" dt="2026-07-06T19:23:40.171" v="12422" actId="27918"/>
        <pc:sldMkLst>
          <pc:docMk/>
          <pc:sldMk cId="84412616" sldId="295"/>
        </pc:sldMkLst>
        <pc:spChg chg="mod">
          <ac:chgData name="Marr, Gregory" userId="3561ba5d-ecd2-4074-b30a-c8c766e651bb" providerId="ADAL" clId="{DF02E204-A254-4422-AD99-DCB2DD1C1BF4}" dt="2026-06-30T14:22:21.423" v="9509" actId="20577"/>
          <ac:spMkLst>
            <pc:docMk/>
            <pc:sldMk cId="84412616" sldId="295"/>
            <ac:spMk id="2" creationId="{31A6C0DF-4D1E-0F28-7B61-22DAE883B760}"/>
          </ac:spMkLst>
        </pc:spChg>
        <pc:spChg chg="add mod">
          <ac:chgData name="Marr, Gregory" userId="3561ba5d-ecd2-4074-b30a-c8c766e651bb" providerId="ADAL" clId="{DF02E204-A254-4422-AD99-DCB2DD1C1BF4}" dt="2026-06-30T14:27:53.697" v="9737" actId="1076"/>
          <ac:spMkLst>
            <pc:docMk/>
            <pc:sldMk cId="84412616" sldId="295"/>
            <ac:spMk id="6" creationId="{40E703FA-1678-55C1-0CA8-DB6D197C5999}"/>
          </ac:spMkLst>
        </pc:spChg>
        <pc:spChg chg="mod">
          <ac:chgData name="Marr, Gregory" userId="3561ba5d-ecd2-4074-b30a-c8c766e651bb" providerId="ADAL" clId="{DF02E204-A254-4422-AD99-DCB2DD1C1BF4}" dt="2026-06-30T14:28:30.060" v="9814" actId="5793"/>
          <ac:spMkLst>
            <pc:docMk/>
            <pc:sldMk cId="84412616" sldId="295"/>
            <ac:spMk id="7" creationId="{ADB85DCA-2DBF-6C8A-8F96-8459DF0E3DE4}"/>
          </ac:spMkLst>
        </pc:spChg>
        <pc:graphicFrameChg chg="add mod">
          <ac:chgData name="Marr, Gregory" userId="3561ba5d-ecd2-4074-b30a-c8c766e651bb" providerId="ADAL" clId="{DF02E204-A254-4422-AD99-DCB2DD1C1BF4}" dt="2026-06-30T14:22:52.570" v="9518" actId="1076"/>
          <ac:graphicFrameMkLst>
            <pc:docMk/>
            <pc:sldMk cId="84412616" sldId="295"/>
            <ac:graphicFrameMk id="3" creationId="{AEEE7B13-AFB2-4C5B-B7D3-6B297246AFEC}"/>
          </ac:graphicFrameMkLst>
        </pc:graphicFrameChg>
        <pc:picChg chg="add mod">
          <ac:chgData name="Marr, Gregory" userId="3561ba5d-ecd2-4074-b30a-c8c766e651bb" providerId="ADAL" clId="{DF02E204-A254-4422-AD99-DCB2DD1C1BF4}" dt="2026-06-30T14:26:16.250" v="9667" actId="14100"/>
          <ac:picMkLst>
            <pc:docMk/>
            <pc:sldMk cId="84412616" sldId="295"/>
            <ac:picMk id="5" creationId="{0A13370B-DD63-095C-0FC8-0C3EA55D69FC}"/>
          </ac:picMkLst>
        </pc:picChg>
      </pc:sldChg>
      <pc:sldChg chg="addSp delSp modSp add mod modTransition">
        <pc:chgData name="Marr, Gregory" userId="3561ba5d-ecd2-4074-b30a-c8c766e651bb" providerId="ADAL" clId="{DF02E204-A254-4422-AD99-DCB2DD1C1BF4}" dt="2026-07-06T16:53:21.470" v="12394" actId="1076"/>
        <pc:sldMkLst>
          <pc:docMk/>
          <pc:sldMk cId="3858203932" sldId="296"/>
        </pc:sldMkLst>
        <pc:spChg chg="mod">
          <ac:chgData name="Marr, Gregory" userId="3561ba5d-ecd2-4074-b30a-c8c766e651bb" providerId="ADAL" clId="{DF02E204-A254-4422-AD99-DCB2DD1C1BF4}" dt="2026-06-30T14:29:25.956" v="9841" actId="6549"/>
          <ac:spMkLst>
            <pc:docMk/>
            <pc:sldMk cId="3858203932" sldId="296"/>
            <ac:spMk id="2" creationId="{EA1AF909-51F0-4984-5A21-7508666977D6}"/>
          </ac:spMkLst>
        </pc:spChg>
        <pc:spChg chg="mod">
          <ac:chgData name="Marr, Gregory" userId="3561ba5d-ecd2-4074-b30a-c8c766e651bb" providerId="ADAL" clId="{DF02E204-A254-4422-AD99-DCB2DD1C1BF4}" dt="2026-06-30T14:37:03.512" v="10300" actId="20577"/>
          <ac:spMkLst>
            <pc:docMk/>
            <pc:sldMk cId="3858203932" sldId="296"/>
            <ac:spMk id="7" creationId="{61A36957-B20E-8C9E-8A9A-B15ED3E4321F}"/>
          </ac:spMkLst>
        </pc:spChg>
        <pc:spChg chg="add mod">
          <ac:chgData name="Marr, Gregory" userId="3561ba5d-ecd2-4074-b30a-c8c766e651bb" providerId="ADAL" clId="{DF02E204-A254-4422-AD99-DCB2DD1C1BF4}" dt="2026-07-01T14:41:11.499" v="10774" actId="1076"/>
          <ac:spMkLst>
            <pc:docMk/>
            <pc:sldMk cId="3858203932" sldId="296"/>
            <ac:spMk id="12" creationId="{90F2201B-FF93-7544-4907-14621ADDBDE0}"/>
          </ac:spMkLst>
        </pc:spChg>
        <pc:picChg chg="add mod">
          <ac:chgData name="Marr, Gregory" userId="3561ba5d-ecd2-4074-b30a-c8c766e651bb" providerId="ADAL" clId="{DF02E204-A254-4422-AD99-DCB2DD1C1BF4}" dt="2026-07-06T16:02:32.056" v="12192" actId="14100"/>
          <ac:picMkLst>
            <pc:docMk/>
            <pc:sldMk cId="3858203932" sldId="296"/>
            <ac:picMk id="9" creationId="{B955831B-63E8-39FC-C85C-A40B932F0FB3}"/>
          </ac:picMkLst>
        </pc:picChg>
        <pc:picChg chg="add mod modCrop">
          <ac:chgData name="Marr, Gregory" userId="3561ba5d-ecd2-4074-b30a-c8c766e651bb" providerId="ADAL" clId="{DF02E204-A254-4422-AD99-DCB2DD1C1BF4}" dt="2026-07-01T14:37:35.419" v="10701" actId="1036"/>
          <ac:picMkLst>
            <pc:docMk/>
            <pc:sldMk cId="3858203932" sldId="296"/>
            <ac:picMk id="11" creationId="{70431E33-2C5B-7893-E251-48AF2CCDD41F}"/>
          </ac:picMkLst>
        </pc:picChg>
        <pc:picChg chg="add mod">
          <ac:chgData name="Marr, Gregory" userId="3561ba5d-ecd2-4074-b30a-c8c766e651bb" providerId="ADAL" clId="{DF02E204-A254-4422-AD99-DCB2DD1C1BF4}" dt="2026-07-06T16:02:25.554" v="12190" actId="14100"/>
          <ac:picMkLst>
            <pc:docMk/>
            <pc:sldMk cId="3858203932" sldId="296"/>
            <ac:picMk id="14" creationId="{FF687097-6770-E082-3567-6D5FFF8E9240}"/>
          </ac:picMkLst>
        </pc:picChg>
        <pc:picChg chg="add mod">
          <ac:chgData name="Marr, Gregory" userId="3561ba5d-ecd2-4074-b30a-c8c766e651bb" providerId="ADAL" clId="{DF02E204-A254-4422-AD99-DCB2DD1C1BF4}" dt="2026-07-06T16:51:31.360" v="12391" actId="14100"/>
          <ac:picMkLst>
            <pc:docMk/>
            <pc:sldMk cId="3858203932" sldId="296"/>
            <ac:picMk id="17" creationId="{7F97015B-3C0D-CA7A-5317-8B01F8124157}"/>
          </ac:picMkLst>
        </pc:picChg>
        <pc:picChg chg="add mod">
          <ac:chgData name="Marr, Gregory" userId="3561ba5d-ecd2-4074-b30a-c8c766e651bb" providerId="ADAL" clId="{DF02E204-A254-4422-AD99-DCB2DD1C1BF4}" dt="2026-07-06T16:53:21.470" v="12394" actId="1076"/>
          <ac:picMkLst>
            <pc:docMk/>
            <pc:sldMk cId="3858203932" sldId="296"/>
            <ac:picMk id="19" creationId="{F56F204E-385E-BBBF-4D1E-09F28F499DDC}"/>
          </ac:picMkLst>
        </pc:picChg>
      </pc:sldChg>
      <pc:sldChg chg="addSp delSp modSp add mod modClrScheme addAnim delAnim modAnim chgLayout">
        <pc:chgData name="Marr, Gregory" userId="3561ba5d-ecd2-4074-b30a-c8c766e651bb" providerId="ADAL" clId="{DF02E204-A254-4422-AD99-DCB2DD1C1BF4}" dt="2026-07-06T20:00:41.181" v="12649"/>
        <pc:sldMkLst>
          <pc:docMk/>
          <pc:sldMk cId="679965343" sldId="297"/>
        </pc:sldMkLst>
        <pc:spChg chg="add mod">
          <ac:chgData name="Marr, Gregory" userId="3561ba5d-ecd2-4074-b30a-c8c766e651bb" providerId="ADAL" clId="{DF02E204-A254-4422-AD99-DCB2DD1C1BF4}" dt="2026-07-06T19:56:29.649" v="12631" actId="17032"/>
          <ac:spMkLst>
            <pc:docMk/>
            <pc:sldMk cId="679965343" sldId="297"/>
            <ac:spMk id="4" creationId="{DF17F4D2-B3BC-3E78-5376-34D5BA429984}"/>
          </ac:spMkLst>
        </pc:spChg>
        <pc:picChg chg="mod ord modCrop">
          <ac:chgData name="Marr, Gregory" userId="3561ba5d-ecd2-4074-b30a-c8c766e651bb" providerId="ADAL" clId="{DF02E204-A254-4422-AD99-DCB2DD1C1BF4}" dt="2026-07-01T20:41:59.472" v="11668" actId="1076"/>
          <ac:picMkLst>
            <pc:docMk/>
            <pc:sldMk cId="679965343" sldId="297"/>
            <ac:picMk id="5" creationId="{D7D947C4-C2F1-9691-811C-291632E43515}"/>
          </ac:picMkLst>
        </pc:picChg>
        <pc:picChg chg="mod ord">
          <ac:chgData name="Marr, Gregory" userId="3561ba5d-ecd2-4074-b30a-c8c766e651bb" providerId="ADAL" clId="{DF02E204-A254-4422-AD99-DCB2DD1C1BF4}" dt="2026-07-01T20:38:12.966" v="11653" actId="1076"/>
          <ac:picMkLst>
            <pc:docMk/>
            <pc:sldMk cId="679965343" sldId="297"/>
            <ac:picMk id="7" creationId="{5DA7CF3A-9018-939D-0B18-B625AF0D15B5}"/>
          </ac:picMkLst>
        </pc:picChg>
        <pc:picChg chg="mod ord">
          <ac:chgData name="Marr, Gregory" userId="3561ba5d-ecd2-4074-b30a-c8c766e651bb" providerId="ADAL" clId="{DF02E204-A254-4422-AD99-DCB2DD1C1BF4}" dt="2026-07-01T20:39:05.841" v="11664" actId="166"/>
          <ac:picMkLst>
            <pc:docMk/>
            <pc:sldMk cId="679965343" sldId="297"/>
            <ac:picMk id="9" creationId="{1DDF5A5A-BB64-B813-B626-66594EE8601C}"/>
          </ac:picMkLst>
        </pc:picChg>
        <pc:picChg chg="mod">
          <ac:chgData name="Marr, Gregory" userId="3561ba5d-ecd2-4074-b30a-c8c766e651bb" providerId="ADAL" clId="{DF02E204-A254-4422-AD99-DCB2DD1C1BF4}" dt="2026-07-01T20:38:17.896" v="11654" actId="1076"/>
          <ac:picMkLst>
            <pc:docMk/>
            <pc:sldMk cId="679965343" sldId="297"/>
            <ac:picMk id="11" creationId="{0AD7D690-322C-F73D-ECB8-03A5292B9D37}"/>
          </ac:picMkLst>
        </pc:picChg>
        <pc:picChg chg="mod">
          <ac:chgData name="Marr, Gregory" userId="3561ba5d-ecd2-4074-b30a-c8c766e651bb" providerId="ADAL" clId="{DF02E204-A254-4422-AD99-DCB2DD1C1BF4}" dt="2026-07-01T20:38:23.017" v="11655" actId="1076"/>
          <ac:picMkLst>
            <pc:docMk/>
            <pc:sldMk cId="679965343" sldId="297"/>
            <ac:picMk id="13" creationId="{E992B1A3-7A5A-7E68-A5B4-61B7FA64E346}"/>
          </ac:picMkLst>
        </pc:picChg>
        <pc:picChg chg="mod">
          <ac:chgData name="Marr, Gregory" userId="3561ba5d-ecd2-4074-b30a-c8c766e651bb" providerId="ADAL" clId="{DF02E204-A254-4422-AD99-DCB2DD1C1BF4}" dt="2026-07-01T20:39:00.976" v="11663" actId="1076"/>
          <ac:picMkLst>
            <pc:docMk/>
            <pc:sldMk cId="679965343" sldId="297"/>
            <ac:picMk id="15" creationId="{80C608D3-9574-0006-7342-C3B07400D000}"/>
          </ac:picMkLst>
        </pc:picChg>
      </pc:sldChg>
      <pc:sldChg chg="addSp delSp modSp new mod modAnim">
        <pc:chgData name="Marr, Gregory" userId="3561ba5d-ecd2-4074-b30a-c8c766e651bb" providerId="ADAL" clId="{DF02E204-A254-4422-AD99-DCB2DD1C1BF4}" dt="2026-07-07T12:40:58.927" v="12997" actId="14429"/>
        <pc:sldMkLst>
          <pc:docMk/>
          <pc:sldMk cId="3891914028" sldId="298"/>
        </pc:sldMkLst>
        <pc:spChg chg="mod">
          <ac:chgData name="Marr, Gregory" userId="3561ba5d-ecd2-4074-b30a-c8c766e651bb" providerId="ADAL" clId="{DF02E204-A254-4422-AD99-DCB2DD1C1BF4}" dt="2026-07-06T21:13:06.740" v="12776" actId="27636"/>
          <ac:spMkLst>
            <pc:docMk/>
            <pc:sldMk cId="3891914028" sldId="298"/>
            <ac:spMk id="3" creationId="{B73BE36D-3875-EFC4-D90A-4922BDC4D0E8}"/>
          </ac:spMkLst>
        </pc:spChg>
        <pc:graphicFrameChg chg="add mod">
          <ac:chgData name="Marr, Gregory" userId="3561ba5d-ecd2-4074-b30a-c8c766e651bb" providerId="ADAL" clId="{DF02E204-A254-4422-AD99-DCB2DD1C1BF4}" dt="2026-07-07T12:40:15.834" v="12995"/>
          <ac:graphicFrameMkLst>
            <pc:docMk/>
            <pc:sldMk cId="3891914028" sldId="298"/>
            <ac:graphicFrameMk id="4" creationId="{DDAF5EEF-EC9A-7FE9-B51B-59589E493227}"/>
          </ac:graphicFrameMkLst>
        </pc:graphicFrameChg>
        <pc:graphicFrameChg chg="add mod">
          <ac:chgData name="Marr, Gregory" userId="3561ba5d-ecd2-4074-b30a-c8c766e651bb" providerId="ADAL" clId="{DF02E204-A254-4422-AD99-DCB2DD1C1BF4}" dt="2026-07-07T12:40:31.717" v="12996" actId="14100"/>
          <ac:graphicFrameMkLst>
            <pc:docMk/>
            <pc:sldMk cId="3891914028" sldId="298"/>
            <ac:graphicFrameMk id="5" creationId="{7ADFA729-6B47-3162-C1E1-575B042DA48A}"/>
          </ac:graphicFrameMkLst>
        </pc:graphicFrameChg>
        <pc:graphicFrameChg chg="add mod">
          <ac:chgData name="Marr, Gregory" userId="3561ba5d-ecd2-4074-b30a-c8c766e651bb" providerId="ADAL" clId="{DF02E204-A254-4422-AD99-DCB2DD1C1BF4}" dt="2026-07-07T12:40:58.927" v="12997" actId="14429"/>
          <ac:graphicFrameMkLst>
            <pc:docMk/>
            <pc:sldMk cId="3891914028" sldId="298"/>
            <ac:graphicFrameMk id="8" creationId="{89E2033C-D189-F7E2-BF02-A9529F1D40B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brookhavenlab.sharepoint.com/sites/Availability_Data/Shared%20Documents/mtbf%20history.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brookhavenlab.sharepoint.com/sites/Availability_Data/Shared%20Documents/mtbf%20histor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brookhavenlab.sharepoint.com/sites/Availability_Data/Shared%20Documents/Maintenance%20hour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https://brookhavenlab.sharepoint.com/sites/Availability_Data/Shared%20Documents/yearly/TotalFailureHoursbyYea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brookhavenlab.sharepoint.com/sites/Availability_Data/Shared%20Documents/yearly/TotalFailureHoursbyYea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brookhavenlab.sharepoint.com/sites/Availability_Data/Shared%20Documents/yearly/TotalFailureHoursbyYea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brookhavenlab.sharepoint.com/sites/Availability_Data/Shared%20Documents/yearly/TotalFailureHoursbyYear.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t" anchorCtr="1"/>
          <a:lstStyle/>
          <a:p>
            <a:pPr algn="l">
              <a:defRPr sz="1200" b="0" i="0" u="none" strike="noStrike" kern="1200" spc="0" baseline="0">
                <a:solidFill>
                  <a:schemeClr val="tx1">
                    <a:lumMod val="65000"/>
                    <a:lumOff val="35000"/>
                  </a:schemeClr>
                </a:solidFill>
                <a:latin typeface="+mn-lt"/>
                <a:ea typeface="+mn-ea"/>
                <a:cs typeface="+mn-cs"/>
              </a:defRPr>
            </a:pPr>
            <a:r>
              <a:rPr lang="en-US" sz="1200" b="1" i="0" baseline="0" dirty="0">
                <a:effectLst/>
              </a:rPr>
              <a:t>Mean Time Between Failure,</a:t>
            </a:r>
            <a:r>
              <a:rPr lang="en-US" sz="1200" b="0" i="0" baseline="0" dirty="0">
                <a:effectLst/>
              </a:rPr>
              <a:t> </a:t>
            </a:r>
            <a:r>
              <a:rPr lang="en-US" sz="1200" b="1" i="0" baseline="0" dirty="0">
                <a:effectLst/>
              </a:rPr>
              <a:t>Mean Time To Repair,</a:t>
            </a:r>
            <a:endParaRPr lang="en-US" sz="1200" dirty="0">
              <a:effectLst/>
            </a:endParaRPr>
          </a:p>
          <a:p>
            <a:pPr algn="l">
              <a:defRPr sz="1200"/>
            </a:pPr>
            <a:r>
              <a:rPr lang="en-US" sz="1200" b="1" i="0" baseline="0" dirty="0">
                <a:effectLst/>
              </a:rPr>
              <a:t>Average Failure Hours per Day (</a:t>
            </a:r>
            <a:r>
              <a:rPr lang="en-US" sz="1200" b="1" i="0" baseline="0" dirty="0" err="1">
                <a:effectLst/>
              </a:rPr>
              <a:t>cryo</a:t>
            </a:r>
            <a:r>
              <a:rPr lang="en-US" sz="1200" b="1" i="0" baseline="0" dirty="0">
                <a:effectLst/>
              </a:rPr>
              <a:t> start to </a:t>
            </a:r>
            <a:r>
              <a:rPr lang="en-US" sz="1200" b="1" i="0" baseline="0" dirty="0" err="1">
                <a:effectLst/>
              </a:rPr>
              <a:t>cryo</a:t>
            </a:r>
            <a:r>
              <a:rPr lang="en-US" sz="1200" b="1" i="0" baseline="0" dirty="0">
                <a:effectLst/>
              </a:rPr>
              <a:t> end date)</a:t>
            </a:r>
            <a:endParaRPr lang="en-US" sz="1200" dirty="0">
              <a:effectLst/>
            </a:endParaRPr>
          </a:p>
        </c:rich>
      </c:tx>
      <c:layout>
        <c:manualLayout>
          <c:xMode val="edge"/>
          <c:yMode val="edge"/>
          <c:x val="0.30800893031848475"/>
          <c:y val="5.5815255017687186E-2"/>
        </c:manualLayout>
      </c:layout>
      <c:overlay val="0"/>
      <c:spPr>
        <a:noFill/>
        <a:ln>
          <a:noFill/>
        </a:ln>
        <a:effectLst/>
      </c:spPr>
      <c:txPr>
        <a:bodyPr rot="0" spcFirstLastPara="1" vertOverflow="ellipsis" vert="horz" wrap="square" anchor="t" anchorCtr="1"/>
        <a:lstStyle/>
        <a:p>
          <a:pPr algn="l">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6580927384076991E-2"/>
          <c:y val="3.2199256342957117E-2"/>
          <c:w val="0.90286351706036749"/>
          <c:h val="0.85461322543015461"/>
        </c:manualLayout>
      </c:layout>
      <c:barChart>
        <c:barDir val="col"/>
        <c:grouping val="clustered"/>
        <c:varyColors val="0"/>
        <c:ser>
          <c:idx val="0"/>
          <c:order val="0"/>
          <c:tx>
            <c:strRef>
              <c:f>'mtbf data'!$A$8</c:f>
              <c:strCache>
                <c:ptCount val="1"/>
                <c:pt idx="0">
                  <c:v>Run7</c:v>
                </c:pt>
              </c:strCache>
            </c:strRef>
          </c:tx>
          <c:spPr>
            <a:solidFill>
              <a:schemeClr val="accent1">
                <a:tint val="37000"/>
              </a:schemeClr>
            </a:solidFill>
            <a:ln>
              <a:noFill/>
            </a:ln>
            <a:effectLst/>
          </c:spPr>
          <c:invertIfNegative val="0"/>
          <c:cat>
            <c:strRef>
              <c:f>'mtbf data'!$B$1:$D$1</c:f>
              <c:strCache>
                <c:ptCount val="3"/>
                <c:pt idx="0">
                  <c:v>MTBF</c:v>
                </c:pt>
                <c:pt idx="1">
                  <c:v>MTTR</c:v>
                </c:pt>
                <c:pt idx="2">
                  <c:v>Failure hr/day</c:v>
                </c:pt>
              </c:strCache>
            </c:strRef>
          </c:cat>
          <c:val>
            <c:numRef>
              <c:f>'mtbf data'!$B$8:$D$8</c:f>
              <c:numCache>
                <c:formatCode>0.00</c:formatCode>
                <c:ptCount val="3"/>
                <c:pt idx="0">
                  <c:v>5.3</c:v>
                </c:pt>
                <c:pt idx="1">
                  <c:v>2</c:v>
                </c:pt>
                <c:pt idx="2">
                  <c:v>6.3</c:v>
                </c:pt>
              </c:numCache>
            </c:numRef>
          </c:val>
          <c:extLst>
            <c:ext xmlns:c16="http://schemas.microsoft.com/office/drawing/2014/chart" uri="{C3380CC4-5D6E-409C-BE32-E72D297353CC}">
              <c16:uniqueId val="{00000000-8ADC-40EE-BBFA-9BFB42B1C465}"/>
            </c:ext>
          </c:extLst>
        </c:ser>
        <c:ser>
          <c:idx val="1"/>
          <c:order val="1"/>
          <c:tx>
            <c:strRef>
              <c:f>'mtbf data'!$A$9</c:f>
              <c:strCache>
                <c:ptCount val="1"/>
                <c:pt idx="0">
                  <c:v>Run8</c:v>
                </c:pt>
              </c:strCache>
            </c:strRef>
          </c:tx>
          <c:spPr>
            <a:solidFill>
              <a:schemeClr val="accent1">
                <a:tint val="44000"/>
              </a:schemeClr>
            </a:solidFill>
            <a:ln>
              <a:noFill/>
            </a:ln>
            <a:effectLst/>
          </c:spPr>
          <c:invertIfNegative val="0"/>
          <c:cat>
            <c:strRef>
              <c:f>'mtbf data'!$B$1:$D$1</c:f>
              <c:strCache>
                <c:ptCount val="3"/>
                <c:pt idx="0">
                  <c:v>MTBF</c:v>
                </c:pt>
                <c:pt idx="1">
                  <c:v>MTTR</c:v>
                </c:pt>
                <c:pt idx="2">
                  <c:v>Failure hr/day</c:v>
                </c:pt>
              </c:strCache>
            </c:strRef>
          </c:cat>
          <c:val>
            <c:numRef>
              <c:f>'mtbf data'!$B$9:$D$9</c:f>
              <c:numCache>
                <c:formatCode>0.00</c:formatCode>
                <c:ptCount val="3"/>
                <c:pt idx="0">
                  <c:v>6.3</c:v>
                </c:pt>
                <c:pt idx="1">
                  <c:v>1.2</c:v>
                </c:pt>
                <c:pt idx="2">
                  <c:v>3.8</c:v>
                </c:pt>
              </c:numCache>
            </c:numRef>
          </c:val>
          <c:extLst>
            <c:ext xmlns:c16="http://schemas.microsoft.com/office/drawing/2014/chart" uri="{C3380CC4-5D6E-409C-BE32-E72D297353CC}">
              <c16:uniqueId val="{00000001-8ADC-40EE-BBFA-9BFB42B1C465}"/>
            </c:ext>
          </c:extLst>
        </c:ser>
        <c:ser>
          <c:idx val="2"/>
          <c:order val="2"/>
          <c:tx>
            <c:strRef>
              <c:f>'mtbf data'!$A$10</c:f>
              <c:strCache>
                <c:ptCount val="1"/>
                <c:pt idx="0">
                  <c:v>Run9</c:v>
                </c:pt>
              </c:strCache>
            </c:strRef>
          </c:tx>
          <c:spPr>
            <a:solidFill>
              <a:schemeClr val="accent1">
                <a:tint val="51000"/>
              </a:schemeClr>
            </a:solidFill>
            <a:ln>
              <a:noFill/>
            </a:ln>
            <a:effectLst/>
          </c:spPr>
          <c:invertIfNegative val="0"/>
          <c:cat>
            <c:strRef>
              <c:f>'mtbf data'!$B$1:$D$1</c:f>
              <c:strCache>
                <c:ptCount val="3"/>
                <c:pt idx="0">
                  <c:v>MTBF</c:v>
                </c:pt>
                <c:pt idx="1">
                  <c:v>MTTR</c:v>
                </c:pt>
                <c:pt idx="2">
                  <c:v>Failure hr/day</c:v>
                </c:pt>
              </c:strCache>
            </c:strRef>
          </c:cat>
          <c:val>
            <c:numRef>
              <c:f>'mtbf data'!$B$10:$D$10</c:f>
              <c:numCache>
                <c:formatCode>0.00</c:formatCode>
                <c:ptCount val="3"/>
                <c:pt idx="0">
                  <c:v>5.5</c:v>
                </c:pt>
                <c:pt idx="1">
                  <c:v>1.3</c:v>
                </c:pt>
                <c:pt idx="2">
                  <c:v>4.42</c:v>
                </c:pt>
              </c:numCache>
            </c:numRef>
          </c:val>
          <c:extLst>
            <c:ext xmlns:c16="http://schemas.microsoft.com/office/drawing/2014/chart" uri="{C3380CC4-5D6E-409C-BE32-E72D297353CC}">
              <c16:uniqueId val="{00000002-8ADC-40EE-BBFA-9BFB42B1C465}"/>
            </c:ext>
          </c:extLst>
        </c:ser>
        <c:ser>
          <c:idx val="3"/>
          <c:order val="3"/>
          <c:tx>
            <c:strRef>
              <c:f>'mtbf data'!$A$11</c:f>
              <c:strCache>
                <c:ptCount val="1"/>
                <c:pt idx="0">
                  <c:v>Run10</c:v>
                </c:pt>
              </c:strCache>
            </c:strRef>
          </c:tx>
          <c:spPr>
            <a:solidFill>
              <a:schemeClr val="accent1">
                <a:tint val="58000"/>
              </a:schemeClr>
            </a:solidFill>
            <a:ln>
              <a:noFill/>
            </a:ln>
            <a:effectLst/>
          </c:spPr>
          <c:invertIfNegative val="0"/>
          <c:cat>
            <c:strRef>
              <c:f>'mtbf data'!$B$1:$D$1</c:f>
              <c:strCache>
                <c:ptCount val="3"/>
                <c:pt idx="0">
                  <c:v>MTBF</c:v>
                </c:pt>
                <c:pt idx="1">
                  <c:v>MTTR</c:v>
                </c:pt>
                <c:pt idx="2">
                  <c:v>Failure hr/day</c:v>
                </c:pt>
              </c:strCache>
            </c:strRef>
          </c:cat>
          <c:val>
            <c:numRef>
              <c:f>'mtbf data'!$B$11:$D$11</c:f>
              <c:numCache>
                <c:formatCode>0.00</c:formatCode>
                <c:ptCount val="3"/>
                <c:pt idx="0">
                  <c:v>5.5</c:v>
                </c:pt>
                <c:pt idx="1">
                  <c:v>1</c:v>
                </c:pt>
                <c:pt idx="2">
                  <c:v>3.8</c:v>
                </c:pt>
              </c:numCache>
            </c:numRef>
          </c:val>
          <c:extLst>
            <c:ext xmlns:c16="http://schemas.microsoft.com/office/drawing/2014/chart" uri="{C3380CC4-5D6E-409C-BE32-E72D297353CC}">
              <c16:uniqueId val="{00000003-8ADC-40EE-BBFA-9BFB42B1C465}"/>
            </c:ext>
          </c:extLst>
        </c:ser>
        <c:ser>
          <c:idx val="4"/>
          <c:order val="4"/>
          <c:tx>
            <c:strRef>
              <c:f>'mtbf data'!$A$12</c:f>
              <c:strCache>
                <c:ptCount val="1"/>
                <c:pt idx="0">
                  <c:v>Run11</c:v>
                </c:pt>
              </c:strCache>
            </c:strRef>
          </c:tx>
          <c:spPr>
            <a:solidFill>
              <a:schemeClr val="accent1">
                <a:tint val="65000"/>
              </a:schemeClr>
            </a:solidFill>
            <a:ln>
              <a:noFill/>
            </a:ln>
            <a:effectLst/>
          </c:spPr>
          <c:invertIfNegative val="0"/>
          <c:cat>
            <c:strRef>
              <c:f>'mtbf data'!$B$1:$D$1</c:f>
              <c:strCache>
                <c:ptCount val="3"/>
                <c:pt idx="0">
                  <c:v>MTBF</c:v>
                </c:pt>
                <c:pt idx="1">
                  <c:v>MTTR</c:v>
                </c:pt>
                <c:pt idx="2">
                  <c:v>Failure hr/day</c:v>
                </c:pt>
              </c:strCache>
            </c:strRef>
          </c:cat>
          <c:val>
            <c:numRef>
              <c:f>'mtbf data'!$B$12:$D$12</c:f>
              <c:numCache>
                <c:formatCode>0.00</c:formatCode>
                <c:ptCount val="3"/>
                <c:pt idx="0">
                  <c:v>5.7</c:v>
                </c:pt>
                <c:pt idx="1">
                  <c:v>1.2</c:v>
                </c:pt>
                <c:pt idx="2">
                  <c:v>4.5</c:v>
                </c:pt>
              </c:numCache>
            </c:numRef>
          </c:val>
          <c:extLst>
            <c:ext xmlns:c16="http://schemas.microsoft.com/office/drawing/2014/chart" uri="{C3380CC4-5D6E-409C-BE32-E72D297353CC}">
              <c16:uniqueId val="{00000004-8ADC-40EE-BBFA-9BFB42B1C465}"/>
            </c:ext>
          </c:extLst>
        </c:ser>
        <c:ser>
          <c:idx val="5"/>
          <c:order val="5"/>
          <c:tx>
            <c:strRef>
              <c:f>'mtbf data'!$A$13</c:f>
              <c:strCache>
                <c:ptCount val="1"/>
                <c:pt idx="0">
                  <c:v>Run12</c:v>
                </c:pt>
              </c:strCache>
            </c:strRef>
          </c:tx>
          <c:spPr>
            <a:solidFill>
              <a:schemeClr val="accent1">
                <a:tint val="72000"/>
              </a:schemeClr>
            </a:solidFill>
            <a:ln>
              <a:noFill/>
            </a:ln>
            <a:effectLst/>
          </c:spPr>
          <c:invertIfNegative val="0"/>
          <c:cat>
            <c:strRef>
              <c:f>'mtbf data'!$B$1:$D$1</c:f>
              <c:strCache>
                <c:ptCount val="3"/>
                <c:pt idx="0">
                  <c:v>MTBF</c:v>
                </c:pt>
                <c:pt idx="1">
                  <c:v>MTTR</c:v>
                </c:pt>
                <c:pt idx="2">
                  <c:v>Failure hr/day</c:v>
                </c:pt>
              </c:strCache>
            </c:strRef>
          </c:cat>
          <c:val>
            <c:numRef>
              <c:f>'mtbf data'!$B$13:$D$13</c:f>
              <c:numCache>
                <c:formatCode>0.00</c:formatCode>
                <c:ptCount val="3"/>
                <c:pt idx="0">
                  <c:v>6.9</c:v>
                </c:pt>
                <c:pt idx="1">
                  <c:v>1.1000000000000001</c:v>
                </c:pt>
                <c:pt idx="2">
                  <c:v>3</c:v>
                </c:pt>
              </c:numCache>
            </c:numRef>
          </c:val>
          <c:extLst>
            <c:ext xmlns:c16="http://schemas.microsoft.com/office/drawing/2014/chart" uri="{C3380CC4-5D6E-409C-BE32-E72D297353CC}">
              <c16:uniqueId val="{00000005-8ADC-40EE-BBFA-9BFB42B1C465}"/>
            </c:ext>
          </c:extLst>
        </c:ser>
        <c:ser>
          <c:idx val="6"/>
          <c:order val="6"/>
          <c:tx>
            <c:strRef>
              <c:f>'mtbf data'!$A$14</c:f>
              <c:strCache>
                <c:ptCount val="1"/>
                <c:pt idx="0">
                  <c:v>Run13</c:v>
                </c:pt>
              </c:strCache>
            </c:strRef>
          </c:tx>
          <c:spPr>
            <a:solidFill>
              <a:schemeClr val="accent1">
                <a:tint val="79000"/>
              </a:schemeClr>
            </a:solidFill>
            <a:ln>
              <a:noFill/>
            </a:ln>
            <a:effectLst/>
          </c:spPr>
          <c:invertIfNegative val="0"/>
          <c:cat>
            <c:strRef>
              <c:f>'mtbf data'!$B$1:$D$1</c:f>
              <c:strCache>
                <c:ptCount val="3"/>
                <c:pt idx="0">
                  <c:v>MTBF</c:v>
                </c:pt>
                <c:pt idx="1">
                  <c:v>MTTR</c:v>
                </c:pt>
                <c:pt idx="2">
                  <c:v>Failure hr/day</c:v>
                </c:pt>
              </c:strCache>
            </c:strRef>
          </c:cat>
          <c:val>
            <c:numRef>
              <c:f>'mtbf data'!$B$14:$D$14</c:f>
              <c:numCache>
                <c:formatCode>0.00</c:formatCode>
                <c:ptCount val="3"/>
                <c:pt idx="0">
                  <c:v>6.6</c:v>
                </c:pt>
                <c:pt idx="1">
                  <c:v>1.2</c:v>
                </c:pt>
                <c:pt idx="2">
                  <c:v>3.5</c:v>
                </c:pt>
              </c:numCache>
            </c:numRef>
          </c:val>
          <c:extLst>
            <c:ext xmlns:c16="http://schemas.microsoft.com/office/drawing/2014/chart" uri="{C3380CC4-5D6E-409C-BE32-E72D297353CC}">
              <c16:uniqueId val="{00000006-8ADC-40EE-BBFA-9BFB42B1C465}"/>
            </c:ext>
          </c:extLst>
        </c:ser>
        <c:ser>
          <c:idx val="7"/>
          <c:order val="7"/>
          <c:tx>
            <c:strRef>
              <c:f>'mtbf data'!$A$15</c:f>
              <c:strCache>
                <c:ptCount val="1"/>
                <c:pt idx="0">
                  <c:v>Run14</c:v>
                </c:pt>
              </c:strCache>
            </c:strRef>
          </c:tx>
          <c:spPr>
            <a:solidFill>
              <a:schemeClr val="accent1">
                <a:tint val="86000"/>
              </a:schemeClr>
            </a:solidFill>
            <a:ln>
              <a:noFill/>
            </a:ln>
            <a:effectLst/>
          </c:spPr>
          <c:invertIfNegative val="0"/>
          <c:cat>
            <c:strRef>
              <c:f>'mtbf data'!$B$1:$D$1</c:f>
              <c:strCache>
                <c:ptCount val="3"/>
                <c:pt idx="0">
                  <c:v>MTBF</c:v>
                </c:pt>
                <c:pt idx="1">
                  <c:v>MTTR</c:v>
                </c:pt>
                <c:pt idx="2">
                  <c:v>Failure hr/day</c:v>
                </c:pt>
              </c:strCache>
            </c:strRef>
          </c:cat>
          <c:val>
            <c:numRef>
              <c:f>'mtbf data'!$B$15:$D$15</c:f>
              <c:numCache>
                <c:formatCode>0.00</c:formatCode>
                <c:ptCount val="3"/>
                <c:pt idx="0">
                  <c:v>8.6</c:v>
                </c:pt>
                <c:pt idx="1">
                  <c:v>1.3</c:v>
                </c:pt>
                <c:pt idx="2">
                  <c:v>3</c:v>
                </c:pt>
              </c:numCache>
            </c:numRef>
          </c:val>
          <c:extLst>
            <c:ext xmlns:c16="http://schemas.microsoft.com/office/drawing/2014/chart" uri="{C3380CC4-5D6E-409C-BE32-E72D297353CC}">
              <c16:uniqueId val="{00000007-8ADC-40EE-BBFA-9BFB42B1C465}"/>
            </c:ext>
          </c:extLst>
        </c:ser>
        <c:ser>
          <c:idx val="8"/>
          <c:order val="8"/>
          <c:tx>
            <c:strRef>
              <c:f>'mtbf data'!$A$16</c:f>
              <c:strCache>
                <c:ptCount val="1"/>
                <c:pt idx="0">
                  <c:v>Run15</c:v>
                </c:pt>
              </c:strCache>
            </c:strRef>
          </c:tx>
          <c:spPr>
            <a:solidFill>
              <a:schemeClr val="accent1">
                <a:tint val="93000"/>
              </a:schemeClr>
            </a:solidFill>
            <a:ln>
              <a:noFill/>
            </a:ln>
            <a:effectLst/>
          </c:spPr>
          <c:invertIfNegative val="0"/>
          <c:cat>
            <c:strRef>
              <c:f>'mtbf data'!$B$1:$D$1</c:f>
              <c:strCache>
                <c:ptCount val="3"/>
                <c:pt idx="0">
                  <c:v>MTBF</c:v>
                </c:pt>
                <c:pt idx="1">
                  <c:v>MTTR</c:v>
                </c:pt>
                <c:pt idx="2">
                  <c:v>Failure hr/day</c:v>
                </c:pt>
              </c:strCache>
            </c:strRef>
          </c:cat>
          <c:val>
            <c:numRef>
              <c:f>'mtbf data'!$B$16:$D$16</c:f>
              <c:numCache>
                <c:formatCode>0.00</c:formatCode>
                <c:ptCount val="3"/>
                <c:pt idx="0">
                  <c:v>8.1</c:v>
                </c:pt>
                <c:pt idx="1">
                  <c:v>1.1000000000000001</c:v>
                </c:pt>
                <c:pt idx="2">
                  <c:v>3.1</c:v>
                </c:pt>
              </c:numCache>
            </c:numRef>
          </c:val>
          <c:extLst>
            <c:ext xmlns:c16="http://schemas.microsoft.com/office/drawing/2014/chart" uri="{C3380CC4-5D6E-409C-BE32-E72D297353CC}">
              <c16:uniqueId val="{00000008-8ADC-40EE-BBFA-9BFB42B1C465}"/>
            </c:ext>
          </c:extLst>
        </c:ser>
        <c:ser>
          <c:idx val="9"/>
          <c:order val="9"/>
          <c:tx>
            <c:strRef>
              <c:f>'mtbf data'!$A$17</c:f>
              <c:strCache>
                <c:ptCount val="1"/>
                <c:pt idx="0">
                  <c:v>Run16</c:v>
                </c:pt>
              </c:strCache>
            </c:strRef>
          </c:tx>
          <c:spPr>
            <a:solidFill>
              <a:schemeClr val="accent1"/>
            </a:solidFill>
            <a:ln>
              <a:noFill/>
            </a:ln>
            <a:effectLst/>
          </c:spPr>
          <c:invertIfNegative val="0"/>
          <c:cat>
            <c:strRef>
              <c:f>'mtbf data'!$B$1:$D$1</c:f>
              <c:strCache>
                <c:ptCount val="3"/>
                <c:pt idx="0">
                  <c:v>MTBF</c:v>
                </c:pt>
                <c:pt idx="1">
                  <c:v>MTTR</c:v>
                </c:pt>
                <c:pt idx="2">
                  <c:v>Failure hr/day</c:v>
                </c:pt>
              </c:strCache>
            </c:strRef>
          </c:cat>
          <c:val>
            <c:numRef>
              <c:f>'mtbf data'!$B$17:$D$17</c:f>
              <c:numCache>
                <c:formatCode>0.00</c:formatCode>
                <c:ptCount val="3"/>
                <c:pt idx="0">
                  <c:v>6.4</c:v>
                </c:pt>
                <c:pt idx="1">
                  <c:v>1.2</c:v>
                </c:pt>
                <c:pt idx="2">
                  <c:v>3.6</c:v>
                </c:pt>
              </c:numCache>
            </c:numRef>
          </c:val>
          <c:extLst>
            <c:ext xmlns:c16="http://schemas.microsoft.com/office/drawing/2014/chart" uri="{C3380CC4-5D6E-409C-BE32-E72D297353CC}">
              <c16:uniqueId val="{00000009-8ADC-40EE-BBFA-9BFB42B1C465}"/>
            </c:ext>
          </c:extLst>
        </c:ser>
        <c:ser>
          <c:idx val="10"/>
          <c:order val="10"/>
          <c:tx>
            <c:strRef>
              <c:f>'mtbf data'!$A$18</c:f>
              <c:strCache>
                <c:ptCount val="1"/>
                <c:pt idx="0">
                  <c:v>Run17</c:v>
                </c:pt>
              </c:strCache>
            </c:strRef>
          </c:tx>
          <c:spPr>
            <a:solidFill>
              <a:schemeClr val="accent1">
                <a:shade val="93000"/>
              </a:schemeClr>
            </a:solidFill>
            <a:ln>
              <a:noFill/>
            </a:ln>
            <a:effectLst/>
          </c:spPr>
          <c:invertIfNegative val="0"/>
          <c:cat>
            <c:strRef>
              <c:f>'mtbf data'!$B$1:$D$1</c:f>
              <c:strCache>
                <c:ptCount val="3"/>
                <c:pt idx="0">
                  <c:v>MTBF</c:v>
                </c:pt>
                <c:pt idx="1">
                  <c:v>MTTR</c:v>
                </c:pt>
                <c:pt idx="2">
                  <c:v>Failure hr/day</c:v>
                </c:pt>
              </c:strCache>
            </c:strRef>
          </c:cat>
          <c:val>
            <c:numRef>
              <c:f>'mtbf data'!$B$18:$D$18</c:f>
              <c:numCache>
                <c:formatCode>0.00</c:formatCode>
                <c:ptCount val="3"/>
                <c:pt idx="0">
                  <c:v>6.8</c:v>
                </c:pt>
                <c:pt idx="1">
                  <c:v>1.2</c:v>
                </c:pt>
                <c:pt idx="2">
                  <c:v>3.7</c:v>
                </c:pt>
              </c:numCache>
            </c:numRef>
          </c:val>
          <c:extLst>
            <c:ext xmlns:c16="http://schemas.microsoft.com/office/drawing/2014/chart" uri="{C3380CC4-5D6E-409C-BE32-E72D297353CC}">
              <c16:uniqueId val="{0000000A-8ADC-40EE-BBFA-9BFB42B1C465}"/>
            </c:ext>
          </c:extLst>
        </c:ser>
        <c:ser>
          <c:idx val="11"/>
          <c:order val="11"/>
          <c:tx>
            <c:strRef>
              <c:f>'mtbf data'!$A$19</c:f>
              <c:strCache>
                <c:ptCount val="1"/>
                <c:pt idx="0">
                  <c:v>Run18</c:v>
                </c:pt>
              </c:strCache>
            </c:strRef>
          </c:tx>
          <c:spPr>
            <a:solidFill>
              <a:schemeClr val="accent1">
                <a:shade val="86000"/>
              </a:schemeClr>
            </a:solidFill>
            <a:ln>
              <a:noFill/>
            </a:ln>
            <a:effectLst/>
          </c:spPr>
          <c:invertIfNegative val="0"/>
          <c:cat>
            <c:strRef>
              <c:f>'mtbf data'!$B$1:$D$1</c:f>
              <c:strCache>
                <c:ptCount val="3"/>
                <c:pt idx="0">
                  <c:v>MTBF</c:v>
                </c:pt>
                <c:pt idx="1">
                  <c:v>MTTR</c:v>
                </c:pt>
                <c:pt idx="2">
                  <c:v>Failure hr/day</c:v>
                </c:pt>
              </c:strCache>
            </c:strRef>
          </c:cat>
          <c:val>
            <c:numRef>
              <c:f>'mtbf data'!$B$19:$D$19</c:f>
              <c:numCache>
                <c:formatCode>0.00</c:formatCode>
                <c:ptCount val="3"/>
                <c:pt idx="0">
                  <c:v>9.3000000000000007</c:v>
                </c:pt>
                <c:pt idx="1">
                  <c:v>0.9</c:v>
                </c:pt>
                <c:pt idx="2">
                  <c:v>2.1</c:v>
                </c:pt>
              </c:numCache>
            </c:numRef>
          </c:val>
          <c:extLst>
            <c:ext xmlns:c16="http://schemas.microsoft.com/office/drawing/2014/chart" uri="{C3380CC4-5D6E-409C-BE32-E72D297353CC}">
              <c16:uniqueId val="{0000000B-8ADC-40EE-BBFA-9BFB42B1C465}"/>
            </c:ext>
          </c:extLst>
        </c:ser>
        <c:ser>
          <c:idx val="12"/>
          <c:order val="12"/>
          <c:tx>
            <c:strRef>
              <c:f>'mtbf data'!$A$20</c:f>
              <c:strCache>
                <c:ptCount val="1"/>
                <c:pt idx="0">
                  <c:v>Run19</c:v>
                </c:pt>
              </c:strCache>
            </c:strRef>
          </c:tx>
          <c:spPr>
            <a:solidFill>
              <a:schemeClr val="accent1">
                <a:shade val="79000"/>
              </a:schemeClr>
            </a:solidFill>
            <a:ln>
              <a:noFill/>
            </a:ln>
            <a:effectLst/>
          </c:spPr>
          <c:invertIfNegative val="0"/>
          <c:cat>
            <c:strRef>
              <c:f>'mtbf data'!$B$1:$D$1</c:f>
              <c:strCache>
                <c:ptCount val="3"/>
                <c:pt idx="0">
                  <c:v>MTBF</c:v>
                </c:pt>
                <c:pt idx="1">
                  <c:v>MTTR</c:v>
                </c:pt>
                <c:pt idx="2">
                  <c:v>Failure hr/day</c:v>
                </c:pt>
              </c:strCache>
            </c:strRef>
          </c:cat>
          <c:val>
            <c:numRef>
              <c:f>'mtbf data'!$B$20:$D$20</c:f>
              <c:numCache>
                <c:formatCode>0.00</c:formatCode>
                <c:ptCount val="3"/>
                <c:pt idx="0">
                  <c:v>3.9</c:v>
                </c:pt>
                <c:pt idx="1">
                  <c:v>0.5</c:v>
                </c:pt>
                <c:pt idx="2">
                  <c:v>3.1</c:v>
                </c:pt>
              </c:numCache>
            </c:numRef>
          </c:val>
          <c:extLst>
            <c:ext xmlns:c16="http://schemas.microsoft.com/office/drawing/2014/chart" uri="{C3380CC4-5D6E-409C-BE32-E72D297353CC}">
              <c16:uniqueId val="{0000000C-8ADC-40EE-BBFA-9BFB42B1C465}"/>
            </c:ext>
          </c:extLst>
        </c:ser>
        <c:ser>
          <c:idx val="13"/>
          <c:order val="13"/>
          <c:tx>
            <c:strRef>
              <c:f>'mtbf data'!$A$21</c:f>
              <c:strCache>
                <c:ptCount val="1"/>
                <c:pt idx="0">
                  <c:v>Run20</c:v>
                </c:pt>
              </c:strCache>
            </c:strRef>
          </c:tx>
          <c:spPr>
            <a:solidFill>
              <a:schemeClr val="accent1">
                <a:shade val="72000"/>
              </a:schemeClr>
            </a:solidFill>
            <a:ln>
              <a:noFill/>
            </a:ln>
            <a:effectLst/>
          </c:spPr>
          <c:invertIfNegative val="0"/>
          <c:cat>
            <c:strRef>
              <c:f>'mtbf data'!$B$1:$D$1</c:f>
              <c:strCache>
                <c:ptCount val="3"/>
                <c:pt idx="0">
                  <c:v>MTBF</c:v>
                </c:pt>
                <c:pt idx="1">
                  <c:v>MTTR</c:v>
                </c:pt>
                <c:pt idx="2">
                  <c:v>Failure hr/day</c:v>
                </c:pt>
              </c:strCache>
            </c:strRef>
          </c:cat>
          <c:val>
            <c:numRef>
              <c:f>'mtbf data'!$B$21:$D$21</c:f>
              <c:numCache>
                <c:formatCode>0.00</c:formatCode>
                <c:ptCount val="3"/>
                <c:pt idx="0">
                  <c:v>10.3</c:v>
                </c:pt>
                <c:pt idx="1">
                  <c:v>1</c:v>
                </c:pt>
                <c:pt idx="2">
                  <c:v>2.1013531440700155</c:v>
                </c:pt>
              </c:numCache>
            </c:numRef>
          </c:val>
          <c:extLst>
            <c:ext xmlns:c16="http://schemas.microsoft.com/office/drawing/2014/chart" uri="{C3380CC4-5D6E-409C-BE32-E72D297353CC}">
              <c16:uniqueId val="{0000000D-8ADC-40EE-BBFA-9BFB42B1C465}"/>
            </c:ext>
          </c:extLst>
        </c:ser>
        <c:ser>
          <c:idx val="14"/>
          <c:order val="14"/>
          <c:tx>
            <c:strRef>
              <c:f>'mtbf data'!$A$22</c:f>
              <c:strCache>
                <c:ptCount val="1"/>
                <c:pt idx="0">
                  <c:v>Run21</c:v>
                </c:pt>
              </c:strCache>
            </c:strRef>
          </c:tx>
          <c:spPr>
            <a:solidFill>
              <a:schemeClr val="accent1">
                <a:shade val="65000"/>
              </a:schemeClr>
            </a:solidFill>
            <a:ln>
              <a:noFill/>
            </a:ln>
            <a:effectLst/>
          </c:spPr>
          <c:invertIfNegative val="0"/>
          <c:cat>
            <c:strRef>
              <c:f>'mtbf data'!$B$1:$D$1</c:f>
              <c:strCache>
                <c:ptCount val="3"/>
                <c:pt idx="0">
                  <c:v>MTBF</c:v>
                </c:pt>
                <c:pt idx="1">
                  <c:v>MTTR</c:v>
                </c:pt>
                <c:pt idx="2">
                  <c:v>Failure hr/day</c:v>
                </c:pt>
              </c:strCache>
            </c:strRef>
          </c:cat>
          <c:val>
            <c:numRef>
              <c:f>'mtbf data'!$B$22:$D$22</c:f>
              <c:numCache>
                <c:formatCode>0.00</c:formatCode>
                <c:ptCount val="3"/>
                <c:pt idx="0">
                  <c:v>9.89</c:v>
                </c:pt>
                <c:pt idx="1">
                  <c:v>0.97</c:v>
                </c:pt>
                <c:pt idx="2">
                  <c:v>2.1120475954388316</c:v>
                </c:pt>
              </c:numCache>
            </c:numRef>
          </c:val>
          <c:extLst>
            <c:ext xmlns:c16="http://schemas.microsoft.com/office/drawing/2014/chart" uri="{C3380CC4-5D6E-409C-BE32-E72D297353CC}">
              <c16:uniqueId val="{0000000E-8ADC-40EE-BBFA-9BFB42B1C465}"/>
            </c:ext>
          </c:extLst>
        </c:ser>
        <c:ser>
          <c:idx val="15"/>
          <c:order val="15"/>
          <c:tx>
            <c:strRef>
              <c:f>'mtbf data'!$A$23</c:f>
              <c:strCache>
                <c:ptCount val="1"/>
                <c:pt idx="0">
                  <c:v>Run22</c:v>
                </c:pt>
              </c:strCache>
            </c:strRef>
          </c:tx>
          <c:spPr>
            <a:solidFill>
              <a:schemeClr val="accent1">
                <a:shade val="58000"/>
              </a:schemeClr>
            </a:solidFill>
            <a:ln>
              <a:noFill/>
            </a:ln>
            <a:effectLst/>
          </c:spPr>
          <c:invertIfNegative val="0"/>
          <c:cat>
            <c:strRef>
              <c:f>'mtbf data'!$B$1:$D$1</c:f>
              <c:strCache>
                <c:ptCount val="3"/>
                <c:pt idx="0">
                  <c:v>MTBF</c:v>
                </c:pt>
                <c:pt idx="1">
                  <c:v>MTTR</c:v>
                </c:pt>
                <c:pt idx="2">
                  <c:v>Failure hr/day</c:v>
                </c:pt>
              </c:strCache>
            </c:strRef>
          </c:cat>
          <c:val>
            <c:numRef>
              <c:f>'mtbf data'!$B$23:$D$23</c:f>
              <c:numCache>
                <c:formatCode>0.00</c:formatCode>
                <c:ptCount val="3"/>
                <c:pt idx="0">
                  <c:v>8.6</c:v>
                </c:pt>
                <c:pt idx="1">
                  <c:v>1.61</c:v>
                </c:pt>
                <c:pt idx="2">
                  <c:v>3.5902898977765441</c:v>
                </c:pt>
              </c:numCache>
            </c:numRef>
          </c:val>
          <c:extLst xmlns:c15="http://schemas.microsoft.com/office/drawing/2012/chart">
            <c:ext xmlns:c16="http://schemas.microsoft.com/office/drawing/2014/chart" uri="{C3380CC4-5D6E-409C-BE32-E72D297353CC}">
              <c16:uniqueId val="{0000000F-8ADC-40EE-BBFA-9BFB42B1C465}"/>
            </c:ext>
          </c:extLst>
        </c:ser>
        <c:ser>
          <c:idx val="16"/>
          <c:order val="16"/>
          <c:tx>
            <c:strRef>
              <c:f>'mtbf data'!$A$24</c:f>
              <c:strCache>
                <c:ptCount val="1"/>
                <c:pt idx="0">
                  <c:v>Run23</c:v>
                </c:pt>
              </c:strCache>
            </c:strRef>
          </c:tx>
          <c:spPr>
            <a:solidFill>
              <a:schemeClr val="accent1">
                <a:shade val="51000"/>
              </a:schemeClr>
            </a:solidFill>
            <a:ln>
              <a:noFill/>
            </a:ln>
            <a:effectLst/>
          </c:spPr>
          <c:invertIfNegative val="0"/>
          <c:cat>
            <c:strRef>
              <c:f>'mtbf data'!$B$1:$D$1</c:f>
              <c:strCache>
                <c:ptCount val="3"/>
                <c:pt idx="0">
                  <c:v>MTBF</c:v>
                </c:pt>
                <c:pt idx="1">
                  <c:v>MTTR</c:v>
                </c:pt>
                <c:pt idx="2">
                  <c:v>Failure hr/day</c:v>
                </c:pt>
              </c:strCache>
            </c:strRef>
          </c:cat>
          <c:val>
            <c:numRef>
              <c:f>'mtbf data'!$B$24:$D$24</c:f>
              <c:numCache>
                <c:formatCode>0.00</c:formatCode>
                <c:ptCount val="3"/>
                <c:pt idx="0">
                  <c:v>6.05</c:v>
                </c:pt>
                <c:pt idx="1">
                  <c:v>2.19</c:v>
                </c:pt>
                <c:pt idx="2">
                  <c:v>5.7463323416916001</c:v>
                </c:pt>
              </c:numCache>
            </c:numRef>
          </c:val>
          <c:extLst>
            <c:ext xmlns:c16="http://schemas.microsoft.com/office/drawing/2014/chart" uri="{C3380CC4-5D6E-409C-BE32-E72D297353CC}">
              <c16:uniqueId val="{00000010-8ADC-40EE-BBFA-9BFB42B1C465}"/>
            </c:ext>
          </c:extLst>
        </c:ser>
        <c:ser>
          <c:idx val="17"/>
          <c:order val="17"/>
          <c:tx>
            <c:strRef>
              <c:f>'mtbf data'!$A$25</c:f>
              <c:strCache>
                <c:ptCount val="1"/>
                <c:pt idx="0">
                  <c:v>Run24</c:v>
                </c:pt>
              </c:strCache>
            </c:strRef>
          </c:tx>
          <c:spPr>
            <a:solidFill>
              <a:schemeClr val="accent1">
                <a:shade val="44000"/>
              </a:schemeClr>
            </a:solidFill>
            <a:ln>
              <a:noFill/>
            </a:ln>
            <a:effectLst/>
          </c:spPr>
          <c:invertIfNegative val="0"/>
          <c:cat>
            <c:strRef>
              <c:f>'mtbf data'!$B$1:$D$1</c:f>
              <c:strCache>
                <c:ptCount val="3"/>
                <c:pt idx="0">
                  <c:v>MTBF</c:v>
                </c:pt>
                <c:pt idx="1">
                  <c:v>MTTR</c:v>
                </c:pt>
                <c:pt idx="2">
                  <c:v>Failure hr/day</c:v>
                </c:pt>
              </c:strCache>
            </c:strRef>
          </c:cat>
          <c:val>
            <c:numRef>
              <c:f>'mtbf data'!$B$25:$D$25</c:f>
              <c:numCache>
                <c:formatCode>0.00</c:formatCode>
                <c:ptCount val="3"/>
                <c:pt idx="0">
                  <c:v>6.38</c:v>
                </c:pt>
                <c:pt idx="1">
                  <c:v>1.58</c:v>
                </c:pt>
                <c:pt idx="2">
                  <c:v>4.5432994923857866</c:v>
                </c:pt>
              </c:numCache>
            </c:numRef>
          </c:val>
          <c:extLst>
            <c:ext xmlns:c16="http://schemas.microsoft.com/office/drawing/2014/chart" uri="{C3380CC4-5D6E-409C-BE32-E72D297353CC}">
              <c16:uniqueId val="{00000011-8ADC-40EE-BBFA-9BFB42B1C465}"/>
            </c:ext>
          </c:extLst>
        </c:ser>
        <c:ser>
          <c:idx val="18"/>
          <c:order val="18"/>
          <c:tx>
            <c:strRef>
              <c:f>'mtbf data'!$A$26</c:f>
              <c:strCache>
                <c:ptCount val="1"/>
                <c:pt idx="0">
                  <c:v>Run25late</c:v>
                </c:pt>
              </c:strCache>
            </c:strRef>
          </c:tx>
          <c:spPr>
            <a:solidFill>
              <a:schemeClr val="accent1">
                <a:shade val="37000"/>
              </a:schemeClr>
            </a:solidFill>
            <a:ln>
              <a:noFill/>
            </a:ln>
            <a:effectLst/>
          </c:spPr>
          <c:invertIfNegative val="0"/>
          <c:cat>
            <c:strRef>
              <c:f>'mtbf data'!$B$1:$D$1</c:f>
              <c:strCache>
                <c:ptCount val="3"/>
                <c:pt idx="0">
                  <c:v>MTBF</c:v>
                </c:pt>
                <c:pt idx="1">
                  <c:v>MTTR</c:v>
                </c:pt>
                <c:pt idx="2">
                  <c:v>Failure hr/day</c:v>
                </c:pt>
              </c:strCache>
            </c:strRef>
          </c:cat>
          <c:val>
            <c:numRef>
              <c:f>'mtbf data'!$B$26:$D$26</c:f>
              <c:numCache>
                <c:formatCode>0.00</c:formatCode>
                <c:ptCount val="3"/>
                <c:pt idx="0">
                  <c:v>8.39</c:v>
                </c:pt>
                <c:pt idx="1">
                  <c:v>1.46</c:v>
                </c:pt>
                <c:pt idx="2">
                  <c:v>2.8902103431915762</c:v>
                </c:pt>
              </c:numCache>
            </c:numRef>
          </c:val>
          <c:extLst>
            <c:ext xmlns:c16="http://schemas.microsoft.com/office/drawing/2014/chart" uri="{C3380CC4-5D6E-409C-BE32-E72D297353CC}">
              <c16:uniqueId val="{00000012-8ADC-40EE-BBFA-9BFB42B1C465}"/>
            </c:ext>
          </c:extLst>
        </c:ser>
        <c:dLbls>
          <c:showLegendKey val="0"/>
          <c:showVal val="0"/>
          <c:showCatName val="0"/>
          <c:showSerName val="0"/>
          <c:showPercent val="0"/>
          <c:showBubbleSize val="0"/>
        </c:dLbls>
        <c:gapWidth val="219"/>
        <c:overlap val="-27"/>
        <c:axId val="1078488191"/>
        <c:axId val="1078483199"/>
        <c:extLst/>
      </c:barChart>
      <c:catAx>
        <c:axId val="1078488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8483199"/>
        <c:crosses val="autoZero"/>
        <c:auto val="1"/>
        <c:lblAlgn val="ctr"/>
        <c:lblOffset val="100"/>
        <c:noMultiLvlLbl val="0"/>
      </c:catAx>
      <c:valAx>
        <c:axId val="10784831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Hours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8488191"/>
        <c:crosses val="autoZero"/>
        <c:crossBetween val="between"/>
      </c:valAx>
      <c:spPr>
        <a:noFill/>
        <a:ln>
          <a:noFill/>
        </a:ln>
        <a:effectLst/>
      </c:spPr>
    </c:plotArea>
    <c:legend>
      <c:legendPos val="b"/>
      <c:layout>
        <c:manualLayout>
          <c:xMode val="edge"/>
          <c:yMode val="edge"/>
          <c:x val="0.49648557572766944"/>
          <c:y val="0.24829271979764769"/>
          <c:w val="0.48885624961336077"/>
          <c:h val="0.1679894072772329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2"/>
                </a:solidFill>
                <a:latin typeface="+mn-lt"/>
                <a:ea typeface="+mn-ea"/>
                <a:cs typeface="+mn-cs"/>
              </a:defRPr>
            </a:pPr>
            <a:r>
              <a:rPr lang="en-US" sz="1200" dirty="0"/>
              <a:t>Mean</a:t>
            </a:r>
            <a:r>
              <a:rPr lang="en-US" sz="1200" baseline="0" dirty="0"/>
              <a:t> Time Between Failure, Mean Time To Repair,</a:t>
            </a:r>
          </a:p>
          <a:p>
            <a:pPr>
              <a:defRPr sz="1200"/>
            </a:pPr>
            <a:r>
              <a:rPr lang="en-US" sz="1200" baseline="0" dirty="0"/>
              <a:t>Average Failure Hours per Day (</a:t>
            </a:r>
            <a:r>
              <a:rPr lang="en-US" sz="1200" baseline="0" dirty="0" err="1"/>
              <a:t>cryo</a:t>
            </a:r>
            <a:r>
              <a:rPr lang="en-US" sz="1200" baseline="0" dirty="0"/>
              <a:t> start to </a:t>
            </a:r>
            <a:r>
              <a:rPr lang="en-US" sz="1200" baseline="0" dirty="0" err="1"/>
              <a:t>cryo</a:t>
            </a:r>
            <a:r>
              <a:rPr lang="en-US" sz="1200" baseline="0" dirty="0"/>
              <a:t> end date)</a:t>
            </a:r>
            <a:endParaRPr lang="en-US" sz="1200" dirty="0"/>
          </a:p>
        </c:rich>
      </c:tx>
      <c:overlay val="1"/>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2960304407659792"/>
          <c:y val="3.6980258293098971E-2"/>
          <c:w val="0.86566487544431669"/>
          <c:h val="0.8400475182381697"/>
        </c:manualLayout>
      </c:layout>
      <c:barChart>
        <c:barDir val="col"/>
        <c:grouping val="clustered"/>
        <c:varyColors val="0"/>
        <c:ser>
          <c:idx val="0"/>
          <c:order val="0"/>
          <c:tx>
            <c:strRef>
              <c:f>'mtbf data'!$B$1</c:f>
              <c:strCache>
                <c:ptCount val="1"/>
                <c:pt idx="0">
                  <c:v>MTBF</c:v>
                </c:pt>
              </c:strCache>
            </c:strRef>
          </c:tx>
          <c:spPr>
            <a:solidFill>
              <a:srgbClr val="FF0000"/>
            </a:solidFill>
            <a:ln>
              <a:noFill/>
            </a:ln>
            <a:effectLst/>
          </c:spPr>
          <c:invertIfNegative val="0"/>
          <c:dLbls>
            <c:spPr>
              <a:solidFill>
                <a:srgbClr val="C00000">
                  <a:alpha val="50000"/>
                </a:srgbClr>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'mtbf data'!$A$8:$A$32</c:f>
              <c:strCache>
                <c:ptCount val="4"/>
                <c:pt idx="0">
                  <c:v>Run25late</c:v>
                </c:pt>
                <c:pt idx="1">
                  <c:v>Run25full</c:v>
                </c:pt>
                <c:pt idx="2">
                  <c:v>Run25fail </c:v>
                </c:pt>
                <c:pt idx="3">
                  <c:v>Run25alt</c:v>
                </c:pt>
              </c:strCache>
              <c:extLst/>
            </c:strRef>
          </c:cat>
          <c:val>
            <c:numRef>
              <c:f>'mtbf data'!$B$8:$B$33</c:f>
              <c:numCache>
                <c:formatCode>0.00</c:formatCode>
                <c:ptCount val="4"/>
                <c:pt idx="0">
                  <c:v>8.39</c:v>
                </c:pt>
                <c:pt idx="1">
                  <c:v>10.79</c:v>
                </c:pt>
                <c:pt idx="2">
                  <c:v>7.8</c:v>
                </c:pt>
                <c:pt idx="3">
                  <c:v>8.2492307692307687</c:v>
                </c:pt>
              </c:numCache>
              <c:extLst/>
            </c:numRef>
          </c:val>
          <c:extLst>
            <c:ext xmlns:c16="http://schemas.microsoft.com/office/drawing/2014/chart" uri="{C3380CC4-5D6E-409C-BE32-E72D297353CC}">
              <c16:uniqueId val="{00000000-7FE2-401E-83FF-011395330AE5}"/>
            </c:ext>
          </c:extLst>
        </c:ser>
        <c:ser>
          <c:idx val="1"/>
          <c:order val="1"/>
          <c:tx>
            <c:strRef>
              <c:f>'mtbf data'!$C$1</c:f>
              <c:strCache>
                <c:ptCount val="1"/>
                <c:pt idx="0">
                  <c:v>MTTR</c:v>
                </c:pt>
              </c:strCache>
            </c:strRef>
          </c:tx>
          <c:spPr>
            <a:solidFill>
              <a:srgbClr val="00B050"/>
            </a:solidFill>
            <a:ln>
              <a:noFill/>
            </a:ln>
            <a:effectLst/>
          </c:spPr>
          <c:invertIfNegative val="0"/>
          <c:dLbls>
            <c:spPr>
              <a:solidFill>
                <a:srgbClr val="00B050">
                  <a:alpha val="50000"/>
                </a:srgbClr>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'mtbf data'!$A$8:$A$32</c:f>
              <c:strCache>
                <c:ptCount val="4"/>
                <c:pt idx="0">
                  <c:v>Run25late</c:v>
                </c:pt>
                <c:pt idx="1">
                  <c:v>Run25full</c:v>
                </c:pt>
                <c:pt idx="2">
                  <c:v>Run25fail </c:v>
                </c:pt>
                <c:pt idx="3">
                  <c:v>Run25alt</c:v>
                </c:pt>
              </c:strCache>
              <c:extLst/>
            </c:strRef>
          </c:cat>
          <c:val>
            <c:numRef>
              <c:f>'mtbf data'!$C$8:$C$32</c:f>
              <c:numCache>
                <c:formatCode>0.00</c:formatCode>
                <c:ptCount val="4"/>
                <c:pt idx="0">
                  <c:v>1.46</c:v>
                </c:pt>
                <c:pt idx="1">
                  <c:v>1.61</c:v>
                </c:pt>
                <c:pt idx="2">
                  <c:v>4.5999999999999996</c:v>
                </c:pt>
                <c:pt idx="3" formatCode="General">
                  <c:v>1.61</c:v>
                </c:pt>
              </c:numCache>
              <c:extLst/>
            </c:numRef>
          </c:val>
          <c:extLst>
            <c:ext xmlns:c16="http://schemas.microsoft.com/office/drawing/2014/chart" uri="{C3380CC4-5D6E-409C-BE32-E72D297353CC}">
              <c16:uniqueId val="{00000001-7FE2-401E-83FF-011395330AE5}"/>
            </c:ext>
          </c:extLst>
        </c:ser>
        <c:ser>
          <c:idx val="2"/>
          <c:order val="2"/>
          <c:tx>
            <c:strRef>
              <c:f>'mtbf data'!$D$1</c:f>
              <c:strCache>
                <c:ptCount val="1"/>
                <c:pt idx="0">
                  <c:v>Failure hr/day</c:v>
                </c:pt>
              </c:strCache>
            </c:strRef>
          </c:tx>
          <c:spPr>
            <a:solidFill>
              <a:srgbClr val="0070C0"/>
            </a:solidFill>
            <a:ln>
              <a:noFill/>
            </a:ln>
            <a:effectLst/>
          </c:spPr>
          <c:invertIfNegative val="0"/>
          <c:dLbls>
            <c:spPr>
              <a:solidFill>
                <a:srgbClr val="002060">
                  <a:alpha val="50000"/>
                </a:srgbClr>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'mtbf data'!$A$8:$A$32</c:f>
              <c:strCache>
                <c:ptCount val="4"/>
                <c:pt idx="0">
                  <c:v>Run25late</c:v>
                </c:pt>
                <c:pt idx="1">
                  <c:v>Run25full</c:v>
                </c:pt>
                <c:pt idx="2">
                  <c:v>Run25fail </c:v>
                </c:pt>
                <c:pt idx="3">
                  <c:v>Run25alt</c:v>
                </c:pt>
              </c:strCache>
              <c:extLst/>
            </c:strRef>
          </c:cat>
          <c:val>
            <c:numRef>
              <c:f>'mtbf data'!$D$8:$D$32</c:f>
              <c:numCache>
                <c:formatCode>0.00</c:formatCode>
                <c:ptCount val="4"/>
                <c:pt idx="0">
                  <c:v>2.8902103431915762</c:v>
                </c:pt>
                <c:pt idx="1">
                  <c:v>2.989391678259814</c:v>
                </c:pt>
                <c:pt idx="2">
                  <c:v>8.5507626154041976</c:v>
                </c:pt>
                <c:pt idx="3">
                  <c:v>2.989391678259814</c:v>
                </c:pt>
              </c:numCache>
              <c:extLst/>
            </c:numRef>
          </c:val>
          <c:extLst>
            <c:ext xmlns:c16="http://schemas.microsoft.com/office/drawing/2014/chart" uri="{C3380CC4-5D6E-409C-BE32-E72D297353CC}">
              <c16:uniqueId val="{00000002-7FE2-401E-83FF-011395330AE5}"/>
            </c:ext>
          </c:extLst>
        </c:ser>
        <c:dLbls>
          <c:showLegendKey val="0"/>
          <c:showVal val="0"/>
          <c:showCatName val="0"/>
          <c:showSerName val="0"/>
          <c:showPercent val="0"/>
          <c:showBubbleSize val="0"/>
        </c:dLbls>
        <c:gapWidth val="271"/>
        <c:axId val="733317151"/>
        <c:axId val="589815135"/>
      </c:barChart>
      <c:catAx>
        <c:axId val="733317151"/>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60000" spcFirstLastPara="1" vertOverflow="ellipsis" wrap="square" anchor="ctr" anchorCtr="1"/>
          <a:lstStyle/>
          <a:p>
            <a:pPr>
              <a:defRPr sz="1200" b="0" i="0" u="none" strike="noStrike" kern="1200" baseline="0">
                <a:solidFill>
                  <a:schemeClr val="tx2"/>
                </a:solidFill>
                <a:latin typeface="+mn-lt"/>
                <a:ea typeface="+mn-ea"/>
                <a:cs typeface="+mn-cs"/>
              </a:defRPr>
            </a:pPr>
            <a:endParaRPr lang="en-US"/>
          </a:p>
        </c:txPr>
        <c:crossAx val="589815135"/>
        <c:crosses val="autoZero"/>
        <c:auto val="1"/>
        <c:lblAlgn val="ctr"/>
        <c:lblOffset val="100"/>
        <c:noMultiLvlLbl val="0"/>
      </c:catAx>
      <c:valAx>
        <c:axId val="589815135"/>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a:t>Hours</a:t>
                </a:r>
                <a:endParaRPr lang="en-US" sz="1400" baseline="0"/>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numFmt formatCode="0.00" sourceLinked="1"/>
        <c:majorTickMark val="none"/>
        <c:minorTickMark val="out"/>
        <c:tickLblPos val="nextTo"/>
        <c:spPr>
          <a:noFill/>
          <a:ln>
            <a:solidFill>
              <a:schemeClr val="accent1"/>
            </a:solidFill>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733317151"/>
        <c:crosses val="autoZero"/>
        <c:crossBetween val="between"/>
      </c:valAx>
      <c:spPr>
        <a:noFill/>
        <a:ln>
          <a:noFill/>
        </a:ln>
        <a:effectLst/>
      </c:spPr>
    </c:plotArea>
    <c:legend>
      <c:legendPos val="t"/>
      <c:layout>
        <c:manualLayout>
          <c:xMode val="edge"/>
          <c:yMode val="edge"/>
          <c:x val="0.70926550980490499"/>
          <c:y val="1.3107097672270523E-3"/>
          <c:w val="0.1223039781243748"/>
          <c:h val="0.18955237472639341"/>
        </c:manualLayout>
      </c:layout>
      <c:overlay val="0"/>
      <c:spPr>
        <a:noFill/>
        <a:ln>
          <a:solidFill>
            <a:schemeClr val="tx1"/>
          </a:solidFill>
        </a:ln>
        <a:effectLst/>
      </c:spPr>
      <c:txPr>
        <a:bodyPr rot="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Maintenance</a:t>
            </a:r>
            <a:r>
              <a:rPr lang="en-US" baseline="0"/>
              <a:t> Hours per FY, </a:t>
            </a:r>
            <a:r>
              <a:rPr lang="en-US" sz="1400" b="1" i="0" u="none" strike="noStrike" kern="1200" spc="100" baseline="0">
                <a:solidFill>
                  <a:sysClr val="window" lastClr="FFFFFF">
                    <a:lumMod val="95000"/>
                  </a:sysClr>
                </a:solidFill>
                <a:effectLst>
                  <a:outerShdw blurRad="50800" dist="38100" dir="5400000" algn="t" rotWithShape="0">
                    <a:prstClr val="black">
                      <a:alpha val="40000"/>
                    </a:prstClr>
                  </a:outerShdw>
                </a:effectLst>
              </a:rPr>
              <a:t>RHIC Program</a:t>
            </a:r>
            <a:endParaRPr lang="en-US"/>
          </a:p>
        </c:rich>
      </c:tx>
      <c:layout>
        <c:manualLayout>
          <c:xMode val="edge"/>
          <c:yMode val="edge"/>
          <c:x val="0.16044522113084148"/>
          <c:y val="5.7239044022787282E-2"/>
        </c:manualLayout>
      </c:layout>
      <c:overlay val="1"/>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2096439649954202"/>
          <c:y val="7.0401394242469426E-2"/>
          <c:w val="0.77127270960785077"/>
          <c:h val="0.71118174725936245"/>
        </c:manualLayout>
      </c:layout>
      <c:areaChart>
        <c:grouping val="stacked"/>
        <c:varyColors val="0"/>
        <c:ser>
          <c:idx val="1"/>
          <c:order val="0"/>
          <c:tx>
            <c:strRef>
              <c:f>RHIC!$B$1</c:f>
              <c:strCache>
                <c:ptCount val="1"/>
                <c:pt idx="0">
                  <c:v>Maintenance  Hours (RHIC)</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cat>
            <c:numRef>
              <c:f>RHIC!$A$2:$A$28</c:f>
              <c:numCache>
                <c:formatCode>General</c:formatCode>
                <c:ptCount val="2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numCache>
            </c:numRef>
          </c:cat>
          <c:val>
            <c:numRef>
              <c:f>RHIC!$B$2:$B$28</c:f>
              <c:numCache>
                <c:formatCode>General</c:formatCode>
                <c:ptCount val="27"/>
                <c:pt idx="0">
                  <c:v>537</c:v>
                </c:pt>
                <c:pt idx="1">
                  <c:v>570</c:v>
                </c:pt>
                <c:pt idx="2">
                  <c:v>204</c:v>
                </c:pt>
                <c:pt idx="3">
                  <c:v>330</c:v>
                </c:pt>
                <c:pt idx="4">
                  <c:v>285</c:v>
                </c:pt>
                <c:pt idx="5">
                  <c:v>702</c:v>
                </c:pt>
                <c:pt idx="6">
                  <c:v>227</c:v>
                </c:pt>
                <c:pt idx="7">
                  <c:v>263</c:v>
                </c:pt>
                <c:pt idx="8">
                  <c:v>148</c:v>
                </c:pt>
                <c:pt idx="9">
                  <c:v>161</c:v>
                </c:pt>
                <c:pt idx="10">
                  <c:v>276</c:v>
                </c:pt>
                <c:pt idx="11">
                  <c:v>233</c:v>
                </c:pt>
                <c:pt idx="12">
                  <c:v>232</c:v>
                </c:pt>
                <c:pt idx="13">
                  <c:v>139</c:v>
                </c:pt>
                <c:pt idx="14">
                  <c:v>206</c:v>
                </c:pt>
                <c:pt idx="15">
                  <c:v>256</c:v>
                </c:pt>
                <c:pt idx="16">
                  <c:v>590</c:v>
                </c:pt>
                <c:pt idx="17">
                  <c:v>284</c:v>
                </c:pt>
                <c:pt idx="18">
                  <c:v>354</c:v>
                </c:pt>
                <c:pt idx="19">
                  <c:v>490</c:v>
                </c:pt>
                <c:pt idx="20">
                  <c:v>163</c:v>
                </c:pt>
                <c:pt idx="21">
                  <c:v>196</c:v>
                </c:pt>
                <c:pt idx="22">
                  <c:v>166</c:v>
                </c:pt>
                <c:pt idx="23">
                  <c:v>105</c:v>
                </c:pt>
                <c:pt idx="24">
                  <c:v>156</c:v>
                </c:pt>
                <c:pt idx="25">
                  <c:v>2120</c:v>
                </c:pt>
                <c:pt idx="26">
                  <c:v>447</c:v>
                </c:pt>
              </c:numCache>
            </c:numRef>
          </c:val>
          <c:extLst>
            <c:ext xmlns:c16="http://schemas.microsoft.com/office/drawing/2014/chart" uri="{C3380CC4-5D6E-409C-BE32-E72D297353CC}">
              <c16:uniqueId val="{00000000-3990-40D8-8936-C9E2D8FC089F}"/>
            </c:ext>
          </c:extLst>
        </c:ser>
        <c:dLbls>
          <c:showLegendKey val="0"/>
          <c:showVal val="0"/>
          <c:showCatName val="0"/>
          <c:showSerName val="0"/>
          <c:showPercent val="0"/>
          <c:showBubbleSize val="0"/>
        </c:dLbls>
        <c:axId val="113594687"/>
        <c:axId val="113600447"/>
      </c:areaChart>
      <c:barChart>
        <c:barDir val="col"/>
        <c:grouping val="clustered"/>
        <c:varyColors val="0"/>
        <c:ser>
          <c:idx val="3"/>
          <c:order val="1"/>
          <c:tx>
            <c:strRef>
              <c:f>RHIC!$D$1</c:f>
              <c:strCache>
                <c:ptCount val="1"/>
                <c:pt idx="0">
                  <c:v>hours in maintenance/total run time</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numRef>
              <c:f>RHIC!$A$2:$A$28</c:f>
              <c:numCache>
                <c:formatCode>General</c:formatCode>
                <c:ptCount val="2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numCache>
            </c:numRef>
          </c:cat>
          <c:val>
            <c:numRef>
              <c:f>RHIC!$D$2:$D$28</c:f>
              <c:numCache>
                <c:formatCode>0.0%</c:formatCode>
                <c:ptCount val="27"/>
                <c:pt idx="0">
                  <c:v>0.15356019445238775</c:v>
                </c:pt>
                <c:pt idx="1">
                  <c:v>0.20555355210962856</c:v>
                </c:pt>
                <c:pt idx="2">
                  <c:v>7.7389984825493169E-2</c:v>
                </c:pt>
                <c:pt idx="3">
                  <c:v>7.4728260869565216E-2</c:v>
                </c:pt>
                <c:pt idx="4">
                  <c:v>7.1662056826753834E-2</c:v>
                </c:pt>
                <c:pt idx="5">
                  <c:v>0.15401491882404564</c:v>
                </c:pt>
                <c:pt idx="6">
                  <c:v>6.2225877192982455E-2</c:v>
                </c:pt>
                <c:pt idx="7">
                  <c:v>8.8671611598111932E-2</c:v>
                </c:pt>
                <c:pt idx="8">
                  <c:v>4.8020765736534715E-2</c:v>
                </c:pt>
                <c:pt idx="9">
                  <c:v>4.1008660213958228E-2</c:v>
                </c:pt>
                <c:pt idx="10">
                  <c:v>6.39481000926784E-2</c:v>
                </c:pt>
                <c:pt idx="11">
                  <c:v>5.7079862812346886E-2</c:v>
                </c:pt>
                <c:pt idx="12">
                  <c:v>6.4462350652959161E-2</c:v>
                </c:pt>
                <c:pt idx="13">
                  <c:v>4.9151343705799148E-2</c:v>
                </c:pt>
                <c:pt idx="14">
                  <c:v>5.8456299659477864E-2</c:v>
                </c:pt>
                <c:pt idx="15">
                  <c:v>6.608156943727414E-2</c:v>
                </c:pt>
                <c:pt idx="16">
                  <c:v>0.18153846153846154</c:v>
                </c:pt>
                <c:pt idx="17">
                  <c:v>9.0474673462886276E-2</c:v>
                </c:pt>
                <c:pt idx="18">
                  <c:v>8.0840374514729391E-2</c:v>
                </c:pt>
                <c:pt idx="19">
                  <c:v>0.11453950444132772</c:v>
                </c:pt>
                <c:pt idx="20">
                  <c:v>3.5091496232508075E-2</c:v>
                </c:pt>
                <c:pt idx="21">
                  <c:v>5.2058432934926957E-2</c:v>
                </c:pt>
                <c:pt idx="22">
                  <c:v>4.797687861271676E-2</c:v>
                </c:pt>
                <c:pt idx="23">
                  <c:v>4.7619047619047616E-2</c:v>
                </c:pt>
                <c:pt idx="24">
                  <c:v>4.0372670807453416E-2</c:v>
                </c:pt>
                <c:pt idx="25">
                  <c:v>0.72977624784853701</c:v>
                </c:pt>
                <c:pt idx="26">
                  <c:v>0.15240368223661779</c:v>
                </c:pt>
              </c:numCache>
            </c:numRef>
          </c:val>
          <c:extLst>
            <c:ext xmlns:c16="http://schemas.microsoft.com/office/drawing/2014/chart" uri="{C3380CC4-5D6E-409C-BE32-E72D297353CC}">
              <c16:uniqueId val="{00000001-3990-40D8-8936-C9E2D8FC089F}"/>
            </c:ext>
          </c:extLst>
        </c:ser>
        <c:dLbls>
          <c:showLegendKey val="0"/>
          <c:showVal val="0"/>
          <c:showCatName val="0"/>
          <c:showSerName val="0"/>
          <c:showPercent val="0"/>
          <c:showBubbleSize val="0"/>
        </c:dLbls>
        <c:gapWidth val="100"/>
        <c:axId val="429471536"/>
        <c:axId val="429470096"/>
      </c:barChart>
      <c:catAx>
        <c:axId val="113594687"/>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dirty="0"/>
                  <a:t>Fiscal Year</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13600447"/>
        <c:crosses val="autoZero"/>
        <c:auto val="1"/>
        <c:lblAlgn val="ctr"/>
        <c:lblOffset val="100"/>
        <c:noMultiLvlLbl val="0"/>
      </c:catAx>
      <c:valAx>
        <c:axId val="113600447"/>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Hours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2">
                    <a:lumMod val="40000"/>
                    <a:lumOff val="60000"/>
                  </a:schemeClr>
                </a:solidFill>
                <a:latin typeface="+mn-lt"/>
                <a:ea typeface="+mn-ea"/>
                <a:cs typeface="+mn-cs"/>
              </a:defRPr>
            </a:pPr>
            <a:endParaRPr lang="en-US"/>
          </a:p>
        </c:txPr>
        <c:crossAx val="113594687"/>
        <c:crosses val="autoZero"/>
        <c:crossBetween val="between"/>
      </c:valAx>
      <c:valAx>
        <c:axId val="429470096"/>
        <c:scaling>
          <c:orientation val="minMax"/>
        </c:scaling>
        <c:delete val="0"/>
        <c:axPos val="r"/>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 of Operating Hours in Maintenance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lumMod val="40000"/>
                    <a:lumOff val="60000"/>
                  </a:schemeClr>
                </a:solidFill>
                <a:latin typeface="+mn-lt"/>
                <a:ea typeface="+mn-ea"/>
                <a:cs typeface="+mn-cs"/>
              </a:defRPr>
            </a:pPr>
            <a:endParaRPr lang="en-US"/>
          </a:p>
        </c:txPr>
        <c:crossAx val="429471536"/>
        <c:crosses val="max"/>
        <c:crossBetween val="between"/>
      </c:valAx>
      <c:catAx>
        <c:axId val="429471536"/>
        <c:scaling>
          <c:orientation val="minMax"/>
        </c:scaling>
        <c:delete val="1"/>
        <c:axPos val="b"/>
        <c:numFmt formatCode="General" sourceLinked="1"/>
        <c:majorTickMark val="out"/>
        <c:minorTickMark val="none"/>
        <c:tickLblPos val="nextTo"/>
        <c:crossAx val="429470096"/>
        <c:crosses val="autoZero"/>
        <c:auto val="1"/>
        <c:lblAlgn val="ctr"/>
        <c:lblOffset val="100"/>
        <c:noMultiLvlLbl val="0"/>
      </c:catAx>
      <c:spPr>
        <a:noFill/>
        <a:ln>
          <a:noFill/>
        </a:ln>
        <a:effectLst/>
      </c:spPr>
    </c:plotArea>
    <c:legend>
      <c:legendPos val="b"/>
      <c:layout>
        <c:manualLayout>
          <c:xMode val="edge"/>
          <c:yMode val="edge"/>
          <c:x val="0.17162688457066597"/>
          <c:y val="0.91376029392138547"/>
          <c:w val="0.65674623085866812"/>
          <c:h val="5.300607364258929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tx>
            <c:strRef>
              <c:f>'fail hrs'!$B$1</c:f>
              <c:strCache>
                <c:ptCount val="1"/>
                <c:pt idx="0">
                  <c:v>Total Failure hours reported to DOE</c:v>
                </c:pt>
              </c:strCache>
            </c:strRef>
          </c:tx>
          <c:spPr>
            <a:solidFill>
              <a:schemeClr val="accent1"/>
            </a:solidFill>
            <a:ln>
              <a:noFill/>
            </a:ln>
            <a:effectLst>
              <a:outerShdw blurRad="76200" dir="18900000" sy="23000" kx="-1200000" algn="bl" rotWithShape="0">
                <a:prstClr val="black">
                  <a:alpha val="20000"/>
                </a:prstClr>
              </a:outerShdw>
            </a:effectLst>
          </c:spPr>
          <c:invertIfNegative val="0"/>
          <c:dPt>
            <c:idx val="22"/>
            <c:invertIfNegative val="0"/>
            <c:bubble3D val="0"/>
            <c:spPr>
              <a:solidFill>
                <a:schemeClr val="accent1"/>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204D-40C9-9DDE-94787A8F2CB1}"/>
              </c:ext>
            </c:extLst>
          </c:dPt>
          <c:dPt>
            <c:idx val="23"/>
            <c:invertIfNegative val="0"/>
            <c:bubble3D val="0"/>
            <c:spPr>
              <a:solidFill>
                <a:schemeClr val="accent1"/>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204D-40C9-9DDE-94787A8F2CB1}"/>
              </c:ext>
            </c:extLst>
          </c:dPt>
          <c:dLbls>
            <c:spPr>
              <a:noFill/>
              <a:ln>
                <a:noFill/>
              </a:ln>
              <a:effectLst/>
            </c:spPr>
            <c:txPr>
              <a:bodyPr rot="-1800000" spcFirstLastPara="1" vertOverflow="ellipsis"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'fail hrs'!$A$2:$A$28</c:f>
              <c:strCache>
                <c:ptCount val="27"/>
                <c:pt idx="0">
                  <c:v>00</c:v>
                </c:pt>
                <c:pt idx="1">
                  <c:v>01</c:v>
                </c:pt>
                <c:pt idx="2">
                  <c:v>02</c:v>
                </c:pt>
                <c:pt idx="3">
                  <c:v>03</c:v>
                </c:pt>
                <c:pt idx="4">
                  <c:v>04</c:v>
                </c:pt>
                <c:pt idx="5">
                  <c:v>05</c:v>
                </c:pt>
                <c:pt idx="6">
                  <c:v>06</c:v>
                </c:pt>
                <c:pt idx="7">
                  <c:v>07</c:v>
                </c:pt>
                <c:pt idx="8">
                  <c:v>08</c:v>
                </c:pt>
                <c:pt idx="9">
                  <c:v>09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strCache>
            </c:strRef>
          </c:cat>
          <c:val>
            <c:numRef>
              <c:f>'fail hrs'!$B$2:$B$28</c:f>
              <c:numCache>
                <c:formatCode>General</c:formatCode>
                <c:ptCount val="27"/>
                <c:pt idx="0">
                  <c:v>929</c:v>
                </c:pt>
                <c:pt idx="1">
                  <c:v>894</c:v>
                </c:pt>
                <c:pt idx="2">
                  <c:v>460</c:v>
                </c:pt>
                <c:pt idx="3">
                  <c:v>974</c:v>
                </c:pt>
                <c:pt idx="4">
                  <c:v>791</c:v>
                </c:pt>
                <c:pt idx="5">
                  <c:v>696</c:v>
                </c:pt>
                <c:pt idx="6">
                  <c:v>824</c:v>
                </c:pt>
                <c:pt idx="7">
                  <c:v>870</c:v>
                </c:pt>
                <c:pt idx="8">
                  <c:v>516</c:v>
                </c:pt>
                <c:pt idx="9">
                  <c:v>773</c:v>
                </c:pt>
                <c:pt idx="10">
                  <c:v>739</c:v>
                </c:pt>
                <c:pt idx="11">
                  <c:v>762</c:v>
                </c:pt>
                <c:pt idx="12">
                  <c:v>526</c:v>
                </c:pt>
                <c:pt idx="13">
                  <c:v>485</c:v>
                </c:pt>
                <c:pt idx="14">
                  <c:v>466</c:v>
                </c:pt>
                <c:pt idx="15">
                  <c:v>485</c:v>
                </c:pt>
                <c:pt idx="16">
                  <c:v>554</c:v>
                </c:pt>
                <c:pt idx="17">
                  <c:v>509</c:v>
                </c:pt>
                <c:pt idx="18">
                  <c:v>326</c:v>
                </c:pt>
                <c:pt idx="19">
                  <c:v>475</c:v>
                </c:pt>
                <c:pt idx="20">
                  <c:v>605</c:v>
                </c:pt>
                <c:pt idx="21">
                  <c:v>355</c:v>
                </c:pt>
                <c:pt idx="22">
                  <c:v>550</c:v>
                </c:pt>
                <c:pt idx="23">
                  <c:v>563</c:v>
                </c:pt>
                <c:pt idx="24">
                  <c:v>758</c:v>
                </c:pt>
                <c:pt idx="25">
                  <c:v>716</c:v>
                </c:pt>
                <c:pt idx="26">
                  <c:v>406</c:v>
                </c:pt>
              </c:numCache>
            </c:numRef>
          </c:val>
          <c:extLst>
            <c:ext xmlns:c16="http://schemas.microsoft.com/office/drawing/2014/chart" uri="{C3380CC4-5D6E-409C-BE32-E72D297353CC}">
              <c16:uniqueId val="{00000004-204D-40C9-9DDE-94787A8F2CB1}"/>
            </c:ext>
          </c:extLst>
        </c:ser>
        <c:dLbls>
          <c:dLblPos val="inEnd"/>
          <c:showLegendKey val="0"/>
          <c:showVal val="1"/>
          <c:showCatName val="0"/>
          <c:showSerName val="0"/>
          <c:showPercent val="0"/>
          <c:showBubbleSize val="0"/>
        </c:dLbls>
        <c:gapWidth val="41"/>
        <c:axId val="1805363968"/>
        <c:axId val="1805361056"/>
      </c:barChart>
      <c:catAx>
        <c:axId val="1805363968"/>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a:t>Fiscal Year (Run)</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805361056"/>
        <c:crosses val="autoZero"/>
        <c:auto val="1"/>
        <c:lblAlgn val="ctr"/>
        <c:lblOffset val="100"/>
        <c:noMultiLvlLbl val="0"/>
      </c:catAx>
      <c:valAx>
        <c:axId val="1805361056"/>
        <c:scaling>
          <c:orientation val="minMax"/>
        </c:scaling>
        <c:delete val="1"/>
        <c:axPos val="l"/>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a:t>Failure hours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805363968"/>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baseline="0">
                <a:solidFill>
                  <a:schemeClr val="tx1">
                    <a:lumMod val="65000"/>
                    <a:lumOff val="35000"/>
                  </a:schemeClr>
                </a:solidFill>
                <a:latin typeface="+mn-lt"/>
                <a:ea typeface="+mn-ea"/>
                <a:cs typeface="+mn-cs"/>
              </a:defRPr>
            </a:pPr>
            <a:r>
              <a:rPr lang="en-US" dirty="0"/>
              <a:t>Grouped Severe Failure </a:t>
            </a:r>
            <a:br>
              <a:rPr lang="en-US" dirty="0"/>
            </a:br>
            <a:r>
              <a:rPr lang="en-US" dirty="0"/>
              <a:t>as </a:t>
            </a:r>
            <a:r>
              <a:rPr lang="en-US" b="1" i="1" dirty="0"/>
              <a:t>% of Scheduled Ops </a:t>
            </a:r>
            <a:r>
              <a:rPr lang="en-US" dirty="0"/>
              <a:t>per FY</a:t>
            </a:r>
          </a:p>
        </c:rich>
      </c:tx>
      <c:overlay val="0"/>
      <c:spPr>
        <a:noFill/>
        <a:ln>
          <a:noFill/>
        </a:ln>
        <a:effectLst/>
      </c:spPr>
      <c:txPr>
        <a:bodyPr rot="0" spcFirstLastPara="1" vertOverflow="ellipsis" vert="horz" wrap="square" anchor="ctr" anchorCtr="1"/>
        <a:lstStyle/>
        <a:p>
          <a:pPr>
            <a:defRPr sz="1600" b="0" i="0" u="none" strike="noStrike" kern="1200" cap="none" spc="50" baseline="0">
              <a:solidFill>
                <a:schemeClr val="tx1">
                  <a:lumMod val="65000"/>
                  <a:lumOff val="35000"/>
                </a:schemeClr>
              </a:solidFill>
              <a:latin typeface="+mn-lt"/>
              <a:ea typeface="+mn-ea"/>
              <a:cs typeface="+mn-cs"/>
            </a:defRPr>
          </a:pPr>
          <a:endParaRPr lang="en-US"/>
        </a:p>
      </c:txPr>
    </c:title>
    <c:autoTitleDeleted val="0"/>
    <c:view3D>
      <c:rotX val="15"/>
      <c:rotY val="20"/>
      <c:depthPercent val="48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064955645099891"/>
          <c:y val="1.0501649676235611E-2"/>
          <c:w val="0.77912192794082558"/>
          <c:h val="0.95401245690683645"/>
        </c:manualLayout>
      </c:layout>
      <c:area3DChart>
        <c:grouping val="standard"/>
        <c:varyColors val="0"/>
        <c:ser>
          <c:idx val="0"/>
          <c:order val="0"/>
          <c:tx>
            <c:strRef>
              <c:f>'group analysis'!$A$26</c:f>
              <c:strCache>
                <c:ptCount val="1"/>
                <c:pt idx="0">
                  <c:v>Complex</c:v>
                </c:pt>
              </c:strCache>
            </c:strRef>
          </c:tx>
          <c:spPr>
            <a:solidFill>
              <a:schemeClr val="accent1">
                <a:alpha val="35000"/>
              </a:schemeClr>
            </a:solidFill>
            <a:ln w="9525">
              <a:solidFill>
                <a:schemeClr val="accent1"/>
              </a:solidFill>
            </a:ln>
            <a:effectLst/>
            <a:sp3d contourW="9525">
              <a:contourClr>
                <a:schemeClr val="accent1"/>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analysis'!$J$26:$AB$26</c:f>
              <c:numCache>
                <c:formatCode>0.00%</c:formatCode>
                <c:ptCount val="19"/>
                <c:pt idx="0">
                  <c:v>4.6779584022843046E-2</c:v>
                </c:pt>
                <c:pt idx="1">
                  <c:v>7.0345154314619962E-2</c:v>
                </c:pt>
                <c:pt idx="2">
                  <c:v>4.5974694571682101E-2</c:v>
                </c:pt>
                <c:pt idx="3">
                  <c:v>4.9624675321493984E-2</c:v>
                </c:pt>
                <c:pt idx="4">
                  <c:v>3.556484193094863E-2</c:v>
                </c:pt>
                <c:pt idx="5">
                  <c:v>5.4584226272571028E-2</c:v>
                </c:pt>
                <c:pt idx="6">
                  <c:v>2.2907739024321028E-2</c:v>
                </c:pt>
                <c:pt idx="7">
                  <c:v>1.8036739498575032E-2</c:v>
                </c:pt>
                <c:pt idx="8">
                  <c:v>3.8212993279338275E-2</c:v>
                </c:pt>
                <c:pt idx="9">
                  <c:v>2.9352368575287311E-2</c:v>
                </c:pt>
                <c:pt idx="10">
                  <c:v>2.3856768056408652E-2</c:v>
                </c:pt>
                <c:pt idx="11">
                  <c:v>1.1687376698175834E-2</c:v>
                </c:pt>
                <c:pt idx="12">
                  <c:v>2.5051504446496727E-2</c:v>
                </c:pt>
                <c:pt idx="13">
                  <c:v>1.350177571061628E-2</c:v>
                </c:pt>
                <c:pt idx="14">
                  <c:v>3.1101439474726107E-2</c:v>
                </c:pt>
                <c:pt idx="15">
                  <c:v>2.4028845499693856E-2</c:v>
                </c:pt>
                <c:pt idx="16">
                  <c:v>3.745186534719059E-2</c:v>
                </c:pt>
                <c:pt idx="17">
                  <c:v>4.4294364068830444E-2</c:v>
                </c:pt>
                <c:pt idx="18">
                  <c:v>2.3131575538145786E-2</c:v>
                </c:pt>
              </c:numCache>
            </c:numRef>
          </c:val>
          <c:extLst>
            <c:ext xmlns:c16="http://schemas.microsoft.com/office/drawing/2014/chart" uri="{C3380CC4-5D6E-409C-BE32-E72D297353CC}">
              <c16:uniqueId val="{00000000-B726-4E50-8301-46C44DF45D41}"/>
            </c:ext>
          </c:extLst>
        </c:ser>
        <c:ser>
          <c:idx val="1"/>
          <c:order val="1"/>
          <c:tx>
            <c:strRef>
              <c:f>'group analysis'!$A$27</c:f>
              <c:strCache>
                <c:ptCount val="1"/>
                <c:pt idx="0">
                  <c:v>AccessControl</c:v>
                </c:pt>
              </c:strCache>
            </c:strRef>
          </c:tx>
          <c:spPr>
            <a:solidFill>
              <a:schemeClr val="accent2">
                <a:alpha val="35000"/>
              </a:schemeClr>
            </a:solidFill>
            <a:ln w="9525">
              <a:solidFill>
                <a:schemeClr val="accent2"/>
              </a:solidFill>
            </a:ln>
            <a:effectLst/>
            <a:sp3d contourW="9525">
              <a:contourClr>
                <a:schemeClr val="accent2"/>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analysis'!$J$27:$AB$27</c:f>
              <c:numCache>
                <c:formatCode>0.00%</c:formatCode>
                <c:ptCount val="19"/>
                <c:pt idx="0">
                  <c:v>1.7661183036438561E-2</c:v>
                </c:pt>
                <c:pt idx="1">
                  <c:v>6.5001388156604436E-3</c:v>
                </c:pt>
                <c:pt idx="2">
                  <c:v>4.9396789208701426E-3</c:v>
                </c:pt>
                <c:pt idx="3">
                  <c:v>4.8551735851121072E-3</c:v>
                </c:pt>
                <c:pt idx="4">
                  <c:v>7.1602029418792673E-3</c:v>
                </c:pt>
                <c:pt idx="5">
                  <c:v>9.0284113815272977E-3</c:v>
                </c:pt>
                <c:pt idx="6">
                  <c:v>8.0228169253909239E-3</c:v>
                </c:pt>
                <c:pt idx="7">
                  <c:v>5.0777539135103888E-3</c:v>
                </c:pt>
                <c:pt idx="8">
                  <c:v>6.3790896334408312E-3</c:v>
                </c:pt>
                <c:pt idx="9">
                  <c:v>9.7087378640776691E-3</c:v>
                </c:pt>
                <c:pt idx="10">
                  <c:v>1.9637079372618145E-3</c:v>
                </c:pt>
                <c:pt idx="11">
                  <c:v>4.4365281946275471E-3</c:v>
                </c:pt>
                <c:pt idx="12">
                  <c:v>8.9769505492731238E-4</c:v>
                </c:pt>
                <c:pt idx="13">
                  <c:v>2.5181356233846615E-3</c:v>
                </c:pt>
                <c:pt idx="14">
                  <c:v>1.4883145632302497E-3</c:v>
                </c:pt>
                <c:pt idx="15">
                  <c:v>1.1429348935301721E-3</c:v>
                </c:pt>
                <c:pt idx="16">
                  <c:v>1.2998944143099662E-2</c:v>
                </c:pt>
                <c:pt idx="17">
                  <c:v>4.1650746443336059E-3</c:v>
                </c:pt>
                <c:pt idx="18">
                  <c:v>7.5412004554721431E-3</c:v>
                </c:pt>
              </c:numCache>
            </c:numRef>
          </c:val>
          <c:extLst>
            <c:ext xmlns:c16="http://schemas.microsoft.com/office/drawing/2014/chart" uri="{C3380CC4-5D6E-409C-BE32-E72D297353CC}">
              <c16:uniqueId val="{00000001-B726-4E50-8301-46C44DF45D41}"/>
            </c:ext>
          </c:extLst>
        </c:ser>
        <c:ser>
          <c:idx val="2"/>
          <c:order val="2"/>
          <c:tx>
            <c:strRef>
              <c:f>'group analysis'!$A$28</c:f>
              <c:strCache>
                <c:ptCount val="1"/>
                <c:pt idx="0">
                  <c:v>Controls</c:v>
                </c:pt>
              </c:strCache>
            </c:strRef>
          </c:tx>
          <c:spPr>
            <a:solidFill>
              <a:schemeClr val="accent3">
                <a:alpha val="35000"/>
              </a:schemeClr>
            </a:solidFill>
            <a:ln w="9525">
              <a:solidFill>
                <a:schemeClr val="accent3"/>
              </a:solidFill>
            </a:ln>
            <a:effectLst/>
            <a:sp3d contourW="9525">
              <a:contourClr>
                <a:schemeClr val="accent3"/>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analysis'!$J$28:$AB$28</c:f>
              <c:numCache>
                <c:formatCode>0.00%</c:formatCode>
                <c:ptCount val="19"/>
                <c:pt idx="0">
                  <c:v>1.360524351860865E-2</c:v>
                </c:pt>
                <c:pt idx="1">
                  <c:v>7.0604956101139298E-3</c:v>
                </c:pt>
                <c:pt idx="2">
                  <c:v>1.0013739350844632E-2</c:v>
                </c:pt>
                <c:pt idx="3">
                  <c:v>1.4607164524734359E-2</c:v>
                </c:pt>
                <c:pt idx="4">
                  <c:v>1.1372413908075996E-2</c:v>
                </c:pt>
                <c:pt idx="5">
                  <c:v>1.6833230777935738E-2</c:v>
                </c:pt>
                <c:pt idx="6">
                  <c:v>1.0877770525300111E-2</c:v>
                </c:pt>
                <c:pt idx="7">
                  <c:v>7.9638387509809606E-3</c:v>
                </c:pt>
                <c:pt idx="8">
                  <c:v>7.954629378892691E-3</c:v>
                </c:pt>
                <c:pt idx="9">
                  <c:v>1.2677420176846824E-2</c:v>
                </c:pt>
                <c:pt idx="10">
                  <c:v>3.3520037812794696E-3</c:v>
                </c:pt>
                <c:pt idx="11">
                  <c:v>1.4726094639701552E-3</c:v>
                </c:pt>
                <c:pt idx="12">
                  <c:v>4.2258402705571086E-3</c:v>
                </c:pt>
                <c:pt idx="13">
                  <c:v>2.9431374163609754E-3</c:v>
                </c:pt>
                <c:pt idx="14">
                  <c:v>3.765580341532068E-3</c:v>
                </c:pt>
                <c:pt idx="15">
                  <c:v>1.6722226001768828E-2</c:v>
                </c:pt>
                <c:pt idx="16">
                  <c:v>5.5975943025133529E-3</c:v>
                </c:pt>
                <c:pt idx="17">
                  <c:v>1.1813666263928045E-2</c:v>
                </c:pt>
                <c:pt idx="18">
                  <c:v>6.9786787216778818E-3</c:v>
                </c:pt>
              </c:numCache>
            </c:numRef>
          </c:val>
          <c:extLst>
            <c:ext xmlns:c16="http://schemas.microsoft.com/office/drawing/2014/chart" uri="{C3380CC4-5D6E-409C-BE32-E72D297353CC}">
              <c16:uniqueId val="{00000002-B726-4E50-8301-46C44DF45D41}"/>
            </c:ext>
          </c:extLst>
        </c:ser>
        <c:ser>
          <c:idx val="3"/>
          <c:order val="3"/>
          <c:tx>
            <c:strRef>
              <c:f>'group analysis'!$A$29</c:f>
              <c:strCache>
                <c:ptCount val="1"/>
                <c:pt idx="0">
                  <c:v>CoolingAC</c:v>
                </c:pt>
              </c:strCache>
            </c:strRef>
          </c:tx>
          <c:spPr>
            <a:solidFill>
              <a:schemeClr val="accent4">
                <a:alpha val="35000"/>
              </a:schemeClr>
            </a:solidFill>
            <a:ln w="9525">
              <a:solidFill>
                <a:schemeClr val="accent4"/>
              </a:solidFill>
            </a:ln>
            <a:effectLst/>
            <a:sp3d contourW="9525">
              <a:contourClr>
                <a:schemeClr val="accent4"/>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analysis'!$J$29:$AB$29</c:f>
              <c:numCache>
                <c:formatCode>0.00%</c:formatCode>
                <c:ptCount val="19"/>
                <c:pt idx="0">
                  <c:v>2.6931438398390602E-4</c:v>
                </c:pt>
                <c:pt idx="1">
                  <c:v>1.788047589574307E-3</c:v>
                </c:pt>
                <c:pt idx="2">
                  <c:v>3.4058761790239727E-3</c:v>
                </c:pt>
                <c:pt idx="3">
                  <c:v>2.4447342270140682E-3</c:v>
                </c:pt>
                <c:pt idx="4">
                  <c:v>4.4400482348168685E-3</c:v>
                </c:pt>
                <c:pt idx="5">
                  <c:v>4.3143994851011766E-4</c:v>
                </c:pt>
                <c:pt idx="6">
                  <c:v>2.7300848539887051E-3</c:v>
                </c:pt>
                <c:pt idx="7">
                  <c:v>1.9309404815992732E-3</c:v>
                </c:pt>
                <c:pt idx="8">
                  <c:v>4.6158390980034959E-4</c:v>
                </c:pt>
                <c:pt idx="9">
                  <c:v>1.0288459088245035E-3</c:v>
                </c:pt>
                <c:pt idx="10">
                  <c:v>7.9918346283911054E-5</c:v>
                </c:pt>
                <c:pt idx="11">
                  <c:v>1.3019737641767879E-3</c:v>
                </c:pt>
                <c:pt idx="12">
                  <c:v>2.0171229411676058E-3</c:v>
                </c:pt>
                <c:pt idx="13">
                  <c:v>0</c:v>
                </c:pt>
                <c:pt idx="14">
                  <c:v>2.976629126460499E-4</c:v>
                </c:pt>
                <c:pt idx="15">
                  <c:v>0</c:v>
                </c:pt>
                <c:pt idx="16">
                  <c:v>1.9072709204587801E-3</c:v>
                </c:pt>
                <c:pt idx="17">
                  <c:v>1.9207534310232662E-3</c:v>
                </c:pt>
                <c:pt idx="18">
                  <c:v>1.0909512412979592E-3</c:v>
                </c:pt>
              </c:numCache>
            </c:numRef>
          </c:val>
          <c:extLst>
            <c:ext xmlns:c16="http://schemas.microsoft.com/office/drawing/2014/chart" uri="{C3380CC4-5D6E-409C-BE32-E72D297353CC}">
              <c16:uniqueId val="{00000003-B726-4E50-8301-46C44DF45D41}"/>
            </c:ext>
          </c:extLst>
        </c:ser>
        <c:ser>
          <c:idx val="4"/>
          <c:order val="4"/>
          <c:tx>
            <c:strRef>
              <c:f>'group analysis'!$A$30</c:f>
              <c:strCache>
                <c:ptCount val="1"/>
                <c:pt idx="0">
                  <c:v>CoolingWater</c:v>
                </c:pt>
              </c:strCache>
            </c:strRef>
          </c:tx>
          <c:spPr>
            <a:solidFill>
              <a:schemeClr val="accent5">
                <a:alpha val="35000"/>
              </a:schemeClr>
            </a:solidFill>
            <a:ln w="9525">
              <a:solidFill>
                <a:schemeClr val="accent5"/>
              </a:solidFill>
            </a:ln>
            <a:effectLst/>
            <a:sp3d contourW="9525">
              <a:contourClr>
                <a:schemeClr val="accent5"/>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analysis'!$J$30:$AB$30</c:f>
              <c:numCache>
                <c:formatCode>0.00%</c:formatCode>
                <c:ptCount val="19"/>
                <c:pt idx="0">
                  <c:v>5.8308186508322785E-3</c:v>
                </c:pt>
                <c:pt idx="1">
                  <c:v>3.1125272855552755E-3</c:v>
                </c:pt>
                <c:pt idx="2">
                  <c:v>7.8775367405996646E-4</c:v>
                </c:pt>
                <c:pt idx="3">
                  <c:v>2.9346609258144828E-3</c:v>
                </c:pt>
                <c:pt idx="4">
                  <c:v>2.7590537529243743E-3</c:v>
                </c:pt>
                <c:pt idx="5">
                  <c:v>4.5619469965414083E-3</c:v>
                </c:pt>
                <c:pt idx="6">
                  <c:v>9.1381218605443148E-4</c:v>
                </c:pt>
                <c:pt idx="7">
                  <c:v>2.3181611664119619E-3</c:v>
                </c:pt>
                <c:pt idx="8">
                  <c:v>1.1631914526968809E-3</c:v>
                </c:pt>
                <c:pt idx="9">
                  <c:v>4.0612338506230408E-3</c:v>
                </c:pt>
                <c:pt idx="10">
                  <c:v>7.4209892977917418E-4</c:v>
                </c:pt>
                <c:pt idx="11">
                  <c:v>5.6964274026909019E-3</c:v>
                </c:pt>
                <c:pt idx="12">
                  <c:v>5.795192057228598E-3</c:v>
                </c:pt>
                <c:pt idx="13">
                  <c:v>7.4587814667343129E-3</c:v>
                </c:pt>
                <c:pt idx="14">
                  <c:v>1.7044814162974778E-2</c:v>
                </c:pt>
                <c:pt idx="15">
                  <c:v>2.0772388144318209E-3</c:v>
                </c:pt>
                <c:pt idx="16">
                  <c:v>1.4673305453190343E-3</c:v>
                </c:pt>
                <c:pt idx="17">
                  <c:v>1.0653641342324388E-2</c:v>
                </c:pt>
                <c:pt idx="18">
                  <c:v>2.3182713877581635E-4</c:v>
                </c:pt>
              </c:numCache>
            </c:numRef>
          </c:val>
          <c:extLst>
            <c:ext xmlns:c16="http://schemas.microsoft.com/office/drawing/2014/chart" uri="{C3380CC4-5D6E-409C-BE32-E72D297353CC}">
              <c16:uniqueId val="{00000004-B726-4E50-8301-46C44DF45D41}"/>
            </c:ext>
          </c:extLst>
        </c:ser>
        <c:ser>
          <c:idx val="5"/>
          <c:order val="5"/>
          <c:tx>
            <c:strRef>
              <c:f>'group analysis'!$A$31</c:f>
              <c:strCache>
                <c:ptCount val="1"/>
                <c:pt idx="0">
                  <c:v>Cryogenics</c:v>
                </c:pt>
              </c:strCache>
            </c:strRef>
          </c:tx>
          <c:spPr>
            <a:solidFill>
              <a:schemeClr val="accent6">
                <a:alpha val="35000"/>
              </a:schemeClr>
            </a:solidFill>
            <a:ln w="9525">
              <a:solidFill>
                <a:schemeClr val="accent6"/>
              </a:solidFill>
            </a:ln>
            <a:effectLst/>
            <a:sp3d contourW="9525">
              <a:contourClr>
                <a:schemeClr val="accent6"/>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analysis'!$J$31:$AB$31</c:f>
              <c:numCache>
                <c:formatCode>0.00%</c:formatCode>
                <c:ptCount val="19"/>
                <c:pt idx="0">
                  <c:v>2.3686686784126672E-3</c:v>
                </c:pt>
                <c:pt idx="1">
                  <c:v>5.942329097545382E-3</c:v>
                </c:pt>
                <c:pt idx="2">
                  <c:v>7.6991337026507895E-3</c:v>
                </c:pt>
                <c:pt idx="3">
                  <c:v>9.0562950273256615E-3</c:v>
                </c:pt>
                <c:pt idx="4">
                  <c:v>7.4269392563613822E-3</c:v>
                </c:pt>
                <c:pt idx="5">
                  <c:v>6.6731736298245251E-3</c:v>
                </c:pt>
                <c:pt idx="6">
                  <c:v>3.476459403467946E-3</c:v>
                </c:pt>
                <c:pt idx="7">
                  <c:v>3.8463921358060389E-3</c:v>
                </c:pt>
                <c:pt idx="8">
                  <c:v>6.2560005908274046E-3</c:v>
                </c:pt>
                <c:pt idx="9">
                  <c:v>4.1249394796524213E-3</c:v>
                </c:pt>
                <c:pt idx="10">
                  <c:v>2.7354908242321558E-3</c:v>
                </c:pt>
                <c:pt idx="11">
                  <c:v>3.092479874337326E-3</c:v>
                </c:pt>
                <c:pt idx="12">
                  <c:v>5.35603188647279E-3</c:v>
                </c:pt>
                <c:pt idx="13">
                  <c:v>3.0015751628952188E-3</c:v>
                </c:pt>
                <c:pt idx="14">
                  <c:v>1.3235884853581637E-3</c:v>
                </c:pt>
                <c:pt idx="15">
                  <c:v>3.9490214753838127E-2</c:v>
                </c:pt>
                <c:pt idx="16">
                  <c:v>1.2253633389921742E-2</c:v>
                </c:pt>
                <c:pt idx="17">
                  <c:v>5.5763809287772241E-3</c:v>
                </c:pt>
                <c:pt idx="18">
                  <c:v>2.8296547821165816E-3</c:v>
                </c:pt>
              </c:numCache>
            </c:numRef>
          </c:val>
          <c:extLst>
            <c:ext xmlns:c16="http://schemas.microsoft.com/office/drawing/2014/chart" uri="{C3380CC4-5D6E-409C-BE32-E72D297353CC}">
              <c16:uniqueId val="{00000005-B726-4E50-8301-46C44DF45D41}"/>
            </c:ext>
          </c:extLst>
        </c:ser>
        <c:ser>
          <c:idx val="6"/>
          <c:order val="6"/>
          <c:tx>
            <c:strRef>
              <c:f>'group analysis'!$A$32</c:f>
              <c:strCache>
                <c:ptCount val="1"/>
                <c:pt idx="0">
                  <c:v>ES&amp;FD</c:v>
                </c:pt>
              </c:strCache>
            </c:strRef>
          </c:tx>
          <c:spPr>
            <a:solidFill>
              <a:schemeClr val="accent1">
                <a:lumMod val="60000"/>
                <a:alpha val="35000"/>
              </a:schemeClr>
            </a:solidFill>
            <a:ln w="9525">
              <a:solidFill>
                <a:schemeClr val="accent1">
                  <a:lumMod val="60000"/>
                </a:schemeClr>
              </a:solidFill>
            </a:ln>
            <a:effectLst/>
            <a:sp3d contourW="9525">
              <a:contourClr>
                <a:schemeClr val="accent1">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analysis'!$J$32:$AB$32</c:f>
              <c:numCache>
                <c:formatCode>0.00%</c:formatCode>
                <c:ptCount val="19"/>
                <c:pt idx="0">
                  <c:v>1.0814757130341671E-2</c:v>
                </c:pt>
                <c:pt idx="1">
                  <c:v>6.966253785592208E-3</c:v>
                </c:pt>
                <c:pt idx="2">
                  <c:v>8.4451827704369944E-3</c:v>
                </c:pt>
                <c:pt idx="3">
                  <c:v>3.1722753747326837E-3</c:v>
                </c:pt>
                <c:pt idx="4">
                  <c:v>1.080004223324979E-2</c:v>
                </c:pt>
                <c:pt idx="5">
                  <c:v>1.5100398197854119E-2</c:v>
                </c:pt>
                <c:pt idx="6">
                  <c:v>1.5225473224167778E-2</c:v>
                </c:pt>
                <c:pt idx="7">
                  <c:v>1.1895419437445789E-2</c:v>
                </c:pt>
                <c:pt idx="8">
                  <c:v>1.6647793013465941E-2</c:v>
                </c:pt>
                <c:pt idx="9">
                  <c:v>1.4327395968707793E-2</c:v>
                </c:pt>
                <c:pt idx="10">
                  <c:v>6.6743236053677726E-3</c:v>
                </c:pt>
                <c:pt idx="11">
                  <c:v>3.2911652782063152E-3</c:v>
                </c:pt>
                <c:pt idx="12">
                  <c:v>1.6403924025290458E-2</c:v>
                </c:pt>
                <c:pt idx="13">
                  <c:v>1.1878800113687981E-2</c:v>
                </c:pt>
                <c:pt idx="14">
                  <c:v>9.5801218972976256E-3</c:v>
                </c:pt>
                <c:pt idx="15">
                  <c:v>2.781595119849423E-2</c:v>
                </c:pt>
                <c:pt idx="16">
                  <c:v>2.9566581093950557E-2</c:v>
                </c:pt>
                <c:pt idx="17">
                  <c:v>1.5558791233378428E-2</c:v>
                </c:pt>
                <c:pt idx="18">
                  <c:v>4.2468686290152116E-2</c:v>
                </c:pt>
              </c:numCache>
            </c:numRef>
          </c:val>
          <c:extLst>
            <c:ext xmlns:c16="http://schemas.microsoft.com/office/drawing/2014/chart" uri="{C3380CC4-5D6E-409C-BE32-E72D297353CC}">
              <c16:uniqueId val="{00000006-B726-4E50-8301-46C44DF45D41}"/>
            </c:ext>
          </c:extLst>
        </c:ser>
        <c:ser>
          <c:idx val="7"/>
          <c:order val="7"/>
          <c:tx>
            <c:strRef>
              <c:f>'group analysis'!$A$33</c:f>
              <c:strCache>
                <c:ptCount val="1"/>
                <c:pt idx="0">
                  <c:v>ElectricServices</c:v>
                </c:pt>
              </c:strCache>
            </c:strRef>
          </c:tx>
          <c:spPr>
            <a:solidFill>
              <a:schemeClr val="accent2">
                <a:lumMod val="60000"/>
                <a:alpha val="35000"/>
              </a:schemeClr>
            </a:solidFill>
            <a:ln w="9525">
              <a:solidFill>
                <a:schemeClr val="accent2">
                  <a:lumMod val="60000"/>
                </a:schemeClr>
              </a:solidFill>
            </a:ln>
            <a:effectLst/>
            <a:sp3d contourW="9525">
              <a:contourClr>
                <a:schemeClr val="accent2">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analysis'!$J$33:$AB$33</c:f>
              <c:numCache>
                <c:formatCode>0.00%</c:formatCode>
                <c:ptCount val="19"/>
                <c:pt idx="0">
                  <c:v>9.3448846490801121E-3</c:v>
                </c:pt>
                <c:pt idx="1">
                  <c:v>3.3455847705211567E-2</c:v>
                </c:pt>
                <c:pt idx="2">
                  <c:v>6.3089801601920259E-3</c:v>
                </c:pt>
                <c:pt idx="3">
                  <c:v>1.1398144647591642E-2</c:v>
                </c:pt>
                <c:pt idx="4">
                  <c:v>2.0694292398570735E-2</c:v>
                </c:pt>
                <c:pt idx="5">
                  <c:v>4.7387666475701452E-3</c:v>
                </c:pt>
                <c:pt idx="6">
                  <c:v>2.4207509152311488E-3</c:v>
                </c:pt>
                <c:pt idx="7">
                  <c:v>5.685690388666309E-2</c:v>
                </c:pt>
                <c:pt idx="8">
                  <c:v>1.9380369759484012E-2</c:v>
                </c:pt>
                <c:pt idx="9">
                  <c:v>1.0011339601967229E-2</c:v>
                </c:pt>
                <c:pt idx="10">
                  <c:v>4.738016243974727E-3</c:v>
                </c:pt>
                <c:pt idx="11">
                  <c:v>4.995184800800352E-3</c:v>
                </c:pt>
                <c:pt idx="12">
                  <c:v>6.7510112524030025E-2</c:v>
                </c:pt>
                <c:pt idx="13">
                  <c:v>2.9064810117167685E-2</c:v>
                </c:pt>
                <c:pt idx="14">
                  <c:v>3.8277138621329421E-2</c:v>
                </c:pt>
                <c:pt idx="15">
                  <c:v>1.0599360500714335E-2</c:v>
                </c:pt>
                <c:pt idx="16">
                  <c:v>6.073247484576208E-2</c:v>
                </c:pt>
                <c:pt idx="17">
                  <c:v>2.1107634478556753E-2</c:v>
                </c:pt>
                <c:pt idx="18">
                  <c:v>2.1665609807651656E-2</c:v>
                </c:pt>
              </c:numCache>
            </c:numRef>
          </c:val>
          <c:extLst>
            <c:ext xmlns:c16="http://schemas.microsoft.com/office/drawing/2014/chart" uri="{C3380CC4-5D6E-409C-BE32-E72D297353CC}">
              <c16:uniqueId val="{00000007-B726-4E50-8301-46C44DF45D41}"/>
            </c:ext>
          </c:extLst>
        </c:ser>
        <c:ser>
          <c:idx val="8"/>
          <c:order val="8"/>
          <c:tx>
            <c:strRef>
              <c:f>'group analysis'!$A$34</c:f>
              <c:strCache>
                <c:ptCount val="1"/>
                <c:pt idx="0">
                  <c:v>Instrument</c:v>
                </c:pt>
              </c:strCache>
            </c:strRef>
          </c:tx>
          <c:spPr>
            <a:solidFill>
              <a:schemeClr val="accent3">
                <a:lumMod val="60000"/>
                <a:alpha val="35000"/>
              </a:schemeClr>
            </a:solidFill>
            <a:ln w="9525">
              <a:solidFill>
                <a:schemeClr val="accent3">
                  <a:lumMod val="60000"/>
                </a:schemeClr>
              </a:solidFill>
            </a:ln>
            <a:effectLst/>
            <a:sp3d contourW="9525">
              <a:contourClr>
                <a:schemeClr val="accent3">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analysis'!$J$34:$AB$34</c:f>
              <c:numCache>
                <c:formatCode>0.00%</c:formatCode>
                <c:ptCount val="19"/>
                <c:pt idx="0">
                  <c:v>7.3493624063077963E-3</c:v>
                </c:pt>
                <c:pt idx="1">
                  <c:v>3.8664618817290572E-3</c:v>
                </c:pt>
                <c:pt idx="2">
                  <c:v>8.5146904475599319E-3</c:v>
                </c:pt>
                <c:pt idx="3">
                  <c:v>1.587362504113343E-3</c:v>
                </c:pt>
                <c:pt idx="4">
                  <c:v>4.0288297499902745E-4</c:v>
                </c:pt>
                <c:pt idx="5">
                  <c:v>1.2448103432423066E-3</c:v>
                </c:pt>
                <c:pt idx="6">
                  <c:v>2.5825126997190452E-3</c:v>
                </c:pt>
                <c:pt idx="7">
                  <c:v>8.7253727644459134E-4</c:v>
                </c:pt>
                <c:pt idx="8">
                  <c:v>7.6684473548164749E-3</c:v>
                </c:pt>
                <c:pt idx="9">
                  <c:v>3.1438727925999534E-3</c:v>
                </c:pt>
                <c:pt idx="10">
                  <c:v>5.3202784811860792E-4</c:v>
                </c:pt>
                <c:pt idx="11">
                  <c:v>1.5146840200835883E-3</c:v>
                </c:pt>
                <c:pt idx="12">
                  <c:v>1.4703254736579243E-3</c:v>
                </c:pt>
                <c:pt idx="13">
                  <c:v>6.0297129378514573E-4</c:v>
                </c:pt>
                <c:pt idx="14">
                  <c:v>5.3521525652474216E-3</c:v>
                </c:pt>
                <c:pt idx="15">
                  <c:v>4.7168741637753139E-3</c:v>
                </c:pt>
                <c:pt idx="16">
                  <c:v>4.3994037513974569E-3</c:v>
                </c:pt>
                <c:pt idx="17">
                  <c:v>4.1754012756831937E-3</c:v>
                </c:pt>
                <c:pt idx="18">
                  <c:v>1.6261991940597703E-3</c:v>
                </c:pt>
              </c:numCache>
            </c:numRef>
          </c:val>
          <c:extLst>
            <c:ext xmlns:c16="http://schemas.microsoft.com/office/drawing/2014/chart" uri="{C3380CC4-5D6E-409C-BE32-E72D297353CC}">
              <c16:uniqueId val="{00000008-B726-4E50-8301-46C44DF45D41}"/>
            </c:ext>
          </c:extLst>
        </c:ser>
        <c:ser>
          <c:idx val="9"/>
          <c:order val="9"/>
          <c:tx>
            <c:strRef>
              <c:f>'group analysis'!$A$35</c:f>
              <c:strCache>
                <c:ptCount val="1"/>
                <c:pt idx="0">
                  <c:v>Magnet</c:v>
                </c:pt>
              </c:strCache>
            </c:strRef>
          </c:tx>
          <c:spPr>
            <a:solidFill>
              <a:schemeClr val="accent4">
                <a:lumMod val="60000"/>
                <a:alpha val="35000"/>
              </a:schemeClr>
            </a:solidFill>
            <a:ln w="9525">
              <a:solidFill>
                <a:schemeClr val="accent4">
                  <a:lumMod val="60000"/>
                </a:schemeClr>
              </a:solidFill>
            </a:ln>
            <a:effectLst/>
            <a:sp3d contourW="9525">
              <a:contourClr>
                <a:schemeClr val="accent4">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analysis'!$J$35:$AB$35</c:f>
              <c:numCache>
                <c:formatCode>0.00%</c:formatCode>
                <c:ptCount val="19"/>
                <c:pt idx="0">
                  <c:v>3.4783737304909311E-3</c:v>
                </c:pt>
                <c:pt idx="1">
                  <c:v>1.0392071460773751E-3</c:v>
                </c:pt>
                <c:pt idx="2">
                  <c:v>0</c:v>
                </c:pt>
                <c:pt idx="3">
                  <c:v>1.1023350723009325E-4</c:v>
                </c:pt>
                <c:pt idx="4">
                  <c:v>2.2922652025806735E-3</c:v>
                </c:pt>
                <c:pt idx="5">
                  <c:v>3.2534815789287563E-4</c:v>
                </c:pt>
                <c:pt idx="6">
                  <c:v>4.7393364928909954E-4</c:v>
                </c:pt>
                <c:pt idx="7">
                  <c:v>0</c:v>
                </c:pt>
                <c:pt idx="8">
                  <c:v>1.7247852096206395E-2</c:v>
                </c:pt>
                <c:pt idx="9">
                  <c:v>2.7711948627780745E-3</c:v>
                </c:pt>
                <c:pt idx="10">
                  <c:v>0</c:v>
                </c:pt>
                <c:pt idx="11">
                  <c:v>0</c:v>
                </c:pt>
                <c:pt idx="12">
                  <c:v>3.5950857115794047E-4</c:v>
                </c:pt>
                <c:pt idx="13">
                  <c:v>1.1156297065628247E-4</c:v>
                </c:pt>
                <c:pt idx="14">
                  <c:v>2.0229518335168438E-4</c:v>
                </c:pt>
                <c:pt idx="15">
                  <c:v>2.1770188448193756E-4</c:v>
                </c:pt>
                <c:pt idx="16">
                  <c:v>2.2514595668916398E-4</c:v>
                </c:pt>
                <c:pt idx="17">
                  <c:v>0</c:v>
                </c:pt>
                <c:pt idx="18">
                  <c:v>0</c:v>
                </c:pt>
              </c:numCache>
            </c:numRef>
          </c:val>
          <c:extLst>
            <c:ext xmlns:c16="http://schemas.microsoft.com/office/drawing/2014/chart" uri="{C3380CC4-5D6E-409C-BE32-E72D297353CC}">
              <c16:uniqueId val="{00000009-B726-4E50-8301-46C44DF45D41}"/>
            </c:ext>
          </c:extLst>
        </c:ser>
        <c:ser>
          <c:idx val="10"/>
          <c:order val="10"/>
          <c:tx>
            <c:strRef>
              <c:f>'group analysis'!$A$36</c:f>
              <c:strCache>
                <c:ptCount val="1"/>
                <c:pt idx="0">
                  <c:v>PowerSupply</c:v>
                </c:pt>
              </c:strCache>
            </c:strRef>
          </c:tx>
          <c:spPr>
            <a:solidFill>
              <a:schemeClr val="accent5">
                <a:lumMod val="60000"/>
                <a:alpha val="35000"/>
              </a:schemeClr>
            </a:solidFill>
            <a:ln w="9525">
              <a:solidFill>
                <a:schemeClr val="accent5">
                  <a:lumMod val="60000"/>
                </a:schemeClr>
              </a:solidFill>
            </a:ln>
            <a:effectLst/>
            <a:sp3d contourW="9525">
              <a:contourClr>
                <a:schemeClr val="accent5">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analysis'!$J$36:$AB$36</c:f>
              <c:numCache>
                <c:formatCode>0.00%</c:formatCode>
                <c:ptCount val="19"/>
                <c:pt idx="0">
                  <c:v>2.9176806515461243E-2</c:v>
                </c:pt>
                <c:pt idx="1">
                  <c:v>5.2553826090721768E-2</c:v>
                </c:pt>
                <c:pt idx="2">
                  <c:v>3.9399268315852151E-2</c:v>
                </c:pt>
                <c:pt idx="3">
                  <c:v>4.3596127292754881E-2</c:v>
                </c:pt>
                <c:pt idx="4">
                  <c:v>3.0160653059409952E-2</c:v>
                </c:pt>
                <c:pt idx="5">
                  <c:v>3.3606342874521702E-2</c:v>
                </c:pt>
                <c:pt idx="6">
                  <c:v>3.0229588216931069E-2</c:v>
                </c:pt>
                <c:pt idx="7">
                  <c:v>2.3576576762628559E-2</c:v>
                </c:pt>
                <c:pt idx="8">
                  <c:v>3.5428103690209496E-2</c:v>
                </c:pt>
                <c:pt idx="9">
                  <c:v>4.5676936014066194E-2</c:v>
                </c:pt>
                <c:pt idx="10">
                  <c:v>5.9756089207141502E-3</c:v>
                </c:pt>
                <c:pt idx="11">
                  <c:v>2.1427636438435576E-2</c:v>
                </c:pt>
                <c:pt idx="12">
                  <c:v>2.3568262497228338E-2</c:v>
                </c:pt>
                <c:pt idx="13">
                  <c:v>3.1019818364858731E-2</c:v>
                </c:pt>
                <c:pt idx="14">
                  <c:v>3.5699319999190821E-2</c:v>
                </c:pt>
                <c:pt idx="15">
                  <c:v>0.10761729822890446</c:v>
                </c:pt>
                <c:pt idx="16">
                  <c:v>6.3998385160034782E-2</c:v>
                </c:pt>
                <c:pt idx="17">
                  <c:v>8.480918106371188E-2</c:v>
                </c:pt>
                <c:pt idx="18">
                  <c:v>3.3205828407006636E-2</c:v>
                </c:pt>
              </c:numCache>
            </c:numRef>
          </c:val>
          <c:extLst>
            <c:ext xmlns:c16="http://schemas.microsoft.com/office/drawing/2014/chart" uri="{C3380CC4-5D6E-409C-BE32-E72D297353CC}">
              <c16:uniqueId val="{0000000A-B726-4E50-8301-46C44DF45D41}"/>
            </c:ext>
          </c:extLst>
        </c:ser>
        <c:ser>
          <c:idx val="11"/>
          <c:order val="11"/>
          <c:tx>
            <c:strRef>
              <c:f>'group analysis'!$A$37</c:f>
              <c:strCache>
                <c:ptCount val="1"/>
                <c:pt idx="0">
                  <c:v>PreInjector</c:v>
                </c:pt>
              </c:strCache>
            </c:strRef>
          </c:tx>
          <c:spPr>
            <a:solidFill>
              <a:schemeClr val="accent6">
                <a:lumMod val="60000"/>
                <a:alpha val="35000"/>
              </a:schemeClr>
            </a:solidFill>
            <a:ln w="9525">
              <a:solidFill>
                <a:schemeClr val="accent6">
                  <a:lumMod val="60000"/>
                </a:schemeClr>
              </a:solidFill>
            </a:ln>
            <a:effectLst/>
            <a:sp3d contourW="9525">
              <a:contourClr>
                <a:schemeClr val="accent6">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analysis'!$J$37:$AB$37</c:f>
              <c:numCache>
                <c:formatCode>0.00%</c:formatCode>
                <c:ptCount val="19"/>
                <c:pt idx="0">
                  <c:v>5.2954346344787307E-3</c:v>
                </c:pt>
                <c:pt idx="1">
                  <c:v>1.4003825708660314E-2</c:v>
                </c:pt>
                <c:pt idx="2">
                  <c:v>6.5846939461130143E-3</c:v>
                </c:pt>
                <c:pt idx="3">
                  <c:v>1.5199975830282859E-2</c:v>
                </c:pt>
                <c:pt idx="4">
                  <c:v>8.0382099770495621E-3</c:v>
                </c:pt>
                <c:pt idx="5">
                  <c:v>1.3784859994200316E-2</c:v>
                </c:pt>
                <c:pt idx="6">
                  <c:v>5.5339557851122401E-3</c:v>
                </c:pt>
                <c:pt idx="7">
                  <c:v>1.1887675023749536E-2</c:v>
                </c:pt>
                <c:pt idx="8">
                  <c:v>7.3945742350016008E-3</c:v>
                </c:pt>
                <c:pt idx="9">
                  <c:v>1.3569298983258159E-2</c:v>
                </c:pt>
                <c:pt idx="10">
                  <c:v>4.2516560223040687E-3</c:v>
                </c:pt>
                <c:pt idx="11">
                  <c:v>5.3645059044627082E-3</c:v>
                </c:pt>
                <c:pt idx="12">
                  <c:v>2.0511363269418305E-2</c:v>
                </c:pt>
                <c:pt idx="13">
                  <c:v>9.9264481272030372E-3</c:v>
                </c:pt>
                <c:pt idx="14">
                  <c:v>5.5977967164601815E-3</c:v>
                </c:pt>
                <c:pt idx="15">
                  <c:v>3.5344808036827907E-2</c:v>
                </c:pt>
                <c:pt idx="16">
                  <c:v>2.222216471367645E-2</c:v>
                </c:pt>
                <c:pt idx="17">
                  <c:v>1.0715601130421913E-2</c:v>
                </c:pt>
                <c:pt idx="18">
                  <c:v>3.1535309318769132E-3</c:v>
                </c:pt>
              </c:numCache>
            </c:numRef>
          </c:val>
          <c:extLst>
            <c:ext xmlns:c16="http://schemas.microsoft.com/office/drawing/2014/chart" uri="{C3380CC4-5D6E-409C-BE32-E72D297353CC}">
              <c16:uniqueId val="{0000000B-B726-4E50-8301-46C44DF45D41}"/>
            </c:ext>
          </c:extLst>
        </c:ser>
        <c:ser>
          <c:idx val="12"/>
          <c:order val="12"/>
          <c:tx>
            <c:strRef>
              <c:f>'group analysis'!$A$38</c:f>
              <c:strCache>
                <c:ptCount val="1"/>
                <c:pt idx="0">
                  <c:v>PulsedPs</c:v>
                </c:pt>
              </c:strCache>
            </c:strRef>
          </c:tx>
          <c:spPr>
            <a:solidFill>
              <a:schemeClr val="accent1">
                <a:lumMod val="80000"/>
                <a:lumOff val="20000"/>
                <a:alpha val="35000"/>
              </a:schemeClr>
            </a:solidFill>
            <a:ln w="9525">
              <a:solidFill>
                <a:schemeClr val="accent1">
                  <a:lumMod val="80000"/>
                  <a:lumOff val="20000"/>
                </a:schemeClr>
              </a:solidFill>
            </a:ln>
            <a:effectLst/>
            <a:sp3d contourW="9525">
              <a:contourClr>
                <a:schemeClr val="accent1">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analysis'!$J$38:$AB$38</c:f>
              <c:numCache>
                <c:formatCode>0.00%</c:formatCode>
                <c:ptCount val="19"/>
                <c:pt idx="0">
                  <c:v>9.208605081281027E-3</c:v>
                </c:pt>
                <c:pt idx="1">
                  <c:v>1.3532616586051701E-2</c:v>
                </c:pt>
                <c:pt idx="2">
                  <c:v>1.2847335654889748E-2</c:v>
                </c:pt>
                <c:pt idx="3">
                  <c:v>1.3717947566411605E-2</c:v>
                </c:pt>
                <c:pt idx="4">
                  <c:v>9.3024289675637511E-3</c:v>
                </c:pt>
                <c:pt idx="5">
                  <c:v>1.4145572082298939E-2</c:v>
                </c:pt>
                <c:pt idx="6">
                  <c:v>1.670687061895167E-2</c:v>
                </c:pt>
                <c:pt idx="7">
                  <c:v>1.0454958489942589E-2</c:v>
                </c:pt>
                <c:pt idx="8">
                  <c:v>7.0991605327293773E-3</c:v>
                </c:pt>
                <c:pt idx="9">
                  <c:v>1.2843054812323215E-2</c:v>
                </c:pt>
                <c:pt idx="10">
                  <c:v>5.4755484111091062E-3</c:v>
                </c:pt>
                <c:pt idx="11">
                  <c:v>1.8255682402550651E-2</c:v>
                </c:pt>
                <c:pt idx="12">
                  <c:v>6.9253836731442793E-3</c:v>
                </c:pt>
                <c:pt idx="13">
                  <c:v>1.4582874021499779E-2</c:v>
                </c:pt>
                <c:pt idx="14">
                  <c:v>1.7244219415135726E-2</c:v>
                </c:pt>
                <c:pt idx="15">
                  <c:v>1.3855817856089985E-2</c:v>
                </c:pt>
                <c:pt idx="16">
                  <c:v>3.3668378120988773E-2</c:v>
                </c:pt>
                <c:pt idx="17">
                  <c:v>8.0076141695150968E-2</c:v>
                </c:pt>
                <c:pt idx="18">
                  <c:v>1.722339272199153E-2</c:v>
                </c:pt>
              </c:numCache>
            </c:numRef>
          </c:val>
          <c:extLst>
            <c:ext xmlns:c16="http://schemas.microsoft.com/office/drawing/2014/chart" uri="{C3380CC4-5D6E-409C-BE32-E72D297353CC}">
              <c16:uniqueId val="{0000000C-B726-4E50-8301-46C44DF45D41}"/>
            </c:ext>
          </c:extLst>
        </c:ser>
        <c:ser>
          <c:idx val="13"/>
          <c:order val="13"/>
          <c:tx>
            <c:strRef>
              <c:f>'group analysis'!$A$39</c:f>
              <c:strCache>
                <c:ptCount val="1"/>
                <c:pt idx="0">
                  <c:v>Rf</c:v>
                </c:pt>
              </c:strCache>
            </c:strRef>
          </c:tx>
          <c:spPr>
            <a:solidFill>
              <a:schemeClr val="accent2">
                <a:lumMod val="80000"/>
                <a:lumOff val="20000"/>
                <a:alpha val="35000"/>
              </a:schemeClr>
            </a:solidFill>
            <a:ln w="9525">
              <a:solidFill>
                <a:schemeClr val="accent2">
                  <a:lumMod val="80000"/>
                  <a:lumOff val="20000"/>
                </a:schemeClr>
              </a:solidFill>
            </a:ln>
            <a:effectLst/>
            <a:sp3d contourW="9525">
              <a:contourClr>
                <a:schemeClr val="accent2">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analysis'!$J$39:$AB$39</c:f>
              <c:numCache>
                <c:formatCode>0.00%</c:formatCode>
                <c:ptCount val="19"/>
                <c:pt idx="0">
                  <c:v>2.1788507089782277E-2</c:v>
                </c:pt>
                <c:pt idx="1">
                  <c:v>1.1352319240359952E-2</c:v>
                </c:pt>
                <c:pt idx="2">
                  <c:v>1.8412583669866332E-2</c:v>
                </c:pt>
                <c:pt idx="3">
                  <c:v>2.6304164458594251E-2</c:v>
                </c:pt>
                <c:pt idx="4">
                  <c:v>1.3634115574622262E-2</c:v>
                </c:pt>
                <c:pt idx="5">
                  <c:v>2.0751554244732545E-2</c:v>
                </c:pt>
                <c:pt idx="6">
                  <c:v>2.0824701308283906E-2</c:v>
                </c:pt>
                <c:pt idx="7">
                  <c:v>9.5075585477675442E-3</c:v>
                </c:pt>
                <c:pt idx="8">
                  <c:v>2.1777528864380492E-2</c:v>
                </c:pt>
                <c:pt idx="9">
                  <c:v>1.7735647121779677E-2</c:v>
                </c:pt>
                <c:pt idx="10">
                  <c:v>3.7333284621198456E-3</c:v>
                </c:pt>
                <c:pt idx="11">
                  <c:v>6.5402560002991968E-3</c:v>
                </c:pt>
                <c:pt idx="12">
                  <c:v>1.6053026437872826E-2</c:v>
                </c:pt>
                <c:pt idx="13">
                  <c:v>7.7562827218177329E-3</c:v>
                </c:pt>
                <c:pt idx="14">
                  <c:v>1.3750292605533062E-2</c:v>
                </c:pt>
                <c:pt idx="15">
                  <c:v>1.344762682268635E-2</c:v>
                </c:pt>
                <c:pt idx="16">
                  <c:v>1.3953873545608876E-2</c:v>
                </c:pt>
                <c:pt idx="17">
                  <c:v>4.1712706231433583E-2</c:v>
                </c:pt>
                <c:pt idx="18">
                  <c:v>6.4263846557707912E-3</c:v>
                </c:pt>
              </c:numCache>
            </c:numRef>
          </c:val>
          <c:extLst>
            <c:ext xmlns:c16="http://schemas.microsoft.com/office/drawing/2014/chart" uri="{C3380CC4-5D6E-409C-BE32-E72D297353CC}">
              <c16:uniqueId val="{0000000D-B726-4E50-8301-46C44DF45D41}"/>
            </c:ext>
          </c:extLst>
        </c:ser>
        <c:ser>
          <c:idx val="14"/>
          <c:order val="14"/>
          <c:tx>
            <c:strRef>
              <c:f>'group analysis'!$A$40</c:f>
              <c:strCache>
                <c:ptCount val="1"/>
                <c:pt idx="0">
                  <c:v>Vacuum</c:v>
                </c:pt>
              </c:strCache>
            </c:strRef>
          </c:tx>
          <c:spPr>
            <a:solidFill>
              <a:schemeClr val="accent3">
                <a:lumMod val="80000"/>
                <a:lumOff val="20000"/>
                <a:alpha val="35000"/>
              </a:schemeClr>
            </a:solidFill>
            <a:ln w="9525">
              <a:solidFill>
                <a:schemeClr val="accent3">
                  <a:lumMod val="80000"/>
                  <a:lumOff val="20000"/>
                </a:schemeClr>
              </a:solidFill>
            </a:ln>
            <a:effectLst/>
            <a:sp3d contourW="9525">
              <a:contourClr>
                <a:schemeClr val="accent3">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analysis'!$J$40:$AB$40</c:f>
              <c:numCache>
                <c:formatCode>0.00%</c:formatCode>
                <c:ptCount val="19"/>
                <c:pt idx="0">
                  <c:v>5.542035757162788E-3</c:v>
                </c:pt>
                <c:pt idx="1">
                  <c:v>1.0366600697389501E-3</c:v>
                </c:pt>
                <c:pt idx="2">
                  <c:v>7.0550292279782292E-3</c:v>
                </c:pt>
                <c:pt idx="3">
                  <c:v>5.4994271940346524E-3</c:v>
                </c:pt>
                <c:pt idx="4">
                  <c:v>8.8912104827371588E-5</c:v>
                </c:pt>
                <c:pt idx="5">
                  <c:v>4.7741305777758924E-4</c:v>
                </c:pt>
                <c:pt idx="6">
                  <c:v>3.0990152396628543E-3</c:v>
                </c:pt>
                <c:pt idx="7">
                  <c:v>4.3110569575812649E-3</c:v>
                </c:pt>
                <c:pt idx="8">
                  <c:v>4.4989045075207405E-3</c:v>
                </c:pt>
                <c:pt idx="9">
                  <c:v>2.7711948627780745E-4</c:v>
                </c:pt>
                <c:pt idx="10">
                  <c:v>9.7500382466371481E-4</c:v>
                </c:pt>
                <c:pt idx="11">
                  <c:v>7.4097968266434791E-4</c:v>
                </c:pt>
                <c:pt idx="12">
                  <c:v>1.2701201016957178E-3</c:v>
                </c:pt>
                <c:pt idx="13">
                  <c:v>2.9829813344525052E-3</c:v>
                </c:pt>
                <c:pt idx="14">
                  <c:v>1.3958367651266223E-3</c:v>
                </c:pt>
                <c:pt idx="15">
                  <c:v>1.4649522643263714E-3</c:v>
                </c:pt>
                <c:pt idx="16">
                  <c:v>1.2991180489420725E-3</c:v>
                </c:pt>
                <c:pt idx="17">
                  <c:v>1.7658539607794541E-2</c:v>
                </c:pt>
                <c:pt idx="18">
                  <c:v>6.1604652907044132E-3</c:v>
                </c:pt>
              </c:numCache>
            </c:numRef>
          </c:val>
          <c:extLst>
            <c:ext xmlns:c16="http://schemas.microsoft.com/office/drawing/2014/chart" uri="{C3380CC4-5D6E-409C-BE32-E72D297353CC}">
              <c16:uniqueId val="{0000000E-B726-4E50-8301-46C44DF45D41}"/>
            </c:ext>
          </c:extLst>
        </c:ser>
        <c:ser>
          <c:idx val="15"/>
          <c:order val="15"/>
          <c:tx>
            <c:strRef>
              <c:f>'group analysis'!$A$41</c:f>
              <c:strCache>
                <c:ptCount val="1"/>
                <c:pt idx="0">
                  <c:v>LEReC</c:v>
                </c:pt>
              </c:strCache>
            </c:strRef>
          </c:tx>
          <c:spPr>
            <a:solidFill>
              <a:schemeClr val="accent4">
                <a:lumMod val="80000"/>
                <a:lumOff val="20000"/>
                <a:alpha val="35000"/>
              </a:schemeClr>
            </a:solidFill>
            <a:ln w="9525">
              <a:solidFill>
                <a:schemeClr val="accent4">
                  <a:lumMod val="80000"/>
                  <a:lumOff val="20000"/>
                </a:schemeClr>
              </a:solidFill>
            </a:ln>
            <a:effectLst/>
            <a:sp3d contourW="9525">
              <a:contourClr>
                <a:schemeClr val="accent4">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analysis'!$J$41:$AB$41</c:f>
              <c:numCache>
                <c:formatCode>General</c:formatCode>
                <c:ptCount val="19"/>
                <c:pt idx="10" formatCode="0.00%">
                  <c:v>1.3113458934528607E-2</c:v>
                </c:pt>
                <c:pt idx="11" formatCode="0.00%">
                  <c:v>3.7719839555692691E-2</c:v>
                </c:pt>
                <c:pt idx="12" formatCode="0.00%">
                  <c:v>7.3193361792634587E-4</c:v>
                </c:pt>
                <c:pt idx="13" formatCode="0.00%">
                  <c:v>2.1967280174463237E-3</c:v>
                </c:pt>
              </c:numCache>
            </c:numRef>
          </c:val>
          <c:extLst>
            <c:ext xmlns:c16="http://schemas.microsoft.com/office/drawing/2014/chart" uri="{C3380CC4-5D6E-409C-BE32-E72D297353CC}">
              <c16:uniqueId val="{0000000F-B726-4E50-8301-46C44DF45D41}"/>
            </c:ext>
          </c:extLst>
        </c:ser>
        <c:ser>
          <c:idx val="16"/>
          <c:order val="16"/>
          <c:tx>
            <c:strRef>
              <c:f>'group analysis'!$A$42</c:f>
              <c:strCache>
                <c:ptCount val="1"/>
                <c:pt idx="0">
                  <c:v>e-lens</c:v>
                </c:pt>
              </c:strCache>
            </c:strRef>
          </c:tx>
          <c:spPr>
            <a:solidFill>
              <a:schemeClr val="accent5">
                <a:lumMod val="80000"/>
                <a:lumOff val="20000"/>
                <a:alpha val="35000"/>
              </a:schemeClr>
            </a:solidFill>
            <a:ln w="9525">
              <a:solidFill>
                <a:schemeClr val="accent5">
                  <a:lumMod val="80000"/>
                  <a:lumOff val="20000"/>
                </a:schemeClr>
              </a:solidFill>
            </a:ln>
            <a:effectLst/>
            <a:sp3d contourW="9525">
              <a:contourClr>
                <a:schemeClr val="accent5">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analysis'!$J$42:$AB$42</c:f>
              <c:numCache>
                <c:formatCode>General</c:formatCode>
                <c:ptCount val="19"/>
                <c:pt idx="6" formatCode="0.00%">
                  <c:v>1.4274767999545932E-3</c:v>
                </c:pt>
                <c:pt idx="7" formatCode="0.00%">
                  <c:v>1.4585312461277934E-3</c:v>
                </c:pt>
                <c:pt idx="8" formatCode="0.00%">
                  <c:v>2.0925137244282518E-4</c:v>
                </c:pt>
                <c:pt idx="9" formatCode="0.00%">
                  <c:v>1.8156104273373591E-4</c:v>
                </c:pt>
              </c:numCache>
            </c:numRef>
          </c:val>
          <c:extLst>
            <c:ext xmlns:c16="http://schemas.microsoft.com/office/drawing/2014/chart" uri="{C3380CC4-5D6E-409C-BE32-E72D297353CC}">
              <c16:uniqueId val="{00000010-B726-4E50-8301-46C44DF45D41}"/>
            </c:ext>
          </c:extLst>
        </c:ser>
        <c:dLbls>
          <c:showLegendKey val="0"/>
          <c:showVal val="0"/>
          <c:showCatName val="0"/>
          <c:showSerName val="0"/>
          <c:showPercent val="0"/>
          <c:showBubbleSize val="0"/>
        </c:dLbls>
        <c:axId val="1914357696"/>
        <c:axId val="1915523696"/>
        <c:axId val="1874805376"/>
      </c:area3DChart>
      <c:catAx>
        <c:axId val="1914357696"/>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r>
                  <a:rPr lang="en-US"/>
                  <a:t>Fiscal Year</a:t>
                </a:r>
              </a:p>
            </c:rich>
          </c:tx>
          <c:layout>
            <c:manualLayout>
              <c:xMode val="edge"/>
              <c:yMode val="edge"/>
              <c:x val="0.19882649232788241"/>
              <c:y val="0.8616407901990307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out"/>
        <c:minorTickMark val="none"/>
        <c:tickLblPos val="nextTo"/>
        <c:spPr>
          <a:noFill/>
          <a:ln w="9525">
            <a:solidFill>
              <a:schemeClr val="tx1">
                <a:lumMod val="5000"/>
                <a:lumOff val="95000"/>
              </a:schemeClr>
            </a:solidFill>
          </a:ln>
          <a:effectLst/>
        </c:spPr>
        <c:txPr>
          <a:bodyPr rot="0" spcFirstLastPara="1" vertOverflow="ellipsis"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crossAx val="1915523696"/>
        <c:crosses val="autoZero"/>
        <c:auto val="1"/>
        <c:lblAlgn val="ctr"/>
        <c:lblOffset val="100"/>
        <c:noMultiLvlLbl val="0"/>
      </c:catAx>
      <c:valAx>
        <c:axId val="1915523696"/>
        <c:scaling>
          <c:orientation val="minMax"/>
          <c:max val="8.0000000000000016E-2"/>
        </c:scaling>
        <c:delete val="0"/>
        <c:axPos val="l"/>
        <c:majorGridlines>
          <c:spPr>
            <a:ln w="9525" cap="flat" cmpd="sng" algn="ctr">
              <a:solidFill>
                <a:schemeClr val="bg1">
                  <a:lumMod val="75000"/>
                </a:schemeClr>
              </a:solidFill>
              <a:round/>
            </a:ln>
            <a:effectLst/>
          </c:spPr>
        </c:majorGridlines>
        <c:numFmt formatCode="0.00%" sourceLinked="1"/>
        <c:majorTickMark val="out"/>
        <c:minorTickMark val="none"/>
        <c:tickLblPos val="nextTo"/>
        <c:spPr>
          <a:noFill/>
          <a:ln w="9525">
            <a:solidFill>
              <a:schemeClr val="tx1">
                <a:lumMod val="5000"/>
                <a:lumOff val="95000"/>
              </a:schemeClr>
            </a:solidFill>
          </a:ln>
          <a:effectLst/>
        </c:spPr>
        <c:txPr>
          <a:bodyPr rot="-600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crossAx val="1914357696"/>
        <c:crosses val="autoZero"/>
        <c:crossBetween val="midCat"/>
      </c:valAx>
      <c:serAx>
        <c:axId val="1874805376"/>
        <c:scaling>
          <c:orientation val="maxMin"/>
        </c:scaling>
        <c:delete val="0"/>
        <c:axPos val="b"/>
        <c:majorTickMark val="none"/>
        <c:minorTickMark val="none"/>
        <c:tickLblPos val="nextTo"/>
        <c:spPr>
          <a:noFill/>
          <a:ln w="9525" cap="flat" cmpd="sng" algn="ctr">
            <a:solidFill>
              <a:srgbClr val="000000">
                <a:alpha val="95000"/>
              </a:srgbClr>
            </a:solidFill>
            <a:round/>
          </a:ln>
          <a:effectLst/>
        </c:spPr>
        <c:txPr>
          <a:bodyPr rot="0" spcFirstLastPara="1" vertOverflow="ellipsis" wrap="square" anchor="ctr" anchorCtr="1"/>
          <a:lstStyle/>
          <a:p>
            <a:pPr>
              <a:defRPr sz="700" b="0" i="0" u="none" strike="noStrike" kern="1200" baseline="0">
                <a:solidFill>
                  <a:schemeClr val="tx1">
                    <a:lumMod val="50000"/>
                    <a:lumOff val="50000"/>
                  </a:schemeClr>
                </a:solidFill>
                <a:latin typeface="+mn-lt"/>
                <a:ea typeface="+mn-ea"/>
                <a:cs typeface="+mn-cs"/>
              </a:defRPr>
            </a:pPr>
            <a:endParaRPr lang="en-US"/>
          </a:p>
        </c:txPr>
        <c:crossAx val="1915523696"/>
        <c:crosses val="autoZero"/>
      </c:serAx>
      <c:spPr>
        <a:noFill/>
        <a:ln>
          <a:solidFill>
            <a:schemeClr val="tx1"/>
          </a:solidFill>
        </a:ln>
        <a:effectLst/>
      </c:spPr>
    </c:plotArea>
    <c:legend>
      <c:legendPos val="b"/>
      <c:layout>
        <c:manualLayout>
          <c:xMode val="edge"/>
          <c:yMode val="edge"/>
          <c:x val="8.3327224818488532E-3"/>
          <c:y val="0.88861418968396977"/>
          <c:w val="0.99008048012572558"/>
          <c:h val="9.6756761204222511E-2"/>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baseline="0">
                <a:solidFill>
                  <a:schemeClr val="tx1">
                    <a:lumMod val="65000"/>
                    <a:lumOff val="35000"/>
                  </a:schemeClr>
                </a:solidFill>
                <a:latin typeface="+mn-lt"/>
                <a:ea typeface="+mn-ea"/>
                <a:cs typeface="+mn-cs"/>
              </a:defRPr>
            </a:pPr>
            <a:r>
              <a:rPr lang="en-US" dirty="0"/>
              <a:t>Grouped Severe failure </a:t>
            </a:r>
            <a:br>
              <a:rPr lang="en-US" dirty="0"/>
            </a:br>
            <a:r>
              <a:rPr lang="en-US" dirty="0"/>
              <a:t>as </a:t>
            </a:r>
            <a:r>
              <a:rPr lang="en-US" b="1" i="1" dirty="0"/>
              <a:t>% of all failure hours</a:t>
            </a:r>
            <a:r>
              <a:rPr lang="en-US" dirty="0"/>
              <a:t> per FY</a:t>
            </a:r>
          </a:p>
        </c:rich>
      </c:tx>
      <c:overlay val="0"/>
      <c:spPr>
        <a:noFill/>
        <a:ln>
          <a:noFill/>
        </a:ln>
        <a:effectLst/>
      </c:spPr>
      <c:txPr>
        <a:bodyPr rot="0" spcFirstLastPara="1" vertOverflow="ellipsis" vert="horz" wrap="square" anchor="ctr" anchorCtr="1"/>
        <a:lstStyle/>
        <a:p>
          <a:pPr>
            <a:defRPr sz="1600" b="0" i="0" u="none" strike="noStrike" kern="1200" cap="none" spc="50" baseline="0">
              <a:solidFill>
                <a:schemeClr val="tx1">
                  <a:lumMod val="65000"/>
                  <a:lumOff val="35000"/>
                </a:schemeClr>
              </a:solidFill>
              <a:latin typeface="+mn-lt"/>
              <a:ea typeface="+mn-ea"/>
              <a:cs typeface="+mn-cs"/>
            </a:defRPr>
          </a:pPr>
          <a:endParaRPr lang="en-US"/>
        </a:p>
      </c:txPr>
    </c:title>
    <c:autoTitleDeleted val="0"/>
    <c:view3D>
      <c:rotX val="15"/>
      <c:rotY val="20"/>
      <c:depthPercent val="48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2450235709644853E-2"/>
          <c:y val="2.6693162300971591E-2"/>
          <c:w val="0.87354385530911216"/>
          <c:h val="0.84523518332600411"/>
        </c:manualLayout>
      </c:layout>
      <c:area3DChart>
        <c:grouping val="standard"/>
        <c:varyColors val="0"/>
        <c:ser>
          <c:idx val="0"/>
          <c:order val="0"/>
          <c:tx>
            <c:strRef>
              <c:f>'group analysis'!$A$47</c:f>
              <c:strCache>
                <c:ptCount val="1"/>
                <c:pt idx="0">
                  <c:v>Complex</c:v>
                </c:pt>
              </c:strCache>
            </c:strRef>
          </c:tx>
          <c:spPr>
            <a:solidFill>
              <a:schemeClr val="accent1">
                <a:alpha val="35000"/>
              </a:schemeClr>
            </a:solidFill>
            <a:ln w="9525">
              <a:solidFill>
                <a:schemeClr val="accent1"/>
              </a:solidFill>
            </a:ln>
            <a:effectLst/>
            <a:sp3d contourW="9525">
              <a:contourClr>
                <a:schemeClr val="accent1"/>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analysis'!$J$47:$AB$47</c:f>
              <c:numCache>
                <c:formatCode>0.00%</c:formatCode>
                <c:ptCount val="19"/>
                <c:pt idx="0">
                  <c:v>0.24809999999999999</c:v>
                </c:pt>
                <c:pt idx="1">
                  <c:v>0.3024</c:v>
                </c:pt>
                <c:pt idx="2">
                  <c:v>0.25489999999999996</c:v>
                </c:pt>
                <c:pt idx="3">
                  <c:v>0.2427</c:v>
                </c:pt>
                <c:pt idx="4">
                  <c:v>0.2167</c:v>
                </c:pt>
                <c:pt idx="5">
                  <c:v>0.27810000000000001</c:v>
                </c:pt>
                <c:pt idx="6">
                  <c:v>0.15539999999999998</c:v>
                </c:pt>
                <c:pt idx="7">
                  <c:v>0.1061</c:v>
                </c:pt>
                <c:pt idx="8">
                  <c:v>0.19320000000000001</c:v>
                </c:pt>
                <c:pt idx="9">
                  <c:v>0.16170000000000001</c:v>
                </c:pt>
                <c:pt idx="10">
                  <c:v>0.30510000000000004</c:v>
                </c:pt>
                <c:pt idx="11">
                  <c:v>9.1600000000000001E-2</c:v>
                </c:pt>
                <c:pt idx="12">
                  <c:v>0.12640000000000001</c:v>
                </c:pt>
                <c:pt idx="13">
                  <c:v>9.6799999999999997E-2</c:v>
                </c:pt>
                <c:pt idx="14">
                  <c:v>0.17079999999999998</c:v>
                </c:pt>
                <c:pt idx="15">
                  <c:v>8.0500000000000002E-2</c:v>
                </c:pt>
                <c:pt idx="16">
                  <c:v>0.12369999999999999</c:v>
                </c:pt>
                <c:pt idx="17">
                  <c:v>0.125</c:v>
                </c:pt>
                <c:pt idx="18">
                  <c:v>0.1331</c:v>
                </c:pt>
              </c:numCache>
            </c:numRef>
          </c:val>
          <c:extLst>
            <c:ext xmlns:c16="http://schemas.microsoft.com/office/drawing/2014/chart" uri="{C3380CC4-5D6E-409C-BE32-E72D297353CC}">
              <c16:uniqueId val="{00000000-E4A3-4028-8FFE-0E1DEF2F7C51}"/>
            </c:ext>
          </c:extLst>
        </c:ser>
        <c:ser>
          <c:idx val="1"/>
          <c:order val="1"/>
          <c:tx>
            <c:strRef>
              <c:f>'group analysis'!$A$48</c:f>
              <c:strCache>
                <c:ptCount val="1"/>
                <c:pt idx="0">
                  <c:v>AccessControl</c:v>
                </c:pt>
              </c:strCache>
            </c:strRef>
          </c:tx>
          <c:spPr>
            <a:solidFill>
              <a:schemeClr val="accent2">
                <a:alpha val="35000"/>
              </a:schemeClr>
            </a:solidFill>
            <a:ln w="9525">
              <a:solidFill>
                <a:schemeClr val="accent2"/>
              </a:solidFill>
            </a:ln>
            <a:effectLst/>
            <a:sp3d contourW="9525">
              <a:contourClr>
                <a:schemeClr val="accent2"/>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analysis'!$J$48:$AB$48</c:f>
              <c:numCache>
                <c:formatCode>0.00%</c:formatCode>
                <c:ptCount val="19"/>
                <c:pt idx="0">
                  <c:v>9.3699999999999992E-2</c:v>
                </c:pt>
                <c:pt idx="1">
                  <c:v>2.7900000000000001E-2</c:v>
                </c:pt>
                <c:pt idx="2">
                  <c:v>2.7400000000000001E-2</c:v>
                </c:pt>
                <c:pt idx="3">
                  <c:v>2.3700000000000002E-2</c:v>
                </c:pt>
                <c:pt idx="4">
                  <c:v>4.36E-2</c:v>
                </c:pt>
                <c:pt idx="5">
                  <c:v>4.5999999999999999E-2</c:v>
                </c:pt>
                <c:pt idx="6">
                  <c:v>5.4400000000000004E-2</c:v>
                </c:pt>
                <c:pt idx="7">
                  <c:v>2.9900000000000003E-2</c:v>
                </c:pt>
                <c:pt idx="8">
                  <c:v>3.2300000000000002E-2</c:v>
                </c:pt>
                <c:pt idx="9">
                  <c:v>5.3499999999999999E-2</c:v>
                </c:pt>
                <c:pt idx="10">
                  <c:v>2.5099999999999997E-2</c:v>
                </c:pt>
                <c:pt idx="11">
                  <c:v>3.4799999999999998E-2</c:v>
                </c:pt>
                <c:pt idx="12">
                  <c:v>4.5000000000000005E-3</c:v>
                </c:pt>
                <c:pt idx="13">
                  <c:v>1.8100000000000002E-2</c:v>
                </c:pt>
                <c:pt idx="14">
                  <c:v>8.199999999999999E-3</c:v>
                </c:pt>
                <c:pt idx="15">
                  <c:v>3.8E-3</c:v>
                </c:pt>
                <c:pt idx="16">
                  <c:v>4.2999999999999997E-2</c:v>
                </c:pt>
                <c:pt idx="17">
                  <c:v>1.18E-2</c:v>
                </c:pt>
                <c:pt idx="18">
                  <c:v>4.3400000000000001E-2</c:v>
                </c:pt>
              </c:numCache>
            </c:numRef>
          </c:val>
          <c:extLst>
            <c:ext xmlns:c16="http://schemas.microsoft.com/office/drawing/2014/chart" uri="{C3380CC4-5D6E-409C-BE32-E72D297353CC}">
              <c16:uniqueId val="{00000001-E4A3-4028-8FFE-0E1DEF2F7C51}"/>
            </c:ext>
          </c:extLst>
        </c:ser>
        <c:ser>
          <c:idx val="2"/>
          <c:order val="2"/>
          <c:tx>
            <c:strRef>
              <c:f>'group analysis'!$A$49</c:f>
              <c:strCache>
                <c:ptCount val="1"/>
                <c:pt idx="0">
                  <c:v>Controls</c:v>
                </c:pt>
              </c:strCache>
            </c:strRef>
          </c:tx>
          <c:spPr>
            <a:solidFill>
              <a:schemeClr val="accent3">
                <a:alpha val="35000"/>
              </a:schemeClr>
            </a:solidFill>
            <a:ln w="9525">
              <a:solidFill>
                <a:schemeClr val="accent3"/>
              </a:solidFill>
            </a:ln>
            <a:effectLst/>
            <a:sp3d contourW="9525">
              <a:contourClr>
                <a:schemeClr val="accent3"/>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analysis'!$J$49:$AB$49</c:f>
              <c:numCache>
                <c:formatCode>0.00%</c:formatCode>
                <c:ptCount val="19"/>
                <c:pt idx="0">
                  <c:v>7.22E-2</c:v>
                </c:pt>
                <c:pt idx="1">
                  <c:v>3.0299999999999997E-2</c:v>
                </c:pt>
                <c:pt idx="2">
                  <c:v>5.5500000000000001E-2</c:v>
                </c:pt>
                <c:pt idx="3">
                  <c:v>7.1399999999999991E-2</c:v>
                </c:pt>
                <c:pt idx="4">
                  <c:v>6.93E-2</c:v>
                </c:pt>
                <c:pt idx="5">
                  <c:v>8.5800000000000001E-2</c:v>
                </c:pt>
                <c:pt idx="6">
                  <c:v>7.3800000000000004E-2</c:v>
                </c:pt>
                <c:pt idx="7">
                  <c:v>4.6799999999999994E-2</c:v>
                </c:pt>
                <c:pt idx="8">
                  <c:v>4.0199999999999993E-2</c:v>
                </c:pt>
                <c:pt idx="9">
                  <c:v>6.9800000000000001E-2</c:v>
                </c:pt>
                <c:pt idx="10">
                  <c:v>4.2900000000000001E-2</c:v>
                </c:pt>
                <c:pt idx="11">
                  <c:v>1.15E-2</c:v>
                </c:pt>
                <c:pt idx="12">
                  <c:v>2.1299999999999999E-2</c:v>
                </c:pt>
                <c:pt idx="13">
                  <c:v>2.1099999999999997E-2</c:v>
                </c:pt>
                <c:pt idx="14">
                  <c:v>2.07E-2</c:v>
                </c:pt>
                <c:pt idx="15">
                  <c:v>5.5999999999999994E-2</c:v>
                </c:pt>
                <c:pt idx="16">
                  <c:v>1.8500000000000003E-2</c:v>
                </c:pt>
                <c:pt idx="17">
                  <c:v>3.3300000000000003E-2</c:v>
                </c:pt>
                <c:pt idx="18">
                  <c:v>4.0199999999999993E-2</c:v>
                </c:pt>
              </c:numCache>
            </c:numRef>
          </c:val>
          <c:extLst>
            <c:ext xmlns:c16="http://schemas.microsoft.com/office/drawing/2014/chart" uri="{C3380CC4-5D6E-409C-BE32-E72D297353CC}">
              <c16:uniqueId val="{00000002-E4A3-4028-8FFE-0E1DEF2F7C51}"/>
            </c:ext>
          </c:extLst>
        </c:ser>
        <c:ser>
          <c:idx val="3"/>
          <c:order val="3"/>
          <c:tx>
            <c:strRef>
              <c:f>'group analysis'!$A$50</c:f>
              <c:strCache>
                <c:ptCount val="1"/>
                <c:pt idx="0">
                  <c:v>CoolingAC</c:v>
                </c:pt>
              </c:strCache>
            </c:strRef>
          </c:tx>
          <c:spPr>
            <a:solidFill>
              <a:schemeClr val="accent4">
                <a:alpha val="35000"/>
              </a:schemeClr>
            </a:solidFill>
            <a:ln w="9525">
              <a:solidFill>
                <a:schemeClr val="accent4"/>
              </a:solidFill>
            </a:ln>
            <a:effectLst/>
            <a:sp3d contourW="9525">
              <a:contourClr>
                <a:schemeClr val="accent4"/>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analysis'!$J$50:$AB$50</c:f>
              <c:numCache>
                <c:formatCode>0.00%</c:formatCode>
                <c:ptCount val="19"/>
                <c:pt idx="0">
                  <c:v>1.4000000000000002E-3</c:v>
                </c:pt>
                <c:pt idx="1">
                  <c:v>7.7000000000000002E-3</c:v>
                </c:pt>
                <c:pt idx="2">
                  <c:v>1.89E-2</c:v>
                </c:pt>
                <c:pt idx="3">
                  <c:v>1.2E-2</c:v>
                </c:pt>
                <c:pt idx="4">
                  <c:v>2.7099999999999999E-2</c:v>
                </c:pt>
                <c:pt idx="5">
                  <c:v>2.2000000000000001E-3</c:v>
                </c:pt>
                <c:pt idx="6">
                  <c:v>1.8500000000000003E-2</c:v>
                </c:pt>
                <c:pt idx="7">
                  <c:v>1.1399999999999999E-2</c:v>
                </c:pt>
                <c:pt idx="8">
                  <c:v>2.3E-3</c:v>
                </c:pt>
                <c:pt idx="9">
                  <c:v>5.6999999999999993E-3</c:v>
                </c:pt>
                <c:pt idx="10">
                  <c:v>1E-3</c:v>
                </c:pt>
                <c:pt idx="11">
                  <c:v>1.0200000000000001E-2</c:v>
                </c:pt>
                <c:pt idx="12">
                  <c:v>1.0200000000000001E-2</c:v>
                </c:pt>
                <c:pt idx="13">
                  <c:v>0</c:v>
                </c:pt>
                <c:pt idx="14">
                  <c:v>1.6000000000000001E-3</c:v>
                </c:pt>
                <c:pt idx="15">
                  <c:v>0</c:v>
                </c:pt>
                <c:pt idx="16">
                  <c:v>6.3E-3</c:v>
                </c:pt>
                <c:pt idx="17">
                  <c:v>5.4000000000000003E-3</c:v>
                </c:pt>
                <c:pt idx="18">
                  <c:v>6.3E-3</c:v>
                </c:pt>
              </c:numCache>
            </c:numRef>
          </c:val>
          <c:extLst>
            <c:ext xmlns:c16="http://schemas.microsoft.com/office/drawing/2014/chart" uri="{C3380CC4-5D6E-409C-BE32-E72D297353CC}">
              <c16:uniqueId val="{00000003-E4A3-4028-8FFE-0E1DEF2F7C51}"/>
            </c:ext>
          </c:extLst>
        </c:ser>
        <c:ser>
          <c:idx val="4"/>
          <c:order val="4"/>
          <c:tx>
            <c:strRef>
              <c:f>'group analysis'!$A$51</c:f>
              <c:strCache>
                <c:ptCount val="1"/>
                <c:pt idx="0">
                  <c:v>CoolingWater</c:v>
                </c:pt>
              </c:strCache>
            </c:strRef>
          </c:tx>
          <c:spPr>
            <a:solidFill>
              <a:schemeClr val="accent5">
                <a:alpha val="35000"/>
              </a:schemeClr>
            </a:solidFill>
            <a:ln w="9525">
              <a:solidFill>
                <a:schemeClr val="accent5"/>
              </a:solidFill>
            </a:ln>
            <a:effectLst/>
            <a:sp3d contourW="9525">
              <a:contourClr>
                <a:schemeClr val="accent5"/>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analysis'!$J$51:$AB$51</c:f>
              <c:numCache>
                <c:formatCode>0.00%</c:formatCode>
                <c:ptCount val="19"/>
                <c:pt idx="0">
                  <c:v>3.0899999999999997E-2</c:v>
                </c:pt>
                <c:pt idx="1">
                  <c:v>1.34E-2</c:v>
                </c:pt>
                <c:pt idx="2">
                  <c:v>4.4000000000000003E-3</c:v>
                </c:pt>
                <c:pt idx="3">
                  <c:v>1.44E-2</c:v>
                </c:pt>
                <c:pt idx="4">
                  <c:v>1.6799999999999999E-2</c:v>
                </c:pt>
                <c:pt idx="5">
                  <c:v>2.3199999999999998E-2</c:v>
                </c:pt>
                <c:pt idx="6">
                  <c:v>6.1999999999999998E-3</c:v>
                </c:pt>
                <c:pt idx="7">
                  <c:v>1.3600000000000001E-2</c:v>
                </c:pt>
                <c:pt idx="8">
                  <c:v>5.8999999999999999E-3</c:v>
                </c:pt>
                <c:pt idx="9">
                  <c:v>2.2400000000000003E-2</c:v>
                </c:pt>
                <c:pt idx="10">
                  <c:v>9.4999999999999998E-3</c:v>
                </c:pt>
                <c:pt idx="11">
                  <c:v>4.4699999999999997E-2</c:v>
                </c:pt>
                <c:pt idx="12">
                  <c:v>2.92E-2</c:v>
                </c:pt>
                <c:pt idx="13">
                  <c:v>5.3499999999999999E-2</c:v>
                </c:pt>
                <c:pt idx="14">
                  <c:v>9.3599999999999989E-2</c:v>
                </c:pt>
                <c:pt idx="15">
                  <c:v>6.9999999999999993E-3</c:v>
                </c:pt>
                <c:pt idx="16">
                  <c:v>4.7999999999999996E-3</c:v>
                </c:pt>
                <c:pt idx="17">
                  <c:v>3.0099999999999998E-2</c:v>
                </c:pt>
                <c:pt idx="18">
                  <c:v>1.2999999999999999E-3</c:v>
                </c:pt>
              </c:numCache>
            </c:numRef>
          </c:val>
          <c:extLst>
            <c:ext xmlns:c16="http://schemas.microsoft.com/office/drawing/2014/chart" uri="{C3380CC4-5D6E-409C-BE32-E72D297353CC}">
              <c16:uniqueId val="{00000004-E4A3-4028-8FFE-0E1DEF2F7C51}"/>
            </c:ext>
          </c:extLst>
        </c:ser>
        <c:ser>
          <c:idx val="5"/>
          <c:order val="5"/>
          <c:tx>
            <c:strRef>
              <c:f>'group analysis'!$A$52</c:f>
              <c:strCache>
                <c:ptCount val="1"/>
                <c:pt idx="0">
                  <c:v>Cryogenics</c:v>
                </c:pt>
              </c:strCache>
            </c:strRef>
          </c:tx>
          <c:spPr>
            <a:solidFill>
              <a:schemeClr val="accent6">
                <a:alpha val="35000"/>
              </a:schemeClr>
            </a:solidFill>
            <a:ln w="9525">
              <a:solidFill>
                <a:schemeClr val="accent6"/>
              </a:solidFill>
            </a:ln>
            <a:effectLst/>
            <a:sp3d contourW="9525">
              <a:contourClr>
                <a:schemeClr val="accent6"/>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analysis'!$J$52:$AB$52</c:f>
              <c:numCache>
                <c:formatCode>0.00%</c:formatCode>
                <c:ptCount val="19"/>
                <c:pt idx="0">
                  <c:v>1.26E-2</c:v>
                </c:pt>
                <c:pt idx="1">
                  <c:v>2.5499999999999998E-2</c:v>
                </c:pt>
                <c:pt idx="2">
                  <c:v>4.2699999999999995E-2</c:v>
                </c:pt>
                <c:pt idx="3">
                  <c:v>4.4299999999999999E-2</c:v>
                </c:pt>
                <c:pt idx="4">
                  <c:v>4.53E-2</c:v>
                </c:pt>
                <c:pt idx="5">
                  <c:v>3.4000000000000002E-2</c:v>
                </c:pt>
                <c:pt idx="6">
                  <c:v>2.3599999999999999E-2</c:v>
                </c:pt>
                <c:pt idx="7">
                  <c:v>2.2599999999999999E-2</c:v>
                </c:pt>
                <c:pt idx="8">
                  <c:v>3.1600000000000003E-2</c:v>
                </c:pt>
                <c:pt idx="9">
                  <c:v>2.2700000000000001E-2</c:v>
                </c:pt>
                <c:pt idx="10">
                  <c:v>3.5000000000000003E-2</c:v>
                </c:pt>
                <c:pt idx="11">
                  <c:v>2.4300000000000002E-2</c:v>
                </c:pt>
                <c:pt idx="12">
                  <c:v>2.7000000000000003E-2</c:v>
                </c:pt>
                <c:pt idx="13">
                  <c:v>2.1499999999999998E-2</c:v>
                </c:pt>
                <c:pt idx="14">
                  <c:v>7.3000000000000001E-3</c:v>
                </c:pt>
                <c:pt idx="15">
                  <c:v>0.1323</c:v>
                </c:pt>
                <c:pt idx="16">
                  <c:v>4.0500000000000001E-2</c:v>
                </c:pt>
                <c:pt idx="17">
                  <c:v>1.5700000000000002E-2</c:v>
                </c:pt>
                <c:pt idx="18">
                  <c:v>1.6299999999999999E-2</c:v>
                </c:pt>
              </c:numCache>
            </c:numRef>
          </c:val>
          <c:extLst>
            <c:ext xmlns:c16="http://schemas.microsoft.com/office/drawing/2014/chart" uri="{C3380CC4-5D6E-409C-BE32-E72D297353CC}">
              <c16:uniqueId val="{00000005-E4A3-4028-8FFE-0E1DEF2F7C51}"/>
            </c:ext>
          </c:extLst>
        </c:ser>
        <c:ser>
          <c:idx val="6"/>
          <c:order val="6"/>
          <c:tx>
            <c:strRef>
              <c:f>'group analysis'!$A$53</c:f>
              <c:strCache>
                <c:ptCount val="1"/>
                <c:pt idx="0">
                  <c:v>ES&amp;FD</c:v>
                </c:pt>
              </c:strCache>
            </c:strRef>
          </c:tx>
          <c:spPr>
            <a:solidFill>
              <a:schemeClr val="accent1">
                <a:lumMod val="60000"/>
                <a:alpha val="35000"/>
              </a:schemeClr>
            </a:solidFill>
            <a:ln w="9525">
              <a:solidFill>
                <a:schemeClr val="accent1">
                  <a:lumMod val="60000"/>
                </a:schemeClr>
              </a:solidFill>
            </a:ln>
            <a:effectLst/>
            <a:sp3d contourW="9525">
              <a:contourClr>
                <a:schemeClr val="accent1">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analysis'!$J$53:$AB$53</c:f>
              <c:numCache>
                <c:formatCode>0.00%</c:formatCode>
                <c:ptCount val="19"/>
                <c:pt idx="0">
                  <c:v>5.74E-2</c:v>
                </c:pt>
                <c:pt idx="1">
                  <c:v>2.9900000000000003E-2</c:v>
                </c:pt>
                <c:pt idx="2">
                  <c:v>4.6799999999999994E-2</c:v>
                </c:pt>
                <c:pt idx="3">
                  <c:v>1.55E-2</c:v>
                </c:pt>
                <c:pt idx="4">
                  <c:v>6.5799999999999997E-2</c:v>
                </c:pt>
                <c:pt idx="5">
                  <c:v>7.690000000000001E-2</c:v>
                </c:pt>
                <c:pt idx="6">
                  <c:v>0.1033</c:v>
                </c:pt>
                <c:pt idx="7">
                  <c:v>7.0000000000000007E-2</c:v>
                </c:pt>
                <c:pt idx="8">
                  <c:v>8.4199999999999997E-2</c:v>
                </c:pt>
                <c:pt idx="9">
                  <c:v>7.8899999999999998E-2</c:v>
                </c:pt>
                <c:pt idx="10">
                  <c:v>8.539999999999999E-2</c:v>
                </c:pt>
                <c:pt idx="11">
                  <c:v>2.58E-2</c:v>
                </c:pt>
                <c:pt idx="12">
                  <c:v>8.2799999999999999E-2</c:v>
                </c:pt>
                <c:pt idx="13">
                  <c:v>8.5099999999999995E-2</c:v>
                </c:pt>
                <c:pt idx="14">
                  <c:v>5.2600000000000001E-2</c:v>
                </c:pt>
                <c:pt idx="15">
                  <c:v>9.3200000000000005E-2</c:v>
                </c:pt>
                <c:pt idx="16">
                  <c:v>9.7699999999999995E-2</c:v>
                </c:pt>
                <c:pt idx="17">
                  <c:v>4.3899999999999995E-2</c:v>
                </c:pt>
                <c:pt idx="18">
                  <c:v>0.24440000000000001</c:v>
                </c:pt>
              </c:numCache>
            </c:numRef>
          </c:val>
          <c:extLst>
            <c:ext xmlns:c16="http://schemas.microsoft.com/office/drawing/2014/chart" uri="{C3380CC4-5D6E-409C-BE32-E72D297353CC}">
              <c16:uniqueId val="{00000006-E4A3-4028-8FFE-0E1DEF2F7C51}"/>
            </c:ext>
          </c:extLst>
        </c:ser>
        <c:ser>
          <c:idx val="7"/>
          <c:order val="7"/>
          <c:tx>
            <c:strRef>
              <c:f>'group analysis'!$A$54</c:f>
              <c:strCache>
                <c:ptCount val="1"/>
                <c:pt idx="0">
                  <c:v>ElectricServices</c:v>
                </c:pt>
              </c:strCache>
            </c:strRef>
          </c:tx>
          <c:spPr>
            <a:solidFill>
              <a:schemeClr val="accent2">
                <a:lumMod val="60000"/>
                <a:alpha val="35000"/>
              </a:schemeClr>
            </a:solidFill>
            <a:ln w="9525">
              <a:solidFill>
                <a:schemeClr val="accent2">
                  <a:lumMod val="60000"/>
                </a:schemeClr>
              </a:solidFill>
            </a:ln>
            <a:effectLst/>
            <a:sp3d contourW="9525">
              <a:contourClr>
                <a:schemeClr val="accent2">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analysis'!$J$54:$AB$54</c:f>
              <c:numCache>
                <c:formatCode>0.00%</c:formatCode>
                <c:ptCount val="19"/>
                <c:pt idx="0">
                  <c:v>4.9599999999999998E-2</c:v>
                </c:pt>
                <c:pt idx="1">
                  <c:v>0.14380000000000001</c:v>
                </c:pt>
                <c:pt idx="2">
                  <c:v>3.5000000000000003E-2</c:v>
                </c:pt>
                <c:pt idx="3">
                  <c:v>5.57E-2</c:v>
                </c:pt>
                <c:pt idx="4">
                  <c:v>0.12609999999999999</c:v>
                </c:pt>
                <c:pt idx="5">
                  <c:v>2.41E-2</c:v>
                </c:pt>
                <c:pt idx="6">
                  <c:v>1.6399999999999998E-2</c:v>
                </c:pt>
                <c:pt idx="7">
                  <c:v>0.33450000000000002</c:v>
                </c:pt>
                <c:pt idx="8">
                  <c:v>9.8000000000000004E-2</c:v>
                </c:pt>
                <c:pt idx="9">
                  <c:v>5.5099999999999996E-2</c:v>
                </c:pt>
                <c:pt idx="10">
                  <c:v>6.0599999999999994E-2</c:v>
                </c:pt>
                <c:pt idx="11">
                  <c:v>3.9199999999999999E-2</c:v>
                </c:pt>
                <c:pt idx="12">
                  <c:v>0.3407</c:v>
                </c:pt>
                <c:pt idx="13">
                  <c:v>0.20829999999999999</c:v>
                </c:pt>
                <c:pt idx="14">
                  <c:v>0.2102</c:v>
                </c:pt>
                <c:pt idx="15">
                  <c:v>3.5499999999999997E-2</c:v>
                </c:pt>
                <c:pt idx="16">
                  <c:v>0.20069999999999999</c:v>
                </c:pt>
                <c:pt idx="17">
                  <c:v>5.96E-2</c:v>
                </c:pt>
                <c:pt idx="18">
                  <c:v>0.12470000000000001</c:v>
                </c:pt>
              </c:numCache>
            </c:numRef>
          </c:val>
          <c:extLst>
            <c:ext xmlns:c16="http://schemas.microsoft.com/office/drawing/2014/chart" uri="{C3380CC4-5D6E-409C-BE32-E72D297353CC}">
              <c16:uniqueId val="{00000007-E4A3-4028-8FFE-0E1DEF2F7C51}"/>
            </c:ext>
          </c:extLst>
        </c:ser>
        <c:ser>
          <c:idx val="8"/>
          <c:order val="8"/>
          <c:tx>
            <c:strRef>
              <c:f>'group analysis'!$A$55</c:f>
              <c:strCache>
                <c:ptCount val="1"/>
                <c:pt idx="0">
                  <c:v>Instrument</c:v>
                </c:pt>
              </c:strCache>
            </c:strRef>
          </c:tx>
          <c:spPr>
            <a:solidFill>
              <a:schemeClr val="accent3">
                <a:lumMod val="60000"/>
                <a:alpha val="35000"/>
              </a:schemeClr>
            </a:solidFill>
            <a:ln w="9525">
              <a:solidFill>
                <a:schemeClr val="accent3">
                  <a:lumMod val="60000"/>
                </a:schemeClr>
              </a:solidFill>
            </a:ln>
            <a:effectLst/>
            <a:sp3d contourW="9525">
              <a:contourClr>
                <a:schemeClr val="accent3">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analysis'!$J$55:$AB$55</c:f>
              <c:numCache>
                <c:formatCode>0.00%</c:formatCode>
                <c:ptCount val="19"/>
                <c:pt idx="0">
                  <c:v>3.9E-2</c:v>
                </c:pt>
                <c:pt idx="1">
                  <c:v>1.66E-2</c:v>
                </c:pt>
                <c:pt idx="2">
                  <c:v>4.7199999999999999E-2</c:v>
                </c:pt>
                <c:pt idx="3">
                  <c:v>7.8000000000000005E-3</c:v>
                </c:pt>
                <c:pt idx="4">
                  <c:v>2.5000000000000001E-3</c:v>
                </c:pt>
                <c:pt idx="5">
                  <c:v>6.3E-3</c:v>
                </c:pt>
                <c:pt idx="6">
                  <c:v>1.7500000000000002E-2</c:v>
                </c:pt>
                <c:pt idx="7">
                  <c:v>5.1000000000000004E-3</c:v>
                </c:pt>
                <c:pt idx="8">
                  <c:v>3.8800000000000001E-2</c:v>
                </c:pt>
                <c:pt idx="9">
                  <c:v>1.7299999999999999E-2</c:v>
                </c:pt>
                <c:pt idx="10">
                  <c:v>6.8000000000000005E-3</c:v>
                </c:pt>
                <c:pt idx="11">
                  <c:v>1.1899999999999999E-2</c:v>
                </c:pt>
                <c:pt idx="12">
                  <c:v>7.4000000000000003E-3</c:v>
                </c:pt>
                <c:pt idx="13">
                  <c:v>4.3E-3</c:v>
                </c:pt>
                <c:pt idx="14">
                  <c:v>2.9399999999999999E-2</c:v>
                </c:pt>
                <c:pt idx="15">
                  <c:v>1.5800000000000002E-2</c:v>
                </c:pt>
                <c:pt idx="16">
                  <c:v>1.4499999999999999E-2</c:v>
                </c:pt>
                <c:pt idx="17">
                  <c:v>1.18E-2</c:v>
                </c:pt>
                <c:pt idx="18">
                  <c:v>9.3999999999999986E-3</c:v>
                </c:pt>
              </c:numCache>
            </c:numRef>
          </c:val>
          <c:extLst>
            <c:ext xmlns:c16="http://schemas.microsoft.com/office/drawing/2014/chart" uri="{C3380CC4-5D6E-409C-BE32-E72D297353CC}">
              <c16:uniqueId val="{00000008-E4A3-4028-8FFE-0E1DEF2F7C51}"/>
            </c:ext>
          </c:extLst>
        </c:ser>
        <c:ser>
          <c:idx val="9"/>
          <c:order val="9"/>
          <c:tx>
            <c:strRef>
              <c:f>'group analysis'!$A$56</c:f>
              <c:strCache>
                <c:ptCount val="1"/>
                <c:pt idx="0">
                  <c:v>Magnet</c:v>
                </c:pt>
              </c:strCache>
            </c:strRef>
          </c:tx>
          <c:spPr>
            <a:solidFill>
              <a:schemeClr val="accent4">
                <a:lumMod val="60000"/>
                <a:alpha val="35000"/>
              </a:schemeClr>
            </a:solidFill>
            <a:ln w="9525">
              <a:solidFill>
                <a:schemeClr val="accent4">
                  <a:lumMod val="60000"/>
                </a:schemeClr>
              </a:solidFill>
            </a:ln>
            <a:effectLst/>
            <a:sp3d contourW="9525">
              <a:contourClr>
                <a:schemeClr val="accent4">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analysis'!$J$56:$AB$56</c:f>
              <c:numCache>
                <c:formatCode>0.00%</c:formatCode>
                <c:ptCount val="19"/>
                <c:pt idx="0">
                  <c:v>1.84E-2</c:v>
                </c:pt>
                <c:pt idx="1">
                  <c:v>4.5000000000000005E-3</c:v>
                </c:pt>
                <c:pt idx="2">
                  <c:v>0</c:v>
                </c:pt>
                <c:pt idx="3">
                  <c:v>5.0000000000000001E-4</c:v>
                </c:pt>
                <c:pt idx="4">
                  <c:v>1.3999999999999999E-2</c:v>
                </c:pt>
                <c:pt idx="5">
                  <c:v>1.7000000000000001E-3</c:v>
                </c:pt>
                <c:pt idx="6">
                  <c:v>3.2000000000000002E-3</c:v>
                </c:pt>
                <c:pt idx="7">
                  <c:v>0</c:v>
                </c:pt>
                <c:pt idx="8">
                  <c:v>8.72E-2</c:v>
                </c:pt>
                <c:pt idx="9">
                  <c:v>1.5300000000000001E-2</c:v>
                </c:pt>
                <c:pt idx="10">
                  <c:v>0</c:v>
                </c:pt>
                <c:pt idx="11">
                  <c:v>0</c:v>
                </c:pt>
                <c:pt idx="12">
                  <c:v>1.8E-3</c:v>
                </c:pt>
                <c:pt idx="13">
                  <c:v>8.0000000000000004E-4</c:v>
                </c:pt>
                <c:pt idx="14">
                  <c:v>1.1000000000000001E-3</c:v>
                </c:pt>
                <c:pt idx="15">
                  <c:v>7.000000000000001E-4</c:v>
                </c:pt>
                <c:pt idx="16">
                  <c:v>7.000000000000001E-4</c:v>
                </c:pt>
                <c:pt idx="17">
                  <c:v>0</c:v>
                </c:pt>
                <c:pt idx="18">
                  <c:v>0</c:v>
                </c:pt>
              </c:numCache>
            </c:numRef>
          </c:val>
          <c:extLst>
            <c:ext xmlns:c16="http://schemas.microsoft.com/office/drawing/2014/chart" uri="{C3380CC4-5D6E-409C-BE32-E72D297353CC}">
              <c16:uniqueId val="{00000009-E4A3-4028-8FFE-0E1DEF2F7C51}"/>
            </c:ext>
          </c:extLst>
        </c:ser>
        <c:ser>
          <c:idx val="10"/>
          <c:order val="10"/>
          <c:tx>
            <c:strRef>
              <c:f>'group analysis'!$A$57</c:f>
              <c:strCache>
                <c:ptCount val="1"/>
                <c:pt idx="0">
                  <c:v>PowerSupply</c:v>
                </c:pt>
              </c:strCache>
            </c:strRef>
          </c:tx>
          <c:spPr>
            <a:solidFill>
              <a:schemeClr val="accent5">
                <a:lumMod val="60000"/>
                <a:alpha val="35000"/>
              </a:schemeClr>
            </a:solidFill>
            <a:ln w="9525">
              <a:solidFill>
                <a:schemeClr val="accent5">
                  <a:lumMod val="60000"/>
                </a:schemeClr>
              </a:solidFill>
            </a:ln>
            <a:effectLst/>
            <a:sp3d contourW="9525">
              <a:contourClr>
                <a:schemeClr val="accent5">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analysis'!$J$57:$AB$57</c:f>
              <c:numCache>
                <c:formatCode>0.00%</c:formatCode>
                <c:ptCount val="19"/>
                <c:pt idx="0">
                  <c:v>0.15479999999999999</c:v>
                </c:pt>
                <c:pt idx="1">
                  <c:v>0.22589999999999999</c:v>
                </c:pt>
                <c:pt idx="2">
                  <c:v>0.21840000000000001</c:v>
                </c:pt>
                <c:pt idx="3">
                  <c:v>0.2132</c:v>
                </c:pt>
                <c:pt idx="4">
                  <c:v>0.1837</c:v>
                </c:pt>
                <c:pt idx="5">
                  <c:v>0.17120000000000002</c:v>
                </c:pt>
                <c:pt idx="6">
                  <c:v>0.20499999999999999</c:v>
                </c:pt>
                <c:pt idx="7">
                  <c:v>0.13869999999999999</c:v>
                </c:pt>
                <c:pt idx="8">
                  <c:v>0.17910000000000001</c:v>
                </c:pt>
                <c:pt idx="9">
                  <c:v>0.25159999999999999</c:v>
                </c:pt>
                <c:pt idx="10">
                  <c:v>7.6399999999999996E-2</c:v>
                </c:pt>
                <c:pt idx="11">
                  <c:v>0.16800000000000001</c:v>
                </c:pt>
                <c:pt idx="12">
                  <c:v>0.11890000000000001</c:v>
                </c:pt>
                <c:pt idx="13">
                  <c:v>0.2223</c:v>
                </c:pt>
                <c:pt idx="14">
                  <c:v>0.19600000000000001</c:v>
                </c:pt>
                <c:pt idx="15">
                  <c:v>0.36049999999999999</c:v>
                </c:pt>
                <c:pt idx="16">
                  <c:v>0.21149999999999999</c:v>
                </c:pt>
                <c:pt idx="17">
                  <c:v>0.23929999999999998</c:v>
                </c:pt>
                <c:pt idx="18">
                  <c:v>0.19109999999999999</c:v>
                </c:pt>
              </c:numCache>
            </c:numRef>
          </c:val>
          <c:extLst>
            <c:ext xmlns:c16="http://schemas.microsoft.com/office/drawing/2014/chart" uri="{C3380CC4-5D6E-409C-BE32-E72D297353CC}">
              <c16:uniqueId val="{0000000A-E4A3-4028-8FFE-0E1DEF2F7C51}"/>
            </c:ext>
          </c:extLst>
        </c:ser>
        <c:ser>
          <c:idx val="11"/>
          <c:order val="11"/>
          <c:tx>
            <c:strRef>
              <c:f>'group analysis'!$A$58</c:f>
              <c:strCache>
                <c:ptCount val="1"/>
                <c:pt idx="0">
                  <c:v>PreInjector</c:v>
                </c:pt>
              </c:strCache>
            </c:strRef>
          </c:tx>
          <c:spPr>
            <a:solidFill>
              <a:schemeClr val="accent6">
                <a:lumMod val="60000"/>
                <a:alpha val="35000"/>
              </a:schemeClr>
            </a:solidFill>
            <a:ln w="9525">
              <a:solidFill>
                <a:schemeClr val="accent6">
                  <a:lumMod val="60000"/>
                </a:schemeClr>
              </a:solidFill>
            </a:ln>
            <a:effectLst/>
            <a:sp3d contourW="9525">
              <a:contourClr>
                <a:schemeClr val="accent6">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analysis'!$J$58:$AB$58</c:f>
              <c:numCache>
                <c:formatCode>0.00%</c:formatCode>
                <c:ptCount val="19"/>
                <c:pt idx="0">
                  <c:v>2.81E-2</c:v>
                </c:pt>
                <c:pt idx="1">
                  <c:v>6.0199999999999997E-2</c:v>
                </c:pt>
                <c:pt idx="2">
                  <c:v>3.6499999999999998E-2</c:v>
                </c:pt>
                <c:pt idx="3">
                  <c:v>7.4299999999999991E-2</c:v>
                </c:pt>
                <c:pt idx="4">
                  <c:v>4.9000000000000002E-2</c:v>
                </c:pt>
                <c:pt idx="5">
                  <c:v>7.0199999999999999E-2</c:v>
                </c:pt>
                <c:pt idx="6">
                  <c:v>3.7499999999999999E-2</c:v>
                </c:pt>
                <c:pt idx="7">
                  <c:v>6.9900000000000004E-2</c:v>
                </c:pt>
                <c:pt idx="8">
                  <c:v>3.7400000000000003E-2</c:v>
                </c:pt>
                <c:pt idx="9">
                  <c:v>7.4700000000000003E-2</c:v>
                </c:pt>
                <c:pt idx="10">
                  <c:v>5.4400000000000004E-2</c:v>
                </c:pt>
                <c:pt idx="11">
                  <c:v>4.2099999999999999E-2</c:v>
                </c:pt>
                <c:pt idx="12">
                  <c:v>0.10349999999999999</c:v>
                </c:pt>
                <c:pt idx="13">
                  <c:v>7.1099999999999997E-2</c:v>
                </c:pt>
                <c:pt idx="14">
                  <c:v>3.0699999999999998E-2</c:v>
                </c:pt>
                <c:pt idx="15">
                  <c:v>0.11840000000000001</c:v>
                </c:pt>
                <c:pt idx="16">
                  <c:v>7.3399999999999993E-2</c:v>
                </c:pt>
                <c:pt idx="17">
                  <c:v>3.0200000000000001E-2</c:v>
                </c:pt>
                <c:pt idx="18">
                  <c:v>1.8200000000000001E-2</c:v>
                </c:pt>
              </c:numCache>
            </c:numRef>
          </c:val>
          <c:extLst>
            <c:ext xmlns:c16="http://schemas.microsoft.com/office/drawing/2014/chart" uri="{C3380CC4-5D6E-409C-BE32-E72D297353CC}">
              <c16:uniqueId val="{0000000B-E4A3-4028-8FFE-0E1DEF2F7C51}"/>
            </c:ext>
          </c:extLst>
        </c:ser>
        <c:ser>
          <c:idx val="12"/>
          <c:order val="12"/>
          <c:tx>
            <c:strRef>
              <c:f>'group analysis'!$A$59</c:f>
              <c:strCache>
                <c:ptCount val="1"/>
                <c:pt idx="0">
                  <c:v>PulsedPs</c:v>
                </c:pt>
              </c:strCache>
            </c:strRef>
          </c:tx>
          <c:spPr>
            <a:solidFill>
              <a:schemeClr val="accent1">
                <a:lumMod val="80000"/>
                <a:lumOff val="20000"/>
                <a:alpha val="35000"/>
              </a:schemeClr>
            </a:solidFill>
            <a:ln w="9525">
              <a:solidFill>
                <a:schemeClr val="accent1">
                  <a:lumMod val="80000"/>
                  <a:lumOff val="20000"/>
                </a:schemeClr>
              </a:solidFill>
            </a:ln>
            <a:effectLst/>
            <a:sp3d contourW="9525">
              <a:contourClr>
                <a:schemeClr val="accent1">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analysis'!$J$59:$AB$59</c:f>
              <c:numCache>
                <c:formatCode>0.00%</c:formatCode>
                <c:ptCount val="19"/>
                <c:pt idx="0">
                  <c:v>4.8899999999999999E-2</c:v>
                </c:pt>
                <c:pt idx="1">
                  <c:v>5.8200000000000002E-2</c:v>
                </c:pt>
                <c:pt idx="2">
                  <c:v>7.1199999999999999E-2</c:v>
                </c:pt>
                <c:pt idx="3">
                  <c:v>6.7099999999999993E-2</c:v>
                </c:pt>
                <c:pt idx="4">
                  <c:v>5.67E-2</c:v>
                </c:pt>
                <c:pt idx="5">
                  <c:v>7.2099999999999997E-2</c:v>
                </c:pt>
                <c:pt idx="6">
                  <c:v>0.1133</c:v>
                </c:pt>
                <c:pt idx="7">
                  <c:v>6.1500000000000006E-2</c:v>
                </c:pt>
                <c:pt idx="8">
                  <c:v>3.5900000000000001E-2</c:v>
                </c:pt>
                <c:pt idx="9">
                  <c:v>7.0699999999999999E-2</c:v>
                </c:pt>
                <c:pt idx="10">
                  <c:v>7.0000000000000007E-2</c:v>
                </c:pt>
                <c:pt idx="11">
                  <c:v>0.1431</c:v>
                </c:pt>
                <c:pt idx="12">
                  <c:v>3.49E-2</c:v>
                </c:pt>
                <c:pt idx="13">
                  <c:v>0.1045</c:v>
                </c:pt>
                <c:pt idx="14">
                  <c:v>9.4700000000000006E-2</c:v>
                </c:pt>
                <c:pt idx="15">
                  <c:v>4.6399999999999997E-2</c:v>
                </c:pt>
                <c:pt idx="16">
                  <c:v>0.11119999999999999</c:v>
                </c:pt>
                <c:pt idx="17">
                  <c:v>0.22589999999999999</c:v>
                </c:pt>
                <c:pt idx="18">
                  <c:v>9.9100000000000008E-2</c:v>
                </c:pt>
              </c:numCache>
            </c:numRef>
          </c:val>
          <c:extLst>
            <c:ext xmlns:c16="http://schemas.microsoft.com/office/drawing/2014/chart" uri="{C3380CC4-5D6E-409C-BE32-E72D297353CC}">
              <c16:uniqueId val="{0000000C-E4A3-4028-8FFE-0E1DEF2F7C51}"/>
            </c:ext>
          </c:extLst>
        </c:ser>
        <c:ser>
          <c:idx val="13"/>
          <c:order val="13"/>
          <c:tx>
            <c:strRef>
              <c:f>'group analysis'!$A$60</c:f>
              <c:strCache>
                <c:ptCount val="1"/>
                <c:pt idx="0">
                  <c:v>Rf</c:v>
                </c:pt>
              </c:strCache>
            </c:strRef>
          </c:tx>
          <c:spPr>
            <a:solidFill>
              <a:schemeClr val="accent2">
                <a:lumMod val="80000"/>
                <a:lumOff val="20000"/>
                <a:alpha val="35000"/>
              </a:schemeClr>
            </a:solidFill>
            <a:ln w="9525">
              <a:solidFill>
                <a:schemeClr val="accent2">
                  <a:lumMod val="80000"/>
                  <a:lumOff val="20000"/>
                </a:schemeClr>
              </a:solidFill>
            </a:ln>
            <a:effectLst/>
            <a:sp3d contourW="9525">
              <a:contourClr>
                <a:schemeClr val="accent2">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analysis'!$J$60:$AB$60</c:f>
              <c:numCache>
                <c:formatCode>0.00%</c:formatCode>
                <c:ptCount val="19"/>
                <c:pt idx="0">
                  <c:v>0.11560000000000001</c:v>
                </c:pt>
                <c:pt idx="1">
                  <c:v>4.8799999999999996E-2</c:v>
                </c:pt>
                <c:pt idx="2">
                  <c:v>0.10210000000000001</c:v>
                </c:pt>
                <c:pt idx="3">
                  <c:v>0.12859999999999999</c:v>
                </c:pt>
                <c:pt idx="4">
                  <c:v>8.3100000000000007E-2</c:v>
                </c:pt>
                <c:pt idx="5">
                  <c:v>0.1057</c:v>
                </c:pt>
                <c:pt idx="6">
                  <c:v>0.14119999999999999</c:v>
                </c:pt>
                <c:pt idx="7">
                  <c:v>5.5899999999999998E-2</c:v>
                </c:pt>
                <c:pt idx="8">
                  <c:v>0.1101</c:v>
                </c:pt>
                <c:pt idx="9">
                  <c:v>9.7699999999999995E-2</c:v>
                </c:pt>
                <c:pt idx="10">
                  <c:v>4.7699999999999992E-2</c:v>
                </c:pt>
                <c:pt idx="11">
                  <c:v>5.1299999999999998E-2</c:v>
                </c:pt>
                <c:pt idx="12">
                  <c:v>8.1000000000000003E-2</c:v>
                </c:pt>
                <c:pt idx="13">
                  <c:v>5.5599999999999997E-2</c:v>
                </c:pt>
                <c:pt idx="14">
                  <c:v>7.5499999999999998E-2</c:v>
                </c:pt>
                <c:pt idx="15">
                  <c:v>4.4999999999999998E-2</c:v>
                </c:pt>
                <c:pt idx="16">
                  <c:v>4.6100000000000002E-2</c:v>
                </c:pt>
                <c:pt idx="17">
                  <c:v>0.1177</c:v>
                </c:pt>
                <c:pt idx="18">
                  <c:v>3.7000000000000005E-2</c:v>
                </c:pt>
              </c:numCache>
            </c:numRef>
          </c:val>
          <c:extLst>
            <c:ext xmlns:c16="http://schemas.microsoft.com/office/drawing/2014/chart" uri="{C3380CC4-5D6E-409C-BE32-E72D297353CC}">
              <c16:uniqueId val="{0000000D-E4A3-4028-8FFE-0E1DEF2F7C51}"/>
            </c:ext>
          </c:extLst>
        </c:ser>
        <c:ser>
          <c:idx val="14"/>
          <c:order val="14"/>
          <c:tx>
            <c:strRef>
              <c:f>'group analysis'!$A$61</c:f>
              <c:strCache>
                <c:ptCount val="1"/>
                <c:pt idx="0">
                  <c:v>Vacuum</c:v>
                </c:pt>
              </c:strCache>
            </c:strRef>
          </c:tx>
          <c:spPr>
            <a:solidFill>
              <a:schemeClr val="accent3">
                <a:lumMod val="80000"/>
                <a:lumOff val="20000"/>
                <a:alpha val="35000"/>
              </a:schemeClr>
            </a:solidFill>
            <a:ln w="9525">
              <a:solidFill>
                <a:schemeClr val="accent3">
                  <a:lumMod val="80000"/>
                  <a:lumOff val="20000"/>
                </a:schemeClr>
              </a:solidFill>
            </a:ln>
            <a:effectLst/>
            <a:sp3d contourW="9525">
              <a:contourClr>
                <a:schemeClr val="accent3">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analysis'!$J$61:$AB$61</c:f>
              <c:numCache>
                <c:formatCode>0.00%</c:formatCode>
                <c:ptCount val="19"/>
                <c:pt idx="0">
                  <c:v>2.9399999999999999E-2</c:v>
                </c:pt>
                <c:pt idx="1">
                  <c:v>4.5000000000000005E-3</c:v>
                </c:pt>
                <c:pt idx="2">
                  <c:v>3.9100000000000003E-2</c:v>
                </c:pt>
                <c:pt idx="3">
                  <c:v>2.69E-2</c:v>
                </c:pt>
                <c:pt idx="4">
                  <c:v>5.0000000000000001E-4</c:v>
                </c:pt>
                <c:pt idx="5">
                  <c:v>2.3999999999999998E-3</c:v>
                </c:pt>
                <c:pt idx="6">
                  <c:v>2.1000000000000001E-2</c:v>
                </c:pt>
                <c:pt idx="7">
                  <c:v>2.5399999999999999E-2</c:v>
                </c:pt>
                <c:pt idx="8">
                  <c:v>2.2700000000000001E-2</c:v>
                </c:pt>
                <c:pt idx="9">
                  <c:v>1.5E-3</c:v>
                </c:pt>
                <c:pt idx="10">
                  <c:v>1.2500000000000001E-2</c:v>
                </c:pt>
                <c:pt idx="11">
                  <c:v>5.7999999999999996E-3</c:v>
                </c:pt>
                <c:pt idx="12">
                  <c:v>6.4000000000000003E-3</c:v>
                </c:pt>
                <c:pt idx="13">
                  <c:v>2.1400000000000002E-2</c:v>
                </c:pt>
                <c:pt idx="14">
                  <c:v>7.7000000000000002E-3</c:v>
                </c:pt>
                <c:pt idx="15">
                  <c:v>4.8999999999999998E-3</c:v>
                </c:pt>
                <c:pt idx="16">
                  <c:v>4.3E-3</c:v>
                </c:pt>
                <c:pt idx="17">
                  <c:v>4.9800000000000004E-2</c:v>
                </c:pt>
                <c:pt idx="18">
                  <c:v>3.5499999999999997E-2</c:v>
                </c:pt>
              </c:numCache>
            </c:numRef>
          </c:val>
          <c:extLst>
            <c:ext xmlns:c16="http://schemas.microsoft.com/office/drawing/2014/chart" uri="{C3380CC4-5D6E-409C-BE32-E72D297353CC}">
              <c16:uniqueId val="{0000000E-E4A3-4028-8FFE-0E1DEF2F7C51}"/>
            </c:ext>
          </c:extLst>
        </c:ser>
        <c:ser>
          <c:idx val="15"/>
          <c:order val="15"/>
          <c:tx>
            <c:strRef>
              <c:f>'group analysis'!$A$62</c:f>
              <c:strCache>
                <c:ptCount val="1"/>
                <c:pt idx="0">
                  <c:v>LEReC</c:v>
                </c:pt>
              </c:strCache>
            </c:strRef>
          </c:tx>
          <c:spPr>
            <a:solidFill>
              <a:schemeClr val="accent4">
                <a:lumMod val="80000"/>
                <a:lumOff val="20000"/>
                <a:alpha val="35000"/>
              </a:schemeClr>
            </a:solidFill>
            <a:ln w="9525">
              <a:solidFill>
                <a:schemeClr val="accent4">
                  <a:lumMod val="80000"/>
                  <a:lumOff val="20000"/>
                </a:schemeClr>
              </a:solidFill>
            </a:ln>
            <a:effectLst/>
            <a:sp3d contourW="9525">
              <a:contourClr>
                <a:schemeClr val="accent4">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analysis'!$J$62:$AB$62</c:f>
              <c:numCache>
                <c:formatCode>0.00%</c:formatCode>
                <c:ptCount val="19"/>
                <c:pt idx="0">
                  <c:v>0</c:v>
                </c:pt>
                <c:pt idx="1">
                  <c:v>0</c:v>
                </c:pt>
                <c:pt idx="2">
                  <c:v>0</c:v>
                </c:pt>
                <c:pt idx="3">
                  <c:v>0</c:v>
                </c:pt>
                <c:pt idx="4">
                  <c:v>0</c:v>
                </c:pt>
                <c:pt idx="5">
                  <c:v>0</c:v>
                </c:pt>
                <c:pt idx="6">
                  <c:v>0</c:v>
                </c:pt>
                <c:pt idx="7">
                  <c:v>0</c:v>
                </c:pt>
                <c:pt idx="8">
                  <c:v>0</c:v>
                </c:pt>
                <c:pt idx="9">
                  <c:v>0</c:v>
                </c:pt>
                <c:pt idx="10">
                  <c:v>0.16769999999999999</c:v>
                </c:pt>
                <c:pt idx="11">
                  <c:v>0.29580000000000001</c:v>
                </c:pt>
                <c:pt idx="12">
                  <c:v>3.7000000000000002E-3</c:v>
                </c:pt>
                <c:pt idx="13">
                  <c:v>1.5700000000000002E-2</c:v>
                </c:pt>
                <c:pt idx="14">
                  <c:v>0</c:v>
                </c:pt>
                <c:pt idx="15">
                  <c:v>0</c:v>
                </c:pt>
                <c:pt idx="16">
                  <c:v>0</c:v>
                </c:pt>
                <c:pt idx="17">
                  <c:v>0</c:v>
                </c:pt>
                <c:pt idx="18">
                  <c:v>0</c:v>
                </c:pt>
              </c:numCache>
            </c:numRef>
          </c:val>
          <c:extLst>
            <c:ext xmlns:c16="http://schemas.microsoft.com/office/drawing/2014/chart" uri="{C3380CC4-5D6E-409C-BE32-E72D297353CC}">
              <c16:uniqueId val="{0000000F-E4A3-4028-8FFE-0E1DEF2F7C51}"/>
            </c:ext>
          </c:extLst>
        </c:ser>
        <c:ser>
          <c:idx val="16"/>
          <c:order val="16"/>
          <c:tx>
            <c:strRef>
              <c:f>'group analysis'!$A$63</c:f>
              <c:strCache>
                <c:ptCount val="1"/>
                <c:pt idx="0">
                  <c:v>e-lens</c:v>
                </c:pt>
              </c:strCache>
            </c:strRef>
          </c:tx>
          <c:spPr>
            <a:solidFill>
              <a:schemeClr val="accent5">
                <a:lumMod val="80000"/>
                <a:lumOff val="20000"/>
                <a:alpha val="35000"/>
              </a:schemeClr>
            </a:solidFill>
            <a:ln w="9525">
              <a:solidFill>
                <a:schemeClr val="accent5">
                  <a:lumMod val="80000"/>
                  <a:lumOff val="20000"/>
                </a:schemeClr>
              </a:solidFill>
            </a:ln>
            <a:effectLst/>
            <a:sp3d contourW="9525">
              <a:contourClr>
                <a:schemeClr val="accent5">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analysis'!$J$63:$AB$63</c:f>
              <c:numCache>
                <c:formatCode>0.00%</c:formatCode>
                <c:ptCount val="19"/>
                <c:pt idx="0">
                  <c:v>0</c:v>
                </c:pt>
                <c:pt idx="1">
                  <c:v>0</c:v>
                </c:pt>
                <c:pt idx="2">
                  <c:v>0</c:v>
                </c:pt>
                <c:pt idx="3">
                  <c:v>0</c:v>
                </c:pt>
                <c:pt idx="4">
                  <c:v>0</c:v>
                </c:pt>
                <c:pt idx="5">
                  <c:v>0</c:v>
                </c:pt>
                <c:pt idx="6">
                  <c:v>9.7000000000000003E-3</c:v>
                </c:pt>
                <c:pt idx="7">
                  <c:v>8.6E-3</c:v>
                </c:pt>
                <c:pt idx="8">
                  <c:v>1.1000000000000001E-3</c:v>
                </c:pt>
                <c:pt idx="9">
                  <c:v>1E-3</c:v>
                </c:pt>
                <c:pt idx="10">
                  <c:v>0</c:v>
                </c:pt>
                <c:pt idx="11">
                  <c:v>0</c:v>
                </c:pt>
                <c:pt idx="12">
                  <c:v>0</c:v>
                </c:pt>
                <c:pt idx="13">
                  <c:v>0</c:v>
                </c:pt>
                <c:pt idx="14">
                  <c:v>0</c:v>
                </c:pt>
                <c:pt idx="15">
                  <c:v>0</c:v>
                </c:pt>
                <c:pt idx="16">
                  <c:v>0</c:v>
                </c:pt>
                <c:pt idx="17">
                  <c:v>0</c:v>
                </c:pt>
                <c:pt idx="18">
                  <c:v>0</c:v>
                </c:pt>
              </c:numCache>
            </c:numRef>
          </c:val>
          <c:extLst>
            <c:ext xmlns:c16="http://schemas.microsoft.com/office/drawing/2014/chart" uri="{C3380CC4-5D6E-409C-BE32-E72D297353CC}">
              <c16:uniqueId val="{00000010-E4A3-4028-8FFE-0E1DEF2F7C51}"/>
            </c:ext>
          </c:extLst>
        </c:ser>
        <c:dLbls>
          <c:showLegendKey val="0"/>
          <c:showVal val="0"/>
          <c:showCatName val="0"/>
          <c:showSerName val="0"/>
          <c:showPercent val="0"/>
          <c:showBubbleSize val="0"/>
        </c:dLbls>
        <c:axId val="1914357696"/>
        <c:axId val="1915523696"/>
        <c:axId val="1874805376"/>
      </c:area3DChart>
      <c:catAx>
        <c:axId val="1914357696"/>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r>
                  <a:rPr lang="en-US"/>
                  <a:t>Fiscal year</a:t>
                </a:r>
              </a:p>
            </c:rich>
          </c:tx>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out"/>
        <c:minorTickMark val="none"/>
        <c:tickLblPos val="nextTo"/>
        <c:spPr>
          <a:noFill/>
          <a:ln w="9525">
            <a:solidFill>
              <a:schemeClr val="tx1">
                <a:lumMod val="5000"/>
                <a:lumOff val="95000"/>
              </a:schemeClr>
            </a:solidFill>
          </a:ln>
          <a:effectLst/>
        </c:spPr>
        <c:txPr>
          <a:bodyPr rot="-600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crossAx val="1915523696"/>
        <c:crosses val="autoZero"/>
        <c:auto val="1"/>
        <c:lblAlgn val="ctr"/>
        <c:lblOffset val="100"/>
        <c:noMultiLvlLbl val="0"/>
      </c:catAx>
      <c:valAx>
        <c:axId val="1915523696"/>
        <c:scaling>
          <c:orientation val="minMax"/>
        </c:scaling>
        <c:delete val="0"/>
        <c:axPos val="l"/>
        <c:majorGridlines>
          <c:spPr>
            <a:ln w="9525" cap="flat" cmpd="sng" algn="ctr">
              <a:solidFill>
                <a:schemeClr val="bg1">
                  <a:lumMod val="75000"/>
                </a:schemeClr>
              </a:solidFill>
              <a:round/>
            </a:ln>
            <a:effectLst/>
          </c:spPr>
        </c:majorGridlines>
        <c:numFmt formatCode="0.00%" sourceLinked="1"/>
        <c:majorTickMark val="out"/>
        <c:minorTickMark val="none"/>
        <c:tickLblPos val="nextTo"/>
        <c:spPr>
          <a:noFill/>
          <a:ln w="9525">
            <a:solidFill>
              <a:schemeClr val="tx1">
                <a:lumMod val="5000"/>
                <a:lumOff val="95000"/>
              </a:schemeClr>
            </a:solidFill>
          </a:ln>
          <a:effectLst/>
        </c:spPr>
        <c:txPr>
          <a:bodyPr rot="-600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crossAx val="1914357696"/>
        <c:crosses val="autoZero"/>
        <c:crossBetween val="midCat"/>
      </c:valAx>
      <c:serAx>
        <c:axId val="1874805376"/>
        <c:scaling>
          <c:orientation val="maxMin"/>
        </c:scaling>
        <c:delete val="0"/>
        <c:axPos val="b"/>
        <c:majorTickMark val="none"/>
        <c:minorTickMark val="none"/>
        <c:tickLblPos val="nextTo"/>
        <c:spPr>
          <a:noFill/>
          <a:ln w="9525" cap="flat" cmpd="sng" algn="ctr">
            <a:solidFill>
              <a:schemeClr val="tx1">
                <a:lumMod val="5000"/>
                <a:lumOff val="95000"/>
              </a:schemeClr>
            </a:solidFill>
            <a:round/>
          </a:ln>
          <a:effectLst/>
        </c:spPr>
        <c:txPr>
          <a:bodyPr rot="-60000" spcFirstLastPara="1" vertOverflow="ellipsis" wrap="square" anchor="ctr" anchorCtr="1"/>
          <a:lstStyle/>
          <a:p>
            <a:pPr>
              <a:defRPr sz="700" b="0" i="0" u="none" strike="noStrike" kern="1200" baseline="0">
                <a:solidFill>
                  <a:schemeClr val="tx1">
                    <a:lumMod val="50000"/>
                    <a:lumOff val="50000"/>
                  </a:schemeClr>
                </a:solidFill>
                <a:latin typeface="+mn-lt"/>
                <a:ea typeface="+mn-ea"/>
                <a:cs typeface="+mn-cs"/>
              </a:defRPr>
            </a:pPr>
            <a:endParaRPr lang="en-US"/>
          </a:p>
        </c:txPr>
        <c:crossAx val="1915523696"/>
        <c:crosses val="autoZero"/>
      </c:serAx>
      <c:spPr>
        <a:noFill/>
        <a:ln>
          <a:noFill/>
        </a:ln>
        <a:effectLst/>
      </c:spPr>
    </c:plotArea>
    <c:legend>
      <c:legendPos val="b"/>
      <c:layout>
        <c:manualLayout>
          <c:xMode val="edge"/>
          <c:yMode val="edge"/>
          <c:x val="1.3227364374567639E-2"/>
          <c:y val="0.88978269707856605"/>
          <c:w val="0.97979510823410565"/>
          <c:h val="9.7572413564215962E-2"/>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baseline="0">
                <a:solidFill>
                  <a:schemeClr val="tx1">
                    <a:lumMod val="65000"/>
                    <a:lumOff val="35000"/>
                  </a:schemeClr>
                </a:solidFill>
                <a:latin typeface="+mn-lt"/>
                <a:ea typeface="+mn-ea"/>
                <a:cs typeface="+mn-cs"/>
              </a:defRPr>
            </a:pPr>
            <a:r>
              <a:rPr lang="en-US" sz="1800" dirty="0"/>
              <a:t>Grouped Failure Hours per FY</a:t>
            </a:r>
          </a:p>
        </c:rich>
      </c:tx>
      <c:layout>
        <c:manualLayout>
          <c:xMode val="edge"/>
          <c:yMode val="edge"/>
          <c:x val="0.1008335423040273"/>
          <c:y val="0.19811188178280226"/>
        </c:manualLayout>
      </c:layout>
      <c:overlay val="0"/>
      <c:spPr>
        <a:noFill/>
        <a:ln>
          <a:noFill/>
        </a:ln>
        <a:effectLst/>
      </c:spPr>
      <c:txPr>
        <a:bodyPr rot="0" spcFirstLastPara="1" vertOverflow="ellipsis" vert="horz" wrap="square" anchor="ctr" anchorCtr="1"/>
        <a:lstStyle/>
        <a:p>
          <a:pPr>
            <a:defRPr sz="1600" b="0" i="0" u="none" strike="noStrike" kern="1200" cap="none" spc="50" baseline="0">
              <a:solidFill>
                <a:schemeClr val="tx1">
                  <a:lumMod val="65000"/>
                  <a:lumOff val="35000"/>
                </a:schemeClr>
              </a:solidFill>
              <a:latin typeface="+mn-lt"/>
              <a:ea typeface="+mn-ea"/>
              <a:cs typeface="+mn-cs"/>
            </a:defRPr>
          </a:pPr>
          <a:endParaRPr lang="en-US"/>
        </a:p>
      </c:txPr>
    </c:title>
    <c:autoTitleDeleted val="0"/>
    <c:view3D>
      <c:rotX val="15"/>
      <c:rotY val="20"/>
      <c:depthPercent val="4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1592523864453246E-2"/>
          <c:y val="2.2361546499477539E-2"/>
          <c:w val="0.86821605897988863"/>
          <c:h val="0.84540320390985613"/>
        </c:manualLayout>
      </c:layout>
      <c:area3DChart>
        <c:grouping val="standard"/>
        <c:varyColors val="0"/>
        <c:ser>
          <c:idx val="0"/>
          <c:order val="0"/>
          <c:tx>
            <c:strRef>
              <c:f>'group analysis'!$A$3</c:f>
              <c:strCache>
                <c:ptCount val="1"/>
                <c:pt idx="0">
                  <c:v>Complex</c:v>
                </c:pt>
              </c:strCache>
            </c:strRef>
          </c:tx>
          <c:spPr>
            <a:solidFill>
              <a:schemeClr val="accent1">
                <a:alpha val="35000"/>
              </a:schemeClr>
            </a:solidFill>
            <a:ln w="9525">
              <a:solidFill>
                <a:schemeClr val="accent1"/>
              </a:solidFill>
            </a:ln>
            <a:effectLst/>
            <a:sp3d contourW="9525">
              <a:contourClr>
                <a:schemeClr val="accent1"/>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analysis'!$J$3:$AB$3</c:f>
              <c:numCache>
                <c:formatCode>General</c:formatCode>
                <c:ptCount val="19"/>
                <c:pt idx="0">
                  <c:v>144.16999999999999</c:v>
                </c:pt>
                <c:pt idx="1">
                  <c:v>276.18</c:v>
                </c:pt>
                <c:pt idx="2">
                  <c:v>198.43</c:v>
                </c:pt>
                <c:pt idx="3">
                  <c:v>202.58</c:v>
                </c:pt>
                <c:pt idx="4">
                  <c:v>128</c:v>
                </c:pt>
                <c:pt idx="5">
                  <c:v>154.35</c:v>
                </c:pt>
                <c:pt idx="6">
                  <c:v>80.72</c:v>
                </c:pt>
                <c:pt idx="7">
                  <c:v>69.87</c:v>
                </c:pt>
                <c:pt idx="8">
                  <c:v>124.18</c:v>
                </c:pt>
                <c:pt idx="9">
                  <c:v>92.15</c:v>
                </c:pt>
                <c:pt idx="10">
                  <c:v>104.48</c:v>
                </c:pt>
                <c:pt idx="11">
                  <c:v>50</c:v>
                </c:pt>
                <c:pt idx="12">
                  <c:v>116.37</c:v>
                </c:pt>
                <c:pt idx="13">
                  <c:v>50.83</c:v>
                </c:pt>
                <c:pt idx="14">
                  <c:v>107.62</c:v>
                </c:pt>
                <c:pt idx="15">
                  <c:v>52.98</c:v>
                </c:pt>
                <c:pt idx="16">
                  <c:v>144.72</c:v>
                </c:pt>
                <c:pt idx="17">
                  <c:v>128.68</c:v>
                </c:pt>
                <c:pt idx="18">
                  <c:v>67.849999999999994</c:v>
                </c:pt>
              </c:numCache>
            </c:numRef>
          </c:val>
          <c:extLst>
            <c:ext xmlns:c16="http://schemas.microsoft.com/office/drawing/2014/chart" uri="{C3380CC4-5D6E-409C-BE32-E72D297353CC}">
              <c16:uniqueId val="{00000000-B930-4859-BCA7-AC76E7FF8CC7}"/>
            </c:ext>
          </c:extLst>
        </c:ser>
        <c:ser>
          <c:idx val="1"/>
          <c:order val="1"/>
          <c:tx>
            <c:strRef>
              <c:f>'group analysis'!$A$4</c:f>
              <c:strCache>
                <c:ptCount val="1"/>
                <c:pt idx="0">
                  <c:v>AccessControl</c:v>
                </c:pt>
              </c:strCache>
            </c:strRef>
          </c:tx>
          <c:spPr>
            <a:solidFill>
              <a:schemeClr val="accent2">
                <a:alpha val="35000"/>
              </a:schemeClr>
            </a:solidFill>
            <a:ln w="9525">
              <a:solidFill>
                <a:schemeClr val="accent2"/>
              </a:solidFill>
            </a:ln>
            <a:effectLst/>
            <a:sp3d contourW="9525">
              <a:contourClr>
                <a:schemeClr val="accent2"/>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analysis'!$J$4:$AB$4</c:f>
              <c:numCache>
                <c:formatCode>General</c:formatCode>
                <c:ptCount val="19"/>
                <c:pt idx="0">
                  <c:v>54.43</c:v>
                </c:pt>
                <c:pt idx="1">
                  <c:v>25.52</c:v>
                </c:pt>
                <c:pt idx="2">
                  <c:v>21.32</c:v>
                </c:pt>
                <c:pt idx="3">
                  <c:v>19.82</c:v>
                </c:pt>
                <c:pt idx="4">
                  <c:v>25.77</c:v>
                </c:pt>
                <c:pt idx="5">
                  <c:v>25.53</c:v>
                </c:pt>
                <c:pt idx="6">
                  <c:v>28.27</c:v>
                </c:pt>
                <c:pt idx="7">
                  <c:v>19.670000000000002</c:v>
                </c:pt>
                <c:pt idx="8">
                  <c:v>20.73</c:v>
                </c:pt>
                <c:pt idx="9">
                  <c:v>30.48</c:v>
                </c:pt>
                <c:pt idx="10">
                  <c:v>8.6</c:v>
                </c:pt>
                <c:pt idx="11">
                  <c:v>18.98</c:v>
                </c:pt>
                <c:pt idx="12">
                  <c:v>4.17</c:v>
                </c:pt>
                <c:pt idx="13">
                  <c:v>9.48</c:v>
                </c:pt>
                <c:pt idx="14">
                  <c:v>5.15</c:v>
                </c:pt>
                <c:pt idx="15">
                  <c:v>2.52</c:v>
                </c:pt>
                <c:pt idx="16">
                  <c:v>50.23</c:v>
                </c:pt>
                <c:pt idx="17">
                  <c:v>12.1</c:v>
                </c:pt>
                <c:pt idx="18">
                  <c:v>22.12</c:v>
                </c:pt>
              </c:numCache>
            </c:numRef>
          </c:val>
          <c:extLst>
            <c:ext xmlns:c16="http://schemas.microsoft.com/office/drawing/2014/chart" uri="{C3380CC4-5D6E-409C-BE32-E72D297353CC}">
              <c16:uniqueId val="{00000001-B930-4859-BCA7-AC76E7FF8CC7}"/>
            </c:ext>
          </c:extLst>
        </c:ser>
        <c:ser>
          <c:idx val="2"/>
          <c:order val="2"/>
          <c:tx>
            <c:strRef>
              <c:f>'group analysis'!$A$5</c:f>
              <c:strCache>
                <c:ptCount val="1"/>
                <c:pt idx="0">
                  <c:v>Controls</c:v>
                </c:pt>
              </c:strCache>
            </c:strRef>
          </c:tx>
          <c:spPr>
            <a:solidFill>
              <a:schemeClr val="accent3">
                <a:alpha val="35000"/>
              </a:schemeClr>
            </a:solidFill>
            <a:ln w="9525">
              <a:solidFill>
                <a:schemeClr val="accent3"/>
              </a:solidFill>
            </a:ln>
            <a:effectLst/>
            <a:sp3d contourW="9525">
              <a:contourClr>
                <a:schemeClr val="accent3"/>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analysis'!$J$5:$AB$5</c:f>
              <c:numCache>
                <c:formatCode>General</c:formatCode>
                <c:ptCount val="19"/>
                <c:pt idx="0">
                  <c:v>41.93</c:v>
                </c:pt>
                <c:pt idx="1">
                  <c:v>27.72</c:v>
                </c:pt>
                <c:pt idx="2">
                  <c:v>43.22</c:v>
                </c:pt>
                <c:pt idx="3">
                  <c:v>59.63</c:v>
                </c:pt>
                <c:pt idx="4">
                  <c:v>40.93</c:v>
                </c:pt>
                <c:pt idx="5">
                  <c:v>47.6</c:v>
                </c:pt>
                <c:pt idx="6">
                  <c:v>38.33</c:v>
                </c:pt>
                <c:pt idx="7">
                  <c:v>30.85</c:v>
                </c:pt>
                <c:pt idx="8">
                  <c:v>25.85</c:v>
                </c:pt>
                <c:pt idx="9">
                  <c:v>39.799999999999997</c:v>
                </c:pt>
                <c:pt idx="10">
                  <c:v>14.68</c:v>
                </c:pt>
                <c:pt idx="11">
                  <c:v>6.3</c:v>
                </c:pt>
                <c:pt idx="12">
                  <c:v>19.63</c:v>
                </c:pt>
                <c:pt idx="13">
                  <c:v>11.08</c:v>
                </c:pt>
                <c:pt idx="14">
                  <c:v>13.03</c:v>
                </c:pt>
                <c:pt idx="15">
                  <c:v>36.869999999999997</c:v>
                </c:pt>
                <c:pt idx="16">
                  <c:v>21.63</c:v>
                </c:pt>
                <c:pt idx="17">
                  <c:v>34.32</c:v>
                </c:pt>
                <c:pt idx="18">
                  <c:v>20.47</c:v>
                </c:pt>
              </c:numCache>
            </c:numRef>
          </c:val>
          <c:extLst>
            <c:ext xmlns:c16="http://schemas.microsoft.com/office/drawing/2014/chart" uri="{C3380CC4-5D6E-409C-BE32-E72D297353CC}">
              <c16:uniqueId val="{00000002-B930-4859-BCA7-AC76E7FF8CC7}"/>
            </c:ext>
          </c:extLst>
        </c:ser>
        <c:ser>
          <c:idx val="3"/>
          <c:order val="3"/>
          <c:tx>
            <c:strRef>
              <c:f>'group analysis'!$A$6</c:f>
              <c:strCache>
                <c:ptCount val="1"/>
                <c:pt idx="0">
                  <c:v>CoolingAC</c:v>
                </c:pt>
              </c:strCache>
            </c:strRef>
          </c:tx>
          <c:spPr>
            <a:solidFill>
              <a:schemeClr val="accent4">
                <a:alpha val="35000"/>
              </a:schemeClr>
            </a:solidFill>
            <a:ln w="9525">
              <a:solidFill>
                <a:schemeClr val="accent4"/>
              </a:solidFill>
            </a:ln>
            <a:effectLst/>
            <a:sp3d contourW="9525">
              <a:contourClr>
                <a:schemeClr val="accent4"/>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analysis'!$J$6:$AB$6</c:f>
              <c:numCache>
                <c:formatCode>General</c:formatCode>
                <c:ptCount val="19"/>
                <c:pt idx="0">
                  <c:v>0.83</c:v>
                </c:pt>
                <c:pt idx="1">
                  <c:v>7.02</c:v>
                </c:pt>
                <c:pt idx="2">
                  <c:v>14.7</c:v>
                </c:pt>
                <c:pt idx="3">
                  <c:v>9.98</c:v>
                </c:pt>
                <c:pt idx="4">
                  <c:v>15.98</c:v>
                </c:pt>
                <c:pt idx="5">
                  <c:v>1.22</c:v>
                </c:pt>
                <c:pt idx="6">
                  <c:v>9.6199999999999992</c:v>
                </c:pt>
                <c:pt idx="7">
                  <c:v>7.48</c:v>
                </c:pt>
                <c:pt idx="8">
                  <c:v>1.5</c:v>
                </c:pt>
                <c:pt idx="9">
                  <c:v>3.23</c:v>
                </c:pt>
                <c:pt idx="10">
                  <c:v>0.35</c:v>
                </c:pt>
                <c:pt idx="11">
                  <c:v>5.57</c:v>
                </c:pt>
                <c:pt idx="12">
                  <c:v>9.3699999999999992</c:v>
                </c:pt>
                <c:pt idx="14">
                  <c:v>1.03</c:v>
                </c:pt>
                <c:pt idx="16">
                  <c:v>7.37</c:v>
                </c:pt>
                <c:pt idx="17">
                  <c:v>5.58</c:v>
                </c:pt>
                <c:pt idx="18">
                  <c:v>3.2</c:v>
                </c:pt>
              </c:numCache>
            </c:numRef>
          </c:val>
          <c:extLst>
            <c:ext xmlns:c16="http://schemas.microsoft.com/office/drawing/2014/chart" uri="{C3380CC4-5D6E-409C-BE32-E72D297353CC}">
              <c16:uniqueId val="{00000003-B930-4859-BCA7-AC76E7FF8CC7}"/>
            </c:ext>
          </c:extLst>
        </c:ser>
        <c:ser>
          <c:idx val="4"/>
          <c:order val="4"/>
          <c:tx>
            <c:strRef>
              <c:f>'group analysis'!$A$7</c:f>
              <c:strCache>
                <c:ptCount val="1"/>
                <c:pt idx="0">
                  <c:v>CoolingWater</c:v>
                </c:pt>
              </c:strCache>
            </c:strRef>
          </c:tx>
          <c:spPr>
            <a:solidFill>
              <a:schemeClr val="accent5">
                <a:alpha val="35000"/>
              </a:schemeClr>
            </a:solidFill>
            <a:ln w="9525">
              <a:solidFill>
                <a:schemeClr val="accent5"/>
              </a:solidFill>
            </a:ln>
            <a:effectLst/>
            <a:sp3d contourW="9525">
              <a:contourClr>
                <a:schemeClr val="accent5"/>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analysis'!$J$7:$AB$7</c:f>
              <c:numCache>
                <c:formatCode>General</c:formatCode>
                <c:ptCount val="19"/>
                <c:pt idx="0">
                  <c:v>17.97</c:v>
                </c:pt>
                <c:pt idx="1">
                  <c:v>12.22</c:v>
                </c:pt>
                <c:pt idx="2">
                  <c:v>3.4</c:v>
                </c:pt>
                <c:pt idx="3">
                  <c:v>11.98</c:v>
                </c:pt>
                <c:pt idx="4">
                  <c:v>9.93</c:v>
                </c:pt>
                <c:pt idx="5">
                  <c:v>12.9</c:v>
                </c:pt>
                <c:pt idx="6">
                  <c:v>3.22</c:v>
                </c:pt>
                <c:pt idx="7">
                  <c:v>8.98</c:v>
                </c:pt>
                <c:pt idx="8">
                  <c:v>3.78</c:v>
                </c:pt>
                <c:pt idx="9">
                  <c:v>12.75</c:v>
                </c:pt>
                <c:pt idx="10">
                  <c:v>3.25</c:v>
                </c:pt>
                <c:pt idx="11">
                  <c:v>24.37</c:v>
                </c:pt>
                <c:pt idx="12">
                  <c:v>26.92</c:v>
                </c:pt>
                <c:pt idx="13">
                  <c:v>28.08</c:v>
                </c:pt>
                <c:pt idx="14">
                  <c:v>58.98</c:v>
                </c:pt>
                <c:pt idx="15">
                  <c:v>4.58</c:v>
                </c:pt>
                <c:pt idx="16">
                  <c:v>5.67</c:v>
                </c:pt>
                <c:pt idx="17">
                  <c:v>30.95</c:v>
                </c:pt>
                <c:pt idx="18">
                  <c:v>0.68</c:v>
                </c:pt>
              </c:numCache>
            </c:numRef>
          </c:val>
          <c:extLst>
            <c:ext xmlns:c16="http://schemas.microsoft.com/office/drawing/2014/chart" uri="{C3380CC4-5D6E-409C-BE32-E72D297353CC}">
              <c16:uniqueId val="{00000004-B930-4859-BCA7-AC76E7FF8CC7}"/>
            </c:ext>
          </c:extLst>
        </c:ser>
        <c:ser>
          <c:idx val="5"/>
          <c:order val="5"/>
          <c:tx>
            <c:strRef>
              <c:f>'group analysis'!$A$8</c:f>
              <c:strCache>
                <c:ptCount val="1"/>
                <c:pt idx="0">
                  <c:v>Cryogenics</c:v>
                </c:pt>
              </c:strCache>
            </c:strRef>
          </c:tx>
          <c:spPr>
            <a:solidFill>
              <a:schemeClr val="accent6">
                <a:alpha val="35000"/>
              </a:schemeClr>
            </a:solidFill>
            <a:ln w="9525">
              <a:solidFill>
                <a:schemeClr val="accent6"/>
              </a:solidFill>
            </a:ln>
            <a:effectLst/>
            <a:sp3d contourW="9525">
              <a:contourClr>
                <a:schemeClr val="accent6"/>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analysis'!$J$8:$AB$8</c:f>
              <c:numCache>
                <c:formatCode>General</c:formatCode>
                <c:ptCount val="19"/>
                <c:pt idx="0">
                  <c:v>7.3</c:v>
                </c:pt>
                <c:pt idx="1">
                  <c:v>23.33</c:v>
                </c:pt>
                <c:pt idx="2">
                  <c:v>33.229999999999997</c:v>
                </c:pt>
                <c:pt idx="3">
                  <c:v>36.97</c:v>
                </c:pt>
                <c:pt idx="4">
                  <c:v>26.73</c:v>
                </c:pt>
                <c:pt idx="5">
                  <c:v>18.87</c:v>
                </c:pt>
                <c:pt idx="6">
                  <c:v>12.25</c:v>
                </c:pt>
                <c:pt idx="7">
                  <c:v>14.9</c:v>
                </c:pt>
                <c:pt idx="8">
                  <c:v>20.329999999999998</c:v>
                </c:pt>
                <c:pt idx="9">
                  <c:v>12.95</c:v>
                </c:pt>
                <c:pt idx="10">
                  <c:v>11.98</c:v>
                </c:pt>
                <c:pt idx="11">
                  <c:v>13.23</c:v>
                </c:pt>
                <c:pt idx="12">
                  <c:v>24.88</c:v>
                </c:pt>
                <c:pt idx="13">
                  <c:v>11.3</c:v>
                </c:pt>
                <c:pt idx="14">
                  <c:v>4.58</c:v>
                </c:pt>
                <c:pt idx="15">
                  <c:v>87.07</c:v>
                </c:pt>
                <c:pt idx="16">
                  <c:v>47.35</c:v>
                </c:pt>
                <c:pt idx="17">
                  <c:v>16.2</c:v>
                </c:pt>
                <c:pt idx="18">
                  <c:v>8.3000000000000007</c:v>
                </c:pt>
              </c:numCache>
            </c:numRef>
          </c:val>
          <c:extLst>
            <c:ext xmlns:c16="http://schemas.microsoft.com/office/drawing/2014/chart" uri="{C3380CC4-5D6E-409C-BE32-E72D297353CC}">
              <c16:uniqueId val="{00000005-B930-4859-BCA7-AC76E7FF8CC7}"/>
            </c:ext>
          </c:extLst>
        </c:ser>
        <c:ser>
          <c:idx val="6"/>
          <c:order val="6"/>
          <c:tx>
            <c:strRef>
              <c:f>'group analysis'!$A$9</c:f>
              <c:strCache>
                <c:ptCount val="1"/>
                <c:pt idx="0">
                  <c:v>ES&amp;FD</c:v>
                </c:pt>
              </c:strCache>
            </c:strRef>
          </c:tx>
          <c:spPr>
            <a:solidFill>
              <a:schemeClr val="accent1">
                <a:lumMod val="60000"/>
                <a:alpha val="35000"/>
              </a:schemeClr>
            </a:solidFill>
            <a:ln w="9525">
              <a:solidFill>
                <a:schemeClr val="accent1">
                  <a:lumMod val="60000"/>
                </a:schemeClr>
              </a:solidFill>
            </a:ln>
            <a:effectLst/>
            <a:sp3d contourW="9525">
              <a:contourClr>
                <a:schemeClr val="accent1">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analysis'!$J$9:$AB$9</c:f>
              <c:numCache>
                <c:formatCode>General</c:formatCode>
                <c:ptCount val="19"/>
                <c:pt idx="0">
                  <c:v>33.33</c:v>
                </c:pt>
                <c:pt idx="1">
                  <c:v>27.35</c:v>
                </c:pt>
                <c:pt idx="2">
                  <c:v>36.450000000000003</c:v>
                </c:pt>
                <c:pt idx="3">
                  <c:v>12.95</c:v>
                </c:pt>
                <c:pt idx="4">
                  <c:v>38.869999999999997</c:v>
                </c:pt>
                <c:pt idx="5">
                  <c:v>42.7</c:v>
                </c:pt>
                <c:pt idx="6">
                  <c:v>53.65</c:v>
                </c:pt>
                <c:pt idx="7">
                  <c:v>46.08</c:v>
                </c:pt>
                <c:pt idx="8">
                  <c:v>54.1</c:v>
                </c:pt>
                <c:pt idx="9">
                  <c:v>44.98</c:v>
                </c:pt>
                <c:pt idx="10">
                  <c:v>29.23</c:v>
                </c:pt>
                <c:pt idx="11">
                  <c:v>14.08</c:v>
                </c:pt>
                <c:pt idx="12">
                  <c:v>76.2</c:v>
                </c:pt>
                <c:pt idx="13">
                  <c:v>44.72</c:v>
                </c:pt>
                <c:pt idx="14">
                  <c:v>33.15</c:v>
                </c:pt>
                <c:pt idx="15">
                  <c:v>61.33</c:v>
                </c:pt>
                <c:pt idx="16">
                  <c:v>114.25</c:v>
                </c:pt>
                <c:pt idx="17">
                  <c:v>45.2</c:v>
                </c:pt>
                <c:pt idx="18">
                  <c:v>124.57</c:v>
                </c:pt>
              </c:numCache>
            </c:numRef>
          </c:val>
          <c:extLst>
            <c:ext xmlns:c16="http://schemas.microsoft.com/office/drawing/2014/chart" uri="{C3380CC4-5D6E-409C-BE32-E72D297353CC}">
              <c16:uniqueId val="{00000006-B930-4859-BCA7-AC76E7FF8CC7}"/>
            </c:ext>
          </c:extLst>
        </c:ser>
        <c:ser>
          <c:idx val="7"/>
          <c:order val="7"/>
          <c:tx>
            <c:strRef>
              <c:f>'group analysis'!$A$10</c:f>
              <c:strCache>
                <c:ptCount val="1"/>
                <c:pt idx="0">
                  <c:v>ElectricServices</c:v>
                </c:pt>
              </c:strCache>
            </c:strRef>
          </c:tx>
          <c:spPr>
            <a:solidFill>
              <a:schemeClr val="accent2">
                <a:lumMod val="60000"/>
                <a:alpha val="35000"/>
              </a:schemeClr>
            </a:solidFill>
            <a:ln w="9525">
              <a:solidFill>
                <a:schemeClr val="accent2">
                  <a:lumMod val="60000"/>
                </a:schemeClr>
              </a:solidFill>
            </a:ln>
            <a:effectLst/>
            <a:sp3d contourW="9525">
              <a:contourClr>
                <a:schemeClr val="accent2">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analysis'!$J$10:$AB$10</c:f>
              <c:numCache>
                <c:formatCode>General</c:formatCode>
                <c:ptCount val="19"/>
                <c:pt idx="0">
                  <c:v>28.8</c:v>
                </c:pt>
                <c:pt idx="1">
                  <c:v>131.35</c:v>
                </c:pt>
                <c:pt idx="2">
                  <c:v>27.23</c:v>
                </c:pt>
                <c:pt idx="3">
                  <c:v>46.53</c:v>
                </c:pt>
                <c:pt idx="4">
                  <c:v>74.48</c:v>
                </c:pt>
                <c:pt idx="5">
                  <c:v>13.4</c:v>
                </c:pt>
                <c:pt idx="6">
                  <c:v>8.5299999999999994</c:v>
                </c:pt>
                <c:pt idx="7">
                  <c:v>220.25</c:v>
                </c:pt>
                <c:pt idx="8">
                  <c:v>62.98</c:v>
                </c:pt>
                <c:pt idx="9">
                  <c:v>31.43</c:v>
                </c:pt>
                <c:pt idx="10">
                  <c:v>20.75</c:v>
                </c:pt>
                <c:pt idx="11">
                  <c:v>21.37</c:v>
                </c:pt>
                <c:pt idx="12">
                  <c:v>313.60000000000002</c:v>
                </c:pt>
                <c:pt idx="13">
                  <c:v>109.42</c:v>
                </c:pt>
                <c:pt idx="14">
                  <c:v>132.44999999999999</c:v>
                </c:pt>
                <c:pt idx="15">
                  <c:v>23.37</c:v>
                </c:pt>
                <c:pt idx="16">
                  <c:v>234.68</c:v>
                </c:pt>
                <c:pt idx="17">
                  <c:v>61.32</c:v>
                </c:pt>
                <c:pt idx="18">
                  <c:v>63.55</c:v>
                </c:pt>
              </c:numCache>
            </c:numRef>
          </c:val>
          <c:extLst>
            <c:ext xmlns:c16="http://schemas.microsoft.com/office/drawing/2014/chart" uri="{C3380CC4-5D6E-409C-BE32-E72D297353CC}">
              <c16:uniqueId val="{00000007-B930-4859-BCA7-AC76E7FF8CC7}"/>
            </c:ext>
          </c:extLst>
        </c:ser>
        <c:ser>
          <c:idx val="8"/>
          <c:order val="8"/>
          <c:tx>
            <c:strRef>
              <c:f>'group analysis'!$A$11</c:f>
              <c:strCache>
                <c:ptCount val="1"/>
                <c:pt idx="0">
                  <c:v>Instrument</c:v>
                </c:pt>
              </c:strCache>
            </c:strRef>
          </c:tx>
          <c:spPr>
            <a:solidFill>
              <a:schemeClr val="accent3">
                <a:lumMod val="60000"/>
                <a:alpha val="35000"/>
              </a:schemeClr>
            </a:solidFill>
            <a:ln w="9525">
              <a:solidFill>
                <a:schemeClr val="accent3">
                  <a:lumMod val="60000"/>
                </a:schemeClr>
              </a:solidFill>
            </a:ln>
            <a:effectLst/>
            <a:sp3d contourW="9525">
              <a:contourClr>
                <a:schemeClr val="accent3">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analysis'!$J$11:$AB$11</c:f>
              <c:numCache>
                <c:formatCode>General</c:formatCode>
                <c:ptCount val="19"/>
                <c:pt idx="0">
                  <c:v>22.65</c:v>
                </c:pt>
                <c:pt idx="1">
                  <c:v>15.18</c:v>
                </c:pt>
                <c:pt idx="2">
                  <c:v>36.75</c:v>
                </c:pt>
                <c:pt idx="3">
                  <c:v>6.48</c:v>
                </c:pt>
                <c:pt idx="4">
                  <c:v>1.45</c:v>
                </c:pt>
                <c:pt idx="5">
                  <c:v>3.52</c:v>
                </c:pt>
                <c:pt idx="6">
                  <c:v>9.1</c:v>
                </c:pt>
                <c:pt idx="7">
                  <c:v>3.38</c:v>
                </c:pt>
                <c:pt idx="8">
                  <c:v>24.92</c:v>
                </c:pt>
                <c:pt idx="9">
                  <c:v>9.8699999999999992</c:v>
                </c:pt>
                <c:pt idx="10">
                  <c:v>2.33</c:v>
                </c:pt>
                <c:pt idx="11">
                  <c:v>6.48</c:v>
                </c:pt>
                <c:pt idx="12">
                  <c:v>6.83</c:v>
                </c:pt>
                <c:pt idx="13">
                  <c:v>2.27</c:v>
                </c:pt>
                <c:pt idx="14">
                  <c:v>18.52</c:v>
                </c:pt>
                <c:pt idx="15">
                  <c:v>10.4</c:v>
                </c:pt>
                <c:pt idx="16">
                  <c:v>17</c:v>
                </c:pt>
                <c:pt idx="17">
                  <c:v>12.13</c:v>
                </c:pt>
                <c:pt idx="18">
                  <c:v>4.7699999999999996</c:v>
                </c:pt>
              </c:numCache>
            </c:numRef>
          </c:val>
          <c:extLst>
            <c:ext xmlns:c16="http://schemas.microsoft.com/office/drawing/2014/chart" uri="{C3380CC4-5D6E-409C-BE32-E72D297353CC}">
              <c16:uniqueId val="{00000008-B930-4859-BCA7-AC76E7FF8CC7}"/>
            </c:ext>
          </c:extLst>
        </c:ser>
        <c:ser>
          <c:idx val="9"/>
          <c:order val="9"/>
          <c:tx>
            <c:strRef>
              <c:f>'group analysis'!$A$12</c:f>
              <c:strCache>
                <c:ptCount val="1"/>
                <c:pt idx="0">
                  <c:v>Magnet</c:v>
                </c:pt>
              </c:strCache>
            </c:strRef>
          </c:tx>
          <c:spPr>
            <a:solidFill>
              <a:schemeClr val="accent4">
                <a:lumMod val="60000"/>
                <a:alpha val="35000"/>
              </a:schemeClr>
            </a:solidFill>
            <a:ln w="9525">
              <a:solidFill>
                <a:schemeClr val="accent4">
                  <a:lumMod val="60000"/>
                </a:schemeClr>
              </a:solidFill>
            </a:ln>
            <a:effectLst/>
            <a:sp3d contourW="9525">
              <a:contourClr>
                <a:schemeClr val="accent4">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analysis'!$J$12:$AB$12</c:f>
              <c:numCache>
                <c:formatCode>General</c:formatCode>
                <c:ptCount val="19"/>
                <c:pt idx="0">
                  <c:v>10.72</c:v>
                </c:pt>
                <c:pt idx="1">
                  <c:v>4.08</c:v>
                </c:pt>
                <c:pt idx="3">
                  <c:v>0.45</c:v>
                </c:pt>
                <c:pt idx="4">
                  <c:v>8.25</c:v>
                </c:pt>
                <c:pt idx="5">
                  <c:v>0.92</c:v>
                </c:pt>
                <c:pt idx="6">
                  <c:v>1.67</c:v>
                </c:pt>
                <c:pt idx="8">
                  <c:v>56.05</c:v>
                </c:pt>
                <c:pt idx="9">
                  <c:v>8.6999999999999993</c:v>
                </c:pt>
                <c:pt idx="12">
                  <c:v>1.67</c:v>
                </c:pt>
                <c:pt idx="13">
                  <c:v>0.42</c:v>
                </c:pt>
                <c:pt idx="14">
                  <c:v>0.7</c:v>
                </c:pt>
                <c:pt idx="15">
                  <c:v>0.48</c:v>
                </c:pt>
                <c:pt idx="16">
                  <c:v>0.87</c:v>
                </c:pt>
              </c:numCache>
            </c:numRef>
          </c:val>
          <c:extLst>
            <c:ext xmlns:c16="http://schemas.microsoft.com/office/drawing/2014/chart" uri="{C3380CC4-5D6E-409C-BE32-E72D297353CC}">
              <c16:uniqueId val="{00000009-B930-4859-BCA7-AC76E7FF8CC7}"/>
            </c:ext>
          </c:extLst>
        </c:ser>
        <c:ser>
          <c:idx val="10"/>
          <c:order val="10"/>
          <c:tx>
            <c:strRef>
              <c:f>'group analysis'!$A$13</c:f>
              <c:strCache>
                <c:ptCount val="1"/>
                <c:pt idx="0">
                  <c:v>PowerSupply</c:v>
                </c:pt>
              </c:strCache>
            </c:strRef>
          </c:tx>
          <c:spPr>
            <a:solidFill>
              <a:schemeClr val="accent5">
                <a:lumMod val="60000"/>
                <a:alpha val="35000"/>
              </a:schemeClr>
            </a:solidFill>
            <a:ln w="9525">
              <a:solidFill>
                <a:schemeClr val="accent5">
                  <a:lumMod val="60000"/>
                </a:schemeClr>
              </a:solidFill>
            </a:ln>
            <a:effectLst/>
            <a:sp3d contourW="9525">
              <a:contourClr>
                <a:schemeClr val="accent5">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analysis'!$J$13:$AB$13</c:f>
              <c:numCache>
                <c:formatCode>General</c:formatCode>
                <c:ptCount val="19"/>
                <c:pt idx="0">
                  <c:v>89.92</c:v>
                </c:pt>
                <c:pt idx="1">
                  <c:v>206.33</c:v>
                </c:pt>
                <c:pt idx="2">
                  <c:v>170.05</c:v>
                </c:pt>
                <c:pt idx="3">
                  <c:v>177.97</c:v>
                </c:pt>
                <c:pt idx="4">
                  <c:v>108.55</c:v>
                </c:pt>
                <c:pt idx="5">
                  <c:v>95.03</c:v>
                </c:pt>
                <c:pt idx="6">
                  <c:v>106.52</c:v>
                </c:pt>
                <c:pt idx="7">
                  <c:v>91.33</c:v>
                </c:pt>
                <c:pt idx="8">
                  <c:v>115.13</c:v>
                </c:pt>
                <c:pt idx="9">
                  <c:v>143.4</c:v>
                </c:pt>
                <c:pt idx="10">
                  <c:v>26.17</c:v>
                </c:pt>
                <c:pt idx="11">
                  <c:v>91.67</c:v>
                </c:pt>
                <c:pt idx="12">
                  <c:v>109.48</c:v>
                </c:pt>
                <c:pt idx="13">
                  <c:v>116.78</c:v>
                </c:pt>
                <c:pt idx="14">
                  <c:v>123.53</c:v>
                </c:pt>
                <c:pt idx="15">
                  <c:v>237.28</c:v>
                </c:pt>
                <c:pt idx="16">
                  <c:v>247.3</c:v>
                </c:pt>
                <c:pt idx="17">
                  <c:v>246.38</c:v>
                </c:pt>
                <c:pt idx="18">
                  <c:v>97.4</c:v>
                </c:pt>
              </c:numCache>
            </c:numRef>
          </c:val>
          <c:extLst>
            <c:ext xmlns:c16="http://schemas.microsoft.com/office/drawing/2014/chart" uri="{C3380CC4-5D6E-409C-BE32-E72D297353CC}">
              <c16:uniqueId val="{0000000A-B930-4859-BCA7-AC76E7FF8CC7}"/>
            </c:ext>
          </c:extLst>
        </c:ser>
        <c:ser>
          <c:idx val="11"/>
          <c:order val="11"/>
          <c:tx>
            <c:strRef>
              <c:f>'group analysis'!$A$14</c:f>
              <c:strCache>
                <c:ptCount val="1"/>
                <c:pt idx="0">
                  <c:v>PreInjector</c:v>
                </c:pt>
              </c:strCache>
            </c:strRef>
          </c:tx>
          <c:spPr>
            <a:solidFill>
              <a:schemeClr val="accent6">
                <a:lumMod val="60000"/>
                <a:alpha val="35000"/>
              </a:schemeClr>
            </a:solidFill>
            <a:ln w="9525">
              <a:solidFill>
                <a:schemeClr val="accent6">
                  <a:lumMod val="60000"/>
                </a:schemeClr>
              </a:solidFill>
            </a:ln>
            <a:effectLst/>
            <a:sp3d contourW="9525">
              <a:contourClr>
                <a:schemeClr val="accent6">
                  <a:lumMod val="6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analysis'!$J$14:$AB$14</c:f>
              <c:numCache>
                <c:formatCode>General</c:formatCode>
                <c:ptCount val="19"/>
                <c:pt idx="0">
                  <c:v>16.32</c:v>
                </c:pt>
                <c:pt idx="1">
                  <c:v>54.98</c:v>
                </c:pt>
                <c:pt idx="2">
                  <c:v>28.42</c:v>
                </c:pt>
                <c:pt idx="3">
                  <c:v>62.05</c:v>
                </c:pt>
                <c:pt idx="4">
                  <c:v>28.93</c:v>
                </c:pt>
                <c:pt idx="5">
                  <c:v>38.979999999999997</c:v>
                </c:pt>
                <c:pt idx="6">
                  <c:v>19.5</c:v>
                </c:pt>
                <c:pt idx="7">
                  <c:v>46.05</c:v>
                </c:pt>
                <c:pt idx="8">
                  <c:v>24.03</c:v>
                </c:pt>
                <c:pt idx="9">
                  <c:v>42.6</c:v>
                </c:pt>
                <c:pt idx="10">
                  <c:v>18.62</c:v>
                </c:pt>
                <c:pt idx="11">
                  <c:v>22.95</c:v>
                </c:pt>
                <c:pt idx="12">
                  <c:v>95.28</c:v>
                </c:pt>
                <c:pt idx="13">
                  <c:v>37.369999999999997</c:v>
                </c:pt>
                <c:pt idx="14">
                  <c:v>19.37</c:v>
                </c:pt>
                <c:pt idx="15">
                  <c:v>77.930000000000007</c:v>
                </c:pt>
                <c:pt idx="16">
                  <c:v>85.87</c:v>
                </c:pt>
                <c:pt idx="17">
                  <c:v>31.13</c:v>
                </c:pt>
                <c:pt idx="18">
                  <c:v>9.25</c:v>
                </c:pt>
              </c:numCache>
            </c:numRef>
          </c:val>
          <c:extLst>
            <c:ext xmlns:c16="http://schemas.microsoft.com/office/drawing/2014/chart" uri="{C3380CC4-5D6E-409C-BE32-E72D297353CC}">
              <c16:uniqueId val="{0000000B-B930-4859-BCA7-AC76E7FF8CC7}"/>
            </c:ext>
          </c:extLst>
        </c:ser>
        <c:ser>
          <c:idx val="12"/>
          <c:order val="12"/>
          <c:tx>
            <c:strRef>
              <c:f>'group analysis'!$A$15</c:f>
              <c:strCache>
                <c:ptCount val="1"/>
                <c:pt idx="0">
                  <c:v>PulsedPs</c:v>
                </c:pt>
              </c:strCache>
            </c:strRef>
          </c:tx>
          <c:spPr>
            <a:solidFill>
              <a:schemeClr val="accent1">
                <a:lumMod val="80000"/>
                <a:lumOff val="20000"/>
                <a:alpha val="35000"/>
              </a:schemeClr>
            </a:solidFill>
            <a:ln w="9525">
              <a:solidFill>
                <a:schemeClr val="accent1">
                  <a:lumMod val="80000"/>
                  <a:lumOff val="20000"/>
                </a:schemeClr>
              </a:solidFill>
            </a:ln>
            <a:effectLst/>
            <a:sp3d contourW="9525">
              <a:contourClr>
                <a:schemeClr val="accent1">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analysis'!$J$15:$AB$15</c:f>
              <c:numCache>
                <c:formatCode>General</c:formatCode>
                <c:ptCount val="19"/>
                <c:pt idx="0">
                  <c:v>28.38</c:v>
                </c:pt>
                <c:pt idx="1">
                  <c:v>53.13</c:v>
                </c:pt>
                <c:pt idx="2">
                  <c:v>55.45</c:v>
                </c:pt>
                <c:pt idx="3">
                  <c:v>56</c:v>
                </c:pt>
                <c:pt idx="4">
                  <c:v>33.479999999999997</c:v>
                </c:pt>
                <c:pt idx="5">
                  <c:v>40</c:v>
                </c:pt>
                <c:pt idx="6">
                  <c:v>58.87</c:v>
                </c:pt>
                <c:pt idx="7">
                  <c:v>40.5</c:v>
                </c:pt>
                <c:pt idx="8">
                  <c:v>23.07</c:v>
                </c:pt>
                <c:pt idx="9">
                  <c:v>40.32</c:v>
                </c:pt>
                <c:pt idx="10">
                  <c:v>23.98</c:v>
                </c:pt>
                <c:pt idx="11">
                  <c:v>78.099999999999994</c:v>
                </c:pt>
                <c:pt idx="12">
                  <c:v>32.17</c:v>
                </c:pt>
                <c:pt idx="13">
                  <c:v>54.9</c:v>
                </c:pt>
                <c:pt idx="14">
                  <c:v>59.67</c:v>
                </c:pt>
                <c:pt idx="15">
                  <c:v>30.55</c:v>
                </c:pt>
                <c:pt idx="16">
                  <c:v>130.1</c:v>
                </c:pt>
                <c:pt idx="17">
                  <c:v>232.63</c:v>
                </c:pt>
                <c:pt idx="18">
                  <c:v>50.52</c:v>
                </c:pt>
              </c:numCache>
            </c:numRef>
          </c:val>
          <c:extLst>
            <c:ext xmlns:c16="http://schemas.microsoft.com/office/drawing/2014/chart" uri="{C3380CC4-5D6E-409C-BE32-E72D297353CC}">
              <c16:uniqueId val="{0000000C-B930-4859-BCA7-AC76E7FF8CC7}"/>
            </c:ext>
          </c:extLst>
        </c:ser>
        <c:ser>
          <c:idx val="13"/>
          <c:order val="13"/>
          <c:tx>
            <c:strRef>
              <c:f>'group analysis'!$A$16</c:f>
              <c:strCache>
                <c:ptCount val="1"/>
                <c:pt idx="0">
                  <c:v>Rf</c:v>
                </c:pt>
              </c:strCache>
            </c:strRef>
          </c:tx>
          <c:spPr>
            <a:solidFill>
              <a:schemeClr val="accent2">
                <a:lumMod val="80000"/>
                <a:lumOff val="20000"/>
                <a:alpha val="35000"/>
              </a:schemeClr>
            </a:solidFill>
            <a:ln w="9525">
              <a:solidFill>
                <a:schemeClr val="accent2">
                  <a:lumMod val="80000"/>
                  <a:lumOff val="20000"/>
                </a:schemeClr>
              </a:solidFill>
            </a:ln>
            <a:effectLst/>
            <a:sp3d contourW="9525">
              <a:contourClr>
                <a:schemeClr val="accent2">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analysis'!$J$16:$AB$16</c:f>
              <c:numCache>
                <c:formatCode>General</c:formatCode>
                <c:ptCount val="19"/>
                <c:pt idx="0">
                  <c:v>67.150000000000006</c:v>
                </c:pt>
                <c:pt idx="1">
                  <c:v>44.57</c:v>
                </c:pt>
                <c:pt idx="2">
                  <c:v>79.47</c:v>
                </c:pt>
                <c:pt idx="3">
                  <c:v>107.38</c:v>
                </c:pt>
                <c:pt idx="4">
                  <c:v>49.07</c:v>
                </c:pt>
                <c:pt idx="5">
                  <c:v>58.68</c:v>
                </c:pt>
                <c:pt idx="6">
                  <c:v>73.38</c:v>
                </c:pt>
                <c:pt idx="7">
                  <c:v>36.83</c:v>
                </c:pt>
                <c:pt idx="8">
                  <c:v>70.77</c:v>
                </c:pt>
                <c:pt idx="9">
                  <c:v>55.68</c:v>
                </c:pt>
                <c:pt idx="10">
                  <c:v>16.350000000000001</c:v>
                </c:pt>
                <c:pt idx="11">
                  <c:v>27.98</c:v>
                </c:pt>
                <c:pt idx="12">
                  <c:v>74.569999999999993</c:v>
                </c:pt>
                <c:pt idx="13">
                  <c:v>29.2</c:v>
                </c:pt>
                <c:pt idx="14">
                  <c:v>47.58</c:v>
                </c:pt>
                <c:pt idx="15">
                  <c:v>29.65</c:v>
                </c:pt>
                <c:pt idx="16">
                  <c:v>53.92</c:v>
                </c:pt>
                <c:pt idx="17">
                  <c:v>121.18</c:v>
                </c:pt>
                <c:pt idx="18">
                  <c:v>18.850000000000001</c:v>
                </c:pt>
              </c:numCache>
            </c:numRef>
          </c:val>
          <c:extLst>
            <c:ext xmlns:c16="http://schemas.microsoft.com/office/drawing/2014/chart" uri="{C3380CC4-5D6E-409C-BE32-E72D297353CC}">
              <c16:uniqueId val="{0000000D-B930-4859-BCA7-AC76E7FF8CC7}"/>
            </c:ext>
          </c:extLst>
        </c:ser>
        <c:ser>
          <c:idx val="14"/>
          <c:order val="14"/>
          <c:tx>
            <c:strRef>
              <c:f>'group analysis'!$A$17</c:f>
              <c:strCache>
                <c:ptCount val="1"/>
                <c:pt idx="0">
                  <c:v>Vacuum</c:v>
                </c:pt>
              </c:strCache>
            </c:strRef>
          </c:tx>
          <c:spPr>
            <a:solidFill>
              <a:schemeClr val="accent3">
                <a:lumMod val="80000"/>
                <a:lumOff val="20000"/>
                <a:alpha val="35000"/>
              </a:schemeClr>
            </a:solidFill>
            <a:ln w="9525">
              <a:solidFill>
                <a:schemeClr val="accent3">
                  <a:lumMod val="80000"/>
                  <a:lumOff val="20000"/>
                </a:schemeClr>
              </a:solidFill>
            </a:ln>
            <a:effectLst/>
            <a:sp3d contourW="9525">
              <a:contourClr>
                <a:schemeClr val="accent3">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analysis'!$J$17:$AB$17</c:f>
              <c:numCache>
                <c:formatCode>General</c:formatCode>
                <c:ptCount val="19"/>
                <c:pt idx="0">
                  <c:v>17.079999999999998</c:v>
                </c:pt>
                <c:pt idx="1">
                  <c:v>4.07</c:v>
                </c:pt>
                <c:pt idx="2">
                  <c:v>30.45</c:v>
                </c:pt>
                <c:pt idx="3">
                  <c:v>22.45</c:v>
                </c:pt>
                <c:pt idx="4">
                  <c:v>0.32</c:v>
                </c:pt>
                <c:pt idx="5">
                  <c:v>1.35</c:v>
                </c:pt>
                <c:pt idx="6">
                  <c:v>10.92</c:v>
                </c:pt>
                <c:pt idx="7">
                  <c:v>16.7</c:v>
                </c:pt>
                <c:pt idx="8">
                  <c:v>14.62</c:v>
                </c:pt>
                <c:pt idx="9">
                  <c:v>0.87</c:v>
                </c:pt>
                <c:pt idx="10">
                  <c:v>4.2699999999999996</c:v>
                </c:pt>
                <c:pt idx="11">
                  <c:v>3.17</c:v>
                </c:pt>
                <c:pt idx="12">
                  <c:v>5.9</c:v>
                </c:pt>
                <c:pt idx="13">
                  <c:v>11.23</c:v>
                </c:pt>
                <c:pt idx="14">
                  <c:v>4.83</c:v>
                </c:pt>
                <c:pt idx="15">
                  <c:v>3.23</c:v>
                </c:pt>
                <c:pt idx="16">
                  <c:v>5.0199999999999996</c:v>
                </c:pt>
                <c:pt idx="17">
                  <c:v>51.3</c:v>
                </c:pt>
                <c:pt idx="18">
                  <c:v>18.07</c:v>
                </c:pt>
              </c:numCache>
            </c:numRef>
          </c:val>
          <c:extLst>
            <c:ext xmlns:c16="http://schemas.microsoft.com/office/drawing/2014/chart" uri="{C3380CC4-5D6E-409C-BE32-E72D297353CC}">
              <c16:uniqueId val="{0000000E-B930-4859-BCA7-AC76E7FF8CC7}"/>
            </c:ext>
          </c:extLst>
        </c:ser>
        <c:ser>
          <c:idx val="15"/>
          <c:order val="15"/>
          <c:tx>
            <c:strRef>
              <c:f>'group analysis'!$A$18</c:f>
              <c:strCache>
                <c:ptCount val="1"/>
                <c:pt idx="0">
                  <c:v>LEReC</c:v>
                </c:pt>
              </c:strCache>
            </c:strRef>
          </c:tx>
          <c:spPr>
            <a:solidFill>
              <a:schemeClr val="accent4">
                <a:lumMod val="80000"/>
                <a:lumOff val="20000"/>
                <a:alpha val="35000"/>
              </a:schemeClr>
            </a:solidFill>
            <a:ln w="9525">
              <a:solidFill>
                <a:schemeClr val="accent4">
                  <a:lumMod val="80000"/>
                  <a:lumOff val="20000"/>
                </a:schemeClr>
              </a:solidFill>
            </a:ln>
            <a:effectLst/>
            <a:sp3d contourW="9525">
              <a:contourClr>
                <a:schemeClr val="accent4">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analysis'!$J$18:$AB$18</c:f>
              <c:numCache>
                <c:formatCode>General</c:formatCode>
                <c:ptCount val="19"/>
                <c:pt idx="10">
                  <c:v>57.43</c:v>
                </c:pt>
                <c:pt idx="11">
                  <c:v>161.37</c:v>
                </c:pt>
                <c:pt idx="12">
                  <c:v>3.4</c:v>
                </c:pt>
                <c:pt idx="13">
                  <c:v>8.27</c:v>
                </c:pt>
              </c:numCache>
            </c:numRef>
          </c:val>
          <c:extLst>
            <c:ext xmlns:c16="http://schemas.microsoft.com/office/drawing/2014/chart" uri="{C3380CC4-5D6E-409C-BE32-E72D297353CC}">
              <c16:uniqueId val="{0000000F-B930-4859-BCA7-AC76E7FF8CC7}"/>
            </c:ext>
          </c:extLst>
        </c:ser>
        <c:ser>
          <c:idx val="16"/>
          <c:order val="16"/>
          <c:tx>
            <c:strRef>
              <c:f>'group analysis'!$A$19</c:f>
              <c:strCache>
                <c:ptCount val="1"/>
                <c:pt idx="0">
                  <c:v>e-lens</c:v>
                </c:pt>
              </c:strCache>
            </c:strRef>
          </c:tx>
          <c:spPr>
            <a:solidFill>
              <a:schemeClr val="accent5">
                <a:lumMod val="80000"/>
                <a:lumOff val="20000"/>
                <a:alpha val="35000"/>
              </a:schemeClr>
            </a:solidFill>
            <a:ln w="9525">
              <a:solidFill>
                <a:schemeClr val="accent5">
                  <a:lumMod val="80000"/>
                  <a:lumOff val="20000"/>
                </a:schemeClr>
              </a:solidFill>
            </a:ln>
            <a:effectLst/>
            <a:sp3d contourW="9525">
              <a:contourClr>
                <a:schemeClr val="accent5">
                  <a:lumMod val="80000"/>
                  <a:lumOff val="20000"/>
                </a:schemeClr>
              </a:contourClr>
            </a:sp3d>
          </c:spPr>
          <c:cat>
            <c:strRef>
              <c:f>'group analysis'!$J$1:$AB$1</c:f>
              <c:strCache>
                <c:ptCount val="19"/>
                <c:pt idx="0">
                  <c:v>08</c:v>
                </c:pt>
                <c:pt idx="1">
                  <c:v>09</c:v>
                </c:pt>
                <c:pt idx="2">
                  <c:v>10</c:v>
                </c:pt>
                <c:pt idx="3">
                  <c:v>11</c:v>
                </c:pt>
                <c:pt idx="4">
                  <c:v>12</c:v>
                </c:pt>
                <c:pt idx="5">
                  <c:v>13</c:v>
                </c:pt>
                <c:pt idx="6">
                  <c:v>14</c:v>
                </c:pt>
                <c:pt idx="7">
                  <c:v>15</c:v>
                </c:pt>
                <c:pt idx="8">
                  <c:v>16</c:v>
                </c:pt>
                <c:pt idx="9">
                  <c:v>17</c:v>
                </c:pt>
                <c:pt idx="10">
                  <c:v>18</c:v>
                </c:pt>
                <c:pt idx="11">
                  <c:v>19</c:v>
                </c:pt>
                <c:pt idx="12">
                  <c:v>20</c:v>
                </c:pt>
                <c:pt idx="13">
                  <c:v>21</c:v>
                </c:pt>
                <c:pt idx="14">
                  <c:v>22</c:v>
                </c:pt>
                <c:pt idx="15">
                  <c:v>23</c:v>
                </c:pt>
                <c:pt idx="16">
                  <c:v>24</c:v>
                </c:pt>
                <c:pt idx="17">
                  <c:v>25</c:v>
                </c:pt>
                <c:pt idx="18">
                  <c:v>26</c:v>
                </c:pt>
              </c:strCache>
            </c:strRef>
          </c:cat>
          <c:val>
            <c:numRef>
              <c:f>'group analysis'!$J$19:$AB$19</c:f>
              <c:numCache>
                <c:formatCode>General</c:formatCode>
                <c:ptCount val="19"/>
                <c:pt idx="6">
                  <c:v>5.03</c:v>
                </c:pt>
                <c:pt idx="7">
                  <c:v>5.65</c:v>
                </c:pt>
                <c:pt idx="8">
                  <c:v>0.68</c:v>
                </c:pt>
                <c:pt idx="9">
                  <c:v>0.56999999999999995</c:v>
                </c:pt>
              </c:numCache>
            </c:numRef>
          </c:val>
          <c:extLst>
            <c:ext xmlns:c16="http://schemas.microsoft.com/office/drawing/2014/chart" uri="{C3380CC4-5D6E-409C-BE32-E72D297353CC}">
              <c16:uniqueId val="{00000010-B930-4859-BCA7-AC76E7FF8CC7}"/>
            </c:ext>
          </c:extLst>
        </c:ser>
        <c:dLbls>
          <c:showLegendKey val="0"/>
          <c:showVal val="0"/>
          <c:showCatName val="0"/>
          <c:showSerName val="0"/>
          <c:showPercent val="0"/>
          <c:showBubbleSize val="0"/>
        </c:dLbls>
        <c:axId val="1914357696"/>
        <c:axId val="1915523696"/>
        <c:axId val="1874753296"/>
      </c:area3DChart>
      <c:catAx>
        <c:axId val="19143576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r>
                  <a:rPr lang="en-US" sz="1000" dirty="0"/>
                  <a:t>Fiscal 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out"/>
        <c:minorTickMark val="none"/>
        <c:tickLblPos val="nextTo"/>
        <c:spPr>
          <a:noFill/>
          <a:ln w="9525">
            <a:solidFill>
              <a:schemeClr val="tx1">
                <a:lumMod val="5000"/>
                <a:lumOff val="95000"/>
              </a:schemeClr>
            </a:solidFill>
          </a:ln>
          <a:effectLst/>
        </c:spPr>
        <c:txPr>
          <a:bodyPr rot="-60000000" spcFirstLastPara="1" vertOverflow="ellipsis" vert="horz" wrap="square" anchor="ctr" anchorCtr="1"/>
          <a:lstStyle/>
          <a:p>
            <a:pPr>
              <a:defRPr sz="1050" b="0" i="0" u="none" strike="noStrike" kern="1200" baseline="0">
                <a:solidFill>
                  <a:schemeClr val="tx1">
                    <a:lumMod val="50000"/>
                    <a:lumOff val="50000"/>
                  </a:schemeClr>
                </a:solidFill>
                <a:latin typeface="+mn-lt"/>
                <a:ea typeface="+mn-ea"/>
                <a:cs typeface="+mn-cs"/>
              </a:defRPr>
            </a:pPr>
            <a:endParaRPr lang="en-US"/>
          </a:p>
        </c:txPr>
        <c:crossAx val="1915523696"/>
        <c:crosses val="autoZero"/>
        <c:auto val="1"/>
        <c:lblAlgn val="ctr"/>
        <c:lblOffset val="100"/>
        <c:noMultiLvlLbl val="0"/>
      </c:catAx>
      <c:valAx>
        <c:axId val="1915523696"/>
        <c:scaling>
          <c:orientation val="minMax"/>
        </c:scaling>
        <c:delete val="0"/>
        <c:axPos val="l"/>
        <c:majorGridlines>
          <c:spPr>
            <a:ln w="9525" cap="flat" cmpd="sng" algn="ctr">
              <a:solidFill>
                <a:schemeClr val="bg1">
                  <a:lumMod val="6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r>
                  <a:rPr lang="en-US" sz="1000" dirty="0"/>
                  <a:t>Hours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out"/>
        <c:minorTickMark val="none"/>
        <c:tickLblPos val="nextTo"/>
        <c:spPr>
          <a:noFill/>
          <a:ln w="9525">
            <a:solidFill>
              <a:schemeClr val="tx1">
                <a:lumMod val="5000"/>
                <a:lumOff val="95000"/>
              </a:schemeClr>
            </a:solidFill>
          </a:ln>
          <a:effectLst/>
        </c:spPr>
        <c:txPr>
          <a:bodyPr rot="-60000000" spcFirstLastPara="1" vertOverflow="ellipsis" vert="horz" wrap="square" anchor="ctr" anchorCtr="1"/>
          <a:lstStyle/>
          <a:p>
            <a:pPr>
              <a:defRPr sz="1050" b="0" i="0" u="none" strike="noStrike" kern="1200" baseline="0">
                <a:solidFill>
                  <a:schemeClr val="tx1">
                    <a:lumMod val="50000"/>
                    <a:lumOff val="50000"/>
                  </a:schemeClr>
                </a:solidFill>
                <a:latin typeface="+mn-lt"/>
                <a:ea typeface="+mn-ea"/>
                <a:cs typeface="+mn-cs"/>
              </a:defRPr>
            </a:pPr>
            <a:endParaRPr lang="en-US"/>
          </a:p>
        </c:txPr>
        <c:crossAx val="1914357696"/>
        <c:crosses val="autoZero"/>
        <c:crossBetween val="midCat"/>
      </c:valAx>
      <c:serAx>
        <c:axId val="1874753296"/>
        <c:scaling>
          <c:orientation val="minMax"/>
        </c:scaling>
        <c:delete val="0"/>
        <c:axPos val="b"/>
        <c:majorTickMark val="out"/>
        <c:minorTickMark val="none"/>
        <c:tickLblPos val="nextTo"/>
        <c:spPr>
          <a:noFill/>
          <a:ln w="9525" cap="flat" cmpd="sng" algn="ctr">
            <a:solidFill>
              <a:schemeClr val="tx1">
                <a:lumMod val="5000"/>
                <a:lumOff val="9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15523696"/>
        <c:crosses val="autoZero"/>
      </c:serAx>
      <c:spPr>
        <a:noFill/>
        <a:ln>
          <a:noFill/>
        </a:ln>
        <a:effectLst/>
      </c:spPr>
    </c:plotArea>
    <c:legend>
      <c:legendPos val="b"/>
      <c:layout>
        <c:manualLayout>
          <c:xMode val="edge"/>
          <c:yMode val="edge"/>
          <c:x val="0.69968152866242039"/>
          <c:y val="0.57795292046174473"/>
          <c:w val="0.27048832271762202"/>
          <c:h val="0.37189033972634306"/>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12">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spPr>
      <a:ln w="9525">
        <a:solidFill>
          <a:schemeClr val="tx1">
            <a:lumMod val="5000"/>
            <a:lumOff val="95000"/>
          </a:schemeClr>
        </a:solidFill>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
  <cs:dataPoint3D>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3D>
  <cs:dataPointLine>
    <cs:lnRef idx="0">
      <cs:styleClr val="auto"/>
    </cs:lnRef>
    <cs:fillRef idx="0"/>
    <cs:effectRef idx="0"/>
    <cs:fontRef idx="minor">
      <a:schemeClr val="tx1"/>
    </cs:fontRef>
    <cs:spPr>
      <a:ln w="28575" cap="rnd">
        <a:solidFill>
          <a:schemeClr val="phClr">
            <a:alpha val="70000"/>
          </a:schemeClr>
        </a:solidFill>
        <a:round/>
      </a:ln>
    </cs:spPr>
  </cs:dataPointLine>
  <cs:dataPointMarker>
    <cs:lnRef idx="0">
      <cs:styleClr val="auto"/>
    </cs:lnRef>
    <cs:fillRef idx="0">
      <cs:styleClr val="auto"/>
    </cs:fillRef>
    <cs:effectRef idx="0"/>
    <cs:fontRef idx="minor">
      <a:schemeClr val="dk1"/>
    </cs:fontRef>
    <cs:spPr>
      <a:solidFill>
        <a:schemeClr val="phClr">
          <a:alpha val="70000"/>
        </a:schemeClr>
      </a:solidFill>
      <a:ln>
        <a:solidFill>
          <a:schemeClr val="phClr">
            <a:lumMod val="7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50000"/>
        <a:lumOff val="50000"/>
      </a:schemeClr>
    </cs:fontRef>
    <cs:spPr>
      <a:ln w="9525" cap="flat" cmpd="sng" algn="ctr">
        <a:solidFill>
          <a:schemeClr val="tx1">
            <a:lumMod val="5000"/>
            <a:lumOff val="9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0" kern="1200" cap="none" spc="5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50000"/>
        <a:lumOff val="50000"/>
      </a:schemeClr>
    </cs:fontRef>
    <cs:spPr>
      <a:ln w="9525">
        <a:solidFill>
          <a:schemeClr val="tx1">
            <a:lumMod val="5000"/>
            <a:lumOff val="95000"/>
          </a:schemeClr>
        </a:solidFill>
      </a:ln>
    </cs:spPr>
    <cs:defRPr sz="900" kern="1200"/>
  </cs:valueAxis>
  <cs:wall>
    <cs:lnRef idx="0"/>
    <cs:fillRef idx="0"/>
    <cs:effectRef idx="0"/>
    <cs:fontRef idx="minor">
      <a:schemeClr val="tx1"/>
    </cs:fontRef>
    <cs:spPr>
      <a:sp3d/>
    </cs:spPr>
  </cs:wall>
</cs:chartStyle>
</file>

<file path=ppt/charts/style6.xml><?xml version="1.0" encoding="utf-8"?>
<cs:chartStyle xmlns:cs="http://schemas.microsoft.com/office/drawing/2012/chartStyle" xmlns:a="http://schemas.openxmlformats.org/drawingml/2006/main" id="312">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spPr>
      <a:ln w="9525">
        <a:solidFill>
          <a:schemeClr val="tx1">
            <a:lumMod val="5000"/>
            <a:lumOff val="95000"/>
          </a:schemeClr>
        </a:solidFill>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
  <cs:dataPoint3D>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3D>
  <cs:dataPointLine>
    <cs:lnRef idx="0">
      <cs:styleClr val="auto"/>
    </cs:lnRef>
    <cs:fillRef idx="0"/>
    <cs:effectRef idx="0"/>
    <cs:fontRef idx="minor">
      <a:schemeClr val="tx1"/>
    </cs:fontRef>
    <cs:spPr>
      <a:ln w="28575" cap="rnd">
        <a:solidFill>
          <a:schemeClr val="phClr">
            <a:alpha val="70000"/>
          </a:schemeClr>
        </a:solidFill>
        <a:round/>
      </a:ln>
    </cs:spPr>
  </cs:dataPointLine>
  <cs:dataPointMarker>
    <cs:lnRef idx="0">
      <cs:styleClr val="auto"/>
    </cs:lnRef>
    <cs:fillRef idx="0">
      <cs:styleClr val="auto"/>
    </cs:fillRef>
    <cs:effectRef idx="0"/>
    <cs:fontRef idx="minor">
      <a:schemeClr val="dk1"/>
    </cs:fontRef>
    <cs:spPr>
      <a:solidFill>
        <a:schemeClr val="phClr">
          <a:alpha val="70000"/>
        </a:schemeClr>
      </a:solidFill>
      <a:ln>
        <a:solidFill>
          <a:schemeClr val="phClr">
            <a:lumMod val="7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50000"/>
        <a:lumOff val="50000"/>
      </a:schemeClr>
    </cs:fontRef>
    <cs:spPr>
      <a:ln w="9525" cap="flat" cmpd="sng" algn="ctr">
        <a:solidFill>
          <a:schemeClr val="tx1">
            <a:lumMod val="5000"/>
            <a:lumOff val="9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0" kern="1200" cap="none" spc="5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50000"/>
        <a:lumOff val="50000"/>
      </a:schemeClr>
    </cs:fontRef>
    <cs:spPr>
      <a:ln w="9525">
        <a:solidFill>
          <a:schemeClr val="tx1">
            <a:lumMod val="5000"/>
            <a:lumOff val="95000"/>
          </a:schemeClr>
        </a:solidFill>
      </a:ln>
    </cs:spPr>
    <cs:defRPr sz="900" kern="1200"/>
  </cs:valueAxis>
  <cs:wall>
    <cs:lnRef idx="0"/>
    <cs:fillRef idx="0"/>
    <cs:effectRef idx="0"/>
    <cs:fontRef idx="minor">
      <a:schemeClr val="tx1"/>
    </cs:fontRef>
    <cs:spPr>
      <a:sp3d/>
    </cs:spPr>
  </cs:wall>
</cs:chartStyle>
</file>

<file path=ppt/charts/style7.xml><?xml version="1.0" encoding="utf-8"?>
<cs:chartStyle xmlns:cs="http://schemas.microsoft.com/office/drawing/2012/chartStyle" xmlns:a="http://schemas.openxmlformats.org/drawingml/2006/main" id="312">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spPr>
      <a:ln w="9525">
        <a:solidFill>
          <a:schemeClr val="tx1">
            <a:lumMod val="5000"/>
            <a:lumOff val="95000"/>
          </a:schemeClr>
        </a:solidFill>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
  <cs:dataPoint3D>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3D>
  <cs:dataPointLine>
    <cs:lnRef idx="0">
      <cs:styleClr val="auto"/>
    </cs:lnRef>
    <cs:fillRef idx="0"/>
    <cs:effectRef idx="0"/>
    <cs:fontRef idx="minor">
      <a:schemeClr val="tx1"/>
    </cs:fontRef>
    <cs:spPr>
      <a:ln w="28575" cap="rnd">
        <a:solidFill>
          <a:schemeClr val="phClr">
            <a:alpha val="70000"/>
          </a:schemeClr>
        </a:solidFill>
        <a:round/>
      </a:ln>
    </cs:spPr>
  </cs:dataPointLine>
  <cs:dataPointMarker>
    <cs:lnRef idx="0">
      <cs:styleClr val="auto"/>
    </cs:lnRef>
    <cs:fillRef idx="0">
      <cs:styleClr val="auto"/>
    </cs:fillRef>
    <cs:effectRef idx="0"/>
    <cs:fontRef idx="minor">
      <a:schemeClr val="dk1"/>
    </cs:fontRef>
    <cs:spPr>
      <a:solidFill>
        <a:schemeClr val="phClr">
          <a:alpha val="70000"/>
        </a:schemeClr>
      </a:solidFill>
      <a:ln>
        <a:solidFill>
          <a:schemeClr val="phClr">
            <a:lumMod val="7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50000"/>
        <a:lumOff val="50000"/>
      </a:schemeClr>
    </cs:fontRef>
    <cs:spPr>
      <a:ln w="9525" cap="flat" cmpd="sng" algn="ctr">
        <a:solidFill>
          <a:schemeClr val="tx1">
            <a:lumMod val="5000"/>
            <a:lumOff val="9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0" kern="1200" cap="none" spc="5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50000"/>
        <a:lumOff val="50000"/>
      </a:schemeClr>
    </cs:fontRef>
    <cs:spPr>
      <a:ln w="9525">
        <a:solidFill>
          <a:schemeClr val="tx1">
            <a:lumMod val="5000"/>
            <a:lumOff val="95000"/>
          </a:schemeClr>
        </a:solidFill>
      </a:ln>
    </cs:spPr>
    <cs:defRPr sz="900" kern="1200"/>
  </cs:valueAxis>
  <cs:wall>
    <cs:lnRef idx="0"/>
    <cs:fillRef idx="0"/>
    <cs:effectRef idx="0"/>
    <cs:fontRef idx="minor">
      <a:schemeClr val="tx1"/>
    </cs:fontRef>
    <cs:spPr>
      <a:sp3d/>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29643D-9BB7-4B9A-85AE-45DC59F1F7F2}"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CB274805-7F0C-4174-9689-7A9531A6F991}">
      <dgm:prSet phldrT="[Text]" phldr="0"/>
      <dgm:spPr/>
      <dgm:t>
        <a:bodyPr/>
        <a:lstStyle/>
        <a:p>
          <a:r>
            <a:rPr lang="en-US" dirty="0"/>
            <a:t>We hate these (phones).</a:t>
          </a:r>
        </a:p>
      </dgm:t>
    </dgm:pt>
    <dgm:pt modelId="{5BEFA61B-8421-46D4-942B-BE55AA0FCB2C}" type="parTrans" cxnId="{E77D56F3-040D-49C7-8F8A-783CF18157BA}">
      <dgm:prSet/>
      <dgm:spPr/>
      <dgm:t>
        <a:bodyPr/>
        <a:lstStyle/>
        <a:p>
          <a:endParaRPr lang="en-US"/>
        </a:p>
      </dgm:t>
    </dgm:pt>
    <dgm:pt modelId="{B68BE768-FC88-413D-9036-D25D8DDC8CE8}" type="sibTrans" cxnId="{E77D56F3-040D-49C7-8F8A-783CF18157BA}">
      <dgm:prSet/>
      <dgm:spPr/>
      <dgm:t>
        <a:bodyPr/>
        <a:lstStyle/>
        <a:p>
          <a:endParaRPr lang="en-US"/>
        </a:p>
      </dgm:t>
    </dgm:pt>
    <dgm:pt modelId="{79F9A891-C644-4E24-AA43-D0302C9A8C12}">
      <dgm:prSet phldrT="[Text]" phldr="0"/>
      <dgm:spPr/>
      <dgm:t>
        <a:bodyPr/>
        <a:lstStyle/>
        <a:p>
          <a:r>
            <a:rPr lang="en-US" dirty="0"/>
            <a:t>We had no idea! Give us a list</a:t>
          </a:r>
        </a:p>
      </dgm:t>
    </dgm:pt>
    <dgm:pt modelId="{21D0794C-9F8D-4198-BF5C-34AC9BB90C17}" type="parTrans" cxnId="{C2E7402F-4191-488F-8340-8F454780097C}">
      <dgm:prSet/>
      <dgm:spPr/>
      <dgm:t>
        <a:bodyPr/>
        <a:lstStyle/>
        <a:p>
          <a:endParaRPr lang="en-US"/>
        </a:p>
      </dgm:t>
    </dgm:pt>
    <dgm:pt modelId="{64F3AD2B-9053-423D-A708-E407CC5B00F0}" type="sibTrans" cxnId="{C2E7402F-4191-488F-8340-8F454780097C}">
      <dgm:prSet/>
      <dgm:spPr/>
      <dgm:t>
        <a:bodyPr/>
        <a:lstStyle/>
        <a:p>
          <a:endParaRPr lang="en-US"/>
        </a:p>
      </dgm:t>
    </dgm:pt>
    <dgm:pt modelId="{FECA98E0-FE59-4094-B93D-D91B016FBC43}">
      <dgm:prSet phldrT="[Text]" phldr="0"/>
      <dgm:spPr/>
      <dgm:t>
        <a:bodyPr/>
        <a:lstStyle/>
        <a:p>
          <a:r>
            <a:rPr lang="en-US" dirty="0"/>
            <a:t>We can’t do your list</a:t>
          </a:r>
        </a:p>
      </dgm:t>
    </dgm:pt>
    <dgm:pt modelId="{200E829C-2947-4419-B09E-E9EE7AB410DC}" type="parTrans" cxnId="{22710362-9743-4EB0-8E75-B5D4FCD5B507}">
      <dgm:prSet/>
      <dgm:spPr/>
      <dgm:t>
        <a:bodyPr/>
        <a:lstStyle/>
        <a:p>
          <a:endParaRPr lang="en-US"/>
        </a:p>
      </dgm:t>
    </dgm:pt>
    <dgm:pt modelId="{BF348973-485A-4EFC-892F-656D32EC4B38}" type="sibTrans" cxnId="{22710362-9743-4EB0-8E75-B5D4FCD5B507}">
      <dgm:prSet/>
      <dgm:spPr/>
      <dgm:t>
        <a:bodyPr/>
        <a:lstStyle/>
        <a:p>
          <a:endParaRPr lang="en-US"/>
        </a:p>
      </dgm:t>
    </dgm:pt>
    <dgm:pt modelId="{38671210-7951-4748-BE9F-D231E89EBBA7}">
      <dgm:prSet phldrT="[Text]" phldr="0"/>
      <dgm:spPr/>
      <dgm:t>
        <a:bodyPr/>
        <a:lstStyle/>
        <a:p>
          <a:r>
            <a:rPr lang="en-US" dirty="0"/>
            <a:t>DIY or suffer</a:t>
          </a:r>
        </a:p>
      </dgm:t>
    </dgm:pt>
    <dgm:pt modelId="{86531F61-A44C-4A87-A4C6-49480F735DF7}" type="parTrans" cxnId="{31353F14-A084-40D2-A340-38270138FD41}">
      <dgm:prSet/>
      <dgm:spPr/>
      <dgm:t>
        <a:bodyPr/>
        <a:lstStyle/>
        <a:p>
          <a:endParaRPr lang="en-US"/>
        </a:p>
      </dgm:t>
    </dgm:pt>
    <dgm:pt modelId="{C008050E-ACC0-4E25-9680-89F70EB04A9B}" type="sibTrans" cxnId="{31353F14-A084-40D2-A340-38270138FD41}">
      <dgm:prSet/>
      <dgm:spPr/>
      <dgm:t>
        <a:bodyPr/>
        <a:lstStyle/>
        <a:p>
          <a:endParaRPr lang="en-US"/>
        </a:p>
      </dgm:t>
    </dgm:pt>
    <dgm:pt modelId="{F6FB5BC2-EF3E-4E0E-86CF-75FE8E118C72}">
      <dgm:prSet phldrT="[Text]" phldr="0"/>
      <dgm:spPr/>
      <dgm:t>
        <a:bodyPr/>
        <a:lstStyle/>
        <a:p>
          <a:r>
            <a:rPr lang="en-US" dirty="0"/>
            <a:t>Time passes…</a:t>
          </a:r>
        </a:p>
      </dgm:t>
    </dgm:pt>
    <dgm:pt modelId="{D0D861F6-AE82-485C-BB54-4E13DA05F5DA}" type="parTrans" cxnId="{6F11E635-1010-4FD6-BE8E-596132B8AEE0}">
      <dgm:prSet/>
      <dgm:spPr/>
      <dgm:t>
        <a:bodyPr/>
        <a:lstStyle/>
        <a:p>
          <a:endParaRPr lang="en-US"/>
        </a:p>
      </dgm:t>
    </dgm:pt>
    <dgm:pt modelId="{148A735A-9F41-45E9-A612-E69902CE8303}" type="sibTrans" cxnId="{6F11E635-1010-4FD6-BE8E-596132B8AEE0}">
      <dgm:prSet/>
      <dgm:spPr/>
      <dgm:t>
        <a:bodyPr/>
        <a:lstStyle/>
        <a:p>
          <a:endParaRPr lang="en-US"/>
        </a:p>
      </dgm:t>
    </dgm:pt>
    <dgm:pt modelId="{5B8DD6F8-B738-4DB9-9954-B51F0E99CBC2}" type="pres">
      <dgm:prSet presAssocID="{2629643D-9BB7-4B9A-85AE-45DC59F1F7F2}" presName="compositeShape" presStyleCnt="0">
        <dgm:presLayoutVars>
          <dgm:chMax val="7"/>
          <dgm:dir/>
          <dgm:resizeHandles val="exact"/>
        </dgm:presLayoutVars>
      </dgm:prSet>
      <dgm:spPr/>
    </dgm:pt>
    <dgm:pt modelId="{3DAE721B-E507-4751-B342-891EC8B300BC}" type="pres">
      <dgm:prSet presAssocID="{2629643D-9BB7-4B9A-85AE-45DC59F1F7F2}" presName="wedge1" presStyleLbl="node1" presStyleIdx="0" presStyleCnt="5"/>
      <dgm:spPr/>
    </dgm:pt>
    <dgm:pt modelId="{D8186BF3-D19F-478D-8BFF-216E408D8926}" type="pres">
      <dgm:prSet presAssocID="{2629643D-9BB7-4B9A-85AE-45DC59F1F7F2}" presName="dummy1a" presStyleCnt="0"/>
      <dgm:spPr/>
    </dgm:pt>
    <dgm:pt modelId="{519D805D-D684-477D-AF64-FA32213F0022}" type="pres">
      <dgm:prSet presAssocID="{2629643D-9BB7-4B9A-85AE-45DC59F1F7F2}" presName="dummy1b" presStyleCnt="0"/>
      <dgm:spPr/>
    </dgm:pt>
    <dgm:pt modelId="{45F5FC92-679F-4242-AA09-B887082A91DF}" type="pres">
      <dgm:prSet presAssocID="{2629643D-9BB7-4B9A-85AE-45DC59F1F7F2}" presName="wedge1Tx" presStyleLbl="node1" presStyleIdx="0" presStyleCnt="5">
        <dgm:presLayoutVars>
          <dgm:chMax val="0"/>
          <dgm:chPref val="0"/>
          <dgm:bulletEnabled val="1"/>
        </dgm:presLayoutVars>
      </dgm:prSet>
      <dgm:spPr/>
    </dgm:pt>
    <dgm:pt modelId="{DAD72C3F-B3D4-45FC-8BFB-C934D9BC58A0}" type="pres">
      <dgm:prSet presAssocID="{2629643D-9BB7-4B9A-85AE-45DC59F1F7F2}" presName="wedge2" presStyleLbl="node1" presStyleIdx="1" presStyleCnt="5"/>
      <dgm:spPr/>
    </dgm:pt>
    <dgm:pt modelId="{D6C1BE32-AD2B-4023-9864-B43241B17E89}" type="pres">
      <dgm:prSet presAssocID="{2629643D-9BB7-4B9A-85AE-45DC59F1F7F2}" presName="dummy2a" presStyleCnt="0"/>
      <dgm:spPr/>
    </dgm:pt>
    <dgm:pt modelId="{434EED44-1072-46C3-BA23-AFB6FE72AB8A}" type="pres">
      <dgm:prSet presAssocID="{2629643D-9BB7-4B9A-85AE-45DC59F1F7F2}" presName="dummy2b" presStyleCnt="0"/>
      <dgm:spPr/>
    </dgm:pt>
    <dgm:pt modelId="{DFBD4E40-FC5B-4254-9A89-92AB0CCD439E}" type="pres">
      <dgm:prSet presAssocID="{2629643D-9BB7-4B9A-85AE-45DC59F1F7F2}" presName="wedge2Tx" presStyleLbl="node1" presStyleIdx="1" presStyleCnt="5">
        <dgm:presLayoutVars>
          <dgm:chMax val="0"/>
          <dgm:chPref val="0"/>
          <dgm:bulletEnabled val="1"/>
        </dgm:presLayoutVars>
      </dgm:prSet>
      <dgm:spPr/>
    </dgm:pt>
    <dgm:pt modelId="{A1B8E68D-53BF-4376-9C33-AB556CFA48CA}" type="pres">
      <dgm:prSet presAssocID="{2629643D-9BB7-4B9A-85AE-45DC59F1F7F2}" presName="wedge3" presStyleLbl="node1" presStyleIdx="2" presStyleCnt="5"/>
      <dgm:spPr/>
    </dgm:pt>
    <dgm:pt modelId="{A3ED02EB-AEAD-43C3-9C11-8CF0B4C8F562}" type="pres">
      <dgm:prSet presAssocID="{2629643D-9BB7-4B9A-85AE-45DC59F1F7F2}" presName="dummy3a" presStyleCnt="0"/>
      <dgm:spPr/>
    </dgm:pt>
    <dgm:pt modelId="{CEC74FCC-FFB5-4468-8853-8CBCEE50B2E4}" type="pres">
      <dgm:prSet presAssocID="{2629643D-9BB7-4B9A-85AE-45DC59F1F7F2}" presName="dummy3b" presStyleCnt="0"/>
      <dgm:spPr/>
    </dgm:pt>
    <dgm:pt modelId="{2B6E40E5-485C-4497-B03C-A18C70800AA3}" type="pres">
      <dgm:prSet presAssocID="{2629643D-9BB7-4B9A-85AE-45DC59F1F7F2}" presName="wedge3Tx" presStyleLbl="node1" presStyleIdx="2" presStyleCnt="5">
        <dgm:presLayoutVars>
          <dgm:chMax val="0"/>
          <dgm:chPref val="0"/>
          <dgm:bulletEnabled val="1"/>
        </dgm:presLayoutVars>
      </dgm:prSet>
      <dgm:spPr/>
    </dgm:pt>
    <dgm:pt modelId="{89989F33-192C-481D-ADA9-C6F8D0B5E149}" type="pres">
      <dgm:prSet presAssocID="{2629643D-9BB7-4B9A-85AE-45DC59F1F7F2}" presName="wedge4" presStyleLbl="node1" presStyleIdx="3" presStyleCnt="5"/>
      <dgm:spPr/>
    </dgm:pt>
    <dgm:pt modelId="{25069F6D-3AE0-427E-8C07-72FB498EC307}" type="pres">
      <dgm:prSet presAssocID="{2629643D-9BB7-4B9A-85AE-45DC59F1F7F2}" presName="dummy4a" presStyleCnt="0"/>
      <dgm:spPr/>
    </dgm:pt>
    <dgm:pt modelId="{A2F8ECA6-DC29-463C-854A-60CF8FE9AFBE}" type="pres">
      <dgm:prSet presAssocID="{2629643D-9BB7-4B9A-85AE-45DC59F1F7F2}" presName="dummy4b" presStyleCnt="0"/>
      <dgm:spPr/>
    </dgm:pt>
    <dgm:pt modelId="{7FF2DD52-FF95-4A28-8226-B48F1E1BBC2A}" type="pres">
      <dgm:prSet presAssocID="{2629643D-9BB7-4B9A-85AE-45DC59F1F7F2}" presName="wedge4Tx" presStyleLbl="node1" presStyleIdx="3" presStyleCnt="5">
        <dgm:presLayoutVars>
          <dgm:chMax val="0"/>
          <dgm:chPref val="0"/>
          <dgm:bulletEnabled val="1"/>
        </dgm:presLayoutVars>
      </dgm:prSet>
      <dgm:spPr/>
    </dgm:pt>
    <dgm:pt modelId="{8F744292-AE90-4750-BE7A-179285AFF8F6}" type="pres">
      <dgm:prSet presAssocID="{2629643D-9BB7-4B9A-85AE-45DC59F1F7F2}" presName="wedge5" presStyleLbl="node1" presStyleIdx="4" presStyleCnt="5"/>
      <dgm:spPr/>
    </dgm:pt>
    <dgm:pt modelId="{3838BBF9-C352-4B71-8BF8-6FD26065A346}" type="pres">
      <dgm:prSet presAssocID="{2629643D-9BB7-4B9A-85AE-45DC59F1F7F2}" presName="dummy5a" presStyleCnt="0"/>
      <dgm:spPr/>
    </dgm:pt>
    <dgm:pt modelId="{34442A05-9AB7-47D8-BCF3-12877187C0CE}" type="pres">
      <dgm:prSet presAssocID="{2629643D-9BB7-4B9A-85AE-45DC59F1F7F2}" presName="dummy5b" presStyleCnt="0"/>
      <dgm:spPr/>
    </dgm:pt>
    <dgm:pt modelId="{BE889203-2196-4CCA-AC78-C58C55D00CD4}" type="pres">
      <dgm:prSet presAssocID="{2629643D-9BB7-4B9A-85AE-45DC59F1F7F2}" presName="wedge5Tx" presStyleLbl="node1" presStyleIdx="4" presStyleCnt="5">
        <dgm:presLayoutVars>
          <dgm:chMax val="0"/>
          <dgm:chPref val="0"/>
          <dgm:bulletEnabled val="1"/>
        </dgm:presLayoutVars>
      </dgm:prSet>
      <dgm:spPr/>
    </dgm:pt>
    <dgm:pt modelId="{DA25D119-3E3E-43DE-9BF9-3372DF619259}" type="pres">
      <dgm:prSet presAssocID="{B68BE768-FC88-413D-9036-D25D8DDC8CE8}" presName="arrowWedge1" presStyleLbl="fgSibTrans2D1" presStyleIdx="0" presStyleCnt="5"/>
      <dgm:spPr/>
    </dgm:pt>
    <dgm:pt modelId="{71FB6B1A-A05D-47E8-870B-13A692552617}" type="pres">
      <dgm:prSet presAssocID="{64F3AD2B-9053-423D-A708-E407CC5B00F0}" presName="arrowWedge2" presStyleLbl="fgSibTrans2D1" presStyleIdx="1" presStyleCnt="5"/>
      <dgm:spPr/>
    </dgm:pt>
    <dgm:pt modelId="{B127225C-F83F-4EBD-9DBE-ACB0AFE7CEB6}" type="pres">
      <dgm:prSet presAssocID="{BF348973-485A-4EFC-892F-656D32EC4B38}" presName="arrowWedge3" presStyleLbl="fgSibTrans2D1" presStyleIdx="2" presStyleCnt="5"/>
      <dgm:spPr/>
    </dgm:pt>
    <dgm:pt modelId="{FA6D3CFB-EBA7-476B-B2EB-193E952925F8}" type="pres">
      <dgm:prSet presAssocID="{C008050E-ACC0-4E25-9680-89F70EB04A9B}" presName="arrowWedge4" presStyleLbl="fgSibTrans2D1" presStyleIdx="3" presStyleCnt="5"/>
      <dgm:spPr/>
    </dgm:pt>
    <dgm:pt modelId="{A320A28D-98C6-4C52-94AE-43B0DF98F1BD}" type="pres">
      <dgm:prSet presAssocID="{148A735A-9F41-45E9-A612-E69902CE8303}" presName="arrowWedge5" presStyleLbl="fgSibTrans2D1" presStyleIdx="4" presStyleCnt="5"/>
      <dgm:spPr/>
    </dgm:pt>
  </dgm:ptLst>
  <dgm:cxnLst>
    <dgm:cxn modelId="{31353F14-A084-40D2-A340-38270138FD41}" srcId="{2629643D-9BB7-4B9A-85AE-45DC59F1F7F2}" destId="{38671210-7951-4748-BE9F-D231E89EBBA7}" srcOrd="3" destOrd="0" parTransId="{86531F61-A44C-4A87-A4C6-49480F735DF7}" sibTransId="{C008050E-ACC0-4E25-9680-89F70EB04A9B}"/>
    <dgm:cxn modelId="{6E6D3A28-03FA-44C5-9E2F-D2E68F6F7B8F}" type="presOf" srcId="{38671210-7951-4748-BE9F-D231E89EBBA7}" destId="{7FF2DD52-FF95-4A28-8226-B48F1E1BBC2A}" srcOrd="1" destOrd="0" presId="urn:microsoft.com/office/officeart/2005/8/layout/cycle8"/>
    <dgm:cxn modelId="{C2E7402F-4191-488F-8340-8F454780097C}" srcId="{2629643D-9BB7-4B9A-85AE-45DC59F1F7F2}" destId="{79F9A891-C644-4E24-AA43-D0302C9A8C12}" srcOrd="1" destOrd="0" parTransId="{21D0794C-9F8D-4198-BF5C-34AC9BB90C17}" sibTransId="{64F3AD2B-9053-423D-A708-E407CC5B00F0}"/>
    <dgm:cxn modelId="{6F11E635-1010-4FD6-BE8E-596132B8AEE0}" srcId="{2629643D-9BB7-4B9A-85AE-45DC59F1F7F2}" destId="{F6FB5BC2-EF3E-4E0E-86CF-75FE8E118C72}" srcOrd="4" destOrd="0" parTransId="{D0D861F6-AE82-485C-BB54-4E13DA05F5DA}" sibTransId="{148A735A-9F41-45E9-A612-E69902CE8303}"/>
    <dgm:cxn modelId="{22710362-9743-4EB0-8E75-B5D4FCD5B507}" srcId="{2629643D-9BB7-4B9A-85AE-45DC59F1F7F2}" destId="{FECA98E0-FE59-4094-B93D-D91B016FBC43}" srcOrd="2" destOrd="0" parTransId="{200E829C-2947-4419-B09E-E9EE7AB410DC}" sibTransId="{BF348973-485A-4EFC-892F-656D32EC4B38}"/>
    <dgm:cxn modelId="{97B32F48-8D74-48CD-91D1-DE13743E2996}" type="presOf" srcId="{2629643D-9BB7-4B9A-85AE-45DC59F1F7F2}" destId="{5B8DD6F8-B738-4DB9-9954-B51F0E99CBC2}" srcOrd="0" destOrd="0" presId="urn:microsoft.com/office/officeart/2005/8/layout/cycle8"/>
    <dgm:cxn modelId="{680F8A4D-277E-4025-A830-EB1EC5EEAF55}" type="presOf" srcId="{79F9A891-C644-4E24-AA43-D0302C9A8C12}" destId="{DAD72C3F-B3D4-45FC-8BFB-C934D9BC58A0}" srcOrd="0" destOrd="0" presId="urn:microsoft.com/office/officeart/2005/8/layout/cycle8"/>
    <dgm:cxn modelId="{76FB976D-D102-481B-9ECE-B22EE9F0F403}" type="presOf" srcId="{FECA98E0-FE59-4094-B93D-D91B016FBC43}" destId="{2B6E40E5-485C-4497-B03C-A18C70800AA3}" srcOrd="1" destOrd="0" presId="urn:microsoft.com/office/officeart/2005/8/layout/cycle8"/>
    <dgm:cxn modelId="{3F86EC4E-2975-4CD5-A14C-984F33C626DE}" type="presOf" srcId="{CB274805-7F0C-4174-9689-7A9531A6F991}" destId="{3DAE721B-E507-4751-B342-891EC8B300BC}" srcOrd="0" destOrd="0" presId="urn:microsoft.com/office/officeart/2005/8/layout/cycle8"/>
    <dgm:cxn modelId="{46A5927A-8A92-4EAE-A719-16CDE6F21F20}" type="presOf" srcId="{CB274805-7F0C-4174-9689-7A9531A6F991}" destId="{45F5FC92-679F-4242-AA09-B887082A91DF}" srcOrd="1" destOrd="0" presId="urn:microsoft.com/office/officeart/2005/8/layout/cycle8"/>
    <dgm:cxn modelId="{34DCE080-7ADB-4E3C-83F9-BA485E3AD49F}" type="presOf" srcId="{79F9A891-C644-4E24-AA43-D0302C9A8C12}" destId="{DFBD4E40-FC5B-4254-9A89-92AB0CCD439E}" srcOrd="1" destOrd="0" presId="urn:microsoft.com/office/officeart/2005/8/layout/cycle8"/>
    <dgm:cxn modelId="{F8C34A83-5649-4B71-8144-D30844B6720F}" type="presOf" srcId="{FECA98E0-FE59-4094-B93D-D91B016FBC43}" destId="{A1B8E68D-53BF-4376-9C33-AB556CFA48CA}" srcOrd="0" destOrd="0" presId="urn:microsoft.com/office/officeart/2005/8/layout/cycle8"/>
    <dgm:cxn modelId="{DE5825A3-8EBF-4AA5-936B-0635CACC1CBD}" type="presOf" srcId="{F6FB5BC2-EF3E-4E0E-86CF-75FE8E118C72}" destId="{8F744292-AE90-4750-BE7A-179285AFF8F6}" srcOrd="0" destOrd="0" presId="urn:microsoft.com/office/officeart/2005/8/layout/cycle8"/>
    <dgm:cxn modelId="{170D9FCE-D61B-4322-A6F2-F2B99E267D21}" type="presOf" srcId="{38671210-7951-4748-BE9F-D231E89EBBA7}" destId="{89989F33-192C-481D-ADA9-C6F8D0B5E149}" srcOrd="0" destOrd="0" presId="urn:microsoft.com/office/officeart/2005/8/layout/cycle8"/>
    <dgm:cxn modelId="{E77D56F3-040D-49C7-8F8A-783CF18157BA}" srcId="{2629643D-9BB7-4B9A-85AE-45DC59F1F7F2}" destId="{CB274805-7F0C-4174-9689-7A9531A6F991}" srcOrd="0" destOrd="0" parTransId="{5BEFA61B-8421-46D4-942B-BE55AA0FCB2C}" sibTransId="{B68BE768-FC88-413D-9036-D25D8DDC8CE8}"/>
    <dgm:cxn modelId="{123332FC-E4A3-4443-A257-F61BB489577E}" type="presOf" srcId="{F6FB5BC2-EF3E-4E0E-86CF-75FE8E118C72}" destId="{BE889203-2196-4CCA-AC78-C58C55D00CD4}" srcOrd="1" destOrd="0" presId="urn:microsoft.com/office/officeart/2005/8/layout/cycle8"/>
    <dgm:cxn modelId="{AA096E6E-CFBA-47E4-A759-CDBC9A167669}" type="presParOf" srcId="{5B8DD6F8-B738-4DB9-9954-B51F0E99CBC2}" destId="{3DAE721B-E507-4751-B342-891EC8B300BC}" srcOrd="0" destOrd="0" presId="urn:microsoft.com/office/officeart/2005/8/layout/cycle8"/>
    <dgm:cxn modelId="{7A3E000A-1F91-4626-9ACD-F7D92E3790B0}" type="presParOf" srcId="{5B8DD6F8-B738-4DB9-9954-B51F0E99CBC2}" destId="{D8186BF3-D19F-478D-8BFF-216E408D8926}" srcOrd="1" destOrd="0" presId="urn:microsoft.com/office/officeart/2005/8/layout/cycle8"/>
    <dgm:cxn modelId="{AEB95A36-3BAE-44FA-9919-2D4E2BFA9019}" type="presParOf" srcId="{5B8DD6F8-B738-4DB9-9954-B51F0E99CBC2}" destId="{519D805D-D684-477D-AF64-FA32213F0022}" srcOrd="2" destOrd="0" presId="urn:microsoft.com/office/officeart/2005/8/layout/cycle8"/>
    <dgm:cxn modelId="{892998A7-5C4C-4508-BDAA-EB68E14717E7}" type="presParOf" srcId="{5B8DD6F8-B738-4DB9-9954-B51F0E99CBC2}" destId="{45F5FC92-679F-4242-AA09-B887082A91DF}" srcOrd="3" destOrd="0" presId="urn:microsoft.com/office/officeart/2005/8/layout/cycle8"/>
    <dgm:cxn modelId="{0FB5B14A-9C47-46AD-83B5-6D01F7424F93}" type="presParOf" srcId="{5B8DD6F8-B738-4DB9-9954-B51F0E99CBC2}" destId="{DAD72C3F-B3D4-45FC-8BFB-C934D9BC58A0}" srcOrd="4" destOrd="0" presId="urn:microsoft.com/office/officeart/2005/8/layout/cycle8"/>
    <dgm:cxn modelId="{398ADBDE-DB17-4246-A825-1086E57CC6F7}" type="presParOf" srcId="{5B8DD6F8-B738-4DB9-9954-B51F0E99CBC2}" destId="{D6C1BE32-AD2B-4023-9864-B43241B17E89}" srcOrd="5" destOrd="0" presId="urn:microsoft.com/office/officeart/2005/8/layout/cycle8"/>
    <dgm:cxn modelId="{C98B6162-3759-4234-88B1-502CDC6BF8DC}" type="presParOf" srcId="{5B8DD6F8-B738-4DB9-9954-B51F0E99CBC2}" destId="{434EED44-1072-46C3-BA23-AFB6FE72AB8A}" srcOrd="6" destOrd="0" presId="urn:microsoft.com/office/officeart/2005/8/layout/cycle8"/>
    <dgm:cxn modelId="{AC69C99D-ECD7-4702-ABA7-B08238FBC935}" type="presParOf" srcId="{5B8DD6F8-B738-4DB9-9954-B51F0E99CBC2}" destId="{DFBD4E40-FC5B-4254-9A89-92AB0CCD439E}" srcOrd="7" destOrd="0" presId="urn:microsoft.com/office/officeart/2005/8/layout/cycle8"/>
    <dgm:cxn modelId="{7FFCBDA9-933C-4EDB-ADD8-3F764A8553B9}" type="presParOf" srcId="{5B8DD6F8-B738-4DB9-9954-B51F0E99CBC2}" destId="{A1B8E68D-53BF-4376-9C33-AB556CFA48CA}" srcOrd="8" destOrd="0" presId="urn:microsoft.com/office/officeart/2005/8/layout/cycle8"/>
    <dgm:cxn modelId="{B9F3C1FA-F2D0-48D7-AD08-3EFD92ABF380}" type="presParOf" srcId="{5B8DD6F8-B738-4DB9-9954-B51F0E99CBC2}" destId="{A3ED02EB-AEAD-43C3-9C11-8CF0B4C8F562}" srcOrd="9" destOrd="0" presId="urn:microsoft.com/office/officeart/2005/8/layout/cycle8"/>
    <dgm:cxn modelId="{0DA6F397-DC62-4D0D-913D-682D79591E23}" type="presParOf" srcId="{5B8DD6F8-B738-4DB9-9954-B51F0E99CBC2}" destId="{CEC74FCC-FFB5-4468-8853-8CBCEE50B2E4}" srcOrd="10" destOrd="0" presId="urn:microsoft.com/office/officeart/2005/8/layout/cycle8"/>
    <dgm:cxn modelId="{082B8C0D-8025-4740-A234-0F71924C9E83}" type="presParOf" srcId="{5B8DD6F8-B738-4DB9-9954-B51F0E99CBC2}" destId="{2B6E40E5-485C-4497-B03C-A18C70800AA3}" srcOrd="11" destOrd="0" presId="urn:microsoft.com/office/officeart/2005/8/layout/cycle8"/>
    <dgm:cxn modelId="{045939D3-9979-40E0-8B25-E23A23D453E8}" type="presParOf" srcId="{5B8DD6F8-B738-4DB9-9954-B51F0E99CBC2}" destId="{89989F33-192C-481D-ADA9-C6F8D0B5E149}" srcOrd="12" destOrd="0" presId="urn:microsoft.com/office/officeart/2005/8/layout/cycle8"/>
    <dgm:cxn modelId="{98175116-B254-4CF6-AC88-2355E55ED975}" type="presParOf" srcId="{5B8DD6F8-B738-4DB9-9954-B51F0E99CBC2}" destId="{25069F6D-3AE0-427E-8C07-72FB498EC307}" srcOrd="13" destOrd="0" presId="urn:microsoft.com/office/officeart/2005/8/layout/cycle8"/>
    <dgm:cxn modelId="{4B966602-34DC-4031-8809-1E52B7698205}" type="presParOf" srcId="{5B8DD6F8-B738-4DB9-9954-B51F0E99CBC2}" destId="{A2F8ECA6-DC29-463C-854A-60CF8FE9AFBE}" srcOrd="14" destOrd="0" presId="urn:microsoft.com/office/officeart/2005/8/layout/cycle8"/>
    <dgm:cxn modelId="{3764B360-A940-41F0-AADB-AA114A73086F}" type="presParOf" srcId="{5B8DD6F8-B738-4DB9-9954-B51F0E99CBC2}" destId="{7FF2DD52-FF95-4A28-8226-B48F1E1BBC2A}" srcOrd="15" destOrd="0" presId="urn:microsoft.com/office/officeart/2005/8/layout/cycle8"/>
    <dgm:cxn modelId="{FC0590CB-25C4-4AB7-A7BA-8F6CE6DBEE50}" type="presParOf" srcId="{5B8DD6F8-B738-4DB9-9954-B51F0E99CBC2}" destId="{8F744292-AE90-4750-BE7A-179285AFF8F6}" srcOrd="16" destOrd="0" presId="urn:microsoft.com/office/officeart/2005/8/layout/cycle8"/>
    <dgm:cxn modelId="{B0FDEA05-F65C-4D85-B88E-5EB44B33AA7E}" type="presParOf" srcId="{5B8DD6F8-B738-4DB9-9954-B51F0E99CBC2}" destId="{3838BBF9-C352-4B71-8BF8-6FD26065A346}" srcOrd="17" destOrd="0" presId="urn:microsoft.com/office/officeart/2005/8/layout/cycle8"/>
    <dgm:cxn modelId="{2DFC8C3A-61B4-47C9-83A3-58C33148DD6C}" type="presParOf" srcId="{5B8DD6F8-B738-4DB9-9954-B51F0E99CBC2}" destId="{34442A05-9AB7-47D8-BCF3-12877187C0CE}" srcOrd="18" destOrd="0" presId="urn:microsoft.com/office/officeart/2005/8/layout/cycle8"/>
    <dgm:cxn modelId="{052DE100-DD42-47D1-B2DE-C79C6CBD7726}" type="presParOf" srcId="{5B8DD6F8-B738-4DB9-9954-B51F0E99CBC2}" destId="{BE889203-2196-4CCA-AC78-C58C55D00CD4}" srcOrd="19" destOrd="0" presId="urn:microsoft.com/office/officeart/2005/8/layout/cycle8"/>
    <dgm:cxn modelId="{FF821321-473C-4052-A24B-B02219EE355F}" type="presParOf" srcId="{5B8DD6F8-B738-4DB9-9954-B51F0E99CBC2}" destId="{DA25D119-3E3E-43DE-9BF9-3372DF619259}" srcOrd="20" destOrd="0" presId="urn:microsoft.com/office/officeart/2005/8/layout/cycle8"/>
    <dgm:cxn modelId="{225CEECD-52E8-4DB9-A643-DD0BA4DEA4D0}" type="presParOf" srcId="{5B8DD6F8-B738-4DB9-9954-B51F0E99CBC2}" destId="{71FB6B1A-A05D-47E8-870B-13A692552617}" srcOrd="21" destOrd="0" presId="urn:microsoft.com/office/officeart/2005/8/layout/cycle8"/>
    <dgm:cxn modelId="{0B00008F-0B0F-4603-818A-A1F6843CFE7E}" type="presParOf" srcId="{5B8DD6F8-B738-4DB9-9954-B51F0E99CBC2}" destId="{B127225C-F83F-4EBD-9DBE-ACB0AFE7CEB6}" srcOrd="22" destOrd="0" presId="urn:microsoft.com/office/officeart/2005/8/layout/cycle8"/>
    <dgm:cxn modelId="{7C2C8190-5943-4EFA-B539-D834C1A54CEE}" type="presParOf" srcId="{5B8DD6F8-B738-4DB9-9954-B51F0E99CBC2}" destId="{FA6D3CFB-EBA7-476B-B2EB-193E952925F8}" srcOrd="23" destOrd="0" presId="urn:microsoft.com/office/officeart/2005/8/layout/cycle8"/>
    <dgm:cxn modelId="{7AC6E1C3-F7C8-49BB-B4E4-613BE0D37029}" type="presParOf" srcId="{5B8DD6F8-B738-4DB9-9954-B51F0E99CBC2}" destId="{A320A28D-98C6-4C52-94AE-43B0DF98F1BD}" srcOrd="24" destOrd="0" presId="urn:microsoft.com/office/officeart/2005/8/layout/cycle8"/>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E721B-E507-4751-B342-891EC8B300BC}">
      <dsp:nvSpPr>
        <dsp:cNvPr id="0" name=""/>
        <dsp:cNvSpPr/>
      </dsp:nvSpPr>
      <dsp:spPr>
        <a:xfrm>
          <a:off x="242887" y="231510"/>
          <a:ext cx="2222499" cy="2222499"/>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We hate these (phones).</a:t>
          </a:r>
        </a:p>
      </dsp:txBody>
      <dsp:txXfrm>
        <a:off x="1402291" y="605102"/>
        <a:ext cx="714374" cy="476249"/>
      </dsp:txXfrm>
    </dsp:sp>
    <dsp:sp modelId="{DAD72C3F-B3D4-45FC-8BFB-C934D9BC58A0}">
      <dsp:nvSpPr>
        <dsp:cNvPr id="0" name=""/>
        <dsp:cNvSpPr/>
      </dsp:nvSpPr>
      <dsp:spPr>
        <a:xfrm>
          <a:off x="261937" y="290777"/>
          <a:ext cx="2222499" cy="2222499"/>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We had no idea! Give us a list</a:t>
          </a:r>
        </a:p>
      </dsp:txBody>
      <dsp:txXfrm>
        <a:off x="1693333" y="1306247"/>
        <a:ext cx="661458" cy="529166"/>
      </dsp:txXfrm>
    </dsp:sp>
    <dsp:sp modelId="{A1B8E68D-53BF-4376-9C33-AB556CFA48CA}">
      <dsp:nvSpPr>
        <dsp:cNvPr id="0" name=""/>
        <dsp:cNvSpPr/>
      </dsp:nvSpPr>
      <dsp:spPr>
        <a:xfrm>
          <a:off x="211666" y="327289"/>
          <a:ext cx="2222499" cy="2222499"/>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We can’t do your list</a:t>
          </a:r>
        </a:p>
      </dsp:txBody>
      <dsp:txXfrm>
        <a:off x="1005416" y="1888331"/>
        <a:ext cx="634999" cy="582083"/>
      </dsp:txXfrm>
    </dsp:sp>
    <dsp:sp modelId="{89989F33-192C-481D-ADA9-C6F8D0B5E149}">
      <dsp:nvSpPr>
        <dsp:cNvPr id="0" name=""/>
        <dsp:cNvSpPr/>
      </dsp:nvSpPr>
      <dsp:spPr>
        <a:xfrm>
          <a:off x="161395" y="290777"/>
          <a:ext cx="2222499" cy="2222499"/>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DIY or suffer</a:t>
          </a:r>
        </a:p>
      </dsp:txBody>
      <dsp:txXfrm>
        <a:off x="291041" y="1306247"/>
        <a:ext cx="661458" cy="529166"/>
      </dsp:txXfrm>
    </dsp:sp>
    <dsp:sp modelId="{8F744292-AE90-4750-BE7A-179285AFF8F6}">
      <dsp:nvSpPr>
        <dsp:cNvPr id="0" name=""/>
        <dsp:cNvSpPr/>
      </dsp:nvSpPr>
      <dsp:spPr>
        <a:xfrm>
          <a:off x="180445" y="231510"/>
          <a:ext cx="2222499" cy="2222499"/>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Time passes…</a:t>
          </a:r>
        </a:p>
      </dsp:txBody>
      <dsp:txXfrm>
        <a:off x="529166" y="605102"/>
        <a:ext cx="714374" cy="476249"/>
      </dsp:txXfrm>
    </dsp:sp>
    <dsp:sp modelId="{DA25D119-3E3E-43DE-9BF9-3372DF619259}">
      <dsp:nvSpPr>
        <dsp:cNvPr id="0" name=""/>
        <dsp:cNvSpPr/>
      </dsp:nvSpPr>
      <dsp:spPr>
        <a:xfrm>
          <a:off x="105199" y="93927"/>
          <a:ext cx="2497666" cy="2497666"/>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FB6B1A-A05D-47E8-870B-13A692552617}">
      <dsp:nvSpPr>
        <dsp:cNvPr id="0" name=""/>
        <dsp:cNvSpPr/>
      </dsp:nvSpPr>
      <dsp:spPr>
        <a:xfrm>
          <a:off x="124507" y="153174"/>
          <a:ext cx="2497666" cy="2497666"/>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27225C-F83F-4EBD-9DBE-ACB0AFE7CEB6}">
      <dsp:nvSpPr>
        <dsp:cNvPr id="0" name=""/>
        <dsp:cNvSpPr/>
      </dsp:nvSpPr>
      <dsp:spPr>
        <a:xfrm>
          <a:off x="74083" y="189798"/>
          <a:ext cx="2497666" cy="2497666"/>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6D3CFB-EBA7-476B-B2EB-193E952925F8}">
      <dsp:nvSpPr>
        <dsp:cNvPr id="0" name=""/>
        <dsp:cNvSpPr/>
      </dsp:nvSpPr>
      <dsp:spPr>
        <a:xfrm>
          <a:off x="23658" y="153174"/>
          <a:ext cx="2497666" cy="2497666"/>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20A28D-98C6-4C52-94AE-43B0DF98F1BD}">
      <dsp:nvSpPr>
        <dsp:cNvPr id="0" name=""/>
        <dsp:cNvSpPr/>
      </dsp:nvSpPr>
      <dsp:spPr>
        <a:xfrm>
          <a:off x="42967" y="93927"/>
          <a:ext cx="2497666" cy="2497666"/>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0.37196</cdr:x>
      <cdr:y>0.16247</cdr:y>
    </cdr:from>
    <cdr:to>
      <cdr:x>0.4579</cdr:x>
      <cdr:y>0.36636</cdr:y>
    </cdr:to>
    <cdr:sp macro="" textlink="">
      <cdr:nvSpPr>
        <cdr:cNvPr id="2" name="Thought Bubble: Cloud 1">
          <a:extLst xmlns:a="http://schemas.openxmlformats.org/drawingml/2006/main">
            <a:ext uri="{FF2B5EF4-FFF2-40B4-BE49-F238E27FC236}">
              <a16:creationId xmlns:a16="http://schemas.microsoft.com/office/drawing/2014/main" id="{099BE31B-DCB7-D127-5124-2B5E4C6C812B}"/>
            </a:ext>
          </a:extLst>
        </cdr:cNvPr>
        <cdr:cNvSpPr/>
      </cdr:nvSpPr>
      <cdr:spPr>
        <a:xfrm xmlns:a="http://schemas.openxmlformats.org/drawingml/2006/main">
          <a:off x="4451984" y="582930"/>
          <a:ext cx="1028700" cy="731520"/>
        </a:xfrm>
        <a:prstGeom xmlns:a="http://schemas.openxmlformats.org/drawingml/2006/main" prst="cloudCallout">
          <a:avLst>
            <a:gd name="adj1" fmla="val -60132"/>
            <a:gd name="adj2" fmla="val 75240"/>
          </a:avLst>
        </a:prstGeom>
      </cdr:spPr>
      <cdr:style>
        <a:lnRef xmlns:a="http://schemas.openxmlformats.org/drawingml/2006/main" idx="2">
          <a:schemeClr val="accent6">
            <a:shade val="15000"/>
          </a:schemeClr>
        </a:lnRef>
        <a:fillRef xmlns:a="http://schemas.openxmlformats.org/drawingml/2006/main" idx="1">
          <a:schemeClr val="accent6"/>
        </a:fillRef>
        <a:effectRef xmlns:a="http://schemas.openxmlformats.org/drawingml/2006/main" idx="0">
          <a:schemeClr val="accent6"/>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kern="1200" dirty="0">
              <a:solidFill>
                <a:schemeClr val="tx1"/>
              </a:solidFill>
            </a:rPr>
            <a:t>That good??</a:t>
          </a:r>
        </a:p>
      </cdr:txBody>
    </cdr:sp>
  </cdr:relSizeAnchor>
  <cdr:relSizeAnchor xmlns:cdr="http://schemas.openxmlformats.org/drawingml/2006/chartDrawing">
    <cdr:from>
      <cdr:x>0.07618</cdr:x>
      <cdr:y>0.09699</cdr:y>
    </cdr:from>
    <cdr:to>
      <cdr:x>0.16213</cdr:x>
      <cdr:y>0.30087</cdr:y>
    </cdr:to>
    <cdr:sp macro="" textlink="">
      <cdr:nvSpPr>
        <cdr:cNvPr id="3" name="Thought Bubble: Cloud 2">
          <a:extLst xmlns:a="http://schemas.openxmlformats.org/drawingml/2006/main">
            <a:ext uri="{FF2B5EF4-FFF2-40B4-BE49-F238E27FC236}">
              <a16:creationId xmlns:a16="http://schemas.microsoft.com/office/drawing/2014/main" id="{8A7ADCAA-1034-A874-0313-1094219633FD}"/>
            </a:ext>
          </a:extLst>
        </cdr:cNvPr>
        <cdr:cNvSpPr/>
      </cdr:nvSpPr>
      <cdr:spPr>
        <a:xfrm xmlns:a="http://schemas.openxmlformats.org/drawingml/2006/main">
          <a:off x="911859" y="347980"/>
          <a:ext cx="1028700" cy="731520"/>
        </a:xfrm>
        <a:prstGeom xmlns:a="http://schemas.openxmlformats.org/drawingml/2006/main" prst="cloudCallout">
          <a:avLst>
            <a:gd name="adj1" fmla="val -40688"/>
            <a:gd name="adj2" fmla="val 132531"/>
          </a:avLst>
        </a:prstGeom>
      </cdr:spPr>
      <cdr:style>
        <a:lnRef xmlns:a="http://schemas.openxmlformats.org/drawingml/2006/main" idx="2">
          <a:schemeClr val="accent3">
            <a:shade val="15000"/>
          </a:schemeClr>
        </a:lnRef>
        <a:fillRef xmlns:a="http://schemas.openxmlformats.org/drawingml/2006/main" idx="1">
          <a:schemeClr val="accent3"/>
        </a:fillRef>
        <a:effectRef xmlns:a="http://schemas.openxmlformats.org/drawingml/2006/main" idx="0">
          <a:schemeClr val="accent3"/>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kern="1200" dirty="0">
              <a:solidFill>
                <a:schemeClr val="tx1"/>
              </a:solidFill>
            </a:rPr>
            <a:t>Before Run-7?</a:t>
          </a:r>
        </a:p>
      </cdr:txBody>
    </cdr:sp>
  </cdr:relSizeAnchor>
</c:userShapes>
</file>

<file path=ppt/drawings/drawing2.xml><?xml version="1.0" encoding="utf-8"?>
<c:userShapes xmlns:c="http://schemas.openxmlformats.org/drawingml/2006/chart">
  <cdr:relSizeAnchor xmlns:cdr="http://schemas.openxmlformats.org/drawingml/2006/chartDrawing">
    <cdr:from>
      <cdr:x>0.14741</cdr:x>
      <cdr:y>0.42351</cdr:y>
    </cdr:from>
    <cdr:to>
      <cdr:x>0.21952</cdr:x>
      <cdr:y>0.50564</cdr:y>
    </cdr:to>
    <cdr:sp macro="" textlink="">
      <cdr:nvSpPr>
        <cdr:cNvPr id="2" name="Speech Bubble: Rectangle 1">
          <a:extLst xmlns:a="http://schemas.openxmlformats.org/drawingml/2006/main">
            <a:ext uri="{FF2B5EF4-FFF2-40B4-BE49-F238E27FC236}">
              <a16:creationId xmlns:a16="http://schemas.microsoft.com/office/drawing/2014/main" id="{DE9BFC5D-E812-6CD7-F2FC-F90316432A56}"/>
            </a:ext>
          </a:extLst>
        </cdr:cNvPr>
        <cdr:cNvSpPr/>
      </cdr:nvSpPr>
      <cdr:spPr>
        <a:xfrm xmlns:a="http://schemas.openxmlformats.org/drawingml/2006/main">
          <a:off x="1762123" y="2505076"/>
          <a:ext cx="862011" cy="485775"/>
        </a:xfrm>
        <a:prstGeom xmlns:a="http://schemas.openxmlformats.org/drawingml/2006/main" prst="wedgeRectCallout">
          <a:avLst>
            <a:gd name="adj1" fmla="val -45073"/>
            <a:gd name="adj2" fmla="val 161418"/>
          </a:avLst>
        </a:prstGeom>
        <a:gradFill xmlns:a="http://schemas.openxmlformats.org/drawingml/2006/main"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1400" dirty="0">
              <a:solidFill>
                <a:schemeClr val="tx1"/>
              </a:solidFill>
            </a:rPr>
            <a:t>Growing pains?</a:t>
          </a:r>
        </a:p>
      </cdr:txBody>
    </cdr:sp>
  </cdr:relSizeAnchor>
  <cdr:relSizeAnchor xmlns:cdr="http://schemas.openxmlformats.org/drawingml/2006/chartDrawing">
    <cdr:from>
      <cdr:x>0.7761</cdr:x>
      <cdr:y>0.03757</cdr:y>
    </cdr:from>
    <cdr:to>
      <cdr:x>0.83732</cdr:x>
      <cdr:y>0.1197</cdr:y>
    </cdr:to>
    <cdr:sp macro="" textlink="">
      <cdr:nvSpPr>
        <cdr:cNvPr id="3" name="Speech Bubble: Rectangle 2">
          <a:extLst xmlns:a="http://schemas.openxmlformats.org/drawingml/2006/main">
            <a:ext uri="{FF2B5EF4-FFF2-40B4-BE49-F238E27FC236}">
              <a16:creationId xmlns:a16="http://schemas.microsoft.com/office/drawing/2014/main" id="{552792AE-1D39-BD2D-8B91-D6AF26A7DF64}"/>
            </a:ext>
          </a:extLst>
        </cdr:cNvPr>
        <cdr:cNvSpPr/>
      </cdr:nvSpPr>
      <cdr:spPr>
        <a:xfrm xmlns:a="http://schemas.openxmlformats.org/drawingml/2006/main">
          <a:off x="9277349" y="222251"/>
          <a:ext cx="731836" cy="485775"/>
        </a:xfrm>
        <a:prstGeom xmlns:a="http://schemas.openxmlformats.org/drawingml/2006/main" prst="wedgeRectCallout">
          <a:avLst>
            <a:gd name="adj1" fmla="val 52803"/>
            <a:gd name="adj2" fmla="val 133967"/>
          </a:avLst>
        </a:prstGeom>
        <a:gradFill xmlns:a="http://schemas.openxmlformats.org/drawingml/2006/main"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1400" dirty="0">
              <a:solidFill>
                <a:schemeClr val="tx1"/>
              </a:solidFill>
            </a:rPr>
            <a:t>Senior pains</a:t>
          </a: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2T16:20:27.440"/>
    </inkml:context>
    <inkml:brush xml:id="br0">
      <inkml:brushProperty name="width" value="0.05" units="cm"/>
      <inkml:brushProperty name="height" value="0.05" units="cm"/>
      <inkml:brushProperty name="color" value="#E71224"/>
    </inkml:brush>
  </inkml:definitions>
  <inkml:trace contextRef="#ctx0" brushRef="#br0">11505 1 24575,'-23'2'0,"1"2"0,-1 0 0,1 2 0,0 0 0,1 1 0,-34 17 0,1-2 0,-260 102 0,-117 41 0,303-122 0,-189 37 0,-295-2 0,-3-42 0,159-12 0,-1606 123 0,1933-137 0,-2178 46-726,1262-125 697,384 15 50,-7 39 108,615 16 22,-1 1 1,1 4-1,-66 14 0,-49 29-151,3 7 0,-188 92 0,219-73 0,96-51 0,-1-2 0,-72 29 0,-89 18-1365,170-59-5461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5:36.150"/>
    </inkml:context>
    <inkml:brush xml:id="br0">
      <inkml:brushProperty name="width" value="0.1" units="cm"/>
      <inkml:brushProperty name="height" value="0.1" units="cm"/>
      <inkml:brushProperty name="color" value="#E71224"/>
    </inkml:brush>
  </inkml:definitions>
  <inkml:trace contextRef="#ctx0" brushRef="#br0">9 217 9830,'0'0'0,"0"0"0,0 0 0,0 0 0,27-17 0,-22 13 0,-1 0 0,1-1 0,-1 0 0,0 0 0,0 0 0,0-1 0,-1 1 0,0-1 0,0 0 0,0 1 0,-1-1 0,0-1 0,0 1 0,-1 0 0,1 0 0,-1-1 0,-1 1 0,1-1 0,-1 1 0,0-1 0,0 1 0,-1 0 0,0-1 0,0 1 0,-1 0 0,0-1 0,0 1 0,0 0 0,-1 0 0,-6-10 0,9 15 14,0 1 0,0-1 0,0 1 0,0-1 0,-1 1 0,1 0-1,0-1 1,0 1 0,-1 0 0,1-1 0,0 1 0,-1 0 0,1-1 0,0 1 0,-1 0 0,1 0-1,-1-1 1,1 1 0,0 0 0,-1 0 0,1 0 0,-1-1 0,1 1 0,0 0 0,-1 0 0,1 0-1,-1 0 1,1 0 0,-1 0 0,1 0 0,-1 0 0,1 0 0,0 0 0,-1 0 0,-12 14 1118,-2 23 1110,8-14-1156,2-1 0,0 1 0,-2 31-1,6-44-835,0-1 0,1 1-1,1-1 1,-1 1 0,1-1-1,1 1 1,0-1 0,0 0-1,1 0 1,0 0 0,5 9 0,-6-14-104,2 0 0,-1 0 0,0 0 0,1-1 0,0 0 0,-1 0 0,1 0 0,1 0 0,-1 0 0,0-1 1,1 0-1,-1 0 0,1 0 0,-1 0 0,1-1 0,0 0 0,0 0 0,9 1 0,4 0 456,1-2 0,0 0 0,29-3 0,-43 2-602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5:36.880"/>
    </inkml:context>
    <inkml:brush xml:id="br0">
      <inkml:brushProperty name="width" value="0.1" units="cm"/>
      <inkml:brushProperty name="height" value="0.1" units="cm"/>
      <inkml:brushProperty name="color" value="#E71224"/>
    </inkml:brush>
  </inkml:definitions>
  <inkml:trace contextRef="#ctx0" brushRef="#br0">162 0 9830,'-8'2'547,"0"0"0,0 1 0,0 0-1,1 0 1,0 1 0,-1 0 0,1 0 0,0 1 0,-8 6 0,8-6-487,6-4-58,-43 34 748,42-33-701,-1 0-1,1 0 0,0 0 0,0 0 1,0 0-1,0 1 0,1-1 0,-1 1 0,1-1 1,-1 1-1,1 0 0,0 0 0,0-1 1,0 1-1,-1 6 0,4-7 127,-1-1 1,1 1-1,0 0 0,-1-1 0,1 1 1,0-1-1,0 1 0,0-1 0,0 0 1,0 0-1,0 0 0,1 0 1,-1 0-1,0 0 0,4 0 0,2 2 302,8 4-14,1 1 0,-1 1 0,-1 1 0,1 0 0,-2 1 0,25 23 0,-32-27-276,0 1 0,-1 0 0,0 0 1,0 0-1,-1 1 0,0 0 0,-1 0 1,1 0-1,-2 0 0,0 1 1,0 0-1,0-1 0,-1 1 0,1 11 1,-3-19-188,0 1 0,-1-1 0,1 0 0,0 0 0,-1 1 0,1-1 0,-1 0 0,1 0 0,-1 0 0,0 0 0,0 0 0,0 0 0,0 0 0,0 0 0,-1 0 0,1 0 0,-1-1 0,1 1 0,-1 0 0,1-1 0,-1 1 0,0-1 0,0 0 0,0 0 0,0 0 0,0 0 0,-3 1 0,-5 3 0,-1-2 0,1 1 0,-1-1 0,-12 1 0,20-3 0,-20 2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3T17:46:00.836"/>
    </inkml:context>
    <inkml:brush xml:id="br0">
      <inkml:brushProperty name="width" value="0.05" units="cm"/>
      <inkml:brushProperty name="height" value="0.05" units="cm"/>
      <inkml:brushProperty name="color" value="#E71224"/>
    </inkml:brush>
  </inkml:definitions>
  <inkml:trace contextRef="#ctx0" brushRef="#br0">292 0 24575,'-21'2'0,"0"0"0,-1 2 0,1 0 0,0 1 0,-39 16 0,-3-1 0,59-19 0,0 1 0,0-1 0,0 0 0,1 1 0,-1 0 0,0 0 0,1 0 0,-1 1 0,1-1 0,-1 1 0,1 0 0,0 0 0,0 0 0,1 0 0,-4 4 0,5-5 0,1 0 0,-1 0 0,0 1 0,1-1 0,-1 0 0,1 1 0,0-1 0,-1 0 0,1 1 0,0-1 0,1 0 0,-1 1 0,0-1 0,1 0 0,-1 0 0,1 1 0,0-1 0,-1 0 0,1 0 0,0 0 0,1 0 0,-1 0 0,0 0 0,0 0 0,1 0 0,-1 0 0,1-1 0,0 1 0,1 1 0,7 6 0,0-1 0,0 0 0,0 0 0,1-1 0,0-1 0,1 0 0,-1 0 0,22 6 0,106 25 0,-111-31 0,28 0 0,-45-6 0,0 1 0,0 0 0,0 1 0,0 0 0,11 4 0,-19-5 0,0 0 0,0 0 0,-1 1 0,1-1 0,-1 1 0,1 0 0,-1 0 0,1 0 0,-1 0 0,0 0 0,0 0 0,0 1 0,0-1 0,-1 1 0,1-1 0,-1 1 0,1 0 0,-1-1 0,0 1 0,0 0 0,0 0 0,1 6 0,0 1 0,-1 0 0,1-1 0,-2 2 0,1-1 0,-1 0 0,-1 0 0,-3 17 0,3-24 0,0 1 0,0-1 0,0 0 0,0 0 0,-1 1 0,1-1 0,-1 0 0,0 0 0,0-1 0,0 1 0,0 0 0,-1-1 0,1 1 0,-1-1 0,1 0 0,-1 0 0,0 0 0,0 0 0,0 0 0,0 0 0,0-1 0,0 0 0,0 0 0,-1 0 0,-5 2 0,-24 1 0,1-2 0,-2-1 0,-62-5 0,2-1 0,31 5-1365,36 0-5461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2T16:20:28.957"/>
    </inkml:context>
    <inkml:brush xml:id="br0">
      <inkml:brushProperty name="width" value="0.05" units="cm"/>
      <inkml:brushProperty name="height" value="0.05" units="cm"/>
      <inkml:brushProperty name="color" value="#E71224"/>
    </inkml:brush>
  </inkml:definitions>
  <inkml:trace contextRef="#ctx0" brushRef="#br0">0 1 24575,'61'5'0,"-1"2"0,1 3 0,-2 2 0,84 30 0,-97-29 0,255 75-89,1314 356-1154,-198-154 1243,11-64 0,-34 11-467,-1197-185 1167,278 115 0,-184-59-301,-92-43-399,3-8 0,2-9 0,2-9 0,1-9 0,233 3 0,144-8 0,-561-24 0,28 1 0,71 13 0,-63-7 0,0-3 0,0-2 0,67-6 0,-9 0 0,-12 3-1365,-50 0-5461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4:33.330"/>
    </inkml:context>
    <inkml:brush xml:id="br0">
      <inkml:brushProperty name="width" value="0.05" units="cm"/>
      <inkml:brushProperty name="height" value="0.05" units="cm"/>
      <inkml:brushProperty name="color" value="#E71224"/>
    </inkml:brush>
  </inkml:definitions>
  <inkml:trace contextRef="#ctx0" brushRef="#br0">1534 1 24575,'-20'17'0,"0"0"0,-2-1 0,0-2 0,0 0 0,-40 18 0,-131 41 0,66-26 0,-68 35 0,-348 205 0,462-235 0,33-20 0,-72 36 0,80-55-1365,21-10-5461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4:34.456"/>
    </inkml:context>
    <inkml:brush xml:id="br0">
      <inkml:brushProperty name="width" value="0.05" units="cm"/>
      <inkml:brushProperty name="height" value="0.05" units="cm"/>
      <inkml:brushProperty name="color" value="#E71224"/>
    </inkml:brush>
  </inkml:definitions>
  <inkml:trace contextRef="#ctx0" brushRef="#br0">0 1 24575,'84'2'0,"0"4"0,143 30 0,156 72 0,-166-17 0,-150-60 0,0-2 0,101 27 0,-87-44 0,-66-11 0,0 1 0,1 1 0,-1 0 0,0 0 0,0 2 0,24 10 0,31 15 87,-48-21-813,40 21 0,-45-19-6100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5:26.349"/>
    </inkml:context>
    <inkml:brush xml:id="br0">
      <inkml:brushProperty name="width" value="0.1" units="cm"/>
      <inkml:brushProperty name="height" value="0.1" units="cm"/>
      <inkml:brushProperty name="color" value="#E71224"/>
    </inkml:brush>
  </inkml:definitions>
  <inkml:trace contextRef="#ctx0" brushRef="#br0">216 0 9830,'1'8'6874,"-2"16"-7238,1-14 686,1 34-407,13 304 7929,-14-346-7786,0 0 1,0 0-1,0 0 1,1 0-1,-1-1 1,0 1-1,1 0 0,0 0 1,-1 0-1,1-1 1,0 1-1,0 0 1,2 2-1,1-9 250,-3-14-1088,-1 15 675,0 0 1,-1 0 0,1 0 0,-1 0 0,0 0-1,0 0 1,0 0 0,0 0 0,-1 1 0,0-1-1,0 0 1,0 1 0,0 0 0,0-1 0,-1 1-1,1 0 1,-1 0 0,0 0 0,0 1 0,0-1-1,0 1 1,-1-1 0,1 1 0,-1 0 0,1 0-1,-1 1 1,0-1 0,1 1 0,-1 0 0,0-1 0,0 2-1,-6-2 1,5 2 171,-1-1-1,1 1 1,-1 0-1,0 0 1,1 1 0,-1 0-1,1 0 1,-1 0-1,1 1 1,-1-1-1,1 1 1,0 1-1,0-1 1,0 1 0,0 0-1,0 0 1,1 0-1,-1 1 1,1-1-1,0 1 1,0 0 0,-6 9-1,5-6 14,0 1 0,0 0 0,1 1 0,1-1 0,-1 1 0,1-1 0,1 1 0,-1 0 0,0 12 0,2-18-39,1 0-1,0 0 1,0 0-1,0-1 1,0 1-1,1 0 1,-1 0-1,1 0 1,0 0-1,0 0 1,0-1 0,0 1-1,0 0 1,0-1-1,1 1 1,-1-1-1,1 1 1,0-1-1,0 0 1,0 0-1,0 0 1,0 0 0,0 0-1,1 0 1,-1 0-1,0-1 1,1 1-1,0-1 1,-1 0-1,1 0 1,0 0 0,3 1-1,11 2 90,0-1 0,0-1 0,0-1 0,0 0 0,1-2 0,-1 0 0,0 0-1,24-6 1,-15 3-82,-16 2-48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5:26.775"/>
    </inkml:context>
    <inkml:brush xml:id="br0">
      <inkml:brushProperty name="width" value="0.1" units="cm"/>
      <inkml:brushProperty name="height" value="0.1" units="cm"/>
      <inkml:brushProperty name="color" value="#E71224"/>
    </inkml:brush>
  </inkml:definitions>
  <inkml:trace contextRef="#ctx0" brushRef="#br0">1 1 9830,'0'0'5217,"0"0"-5217,2 19 0,10 111 227,-11-118-181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5:26.982"/>
    </inkml:context>
    <inkml:brush xml:id="br0">
      <inkml:brushProperty name="width" value="0.1" units="cm"/>
      <inkml:brushProperty name="height" value="0.1" units="cm"/>
      <inkml:brushProperty name="color" value="#E71224"/>
    </inkml:brush>
  </inkml:definitions>
  <inkml:trace contextRef="#ctx0" brushRef="#br0">0 1 9830,'0'0'0,"0"0"0,0 0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5:27.596"/>
    </inkml:context>
    <inkml:brush xml:id="br0">
      <inkml:brushProperty name="width" value="0.1" units="cm"/>
      <inkml:brushProperty name="height" value="0.1" units="cm"/>
      <inkml:brushProperty name="color" value="#E71224"/>
    </inkml:brush>
  </inkml:definitions>
  <inkml:trace contextRef="#ctx0" brushRef="#br0">27 72 9830,'-18'17'5461,"17"-13"-5461,-1 1 0,1 0 0,-1 0 0,1-1 0,1 1 0,-1 0 0,1 0 0,0 0 0,0 8 0,0-11 0,0-1 0,0 0 0,0 0 0,1 0 0,-1 0 0,0 0 0,0 0 0,1 0 0,-1 1 0,1-1 0,-1 0 0,1 0 0,-1 0 0,1 0 0,0-1 0,-1 1 0,1 0 0,0 0 0,0 0 0,-1 0 0,1-1 0,0 1 0,0 0 0,0-1 0,0 1 0,0-1 0,0 1 0,0-1 0,0 1 0,0-1 0,1 0 0,-1 0 0,0 1 0,0-1 0,0 0 0,0 0 0,0 0 0,0 0 0,1 0 0,-1-1 0,0 1 0,0 0 0,0 0 0,0-1 0,0 1 0,2-1 0,15-7 18,0 0 0,0 0 0,-1-2 1,0 0-1,-1-1 0,0-1 0,22-20 0,-38 31-37,1 0 0,0 1 0,0-1 0,-1 0 0,1 1 0,-1-1 0,1 0 0,-1 0-1,1 0 1,-1 1 0,1-1 0,-1 0 0,0 0 0,1 0 0,-1 0 0,0 0 0,0 0 0,0 0 0,0 0 0,0 0 0,0 0 0,0 0 0,0 0 0,0 0 0,0 1 0,0-1 0,-1 0 0,1 0 0,0 0 0,-1-1 0,-1 0-31,1 0 0,-1 0 0,0 0 0,0 0 0,0 1 0,0-1 0,0 1 0,0-1-1,0 1 1,-1 0 0,-2-2 0,-6-1 96,0 0-1,0 0 1,-1 1-1,-12-2 1,9 4 22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19:35:35.245"/>
    </inkml:context>
    <inkml:brush xml:id="br0">
      <inkml:brushProperty name="width" value="0.1" units="cm"/>
      <inkml:brushProperty name="height" value="0.1" units="cm"/>
      <inkml:brushProperty name="color" value="#E71224"/>
    </inkml:brush>
  </inkml:definitions>
  <inkml:trace contextRef="#ctx0" brushRef="#br0">166 301 9830,'0'0'6445,"0"0"-6445,-6-1 34,-1 1 1,0 1 0,1-1 0,-1 1 0,0 0 0,1 1 0,-1 0 0,1 0 0,0 0-1,-1 1 1,1 0 0,0 0 0,1 0 0,-1 1 0,0 0 0,1 0 0,0 0 0,0 1-1,0-1 1,1 1 0,0 1 0,-1-1 0,2 0 0,-1 1 0,1 0 0,0 0 0,0 0-1,0 0 1,-1 8 0,2-11 56,1 1-1,0-1 0,0 0 0,0 1 1,0-1-1,1 1 0,-1-1 1,1 1-1,0-1 0,0 1 1,0-1-1,0 1 0,1-1 1,0 0-1,-1 1 0,1-1 0,0 1 1,1-1-1,-1 0 0,4 6 1,-2-6 50,-1 0 1,1 0-1,0-1 1,0 1-1,0-1 0,0 0 1,1 0-1,-1 0 1,0 0-1,1 0 1,0-1-1,-1 0 1,1 1-1,0-1 1,0-1-1,-1 1 1,1-1-1,0 1 1,4-1-1,-5-1-196,0 1 0,-1-1 0,1 1 0,0-1 0,-1 0 0,1 0 0,-1 0 0,1-1 0,-1 1 0,1 0 0,-1-1 1,0 0-1,0 0 0,0 1 0,0-1 0,0 0 0,0-1 0,0 1 0,-1 0 0,1 0 0,-1-1 0,0 1 0,1-1 0,-1 1 0,1-5 0,4-8-449,-1 0-1,-1 0 1,3-16 0,1-14-749,-1 0 0,-3 0 0,-2 0 0,-1-1 0,-3 1 0,-13-83 0,38 293 8422,-10-51-2826,-12-109-4212,38 218 4063,-35-209-4148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4FF6AA-DA93-41AF-9026-1ADAB1B5C66E}"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8D5989-49BC-4537-95FA-272E2D09B804}" type="slidenum">
              <a:rPr lang="en-US" smtClean="0"/>
              <a:t>‹#›</a:t>
            </a:fld>
            <a:endParaRPr lang="en-US"/>
          </a:p>
        </p:txBody>
      </p:sp>
    </p:spTree>
    <p:extLst>
      <p:ext uri="{BB962C8B-B14F-4D97-AF65-F5344CB8AC3E}">
        <p14:creationId xmlns:p14="http://schemas.microsoft.com/office/powerpoint/2010/main" val="932403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8D5989-49BC-4537-95FA-272E2D09B804}" type="slidenum">
              <a:rPr lang="en-US" smtClean="0"/>
              <a:t>16</a:t>
            </a:fld>
            <a:endParaRPr lang="en-US"/>
          </a:p>
        </p:txBody>
      </p:sp>
    </p:spTree>
    <p:extLst>
      <p:ext uri="{BB962C8B-B14F-4D97-AF65-F5344CB8AC3E}">
        <p14:creationId xmlns:p14="http://schemas.microsoft.com/office/powerpoint/2010/main" val="1790104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Advancing our abilities to quickly save or restore machine configurations repeatedly.</a:t>
            </a:r>
          </a:p>
          <a:p>
            <a:r>
              <a:rPr lang="en-US" dirty="0"/>
              <a:t>GCR sim runs 33 different setups in the Booster (species, energy, intensity)</a:t>
            </a:r>
          </a:p>
        </p:txBody>
      </p:sp>
      <p:sp>
        <p:nvSpPr>
          <p:cNvPr id="4" name="Slide Number Placeholder 3"/>
          <p:cNvSpPr>
            <a:spLocks noGrp="1"/>
          </p:cNvSpPr>
          <p:nvPr>
            <p:ph type="sldNum" sz="quarter" idx="10"/>
          </p:nvPr>
        </p:nvSpPr>
        <p:spPr/>
        <p:txBody>
          <a:bodyPr/>
          <a:lstStyle/>
          <a:p>
            <a:fld id="{EA489AE5-09CC-42D1-888E-BB77611CAD80}" type="slidenum">
              <a:rPr lang="en-US" smtClean="0"/>
              <a:t>21</a:t>
            </a:fld>
            <a:endParaRPr lang="en-US"/>
          </a:p>
        </p:txBody>
      </p:sp>
    </p:spTree>
    <p:extLst>
      <p:ext uri="{BB962C8B-B14F-4D97-AF65-F5344CB8AC3E}">
        <p14:creationId xmlns:p14="http://schemas.microsoft.com/office/powerpoint/2010/main" val="706756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5773229"/>
            <a:ext cx="10334625" cy="74618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8" name="Picture 7">
            <a:extLst>
              <a:ext uri="{FF2B5EF4-FFF2-40B4-BE49-F238E27FC236}">
                <a16:creationId xmlns:a16="http://schemas.microsoft.com/office/drawing/2014/main" id="{A1CCAF04-6C30-614D-8071-3CC683E976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6083" y="5755088"/>
            <a:ext cx="3238500" cy="419100"/>
          </a:xfrm>
          <a:prstGeom prst="rect">
            <a:avLst/>
          </a:prstGeom>
        </p:spPr>
      </p:pic>
    </p:spTree>
    <p:extLst>
      <p:ext uri="{BB962C8B-B14F-4D97-AF65-F5344CB8AC3E}">
        <p14:creationId xmlns:p14="http://schemas.microsoft.com/office/powerpoint/2010/main" val="2990383940"/>
      </p:ext>
    </p:extLst>
  </p:cSld>
  <p:clrMapOvr>
    <a:masterClrMapping/>
  </p:clrMapOvr>
  <p:extLst>
    <p:ext uri="{DCECCB84-F9BA-43D5-87BE-67443E8EF086}">
      <p15:sldGuideLst xmlns:p15="http://schemas.microsoft.com/office/powerpoint/2012/main">
        <p15:guide id="7" orient="horz" pos="2160">
          <p15:clr>
            <a:srgbClr val="FBAE40"/>
          </p15:clr>
        </p15:guide>
        <p15:guide id="8" pos="3840">
          <p15:clr>
            <a:srgbClr val="FBAE40"/>
          </p15:clr>
        </p15:guide>
        <p15:guide id="9" orient="horz" pos="3888">
          <p15:clr>
            <a:srgbClr val="FBAE40"/>
          </p15:clr>
        </p15:guide>
        <p15:guide id="10" pos="360">
          <p15:clr>
            <a:srgbClr val="FBAE40"/>
          </p15:clr>
        </p15:guide>
        <p15:guide id="11" pos="7320">
          <p15:clr>
            <a:srgbClr val="FBAE40"/>
          </p15:clr>
        </p15:guide>
        <p15:guide id="12" orient="horz" pos="398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FA0D-AA3C-664A-87D2-78DEA605DF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05DD7F-359B-0241-A0E1-CB41463949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194FE3B0-EE83-EE47-9729-1EF195304D10}"/>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3820738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7785AC-BC0C-8F4E-B552-D8A6AD40EE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59A820-91F6-F544-8B07-61605B067C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1FAE437-C75F-3A40-9104-1FFF2D5E7948}"/>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2488232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1F248B-B786-47C0-B6A3-B7A22AFCA9EE}"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D2C04-B409-4448-85C2-CA3FA694F464}" type="slidenum">
              <a:rPr lang="en-US" smtClean="0"/>
              <a:t>‹#›</a:t>
            </a:fld>
            <a:endParaRPr lang="en-US"/>
          </a:p>
        </p:txBody>
      </p:sp>
    </p:spTree>
    <p:extLst>
      <p:ext uri="{BB962C8B-B14F-4D97-AF65-F5344CB8AC3E}">
        <p14:creationId xmlns:p14="http://schemas.microsoft.com/office/powerpoint/2010/main" val="3532332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96C7-1801-CD4F-9F28-C99CEA00A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1FB783-2389-2044-9FEC-A01C09265EC1}"/>
              </a:ext>
            </a:extLst>
          </p:cNvPr>
          <p:cNvSpPr>
            <a:spLocks noGrp="1"/>
          </p:cNvSpPr>
          <p:nvPr>
            <p:ph idx="1"/>
          </p:nvPr>
        </p:nvSpPr>
        <p:spPr/>
        <p:txBody>
          <a:bodyPr/>
          <a:lstStyle>
            <a:lvl1pPr>
              <a:buFont typeface="Arial" panose="020B0604020202020204" pitchFamily="34" charse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3892489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solidFill>
                  <a:schemeClr val="tx1"/>
                </a:solidFill>
              </a:defRPr>
            </a:lvl1pPr>
          </a:lstStyle>
          <a:p>
            <a:fld id="{B36D2C04-B409-4448-85C2-CA3FA694F464}" type="slidenum">
              <a:rPr lang="en-US" smtClean="0"/>
              <a:t>‹#›</a:t>
            </a:fld>
            <a:endParaRPr lang="en-US"/>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spTree>
    <p:extLst>
      <p:ext uri="{BB962C8B-B14F-4D97-AF65-F5344CB8AC3E}">
        <p14:creationId xmlns:p14="http://schemas.microsoft.com/office/powerpoint/2010/main" val="157673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965E-00C4-6F4C-8817-84A69C14D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926A3-B154-C14C-BFED-E141D3C8B7D4}"/>
              </a:ext>
            </a:extLst>
          </p:cNvPr>
          <p:cNvSpPr>
            <a:spLocks noGrp="1"/>
          </p:cNvSpPr>
          <p:nvPr>
            <p:ph sz="half" idx="1"/>
          </p:nvPr>
        </p:nvSpPr>
        <p:spPr>
          <a:xfrm>
            <a:off x="5715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40C922-34CF-D846-A402-06F51B18941E}"/>
              </a:ext>
            </a:extLst>
          </p:cNvPr>
          <p:cNvSpPr>
            <a:spLocks noGrp="1"/>
          </p:cNvSpPr>
          <p:nvPr>
            <p:ph sz="half" idx="2"/>
          </p:nvPr>
        </p:nvSpPr>
        <p:spPr>
          <a:xfrm>
            <a:off x="60960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71868AE-308B-D548-82A1-318656FC555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2531564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CFC5-D97A-B448-B815-E68D1A9731E8}"/>
              </a:ext>
            </a:extLst>
          </p:cNvPr>
          <p:cNvSpPr>
            <a:spLocks noGrp="1"/>
          </p:cNvSpPr>
          <p:nvPr>
            <p:ph type="title"/>
          </p:nvPr>
        </p:nvSpPr>
        <p:spPr>
          <a:xfrm>
            <a:off x="5715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BFB46D-01D9-1D44-ABED-AC6282C16BC1}"/>
              </a:ext>
            </a:extLst>
          </p:cNvPr>
          <p:cNvSpPr>
            <a:spLocks noGrp="1"/>
          </p:cNvSpPr>
          <p:nvPr>
            <p:ph type="body" idx="1"/>
          </p:nvPr>
        </p:nvSpPr>
        <p:spPr>
          <a:xfrm>
            <a:off x="57150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8F9F48-3F7F-A545-9387-0732A54B5B13}"/>
              </a:ext>
            </a:extLst>
          </p:cNvPr>
          <p:cNvSpPr>
            <a:spLocks noGrp="1"/>
          </p:cNvSpPr>
          <p:nvPr>
            <p:ph sz="half" idx="2"/>
          </p:nvPr>
        </p:nvSpPr>
        <p:spPr>
          <a:xfrm>
            <a:off x="57150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0C0DC1-B7CB-B343-8B4E-8D57625AEA93}"/>
              </a:ext>
            </a:extLst>
          </p:cNvPr>
          <p:cNvSpPr>
            <a:spLocks noGrp="1"/>
          </p:cNvSpPr>
          <p:nvPr>
            <p:ph type="body" sz="quarter" idx="3"/>
          </p:nvPr>
        </p:nvSpPr>
        <p:spPr>
          <a:xfrm>
            <a:off x="60960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2689F1-F4A7-6440-A9D9-1BF6E3E127B0}"/>
              </a:ext>
            </a:extLst>
          </p:cNvPr>
          <p:cNvSpPr>
            <a:spLocks noGrp="1"/>
          </p:cNvSpPr>
          <p:nvPr>
            <p:ph sz="quarter" idx="4"/>
          </p:nvPr>
        </p:nvSpPr>
        <p:spPr>
          <a:xfrm>
            <a:off x="60960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4E88283-FA1D-D040-8AFC-1D07DFC302AA}"/>
              </a:ext>
            </a:extLst>
          </p:cNvPr>
          <p:cNvSpPr>
            <a:spLocks noGrp="1"/>
          </p:cNvSpPr>
          <p:nvPr>
            <p:ph type="sldNum" sz="quarter" idx="10"/>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2448651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B70F5-09AC-CD48-85DB-1752A5E862C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00D6FDB5-5C90-C844-8D34-266A469CEC5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3873880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D20343-9337-0E42-A01C-2815CA8E0561}"/>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2265757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84E83-FA30-AE49-A809-D1503D6A57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F97B18-F1D3-C845-98E1-FCEEFD596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0677A6-B440-D244-B039-82AFE3A152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6ACFED41-9DB8-3441-9E99-88FCE31DC29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2173051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999BF-B963-A049-A11E-595313950F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A4A0F9-2FD7-DE46-AE52-AD7C0C073A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59413AE-9723-9D45-B482-FF92ED073F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B0BC717A-FCD7-0D46-A097-931C02281585}"/>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3979190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571500" y="365125"/>
            <a:ext cx="11049000" cy="1325563"/>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571500" y="1825625"/>
            <a:ext cx="11049000" cy="4207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a:extLst>
              <a:ext uri="{FF2B5EF4-FFF2-40B4-BE49-F238E27FC236}">
                <a16:creationId xmlns:a16="http://schemas.microsoft.com/office/drawing/2014/main" id="{125833E0-DD3D-DF4F-9316-F67B7A80E30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B36D2C04-B409-4448-85C2-CA3FA694F464}" type="slidenum">
              <a:rPr lang="en-US" smtClean="0"/>
              <a:t>‹#›</a:t>
            </a:fld>
            <a:endParaRPr lang="en-US"/>
          </a:p>
        </p:txBody>
      </p:sp>
    </p:spTree>
    <p:extLst>
      <p:ext uri="{BB962C8B-B14F-4D97-AF65-F5344CB8AC3E}">
        <p14:creationId xmlns:p14="http://schemas.microsoft.com/office/powerpoint/2010/main" val="26899973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p15:clr>
            <a:srgbClr val="F26B43"/>
          </p15:clr>
        </p15:guide>
        <p15:guide id="8" pos="3840">
          <p15:clr>
            <a:srgbClr val="F26B43"/>
          </p15:clr>
        </p15:guide>
        <p15:guide id="9" pos="360">
          <p15:clr>
            <a:srgbClr val="F26B43"/>
          </p15:clr>
        </p15:guide>
        <p15:guide id="10" orient="horz" pos="3888">
          <p15:clr>
            <a:srgbClr val="F26B43"/>
          </p15:clr>
        </p15:guide>
        <p15:guide id="11" pos="7320">
          <p15:clr>
            <a:srgbClr val="F26B43"/>
          </p15:clr>
        </p15:guide>
        <p15:guide id="12"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34.png"/><Relationship Id="rId18" Type="http://schemas.openxmlformats.org/officeDocument/2006/relationships/customXml" Target="../ink/ink10.xml"/><Relationship Id="rId26" Type="http://schemas.openxmlformats.org/officeDocument/2006/relationships/image" Target="../media/image45.png"/><Relationship Id="rId3" Type="http://schemas.openxmlformats.org/officeDocument/2006/relationships/image" Target="../media/image40.png"/><Relationship Id="rId21" Type="http://schemas.openxmlformats.org/officeDocument/2006/relationships/image" Target="../media/image38.png"/><Relationship Id="rId7" Type="http://schemas.openxmlformats.org/officeDocument/2006/relationships/image" Target="../media/image310.png"/><Relationship Id="rId12" Type="http://schemas.openxmlformats.org/officeDocument/2006/relationships/customXml" Target="../ink/ink7.xml"/><Relationship Id="rId17" Type="http://schemas.openxmlformats.org/officeDocument/2006/relationships/image" Target="../media/image360.png"/><Relationship Id="rId25" Type="http://schemas.openxmlformats.org/officeDocument/2006/relationships/image" Target="../media/image44.jpeg"/><Relationship Id="rId2" Type="http://schemas.openxmlformats.org/officeDocument/2006/relationships/image" Target="../media/image39.gif"/><Relationship Id="rId16" Type="http://schemas.openxmlformats.org/officeDocument/2006/relationships/customXml" Target="../ink/ink9.xml"/><Relationship Id="rId20" Type="http://schemas.openxmlformats.org/officeDocument/2006/relationships/customXml" Target="../ink/ink11.xml"/><Relationship Id="rId1" Type="http://schemas.openxmlformats.org/officeDocument/2006/relationships/slideLayout" Target="../slideLayouts/slideLayout5.xml"/><Relationship Id="rId6" Type="http://schemas.openxmlformats.org/officeDocument/2006/relationships/customXml" Target="../ink/ink4.xml"/><Relationship Id="rId11" Type="http://schemas.openxmlformats.org/officeDocument/2006/relationships/image" Target="../media/image330.png"/><Relationship Id="rId24" Type="http://schemas.openxmlformats.org/officeDocument/2006/relationships/image" Target="../media/image43.gif"/><Relationship Id="rId5" Type="http://schemas.openxmlformats.org/officeDocument/2006/relationships/image" Target="../media/image300.png"/><Relationship Id="rId15" Type="http://schemas.openxmlformats.org/officeDocument/2006/relationships/image" Target="../media/image350.png"/><Relationship Id="rId23" Type="http://schemas.openxmlformats.org/officeDocument/2006/relationships/image" Target="../media/image42.jpeg"/><Relationship Id="rId10" Type="http://schemas.openxmlformats.org/officeDocument/2006/relationships/customXml" Target="../ink/ink6.xml"/><Relationship Id="rId19" Type="http://schemas.openxmlformats.org/officeDocument/2006/relationships/image" Target="../media/image37.png"/><Relationship Id="rId4" Type="http://schemas.openxmlformats.org/officeDocument/2006/relationships/customXml" Target="../ink/ink3.xml"/><Relationship Id="rId9" Type="http://schemas.openxmlformats.org/officeDocument/2006/relationships/image" Target="../media/image320.png"/><Relationship Id="rId14" Type="http://schemas.openxmlformats.org/officeDocument/2006/relationships/customXml" Target="../ink/ink8.xml"/><Relationship Id="rId22"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gif"/><Relationship Id="rId5" Type="http://schemas.openxmlformats.org/officeDocument/2006/relationships/image" Target="../media/image51.gif"/><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gif"/><Relationship Id="rId1" Type="http://schemas.openxmlformats.org/officeDocument/2006/relationships/slideLayout" Target="../slideLayouts/slideLayout4.xml"/><Relationship Id="rId5" Type="http://schemas.openxmlformats.org/officeDocument/2006/relationships/image" Target="../media/image57.jpg"/><Relationship Id="rId4" Type="http://schemas.openxmlformats.org/officeDocument/2006/relationships/image" Target="../media/image56.jp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gif"/><Relationship Id="rId1" Type="http://schemas.openxmlformats.org/officeDocument/2006/relationships/slideLayout" Target="../slideLayouts/slideLayout4.xml"/><Relationship Id="rId5" Type="http://schemas.openxmlformats.org/officeDocument/2006/relationships/image" Target="../media/image61.gif"/><Relationship Id="rId4" Type="http://schemas.openxmlformats.org/officeDocument/2006/relationships/image" Target="../media/image60.jpeg"/></Relationships>
</file>

<file path=ppt/slides/_rels/slide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4.jpg"/><Relationship Id="rId5" Type="http://schemas.openxmlformats.org/officeDocument/2006/relationships/image" Target="../media/image500.png"/><Relationship Id="rId4" Type="http://schemas.openxmlformats.org/officeDocument/2006/relationships/customXml" Target="../ink/ink12.xml"/></Relationships>
</file>

<file path=ppt/slides/_rels/slide22.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image" Target="../media/image74.gif"/><Relationship Id="rId3" Type="http://schemas.openxmlformats.org/officeDocument/2006/relationships/image" Target="../media/image69.jpg"/><Relationship Id="rId7" Type="http://schemas.openxmlformats.org/officeDocument/2006/relationships/image" Target="../media/image73.jpeg"/><Relationship Id="rId2" Type="http://schemas.openxmlformats.org/officeDocument/2006/relationships/image" Target="../media/image68.jpg"/><Relationship Id="rId1" Type="http://schemas.openxmlformats.org/officeDocument/2006/relationships/slideLayout" Target="../slideLayouts/slideLayout2.xml"/><Relationship Id="rId6" Type="http://schemas.openxmlformats.org/officeDocument/2006/relationships/image" Target="../media/image72.jpeg"/><Relationship Id="rId11" Type="http://schemas.openxmlformats.org/officeDocument/2006/relationships/image" Target="../media/image77.jpg"/><Relationship Id="rId5" Type="http://schemas.openxmlformats.org/officeDocument/2006/relationships/image" Target="../media/image71.jpeg"/><Relationship Id="rId10" Type="http://schemas.openxmlformats.org/officeDocument/2006/relationships/image" Target="../media/image76.png"/><Relationship Id="rId4" Type="http://schemas.openxmlformats.org/officeDocument/2006/relationships/image" Target="../media/image70.jpeg"/><Relationship Id="rId9"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g"/><Relationship Id="rId7" Type="http://schemas.openxmlformats.org/officeDocument/2006/relationships/image" Target="../media/image16.gif"/><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gif"/><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emf"/><Relationship Id="rId4" Type="http://schemas.openxmlformats.org/officeDocument/2006/relationships/image" Target="../media/image13.jpe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6.xml"/><Relationship Id="rId5" Type="http://schemas.openxmlformats.org/officeDocument/2006/relationships/image" Target="../media/image24.jp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4.jpe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37.gif"/><Relationship Id="rId3" Type="http://schemas.microsoft.com/office/2007/relationships/media" Target="../media/media3.mp4"/><Relationship Id="rId7" Type="http://schemas.openxmlformats.org/officeDocument/2006/relationships/diagramLayout" Target="../diagrams/layout1.xml"/><Relationship Id="rId12" Type="http://schemas.openxmlformats.org/officeDocument/2006/relationships/image" Target="../media/image3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diagramData" Target="../diagrams/data1.xml"/><Relationship Id="rId11" Type="http://schemas.openxmlformats.org/officeDocument/2006/relationships/image" Target="../media/image35.png"/><Relationship Id="rId5" Type="http://schemas.openxmlformats.org/officeDocument/2006/relationships/slideLayout" Target="../slideLayouts/slideLayout2.xml"/><Relationship Id="rId10" Type="http://schemas.microsoft.com/office/2007/relationships/diagramDrawing" Target="../diagrams/drawing1.xml"/><Relationship Id="rId4" Type="http://schemas.openxmlformats.org/officeDocument/2006/relationships/video" Target="../media/media3.mp4"/><Relationship Id="rId9" Type="http://schemas.openxmlformats.org/officeDocument/2006/relationships/diagramColors" Target="../diagrams/colors1.xml"/><Relationship Id="rId14" Type="http://schemas.openxmlformats.org/officeDocument/2006/relationships/image" Target="../media/image3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BF722-29DE-E78B-EC74-EEEAA7FAD3ED}"/>
              </a:ext>
            </a:extLst>
          </p:cNvPr>
          <p:cNvSpPr>
            <a:spLocks noGrp="1"/>
          </p:cNvSpPr>
          <p:nvPr>
            <p:ph type="ctrTitle"/>
          </p:nvPr>
        </p:nvSpPr>
        <p:spPr>
          <a:xfrm>
            <a:off x="813175" y="2300489"/>
            <a:ext cx="10334625" cy="1947460"/>
          </a:xfrm>
        </p:spPr>
        <p:txBody>
          <a:bodyPr anchor="t">
            <a:normAutofit/>
          </a:bodyPr>
          <a:lstStyle/>
          <a:p>
            <a:r>
              <a:rPr lang="en-US" dirty="0"/>
              <a:t>RHIC Operations Perspective Retrospective</a:t>
            </a:r>
          </a:p>
        </p:txBody>
      </p:sp>
      <p:sp>
        <p:nvSpPr>
          <p:cNvPr id="3" name="Subtitle 2">
            <a:extLst>
              <a:ext uri="{FF2B5EF4-FFF2-40B4-BE49-F238E27FC236}">
                <a16:creationId xmlns:a16="http://schemas.microsoft.com/office/drawing/2014/main" id="{A99B01DE-EA1C-FA6E-1E47-B97A299337F0}"/>
              </a:ext>
            </a:extLst>
          </p:cNvPr>
          <p:cNvSpPr>
            <a:spLocks noGrp="1"/>
          </p:cNvSpPr>
          <p:nvPr>
            <p:ph type="subTitle" idx="1"/>
          </p:nvPr>
        </p:nvSpPr>
        <p:spPr>
          <a:xfrm>
            <a:off x="813175" y="5429633"/>
            <a:ext cx="10334625" cy="1089781"/>
          </a:xfrm>
        </p:spPr>
        <p:txBody>
          <a:bodyPr>
            <a:normAutofit/>
          </a:bodyPr>
          <a:lstStyle/>
          <a:p>
            <a:r>
              <a:rPr lang="en-US" b="1" i="1" dirty="0"/>
              <a:t>Gregory Marr</a:t>
            </a:r>
          </a:p>
          <a:p>
            <a:r>
              <a:rPr lang="en-US" dirty="0"/>
              <a:t>First RHIC Operator (?), Machine Specialist…</a:t>
            </a:r>
          </a:p>
          <a:p>
            <a:r>
              <a:rPr lang="en-US" dirty="0"/>
              <a:t>Present Group Leader, C-AD Main Control Room Operations</a:t>
            </a:r>
          </a:p>
        </p:txBody>
      </p:sp>
      <p:sp>
        <p:nvSpPr>
          <p:cNvPr id="8" name="Text Placeholder 3">
            <a:extLst>
              <a:ext uri="{FF2B5EF4-FFF2-40B4-BE49-F238E27FC236}">
                <a16:creationId xmlns:a16="http://schemas.microsoft.com/office/drawing/2014/main" id="{25E72F38-19F9-10DD-8751-BD9E4B72E7FA}"/>
              </a:ext>
            </a:extLst>
          </p:cNvPr>
          <p:cNvSpPr>
            <a:spLocks noGrp="1"/>
          </p:cNvSpPr>
          <p:nvPr>
            <p:ph type="body" sz="quarter" idx="10"/>
          </p:nvPr>
        </p:nvSpPr>
        <p:spPr>
          <a:xfrm>
            <a:off x="813175" y="4315990"/>
            <a:ext cx="10334625" cy="1079748"/>
          </a:xfrm>
        </p:spPr>
        <p:txBody>
          <a:bodyPr/>
          <a:lstStyle/>
          <a:p>
            <a:r>
              <a:rPr lang="en-US" dirty="0"/>
              <a:t>Legacy and Lessons from the past, </a:t>
            </a:r>
          </a:p>
          <a:p>
            <a:r>
              <a:rPr lang="en-US" dirty="0"/>
              <a:t>for this </a:t>
            </a:r>
            <a:r>
              <a:rPr lang="en-US" i="1" dirty="0"/>
              <a:t>quasi-</a:t>
            </a:r>
            <a:r>
              <a:rPr lang="en-US" i="1" dirty="0" err="1"/>
              <a:t>quadranscentennial</a:t>
            </a:r>
            <a:r>
              <a:rPr lang="en-US" dirty="0"/>
              <a:t> Retreat</a:t>
            </a:r>
          </a:p>
          <a:p>
            <a:endParaRPr lang="en-US" dirty="0"/>
          </a:p>
        </p:txBody>
      </p:sp>
      <p:grpSp>
        <p:nvGrpSpPr>
          <p:cNvPr id="7" name="Group 6">
            <a:extLst>
              <a:ext uri="{FF2B5EF4-FFF2-40B4-BE49-F238E27FC236}">
                <a16:creationId xmlns:a16="http://schemas.microsoft.com/office/drawing/2014/main" id="{51C139D3-7364-907B-DCA6-06D019293195}"/>
              </a:ext>
            </a:extLst>
          </p:cNvPr>
          <p:cNvGrpSpPr/>
          <p:nvPr/>
        </p:nvGrpSpPr>
        <p:grpSpPr>
          <a:xfrm>
            <a:off x="768363" y="3253567"/>
            <a:ext cx="4435920" cy="731880"/>
            <a:chOff x="768363" y="3482173"/>
            <a:chExt cx="4435920" cy="731880"/>
          </a:xfrm>
        </p:grpSpPr>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D054D247-A00C-9375-73C2-5BF23C9EF3DB}"/>
                    </a:ext>
                  </a:extLst>
                </p14:cNvPr>
                <p14:cNvContentPartPr/>
                <p14:nvPr/>
              </p14:nvContentPartPr>
              <p14:xfrm>
                <a:off x="1062483" y="3550213"/>
                <a:ext cx="4141800" cy="444240"/>
              </p14:xfrm>
            </p:contentPart>
          </mc:Choice>
          <mc:Fallback xmlns="">
            <p:pic>
              <p:nvPicPr>
                <p:cNvPr id="5" name="Ink 4">
                  <a:extLst>
                    <a:ext uri="{FF2B5EF4-FFF2-40B4-BE49-F238E27FC236}">
                      <a16:creationId xmlns:a16="http://schemas.microsoft.com/office/drawing/2014/main" id="{D054D247-A00C-9375-73C2-5BF23C9EF3DB}"/>
                    </a:ext>
                  </a:extLst>
                </p:cNvPr>
                <p:cNvPicPr/>
                <p:nvPr/>
              </p:nvPicPr>
              <p:blipFill>
                <a:blip r:embed="rId3"/>
                <a:stretch>
                  <a:fillRect/>
                </a:stretch>
              </p:blipFill>
              <p:spPr>
                <a:xfrm>
                  <a:off x="1053843" y="3541573"/>
                  <a:ext cx="415944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C7F850FD-427E-231C-D58E-7B0A070E9ABE}"/>
                    </a:ext>
                  </a:extLst>
                </p14:cNvPr>
                <p14:cNvContentPartPr/>
                <p14:nvPr/>
              </p14:nvContentPartPr>
              <p14:xfrm>
                <a:off x="768363" y="3482173"/>
                <a:ext cx="3732120" cy="731880"/>
              </p14:xfrm>
            </p:contentPart>
          </mc:Choice>
          <mc:Fallback xmlns="">
            <p:pic>
              <p:nvPicPr>
                <p:cNvPr id="6" name="Ink 5">
                  <a:extLst>
                    <a:ext uri="{FF2B5EF4-FFF2-40B4-BE49-F238E27FC236}">
                      <a16:creationId xmlns:a16="http://schemas.microsoft.com/office/drawing/2014/main" id="{C7F850FD-427E-231C-D58E-7B0A070E9ABE}"/>
                    </a:ext>
                  </a:extLst>
                </p:cNvPr>
                <p:cNvPicPr/>
                <p:nvPr/>
              </p:nvPicPr>
              <p:blipFill>
                <a:blip r:embed="rId5"/>
                <a:stretch>
                  <a:fillRect/>
                </a:stretch>
              </p:blipFill>
              <p:spPr>
                <a:xfrm>
                  <a:off x="759363" y="3473533"/>
                  <a:ext cx="3749760" cy="749520"/>
                </a:xfrm>
                <a:prstGeom prst="rect">
                  <a:avLst/>
                </a:prstGeom>
              </p:spPr>
            </p:pic>
          </mc:Fallback>
        </mc:AlternateContent>
      </p:grpSp>
    </p:spTree>
    <p:extLst>
      <p:ext uri="{BB962C8B-B14F-4D97-AF65-F5344CB8AC3E}">
        <p14:creationId xmlns:p14="http://schemas.microsoft.com/office/powerpoint/2010/main" val="2958255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B2084-C004-B4B8-ABA9-1E21BC4D3F00}"/>
              </a:ext>
            </a:extLst>
          </p:cNvPr>
          <p:cNvSpPr>
            <a:spLocks noGrp="1"/>
          </p:cNvSpPr>
          <p:nvPr>
            <p:ph type="title"/>
          </p:nvPr>
        </p:nvSpPr>
        <p:spPr>
          <a:xfrm>
            <a:off x="574200" y="231188"/>
            <a:ext cx="6600825" cy="615038"/>
          </a:xfrm>
        </p:spPr>
        <p:txBody>
          <a:bodyPr>
            <a:normAutofit fontScale="90000"/>
          </a:bodyPr>
          <a:lstStyle/>
          <a:p>
            <a:r>
              <a:rPr lang="en-US" dirty="0"/>
              <a:t>Past headaches, revisited</a:t>
            </a:r>
          </a:p>
        </p:txBody>
      </p:sp>
      <p:sp>
        <p:nvSpPr>
          <p:cNvPr id="4" name="Content Placeholder 3">
            <a:extLst>
              <a:ext uri="{FF2B5EF4-FFF2-40B4-BE49-F238E27FC236}">
                <a16:creationId xmlns:a16="http://schemas.microsoft.com/office/drawing/2014/main" id="{E0ECD469-805A-8C3F-E298-D365722A7EA2}"/>
              </a:ext>
            </a:extLst>
          </p:cNvPr>
          <p:cNvSpPr>
            <a:spLocks noGrp="1"/>
          </p:cNvSpPr>
          <p:nvPr>
            <p:ph sz="half" idx="2"/>
          </p:nvPr>
        </p:nvSpPr>
        <p:spPr>
          <a:xfrm>
            <a:off x="276634" y="873558"/>
            <a:ext cx="5678922" cy="5403417"/>
          </a:xfrm>
        </p:spPr>
        <p:txBody>
          <a:bodyPr>
            <a:normAutofit fontScale="70000" lnSpcReduction="20000"/>
          </a:bodyPr>
          <a:lstStyle/>
          <a:p>
            <a:pPr marL="0" indent="0">
              <a:buNone/>
            </a:pPr>
            <a:r>
              <a:rPr lang="en-US" sz="3800" b="1" dirty="0"/>
              <a:t>distant</a:t>
            </a:r>
            <a:endParaRPr lang="en-US" b="1" dirty="0"/>
          </a:p>
          <a:p>
            <a:r>
              <a:rPr lang="en-US" dirty="0"/>
              <a:t>Injection kickers were a long-</a:t>
            </a:r>
            <a:br>
              <a:rPr lang="en-US" dirty="0"/>
            </a:br>
            <a:r>
              <a:rPr lang="en-US" dirty="0"/>
              <a:t>term disappointment. Couldn’t </a:t>
            </a:r>
            <a:br>
              <a:rPr lang="en-US" dirty="0"/>
            </a:br>
            <a:r>
              <a:rPr lang="en-US" dirty="0"/>
              <a:t>meet design parameters with </a:t>
            </a:r>
            <a:br>
              <a:rPr lang="en-US" dirty="0"/>
            </a:br>
            <a:r>
              <a:rPr lang="en-US" dirty="0"/>
              <a:t>given space, $ and technology; proving their impact with beam data came too late to decide if juice would be worth the squeeze (</a:t>
            </a:r>
            <a:r>
              <a:rPr lang="en-US" b="1" i="1" dirty="0"/>
              <a:t>VHS, C-A/AP Note #606, 2018</a:t>
            </a:r>
            <a:r>
              <a:rPr lang="en-US" dirty="0"/>
              <a:t>)</a:t>
            </a:r>
          </a:p>
          <a:p>
            <a:r>
              <a:rPr lang="en-US" dirty="0"/>
              <a:t>Some things need too much thinking (e.g. Lambertson drives). If the smart guy says it can’t be done… we don’t try. Still, I can’t help but feel we could have innovated more, for the work engineers &amp; techs put in to it.</a:t>
            </a:r>
          </a:p>
          <a:p>
            <a:pPr lvl="1"/>
            <a:r>
              <a:rPr lang="en-US" dirty="0"/>
              <a:t>Over-engineering/programming is part of our results, far exceeding original design</a:t>
            </a:r>
          </a:p>
          <a:p>
            <a:r>
              <a:rPr lang="en-US" dirty="0"/>
              <a:t>Junk in the alcoves: </a:t>
            </a:r>
            <a:r>
              <a:rPr lang="en-US" b="1" dirty="0"/>
              <a:t>still</a:t>
            </a:r>
            <a:r>
              <a:rPr lang="en-US" dirty="0"/>
              <a:t> a bad idea</a:t>
            </a:r>
          </a:p>
          <a:p>
            <a:r>
              <a:rPr lang="en-US" dirty="0"/>
              <a:t>Wish the RMMPS current limit would go away (ODH-1 and other personnel safety issues)</a:t>
            </a:r>
          </a:p>
          <a:p>
            <a:r>
              <a:rPr lang="en-US" dirty="0"/>
              <a:t>UPS &amp; power dip resilience at the design stage and component level?</a:t>
            </a:r>
          </a:p>
        </p:txBody>
      </p:sp>
      <p:sp>
        <p:nvSpPr>
          <p:cNvPr id="6" name="Content Placeholder 5">
            <a:extLst>
              <a:ext uri="{FF2B5EF4-FFF2-40B4-BE49-F238E27FC236}">
                <a16:creationId xmlns:a16="http://schemas.microsoft.com/office/drawing/2014/main" id="{5B3A7A11-F2A3-6F40-6083-573E937967FA}"/>
              </a:ext>
            </a:extLst>
          </p:cNvPr>
          <p:cNvSpPr>
            <a:spLocks noGrp="1"/>
          </p:cNvSpPr>
          <p:nvPr>
            <p:ph sz="quarter" idx="4"/>
          </p:nvPr>
        </p:nvSpPr>
        <p:spPr>
          <a:xfrm>
            <a:off x="6093436" y="1159440"/>
            <a:ext cx="5876767" cy="5535274"/>
          </a:xfrm>
        </p:spPr>
        <p:txBody>
          <a:bodyPr>
            <a:normAutofit fontScale="70000" lnSpcReduction="20000"/>
          </a:bodyPr>
          <a:lstStyle/>
          <a:p>
            <a:pPr marL="0" indent="0">
              <a:buNone/>
            </a:pPr>
            <a:r>
              <a:rPr lang="en-US" sz="3400" b="1" dirty="0"/>
              <a:t>recent</a:t>
            </a:r>
            <a:endParaRPr lang="en-US" b="1" dirty="0"/>
          </a:p>
          <a:p>
            <a:r>
              <a:rPr lang="en-US" dirty="0"/>
              <a:t>Don’t forget about the AGS </a:t>
            </a:r>
            <a:br>
              <a:rPr lang="en-US" dirty="0"/>
            </a:br>
            <a:r>
              <a:rPr lang="en-US" dirty="0"/>
              <a:t>extraction bump(s) PS. Glad to hear</a:t>
            </a:r>
            <a:br>
              <a:rPr lang="en-US" dirty="0"/>
            </a:br>
            <a:r>
              <a:rPr lang="en-US" dirty="0"/>
              <a:t>of upgrades!</a:t>
            </a:r>
          </a:p>
          <a:p>
            <a:r>
              <a:rPr lang="en-US" dirty="0"/>
              <a:t>Good time for chronic instrument, vacuum repairs, etc. especially in long-forgotten corners (staff resources)</a:t>
            </a:r>
          </a:p>
          <a:p>
            <a:r>
              <a:rPr lang="en-US" dirty="0"/>
              <a:t>Summer running: it’s better when you’re prepared, but still the best time to schedule a long shutdown</a:t>
            </a:r>
          </a:p>
          <a:p>
            <a:r>
              <a:rPr lang="en-US" dirty="0"/>
              <a:t>Blown sweeps still detract from our efficient running</a:t>
            </a:r>
          </a:p>
          <a:p>
            <a:r>
              <a:rPr lang="en-US" dirty="0"/>
              <a:t>Meeting attendance: the bane of busy work, noted as far back as Retreat 2018</a:t>
            </a:r>
          </a:p>
          <a:p>
            <a:pPr lvl="1"/>
            <a:r>
              <a:rPr lang="en-US" dirty="0"/>
              <a:t>Maybe bring back coffee? Snacks?</a:t>
            </a:r>
            <a:br>
              <a:rPr lang="en-US" dirty="0"/>
            </a:br>
            <a:br>
              <a:rPr lang="en-US" dirty="0"/>
            </a:br>
            <a:br>
              <a:rPr lang="en-US" dirty="0"/>
            </a:br>
            <a:endParaRPr lang="en-US" dirty="0"/>
          </a:p>
          <a:p>
            <a:pPr marL="0" indent="0">
              <a:buNone/>
            </a:pPr>
            <a:endParaRPr lang="en-US" dirty="0"/>
          </a:p>
          <a:p>
            <a:r>
              <a:rPr lang="en-US" dirty="0"/>
              <a:t>Did I mention Teams phones?</a:t>
            </a:r>
          </a:p>
        </p:txBody>
      </p:sp>
      <p:pic>
        <p:nvPicPr>
          <p:cNvPr id="1028" name="Picture 4">
            <a:extLst>
              <a:ext uri="{FF2B5EF4-FFF2-40B4-BE49-F238E27FC236}">
                <a16:creationId xmlns:a16="http://schemas.microsoft.com/office/drawing/2014/main" id="{5FD76E10-2E9D-DC05-1BAD-0C7C98C992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6136" y="846226"/>
            <a:ext cx="1368010" cy="105336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162C43E9-D71B-31B4-0B00-F26E71139B2D}"/>
              </a:ext>
            </a:extLst>
          </p:cNvPr>
          <p:cNvGrpSpPr/>
          <p:nvPr/>
        </p:nvGrpSpPr>
        <p:grpSpPr>
          <a:xfrm>
            <a:off x="7953402" y="29686"/>
            <a:ext cx="4126982" cy="2311400"/>
            <a:chOff x="3116063" y="4468984"/>
            <a:chExt cx="4126982" cy="2311400"/>
          </a:xfrm>
        </p:grpSpPr>
        <p:grpSp>
          <p:nvGrpSpPr>
            <p:cNvPr id="25" name="Group 24">
              <a:extLst>
                <a:ext uri="{FF2B5EF4-FFF2-40B4-BE49-F238E27FC236}">
                  <a16:creationId xmlns:a16="http://schemas.microsoft.com/office/drawing/2014/main" id="{CFB3B8EC-1675-D9B7-D99E-64C05CF6830E}"/>
                </a:ext>
              </a:extLst>
            </p:cNvPr>
            <p:cNvGrpSpPr/>
            <p:nvPr/>
          </p:nvGrpSpPr>
          <p:grpSpPr>
            <a:xfrm>
              <a:off x="5679983" y="4468984"/>
              <a:ext cx="1563062" cy="2311400"/>
              <a:chOff x="6689742" y="4296968"/>
              <a:chExt cx="1563062" cy="2311400"/>
            </a:xfrm>
          </p:grpSpPr>
          <p:pic>
            <p:nvPicPr>
              <p:cNvPr id="8" name="Picture 7">
                <a:extLst>
                  <a:ext uri="{FF2B5EF4-FFF2-40B4-BE49-F238E27FC236}">
                    <a16:creationId xmlns:a16="http://schemas.microsoft.com/office/drawing/2014/main" id="{B594E8DC-8B30-3361-BB47-E385E8A07954}"/>
                  </a:ext>
                </a:extLst>
              </p:cNvPr>
              <p:cNvPicPr>
                <a:picLocks noChangeAspect="1"/>
              </p:cNvPicPr>
              <p:nvPr/>
            </p:nvPicPr>
            <p:blipFill>
              <a:blip r:embed="rId3"/>
              <a:stretch>
                <a:fillRect/>
              </a:stretch>
            </p:blipFill>
            <p:spPr>
              <a:xfrm>
                <a:off x="6689742" y="4296968"/>
                <a:ext cx="1563062" cy="2311400"/>
              </a:xfrm>
              <a:prstGeom prst="rect">
                <a:avLst/>
              </a:prstGeom>
            </p:spPr>
          </p:pic>
          <p:grpSp>
            <p:nvGrpSpPr>
              <p:cNvPr id="22" name="Group 21">
                <a:extLst>
                  <a:ext uri="{FF2B5EF4-FFF2-40B4-BE49-F238E27FC236}">
                    <a16:creationId xmlns:a16="http://schemas.microsoft.com/office/drawing/2014/main" id="{24614663-7A4F-4BD2-E11B-3B0A94BB1EB2}"/>
                  </a:ext>
                </a:extLst>
              </p:cNvPr>
              <p:cNvGrpSpPr/>
              <p:nvPr/>
            </p:nvGrpSpPr>
            <p:grpSpPr>
              <a:xfrm>
                <a:off x="6793208" y="5592435"/>
                <a:ext cx="697957" cy="579975"/>
                <a:chOff x="6793208" y="5592435"/>
                <a:chExt cx="697957" cy="579975"/>
              </a:xfrm>
            </p:grpSpPr>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88AC2E79-FC8D-B84A-C53B-14153E63D9FB}"/>
                        </a:ext>
                      </a:extLst>
                    </p14:cNvPr>
                    <p14:cNvContentPartPr/>
                    <p14:nvPr/>
                  </p14:nvContentPartPr>
                  <p14:xfrm>
                    <a:off x="6896445" y="5895930"/>
                    <a:ext cx="552600" cy="276480"/>
                  </p14:xfrm>
                </p:contentPart>
              </mc:Choice>
              <mc:Fallback xmlns="">
                <p:pic>
                  <p:nvPicPr>
                    <p:cNvPr id="9" name="Ink 8">
                      <a:extLst>
                        <a:ext uri="{FF2B5EF4-FFF2-40B4-BE49-F238E27FC236}">
                          <a16:creationId xmlns:a16="http://schemas.microsoft.com/office/drawing/2014/main" id="{88AC2E79-FC8D-B84A-C53B-14153E63D9FB}"/>
                        </a:ext>
                      </a:extLst>
                    </p:cNvPr>
                    <p:cNvPicPr/>
                    <p:nvPr/>
                  </p:nvPicPr>
                  <p:blipFill>
                    <a:blip r:embed="rId5"/>
                    <a:stretch>
                      <a:fillRect/>
                    </a:stretch>
                  </p:blipFill>
                  <p:spPr>
                    <a:xfrm>
                      <a:off x="6887445" y="5886930"/>
                      <a:ext cx="57024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39936F32-D326-959E-E937-BCE341B581C9}"/>
                        </a:ext>
                      </a:extLst>
                    </p14:cNvPr>
                    <p14:cNvContentPartPr/>
                    <p14:nvPr/>
                  </p14:nvContentPartPr>
                  <p14:xfrm>
                    <a:off x="6886365" y="5933730"/>
                    <a:ext cx="604800" cy="174600"/>
                  </p14:xfrm>
                </p:contentPart>
              </mc:Choice>
              <mc:Fallback xmlns="">
                <p:pic>
                  <p:nvPicPr>
                    <p:cNvPr id="10" name="Ink 9">
                      <a:extLst>
                        <a:ext uri="{FF2B5EF4-FFF2-40B4-BE49-F238E27FC236}">
                          <a16:creationId xmlns:a16="http://schemas.microsoft.com/office/drawing/2014/main" id="{39936F32-D326-959E-E937-BCE341B581C9}"/>
                        </a:ext>
                      </a:extLst>
                    </p:cNvPr>
                    <p:cNvPicPr/>
                    <p:nvPr/>
                  </p:nvPicPr>
                  <p:blipFill>
                    <a:blip r:embed="rId7"/>
                    <a:stretch>
                      <a:fillRect/>
                    </a:stretch>
                  </p:blipFill>
                  <p:spPr>
                    <a:xfrm>
                      <a:off x="6877365" y="5924730"/>
                      <a:ext cx="62244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C8C2F40E-1157-FBFC-0C73-A60F233AE020}"/>
                        </a:ext>
                      </a:extLst>
                    </p14:cNvPr>
                    <p14:cNvContentPartPr/>
                    <p14:nvPr/>
                  </p14:nvContentPartPr>
                  <p14:xfrm>
                    <a:off x="6793208" y="5669115"/>
                    <a:ext cx="96120" cy="208440"/>
                  </p14:xfrm>
                </p:contentPart>
              </mc:Choice>
              <mc:Fallback xmlns="">
                <p:pic>
                  <p:nvPicPr>
                    <p:cNvPr id="12" name="Ink 11">
                      <a:extLst>
                        <a:ext uri="{FF2B5EF4-FFF2-40B4-BE49-F238E27FC236}">
                          <a16:creationId xmlns:a16="http://schemas.microsoft.com/office/drawing/2014/main" id="{C8C2F40E-1157-FBFC-0C73-A60F233AE020}"/>
                        </a:ext>
                      </a:extLst>
                    </p:cNvPr>
                    <p:cNvPicPr/>
                    <p:nvPr/>
                  </p:nvPicPr>
                  <p:blipFill>
                    <a:blip r:embed="rId9"/>
                    <a:stretch>
                      <a:fillRect/>
                    </a:stretch>
                  </p:blipFill>
                  <p:spPr>
                    <a:xfrm>
                      <a:off x="6775208" y="5651115"/>
                      <a:ext cx="13176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6D8F0677-D898-A7F8-6D34-0E941640958C}"/>
                        </a:ext>
                      </a:extLst>
                    </p14:cNvPr>
                    <p14:cNvContentPartPr/>
                    <p14:nvPr/>
                  </p14:nvContentPartPr>
                  <p14:xfrm>
                    <a:off x="6953048" y="5782155"/>
                    <a:ext cx="5760" cy="58320"/>
                  </p14:xfrm>
                </p:contentPart>
              </mc:Choice>
              <mc:Fallback xmlns="">
                <p:pic>
                  <p:nvPicPr>
                    <p:cNvPr id="13" name="Ink 12">
                      <a:extLst>
                        <a:ext uri="{FF2B5EF4-FFF2-40B4-BE49-F238E27FC236}">
                          <a16:creationId xmlns:a16="http://schemas.microsoft.com/office/drawing/2014/main" id="{6D8F0677-D898-A7F8-6D34-0E941640958C}"/>
                        </a:ext>
                      </a:extLst>
                    </p:cNvPr>
                    <p:cNvPicPr/>
                    <p:nvPr/>
                  </p:nvPicPr>
                  <p:blipFill>
                    <a:blip r:embed="rId11"/>
                    <a:stretch>
                      <a:fillRect/>
                    </a:stretch>
                  </p:blipFill>
                  <p:spPr>
                    <a:xfrm>
                      <a:off x="6935408" y="5764515"/>
                      <a:ext cx="4140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FC5FDA4D-3736-4B1F-FD9F-EB4CB71FFE86}"/>
                        </a:ext>
                      </a:extLst>
                    </p14:cNvPr>
                    <p14:cNvContentPartPr/>
                    <p14:nvPr/>
                  </p14:nvContentPartPr>
                  <p14:xfrm>
                    <a:off x="6939368" y="5697195"/>
                    <a:ext cx="360" cy="360"/>
                  </p14:xfrm>
                </p:contentPart>
              </mc:Choice>
              <mc:Fallback xmlns="">
                <p:pic>
                  <p:nvPicPr>
                    <p:cNvPr id="14" name="Ink 13">
                      <a:extLst>
                        <a:ext uri="{FF2B5EF4-FFF2-40B4-BE49-F238E27FC236}">
                          <a16:creationId xmlns:a16="http://schemas.microsoft.com/office/drawing/2014/main" id="{FC5FDA4D-3736-4B1F-FD9F-EB4CB71FFE86}"/>
                        </a:ext>
                      </a:extLst>
                    </p:cNvPr>
                    <p:cNvPicPr/>
                    <p:nvPr/>
                  </p:nvPicPr>
                  <p:blipFill>
                    <a:blip r:embed="rId13"/>
                    <a:stretch>
                      <a:fillRect/>
                    </a:stretch>
                  </p:blipFill>
                  <p:spPr>
                    <a:xfrm>
                      <a:off x="6921368" y="567955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2C1315C8-F402-E400-FD0E-36D2AD28D7D0}"/>
                        </a:ext>
                      </a:extLst>
                    </p14:cNvPr>
                    <p14:cNvContentPartPr/>
                    <p14:nvPr/>
                  </p14:nvContentPartPr>
                  <p14:xfrm>
                    <a:off x="7027208" y="5756955"/>
                    <a:ext cx="74520" cy="62280"/>
                  </p14:xfrm>
                </p:contentPart>
              </mc:Choice>
              <mc:Fallback xmlns="">
                <p:pic>
                  <p:nvPicPr>
                    <p:cNvPr id="15" name="Ink 14">
                      <a:extLst>
                        <a:ext uri="{FF2B5EF4-FFF2-40B4-BE49-F238E27FC236}">
                          <a16:creationId xmlns:a16="http://schemas.microsoft.com/office/drawing/2014/main" id="{2C1315C8-F402-E400-FD0E-36D2AD28D7D0}"/>
                        </a:ext>
                      </a:extLst>
                    </p:cNvPr>
                    <p:cNvPicPr/>
                    <p:nvPr/>
                  </p:nvPicPr>
                  <p:blipFill>
                    <a:blip r:embed="rId15"/>
                    <a:stretch>
                      <a:fillRect/>
                    </a:stretch>
                  </p:blipFill>
                  <p:spPr>
                    <a:xfrm>
                      <a:off x="7009568" y="5739315"/>
                      <a:ext cx="11016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7821A922-8D15-C837-7156-0B445214B53B}"/>
                        </a:ext>
                      </a:extLst>
                    </p14:cNvPr>
                    <p14:cNvContentPartPr/>
                    <p14:nvPr/>
                  </p14:nvContentPartPr>
                  <p14:xfrm>
                    <a:off x="7142408" y="5592435"/>
                    <a:ext cx="88920" cy="188280"/>
                  </p14:xfrm>
                </p:contentPart>
              </mc:Choice>
              <mc:Fallback xmlns="">
                <p:pic>
                  <p:nvPicPr>
                    <p:cNvPr id="19" name="Ink 18">
                      <a:extLst>
                        <a:ext uri="{FF2B5EF4-FFF2-40B4-BE49-F238E27FC236}">
                          <a16:creationId xmlns:a16="http://schemas.microsoft.com/office/drawing/2014/main" id="{7821A922-8D15-C837-7156-0B445214B53B}"/>
                        </a:ext>
                      </a:extLst>
                    </p:cNvPr>
                    <p:cNvPicPr/>
                    <p:nvPr/>
                  </p:nvPicPr>
                  <p:blipFill>
                    <a:blip r:embed="rId17"/>
                    <a:stretch>
                      <a:fillRect/>
                    </a:stretch>
                  </p:blipFill>
                  <p:spPr>
                    <a:xfrm>
                      <a:off x="7124768" y="5574795"/>
                      <a:ext cx="12456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C838CECF-BCCB-6939-1527-73778A4D5908}"/>
                        </a:ext>
                      </a:extLst>
                    </p14:cNvPr>
                    <p14:cNvContentPartPr/>
                    <p14:nvPr/>
                  </p14:nvContentPartPr>
                  <p14:xfrm>
                    <a:off x="7291448" y="5657235"/>
                    <a:ext cx="78840" cy="124560"/>
                  </p14:xfrm>
                </p:contentPart>
              </mc:Choice>
              <mc:Fallback xmlns="">
                <p:pic>
                  <p:nvPicPr>
                    <p:cNvPr id="20" name="Ink 19">
                      <a:extLst>
                        <a:ext uri="{FF2B5EF4-FFF2-40B4-BE49-F238E27FC236}">
                          <a16:creationId xmlns:a16="http://schemas.microsoft.com/office/drawing/2014/main" id="{C838CECF-BCCB-6939-1527-73778A4D5908}"/>
                        </a:ext>
                      </a:extLst>
                    </p:cNvPr>
                    <p:cNvPicPr/>
                    <p:nvPr/>
                  </p:nvPicPr>
                  <p:blipFill>
                    <a:blip r:embed="rId19"/>
                    <a:stretch>
                      <a:fillRect/>
                    </a:stretch>
                  </p:blipFill>
                  <p:spPr>
                    <a:xfrm>
                      <a:off x="7273448" y="5639235"/>
                      <a:ext cx="11448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CB15772E-C462-A740-6E11-DA87853C8BF6}"/>
                        </a:ext>
                      </a:extLst>
                    </p14:cNvPr>
                    <p14:cNvContentPartPr/>
                    <p14:nvPr/>
                  </p14:nvContentPartPr>
                  <p14:xfrm>
                    <a:off x="7385408" y="5615835"/>
                    <a:ext cx="87840" cy="165240"/>
                  </p14:xfrm>
                </p:contentPart>
              </mc:Choice>
              <mc:Fallback xmlns="">
                <p:pic>
                  <p:nvPicPr>
                    <p:cNvPr id="21" name="Ink 20">
                      <a:extLst>
                        <a:ext uri="{FF2B5EF4-FFF2-40B4-BE49-F238E27FC236}">
                          <a16:creationId xmlns:a16="http://schemas.microsoft.com/office/drawing/2014/main" id="{CB15772E-C462-A740-6E11-DA87853C8BF6}"/>
                        </a:ext>
                      </a:extLst>
                    </p:cNvPr>
                    <p:cNvPicPr/>
                    <p:nvPr/>
                  </p:nvPicPr>
                  <p:blipFill>
                    <a:blip r:embed="rId21"/>
                    <a:stretch>
                      <a:fillRect/>
                    </a:stretch>
                  </p:blipFill>
                  <p:spPr>
                    <a:xfrm>
                      <a:off x="7367408" y="5597835"/>
                      <a:ext cx="123480" cy="200880"/>
                    </a:xfrm>
                    <a:prstGeom prst="rect">
                      <a:avLst/>
                    </a:prstGeom>
                  </p:spPr>
                </p:pic>
              </mc:Fallback>
            </mc:AlternateContent>
          </p:grpSp>
        </p:grpSp>
        <p:sp>
          <p:nvSpPr>
            <p:cNvPr id="24" name="Arrow: Right 23">
              <a:extLst>
                <a:ext uri="{FF2B5EF4-FFF2-40B4-BE49-F238E27FC236}">
                  <a16:creationId xmlns:a16="http://schemas.microsoft.com/office/drawing/2014/main" id="{F8CAC7EE-FB36-EB65-3D49-76909A6814F3}"/>
                </a:ext>
              </a:extLst>
            </p:cNvPr>
            <p:cNvSpPr/>
            <p:nvPr/>
          </p:nvSpPr>
          <p:spPr>
            <a:xfrm>
              <a:off x="3116063" y="4974596"/>
              <a:ext cx="2813546" cy="882480"/>
            </a:xfrm>
            <a:prstGeom prst="rightArrow">
              <a:avLst>
                <a:gd name="adj1" fmla="val 25430"/>
                <a:gd name="adj2" fmla="val 60689"/>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…is there any escape??</a:t>
              </a:r>
            </a:p>
          </p:txBody>
        </p:sp>
        <p:pic>
          <p:nvPicPr>
            <p:cNvPr id="26" name="Picture 25">
              <a:extLst>
                <a:ext uri="{FF2B5EF4-FFF2-40B4-BE49-F238E27FC236}">
                  <a16:creationId xmlns:a16="http://schemas.microsoft.com/office/drawing/2014/main" id="{A3F5202A-5E67-C17C-E07B-D837CF0F373C}"/>
                </a:ext>
              </a:extLst>
            </p:cNvPr>
            <p:cNvPicPr>
              <a:picLocks noChangeAspect="1"/>
            </p:cNvPicPr>
            <p:nvPr/>
          </p:nvPicPr>
          <p:blipFill>
            <a:blip r:embed="rId22"/>
            <a:stretch/>
          </p:blipFill>
          <p:spPr>
            <a:xfrm>
              <a:off x="5761336" y="4800916"/>
              <a:ext cx="464509" cy="465890"/>
            </a:xfrm>
            <a:prstGeom prst="rect">
              <a:avLst/>
            </a:prstGeom>
            <a:ln>
              <a:noFill/>
            </a:ln>
          </p:spPr>
        </p:pic>
        <p:pic>
          <p:nvPicPr>
            <p:cNvPr id="27" name="Picture 26">
              <a:extLst>
                <a:ext uri="{FF2B5EF4-FFF2-40B4-BE49-F238E27FC236}">
                  <a16:creationId xmlns:a16="http://schemas.microsoft.com/office/drawing/2014/main" id="{68EECFAF-E283-38DC-58EF-2DC6BEC359CD}"/>
                </a:ext>
              </a:extLst>
            </p:cNvPr>
            <p:cNvPicPr/>
            <p:nvPr/>
          </p:nvPicPr>
          <p:blipFill rotWithShape="1">
            <a:blip r:embed="rId23"/>
            <a:srcRect t="27865" b="30498"/>
            <a:stretch/>
          </p:blipFill>
          <p:spPr>
            <a:xfrm rot="18102559">
              <a:off x="6303069" y="5033948"/>
              <a:ext cx="1022432" cy="557819"/>
            </a:xfrm>
            <a:prstGeom prst="rect">
              <a:avLst/>
            </a:prstGeom>
            <a:ln>
              <a:noFill/>
            </a:ln>
          </p:spPr>
        </p:pic>
      </p:grpSp>
      <p:pic>
        <p:nvPicPr>
          <p:cNvPr id="17" name="Picture 16" descr="a man is holding a microphone in front of his face and says `` hello ? is this thing on ? ''">
            <a:extLst>
              <a:ext uri="{FF2B5EF4-FFF2-40B4-BE49-F238E27FC236}">
                <a16:creationId xmlns:a16="http://schemas.microsoft.com/office/drawing/2014/main" id="{AB8349D8-2B32-60FD-10F8-05D311A2B0F6}"/>
              </a:ext>
            </a:extLst>
          </p:cNvPr>
          <p:cNvPicPr>
            <a:picLocks noChangeAspect="1"/>
          </p:cNvPicPr>
          <p:nvPr/>
        </p:nvPicPr>
        <p:blipFill>
          <a:blip r:embed="rId24"/>
          <a:stretch>
            <a:fillRect/>
          </a:stretch>
        </p:blipFill>
        <p:spPr>
          <a:xfrm>
            <a:off x="10130549" y="5182726"/>
            <a:ext cx="1856717" cy="1383217"/>
          </a:xfrm>
          <a:prstGeom prst="rect">
            <a:avLst/>
          </a:prstGeom>
        </p:spPr>
      </p:pic>
      <p:pic>
        <p:nvPicPr>
          <p:cNvPr id="18" name="Picture 17" descr="The Same Weird Thing Happened To Scotty In 2 Star Trek Universes">
            <a:extLst>
              <a:ext uri="{FF2B5EF4-FFF2-40B4-BE49-F238E27FC236}">
                <a16:creationId xmlns:a16="http://schemas.microsoft.com/office/drawing/2014/main" id="{0109131F-128B-5D74-210E-CF6BD825BC03}"/>
              </a:ext>
            </a:extLst>
          </p:cNvPr>
          <p:cNvPicPr>
            <a:picLocks noChangeAspect="1"/>
          </p:cNvPicPr>
          <p:nvPr/>
        </p:nvPicPr>
        <p:blipFill>
          <a:blip r:embed="rId25"/>
          <a:stretch>
            <a:fillRect/>
          </a:stretch>
        </p:blipFill>
        <p:spPr>
          <a:xfrm>
            <a:off x="5355390" y="3927077"/>
            <a:ext cx="738046" cy="615038"/>
          </a:xfrm>
          <a:prstGeom prst="rect">
            <a:avLst/>
          </a:prstGeom>
          <a:ln>
            <a:solidFill>
              <a:schemeClr val="tx1"/>
            </a:solidFill>
          </a:ln>
        </p:spPr>
      </p:pic>
      <p:pic>
        <p:nvPicPr>
          <p:cNvPr id="28" name="Picture 27">
            <a:extLst>
              <a:ext uri="{FF2B5EF4-FFF2-40B4-BE49-F238E27FC236}">
                <a16:creationId xmlns:a16="http://schemas.microsoft.com/office/drawing/2014/main" id="{C88CB612-EF10-B17D-6AF5-E7FB53BE5912}"/>
              </a:ext>
            </a:extLst>
          </p:cNvPr>
          <p:cNvPicPr>
            <a:picLocks noChangeAspect="1"/>
          </p:cNvPicPr>
          <p:nvPr/>
        </p:nvPicPr>
        <p:blipFill>
          <a:blip r:embed="rId26"/>
          <a:srcRect l="13726" t="16261" r="15567"/>
          <a:stretch>
            <a:fillRect/>
          </a:stretch>
        </p:blipFill>
        <p:spPr>
          <a:xfrm>
            <a:off x="4599029" y="4569327"/>
            <a:ext cx="956482" cy="279204"/>
          </a:xfrm>
          <a:prstGeom prst="rect">
            <a:avLst/>
          </a:prstGeom>
          <a:ln>
            <a:noFill/>
          </a:ln>
        </p:spPr>
      </p:pic>
    </p:spTree>
    <p:extLst>
      <p:ext uri="{BB962C8B-B14F-4D97-AF65-F5344CB8AC3E}">
        <p14:creationId xmlns:p14="http://schemas.microsoft.com/office/powerpoint/2010/main" val="407130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F96BF-7A21-FB15-6166-E37768D1C08F}"/>
              </a:ext>
            </a:extLst>
          </p:cNvPr>
          <p:cNvSpPr>
            <a:spLocks noGrp="1"/>
          </p:cNvSpPr>
          <p:nvPr>
            <p:ph type="title"/>
          </p:nvPr>
        </p:nvSpPr>
        <p:spPr>
          <a:xfrm>
            <a:off x="1973650" y="162719"/>
            <a:ext cx="8244700" cy="589756"/>
          </a:xfrm>
        </p:spPr>
        <p:txBody>
          <a:bodyPr>
            <a:normAutofit fontScale="90000"/>
          </a:bodyPr>
          <a:lstStyle/>
          <a:p>
            <a:r>
              <a:rPr lang="en-US" dirty="0"/>
              <a:t>Data, documentation: it </a:t>
            </a:r>
            <a:r>
              <a:rPr lang="en-US" dirty="0" err="1"/>
              <a:t>ain’t</a:t>
            </a:r>
            <a:r>
              <a:rPr lang="en-US" dirty="0"/>
              <a:t> over</a:t>
            </a:r>
          </a:p>
        </p:txBody>
      </p:sp>
      <p:sp>
        <p:nvSpPr>
          <p:cNvPr id="7" name="Content Placeholder 6">
            <a:extLst>
              <a:ext uri="{FF2B5EF4-FFF2-40B4-BE49-F238E27FC236}">
                <a16:creationId xmlns:a16="http://schemas.microsoft.com/office/drawing/2014/main" id="{814A2A11-96E1-A1CE-358A-7D9B44F5A4AF}"/>
              </a:ext>
            </a:extLst>
          </p:cNvPr>
          <p:cNvSpPr>
            <a:spLocks noGrp="1"/>
          </p:cNvSpPr>
          <p:nvPr>
            <p:ph idx="1"/>
          </p:nvPr>
        </p:nvSpPr>
        <p:spPr>
          <a:xfrm>
            <a:off x="571500" y="837407"/>
            <a:ext cx="11049000" cy="2431573"/>
          </a:xfrm>
        </p:spPr>
        <p:txBody>
          <a:bodyPr>
            <a:normAutofit fontScale="92500"/>
          </a:bodyPr>
          <a:lstStyle/>
          <a:p>
            <a:pPr marL="457200" indent="-457200">
              <a:buFont typeface="Arial" panose="020B0604020202020204" pitchFamily="34" charset="0"/>
              <a:buChar char="•"/>
            </a:pPr>
            <a:r>
              <a:rPr lang="en-US" dirty="0"/>
              <a:t>Plenty of cleanup and organization upcoming to compartmentalize,  preserve and package the RHIC era data, statistics, documents</a:t>
            </a:r>
          </a:p>
          <a:p>
            <a:pPr marL="914400" lvl="1" indent="-457200"/>
            <a:r>
              <a:rPr lang="en-US" dirty="0"/>
              <a:t>Browse a web directory. Or LogView branch.</a:t>
            </a:r>
          </a:p>
          <a:p>
            <a:pPr marL="914400" lvl="1" indent="-457200"/>
            <a:r>
              <a:rPr lang="en-US" dirty="0"/>
              <a:t>Completing recent performance stats, re-vetting old; establishing baseline performance record for future reference.</a:t>
            </a:r>
          </a:p>
          <a:p>
            <a:pPr marL="457200" indent="-457200">
              <a:buFont typeface="Arial" panose="020B0604020202020204" pitchFamily="34" charset="0"/>
              <a:buChar char="•"/>
            </a:pPr>
            <a:r>
              <a:rPr lang="en-US" dirty="0"/>
              <a:t>The more you look, the wider (deeper?) the rabbit hole…		</a:t>
            </a:r>
          </a:p>
        </p:txBody>
      </p:sp>
      <p:graphicFrame>
        <p:nvGraphicFramePr>
          <p:cNvPr id="9" name="Chart 8">
            <a:extLst>
              <a:ext uri="{FF2B5EF4-FFF2-40B4-BE49-F238E27FC236}">
                <a16:creationId xmlns:a16="http://schemas.microsoft.com/office/drawing/2014/main" id="{F5D129F6-4D62-47D1-8B47-380CA79C88DC}"/>
              </a:ext>
            </a:extLst>
          </p:cNvPr>
          <p:cNvGraphicFramePr>
            <a:graphicFrameLocks noGrp="1"/>
          </p:cNvGraphicFramePr>
          <p:nvPr>
            <p:extLst>
              <p:ext uri="{D42A27DB-BD31-4B8C-83A1-F6EECF244321}">
                <p14:modId xmlns:p14="http://schemas.microsoft.com/office/powerpoint/2010/main" val="3601327521"/>
              </p:ext>
            </p:extLst>
          </p:nvPr>
        </p:nvGraphicFramePr>
        <p:xfrm>
          <a:off x="222886" y="3268980"/>
          <a:ext cx="11969114" cy="3587908"/>
        </p:xfrm>
        <a:graphic>
          <a:graphicData uri="http://schemas.openxmlformats.org/drawingml/2006/chart">
            <c:chart xmlns:c="http://schemas.openxmlformats.org/drawingml/2006/chart" xmlns:r="http://schemas.openxmlformats.org/officeDocument/2006/relationships" r:id="rId2"/>
          </a:graphicData>
        </a:graphic>
      </p:graphicFrame>
      <p:pic>
        <p:nvPicPr>
          <p:cNvPr id="15" name="Graphic 14" descr="Worried face outline with solid fill">
            <a:extLst>
              <a:ext uri="{FF2B5EF4-FFF2-40B4-BE49-F238E27FC236}">
                <a16:creationId xmlns:a16="http://schemas.microsoft.com/office/drawing/2014/main" id="{EEBF2B5F-F790-B8B4-646B-8FB2252806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53274" y="1524000"/>
            <a:ext cx="447675" cy="447675"/>
          </a:xfrm>
          <a:prstGeom prst="rect">
            <a:avLst/>
          </a:prstGeom>
        </p:spPr>
      </p:pic>
    </p:spTree>
    <p:extLst>
      <p:ext uri="{BB962C8B-B14F-4D97-AF65-F5344CB8AC3E}">
        <p14:creationId xmlns:p14="http://schemas.microsoft.com/office/powerpoint/2010/main" val="345725682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E4B5E1A-1D5D-3718-5275-6BB0FB433178}"/>
              </a:ext>
            </a:extLst>
          </p:cNvPr>
          <p:cNvGraphicFramePr>
            <a:graphicFrameLocks noGrp="1"/>
          </p:cNvGraphicFramePr>
          <p:nvPr>
            <p:extLst>
              <p:ext uri="{D42A27DB-BD31-4B8C-83A1-F6EECF244321}">
                <p14:modId xmlns:p14="http://schemas.microsoft.com/office/powerpoint/2010/main" val="3794454470"/>
              </p:ext>
            </p:extLst>
          </p:nvPr>
        </p:nvGraphicFramePr>
        <p:xfrm>
          <a:off x="228600" y="0"/>
          <a:ext cx="11963400" cy="6149340"/>
        </p:xfrm>
        <a:graphic>
          <a:graphicData uri="http://schemas.openxmlformats.org/drawingml/2006/chart">
            <c:chart xmlns:c="http://schemas.openxmlformats.org/drawingml/2006/chart" xmlns:r="http://schemas.openxmlformats.org/officeDocument/2006/relationships" r:id="rId2"/>
          </a:graphicData>
        </a:graphic>
      </p:graphicFrame>
      <p:sp>
        <p:nvSpPr>
          <p:cNvPr id="3" name="Speech Bubble: Rectangle 2">
            <a:extLst>
              <a:ext uri="{FF2B5EF4-FFF2-40B4-BE49-F238E27FC236}">
                <a16:creationId xmlns:a16="http://schemas.microsoft.com/office/drawing/2014/main" id="{9AD27EE6-56A8-FA71-7C8F-D3B0A700CD80}"/>
              </a:ext>
            </a:extLst>
          </p:cNvPr>
          <p:cNvSpPr/>
          <p:nvPr/>
        </p:nvSpPr>
        <p:spPr>
          <a:xfrm>
            <a:off x="2053424" y="708660"/>
            <a:ext cx="2284260" cy="519393"/>
          </a:xfrm>
          <a:prstGeom prst="wedgeRectCallout">
            <a:avLst>
              <a:gd name="adj1" fmla="val -17074"/>
              <a:gd name="adj2" fmla="val 14956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Calculated after initial delay, ignores 3/26-5/31</a:t>
            </a:r>
          </a:p>
        </p:txBody>
      </p:sp>
      <p:sp>
        <p:nvSpPr>
          <p:cNvPr id="4" name="Speech Bubble: Rectangle 3">
            <a:extLst>
              <a:ext uri="{FF2B5EF4-FFF2-40B4-BE49-F238E27FC236}">
                <a16:creationId xmlns:a16="http://schemas.microsoft.com/office/drawing/2014/main" id="{4E8AD60D-9215-BCBF-57DA-DCDE3C0DA6A9}"/>
              </a:ext>
            </a:extLst>
          </p:cNvPr>
          <p:cNvSpPr/>
          <p:nvPr/>
        </p:nvSpPr>
        <p:spPr>
          <a:xfrm>
            <a:off x="6158124" y="1221744"/>
            <a:ext cx="2505498" cy="404681"/>
          </a:xfrm>
          <a:prstGeom prst="wedgeRectCallout">
            <a:avLst>
              <a:gd name="adj1" fmla="val 32711"/>
              <a:gd name="adj2" fmla="val 16950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What if every long maintenance (4) were scored as failure?</a:t>
            </a:r>
          </a:p>
        </p:txBody>
      </p:sp>
      <p:sp>
        <p:nvSpPr>
          <p:cNvPr id="5" name="Speech Bubble: Rectangle 4">
            <a:extLst>
              <a:ext uri="{FF2B5EF4-FFF2-40B4-BE49-F238E27FC236}">
                <a16:creationId xmlns:a16="http://schemas.microsoft.com/office/drawing/2014/main" id="{B0FED883-9F39-CA0E-9CE0-A1B72ED57618}"/>
              </a:ext>
            </a:extLst>
          </p:cNvPr>
          <p:cNvSpPr/>
          <p:nvPr/>
        </p:nvSpPr>
        <p:spPr>
          <a:xfrm>
            <a:off x="4490508" y="3252850"/>
            <a:ext cx="2110741" cy="537016"/>
          </a:xfrm>
          <a:prstGeom prst="wedgeRectCallout">
            <a:avLst>
              <a:gd name="adj1" fmla="val -14693"/>
              <a:gd name="adj2" fmla="val -27212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Counting everything 3/26/25-2/18/26. Anomalously generous?</a:t>
            </a:r>
          </a:p>
        </p:txBody>
      </p:sp>
      <mc:AlternateContent xmlns:mc="http://schemas.openxmlformats.org/markup-compatibility/2006" xmlns:a14="http://schemas.microsoft.com/office/drawing/2010/main">
        <mc:Choice Requires="a14">
          <p:sp>
            <p:nvSpPr>
              <p:cNvPr id="6" name="Speech Bubble: Rectangle 5">
                <a:extLst>
                  <a:ext uri="{FF2B5EF4-FFF2-40B4-BE49-F238E27FC236}">
                    <a16:creationId xmlns:a16="http://schemas.microsoft.com/office/drawing/2014/main" id="{68F133C1-5A1B-08DB-EB35-B3F3E91689AF}"/>
                  </a:ext>
                </a:extLst>
              </p:cNvPr>
              <p:cNvSpPr/>
              <p:nvPr/>
            </p:nvSpPr>
            <p:spPr>
              <a:xfrm>
                <a:off x="10042132" y="3104858"/>
                <a:ext cx="1642049" cy="833000"/>
              </a:xfrm>
              <a:prstGeom prst="wedgeRectCallout">
                <a:avLst>
                  <a:gd name="adj1" fmla="val -30766"/>
                  <a:gd name="adj2" fmla="val -14835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Alternate calculation:</a:t>
                </a:r>
              </a:p>
              <a:p>
                <a:pPr algn="ctr"/>
                <a14:m>
                  <m:oMathPara xmlns:m="http://schemas.openxmlformats.org/officeDocument/2006/math">
                    <m:oMathParaPr>
                      <m:jc m:val="centerGroup"/>
                    </m:oMathParaPr>
                    <m:oMath xmlns:m="http://schemas.openxmlformats.org/officeDocument/2006/math">
                      <m:f>
                        <m:fPr>
                          <m:ctrlPr>
                            <a:rPr lang="en-US" sz="1200" i="1" dirty="0" smtClean="0">
                              <a:latin typeface="Cambria Math" panose="02040503050406030204" pitchFamily="18" charset="0"/>
                            </a:rPr>
                          </m:ctrlPr>
                        </m:fPr>
                        <m:num>
                          <m:r>
                            <a:rPr lang="en-US" sz="1200" i="1" dirty="0">
                              <a:latin typeface="Cambria Math" panose="02040503050406030204" pitchFamily="18" charset="0"/>
                            </a:rPr>
                            <m:t>𝑂𝑝𝑒𝑟𝑎𝑡𝑖𝑛𝑔</m:t>
                          </m:r>
                          <m:r>
                            <a:rPr lang="en-US" sz="1200" i="1" dirty="0">
                              <a:latin typeface="Cambria Math" panose="02040503050406030204" pitchFamily="18" charset="0"/>
                            </a:rPr>
                            <m:t> </m:t>
                          </m:r>
                          <m:r>
                            <a:rPr lang="en-US" sz="1200" i="1" dirty="0">
                              <a:latin typeface="Cambria Math" panose="02040503050406030204" pitchFamily="18" charset="0"/>
                            </a:rPr>
                            <m:t>𝑡𝑖𝑚𝑒</m:t>
                          </m:r>
                        </m:num>
                        <m:den>
                          <m:r>
                            <a:rPr lang="en-US" sz="1200" i="1" dirty="0">
                              <a:latin typeface="Cambria Math" panose="02040503050406030204" pitchFamily="18" charset="0"/>
                            </a:rPr>
                            <m:t># </m:t>
                          </m:r>
                          <m:r>
                            <a:rPr lang="en-US" sz="1200" i="1" dirty="0">
                              <a:latin typeface="Cambria Math" panose="02040503050406030204" pitchFamily="18" charset="0"/>
                            </a:rPr>
                            <m:t>𝑓𝑎𝑖𝑙𝑢𝑟𝑒𝑠</m:t>
                          </m:r>
                        </m:den>
                      </m:f>
                    </m:oMath>
                  </m:oMathPara>
                </a14:m>
                <a:endParaRPr lang="en-US" sz="1200" dirty="0"/>
              </a:p>
            </p:txBody>
          </p:sp>
        </mc:Choice>
        <mc:Fallback xmlns="">
          <p:sp>
            <p:nvSpPr>
              <p:cNvPr id="6" name="Speech Bubble: Rectangle 5">
                <a:extLst>
                  <a:ext uri="{FF2B5EF4-FFF2-40B4-BE49-F238E27FC236}">
                    <a16:creationId xmlns:a16="http://schemas.microsoft.com/office/drawing/2014/main" id="{68F133C1-5A1B-08DB-EB35-B3F3E91689AF}"/>
                  </a:ext>
                </a:extLst>
              </p:cNvPr>
              <p:cNvSpPr>
                <a:spLocks noRot="1" noChangeAspect="1" noMove="1" noResize="1" noEditPoints="1" noAdjustHandles="1" noChangeArrowheads="1" noChangeShapeType="1" noTextEdit="1"/>
              </p:cNvSpPr>
              <p:nvPr/>
            </p:nvSpPr>
            <p:spPr>
              <a:xfrm>
                <a:off x="10042132" y="3104858"/>
                <a:ext cx="1642049" cy="833000"/>
              </a:xfrm>
              <a:prstGeom prst="wedgeRectCallout">
                <a:avLst>
                  <a:gd name="adj1" fmla="val -30766"/>
                  <a:gd name="adj2" fmla="val -148355"/>
                </a:avLst>
              </a:prstGeom>
              <a:blipFill>
                <a:blip r:embed="rId3"/>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D856539F-BE09-5FAF-4687-56135D640C2B}"/>
              </a:ext>
            </a:extLst>
          </p:cNvPr>
          <p:cNvSpPr txBox="1"/>
          <p:nvPr/>
        </p:nvSpPr>
        <p:spPr>
          <a:xfrm>
            <a:off x="4695826" y="6276662"/>
            <a:ext cx="2457449" cy="461665"/>
          </a:xfrm>
          <a:prstGeom prst="rect">
            <a:avLst/>
          </a:prstGeom>
          <a:noFill/>
        </p:spPr>
        <p:txBody>
          <a:bodyPr wrap="square" rtlCol="0">
            <a:spAutoFit/>
          </a:bodyPr>
          <a:lstStyle/>
          <a:p>
            <a:r>
              <a:rPr lang="en-US" sz="2400" dirty="0"/>
              <a:t>Diving deeper…</a:t>
            </a:r>
          </a:p>
        </p:txBody>
      </p:sp>
    </p:spTree>
    <p:extLst>
      <p:ext uri="{BB962C8B-B14F-4D97-AF65-F5344CB8AC3E}">
        <p14:creationId xmlns:p14="http://schemas.microsoft.com/office/powerpoint/2010/main" val="107859548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A64F3C78-3A82-6A61-92FB-20457F1CFFD7}"/>
              </a:ext>
            </a:extLst>
          </p:cNvPr>
          <p:cNvGraphicFramePr>
            <a:graphicFrameLocks/>
          </p:cNvGraphicFramePr>
          <p:nvPr>
            <p:extLst>
              <p:ext uri="{D42A27DB-BD31-4B8C-83A1-F6EECF244321}">
                <p14:modId xmlns:p14="http://schemas.microsoft.com/office/powerpoint/2010/main" val="2487859282"/>
              </p:ext>
            </p:extLst>
          </p:nvPr>
        </p:nvGraphicFramePr>
        <p:xfrm>
          <a:off x="238126" y="-1"/>
          <a:ext cx="11953874" cy="591502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2568D5A9-89F9-6D66-C5C3-ADFEE37A0662}"/>
              </a:ext>
            </a:extLst>
          </p:cNvPr>
          <p:cNvSpPr txBox="1"/>
          <p:nvPr/>
        </p:nvSpPr>
        <p:spPr>
          <a:xfrm>
            <a:off x="3348038" y="6076637"/>
            <a:ext cx="5495924" cy="461665"/>
          </a:xfrm>
          <a:prstGeom prst="rect">
            <a:avLst/>
          </a:prstGeom>
          <a:noFill/>
        </p:spPr>
        <p:txBody>
          <a:bodyPr wrap="square" rtlCol="0">
            <a:spAutoFit/>
          </a:bodyPr>
          <a:lstStyle/>
          <a:p>
            <a:r>
              <a:rPr lang="en-US" sz="2400" dirty="0"/>
              <a:t>Scoring maintenance over the years</a:t>
            </a:r>
          </a:p>
        </p:txBody>
      </p:sp>
      <p:sp>
        <p:nvSpPr>
          <p:cNvPr id="10" name="Speech Bubble: Rectangle 9">
            <a:extLst>
              <a:ext uri="{FF2B5EF4-FFF2-40B4-BE49-F238E27FC236}">
                <a16:creationId xmlns:a16="http://schemas.microsoft.com/office/drawing/2014/main" id="{DE9BFC5D-E812-6CD7-F2FC-F90316432A56}"/>
              </a:ext>
            </a:extLst>
          </p:cNvPr>
          <p:cNvSpPr/>
          <p:nvPr/>
        </p:nvSpPr>
        <p:spPr>
          <a:xfrm>
            <a:off x="3181350" y="2162175"/>
            <a:ext cx="1047750" cy="828675"/>
          </a:xfrm>
          <a:prstGeom prst="wedgeRectCallout">
            <a:avLst>
              <a:gd name="adj1" fmla="val -13560"/>
              <a:gd name="adj2" fmla="val 96983"/>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solidFill>
                  <a:schemeClr val="tx1"/>
                </a:solidFill>
              </a:rPr>
              <a:t>Repair bus short, Yellow ring</a:t>
            </a:r>
          </a:p>
        </p:txBody>
      </p:sp>
      <p:sp>
        <p:nvSpPr>
          <p:cNvPr id="12" name="Speech Bubble: Rectangle 11">
            <a:extLst>
              <a:ext uri="{FF2B5EF4-FFF2-40B4-BE49-F238E27FC236}">
                <a16:creationId xmlns:a16="http://schemas.microsoft.com/office/drawing/2014/main" id="{B610275D-0FCE-F121-7585-343D295635AA}"/>
              </a:ext>
            </a:extLst>
          </p:cNvPr>
          <p:cNvSpPr/>
          <p:nvPr/>
        </p:nvSpPr>
        <p:spPr>
          <a:xfrm>
            <a:off x="6562724" y="2428875"/>
            <a:ext cx="761999" cy="561974"/>
          </a:xfrm>
          <a:prstGeom prst="wedgeRectCallout">
            <a:avLst>
              <a:gd name="adj1" fmla="val 49167"/>
              <a:gd name="adj2" fmla="val 140681"/>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solidFill>
                  <a:schemeClr val="tx1"/>
                </a:solidFill>
              </a:rPr>
              <a:t>Diode failure</a:t>
            </a:r>
          </a:p>
        </p:txBody>
      </p:sp>
      <p:sp>
        <p:nvSpPr>
          <p:cNvPr id="13" name="Speech Bubble: Rectangle 12">
            <a:extLst>
              <a:ext uri="{FF2B5EF4-FFF2-40B4-BE49-F238E27FC236}">
                <a16:creationId xmlns:a16="http://schemas.microsoft.com/office/drawing/2014/main" id="{81041A48-3E10-4E52-2904-0EDD1FDC603E}"/>
              </a:ext>
            </a:extLst>
          </p:cNvPr>
          <p:cNvSpPr/>
          <p:nvPr/>
        </p:nvSpPr>
        <p:spPr>
          <a:xfrm>
            <a:off x="7962902" y="2576512"/>
            <a:ext cx="1047750" cy="561974"/>
          </a:xfrm>
          <a:prstGeom prst="wedgeRectCallout">
            <a:avLst>
              <a:gd name="adj1" fmla="val -16288"/>
              <a:gd name="adj2" fmla="val 164799"/>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solidFill>
                  <a:schemeClr val="tx1"/>
                </a:solidFill>
              </a:rPr>
              <a:t>Lots of IR2 work</a:t>
            </a:r>
          </a:p>
        </p:txBody>
      </p:sp>
    </p:spTree>
    <p:extLst>
      <p:ext uri="{BB962C8B-B14F-4D97-AF65-F5344CB8AC3E}">
        <p14:creationId xmlns:p14="http://schemas.microsoft.com/office/powerpoint/2010/main" val="42496380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6AA1A-54F8-8B5F-EDC9-0952E17041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6C0DF-4D1E-0F28-7B61-22DAE883B760}"/>
              </a:ext>
            </a:extLst>
          </p:cNvPr>
          <p:cNvSpPr>
            <a:spLocks noGrp="1"/>
          </p:cNvSpPr>
          <p:nvPr>
            <p:ph type="title"/>
          </p:nvPr>
        </p:nvSpPr>
        <p:spPr>
          <a:xfrm>
            <a:off x="1973650" y="162719"/>
            <a:ext cx="8244700" cy="589756"/>
          </a:xfrm>
        </p:spPr>
        <p:txBody>
          <a:bodyPr>
            <a:normAutofit fontScale="90000"/>
          </a:bodyPr>
          <a:lstStyle/>
          <a:p>
            <a:r>
              <a:rPr lang="en-US" dirty="0"/>
              <a:t>How did we do?</a:t>
            </a:r>
          </a:p>
        </p:txBody>
      </p:sp>
      <p:sp>
        <p:nvSpPr>
          <p:cNvPr id="7" name="Content Placeholder 6">
            <a:extLst>
              <a:ext uri="{FF2B5EF4-FFF2-40B4-BE49-F238E27FC236}">
                <a16:creationId xmlns:a16="http://schemas.microsoft.com/office/drawing/2014/main" id="{ADB85DCA-2DBF-6C8A-8F96-8459DF0E3DE4}"/>
              </a:ext>
            </a:extLst>
          </p:cNvPr>
          <p:cNvSpPr>
            <a:spLocks noGrp="1"/>
          </p:cNvSpPr>
          <p:nvPr>
            <p:ph idx="1"/>
          </p:nvPr>
        </p:nvSpPr>
        <p:spPr>
          <a:xfrm>
            <a:off x="571500" y="837407"/>
            <a:ext cx="11049000" cy="2431573"/>
          </a:xfrm>
        </p:spPr>
        <p:txBody>
          <a:bodyPr>
            <a:normAutofit/>
          </a:bodyPr>
          <a:lstStyle/>
          <a:p>
            <a:pPr marL="457200" indent="-457200">
              <a:buFont typeface="Arial" panose="020B0604020202020204" pitchFamily="34" charset="0"/>
              <a:buChar char="•"/>
            </a:pPr>
            <a:r>
              <a:rPr lang="en-US" dirty="0"/>
              <a:t>Ultimately, our performance metrics rest upon our failure tracking data.</a:t>
            </a:r>
          </a:p>
          <a:p>
            <a:pPr marL="914400" lvl="1" indent="-457200"/>
            <a:r>
              <a:rPr lang="en-US" dirty="0"/>
              <a:t>Note to self: revamp failure tracking tools for the future. Better categories, flexibility to slice and dice from many directions, …</a:t>
            </a:r>
          </a:p>
          <a:p>
            <a:pPr marL="457200" indent="-457200"/>
            <a:r>
              <a:rPr lang="en-US" dirty="0"/>
              <a:t>	</a:t>
            </a:r>
          </a:p>
        </p:txBody>
      </p:sp>
      <p:graphicFrame>
        <p:nvGraphicFramePr>
          <p:cNvPr id="3" name="Chart 2">
            <a:extLst>
              <a:ext uri="{FF2B5EF4-FFF2-40B4-BE49-F238E27FC236}">
                <a16:creationId xmlns:a16="http://schemas.microsoft.com/office/drawing/2014/main" id="{AEEE7B13-AFB2-4C5B-B7D3-6B297246AFEC}"/>
              </a:ext>
            </a:extLst>
          </p:cNvPr>
          <p:cNvGraphicFramePr>
            <a:graphicFrameLocks/>
          </p:cNvGraphicFramePr>
          <p:nvPr>
            <p:extLst>
              <p:ext uri="{D42A27DB-BD31-4B8C-83A1-F6EECF244321}">
                <p14:modId xmlns:p14="http://schemas.microsoft.com/office/powerpoint/2010/main" val="3192500727"/>
              </p:ext>
            </p:extLst>
          </p:nvPr>
        </p:nvGraphicFramePr>
        <p:xfrm>
          <a:off x="571500" y="2882105"/>
          <a:ext cx="6391275" cy="313848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0A13370B-DD63-095C-0FC8-0C3EA55D69FC}"/>
              </a:ext>
            </a:extLst>
          </p:cNvPr>
          <p:cNvPicPr>
            <a:picLocks noChangeAspect="1"/>
          </p:cNvPicPr>
          <p:nvPr/>
        </p:nvPicPr>
        <p:blipFill>
          <a:blip r:embed="rId3"/>
          <a:stretch>
            <a:fillRect/>
          </a:stretch>
        </p:blipFill>
        <p:spPr>
          <a:xfrm>
            <a:off x="7321342" y="2882105"/>
            <a:ext cx="4594018" cy="3138488"/>
          </a:xfrm>
          <a:prstGeom prst="rect">
            <a:avLst/>
          </a:prstGeom>
        </p:spPr>
      </p:pic>
      <p:sp>
        <p:nvSpPr>
          <p:cNvPr id="6" name="Oval 5">
            <a:extLst>
              <a:ext uri="{FF2B5EF4-FFF2-40B4-BE49-F238E27FC236}">
                <a16:creationId xmlns:a16="http://schemas.microsoft.com/office/drawing/2014/main" id="{40E703FA-1678-55C1-0CA8-DB6D197C5999}"/>
              </a:ext>
            </a:extLst>
          </p:cNvPr>
          <p:cNvSpPr/>
          <p:nvPr/>
        </p:nvSpPr>
        <p:spPr>
          <a:xfrm>
            <a:off x="9277349" y="3589021"/>
            <a:ext cx="2524125" cy="895350"/>
          </a:xfrm>
          <a:prstGeom prst="ellips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Old Perl scripts </a:t>
            </a:r>
          </a:p>
        </p:txBody>
      </p:sp>
    </p:spTree>
    <p:extLst>
      <p:ext uri="{BB962C8B-B14F-4D97-AF65-F5344CB8AC3E}">
        <p14:creationId xmlns:p14="http://schemas.microsoft.com/office/powerpoint/2010/main" val="84412616"/>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3BC2-2E2B-2A35-1F65-51F9B935F3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AF909-51F0-4984-5A21-7508666977D6}"/>
              </a:ext>
            </a:extLst>
          </p:cNvPr>
          <p:cNvSpPr>
            <a:spLocks noGrp="1"/>
          </p:cNvSpPr>
          <p:nvPr>
            <p:ph type="title"/>
          </p:nvPr>
        </p:nvSpPr>
        <p:spPr>
          <a:xfrm>
            <a:off x="1973650" y="162719"/>
            <a:ext cx="8244700" cy="589756"/>
          </a:xfrm>
        </p:spPr>
        <p:txBody>
          <a:bodyPr>
            <a:normAutofit fontScale="90000"/>
          </a:bodyPr>
          <a:lstStyle/>
          <a:p>
            <a:r>
              <a:rPr lang="en-US" dirty="0"/>
              <a:t>…and how did you do?</a:t>
            </a:r>
          </a:p>
        </p:txBody>
      </p:sp>
      <p:sp>
        <p:nvSpPr>
          <p:cNvPr id="7" name="Content Placeholder 6">
            <a:extLst>
              <a:ext uri="{FF2B5EF4-FFF2-40B4-BE49-F238E27FC236}">
                <a16:creationId xmlns:a16="http://schemas.microsoft.com/office/drawing/2014/main" id="{61A36957-B20E-8C9E-8A9A-B15ED3E4321F}"/>
              </a:ext>
            </a:extLst>
          </p:cNvPr>
          <p:cNvSpPr>
            <a:spLocks noGrp="1"/>
          </p:cNvSpPr>
          <p:nvPr>
            <p:ph idx="1"/>
          </p:nvPr>
        </p:nvSpPr>
        <p:spPr>
          <a:xfrm>
            <a:off x="571500" y="837407"/>
            <a:ext cx="11049000" cy="2431573"/>
          </a:xfrm>
        </p:spPr>
        <p:txBody>
          <a:bodyPr>
            <a:normAutofit fontScale="92500"/>
          </a:bodyPr>
          <a:lstStyle/>
          <a:p>
            <a:pPr marL="457200" indent="-457200">
              <a:buFont typeface="Arial" panose="020B0604020202020204" pitchFamily="34" charset="0"/>
              <a:buChar char="•"/>
            </a:pPr>
            <a:r>
              <a:rPr lang="en-US" dirty="0"/>
              <a:t>While data shows a fairly constant failure rate over the decades, it belies the aggressive efforts to improve many systems and processes.</a:t>
            </a:r>
          </a:p>
          <a:p>
            <a:pPr marL="914400" lvl="1" indent="-457200"/>
            <a:r>
              <a:rPr lang="en-US" dirty="0"/>
              <a:t>It’s always something: new failures fill the gaps of previous corrective measures</a:t>
            </a:r>
          </a:p>
          <a:p>
            <a:pPr marL="1371600" lvl="2" indent="-457200"/>
            <a:r>
              <a:rPr lang="en-US" dirty="0"/>
              <a:t>Which means: it could have been worse</a:t>
            </a:r>
          </a:p>
          <a:p>
            <a:pPr marL="1371600" lvl="2" indent="-457200"/>
            <a:r>
              <a:rPr lang="en-US" dirty="0"/>
              <a:t>“Proactive” (periodic, preventive, predictive, etc.) Maintenances need our attention, but the “Reactive” Maintenance will come again.</a:t>
            </a:r>
          </a:p>
        </p:txBody>
      </p:sp>
      <p:pic>
        <p:nvPicPr>
          <p:cNvPr id="9" name="Picture 8">
            <a:extLst>
              <a:ext uri="{FF2B5EF4-FFF2-40B4-BE49-F238E27FC236}">
                <a16:creationId xmlns:a16="http://schemas.microsoft.com/office/drawing/2014/main" id="{B955831B-63E8-39FC-C85C-A40B932F0FB3}"/>
              </a:ext>
            </a:extLst>
          </p:cNvPr>
          <p:cNvPicPr>
            <a:picLocks noChangeAspect="1"/>
          </p:cNvPicPr>
          <p:nvPr/>
        </p:nvPicPr>
        <p:blipFill>
          <a:blip r:embed="rId2"/>
          <a:stretch>
            <a:fillRect/>
          </a:stretch>
        </p:blipFill>
        <p:spPr>
          <a:xfrm>
            <a:off x="2093860" y="4484491"/>
            <a:ext cx="2668640" cy="2115954"/>
          </a:xfrm>
          <a:prstGeom prst="rect">
            <a:avLst/>
          </a:prstGeom>
        </p:spPr>
      </p:pic>
      <p:pic>
        <p:nvPicPr>
          <p:cNvPr id="11" name="Picture 10">
            <a:extLst>
              <a:ext uri="{FF2B5EF4-FFF2-40B4-BE49-F238E27FC236}">
                <a16:creationId xmlns:a16="http://schemas.microsoft.com/office/drawing/2014/main" id="{70431E33-2C5B-7893-E251-48AF2CCDD41F}"/>
              </a:ext>
            </a:extLst>
          </p:cNvPr>
          <p:cNvPicPr>
            <a:picLocks noChangeAspect="1"/>
          </p:cNvPicPr>
          <p:nvPr/>
        </p:nvPicPr>
        <p:blipFill>
          <a:blip r:embed="rId3"/>
          <a:srcRect l="3391" t="4392" r="3529" b="6627"/>
          <a:stretch>
            <a:fillRect/>
          </a:stretch>
        </p:blipFill>
        <p:spPr>
          <a:xfrm>
            <a:off x="5029199" y="2933700"/>
            <a:ext cx="6191251" cy="3314700"/>
          </a:xfrm>
          <a:prstGeom prst="rect">
            <a:avLst/>
          </a:prstGeom>
          <a:ln>
            <a:solidFill>
              <a:schemeClr val="tx1"/>
            </a:solidFill>
          </a:ln>
        </p:spPr>
      </p:pic>
      <p:sp>
        <p:nvSpPr>
          <p:cNvPr id="12" name="Arrow: Right 11">
            <a:extLst>
              <a:ext uri="{FF2B5EF4-FFF2-40B4-BE49-F238E27FC236}">
                <a16:creationId xmlns:a16="http://schemas.microsoft.com/office/drawing/2014/main" id="{90F2201B-FF93-7544-4907-14621ADDBDE0}"/>
              </a:ext>
            </a:extLst>
          </p:cNvPr>
          <p:cNvSpPr/>
          <p:nvPr/>
        </p:nvSpPr>
        <p:spPr>
          <a:xfrm>
            <a:off x="3798093" y="5853112"/>
            <a:ext cx="2462211" cy="790576"/>
          </a:xfrm>
          <a:prstGeom prst="rightArrow">
            <a:avLst>
              <a:gd name="adj1" fmla="val 71687"/>
              <a:gd name="adj2" fmla="val 500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Evolving analysis &amp; reporting methods</a:t>
            </a:r>
          </a:p>
        </p:txBody>
      </p:sp>
      <p:pic>
        <p:nvPicPr>
          <p:cNvPr id="14" name="Picture 13">
            <a:extLst>
              <a:ext uri="{FF2B5EF4-FFF2-40B4-BE49-F238E27FC236}">
                <a16:creationId xmlns:a16="http://schemas.microsoft.com/office/drawing/2014/main" id="{FF687097-6770-E082-3567-6D5FFF8E9240}"/>
              </a:ext>
            </a:extLst>
          </p:cNvPr>
          <p:cNvPicPr>
            <a:picLocks noChangeAspect="1"/>
          </p:cNvPicPr>
          <p:nvPr/>
        </p:nvPicPr>
        <p:blipFill>
          <a:blip r:embed="rId4"/>
          <a:stretch>
            <a:fillRect/>
          </a:stretch>
        </p:blipFill>
        <p:spPr>
          <a:xfrm>
            <a:off x="279772" y="2933700"/>
            <a:ext cx="4749427" cy="1570452"/>
          </a:xfrm>
          <a:prstGeom prst="rect">
            <a:avLst/>
          </a:prstGeom>
        </p:spPr>
      </p:pic>
      <p:pic>
        <p:nvPicPr>
          <p:cNvPr id="17" name="Picture 16">
            <a:extLst>
              <a:ext uri="{FF2B5EF4-FFF2-40B4-BE49-F238E27FC236}">
                <a16:creationId xmlns:a16="http://schemas.microsoft.com/office/drawing/2014/main" id="{7F97015B-3C0D-CA7A-5317-8B01F812415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41673" y="4548744"/>
            <a:ext cx="1852188" cy="1699655"/>
          </a:xfrm>
          <a:prstGeom prst="rect">
            <a:avLst/>
          </a:prstGeom>
        </p:spPr>
      </p:pic>
      <p:pic>
        <p:nvPicPr>
          <p:cNvPr id="19" name="Picture 18">
            <a:extLst>
              <a:ext uri="{FF2B5EF4-FFF2-40B4-BE49-F238E27FC236}">
                <a16:creationId xmlns:a16="http://schemas.microsoft.com/office/drawing/2014/main" id="{F56F204E-385E-BBBF-4D1E-09F28F499D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8626" y="3333810"/>
            <a:ext cx="1333500" cy="990600"/>
          </a:xfrm>
          <a:prstGeom prst="rect">
            <a:avLst/>
          </a:prstGeom>
        </p:spPr>
      </p:pic>
    </p:spTree>
    <p:extLst>
      <p:ext uri="{BB962C8B-B14F-4D97-AF65-F5344CB8AC3E}">
        <p14:creationId xmlns:p14="http://schemas.microsoft.com/office/powerpoint/2010/main" val="3858203932"/>
      </p:ext>
    </p:extLst>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BE36D-3875-EFC4-D90A-4922BDC4D0E8}"/>
              </a:ext>
            </a:extLst>
          </p:cNvPr>
          <p:cNvSpPr>
            <a:spLocks noGrp="1"/>
          </p:cNvSpPr>
          <p:nvPr>
            <p:ph idx="1"/>
          </p:nvPr>
        </p:nvSpPr>
        <p:spPr>
          <a:xfrm>
            <a:off x="2047875" y="6218226"/>
            <a:ext cx="10116022" cy="588974"/>
          </a:xfrm>
        </p:spPr>
        <p:txBody>
          <a:bodyPr numCol="2">
            <a:normAutofit fontScale="55000" lnSpcReduction="20000"/>
          </a:bodyPr>
          <a:lstStyle/>
          <a:p>
            <a:r>
              <a:rPr lang="en-US" dirty="0"/>
              <a:t>Complex: QLI, QD, QPA, Permit, BLM, human error, emergency response</a:t>
            </a:r>
          </a:p>
          <a:p>
            <a:r>
              <a:rPr lang="en-US" dirty="0" err="1"/>
              <a:t>ElectricServices</a:t>
            </a:r>
            <a:r>
              <a:rPr lang="en-US" dirty="0"/>
              <a:t>: power dip or distribution</a:t>
            </a:r>
          </a:p>
          <a:p>
            <a:r>
              <a:rPr lang="en-US" dirty="0"/>
              <a:t>ES&amp;FD: AtR, experiment equipment (including access)</a:t>
            </a:r>
          </a:p>
        </p:txBody>
      </p:sp>
      <p:graphicFrame>
        <p:nvGraphicFramePr>
          <p:cNvPr id="4" name="Chart 3">
            <a:extLst>
              <a:ext uri="{FF2B5EF4-FFF2-40B4-BE49-F238E27FC236}">
                <a16:creationId xmlns:a16="http://schemas.microsoft.com/office/drawing/2014/main" id="{DDAF5EEF-EC9A-7FE9-B51B-59589E493227}"/>
              </a:ext>
            </a:extLst>
          </p:cNvPr>
          <p:cNvGraphicFramePr>
            <a:graphicFrameLocks noGrp="1"/>
          </p:cNvGraphicFramePr>
          <p:nvPr>
            <p:extLst>
              <p:ext uri="{D42A27DB-BD31-4B8C-83A1-F6EECF244321}">
                <p14:modId xmlns:p14="http://schemas.microsoft.com/office/powerpoint/2010/main" val="1043976843"/>
              </p:ext>
            </p:extLst>
          </p:nvPr>
        </p:nvGraphicFramePr>
        <p:xfrm>
          <a:off x="228600" y="0"/>
          <a:ext cx="5867400" cy="60769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7ADFA729-6B47-3162-C1E1-575B042DA48A}"/>
              </a:ext>
            </a:extLst>
          </p:cNvPr>
          <p:cNvGraphicFramePr>
            <a:graphicFrameLocks noGrp="1"/>
          </p:cNvGraphicFramePr>
          <p:nvPr>
            <p:extLst>
              <p:ext uri="{D42A27DB-BD31-4B8C-83A1-F6EECF244321}">
                <p14:modId xmlns:p14="http://schemas.microsoft.com/office/powerpoint/2010/main" val="1724704058"/>
              </p:ext>
            </p:extLst>
          </p:nvPr>
        </p:nvGraphicFramePr>
        <p:xfrm>
          <a:off x="6096000" y="0"/>
          <a:ext cx="6096000" cy="60769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89E2033C-D189-F7E2-BF02-A9529F1D40B0}"/>
              </a:ext>
            </a:extLst>
          </p:cNvPr>
          <p:cNvGraphicFramePr>
            <a:graphicFrameLocks noGrp="1"/>
          </p:cNvGraphicFramePr>
          <p:nvPr>
            <p:extLst>
              <p:ext uri="{D42A27DB-BD31-4B8C-83A1-F6EECF244321}">
                <p14:modId xmlns:p14="http://schemas.microsoft.com/office/powerpoint/2010/main" val="254443268"/>
              </p:ext>
            </p:extLst>
          </p:nvPr>
        </p:nvGraphicFramePr>
        <p:xfrm>
          <a:off x="228601" y="6350"/>
          <a:ext cx="11963400" cy="60769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89191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1E29C-DBBA-8E83-F09F-C89CB1FF34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29AC5-6F1C-4657-EEB8-FDE5C8DA801D}"/>
              </a:ext>
            </a:extLst>
          </p:cNvPr>
          <p:cNvSpPr>
            <a:spLocks noGrp="1"/>
          </p:cNvSpPr>
          <p:nvPr>
            <p:ph type="ctrTitle"/>
          </p:nvPr>
        </p:nvSpPr>
        <p:spPr>
          <a:xfrm>
            <a:off x="928687" y="2961591"/>
            <a:ext cx="10334625" cy="1068169"/>
          </a:xfrm>
        </p:spPr>
        <p:txBody>
          <a:bodyPr/>
          <a:lstStyle/>
          <a:p>
            <a:r>
              <a:rPr lang="en-US" dirty="0"/>
              <a:t>Legacy</a:t>
            </a:r>
          </a:p>
        </p:txBody>
      </p:sp>
      <p:sp>
        <p:nvSpPr>
          <p:cNvPr id="3" name="Text Placeholder 2">
            <a:extLst>
              <a:ext uri="{FF2B5EF4-FFF2-40B4-BE49-F238E27FC236}">
                <a16:creationId xmlns:a16="http://schemas.microsoft.com/office/drawing/2014/main" id="{E44A9212-BFDD-640D-DA0F-0C1623D80637}"/>
              </a:ext>
            </a:extLst>
          </p:cNvPr>
          <p:cNvSpPr>
            <a:spLocks noGrp="1"/>
          </p:cNvSpPr>
          <p:nvPr>
            <p:ph type="body" sz="quarter" idx="10"/>
          </p:nvPr>
        </p:nvSpPr>
        <p:spPr>
          <a:xfrm>
            <a:off x="813175" y="4419600"/>
            <a:ext cx="10334625" cy="1341452"/>
          </a:xfrm>
        </p:spPr>
        <p:txBody>
          <a:bodyPr/>
          <a:lstStyle/>
          <a:p>
            <a:r>
              <a:rPr lang="en-US" dirty="0"/>
              <a:t>We were able to accomplish much that carries us into the future</a:t>
            </a:r>
          </a:p>
          <a:p>
            <a:endParaRPr lang="en-US" dirty="0"/>
          </a:p>
          <a:p>
            <a:endParaRPr lang="en-US" dirty="0"/>
          </a:p>
        </p:txBody>
      </p:sp>
      <p:pic>
        <p:nvPicPr>
          <p:cNvPr id="5" name="Picture 4">
            <a:extLst>
              <a:ext uri="{FF2B5EF4-FFF2-40B4-BE49-F238E27FC236}">
                <a16:creationId xmlns:a16="http://schemas.microsoft.com/office/drawing/2014/main" id="{3D91366F-D218-043A-5DC5-107AB41FEF51}"/>
              </a:ext>
            </a:extLst>
          </p:cNvPr>
          <p:cNvPicPr>
            <a:picLocks noChangeAspect="1"/>
          </p:cNvPicPr>
          <p:nvPr/>
        </p:nvPicPr>
        <p:blipFill>
          <a:blip r:embed="rId2"/>
          <a:stretch>
            <a:fillRect/>
          </a:stretch>
        </p:blipFill>
        <p:spPr>
          <a:xfrm>
            <a:off x="6305692" y="119169"/>
            <a:ext cx="5733908" cy="4300431"/>
          </a:xfrm>
          <a:prstGeom prst="rect">
            <a:avLst/>
          </a:prstGeom>
        </p:spPr>
      </p:pic>
    </p:spTree>
    <p:extLst>
      <p:ext uri="{BB962C8B-B14F-4D97-AF65-F5344CB8AC3E}">
        <p14:creationId xmlns:p14="http://schemas.microsoft.com/office/powerpoint/2010/main" val="110230787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9FCA-272F-DD8F-3374-D09721317BE8}"/>
              </a:ext>
            </a:extLst>
          </p:cNvPr>
          <p:cNvSpPr>
            <a:spLocks noGrp="1"/>
          </p:cNvSpPr>
          <p:nvPr>
            <p:ph type="title"/>
          </p:nvPr>
        </p:nvSpPr>
        <p:spPr>
          <a:xfrm>
            <a:off x="571500" y="365125"/>
            <a:ext cx="6858000" cy="656279"/>
          </a:xfrm>
        </p:spPr>
        <p:txBody>
          <a:bodyPr>
            <a:normAutofit fontScale="90000"/>
          </a:bodyPr>
          <a:lstStyle/>
          <a:p>
            <a:r>
              <a:rPr lang="en-US" dirty="0"/>
              <a:t>Automation!</a:t>
            </a:r>
          </a:p>
        </p:txBody>
      </p:sp>
      <p:sp>
        <p:nvSpPr>
          <p:cNvPr id="4" name="Content Placeholder 3">
            <a:extLst>
              <a:ext uri="{FF2B5EF4-FFF2-40B4-BE49-F238E27FC236}">
                <a16:creationId xmlns:a16="http://schemas.microsoft.com/office/drawing/2014/main" id="{F4BB1369-E634-7337-E67B-7CF26F6AE54E}"/>
              </a:ext>
            </a:extLst>
          </p:cNvPr>
          <p:cNvSpPr>
            <a:spLocks noGrp="1"/>
          </p:cNvSpPr>
          <p:nvPr>
            <p:ph sz="half" idx="2"/>
          </p:nvPr>
        </p:nvSpPr>
        <p:spPr>
          <a:xfrm>
            <a:off x="6095999" y="2679699"/>
            <a:ext cx="5978769" cy="4016930"/>
          </a:xfrm>
        </p:spPr>
        <p:txBody>
          <a:bodyPr>
            <a:normAutofit/>
          </a:bodyPr>
          <a:lstStyle/>
          <a:p>
            <a:r>
              <a:rPr lang="en-US" dirty="0">
                <a:sym typeface="Wingdings" panose="05000000000000000000" pitchFamily="2" charset="2"/>
              </a:rPr>
              <a:t>The “Mode Switch” was barely a concept for the injectors at the dawn of RHIC, and it required better archiving -- which Controls delivered. </a:t>
            </a:r>
          </a:p>
          <a:p>
            <a:r>
              <a:rPr lang="en-US" dirty="0">
                <a:sym typeface="Wingdings" panose="05000000000000000000" pitchFamily="2" charset="2"/>
              </a:rPr>
              <a:t>We essentially went from:	     	   </a:t>
            </a:r>
            <a:br>
              <a:rPr lang="en-US" dirty="0">
                <a:sym typeface="Wingdings" panose="05000000000000000000" pitchFamily="2" charset="2"/>
              </a:rPr>
            </a:br>
            <a:br>
              <a:rPr lang="en-US" dirty="0">
                <a:sym typeface="Wingdings" panose="05000000000000000000" pitchFamily="2" charset="2"/>
              </a:rPr>
            </a:br>
            <a:r>
              <a:rPr lang="en-US" dirty="0">
                <a:sym typeface="Wingdings" panose="05000000000000000000" pitchFamily="2" charset="2"/>
              </a:rPr>
              <a:t>			to </a:t>
            </a:r>
            <a:endParaRPr lang="en-US" dirty="0"/>
          </a:p>
          <a:p>
            <a:endParaRPr lang="en-US" dirty="0"/>
          </a:p>
        </p:txBody>
      </p:sp>
      <p:pic>
        <p:nvPicPr>
          <p:cNvPr id="5" name="Picture 4">
            <a:extLst>
              <a:ext uri="{FF2B5EF4-FFF2-40B4-BE49-F238E27FC236}">
                <a16:creationId xmlns:a16="http://schemas.microsoft.com/office/drawing/2014/main" id="{EA421971-18A8-3671-EAAD-F7FFB33D9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1136" y="0"/>
            <a:ext cx="5330864" cy="2590800"/>
          </a:xfrm>
          <a:prstGeom prst="rect">
            <a:avLst/>
          </a:prstGeom>
          <a:ln>
            <a:solidFill>
              <a:schemeClr val="tx1"/>
            </a:solidFill>
          </a:ln>
        </p:spPr>
      </p:pic>
      <p:pic>
        <p:nvPicPr>
          <p:cNvPr id="7" name="Picture 6" descr="Yellow measuring tape">
            <a:extLst>
              <a:ext uri="{FF2B5EF4-FFF2-40B4-BE49-F238E27FC236}">
                <a16:creationId xmlns:a16="http://schemas.microsoft.com/office/drawing/2014/main" id="{050C59BE-B192-ACC4-0175-0F1B524C4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3769" y="5089528"/>
            <a:ext cx="2273029" cy="1514984"/>
          </a:xfrm>
          <a:prstGeom prst="rect">
            <a:avLst/>
          </a:prstGeom>
        </p:spPr>
      </p:pic>
      <p:pic>
        <p:nvPicPr>
          <p:cNvPr id="9" name="Picture 8" descr="Retro phone and couch">
            <a:extLst>
              <a:ext uri="{FF2B5EF4-FFF2-40B4-BE49-F238E27FC236}">
                <a16:creationId xmlns:a16="http://schemas.microsoft.com/office/drawing/2014/main" id="{49877931-78DB-9132-E966-8BB567890C98}"/>
              </a:ext>
            </a:extLst>
          </p:cNvPr>
          <p:cNvPicPr>
            <a:picLocks noChangeAspect="1"/>
          </p:cNvPicPr>
          <p:nvPr/>
        </p:nvPicPr>
        <p:blipFill>
          <a:blip r:embed="rId4">
            <a:extLst>
              <a:ext uri="{28A0092B-C50C-407E-A947-70E740481C1C}">
                <a14:useLocalDpi xmlns:a14="http://schemas.microsoft.com/office/drawing/2010/main" val="0"/>
              </a:ext>
            </a:extLst>
          </a:blip>
          <a:srcRect l="48860" t="28034" r="10900" b="24102"/>
          <a:stretch>
            <a:fillRect/>
          </a:stretch>
        </p:blipFill>
        <p:spPr>
          <a:xfrm>
            <a:off x="6772826" y="5147345"/>
            <a:ext cx="1764183" cy="1399352"/>
          </a:xfrm>
          <a:prstGeom prst="rect">
            <a:avLst/>
          </a:prstGeom>
        </p:spPr>
      </p:pic>
      <p:pic>
        <p:nvPicPr>
          <p:cNvPr id="15" name="Picture 14" descr="Circle of hands holding smartphones">
            <a:extLst>
              <a:ext uri="{FF2B5EF4-FFF2-40B4-BE49-F238E27FC236}">
                <a16:creationId xmlns:a16="http://schemas.microsoft.com/office/drawing/2014/main" id="{E6FA55E0-9DA4-9D6A-C16C-7DD25C726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3524" y="5147345"/>
            <a:ext cx="2099027" cy="1399351"/>
          </a:xfrm>
          <a:prstGeom prst="rect">
            <a:avLst/>
          </a:prstGeom>
        </p:spPr>
      </p:pic>
      <p:sp>
        <p:nvSpPr>
          <p:cNvPr id="3" name="Content Placeholder 2">
            <a:extLst>
              <a:ext uri="{FF2B5EF4-FFF2-40B4-BE49-F238E27FC236}">
                <a16:creationId xmlns:a16="http://schemas.microsoft.com/office/drawing/2014/main" id="{7D9393CE-5EBE-6A99-A8D7-6F4D26CA84C4}"/>
              </a:ext>
            </a:extLst>
          </p:cNvPr>
          <p:cNvSpPr>
            <a:spLocks noGrp="1"/>
          </p:cNvSpPr>
          <p:nvPr>
            <p:ph sz="half" idx="1"/>
          </p:nvPr>
        </p:nvSpPr>
        <p:spPr>
          <a:xfrm>
            <a:off x="571499" y="1108953"/>
            <a:ext cx="5524499" cy="5068010"/>
          </a:xfrm>
        </p:spPr>
        <p:txBody>
          <a:bodyPr>
            <a:normAutofit/>
          </a:bodyPr>
          <a:lstStyle/>
          <a:p>
            <a:r>
              <a:rPr lang="en-US" dirty="0"/>
              <a:t>To accomplish anything with RHIC early on, ADO pet cell clicks become a written recipe.</a:t>
            </a:r>
          </a:p>
          <a:p>
            <a:r>
              <a:rPr lang="en-US" dirty="0"/>
              <a:t>Recipe </a:t>
            </a:r>
            <a:r>
              <a:rPr lang="en-US" dirty="0">
                <a:sym typeface="Wingdings" panose="05000000000000000000" pitchFamily="2" charset="2"/>
              </a:rPr>
              <a:t> shell script  </a:t>
            </a:r>
            <a:r>
              <a:rPr lang="en-US" dirty="0" err="1">
                <a:sym typeface="Wingdings" panose="05000000000000000000" pitchFamily="2" charset="2"/>
              </a:rPr>
              <a:t>tcl</a:t>
            </a:r>
            <a:r>
              <a:rPr lang="en-US" dirty="0">
                <a:sym typeface="Wingdings" panose="05000000000000000000" pitchFamily="2" charset="2"/>
              </a:rPr>
              <a:t> GUI for experts configurable,  programmable interface with short learning curve that you </a:t>
            </a:r>
            <a:br>
              <a:rPr lang="en-US" dirty="0">
                <a:sym typeface="Wingdings" panose="05000000000000000000" pitchFamily="2" charset="2"/>
              </a:rPr>
            </a:br>
            <a:r>
              <a:rPr lang="en-US" dirty="0">
                <a:sym typeface="Wingdings" panose="05000000000000000000" pitchFamily="2" charset="2"/>
              </a:rPr>
              <a:t>can’t imagine how you </a:t>
            </a:r>
            <a:br>
              <a:rPr lang="en-US" dirty="0">
                <a:sym typeface="Wingdings" panose="05000000000000000000" pitchFamily="2" charset="2"/>
              </a:rPr>
            </a:br>
            <a:r>
              <a:rPr lang="en-US" dirty="0">
                <a:sym typeface="Wingdings" panose="05000000000000000000" pitchFamily="2" charset="2"/>
              </a:rPr>
              <a:t>survived with out it.</a:t>
            </a:r>
            <a:br>
              <a:rPr lang="en-US" dirty="0">
                <a:sym typeface="Wingdings" panose="05000000000000000000" pitchFamily="2" charset="2"/>
              </a:rPr>
            </a:br>
            <a:r>
              <a:rPr lang="en-US" dirty="0">
                <a:sym typeface="Wingdings" panose="05000000000000000000" pitchFamily="2" charset="2"/>
              </a:rPr>
              <a:t>Hooray for TAPE!</a:t>
            </a:r>
          </a:p>
        </p:txBody>
      </p:sp>
      <p:sp>
        <p:nvSpPr>
          <p:cNvPr id="6" name="Ribbon: Curved and Tilted Down 5">
            <a:extLst>
              <a:ext uri="{FF2B5EF4-FFF2-40B4-BE49-F238E27FC236}">
                <a16:creationId xmlns:a16="http://schemas.microsoft.com/office/drawing/2014/main" id="{7FADB85F-52C4-F6F3-E2D3-1F97882A2C18}"/>
              </a:ext>
            </a:extLst>
          </p:cNvPr>
          <p:cNvSpPr/>
          <p:nvPr/>
        </p:nvSpPr>
        <p:spPr>
          <a:xfrm>
            <a:off x="2584720" y="5963847"/>
            <a:ext cx="2273028" cy="518350"/>
          </a:xfrm>
          <a:prstGeom prst="ellipseRibbon">
            <a:avLst>
              <a:gd name="adj1" fmla="val 12400"/>
              <a:gd name="adj2" fmla="val 50000"/>
              <a:gd name="adj3" fmla="val 12500"/>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No, not that tape</a:t>
            </a:r>
          </a:p>
        </p:txBody>
      </p:sp>
    </p:spTree>
    <p:extLst>
      <p:ext uri="{BB962C8B-B14F-4D97-AF65-F5344CB8AC3E}">
        <p14:creationId xmlns:p14="http://schemas.microsoft.com/office/powerpoint/2010/main" val="4225337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AC12D-45B8-F9BF-A56D-75CD6C1A5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0BAD51-9E6B-346A-DD0F-BD49C4DA49E9}"/>
              </a:ext>
            </a:extLst>
          </p:cNvPr>
          <p:cNvSpPr>
            <a:spLocks noGrp="1"/>
          </p:cNvSpPr>
          <p:nvPr>
            <p:ph type="title"/>
          </p:nvPr>
        </p:nvSpPr>
        <p:spPr>
          <a:xfrm>
            <a:off x="571500" y="365125"/>
            <a:ext cx="6858000" cy="656279"/>
          </a:xfrm>
        </p:spPr>
        <p:txBody>
          <a:bodyPr>
            <a:normAutofit fontScale="90000"/>
          </a:bodyPr>
          <a:lstStyle/>
          <a:p>
            <a:r>
              <a:rPr lang="en-US" dirty="0"/>
              <a:t>Yes, Automation! And…</a:t>
            </a:r>
          </a:p>
        </p:txBody>
      </p:sp>
      <p:sp>
        <p:nvSpPr>
          <p:cNvPr id="4" name="Content Placeholder 3">
            <a:extLst>
              <a:ext uri="{FF2B5EF4-FFF2-40B4-BE49-F238E27FC236}">
                <a16:creationId xmlns:a16="http://schemas.microsoft.com/office/drawing/2014/main" id="{D4A3A0A6-A124-4A3B-4661-85179881F639}"/>
              </a:ext>
            </a:extLst>
          </p:cNvPr>
          <p:cNvSpPr>
            <a:spLocks noGrp="1"/>
          </p:cNvSpPr>
          <p:nvPr>
            <p:ph sz="half" idx="2"/>
          </p:nvPr>
        </p:nvSpPr>
        <p:spPr>
          <a:xfrm>
            <a:off x="361949" y="1212251"/>
            <a:ext cx="7615682" cy="5245996"/>
          </a:xfrm>
        </p:spPr>
        <p:txBody>
          <a:bodyPr>
            <a:normAutofit/>
          </a:bodyPr>
          <a:lstStyle/>
          <a:p>
            <a:r>
              <a:rPr lang="en-US" dirty="0"/>
              <a:t>Extending the buy-in beyond the MCR still remains very difficult. </a:t>
            </a:r>
            <a:br>
              <a:rPr lang="en-US" dirty="0"/>
            </a:br>
            <a:r>
              <a:rPr lang="en-US" dirty="0"/>
              <a:t>Elog, Wiki, alarms, </a:t>
            </a:r>
            <a:br>
              <a:rPr lang="en-US" dirty="0"/>
            </a:br>
            <a:r>
              <a:rPr lang="en-US" dirty="0"/>
              <a:t>Messenger, TAPE… </a:t>
            </a:r>
            <a:br>
              <a:rPr lang="en-US" dirty="0"/>
            </a:br>
            <a:r>
              <a:rPr lang="en-US" dirty="0"/>
              <a:t>many great products </a:t>
            </a:r>
            <a:br>
              <a:rPr lang="en-US" dirty="0"/>
            </a:br>
            <a:r>
              <a:rPr lang="en-US" dirty="0"/>
              <a:t>to keep advertising.</a:t>
            </a:r>
            <a:br>
              <a:rPr lang="en-US" dirty="0"/>
            </a:br>
            <a:endParaRPr lang="en-US" dirty="0"/>
          </a:p>
          <a:p>
            <a:r>
              <a:rPr lang="en-US" dirty="0" err="1"/>
              <a:t>PostMortem</a:t>
            </a:r>
            <a:r>
              <a:rPr lang="en-US" dirty="0"/>
              <a:t> analyses and similar </a:t>
            </a:r>
            <a:br>
              <a:rPr lang="en-US" dirty="0"/>
            </a:br>
            <a:r>
              <a:rPr lang="en-US" dirty="0"/>
              <a:t>complex automation bring us one step</a:t>
            </a:r>
            <a:br>
              <a:rPr lang="en-US" dirty="0"/>
            </a:br>
            <a:r>
              <a:rPr lang="en-US" dirty="0"/>
              <a:t>closer to the AI and ML benefits we </a:t>
            </a:r>
            <a:br>
              <a:rPr lang="en-US" dirty="0"/>
            </a:br>
            <a:r>
              <a:rPr lang="en-US" dirty="0"/>
              <a:t>will (likely, probably) eventually realize, </a:t>
            </a:r>
            <a:br>
              <a:rPr lang="en-US" dirty="0"/>
            </a:br>
            <a:r>
              <a:rPr lang="en-US" dirty="0"/>
              <a:t>but presently fear</a:t>
            </a:r>
          </a:p>
          <a:p>
            <a:pPr lvl="1"/>
            <a:r>
              <a:rPr lang="en-US" sz="2000" dirty="0"/>
              <a:t>Robots in the tunnel?</a:t>
            </a:r>
          </a:p>
        </p:txBody>
      </p:sp>
      <p:pic>
        <p:nvPicPr>
          <p:cNvPr id="1028" name="Picture 4" descr="a cartoon character says &quot; and i for one welcome our new insect overlords &quot; on a television screen">
            <a:extLst>
              <a:ext uri="{FF2B5EF4-FFF2-40B4-BE49-F238E27FC236}">
                <a16:creationId xmlns:a16="http://schemas.microsoft.com/office/drawing/2014/main" id="{A1875B32-36F4-5299-B76F-301F2C446C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0670" y="847664"/>
            <a:ext cx="3378199" cy="25336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1D19CFE-A672-92A8-52BB-3371B70FBA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6292" y="3572159"/>
            <a:ext cx="5291160" cy="2886087"/>
          </a:xfrm>
          <a:prstGeom prst="rect">
            <a:avLst/>
          </a:prstGeom>
        </p:spPr>
      </p:pic>
      <p:pic>
        <p:nvPicPr>
          <p:cNvPr id="3" name="Picture 2" descr="Stopwatch with flames and text reading Last Hour, Hot Sale, Up to 50 Percent Off">
            <a:extLst>
              <a:ext uri="{FF2B5EF4-FFF2-40B4-BE49-F238E27FC236}">
                <a16:creationId xmlns:a16="http://schemas.microsoft.com/office/drawing/2014/main" id="{B704C3DE-20F8-4354-7DE4-8C54CA8E93F0}"/>
              </a:ext>
            </a:extLst>
          </p:cNvPr>
          <p:cNvPicPr>
            <a:picLocks noChangeAspect="1"/>
          </p:cNvPicPr>
          <p:nvPr/>
        </p:nvPicPr>
        <p:blipFill>
          <a:blip r:embed="rId4"/>
          <a:stretch>
            <a:fillRect/>
          </a:stretch>
        </p:blipFill>
        <p:spPr>
          <a:xfrm>
            <a:off x="4026237" y="1608754"/>
            <a:ext cx="3235992" cy="1820246"/>
          </a:xfrm>
          <a:prstGeom prst="rect">
            <a:avLst/>
          </a:prstGeom>
        </p:spPr>
      </p:pic>
      <p:pic>
        <p:nvPicPr>
          <p:cNvPr id="5" name="Picture 4">
            <a:extLst>
              <a:ext uri="{FF2B5EF4-FFF2-40B4-BE49-F238E27FC236}">
                <a16:creationId xmlns:a16="http://schemas.microsoft.com/office/drawing/2014/main" id="{BB164839-65AD-8503-E5D4-779A69B52978}"/>
              </a:ext>
            </a:extLst>
          </p:cNvPr>
          <p:cNvPicPr>
            <a:picLocks noChangeAspect="1"/>
          </p:cNvPicPr>
          <p:nvPr/>
        </p:nvPicPr>
        <p:blipFill>
          <a:blip r:embed="rId5"/>
          <a:stretch>
            <a:fillRect/>
          </a:stretch>
        </p:blipFill>
        <p:spPr>
          <a:xfrm>
            <a:off x="3641704" y="5791844"/>
            <a:ext cx="1524000" cy="857250"/>
          </a:xfrm>
          <a:prstGeom prst="rect">
            <a:avLst/>
          </a:prstGeom>
        </p:spPr>
      </p:pic>
      <p:sp>
        <p:nvSpPr>
          <p:cNvPr id="10" name="Arrow: Right 9">
            <a:extLst>
              <a:ext uri="{FF2B5EF4-FFF2-40B4-BE49-F238E27FC236}">
                <a16:creationId xmlns:a16="http://schemas.microsoft.com/office/drawing/2014/main" id="{2A428184-82C2-0301-E73B-9FC3FA8230C6}"/>
              </a:ext>
            </a:extLst>
          </p:cNvPr>
          <p:cNvSpPr/>
          <p:nvPr/>
        </p:nvSpPr>
        <p:spPr>
          <a:xfrm>
            <a:off x="4357106" y="5798650"/>
            <a:ext cx="2905123" cy="952797"/>
          </a:xfrm>
          <a:prstGeom prst="rightArrow">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AI-generated MCR logo</a:t>
            </a:r>
          </a:p>
          <a:p>
            <a:pPr algn="ctr"/>
            <a:r>
              <a:rPr lang="en-US" sz="1400" dirty="0"/>
              <a:t>needs work</a:t>
            </a:r>
          </a:p>
        </p:txBody>
      </p:sp>
    </p:spTree>
    <p:extLst>
      <p:ext uri="{BB962C8B-B14F-4D97-AF65-F5344CB8AC3E}">
        <p14:creationId xmlns:p14="http://schemas.microsoft.com/office/powerpoint/2010/main" val="34794566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7" dur="500"/>
                                        <p:tgtEl>
                                          <p:spTgt spid="4">
                                            <p:txEl>
                                              <p:pRg st="2" end="2"/>
                                            </p:txEl>
                                          </p:spTgt>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B4FD1-13A5-D1B0-2E12-2FD223E9921E}"/>
              </a:ext>
            </a:extLst>
          </p:cNvPr>
          <p:cNvSpPr>
            <a:spLocks noGrp="1"/>
          </p:cNvSpPr>
          <p:nvPr>
            <p:ph type="ctrTitle"/>
          </p:nvPr>
        </p:nvSpPr>
        <p:spPr/>
        <p:txBody>
          <a:bodyPr/>
          <a:lstStyle/>
          <a:p>
            <a:r>
              <a:rPr lang="en-US" dirty="0"/>
              <a:t>In the beginning…</a:t>
            </a:r>
          </a:p>
        </p:txBody>
      </p:sp>
      <p:sp>
        <p:nvSpPr>
          <p:cNvPr id="3" name="Text Placeholder 2">
            <a:extLst>
              <a:ext uri="{FF2B5EF4-FFF2-40B4-BE49-F238E27FC236}">
                <a16:creationId xmlns:a16="http://schemas.microsoft.com/office/drawing/2014/main" id="{C403FD16-34AE-F0CC-EB45-004AF4B1E59A}"/>
              </a:ext>
            </a:extLst>
          </p:cNvPr>
          <p:cNvSpPr>
            <a:spLocks noGrp="1"/>
          </p:cNvSpPr>
          <p:nvPr>
            <p:ph type="body" sz="quarter" idx="10"/>
          </p:nvPr>
        </p:nvSpPr>
        <p:spPr/>
        <p:txBody>
          <a:bodyPr/>
          <a:lstStyle/>
          <a:p>
            <a:r>
              <a:rPr lang="en-US" dirty="0"/>
              <a:t>The End</a:t>
            </a:r>
          </a:p>
        </p:txBody>
      </p:sp>
      <p:pic>
        <p:nvPicPr>
          <p:cNvPr id="4" name="Picture 2" descr="a close up of a person holding a golden snitch .">
            <a:extLst>
              <a:ext uri="{FF2B5EF4-FFF2-40B4-BE49-F238E27FC236}">
                <a16:creationId xmlns:a16="http://schemas.microsoft.com/office/drawing/2014/main" id="{061CE011-BB97-D27D-C8B1-FE08512743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700" y="3663806"/>
            <a:ext cx="6996631" cy="28941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BE35376-64E5-2B89-5265-B965B1347B77}"/>
              </a:ext>
            </a:extLst>
          </p:cNvPr>
          <p:cNvSpPr txBox="1"/>
          <p:nvPr/>
        </p:nvSpPr>
        <p:spPr>
          <a:xfrm>
            <a:off x="323850" y="1096949"/>
            <a:ext cx="11696700" cy="369332"/>
          </a:xfrm>
          <a:prstGeom prst="rect">
            <a:avLst/>
          </a:prstGeom>
          <a:noFill/>
        </p:spPr>
        <p:txBody>
          <a:bodyPr wrap="square" rtlCol="0">
            <a:spAutoFit/>
          </a:bodyPr>
          <a:lstStyle/>
          <a:p>
            <a:r>
              <a:rPr lang="en-US" dirty="0"/>
              <a:t>Goal: spend &lt; 1 minute per RHIC Run talking about the last quarter century of Operations.  </a:t>
            </a:r>
          </a:p>
        </p:txBody>
      </p:sp>
    </p:spTree>
    <p:extLst>
      <p:ext uri="{BB962C8B-B14F-4D97-AF65-F5344CB8AC3E}">
        <p14:creationId xmlns:p14="http://schemas.microsoft.com/office/powerpoint/2010/main" val="201136345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DB7E-578D-E91C-0C0C-E3CAF0066560}"/>
              </a:ext>
            </a:extLst>
          </p:cNvPr>
          <p:cNvSpPr>
            <a:spLocks noGrp="1"/>
          </p:cNvSpPr>
          <p:nvPr>
            <p:ph type="title"/>
          </p:nvPr>
        </p:nvSpPr>
        <p:spPr>
          <a:xfrm>
            <a:off x="571500" y="365126"/>
            <a:ext cx="7124700" cy="810532"/>
          </a:xfrm>
        </p:spPr>
        <p:txBody>
          <a:bodyPr/>
          <a:lstStyle/>
          <a:p>
            <a:r>
              <a:rPr lang="en-US" dirty="0"/>
              <a:t>…versatility</a:t>
            </a:r>
          </a:p>
        </p:txBody>
      </p:sp>
      <p:sp>
        <p:nvSpPr>
          <p:cNvPr id="5" name="Content Placeholder 4">
            <a:extLst>
              <a:ext uri="{FF2B5EF4-FFF2-40B4-BE49-F238E27FC236}">
                <a16:creationId xmlns:a16="http://schemas.microsoft.com/office/drawing/2014/main" id="{98E9368E-63E1-A03A-D65E-3607BCB4CF56}"/>
              </a:ext>
            </a:extLst>
          </p:cNvPr>
          <p:cNvSpPr>
            <a:spLocks noGrp="1"/>
          </p:cNvSpPr>
          <p:nvPr>
            <p:ph idx="1"/>
          </p:nvPr>
        </p:nvSpPr>
        <p:spPr>
          <a:xfrm>
            <a:off x="571500" y="1175659"/>
            <a:ext cx="7242845" cy="4857152"/>
          </a:xfrm>
        </p:spPr>
        <p:txBody>
          <a:bodyPr>
            <a:normAutofit/>
          </a:bodyPr>
          <a:lstStyle/>
          <a:p>
            <a:pPr marL="457200" indent="-457200">
              <a:buFont typeface="Arial" panose="020B0604020202020204" pitchFamily="34" charset="0"/>
              <a:buChar char="•"/>
            </a:pPr>
            <a:r>
              <a:rPr lang="en-US" dirty="0"/>
              <a:t>Remote operation was a godsend – in later years – for efficient troubleshooting</a:t>
            </a:r>
          </a:p>
          <a:p>
            <a:pPr marL="457200" indent="-457200">
              <a:buFont typeface="Arial" panose="020B0604020202020204" pitchFamily="34" charset="0"/>
              <a:buChar char="•"/>
            </a:pPr>
            <a:r>
              <a:rPr lang="en-US" dirty="0"/>
              <a:t>As directed by Wolfram et al., our focus on maximizing integrated luminosity led us to examine time in store; in turn, optimization of turnaround time and analysis of failed ramps prompted new strategies and operational needs.</a:t>
            </a:r>
          </a:p>
          <a:p>
            <a:pPr marL="457200" indent="-457200">
              <a:buFont typeface="Arial" panose="020B0604020202020204" pitchFamily="34" charset="0"/>
              <a:buChar char="•"/>
            </a:pPr>
            <a:r>
              <a:rPr lang="en-US" dirty="0"/>
              <a:t>Great tools from great people helped MCR stay ahead of RHIC growth and increased flexibility (complexity)</a:t>
            </a:r>
          </a:p>
          <a:p>
            <a:pPr marL="457200" indent="-457200">
              <a:buFont typeface="Arial" panose="020B0604020202020204" pitchFamily="34" charset="0"/>
              <a:buChar char="•"/>
            </a:pPr>
            <a:endParaRPr lang="en-US" dirty="0"/>
          </a:p>
          <a:p>
            <a:endParaRPr lang="en-US" dirty="0"/>
          </a:p>
        </p:txBody>
      </p:sp>
      <p:pic>
        <p:nvPicPr>
          <p:cNvPr id="3" name="Picture 2">
            <a:extLst>
              <a:ext uri="{FF2B5EF4-FFF2-40B4-BE49-F238E27FC236}">
                <a16:creationId xmlns:a16="http://schemas.microsoft.com/office/drawing/2014/main" id="{6FB98FD4-1C7E-A501-0950-F6205EFE95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4345" y="268223"/>
            <a:ext cx="4214369" cy="316077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B20F196A-2D43-F88E-B992-59C6C5186817}"/>
              </a:ext>
            </a:extLst>
          </p:cNvPr>
          <p:cNvSpPr/>
          <p:nvPr/>
        </p:nvSpPr>
        <p:spPr>
          <a:xfrm>
            <a:off x="8087384" y="3040945"/>
            <a:ext cx="3762374" cy="656278"/>
          </a:xfrm>
          <a:prstGeom prst="roundRect">
            <a:avLst>
              <a:gd name="adj" fmla="val 44243"/>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tx1"/>
                </a:solidFill>
              </a:rPr>
              <a:t>Shelter Island, 2002: not remote enough, or not enough remote?</a:t>
            </a:r>
          </a:p>
        </p:txBody>
      </p:sp>
      <p:sp>
        <p:nvSpPr>
          <p:cNvPr id="10" name="Speech Bubble: Rectangle with Corners Rounded 9">
            <a:extLst>
              <a:ext uri="{FF2B5EF4-FFF2-40B4-BE49-F238E27FC236}">
                <a16:creationId xmlns:a16="http://schemas.microsoft.com/office/drawing/2014/main" id="{EA6A0561-3771-289F-0F11-A04F66567CBC}"/>
              </a:ext>
            </a:extLst>
          </p:cNvPr>
          <p:cNvSpPr/>
          <p:nvPr/>
        </p:nvSpPr>
        <p:spPr>
          <a:xfrm>
            <a:off x="7374158" y="3844732"/>
            <a:ext cx="4680857" cy="2625213"/>
          </a:xfrm>
          <a:prstGeom prst="wedgeRoundRectCallout">
            <a:avLst>
              <a:gd name="adj1" fmla="val -66647"/>
              <a:gd name="adj2" fmla="val -39921"/>
              <a:gd name="adj3" fmla="val 16667"/>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EB1F8A56-732B-3E23-02E4-0F6751598FC8}"/>
              </a:ext>
            </a:extLst>
          </p:cNvPr>
          <p:cNvSpPr txBox="1"/>
          <p:nvPr/>
        </p:nvSpPr>
        <p:spPr>
          <a:xfrm>
            <a:off x="7489370" y="5511039"/>
            <a:ext cx="4539343" cy="646331"/>
          </a:xfrm>
          <a:prstGeom prst="rect">
            <a:avLst/>
          </a:prstGeom>
          <a:noFill/>
        </p:spPr>
        <p:txBody>
          <a:bodyPr wrap="square" rtlCol="0">
            <a:spAutoFit/>
          </a:bodyPr>
          <a:lstStyle/>
          <a:p>
            <a:r>
              <a:rPr lang="en-US" dirty="0"/>
              <a:t>“The only way to learn how to do this is to do it.” </a:t>
            </a:r>
            <a:r>
              <a:rPr lang="en-US" sz="1400" i="1" dirty="0"/>
              <a:t>-W. Fischer</a:t>
            </a:r>
            <a:endParaRPr lang="en-US" i="1" dirty="0"/>
          </a:p>
        </p:txBody>
      </p:sp>
      <p:sp>
        <p:nvSpPr>
          <p:cNvPr id="7" name="TextBox 6">
            <a:extLst>
              <a:ext uri="{FF2B5EF4-FFF2-40B4-BE49-F238E27FC236}">
                <a16:creationId xmlns:a16="http://schemas.microsoft.com/office/drawing/2014/main" id="{ADEFED65-BD54-1FE5-CCD6-E7C5E1C71526}"/>
              </a:ext>
            </a:extLst>
          </p:cNvPr>
          <p:cNvSpPr txBox="1"/>
          <p:nvPr/>
        </p:nvSpPr>
        <p:spPr>
          <a:xfrm>
            <a:off x="7935686" y="4969936"/>
            <a:ext cx="3557800" cy="369332"/>
          </a:xfrm>
          <a:prstGeom prst="rect">
            <a:avLst/>
          </a:prstGeom>
          <a:noFill/>
        </p:spPr>
        <p:txBody>
          <a:bodyPr wrap="square" rtlCol="0">
            <a:spAutoFit/>
          </a:bodyPr>
          <a:lstStyle/>
          <a:p>
            <a:r>
              <a:rPr lang="en-US" dirty="0"/>
              <a:t>“Where is the beam?” </a:t>
            </a:r>
            <a:r>
              <a:rPr lang="en-US" sz="1400" i="1" dirty="0"/>
              <a:t>–T. Roser</a:t>
            </a:r>
            <a:endParaRPr lang="en-US" i="1" dirty="0"/>
          </a:p>
        </p:txBody>
      </p:sp>
      <p:sp>
        <p:nvSpPr>
          <p:cNvPr id="8" name="TextBox 7">
            <a:extLst>
              <a:ext uri="{FF2B5EF4-FFF2-40B4-BE49-F238E27FC236}">
                <a16:creationId xmlns:a16="http://schemas.microsoft.com/office/drawing/2014/main" id="{3C4D803D-5DB1-F0D1-9966-19750D647134}"/>
              </a:ext>
            </a:extLst>
          </p:cNvPr>
          <p:cNvSpPr txBox="1"/>
          <p:nvPr/>
        </p:nvSpPr>
        <p:spPr>
          <a:xfrm>
            <a:off x="7489371" y="4099963"/>
            <a:ext cx="4539343" cy="584775"/>
          </a:xfrm>
          <a:prstGeom prst="rect">
            <a:avLst/>
          </a:prstGeom>
          <a:noFill/>
        </p:spPr>
        <p:txBody>
          <a:bodyPr wrap="square" rtlCol="0">
            <a:spAutoFit/>
          </a:bodyPr>
          <a:lstStyle/>
          <a:p>
            <a:r>
              <a:rPr lang="en-US" i="1" dirty="0"/>
              <a:t>“</a:t>
            </a:r>
            <a:r>
              <a:rPr lang="en-US" dirty="0"/>
              <a:t>It’s like learning to drive at the Indy 500</a:t>
            </a:r>
            <a:r>
              <a:rPr lang="en-US" i="1" dirty="0"/>
              <a:t>.</a:t>
            </a:r>
            <a:r>
              <a:rPr lang="en-US" dirty="0"/>
              <a:t>”  </a:t>
            </a:r>
            <a:r>
              <a:rPr lang="en-US" sz="1400" i="1" dirty="0"/>
              <a:t>–D. Lowenstein</a:t>
            </a:r>
            <a:endParaRPr lang="en-US" i="1" dirty="0"/>
          </a:p>
        </p:txBody>
      </p:sp>
    </p:spTree>
    <p:extLst>
      <p:ext uri="{BB962C8B-B14F-4D97-AF65-F5344CB8AC3E}">
        <p14:creationId xmlns:p14="http://schemas.microsoft.com/office/powerpoint/2010/main" val="32478234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E10052-122F-4160-A958-B77DD2AFCC2E}"/>
              </a:ext>
            </a:extLst>
          </p:cNvPr>
          <p:cNvPicPr>
            <a:picLocks noChangeAspect="1"/>
          </p:cNvPicPr>
          <p:nvPr/>
        </p:nvPicPr>
        <p:blipFill>
          <a:blip r:embed="rId3"/>
          <a:stretch>
            <a:fillRect/>
          </a:stretch>
        </p:blipFill>
        <p:spPr>
          <a:xfrm>
            <a:off x="326571" y="794478"/>
            <a:ext cx="9628210" cy="5864605"/>
          </a:xfrm>
          <a:prstGeom prst="rect">
            <a:avLst/>
          </a:prstGeom>
        </p:spPr>
      </p:pic>
      <p:sp>
        <p:nvSpPr>
          <p:cNvPr id="2" name="Title 1"/>
          <p:cNvSpPr>
            <a:spLocks noGrp="1"/>
          </p:cNvSpPr>
          <p:nvPr>
            <p:ph type="title"/>
          </p:nvPr>
        </p:nvSpPr>
        <p:spPr>
          <a:xfrm>
            <a:off x="337689" y="152400"/>
            <a:ext cx="3672257" cy="642078"/>
          </a:xfrm>
        </p:spPr>
        <p:txBody>
          <a:bodyPr>
            <a:normAutofit/>
          </a:bodyPr>
          <a:lstStyle/>
          <a:p>
            <a:r>
              <a:rPr lang="en-US" sz="3600" dirty="0"/>
              <a:t>Yes, versatility!</a:t>
            </a:r>
          </a:p>
        </p:txBody>
      </p:sp>
      <p:sp>
        <p:nvSpPr>
          <p:cNvPr id="5" name="Oval 4">
            <a:extLst>
              <a:ext uri="{FF2B5EF4-FFF2-40B4-BE49-F238E27FC236}">
                <a16:creationId xmlns:a16="http://schemas.microsoft.com/office/drawing/2014/main" id="{812D8FB4-EB86-4ED5-B7E2-D95D01951A68}"/>
              </a:ext>
            </a:extLst>
          </p:cNvPr>
          <p:cNvSpPr/>
          <p:nvPr/>
        </p:nvSpPr>
        <p:spPr>
          <a:xfrm>
            <a:off x="544286" y="3429001"/>
            <a:ext cx="192833" cy="29777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p</a:t>
            </a:r>
          </a:p>
        </p:txBody>
      </p:sp>
      <p:sp>
        <p:nvSpPr>
          <p:cNvPr id="6" name="Oval 5">
            <a:extLst>
              <a:ext uri="{FF2B5EF4-FFF2-40B4-BE49-F238E27FC236}">
                <a16:creationId xmlns:a16="http://schemas.microsoft.com/office/drawing/2014/main" id="{4024D469-4206-4D38-BA5A-ADCF68FA1EDE}"/>
              </a:ext>
            </a:extLst>
          </p:cNvPr>
          <p:cNvSpPr/>
          <p:nvPr/>
        </p:nvSpPr>
        <p:spPr>
          <a:xfrm>
            <a:off x="1001485" y="3004457"/>
            <a:ext cx="528735" cy="31724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p↑</a:t>
            </a:r>
          </a:p>
        </p:txBody>
      </p:sp>
      <p:sp>
        <p:nvSpPr>
          <p:cNvPr id="7" name="Oval 6">
            <a:extLst>
              <a:ext uri="{FF2B5EF4-FFF2-40B4-BE49-F238E27FC236}">
                <a16:creationId xmlns:a16="http://schemas.microsoft.com/office/drawing/2014/main" id="{D65153F6-AB7F-4DAD-8BF5-5D87E93AADBD}"/>
              </a:ext>
            </a:extLst>
          </p:cNvPr>
          <p:cNvSpPr/>
          <p:nvPr/>
        </p:nvSpPr>
        <p:spPr>
          <a:xfrm>
            <a:off x="1850698" y="3954225"/>
            <a:ext cx="192833" cy="29777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p</a:t>
            </a:r>
          </a:p>
        </p:txBody>
      </p:sp>
      <p:sp>
        <p:nvSpPr>
          <p:cNvPr id="8" name="Oval 7">
            <a:extLst>
              <a:ext uri="{FF2B5EF4-FFF2-40B4-BE49-F238E27FC236}">
                <a16:creationId xmlns:a16="http://schemas.microsoft.com/office/drawing/2014/main" id="{6FA5749D-4184-4513-B999-C591691B37CC}"/>
              </a:ext>
            </a:extLst>
          </p:cNvPr>
          <p:cNvSpPr/>
          <p:nvPr/>
        </p:nvSpPr>
        <p:spPr>
          <a:xfrm>
            <a:off x="5408646" y="4103115"/>
            <a:ext cx="192833" cy="29777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p</a:t>
            </a:r>
          </a:p>
        </p:txBody>
      </p:sp>
      <p:sp>
        <p:nvSpPr>
          <p:cNvPr id="9" name="Oval 8">
            <a:extLst>
              <a:ext uri="{FF2B5EF4-FFF2-40B4-BE49-F238E27FC236}">
                <a16:creationId xmlns:a16="http://schemas.microsoft.com/office/drawing/2014/main" id="{CD7028CB-BE21-4D83-9E69-58C51DD1BDDC}"/>
              </a:ext>
            </a:extLst>
          </p:cNvPr>
          <p:cNvSpPr/>
          <p:nvPr/>
        </p:nvSpPr>
        <p:spPr>
          <a:xfrm>
            <a:off x="4599499" y="4070458"/>
            <a:ext cx="528735" cy="31724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p↑</a:t>
            </a:r>
          </a:p>
        </p:txBody>
      </p:sp>
      <p:sp>
        <p:nvSpPr>
          <p:cNvPr id="10" name="Oval 9">
            <a:extLst>
              <a:ext uri="{FF2B5EF4-FFF2-40B4-BE49-F238E27FC236}">
                <a16:creationId xmlns:a16="http://schemas.microsoft.com/office/drawing/2014/main" id="{8C722FEF-FA24-446D-B618-668B0FBC3969}"/>
              </a:ext>
            </a:extLst>
          </p:cNvPr>
          <p:cNvSpPr/>
          <p:nvPr/>
        </p:nvSpPr>
        <p:spPr>
          <a:xfrm>
            <a:off x="4438260" y="1481833"/>
            <a:ext cx="528735" cy="31724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p↑</a:t>
            </a:r>
          </a:p>
        </p:txBody>
      </p:sp>
      <p:sp>
        <p:nvSpPr>
          <p:cNvPr id="12" name="Oval 11">
            <a:extLst>
              <a:ext uri="{FF2B5EF4-FFF2-40B4-BE49-F238E27FC236}">
                <a16:creationId xmlns:a16="http://schemas.microsoft.com/office/drawing/2014/main" id="{7D870FDC-7A7B-4351-BD55-45DB1A91861A}"/>
              </a:ext>
            </a:extLst>
          </p:cNvPr>
          <p:cNvSpPr/>
          <p:nvPr/>
        </p:nvSpPr>
        <p:spPr>
          <a:xfrm>
            <a:off x="3079102" y="3131221"/>
            <a:ext cx="192833" cy="29777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p</a:t>
            </a:r>
          </a:p>
        </p:txBody>
      </p:sp>
      <p:sp>
        <p:nvSpPr>
          <p:cNvPr id="11" name="Oval 10">
            <a:extLst>
              <a:ext uri="{FF2B5EF4-FFF2-40B4-BE49-F238E27FC236}">
                <a16:creationId xmlns:a16="http://schemas.microsoft.com/office/drawing/2014/main" id="{98EAC4FB-7102-4D81-9EE9-9FE3A03E0164}"/>
              </a:ext>
            </a:extLst>
          </p:cNvPr>
          <p:cNvSpPr/>
          <p:nvPr/>
        </p:nvSpPr>
        <p:spPr>
          <a:xfrm>
            <a:off x="7961414" y="6041437"/>
            <a:ext cx="294203"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H</a:t>
            </a:r>
          </a:p>
        </p:txBody>
      </p:sp>
      <p:sp>
        <p:nvSpPr>
          <p:cNvPr id="13" name="Oval 12">
            <a:extLst>
              <a:ext uri="{FF2B5EF4-FFF2-40B4-BE49-F238E27FC236}">
                <a16:creationId xmlns:a16="http://schemas.microsoft.com/office/drawing/2014/main" id="{1A84DC4F-F82F-42D5-AD09-221B7460CCA7}"/>
              </a:ext>
            </a:extLst>
          </p:cNvPr>
          <p:cNvSpPr/>
          <p:nvPr/>
        </p:nvSpPr>
        <p:spPr>
          <a:xfrm>
            <a:off x="9439981" y="5701074"/>
            <a:ext cx="306175"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B</a:t>
            </a:r>
          </a:p>
        </p:txBody>
      </p:sp>
      <p:sp>
        <p:nvSpPr>
          <p:cNvPr id="14" name="Oval 13">
            <a:extLst>
              <a:ext uri="{FF2B5EF4-FFF2-40B4-BE49-F238E27FC236}">
                <a16:creationId xmlns:a16="http://schemas.microsoft.com/office/drawing/2014/main" id="{4B8C9057-B626-4FF7-B91D-867434096F79}"/>
              </a:ext>
            </a:extLst>
          </p:cNvPr>
          <p:cNvSpPr/>
          <p:nvPr/>
        </p:nvSpPr>
        <p:spPr>
          <a:xfrm>
            <a:off x="6003881" y="5718822"/>
            <a:ext cx="524334"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Au</a:t>
            </a:r>
          </a:p>
        </p:txBody>
      </p:sp>
      <p:sp>
        <p:nvSpPr>
          <p:cNvPr id="15" name="Oval 14">
            <a:extLst>
              <a:ext uri="{FF2B5EF4-FFF2-40B4-BE49-F238E27FC236}">
                <a16:creationId xmlns:a16="http://schemas.microsoft.com/office/drawing/2014/main" id="{054E18AA-12FC-4B12-B91D-13A3F00D2724}"/>
              </a:ext>
            </a:extLst>
          </p:cNvPr>
          <p:cNvSpPr/>
          <p:nvPr/>
        </p:nvSpPr>
        <p:spPr>
          <a:xfrm>
            <a:off x="8394308" y="5273557"/>
            <a:ext cx="279822"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I</a:t>
            </a:r>
          </a:p>
        </p:txBody>
      </p:sp>
      <p:sp>
        <p:nvSpPr>
          <p:cNvPr id="17" name="Oval 16">
            <a:extLst>
              <a:ext uri="{FF2B5EF4-FFF2-40B4-BE49-F238E27FC236}">
                <a16:creationId xmlns:a16="http://schemas.microsoft.com/office/drawing/2014/main" id="{8B55D57E-1DB8-401F-8BFE-B0B891930EF4}"/>
              </a:ext>
            </a:extLst>
          </p:cNvPr>
          <p:cNvSpPr/>
          <p:nvPr/>
        </p:nvSpPr>
        <p:spPr>
          <a:xfrm>
            <a:off x="8187986" y="5869195"/>
            <a:ext cx="525626"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Ag</a:t>
            </a:r>
          </a:p>
        </p:txBody>
      </p:sp>
      <p:sp>
        <p:nvSpPr>
          <p:cNvPr id="18" name="Oval 17">
            <a:extLst>
              <a:ext uri="{FF2B5EF4-FFF2-40B4-BE49-F238E27FC236}">
                <a16:creationId xmlns:a16="http://schemas.microsoft.com/office/drawing/2014/main" id="{854619AD-324F-40E3-A9AC-7C3AF91041F7}"/>
              </a:ext>
            </a:extLst>
          </p:cNvPr>
          <p:cNvSpPr/>
          <p:nvPr/>
        </p:nvSpPr>
        <p:spPr>
          <a:xfrm>
            <a:off x="8064264" y="5566964"/>
            <a:ext cx="562459"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Nb</a:t>
            </a:r>
            <a:endParaRPr lang="en-US" sz="1200" dirty="0"/>
          </a:p>
        </p:txBody>
      </p:sp>
      <p:sp>
        <p:nvSpPr>
          <p:cNvPr id="19" name="Oval 18">
            <a:extLst>
              <a:ext uri="{FF2B5EF4-FFF2-40B4-BE49-F238E27FC236}">
                <a16:creationId xmlns:a16="http://schemas.microsoft.com/office/drawing/2014/main" id="{57EAB325-471B-461E-8084-739E853C88ED}"/>
              </a:ext>
            </a:extLst>
          </p:cNvPr>
          <p:cNvSpPr/>
          <p:nvPr/>
        </p:nvSpPr>
        <p:spPr>
          <a:xfrm>
            <a:off x="8873667" y="6114055"/>
            <a:ext cx="518031"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Br</a:t>
            </a:r>
          </a:p>
        </p:txBody>
      </p:sp>
      <p:sp>
        <p:nvSpPr>
          <p:cNvPr id="20" name="Oval 19">
            <a:extLst>
              <a:ext uri="{FF2B5EF4-FFF2-40B4-BE49-F238E27FC236}">
                <a16:creationId xmlns:a16="http://schemas.microsoft.com/office/drawing/2014/main" id="{641B3CEC-D33D-41BB-A048-837A1FC74822}"/>
              </a:ext>
            </a:extLst>
          </p:cNvPr>
          <p:cNvSpPr/>
          <p:nvPr/>
        </p:nvSpPr>
        <p:spPr>
          <a:xfrm>
            <a:off x="6438179" y="5248653"/>
            <a:ext cx="578008" cy="2924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Ge</a:t>
            </a:r>
          </a:p>
        </p:txBody>
      </p:sp>
      <p:sp>
        <p:nvSpPr>
          <p:cNvPr id="21" name="Oval 20">
            <a:extLst>
              <a:ext uri="{FF2B5EF4-FFF2-40B4-BE49-F238E27FC236}">
                <a16:creationId xmlns:a16="http://schemas.microsoft.com/office/drawing/2014/main" id="{C675B510-1900-421B-A5E5-848CCCEAB0C9}"/>
              </a:ext>
            </a:extLst>
          </p:cNvPr>
          <p:cNvSpPr/>
          <p:nvPr/>
        </p:nvSpPr>
        <p:spPr>
          <a:xfrm>
            <a:off x="5601479" y="5937380"/>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Cu</a:t>
            </a:r>
          </a:p>
        </p:txBody>
      </p:sp>
      <p:sp>
        <p:nvSpPr>
          <p:cNvPr id="22" name="Oval 21">
            <a:extLst>
              <a:ext uri="{FF2B5EF4-FFF2-40B4-BE49-F238E27FC236}">
                <a16:creationId xmlns:a16="http://schemas.microsoft.com/office/drawing/2014/main" id="{0DC522B9-916A-4F33-BAA7-E5A141F10A09}"/>
              </a:ext>
            </a:extLst>
          </p:cNvPr>
          <p:cNvSpPr/>
          <p:nvPr/>
        </p:nvSpPr>
        <p:spPr>
          <a:xfrm>
            <a:off x="8255617" y="6178018"/>
            <a:ext cx="556234"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Ni</a:t>
            </a:r>
          </a:p>
        </p:txBody>
      </p:sp>
      <p:sp>
        <p:nvSpPr>
          <p:cNvPr id="23" name="Oval 22">
            <a:extLst>
              <a:ext uri="{FF2B5EF4-FFF2-40B4-BE49-F238E27FC236}">
                <a16:creationId xmlns:a16="http://schemas.microsoft.com/office/drawing/2014/main" id="{5805195A-0927-4C4A-99DE-FEBB83B39566}"/>
              </a:ext>
            </a:extLst>
          </p:cNvPr>
          <p:cNvSpPr/>
          <p:nvPr/>
        </p:nvSpPr>
        <p:spPr>
          <a:xfrm>
            <a:off x="6470421" y="5965436"/>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Fe</a:t>
            </a:r>
          </a:p>
        </p:txBody>
      </p:sp>
      <p:sp>
        <p:nvSpPr>
          <p:cNvPr id="24" name="Oval 23">
            <a:extLst>
              <a:ext uri="{FF2B5EF4-FFF2-40B4-BE49-F238E27FC236}">
                <a16:creationId xmlns:a16="http://schemas.microsoft.com/office/drawing/2014/main" id="{19AFBE77-331D-4427-9746-CEC0AD63100F}"/>
              </a:ext>
            </a:extLst>
          </p:cNvPr>
          <p:cNvSpPr/>
          <p:nvPr/>
        </p:nvSpPr>
        <p:spPr>
          <a:xfrm>
            <a:off x="6648877" y="5565917"/>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Cr</a:t>
            </a:r>
          </a:p>
        </p:txBody>
      </p:sp>
      <p:sp>
        <p:nvSpPr>
          <p:cNvPr id="25" name="Oval 24">
            <a:extLst>
              <a:ext uri="{FF2B5EF4-FFF2-40B4-BE49-F238E27FC236}">
                <a16:creationId xmlns:a16="http://schemas.microsoft.com/office/drawing/2014/main" id="{448AF35C-F629-4177-95B3-85A9C5597EF2}"/>
              </a:ext>
            </a:extLst>
          </p:cNvPr>
          <p:cNvSpPr/>
          <p:nvPr/>
        </p:nvSpPr>
        <p:spPr>
          <a:xfrm>
            <a:off x="6957034" y="5799182"/>
            <a:ext cx="457200"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Ti</a:t>
            </a:r>
            <a:endParaRPr lang="en-US" sz="1200" dirty="0"/>
          </a:p>
        </p:txBody>
      </p:sp>
      <p:sp>
        <p:nvSpPr>
          <p:cNvPr id="26" name="Oval 25">
            <a:extLst>
              <a:ext uri="{FF2B5EF4-FFF2-40B4-BE49-F238E27FC236}">
                <a16:creationId xmlns:a16="http://schemas.microsoft.com/office/drawing/2014/main" id="{57E73150-BD5C-4324-A4B7-E6084A48C87A}"/>
              </a:ext>
            </a:extLst>
          </p:cNvPr>
          <p:cNvSpPr/>
          <p:nvPr/>
        </p:nvSpPr>
        <p:spPr>
          <a:xfrm>
            <a:off x="7104235" y="5255032"/>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Ca</a:t>
            </a:r>
          </a:p>
        </p:txBody>
      </p:sp>
      <p:sp>
        <p:nvSpPr>
          <p:cNvPr id="27" name="Oval 26">
            <a:extLst>
              <a:ext uri="{FF2B5EF4-FFF2-40B4-BE49-F238E27FC236}">
                <a16:creationId xmlns:a16="http://schemas.microsoft.com/office/drawing/2014/main" id="{6BC8665D-84C4-44B4-8D9A-AEA35D0446CB}"/>
              </a:ext>
            </a:extLst>
          </p:cNvPr>
          <p:cNvSpPr/>
          <p:nvPr/>
        </p:nvSpPr>
        <p:spPr>
          <a:xfrm>
            <a:off x="1983117" y="2912720"/>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Cl</a:t>
            </a:r>
          </a:p>
        </p:txBody>
      </p:sp>
      <p:sp>
        <p:nvSpPr>
          <p:cNvPr id="28" name="Oval 27">
            <a:extLst>
              <a:ext uri="{FF2B5EF4-FFF2-40B4-BE49-F238E27FC236}">
                <a16:creationId xmlns:a16="http://schemas.microsoft.com/office/drawing/2014/main" id="{CAB5169B-1952-4EC0-B94B-FBA9B06B70F2}"/>
              </a:ext>
            </a:extLst>
          </p:cNvPr>
          <p:cNvSpPr/>
          <p:nvPr/>
        </p:nvSpPr>
        <p:spPr>
          <a:xfrm>
            <a:off x="7356407" y="6041437"/>
            <a:ext cx="457200"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a:t>
            </a:r>
          </a:p>
        </p:txBody>
      </p:sp>
      <p:sp>
        <p:nvSpPr>
          <p:cNvPr id="29" name="Oval 28">
            <a:extLst>
              <a:ext uri="{FF2B5EF4-FFF2-40B4-BE49-F238E27FC236}">
                <a16:creationId xmlns:a16="http://schemas.microsoft.com/office/drawing/2014/main" id="{9D681494-7491-4FDD-8FAE-1F1E8B09855F}"/>
              </a:ext>
            </a:extLst>
          </p:cNvPr>
          <p:cNvSpPr/>
          <p:nvPr/>
        </p:nvSpPr>
        <p:spPr>
          <a:xfrm>
            <a:off x="8708199" y="5811623"/>
            <a:ext cx="591389"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Mg</a:t>
            </a:r>
          </a:p>
        </p:txBody>
      </p:sp>
      <p:sp>
        <p:nvSpPr>
          <p:cNvPr id="30" name="Oval 29">
            <a:extLst>
              <a:ext uri="{FF2B5EF4-FFF2-40B4-BE49-F238E27FC236}">
                <a16:creationId xmlns:a16="http://schemas.microsoft.com/office/drawing/2014/main" id="{2D0A8BA0-7401-43C3-8A6C-B037DC40707C}"/>
              </a:ext>
            </a:extLst>
          </p:cNvPr>
          <p:cNvSpPr/>
          <p:nvPr/>
        </p:nvSpPr>
        <p:spPr>
          <a:xfrm>
            <a:off x="8708199" y="5511455"/>
            <a:ext cx="30989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a:t>
            </a:r>
          </a:p>
        </p:txBody>
      </p:sp>
      <p:sp>
        <p:nvSpPr>
          <p:cNvPr id="31" name="Oval 30">
            <a:extLst>
              <a:ext uri="{FF2B5EF4-FFF2-40B4-BE49-F238E27FC236}">
                <a16:creationId xmlns:a16="http://schemas.microsoft.com/office/drawing/2014/main" id="{9E689C9C-6E47-4F22-83FE-CE52B16B4AB5}"/>
              </a:ext>
            </a:extLst>
          </p:cNvPr>
          <p:cNvSpPr/>
          <p:nvPr/>
        </p:nvSpPr>
        <p:spPr>
          <a:xfrm>
            <a:off x="9014374" y="5615372"/>
            <a:ext cx="317613"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O</a:t>
            </a:r>
          </a:p>
        </p:txBody>
      </p:sp>
      <p:sp>
        <p:nvSpPr>
          <p:cNvPr id="32" name="Oval 31">
            <a:extLst>
              <a:ext uri="{FF2B5EF4-FFF2-40B4-BE49-F238E27FC236}">
                <a16:creationId xmlns:a16="http://schemas.microsoft.com/office/drawing/2014/main" id="{1C02F38F-43EF-4DCB-B175-DD606D0163F6}"/>
              </a:ext>
            </a:extLst>
          </p:cNvPr>
          <p:cNvSpPr/>
          <p:nvPr/>
        </p:nvSpPr>
        <p:spPr>
          <a:xfrm>
            <a:off x="9392570" y="5974762"/>
            <a:ext cx="294203"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a:t>
            </a:r>
          </a:p>
        </p:txBody>
      </p:sp>
      <p:sp>
        <p:nvSpPr>
          <p:cNvPr id="33" name="Oval 32">
            <a:extLst>
              <a:ext uri="{FF2B5EF4-FFF2-40B4-BE49-F238E27FC236}">
                <a16:creationId xmlns:a16="http://schemas.microsoft.com/office/drawing/2014/main" id="{C5AD82F0-4EF7-43BB-8669-AE12E97862F8}"/>
              </a:ext>
            </a:extLst>
          </p:cNvPr>
          <p:cNvSpPr/>
          <p:nvPr/>
        </p:nvSpPr>
        <p:spPr>
          <a:xfrm>
            <a:off x="8966963" y="5385285"/>
            <a:ext cx="4256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Li</a:t>
            </a:r>
          </a:p>
        </p:txBody>
      </p:sp>
      <p:sp>
        <p:nvSpPr>
          <p:cNvPr id="34" name="Oval 33">
            <a:extLst>
              <a:ext uri="{FF2B5EF4-FFF2-40B4-BE49-F238E27FC236}">
                <a16:creationId xmlns:a16="http://schemas.microsoft.com/office/drawing/2014/main" id="{027DBAC7-D02E-45E5-B2C7-5DBE1A33BE8B}"/>
              </a:ext>
            </a:extLst>
          </p:cNvPr>
          <p:cNvSpPr/>
          <p:nvPr/>
        </p:nvSpPr>
        <p:spPr>
          <a:xfrm>
            <a:off x="5269594" y="4433331"/>
            <a:ext cx="524334"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Au</a:t>
            </a:r>
          </a:p>
        </p:txBody>
      </p:sp>
      <p:sp>
        <p:nvSpPr>
          <p:cNvPr id="35" name="Oval 34">
            <a:extLst>
              <a:ext uri="{FF2B5EF4-FFF2-40B4-BE49-F238E27FC236}">
                <a16:creationId xmlns:a16="http://schemas.microsoft.com/office/drawing/2014/main" id="{93B52752-D8BC-4201-BE83-0BAC0F61E33A}"/>
              </a:ext>
            </a:extLst>
          </p:cNvPr>
          <p:cNvSpPr/>
          <p:nvPr/>
        </p:nvSpPr>
        <p:spPr>
          <a:xfrm>
            <a:off x="5017190" y="1239237"/>
            <a:ext cx="524334"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Au</a:t>
            </a:r>
          </a:p>
        </p:txBody>
      </p:sp>
      <p:sp>
        <p:nvSpPr>
          <p:cNvPr id="36" name="Oval 35">
            <a:extLst>
              <a:ext uri="{FF2B5EF4-FFF2-40B4-BE49-F238E27FC236}">
                <a16:creationId xmlns:a16="http://schemas.microsoft.com/office/drawing/2014/main" id="{47B7B3B9-EBD2-4A96-B5BB-0B7321AB2DA8}"/>
              </a:ext>
            </a:extLst>
          </p:cNvPr>
          <p:cNvSpPr/>
          <p:nvPr/>
        </p:nvSpPr>
        <p:spPr>
          <a:xfrm>
            <a:off x="2913351" y="2887060"/>
            <a:ext cx="524334"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Au</a:t>
            </a:r>
          </a:p>
        </p:txBody>
      </p:sp>
      <p:sp>
        <p:nvSpPr>
          <p:cNvPr id="38" name="Oval 37">
            <a:extLst>
              <a:ext uri="{FF2B5EF4-FFF2-40B4-BE49-F238E27FC236}">
                <a16:creationId xmlns:a16="http://schemas.microsoft.com/office/drawing/2014/main" id="{4D6C7ED5-250D-4080-9EA4-7885319E30AE}"/>
              </a:ext>
            </a:extLst>
          </p:cNvPr>
          <p:cNvSpPr/>
          <p:nvPr/>
        </p:nvSpPr>
        <p:spPr>
          <a:xfrm>
            <a:off x="3298562" y="3046979"/>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Fe</a:t>
            </a:r>
          </a:p>
        </p:txBody>
      </p:sp>
      <p:sp>
        <p:nvSpPr>
          <p:cNvPr id="39" name="Oval 38">
            <a:extLst>
              <a:ext uri="{FF2B5EF4-FFF2-40B4-BE49-F238E27FC236}">
                <a16:creationId xmlns:a16="http://schemas.microsoft.com/office/drawing/2014/main" id="{2EC830AE-6F34-45AB-805E-D28EDD0E1350}"/>
              </a:ext>
            </a:extLst>
          </p:cNvPr>
          <p:cNvSpPr/>
          <p:nvPr/>
        </p:nvSpPr>
        <p:spPr>
          <a:xfrm>
            <a:off x="5295439" y="3832927"/>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Fe</a:t>
            </a:r>
          </a:p>
        </p:txBody>
      </p:sp>
      <p:sp>
        <p:nvSpPr>
          <p:cNvPr id="41" name="Oval 40">
            <a:extLst>
              <a:ext uri="{FF2B5EF4-FFF2-40B4-BE49-F238E27FC236}">
                <a16:creationId xmlns:a16="http://schemas.microsoft.com/office/drawing/2014/main" id="{9848B6BA-740E-4DA6-ADB5-58FFF7CDA045}"/>
              </a:ext>
            </a:extLst>
          </p:cNvPr>
          <p:cNvSpPr/>
          <p:nvPr/>
        </p:nvSpPr>
        <p:spPr>
          <a:xfrm>
            <a:off x="5681458" y="1235867"/>
            <a:ext cx="5780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Cu</a:t>
            </a:r>
          </a:p>
        </p:txBody>
      </p:sp>
      <p:sp>
        <p:nvSpPr>
          <p:cNvPr id="42" name="Oval 41">
            <a:extLst>
              <a:ext uri="{FF2B5EF4-FFF2-40B4-BE49-F238E27FC236}">
                <a16:creationId xmlns:a16="http://schemas.microsoft.com/office/drawing/2014/main" id="{0B3BC90F-F174-4BB5-B057-B64A4C436090}"/>
              </a:ext>
            </a:extLst>
          </p:cNvPr>
          <p:cNvSpPr/>
          <p:nvPr/>
        </p:nvSpPr>
        <p:spPr>
          <a:xfrm>
            <a:off x="5374586" y="5685921"/>
            <a:ext cx="524334"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Zr</a:t>
            </a:r>
            <a:endParaRPr lang="en-US" sz="1200" dirty="0"/>
          </a:p>
        </p:txBody>
      </p:sp>
      <p:sp>
        <p:nvSpPr>
          <p:cNvPr id="43" name="Oval 42">
            <a:extLst>
              <a:ext uri="{FF2B5EF4-FFF2-40B4-BE49-F238E27FC236}">
                <a16:creationId xmlns:a16="http://schemas.microsoft.com/office/drawing/2014/main" id="{F53D3CC8-F157-42CF-A907-EE2354BEF13A}"/>
              </a:ext>
            </a:extLst>
          </p:cNvPr>
          <p:cNvSpPr/>
          <p:nvPr/>
        </p:nvSpPr>
        <p:spPr>
          <a:xfrm>
            <a:off x="4962010" y="5928091"/>
            <a:ext cx="537588"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Ru</a:t>
            </a:r>
          </a:p>
        </p:txBody>
      </p:sp>
      <p:sp>
        <p:nvSpPr>
          <p:cNvPr id="44" name="Oval 43">
            <a:extLst>
              <a:ext uri="{FF2B5EF4-FFF2-40B4-BE49-F238E27FC236}">
                <a16:creationId xmlns:a16="http://schemas.microsoft.com/office/drawing/2014/main" id="{E08E132D-B6D6-4907-AB2A-0211191A7D75}"/>
              </a:ext>
            </a:extLst>
          </p:cNvPr>
          <p:cNvSpPr/>
          <p:nvPr/>
        </p:nvSpPr>
        <p:spPr>
          <a:xfrm>
            <a:off x="5625495" y="4072480"/>
            <a:ext cx="457200"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a:t>
            </a:r>
          </a:p>
        </p:txBody>
      </p:sp>
      <p:sp>
        <p:nvSpPr>
          <p:cNvPr id="47" name="Oval 46">
            <a:extLst>
              <a:ext uri="{FF2B5EF4-FFF2-40B4-BE49-F238E27FC236}">
                <a16:creationId xmlns:a16="http://schemas.microsoft.com/office/drawing/2014/main" id="{9771202A-661F-4236-BFAF-FF63D361255F}"/>
              </a:ext>
            </a:extLst>
          </p:cNvPr>
          <p:cNvSpPr/>
          <p:nvPr/>
        </p:nvSpPr>
        <p:spPr>
          <a:xfrm>
            <a:off x="2911197" y="2629331"/>
            <a:ext cx="457200"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a:t>
            </a:r>
          </a:p>
        </p:txBody>
      </p:sp>
      <p:sp>
        <p:nvSpPr>
          <p:cNvPr id="48" name="Oval 47">
            <a:extLst>
              <a:ext uri="{FF2B5EF4-FFF2-40B4-BE49-F238E27FC236}">
                <a16:creationId xmlns:a16="http://schemas.microsoft.com/office/drawing/2014/main" id="{20D67E56-D42C-4298-A114-2B4F802DFA09}"/>
              </a:ext>
            </a:extLst>
          </p:cNvPr>
          <p:cNvSpPr/>
          <p:nvPr/>
        </p:nvSpPr>
        <p:spPr>
          <a:xfrm>
            <a:off x="2946918" y="3456592"/>
            <a:ext cx="457200"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Ti</a:t>
            </a:r>
            <a:endParaRPr lang="en-US" sz="1200" dirty="0"/>
          </a:p>
        </p:txBody>
      </p:sp>
      <p:sp>
        <p:nvSpPr>
          <p:cNvPr id="49" name="Oval 48">
            <a:extLst>
              <a:ext uri="{FF2B5EF4-FFF2-40B4-BE49-F238E27FC236}">
                <a16:creationId xmlns:a16="http://schemas.microsoft.com/office/drawing/2014/main" id="{3DE322FC-45E6-4197-B5D1-946C9E72EBD6}"/>
              </a:ext>
            </a:extLst>
          </p:cNvPr>
          <p:cNvSpPr/>
          <p:nvPr/>
        </p:nvSpPr>
        <p:spPr>
          <a:xfrm>
            <a:off x="2543689" y="3023491"/>
            <a:ext cx="4256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a:t>
            </a:r>
          </a:p>
        </p:txBody>
      </p:sp>
      <p:sp>
        <p:nvSpPr>
          <p:cNvPr id="50" name="Oval 49">
            <a:extLst>
              <a:ext uri="{FF2B5EF4-FFF2-40B4-BE49-F238E27FC236}">
                <a16:creationId xmlns:a16="http://schemas.microsoft.com/office/drawing/2014/main" id="{669C190D-6909-4A25-94E7-A4CAEB72E8BF}"/>
              </a:ext>
            </a:extLst>
          </p:cNvPr>
          <p:cNvSpPr/>
          <p:nvPr/>
        </p:nvSpPr>
        <p:spPr>
          <a:xfrm>
            <a:off x="2485055" y="2723641"/>
            <a:ext cx="4256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O</a:t>
            </a:r>
          </a:p>
        </p:txBody>
      </p:sp>
      <p:sp>
        <p:nvSpPr>
          <p:cNvPr id="51" name="Oval 50">
            <a:extLst>
              <a:ext uri="{FF2B5EF4-FFF2-40B4-BE49-F238E27FC236}">
                <a16:creationId xmlns:a16="http://schemas.microsoft.com/office/drawing/2014/main" id="{FD13E03F-E5EB-44E8-8024-67E0C6295D0D}"/>
              </a:ext>
            </a:extLst>
          </p:cNvPr>
          <p:cNvSpPr/>
          <p:nvPr/>
        </p:nvSpPr>
        <p:spPr>
          <a:xfrm>
            <a:off x="2285984" y="3558127"/>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He</a:t>
            </a:r>
          </a:p>
        </p:txBody>
      </p:sp>
      <p:sp>
        <p:nvSpPr>
          <p:cNvPr id="52" name="Oval 51">
            <a:extLst>
              <a:ext uri="{FF2B5EF4-FFF2-40B4-BE49-F238E27FC236}">
                <a16:creationId xmlns:a16="http://schemas.microsoft.com/office/drawing/2014/main" id="{FA0AF30B-B47F-4C6B-985A-06CC2315D8A8}"/>
              </a:ext>
            </a:extLst>
          </p:cNvPr>
          <p:cNvSpPr/>
          <p:nvPr/>
        </p:nvSpPr>
        <p:spPr>
          <a:xfrm>
            <a:off x="1850698" y="3699188"/>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Ne</a:t>
            </a:r>
          </a:p>
        </p:txBody>
      </p:sp>
      <p:sp>
        <p:nvSpPr>
          <p:cNvPr id="53" name="Oval 52">
            <a:extLst>
              <a:ext uri="{FF2B5EF4-FFF2-40B4-BE49-F238E27FC236}">
                <a16:creationId xmlns:a16="http://schemas.microsoft.com/office/drawing/2014/main" id="{CF985EF4-FEB2-4DFC-A66F-67F5AFFA3931}"/>
              </a:ext>
            </a:extLst>
          </p:cNvPr>
          <p:cNvSpPr/>
          <p:nvPr/>
        </p:nvSpPr>
        <p:spPr>
          <a:xfrm>
            <a:off x="3399051" y="2757061"/>
            <a:ext cx="425607"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H</a:t>
            </a:r>
          </a:p>
        </p:txBody>
      </p:sp>
      <p:sp>
        <p:nvSpPr>
          <p:cNvPr id="54" name="Oval 53">
            <a:extLst>
              <a:ext uri="{FF2B5EF4-FFF2-40B4-BE49-F238E27FC236}">
                <a16:creationId xmlns:a16="http://schemas.microsoft.com/office/drawing/2014/main" id="{046AB124-A10A-47A4-BE34-C1E32E649494}"/>
              </a:ext>
            </a:extLst>
          </p:cNvPr>
          <p:cNvSpPr/>
          <p:nvPr/>
        </p:nvSpPr>
        <p:spPr>
          <a:xfrm>
            <a:off x="1499849" y="3315092"/>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a:t>Ti</a:t>
            </a:r>
            <a:endParaRPr lang="en-US" sz="1000" dirty="0"/>
          </a:p>
        </p:txBody>
      </p:sp>
      <p:sp>
        <p:nvSpPr>
          <p:cNvPr id="55" name="Oval 54">
            <a:extLst>
              <a:ext uri="{FF2B5EF4-FFF2-40B4-BE49-F238E27FC236}">
                <a16:creationId xmlns:a16="http://schemas.microsoft.com/office/drawing/2014/main" id="{D8F4C713-6726-41CA-B3B4-08607A500600}"/>
              </a:ext>
            </a:extLst>
          </p:cNvPr>
          <p:cNvSpPr/>
          <p:nvPr/>
        </p:nvSpPr>
        <p:spPr>
          <a:xfrm>
            <a:off x="2067590" y="3258278"/>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Fe</a:t>
            </a:r>
          </a:p>
        </p:txBody>
      </p:sp>
      <p:sp>
        <p:nvSpPr>
          <p:cNvPr id="56" name="Oval 55">
            <a:extLst>
              <a:ext uri="{FF2B5EF4-FFF2-40B4-BE49-F238E27FC236}">
                <a16:creationId xmlns:a16="http://schemas.microsoft.com/office/drawing/2014/main" id="{BA137895-F48D-4AB2-BED4-F93A839D8865}"/>
              </a:ext>
            </a:extLst>
          </p:cNvPr>
          <p:cNvSpPr/>
          <p:nvPr/>
        </p:nvSpPr>
        <p:spPr>
          <a:xfrm>
            <a:off x="1334148" y="3603898"/>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a:t>Ar</a:t>
            </a:r>
            <a:endParaRPr lang="en-US" sz="1000" dirty="0"/>
          </a:p>
        </p:txBody>
      </p:sp>
      <p:sp>
        <p:nvSpPr>
          <p:cNvPr id="57" name="Oval 56">
            <a:extLst>
              <a:ext uri="{FF2B5EF4-FFF2-40B4-BE49-F238E27FC236}">
                <a16:creationId xmlns:a16="http://schemas.microsoft.com/office/drawing/2014/main" id="{E607DEFD-C011-4A7C-993E-DBA41E54DE40}"/>
              </a:ext>
            </a:extLst>
          </p:cNvPr>
          <p:cNvSpPr/>
          <p:nvPr/>
        </p:nvSpPr>
        <p:spPr>
          <a:xfrm>
            <a:off x="1334147" y="3838023"/>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Ta</a:t>
            </a:r>
          </a:p>
        </p:txBody>
      </p:sp>
      <p:sp>
        <p:nvSpPr>
          <p:cNvPr id="58" name="Oval 57">
            <a:extLst>
              <a:ext uri="{FF2B5EF4-FFF2-40B4-BE49-F238E27FC236}">
                <a16:creationId xmlns:a16="http://schemas.microsoft.com/office/drawing/2014/main" id="{0162D292-1A1E-47C2-99FB-458F991D9227}"/>
              </a:ext>
            </a:extLst>
          </p:cNvPr>
          <p:cNvSpPr/>
          <p:nvPr/>
        </p:nvSpPr>
        <p:spPr>
          <a:xfrm>
            <a:off x="1312743" y="4128694"/>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Kr</a:t>
            </a:r>
          </a:p>
        </p:txBody>
      </p:sp>
      <p:sp>
        <p:nvSpPr>
          <p:cNvPr id="59" name="Oval 58">
            <a:extLst>
              <a:ext uri="{FF2B5EF4-FFF2-40B4-BE49-F238E27FC236}">
                <a16:creationId xmlns:a16="http://schemas.microsoft.com/office/drawing/2014/main" id="{964FD2E0-1FE5-4EBA-A0B8-5BBDADEB6E93}"/>
              </a:ext>
            </a:extLst>
          </p:cNvPr>
          <p:cNvSpPr/>
          <p:nvPr/>
        </p:nvSpPr>
        <p:spPr>
          <a:xfrm>
            <a:off x="2088808" y="4492588"/>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Al</a:t>
            </a:r>
          </a:p>
        </p:txBody>
      </p:sp>
      <p:sp>
        <p:nvSpPr>
          <p:cNvPr id="66" name="Oval 65">
            <a:extLst>
              <a:ext uri="{FF2B5EF4-FFF2-40B4-BE49-F238E27FC236}">
                <a16:creationId xmlns:a16="http://schemas.microsoft.com/office/drawing/2014/main" id="{39971DAF-A921-4892-B961-347F0E1F223E}"/>
              </a:ext>
            </a:extLst>
          </p:cNvPr>
          <p:cNvSpPr/>
          <p:nvPr/>
        </p:nvSpPr>
        <p:spPr>
          <a:xfrm>
            <a:off x="4686319" y="1848728"/>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Au</a:t>
            </a:r>
          </a:p>
        </p:txBody>
      </p:sp>
      <p:sp>
        <p:nvSpPr>
          <p:cNvPr id="67" name="Oval 66">
            <a:extLst>
              <a:ext uri="{FF2B5EF4-FFF2-40B4-BE49-F238E27FC236}">
                <a16:creationId xmlns:a16="http://schemas.microsoft.com/office/drawing/2014/main" id="{30828464-18CE-4CA6-B0CB-A47F7D8FD5C3}"/>
              </a:ext>
            </a:extLst>
          </p:cNvPr>
          <p:cNvSpPr/>
          <p:nvPr/>
        </p:nvSpPr>
        <p:spPr>
          <a:xfrm>
            <a:off x="5361332" y="1848728"/>
            <a:ext cx="537588"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Ru</a:t>
            </a:r>
          </a:p>
        </p:txBody>
      </p:sp>
      <p:sp>
        <p:nvSpPr>
          <p:cNvPr id="68" name="Oval 67">
            <a:extLst>
              <a:ext uri="{FF2B5EF4-FFF2-40B4-BE49-F238E27FC236}">
                <a16:creationId xmlns:a16="http://schemas.microsoft.com/office/drawing/2014/main" id="{745E2AA1-C69F-4564-89A8-EC38C12F8A08}"/>
              </a:ext>
            </a:extLst>
          </p:cNvPr>
          <p:cNvSpPr/>
          <p:nvPr/>
        </p:nvSpPr>
        <p:spPr>
          <a:xfrm>
            <a:off x="2379368" y="3897502"/>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a:t>Xe</a:t>
            </a:r>
            <a:endParaRPr lang="en-US" sz="1000" dirty="0"/>
          </a:p>
        </p:txBody>
      </p:sp>
      <p:sp>
        <p:nvSpPr>
          <p:cNvPr id="69" name="Oval 68">
            <a:extLst>
              <a:ext uri="{FF2B5EF4-FFF2-40B4-BE49-F238E27FC236}">
                <a16:creationId xmlns:a16="http://schemas.microsoft.com/office/drawing/2014/main" id="{DA517034-03F2-419F-9DEA-6872DAE589C9}"/>
              </a:ext>
            </a:extLst>
          </p:cNvPr>
          <p:cNvSpPr/>
          <p:nvPr/>
        </p:nvSpPr>
        <p:spPr>
          <a:xfrm>
            <a:off x="2908562" y="3723659"/>
            <a:ext cx="425607"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a:t>
            </a:r>
          </a:p>
        </p:txBody>
      </p:sp>
      <p:sp>
        <p:nvSpPr>
          <p:cNvPr id="70" name="Oval 69">
            <a:extLst>
              <a:ext uri="{FF2B5EF4-FFF2-40B4-BE49-F238E27FC236}">
                <a16:creationId xmlns:a16="http://schemas.microsoft.com/office/drawing/2014/main" id="{5BC9D7AC-51FD-445E-AD8B-CF541E5500E7}"/>
              </a:ext>
            </a:extLst>
          </p:cNvPr>
          <p:cNvSpPr/>
          <p:nvPr/>
        </p:nvSpPr>
        <p:spPr>
          <a:xfrm>
            <a:off x="3399051" y="3590331"/>
            <a:ext cx="425607"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O</a:t>
            </a:r>
          </a:p>
        </p:txBody>
      </p:sp>
      <p:sp>
        <p:nvSpPr>
          <p:cNvPr id="71" name="Oval 70">
            <a:extLst>
              <a:ext uri="{FF2B5EF4-FFF2-40B4-BE49-F238E27FC236}">
                <a16:creationId xmlns:a16="http://schemas.microsoft.com/office/drawing/2014/main" id="{081852FB-0768-469D-A8D3-6E0204052C8F}"/>
              </a:ext>
            </a:extLst>
          </p:cNvPr>
          <p:cNvSpPr/>
          <p:nvPr/>
        </p:nvSpPr>
        <p:spPr>
          <a:xfrm>
            <a:off x="3555250" y="3336897"/>
            <a:ext cx="457200"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a:t>
            </a:r>
          </a:p>
        </p:txBody>
      </p:sp>
      <p:sp>
        <p:nvSpPr>
          <p:cNvPr id="72" name="Oval 71">
            <a:extLst>
              <a:ext uri="{FF2B5EF4-FFF2-40B4-BE49-F238E27FC236}">
                <a16:creationId xmlns:a16="http://schemas.microsoft.com/office/drawing/2014/main" id="{C2663450-EA96-43DD-8C64-63EFAEA3E298}"/>
              </a:ext>
            </a:extLst>
          </p:cNvPr>
          <p:cNvSpPr/>
          <p:nvPr/>
        </p:nvSpPr>
        <p:spPr>
          <a:xfrm>
            <a:off x="6235840" y="5992757"/>
            <a:ext cx="233158"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a:t>
            </a:r>
          </a:p>
        </p:txBody>
      </p:sp>
      <p:sp>
        <p:nvSpPr>
          <p:cNvPr id="73" name="Oval 72">
            <a:extLst>
              <a:ext uri="{FF2B5EF4-FFF2-40B4-BE49-F238E27FC236}">
                <a16:creationId xmlns:a16="http://schemas.microsoft.com/office/drawing/2014/main" id="{D6550F9D-BD22-49FF-AC2E-3C88409EE488}"/>
              </a:ext>
            </a:extLst>
          </p:cNvPr>
          <p:cNvSpPr/>
          <p:nvPr/>
        </p:nvSpPr>
        <p:spPr>
          <a:xfrm>
            <a:off x="5993346" y="1590607"/>
            <a:ext cx="233158"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a:t>
            </a:r>
          </a:p>
        </p:txBody>
      </p:sp>
      <p:sp>
        <p:nvSpPr>
          <p:cNvPr id="76" name="Oval 75">
            <a:extLst>
              <a:ext uri="{FF2B5EF4-FFF2-40B4-BE49-F238E27FC236}">
                <a16:creationId xmlns:a16="http://schemas.microsoft.com/office/drawing/2014/main" id="{0579728E-E4E4-43FA-8963-08E8A90B20A5}"/>
              </a:ext>
            </a:extLst>
          </p:cNvPr>
          <p:cNvSpPr/>
          <p:nvPr/>
        </p:nvSpPr>
        <p:spPr>
          <a:xfrm>
            <a:off x="1784438" y="4305935"/>
            <a:ext cx="425607"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U</a:t>
            </a:r>
          </a:p>
        </p:txBody>
      </p:sp>
      <p:sp>
        <p:nvSpPr>
          <p:cNvPr id="77" name="Oval 76">
            <a:extLst>
              <a:ext uri="{FF2B5EF4-FFF2-40B4-BE49-F238E27FC236}">
                <a16:creationId xmlns:a16="http://schemas.microsoft.com/office/drawing/2014/main" id="{22358B88-7311-45E0-81BD-5444486C8B4F}"/>
              </a:ext>
            </a:extLst>
          </p:cNvPr>
          <p:cNvSpPr/>
          <p:nvPr/>
        </p:nvSpPr>
        <p:spPr>
          <a:xfrm>
            <a:off x="5963539" y="1899094"/>
            <a:ext cx="425607"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U</a:t>
            </a:r>
          </a:p>
        </p:txBody>
      </p:sp>
      <p:sp>
        <p:nvSpPr>
          <p:cNvPr id="78" name="Oval 77">
            <a:extLst>
              <a:ext uri="{FF2B5EF4-FFF2-40B4-BE49-F238E27FC236}">
                <a16:creationId xmlns:a16="http://schemas.microsoft.com/office/drawing/2014/main" id="{C6523DD9-82BA-4335-AD52-B63123B69325}"/>
              </a:ext>
            </a:extLst>
          </p:cNvPr>
          <p:cNvSpPr/>
          <p:nvPr/>
        </p:nvSpPr>
        <p:spPr>
          <a:xfrm>
            <a:off x="2229427" y="4234226"/>
            <a:ext cx="524334"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Zr</a:t>
            </a:r>
            <a:endParaRPr lang="en-US" sz="1200" dirty="0"/>
          </a:p>
        </p:txBody>
      </p:sp>
      <p:sp>
        <p:nvSpPr>
          <p:cNvPr id="79" name="Oval 78">
            <a:extLst>
              <a:ext uri="{FF2B5EF4-FFF2-40B4-BE49-F238E27FC236}">
                <a16:creationId xmlns:a16="http://schemas.microsoft.com/office/drawing/2014/main" id="{154A55AE-A0D8-45C8-BA17-E0E1C6565BCF}"/>
              </a:ext>
            </a:extLst>
          </p:cNvPr>
          <p:cNvSpPr/>
          <p:nvPr/>
        </p:nvSpPr>
        <p:spPr>
          <a:xfrm>
            <a:off x="4388544" y="1158877"/>
            <a:ext cx="524334"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Zr</a:t>
            </a:r>
            <a:endParaRPr lang="en-US" sz="1200" dirty="0"/>
          </a:p>
        </p:txBody>
      </p:sp>
      <p:sp>
        <p:nvSpPr>
          <p:cNvPr id="80" name="Oval 79">
            <a:extLst>
              <a:ext uri="{FF2B5EF4-FFF2-40B4-BE49-F238E27FC236}">
                <a16:creationId xmlns:a16="http://schemas.microsoft.com/office/drawing/2014/main" id="{25C16ED7-7FB8-47B9-BA17-75BD0EA0C2B8}"/>
              </a:ext>
            </a:extLst>
          </p:cNvPr>
          <p:cNvSpPr/>
          <p:nvPr/>
        </p:nvSpPr>
        <p:spPr>
          <a:xfrm>
            <a:off x="1239639" y="4371290"/>
            <a:ext cx="581161"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aseline="30000" dirty="0"/>
              <a:t>3</a:t>
            </a:r>
            <a:r>
              <a:rPr lang="en-US" sz="1000" dirty="0"/>
              <a:t>He</a:t>
            </a:r>
          </a:p>
        </p:txBody>
      </p:sp>
      <p:sp>
        <p:nvSpPr>
          <p:cNvPr id="81" name="Oval 80">
            <a:extLst>
              <a:ext uri="{FF2B5EF4-FFF2-40B4-BE49-F238E27FC236}">
                <a16:creationId xmlns:a16="http://schemas.microsoft.com/office/drawing/2014/main" id="{D7566157-0B92-4FC1-AB62-9E31B97EFCBB}"/>
              </a:ext>
            </a:extLst>
          </p:cNvPr>
          <p:cNvSpPr/>
          <p:nvPr/>
        </p:nvSpPr>
        <p:spPr>
          <a:xfrm>
            <a:off x="6300536" y="1425689"/>
            <a:ext cx="581161"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aseline="30000" dirty="0"/>
              <a:t>3</a:t>
            </a:r>
            <a:r>
              <a:rPr lang="en-US" sz="1000" dirty="0"/>
              <a:t>He</a:t>
            </a:r>
          </a:p>
        </p:txBody>
      </p:sp>
      <p:sp>
        <p:nvSpPr>
          <p:cNvPr id="74" name="Oval 73">
            <a:extLst>
              <a:ext uri="{FF2B5EF4-FFF2-40B4-BE49-F238E27FC236}">
                <a16:creationId xmlns:a16="http://schemas.microsoft.com/office/drawing/2014/main" id="{BE6E5C4E-4557-428C-A0A9-1CEAE3A35EED}"/>
              </a:ext>
            </a:extLst>
          </p:cNvPr>
          <p:cNvSpPr/>
          <p:nvPr/>
        </p:nvSpPr>
        <p:spPr>
          <a:xfrm>
            <a:off x="1577110" y="4645150"/>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Au</a:t>
            </a:r>
          </a:p>
        </p:txBody>
      </p:sp>
      <p:sp>
        <p:nvSpPr>
          <p:cNvPr id="75" name="Oval 74">
            <a:extLst>
              <a:ext uri="{FF2B5EF4-FFF2-40B4-BE49-F238E27FC236}">
                <a16:creationId xmlns:a16="http://schemas.microsoft.com/office/drawing/2014/main" id="{288C1F06-6327-4920-897A-FCA1F104A1DE}"/>
              </a:ext>
            </a:extLst>
          </p:cNvPr>
          <p:cNvSpPr/>
          <p:nvPr/>
        </p:nvSpPr>
        <p:spPr>
          <a:xfrm>
            <a:off x="1557578" y="3065282"/>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Ca</a:t>
            </a:r>
          </a:p>
        </p:txBody>
      </p:sp>
      <p:sp>
        <p:nvSpPr>
          <p:cNvPr id="82" name="Oval 81">
            <a:extLst>
              <a:ext uri="{FF2B5EF4-FFF2-40B4-BE49-F238E27FC236}">
                <a16:creationId xmlns:a16="http://schemas.microsoft.com/office/drawing/2014/main" id="{085FE033-C7BB-425C-9D08-D8C54E2B6464}"/>
              </a:ext>
            </a:extLst>
          </p:cNvPr>
          <p:cNvSpPr/>
          <p:nvPr/>
        </p:nvSpPr>
        <p:spPr>
          <a:xfrm>
            <a:off x="1465504" y="2777125"/>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Li</a:t>
            </a:r>
          </a:p>
        </p:txBody>
      </p:sp>
      <p:sp>
        <p:nvSpPr>
          <p:cNvPr id="83" name="Oval 82">
            <a:extLst>
              <a:ext uri="{FF2B5EF4-FFF2-40B4-BE49-F238E27FC236}">
                <a16:creationId xmlns:a16="http://schemas.microsoft.com/office/drawing/2014/main" id="{D537CC37-ABD6-4B10-84BF-6AA80ABDEE3E}"/>
              </a:ext>
            </a:extLst>
          </p:cNvPr>
          <p:cNvSpPr/>
          <p:nvPr/>
        </p:nvSpPr>
        <p:spPr>
          <a:xfrm>
            <a:off x="1027697" y="4596944"/>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Th</a:t>
            </a:r>
          </a:p>
        </p:txBody>
      </p:sp>
      <p:sp>
        <p:nvSpPr>
          <p:cNvPr id="16" name="Oval 15">
            <a:extLst>
              <a:ext uri="{FF2B5EF4-FFF2-40B4-BE49-F238E27FC236}">
                <a16:creationId xmlns:a16="http://schemas.microsoft.com/office/drawing/2014/main" id="{2AA97A80-2BD2-FDC4-A91C-94A8FA792740}"/>
              </a:ext>
            </a:extLst>
          </p:cNvPr>
          <p:cNvSpPr/>
          <p:nvPr/>
        </p:nvSpPr>
        <p:spPr>
          <a:xfrm>
            <a:off x="1925666" y="2624563"/>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H</a:t>
            </a:r>
          </a:p>
        </p:txBody>
      </p:sp>
      <p:sp>
        <p:nvSpPr>
          <p:cNvPr id="37" name="Oval 36">
            <a:extLst>
              <a:ext uri="{FF2B5EF4-FFF2-40B4-BE49-F238E27FC236}">
                <a16:creationId xmlns:a16="http://schemas.microsoft.com/office/drawing/2014/main" id="{FAFB36A6-E2B2-85DB-550D-E98E5D50E4B8}"/>
              </a:ext>
            </a:extLst>
          </p:cNvPr>
          <p:cNvSpPr/>
          <p:nvPr/>
        </p:nvSpPr>
        <p:spPr>
          <a:xfrm>
            <a:off x="4007889" y="3360584"/>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Bi</a:t>
            </a:r>
          </a:p>
        </p:txBody>
      </p:sp>
      <p:sp>
        <p:nvSpPr>
          <p:cNvPr id="40" name="Oval 39">
            <a:extLst>
              <a:ext uri="{FF2B5EF4-FFF2-40B4-BE49-F238E27FC236}">
                <a16:creationId xmlns:a16="http://schemas.microsoft.com/office/drawing/2014/main" id="{66852486-8F1E-34B5-5629-D871CEE47351}"/>
              </a:ext>
            </a:extLst>
          </p:cNvPr>
          <p:cNvSpPr/>
          <p:nvPr/>
        </p:nvSpPr>
        <p:spPr>
          <a:xfrm>
            <a:off x="3840655" y="3111902"/>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Tb</a:t>
            </a:r>
          </a:p>
        </p:txBody>
      </p:sp>
      <p:sp>
        <p:nvSpPr>
          <p:cNvPr id="45" name="Oval 44">
            <a:extLst>
              <a:ext uri="{FF2B5EF4-FFF2-40B4-BE49-F238E27FC236}">
                <a16:creationId xmlns:a16="http://schemas.microsoft.com/office/drawing/2014/main" id="{D80C4C55-B906-57EA-CFC7-92A3B3B65D6A}"/>
              </a:ext>
            </a:extLst>
          </p:cNvPr>
          <p:cNvSpPr/>
          <p:nvPr/>
        </p:nvSpPr>
        <p:spPr>
          <a:xfrm>
            <a:off x="3812740" y="2865032"/>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Nb</a:t>
            </a:r>
          </a:p>
        </p:txBody>
      </p:sp>
      <p:sp>
        <p:nvSpPr>
          <p:cNvPr id="46" name="Oval 45">
            <a:extLst>
              <a:ext uri="{FF2B5EF4-FFF2-40B4-BE49-F238E27FC236}">
                <a16:creationId xmlns:a16="http://schemas.microsoft.com/office/drawing/2014/main" id="{795C7BCE-7E09-7BD9-6AC1-FA382EDA1CC4}"/>
              </a:ext>
            </a:extLst>
          </p:cNvPr>
          <p:cNvSpPr/>
          <p:nvPr/>
        </p:nvSpPr>
        <p:spPr>
          <a:xfrm>
            <a:off x="3745578" y="2635763"/>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Al</a:t>
            </a:r>
          </a:p>
        </p:txBody>
      </p:sp>
      <p:sp>
        <p:nvSpPr>
          <p:cNvPr id="60" name="Oval 59">
            <a:extLst>
              <a:ext uri="{FF2B5EF4-FFF2-40B4-BE49-F238E27FC236}">
                <a16:creationId xmlns:a16="http://schemas.microsoft.com/office/drawing/2014/main" id="{AA558D6C-50C0-4BBC-FE6B-C3F1BCCE64EF}"/>
              </a:ext>
            </a:extLst>
          </p:cNvPr>
          <p:cNvSpPr/>
          <p:nvPr/>
        </p:nvSpPr>
        <p:spPr>
          <a:xfrm>
            <a:off x="3352702" y="2490804"/>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D</a:t>
            </a:r>
          </a:p>
        </p:txBody>
      </p:sp>
      <p:sp>
        <p:nvSpPr>
          <p:cNvPr id="61" name="Oval 60">
            <a:extLst>
              <a:ext uri="{FF2B5EF4-FFF2-40B4-BE49-F238E27FC236}">
                <a16:creationId xmlns:a16="http://schemas.microsoft.com/office/drawing/2014/main" id="{BE439F47-EB68-2660-79BA-4A8A4F15BD9D}"/>
              </a:ext>
            </a:extLst>
          </p:cNvPr>
          <p:cNvSpPr/>
          <p:nvPr/>
        </p:nvSpPr>
        <p:spPr>
          <a:xfrm>
            <a:off x="2342433" y="2404748"/>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H</a:t>
            </a:r>
            <a:r>
              <a:rPr lang="en-US" sz="1000" baseline="-25000" dirty="0"/>
              <a:t>2</a:t>
            </a:r>
          </a:p>
        </p:txBody>
      </p:sp>
      <p:sp>
        <p:nvSpPr>
          <p:cNvPr id="62" name="Oval 61">
            <a:extLst>
              <a:ext uri="{FF2B5EF4-FFF2-40B4-BE49-F238E27FC236}">
                <a16:creationId xmlns:a16="http://schemas.microsoft.com/office/drawing/2014/main" id="{6D0DAFF7-6D73-8932-D3C6-DD03C2B14421}"/>
              </a:ext>
            </a:extLst>
          </p:cNvPr>
          <p:cNvSpPr/>
          <p:nvPr/>
        </p:nvSpPr>
        <p:spPr>
          <a:xfrm>
            <a:off x="2914563" y="2376121"/>
            <a:ext cx="528735"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D</a:t>
            </a:r>
            <a:r>
              <a:rPr lang="en-US" sz="1000" baseline="-25000" dirty="0"/>
              <a:t>2</a:t>
            </a:r>
          </a:p>
        </p:txBody>
      </p:sp>
      <p:sp>
        <p:nvSpPr>
          <p:cNvPr id="64" name="Oval 63">
            <a:extLst>
              <a:ext uri="{FF2B5EF4-FFF2-40B4-BE49-F238E27FC236}">
                <a16:creationId xmlns:a16="http://schemas.microsoft.com/office/drawing/2014/main" id="{652C3433-1DCC-BEFB-D8AD-E09BA4AF24EF}"/>
              </a:ext>
            </a:extLst>
          </p:cNvPr>
          <p:cNvSpPr/>
          <p:nvPr/>
        </p:nvSpPr>
        <p:spPr>
          <a:xfrm>
            <a:off x="4179235" y="1808914"/>
            <a:ext cx="425607" cy="24259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O</a:t>
            </a:r>
          </a:p>
        </p:txBody>
      </p:sp>
      <p:sp>
        <p:nvSpPr>
          <p:cNvPr id="65" name="Oval 64">
            <a:extLst>
              <a:ext uri="{FF2B5EF4-FFF2-40B4-BE49-F238E27FC236}">
                <a16:creationId xmlns:a16="http://schemas.microsoft.com/office/drawing/2014/main" id="{0C1D1167-7A7D-4511-FC9E-F2BDDE8124B4}"/>
              </a:ext>
            </a:extLst>
          </p:cNvPr>
          <p:cNvSpPr/>
          <p:nvPr/>
        </p:nvSpPr>
        <p:spPr>
          <a:xfrm>
            <a:off x="6354714" y="1692123"/>
            <a:ext cx="317613" cy="242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O</a:t>
            </a:r>
          </a:p>
        </p:txBody>
      </p:sp>
      <mc:AlternateContent xmlns:mc="http://schemas.openxmlformats.org/markup-compatibility/2006" xmlns:p14="http://schemas.microsoft.com/office/powerpoint/2010/main">
        <mc:Choice Requires="p14">
          <p:contentPart p14:bwMode="auto" r:id="rId4">
            <p14:nvContentPartPr>
              <p14:cNvPr id="84" name="Ink 83">
                <a:extLst>
                  <a:ext uri="{FF2B5EF4-FFF2-40B4-BE49-F238E27FC236}">
                    <a16:creationId xmlns:a16="http://schemas.microsoft.com/office/drawing/2014/main" id="{A59BB399-A563-5996-DAF8-799B82EB60B2}"/>
                  </a:ext>
                </a:extLst>
              </p14:cNvPr>
              <p14:cNvContentPartPr/>
              <p14:nvPr/>
            </p14:nvContentPartPr>
            <p14:xfrm>
              <a:off x="546120" y="2251620"/>
              <a:ext cx="176760" cy="186480"/>
            </p14:xfrm>
          </p:contentPart>
        </mc:Choice>
        <mc:Fallback xmlns="">
          <p:pic>
            <p:nvPicPr>
              <p:cNvPr id="84" name="Ink 83">
                <a:extLst>
                  <a:ext uri="{FF2B5EF4-FFF2-40B4-BE49-F238E27FC236}">
                    <a16:creationId xmlns:a16="http://schemas.microsoft.com/office/drawing/2014/main" id="{A59BB399-A563-5996-DAF8-799B82EB60B2}"/>
                  </a:ext>
                </a:extLst>
              </p:cNvPr>
              <p:cNvPicPr/>
              <p:nvPr/>
            </p:nvPicPr>
            <p:blipFill>
              <a:blip r:embed="rId5"/>
              <a:stretch>
                <a:fillRect/>
              </a:stretch>
            </p:blipFill>
            <p:spPr>
              <a:xfrm>
                <a:off x="537120" y="2242620"/>
                <a:ext cx="194400" cy="204120"/>
              </a:xfrm>
              <a:prstGeom prst="rect">
                <a:avLst/>
              </a:prstGeom>
            </p:spPr>
          </p:pic>
        </mc:Fallback>
      </mc:AlternateContent>
      <p:sp>
        <p:nvSpPr>
          <p:cNvPr id="87" name="Rectangle: Rounded Corners 86">
            <a:extLst>
              <a:ext uri="{FF2B5EF4-FFF2-40B4-BE49-F238E27FC236}">
                <a16:creationId xmlns:a16="http://schemas.microsoft.com/office/drawing/2014/main" id="{9368DDF4-DB7D-66CC-57E9-5915450C9081}"/>
              </a:ext>
            </a:extLst>
          </p:cNvPr>
          <p:cNvSpPr/>
          <p:nvPr/>
        </p:nvSpPr>
        <p:spPr>
          <a:xfrm>
            <a:off x="1239639" y="962025"/>
            <a:ext cx="1214762" cy="271095"/>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t>PHOBOS</a:t>
            </a:r>
          </a:p>
        </p:txBody>
      </p:sp>
      <p:sp>
        <p:nvSpPr>
          <p:cNvPr id="88" name="Rectangle: Rounded Corners 87">
            <a:extLst>
              <a:ext uri="{FF2B5EF4-FFF2-40B4-BE49-F238E27FC236}">
                <a16:creationId xmlns:a16="http://schemas.microsoft.com/office/drawing/2014/main" id="{4075E84A-2D79-2268-82FC-29FD5A328A9B}"/>
              </a:ext>
            </a:extLst>
          </p:cNvPr>
          <p:cNvSpPr/>
          <p:nvPr/>
        </p:nvSpPr>
        <p:spPr>
          <a:xfrm>
            <a:off x="7682242" y="1349385"/>
            <a:ext cx="1214762" cy="271095"/>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t>BRAHMS</a:t>
            </a:r>
          </a:p>
        </p:txBody>
      </p:sp>
      <p:sp>
        <p:nvSpPr>
          <p:cNvPr id="89" name="Rectangle: Rounded Corners 88">
            <a:extLst>
              <a:ext uri="{FF2B5EF4-FFF2-40B4-BE49-F238E27FC236}">
                <a16:creationId xmlns:a16="http://schemas.microsoft.com/office/drawing/2014/main" id="{67A3EE80-F055-5A4B-061C-B54C4FB3F3C6}"/>
              </a:ext>
            </a:extLst>
          </p:cNvPr>
          <p:cNvSpPr/>
          <p:nvPr/>
        </p:nvSpPr>
        <p:spPr>
          <a:xfrm>
            <a:off x="8692207" y="864484"/>
            <a:ext cx="1214762" cy="27109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t>LEReC</a:t>
            </a:r>
          </a:p>
        </p:txBody>
      </p:sp>
      <p:sp>
        <p:nvSpPr>
          <p:cNvPr id="90" name="Rectangle: Rounded Corners 89">
            <a:extLst>
              <a:ext uri="{FF2B5EF4-FFF2-40B4-BE49-F238E27FC236}">
                <a16:creationId xmlns:a16="http://schemas.microsoft.com/office/drawing/2014/main" id="{3E487352-49E8-0588-D2D9-37FDB46A7A66}"/>
              </a:ext>
            </a:extLst>
          </p:cNvPr>
          <p:cNvSpPr/>
          <p:nvPr/>
        </p:nvSpPr>
        <p:spPr>
          <a:xfrm>
            <a:off x="8968356" y="1369358"/>
            <a:ext cx="793787" cy="27109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t>CeC</a:t>
            </a:r>
          </a:p>
        </p:txBody>
      </p:sp>
      <p:sp>
        <p:nvSpPr>
          <p:cNvPr id="91" name="Rectangle: Rounded Corners 90">
            <a:extLst>
              <a:ext uri="{FF2B5EF4-FFF2-40B4-BE49-F238E27FC236}">
                <a16:creationId xmlns:a16="http://schemas.microsoft.com/office/drawing/2014/main" id="{27F90FE8-11AD-DFB4-3082-C5D5BFC3042D}"/>
              </a:ext>
            </a:extLst>
          </p:cNvPr>
          <p:cNvSpPr/>
          <p:nvPr/>
        </p:nvSpPr>
        <p:spPr>
          <a:xfrm>
            <a:off x="7393238" y="1023329"/>
            <a:ext cx="900871" cy="271095"/>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err="1"/>
              <a:t>AnDY</a:t>
            </a:r>
            <a:endParaRPr lang="en-US" b="1" dirty="0"/>
          </a:p>
        </p:txBody>
      </p:sp>
      <p:sp>
        <p:nvSpPr>
          <p:cNvPr id="92" name="Rectangle: Rounded Corners 91">
            <a:extLst>
              <a:ext uri="{FF2B5EF4-FFF2-40B4-BE49-F238E27FC236}">
                <a16:creationId xmlns:a16="http://schemas.microsoft.com/office/drawing/2014/main" id="{BD24D095-5102-D0F5-7EED-9C251AC0CD90}"/>
              </a:ext>
            </a:extLst>
          </p:cNvPr>
          <p:cNvSpPr/>
          <p:nvPr/>
        </p:nvSpPr>
        <p:spPr>
          <a:xfrm>
            <a:off x="2980184" y="841800"/>
            <a:ext cx="1214762" cy="27109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err="1"/>
              <a:t>eLens</a:t>
            </a:r>
            <a:endParaRPr lang="en-US" b="1" dirty="0"/>
          </a:p>
        </p:txBody>
      </p:sp>
      <p:sp>
        <p:nvSpPr>
          <p:cNvPr id="94" name="Oval 93">
            <a:extLst>
              <a:ext uri="{FF2B5EF4-FFF2-40B4-BE49-F238E27FC236}">
                <a16:creationId xmlns:a16="http://schemas.microsoft.com/office/drawing/2014/main" id="{DF3AD918-6390-DDDA-0D41-8F8336832CBA}"/>
              </a:ext>
            </a:extLst>
          </p:cNvPr>
          <p:cNvSpPr/>
          <p:nvPr/>
        </p:nvSpPr>
        <p:spPr>
          <a:xfrm>
            <a:off x="3175518" y="1125817"/>
            <a:ext cx="457200" cy="16491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400" dirty="0"/>
              <a:t>e</a:t>
            </a:r>
            <a:r>
              <a:rPr lang="en-US" sz="1400" baseline="30000" dirty="0"/>
              <a:t>-</a:t>
            </a:r>
          </a:p>
        </p:txBody>
      </p:sp>
      <p:sp>
        <p:nvSpPr>
          <p:cNvPr id="96" name="Oval 95">
            <a:extLst>
              <a:ext uri="{FF2B5EF4-FFF2-40B4-BE49-F238E27FC236}">
                <a16:creationId xmlns:a16="http://schemas.microsoft.com/office/drawing/2014/main" id="{66778541-B50E-473B-6072-ED0D724590AF}"/>
              </a:ext>
            </a:extLst>
          </p:cNvPr>
          <p:cNvSpPr/>
          <p:nvPr/>
        </p:nvSpPr>
        <p:spPr>
          <a:xfrm>
            <a:off x="8949792" y="1192247"/>
            <a:ext cx="457200" cy="16491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400" dirty="0"/>
              <a:t>e</a:t>
            </a:r>
            <a:r>
              <a:rPr lang="en-US" sz="1400" baseline="30000" dirty="0"/>
              <a:t>-</a:t>
            </a:r>
          </a:p>
        </p:txBody>
      </p:sp>
      <p:sp>
        <p:nvSpPr>
          <p:cNvPr id="97" name="TextBox 96">
            <a:extLst>
              <a:ext uri="{FF2B5EF4-FFF2-40B4-BE49-F238E27FC236}">
                <a16:creationId xmlns:a16="http://schemas.microsoft.com/office/drawing/2014/main" id="{EE841630-11A3-A1EC-38C9-62606DD8AB4C}"/>
              </a:ext>
            </a:extLst>
          </p:cNvPr>
          <p:cNvSpPr txBox="1"/>
          <p:nvPr/>
        </p:nvSpPr>
        <p:spPr>
          <a:xfrm>
            <a:off x="9993787" y="1490237"/>
            <a:ext cx="2113770" cy="5078313"/>
          </a:xfrm>
          <a:prstGeom prst="rect">
            <a:avLst/>
          </a:prstGeom>
          <a:noFill/>
        </p:spPr>
        <p:txBody>
          <a:bodyPr wrap="square" rtlCol="0">
            <a:spAutoFit/>
          </a:bodyPr>
          <a:lstStyle/>
          <a:p>
            <a:r>
              <a:rPr lang="en-US" dirty="0"/>
              <a:t>A one-trick proton pony from mid-20th century</a:t>
            </a:r>
          </a:p>
          <a:p>
            <a:r>
              <a:rPr lang="en-US" dirty="0"/>
              <a:t>has evolved over decades and continues to grow as the accelerators continue to deliver what the experiments can dream.</a:t>
            </a:r>
          </a:p>
          <a:p>
            <a:endParaRPr lang="en-US" dirty="0"/>
          </a:p>
          <a:p>
            <a:endParaRPr lang="en-US" dirty="0"/>
          </a:p>
          <a:p>
            <a:endParaRPr lang="en-US" dirty="0"/>
          </a:p>
          <a:p>
            <a:endParaRPr lang="en-US" dirty="0"/>
          </a:p>
          <a:p>
            <a:endParaRPr lang="en-US" dirty="0"/>
          </a:p>
          <a:p>
            <a:endParaRPr lang="en-US" dirty="0"/>
          </a:p>
          <a:p>
            <a:r>
              <a:rPr lang="en-US" dirty="0"/>
              <a:t>Even electrons…</a:t>
            </a:r>
          </a:p>
        </p:txBody>
      </p:sp>
      <p:pic>
        <p:nvPicPr>
          <p:cNvPr id="99" name="Picture 98" descr="Head and shoulders of chestnut pony, facing forwards, with white star on forehead, and forelock between ears">
            <a:extLst>
              <a:ext uri="{FF2B5EF4-FFF2-40B4-BE49-F238E27FC236}">
                <a16:creationId xmlns:a16="http://schemas.microsoft.com/office/drawing/2014/main" id="{71433A80-7034-C2EC-8098-E4051E924C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11275" y="9761"/>
            <a:ext cx="980048" cy="1470073"/>
          </a:xfrm>
          <a:prstGeom prst="rect">
            <a:avLst/>
          </a:prstGeom>
        </p:spPr>
      </p:pic>
      <p:pic>
        <p:nvPicPr>
          <p:cNvPr id="101" name="Picture 100">
            <a:extLst>
              <a:ext uri="{FF2B5EF4-FFF2-40B4-BE49-F238E27FC236}">
                <a16:creationId xmlns:a16="http://schemas.microsoft.com/office/drawing/2014/main" id="{9237981D-0EAA-D7E8-2ACB-DA18B90AA6E1}"/>
              </a:ext>
            </a:extLst>
          </p:cNvPr>
          <p:cNvPicPr>
            <a:picLocks noChangeAspect="1"/>
          </p:cNvPicPr>
          <p:nvPr/>
        </p:nvPicPr>
        <p:blipFill>
          <a:blip r:embed="rId7"/>
          <a:srcRect l="11743" t="4387"/>
          <a:stretch>
            <a:fillRect/>
          </a:stretch>
        </p:blipFill>
        <p:spPr>
          <a:xfrm>
            <a:off x="9968095" y="4563650"/>
            <a:ext cx="2185202" cy="1354153"/>
          </a:xfrm>
          <a:prstGeom prst="rect">
            <a:avLst/>
          </a:prstGeom>
        </p:spPr>
      </p:pic>
    </p:spTree>
    <p:extLst>
      <p:ext uri="{BB962C8B-B14F-4D97-AF65-F5344CB8AC3E}">
        <p14:creationId xmlns:p14="http://schemas.microsoft.com/office/powerpoint/2010/main" val="29674832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6"/>
                                        </p:tgtEl>
                                        <p:attrNameLst>
                                          <p:attrName>style.visibility</p:attrName>
                                        </p:attrNameLst>
                                      </p:cBhvr>
                                      <p:to>
                                        <p:strVal val="visible"/>
                                      </p:to>
                                    </p:set>
                                    <p:anim calcmode="lin" valueType="num">
                                      <p:cBhvr>
                                        <p:cTn id="14" dur="1000" fill="hold"/>
                                        <p:tgtEl>
                                          <p:spTgt spid="36"/>
                                        </p:tgtEl>
                                        <p:attrNameLst>
                                          <p:attrName>ppt_w</p:attrName>
                                        </p:attrNameLst>
                                      </p:cBhvr>
                                      <p:tavLst>
                                        <p:tav tm="0">
                                          <p:val>
                                            <p:fltVal val="0"/>
                                          </p:val>
                                        </p:tav>
                                        <p:tav tm="100000">
                                          <p:val>
                                            <p:strVal val="#ppt_w"/>
                                          </p:val>
                                        </p:tav>
                                      </p:tavLst>
                                    </p:anim>
                                    <p:anim calcmode="lin" valueType="num">
                                      <p:cBhvr>
                                        <p:cTn id="15" dur="1000" fill="hold"/>
                                        <p:tgtEl>
                                          <p:spTgt spid="36"/>
                                        </p:tgtEl>
                                        <p:attrNameLst>
                                          <p:attrName>ppt_h</p:attrName>
                                        </p:attrNameLst>
                                      </p:cBhvr>
                                      <p:tavLst>
                                        <p:tav tm="0">
                                          <p:val>
                                            <p:fltVal val="0"/>
                                          </p:val>
                                        </p:tav>
                                        <p:tav tm="100000">
                                          <p:val>
                                            <p:strVal val="#ppt_h"/>
                                          </p:val>
                                        </p:tav>
                                      </p:tavLst>
                                    </p:anim>
                                    <p:anim calcmode="lin" valueType="num">
                                      <p:cBhvr>
                                        <p:cTn id="16" dur="1000" fill="hold"/>
                                        <p:tgtEl>
                                          <p:spTgt spid="36"/>
                                        </p:tgtEl>
                                        <p:attrNameLst>
                                          <p:attrName>style.rotation</p:attrName>
                                        </p:attrNameLst>
                                      </p:cBhvr>
                                      <p:tavLst>
                                        <p:tav tm="0">
                                          <p:val>
                                            <p:fltVal val="90"/>
                                          </p:val>
                                        </p:tav>
                                        <p:tav tm="100000">
                                          <p:val>
                                            <p:fltVal val="0"/>
                                          </p:val>
                                        </p:tav>
                                      </p:tavLst>
                                    </p:anim>
                                    <p:animEffect transition="in" filter="fade">
                                      <p:cBhvr>
                                        <p:cTn id="17" dur="1000"/>
                                        <p:tgtEl>
                                          <p:spTgt spid="36"/>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1000" fill="hold"/>
                                        <p:tgtEl>
                                          <p:spTgt spid="34"/>
                                        </p:tgtEl>
                                        <p:attrNameLst>
                                          <p:attrName>ppt_w</p:attrName>
                                        </p:attrNameLst>
                                      </p:cBhvr>
                                      <p:tavLst>
                                        <p:tav tm="0">
                                          <p:val>
                                            <p:fltVal val="0"/>
                                          </p:val>
                                        </p:tav>
                                        <p:tav tm="100000">
                                          <p:val>
                                            <p:strVal val="#ppt_w"/>
                                          </p:val>
                                        </p:tav>
                                      </p:tavLst>
                                    </p:anim>
                                    <p:anim calcmode="lin" valueType="num">
                                      <p:cBhvr>
                                        <p:cTn id="22" dur="1000" fill="hold"/>
                                        <p:tgtEl>
                                          <p:spTgt spid="34"/>
                                        </p:tgtEl>
                                        <p:attrNameLst>
                                          <p:attrName>ppt_h</p:attrName>
                                        </p:attrNameLst>
                                      </p:cBhvr>
                                      <p:tavLst>
                                        <p:tav tm="0">
                                          <p:val>
                                            <p:fltVal val="0"/>
                                          </p:val>
                                        </p:tav>
                                        <p:tav tm="100000">
                                          <p:val>
                                            <p:strVal val="#ppt_h"/>
                                          </p:val>
                                        </p:tav>
                                      </p:tavLst>
                                    </p:anim>
                                    <p:anim calcmode="lin" valueType="num">
                                      <p:cBhvr>
                                        <p:cTn id="23" dur="1000" fill="hold"/>
                                        <p:tgtEl>
                                          <p:spTgt spid="34"/>
                                        </p:tgtEl>
                                        <p:attrNameLst>
                                          <p:attrName>style.rotation</p:attrName>
                                        </p:attrNameLst>
                                      </p:cBhvr>
                                      <p:tavLst>
                                        <p:tav tm="0">
                                          <p:val>
                                            <p:fltVal val="90"/>
                                          </p:val>
                                        </p:tav>
                                        <p:tav tm="100000">
                                          <p:val>
                                            <p:fltVal val="0"/>
                                          </p:val>
                                        </p:tav>
                                      </p:tavLst>
                                    </p:anim>
                                    <p:animEffect transition="in" filter="fade">
                                      <p:cBhvr>
                                        <p:cTn id="24" dur="1000"/>
                                        <p:tgtEl>
                                          <p:spTgt spid="3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1000" fill="hold"/>
                                        <p:tgtEl>
                                          <p:spTgt spid="35"/>
                                        </p:tgtEl>
                                        <p:attrNameLst>
                                          <p:attrName>ppt_w</p:attrName>
                                        </p:attrNameLst>
                                      </p:cBhvr>
                                      <p:tavLst>
                                        <p:tav tm="0">
                                          <p:val>
                                            <p:fltVal val="0"/>
                                          </p:val>
                                        </p:tav>
                                        <p:tav tm="100000">
                                          <p:val>
                                            <p:strVal val="#ppt_w"/>
                                          </p:val>
                                        </p:tav>
                                      </p:tavLst>
                                    </p:anim>
                                    <p:anim calcmode="lin" valueType="num">
                                      <p:cBhvr>
                                        <p:cTn id="28" dur="1000" fill="hold"/>
                                        <p:tgtEl>
                                          <p:spTgt spid="35"/>
                                        </p:tgtEl>
                                        <p:attrNameLst>
                                          <p:attrName>ppt_h</p:attrName>
                                        </p:attrNameLst>
                                      </p:cBhvr>
                                      <p:tavLst>
                                        <p:tav tm="0">
                                          <p:val>
                                            <p:fltVal val="0"/>
                                          </p:val>
                                        </p:tav>
                                        <p:tav tm="100000">
                                          <p:val>
                                            <p:strVal val="#ppt_h"/>
                                          </p:val>
                                        </p:tav>
                                      </p:tavLst>
                                    </p:anim>
                                    <p:anim calcmode="lin" valueType="num">
                                      <p:cBhvr>
                                        <p:cTn id="29" dur="1000" fill="hold"/>
                                        <p:tgtEl>
                                          <p:spTgt spid="35"/>
                                        </p:tgtEl>
                                        <p:attrNameLst>
                                          <p:attrName>style.rotation</p:attrName>
                                        </p:attrNameLst>
                                      </p:cBhvr>
                                      <p:tavLst>
                                        <p:tav tm="0">
                                          <p:val>
                                            <p:fltVal val="90"/>
                                          </p:val>
                                        </p:tav>
                                        <p:tav tm="100000">
                                          <p:val>
                                            <p:fltVal val="0"/>
                                          </p:val>
                                        </p:tav>
                                      </p:tavLst>
                                    </p:anim>
                                    <p:animEffect transition="in" filter="fade">
                                      <p:cBhvr>
                                        <p:cTn id="30" dur="1000"/>
                                        <p:tgtEl>
                                          <p:spTgt spid="35"/>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anim calcmode="lin" valueType="num">
                                      <p:cBhvr>
                                        <p:cTn id="33" dur="1000" fill="hold"/>
                                        <p:tgtEl>
                                          <p:spTgt spid="41"/>
                                        </p:tgtEl>
                                        <p:attrNameLst>
                                          <p:attrName>ppt_w</p:attrName>
                                        </p:attrNameLst>
                                      </p:cBhvr>
                                      <p:tavLst>
                                        <p:tav tm="0">
                                          <p:val>
                                            <p:fltVal val="0"/>
                                          </p:val>
                                        </p:tav>
                                        <p:tav tm="100000">
                                          <p:val>
                                            <p:strVal val="#ppt_w"/>
                                          </p:val>
                                        </p:tav>
                                      </p:tavLst>
                                    </p:anim>
                                    <p:anim calcmode="lin" valueType="num">
                                      <p:cBhvr>
                                        <p:cTn id="34" dur="1000" fill="hold"/>
                                        <p:tgtEl>
                                          <p:spTgt spid="41"/>
                                        </p:tgtEl>
                                        <p:attrNameLst>
                                          <p:attrName>ppt_h</p:attrName>
                                        </p:attrNameLst>
                                      </p:cBhvr>
                                      <p:tavLst>
                                        <p:tav tm="0">
                                          <p:val>
                                            <p:fltVal val="0"/>
                                          </p:val>
                                        </p:tav>
                                        <p:tav tm="100000">
                                          <p:val>
                                            <p:strVal val="#ppt_h"/>
                                          </p:val>
                                        </p:tav>
                                      </p:tavLst>
                                    </p:anim>
                                    <p:anim calcmode="lin" valueType="num">
                                      <p:cBhvr>
                                        <p:cTn id="35" dur="1000" fill="hold"/>
                                        <p:tgtEl>
                                          <p:spTgt spid="41"/>
                                        </p:tgtEl>
                                        <p:attrNameLst>
                                          <p:attrName>style.rotation</p:attrName>
                                        </p:attrNameLst>
                                      </p:cBhvr>
                                      <p:tavLst>
                                        <p:tav tm="0">
                                          <p:val>
                                            <p:fltVal val="90"/>
                                          </p:val>
                                        </p:tav>
                                        <p:tav tm="100000">
                                          <p:val>
                                            <p:fltVal val="0"/>
                                          </p:val>
                                        </p:tav>
                                      </p:tavLst>
                                    </p:anim>
                                    <p:animEffect transition="in" filter="fade">
                                      <p:cBhvr>
                                        <p:cTn id="36" dur="1000"/>
                                        <p:tgtEl>
                                          <p:spTgt spid="41"/>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1000" fill="hold"/>
                                        <p:tgtEl>
                                          <p:spTgt spid="21"/>
                                        </p:tgtEl>
                                        <p:attrNameLst>
                                          <p:attrName>ppt_w</p:attrName>
                                        </p:attrNameLst>
                                      </p:cBhvr>
                                      <p:tavLst>
                                        <p:tav tm="0">
                                          <p:val>
                                            <p:fltVal val="0"/>
                                          </p:val>
                                        </p:tav>
                                        <p:tav tm="100000">
                                          <p:val>
                                            <p:strVal val="#ppt_w"/>
                                          </p:val>
                                        </p:tav>
                                      </p:tavLst>
                                    </p:anim>
                                    <p:anim calcmode="lin" valueType="num">
                                      <p:cBhvr>
                                        <p:cTn id="40" dur="1000" fill="hold"/>
                                        <p:tgtEl>
                                          <p:spTgt spid="21"/>
                                        </p:tgtEl>
                                        <p:attrNameLst>
                                          <p:attrName>ppt_h</p:attrName>
                                        </p:attrNameLst>
                                      </p:cBhvr>
                                      <p:tavLst>
                                        <p:tav tm="0">
                                          <p:val>
                                            <p:fltVal val="0"/>
                                          </p:val>
                                        </p:tav>
                                        <p:tav tm="100000">
                                          <p:val>
                                            <p:strVal val="#ppt_h"/>
                                          </p:val>
                                        </p:tav>
                                      </p:tavLst>
                                    </p:anim>
                                    <p:anim calcmode="lin" valueType="num">
                                      <p:cBhvr>
                                        <p:cTn id="41" dur="1000" fill="hold"/>
                                        <p:tgtEl>
                                          <p:spTgt spid="21"/>
                                        </p:tgtEl>
                                        <p:attrNameLst>
                                          <p:attrName>style.rotation</p:attrName>
                                        </p:attrNameLst>
                                      </p:cBhvr>
                                      <p:tavLst>
                                        <p:tav tm="0">
                                          <p:val>
                                            <p:fltVal val="90"/>
                                          </p:val>
                                        </p:tav>
                                        <p:tav tm="100000">
                                          <p:val>
                                            <p:fltVal val="0"/>
                                          </p:val>
                                        </p:tav>
                                      </p:tavLst>
                                    </p:anim>
                                    <p:animEffect transition="in" filter="fade">
                                      <p:cBhvr>
                                        <p:cTn id="42" dur="1000"/>
                                        <p:tgtEl>
                                          <p:spTgt spid="21"/>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72"/>
                                        </p:tgtEl>
                                        <p:attrNameLst>
                                          <p:attrName>style.visibility</p:attrName>
                                        </p:attrNameLst>
                                      </p:cBhvr>
                                      <p:to>
                                        <p:strVal val="visible"/>
                                      </p:to>
                                    </p:set>
                                    <p:anim calcmode="lin" valueType="num">
                                      <p:cBhvr>
                                        <p:cTn id="45" dur="1000" fill="hold"/>
                                        <p:tgtEl>
                                          <p:spTgt spid="72"/>
                                        </p:tgtEl>
                                        <p:attrNameLst>
                                          <p:attrName>ppt_w</p:attrName>
                                        </p:attrNameLst>
                                      </p:cBhvr>
                                      <p:tavLst>
                                        <p:tav tm="0">
                                          <p:val>
                                            <p:fltVal val="0"/>
                                          </p:val>
                                        </p:tav>
                                        <p:tav tm="100000">
                                          <p:val>
                                            <p:strVal val="#ppt_w"/>
                                          </p:val>
                                        </p:tav>
                                      </p:tavLst>
                                    </p:anim>
                                    <p:anim calcmode="lin" valueType="num">
                                      <p:cBhvr>
                                        <p:cTn id="46" dur="1000" fill="hold"/>
                                        <p:tgtEl>
                                          <p:spTgt spid="72"/>
                                        </p:tgtEl>
                                        <p:attrNameLst>
                                          <p:attrName>ppt_h</p:attrName>
                                        </p:attrNameLst>
                                      </p:cBhvr>
                                      <p:tavLst>
                                        <p:tav tm="0">
                                          <p:val>
                                            <p:fltVal val="0"/>
                                          </p:val>
                                        </p:tav>
                                        <p:tav tm="100000">
                                          <p:val>
                                            <p:strVal val="#ppt_h"/>
                                          </p:val>
                                        </p:tav>
                                      </p:tavLst>
                                    </p:anim>
                                    <p:anim calcmode="lin" valueType="num">
                                      <p:cBhvr>
                                        <p:cTn id="47" dur="1000" fill="hold"/>
                                        <p:tgtEl>
                                          <p:spTgt spid="72"/>
                                        </p:tgtEl>
                                        <p:attrNameLst>
                                          <p:attrName>style.rotation</p:attrName>
                                        </p:attrNameLst>
                                      </p:cBhvr>
                                      <p:tavLst>
                                        <p:tav tm="0">
                                          <p:val>
                                            <p:fltVal val="90"/>
                                          </p:val>
                                        </p:tav>
                                        <p:tav tm="100000">
                                          <p:val>
                                            <p:fltVal val="0"/>
                                          </p:val>
                                        </p:tav>
                                      </p:tavLst>
                                    </p:anim>
                                    <p:animEffect transition="in" filter="fade">
                                      <p:cBhvr>
                                        <p:cTn id="48" dur="1000"/>
                                        <p:tgtEl>
                                          <p:spTgt spid="72"/>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anim calcmode="lin" valueType="num">
                                      <p:cBhvr>
                                        <p:cTn id="51" dur="1000" fill="hold"/>
                                        <p:tgtEl>
                                          <p:spTgt spid="73"/>
                                        </p:tgtEl>
                                        <p:attrNameLst>
                                          <p:attrName>ppt_w</p:attrName>
                                        </p:attrNameLst>
                                      </p:cBhvr>
                                      <p:tavLst>
                                        <p:tav tm="0">
                                          <p:val>
                                            <p:fltVal val="0"/>
                                          </p:val>
                                        </p:tav>
                                        <p:tav tm="100000">
                                          <p:val>
                                            <p:strVal val="#ppt_w"/>
                                          </p:val>
                                        </p:tav>
                                      </p:tavLst>
                                    </p:anim>
                                    <p:anim calcmode="lin" valueType="num">
                                      <p:cBhvr>
                                        <p:cTn id="52" dur="1000" fill="hold"/>
                                        <p:tgtEl>
                                          <p:spTgt spid="73"/>
                                        </p:tgtEl>
                                        <p:attrNameLst>
                                          <p:attrName>ppt_h</p:attrName>
                                        </p:attrNameLst>
                                      </p:cBhvr>
                                      <p:tavLst>
                                        <p:tav tm="0">
                                          <p:val>
                                            <p:fltVal val="0"/>
                                          </p:val>
                                        </p:tav>
                                        <p:tav tm="100000">
                                          <p:val>
                                            <p:strVal val="#ppt_h"/>
                                          </p:val>
                                        </p:tav>
                                      </p:tavLst>
                                    </p:anim>
                                    <p:anim calcmode="lin" valueType="num">
                                      <p:cBhvr>
                                        <p:cTn id="53" dur="1000" fill="hold"/>
                                        <p:tgtEl>
                                          <p:spTgt spid="73"/>
                                        </p:tgtEl>
                                        <p:attrNameLst>
                                          <p:attrName>style.rotation</p:attrName>
                                        </p:attrNameLst>
                                      </p:cBhvr>
                                      <p:tavLst>
                                        <p:tav tm="0">
                                          <p:val>
                                            <p:fltVal val="90"/>
                                          </p:val>
                                        </p:tav>
                                        <p:tav tm="100000">
                                          <p:val>
                                            <p:fltVal val="0"/>
                                          </p:val>
                                        </p:tav>
                                      </p:tavLst>
                                    </p:anim>
                                    <p:animEffect transition="in" filter="fade">
                                      <p:cBhvr>
                                        <p:cTn id="54" dur="1000"/>
                                        <p:tgtEl>
                                          <p:spTgt spid="73"/>
                                        </p:tgtEl>
                                      </p:cBhvr>
                                    </p:animEffect>
                                  </p:childTnLst>
                                </p:cTn>
                              </p:par>
                            </p:childTnLst>
                          </p:cTn>
                        </p:par>
                        <p:par>
                          <p:cTn id="55" fill="hold">
                            <p:stCondLst>
                              <p:cond delay="3000"/>
                            </p:stCondLst>
                            <p:childTnLst>
                              <p:par>
                                <p:cTn id="56" presetID="31" presetClass="entr" presetSubtype="0"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p:cTn id="58" dur="1000" fill="hold"/>
                                        <p:tgtEl>
                                          <p:spTgt spid="23"/>
                                        </p:tgtEl>
                                        <p:attrNameLst>
                                          <p:attrName>ppt_w</p:attrName>
                                        </p:attrNameLst>
                                      </p:cBhvr>
                                      <p:tavLst>
                                        <p:tav tm="0">
                                          <p:val>
                                            <p:fltVal val="0"/>
                                          </p:val>
                                        </p:tav>
                                        <p:tav tm="100000">
                                          <p:val>
                                            <p:strVal val="#ppt_w"/>
                                          </p:val>
                                        </p:tav>
                                      </p:tavLst>
                                    </p:anim>
                                    <p:anim calcmode="lin" valueType="num">
                                      <p:cBhvr>
                                        <p:cTn id="59" dur="1000" fill="hold"/>
                                        <p:tgtEl>
                                          <p:spTgt spid="23"/>
                                        </p:tgtEl>
                                        <p:attrNameLst>
                                          <p:attrName>ppt_h</p:attrName>
                                        </p:attrNameLst>
                                      </p:cBhvr>
                                      <p:tavLst>
                                        <p:tav tm="0">
                                          <p:val>
                                            <p:fltVal val="0"/>
                                          </p:val>
                                        </p:tav>
                                        <p:tav tm="100000">
                                          <p:val>
                                            <p:strVal val="#ppt_h"/>
                                          </p:val>
                                        </p:tav>
                                      </p:tavLst>
                                    </p:anim>
                                    <p:anim calcmode="lin" valueType="num">
                                      <p:cBhvr>
                                        <p:cTn id="60" dur="1000" fill="hold"/>
                                        <p:tgtEl>
                                          <p:spTgt spid="23"/>
                                        </p:tgtEl>
                                        <p:attrNameLst>
                                          <p:attrName>style.rotation</p:attrName>
                                        </p:attrNameLst>
                                      </p:cBhvr>
                                      <p:tavLst>
                                        <p:tav tm="0">
                                          <p:val>
                                            <p:fltVal val="90"/>
                                          </p:val>
                                        </p:tav>
                                        <p:tav tm="100000">
                                          <p:val>
                                            <p:fltVal val="0"/>
                                          </p:val>
                                        </p:tav>
                                      </p:tavLst>
                                    </p:anim>
                                    <p:animEffect transition="in" filter="fade">
                                      <p:cBhvr>
                                        <p:cTn id="61" dur="1000"/>
                                        <p:tgtEl>
                                          <p:spTgt spid="23"/>
                                        </p:tgtEl>
                                      </p:cBhvr>
                                    </p:animEffect>
                                  </p:childTnLst>
                                </p:cTn>
                              </p:par>
                              <p:par>
                                <p:cTn id="62" presetID="31" presetClass="entr" presetSubtype="0" fill="hold" grpId="0" nodeType="withEffect">
                                  <p:stCondLst>
                                    <p:cond delay="0"/>
                                  </p:stCondLst>
                                  <p:childTnLst>
                                    <p:set>
                                      <p:cBhvr>
                                        <p:cTn id="63" dur="1" fill="hold">
                                          <p:stCondLst>
                                            <p:cond delay="0"/>
                                          </p:stCondLst>
                                        </p:cTn>
                                        <p:tgtEl>
                                          <p:spTgt spid="39"/>
                                        </p:tgtEl>
                                        <p:attrNameLst>
                                          <p:attrName>style.visibility</p:attrName>
                                        </p:attrNameLst>
                                      </p:cBhvr>
                                      <p:to>
                                        <p:strVal val="visible"/>
                                      </p:to>
                                    </p:set>
                                    <p:anim calcmode="lin" valueType="num">
                                      <p:cBhvr>
                                        <p:cTn id="64" dur="1000" fill="hold"/>
                                        <p:tgtEl>
                                          <p:spTgt spid="39"/>
                                        </p:tgtEl>
                                        <p:attrNameLst>
                                          <p:attrName>ppt_w</p:attrName>
                                        </p:attrNameLst>
                                      </p:cBhvr>
                                      <p:tavLst>
                                        <p:tav tm="0">
                                          <p:val>
                                            <p:fltVal val="0"/>
                                          </p:val>
                                        </p:tav>
                                        <p:tav tm="100000">
                                          <p:val>
                                            <p:strVal val="#ppt_w"/>
                                          </p:val>
                                        </p:tav>
                                      </p:tavLst>
                                    </p:anim>
                                    <p:anim calcmode="lin" valueType="num">
                                      <p:cBhvr>
                                        <p:cTn id="65" dur="1000" fill="hold"/>
                                        <p:tgtEl>
                                          <p:spTgt spid="39"/>
                                        </p:tgtEl>
                                        <p:attrNameLst>
                                          <p:attrName>ppt_h</p:attrName>
                                        </p:attrNameLst>
                                      </p:cBhvr>
                                      <p:tavLst>
                                        <p:tav tm="0">
                                          <p:val>
                                            <p:fltVal val="0"/>
                                          </p:val>
                                        </p:tav>
                                        <p:tav tm="100000">
                                          <p:val>
                                            <p:strVal val="#ppt_h"/>
                                          </p:val>
                                        </p:tav>
                                      </p:tavLst>
                                    </p:anim>
                                    <p:anim calcmode="lin" valueType="num">
                                      <p:cBhvr>
                                        <p:cTn id="66" dur="1000" fill="hold"/>
                                        <p:tgtEl>
                                          <p:spTgt spid="39"/>
                                        </p:tgtEl>
                                        <p:attrNameLst>
                                          <p:attrName>style.rotation</p:attrName>
                                        </p:attrNameLst>
                                      </p:cBhvr>
                                      <p:tavLst>
                                        <p:tav tm="0">
                                          <p:val>
                                            <p:fltVal val="90"/>
                                          </p:val>
                                        </p:tav>
                                        <p:tav tm="100000">
                                          <p:val>
                                            <p:fltVal val="0"/>
                                          </p:val>
                                        </p:tav>
                                      </p:tavLst>
                                    </p:anim>
                                    <p:animEffect transition="in" filter="fade">
                                      <p:cBhvr>
                                        <p:cTn id="67" dur="1000"/>
                                        <p:tgtEl>
                                          <p:spTgt spid="39"/>
                                        </p:tgtEl>
                                      </p:cBhvr>
                                    </p:animEffect>
                                  </p:childTnLst>
                                </p:cTn>
                              </p:par>
                              <p:par>
                                <p:cTn id="68" presetID="31" presetClass="entr" presetSubtype="0"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1000" fill="hold"/>
                                        <p:tgtEl>
                                          <p:spTgt spid="38"/>
                                        </p:tgtEl>
                                        <p:attrNameLst>
                                          <p:attrName>ppt_w</p:attrName>
                                        </p:attrNameLst>
                                      </p:cBhvr>
                                      <p:tavLst>
                                        <p:tav tm="0">
                                          <p:val>
                                            <p:fltVal val="0"/>
                                          </p:val>
                                        </p:tav>
                                        <p:tav tm="100000">
                                          <p:val>
                                            <p:strVal val="#ppt_w"/>
                                          </p:val>
                                        </p:tav>
                                      </p:tavLst>
                                    </p:anim>
                                    <p:anim calcmode="lin" valueType="num">
                                      <p:cBhvr>
                                        <p:cTn id="71" dur="1000" fill="hold"/>
                                        <p:tgtEl>
                                          <p:spTgt spid="38"/>
                                        </p:tgtEl>
                                        <p:attrNameLst>
                                          <p:attrName>ppt_h</p:attrName>
                                        </p:attrNameLst>
                                      </p:cBhvr>
                                      <p:tavLst>
                                        <p:tav tm="0">
                                          <p:val>
                                            <p:fltVal val="0"/>
                                          </p:val>
                                        </p:tav>
                                        <p:tav tm="100000">
                                          <p:val>
                                            <p:strVal val="#ppt_h"/>
                                          </p:val>
                                        </p:tav>
                                      </p:tavLst>
                                    </p:anim>
                                    <p:anim calcmode="lin" valueType="num">
                                      <p:cBhvr>
                                        <p:cTn id="72" dur="1000" fill="hold"/>
                                        <p:tgtEl>
                                          <p:spTgt spid="38"/>
                                        </p:tgtEl>
                                        <p:attrNameLst>
                                          <p:attrName>style.rotation</p:attrName>
                                        </p:attrNameLst>
                                      </p:cBhvr>
                                      <p:tavLst>
                                        <p:tav tm="0">
                                          <p:val>
                                            <p:fltVal val="90"/>
                                          </p:val>
                                        </p:tav>
                                        <p:tav tm="100000">
                                          <p:val>
                                            <p:fltVal val="0"/>
                                          </p:val>
                                        </p:tav>
                                      </p:tavLst>
                                    </p:anim>
                                    <p:animEffect transition="in" filter="fade">
                                      <p:cBhvr>
                                        <p:cTn id="73" dur="1000"/>
                                        <p:tgtEl>
                                          <p:spTgt spid="38"/>
                                        </p:tgtEl>
                                      </p:cBhvr>
                                    </p:animEffect>
                                  </p:childTnLst>
                                </p:cTn>
                              </p:par>
                            </p:childTnLst>
                          </p:cTn>
                        </p:par>
                        <p:par>
                          <p:cTn id="74" fill="hold">
                            <p:stCondLst>
                              <p:cond delay="4000"/>
                            </p:stCondLst>
                            <p:childTnLst>
                              <p:par>
                                <p:cTn id="75" presetID="31" presetClass="entr" presetSubtype="0" fill="hold" grpId="0" nodeType="afterEffect">
                                  <p:stCondLst>
                                    <p:cond delay="0"/>
                                  </p:stCondLst>
                                  <p:childTnLst>
                                    <p:set>
                                      <p:cBhvr>
                                        <p:cTn id="76" dur="1" fill="hold">
                                          <p:stCondLst>
                                            <p:cond delay="0"/>
                                          </p:stCondLst>
                                        </p:cTn>
                                        <p:tgtEl>
                                          <p:spTgt spid="28"/>
                                        </p:tgtEl>
                                        <p:attrNameLst>
                                          <p:attrName>style.visibility</p:attrName>
                                        </p:attrNameLst>
                                      </p:cBhvr>
                                      <p:to>
                                        <p:strVal val="visible"/>
                                      </p:to>
                                    </p:set>
                                    <p:anim calcmode="lin" valueType="num">
                                      <p:cBhvr>
                                        <p:cTn id="77" dur="1000" fill="hold"/>
                                        <p:tgtEl>
                                          <p:spTgt spid="28"/>
                                        </p:tgtEl>
                                        <p:attrNameLst>
                                          <p:attrName>ppt_w</p:attrName>
                                        </p:attrNameLst>
                                      </p:cBhvr>
                                      <p:tavLst>
                                        <p:tav tm="0">
                                          <p:val>
                                            <p:fltVal val="0"/>
                                          </p:val>
                                        </p:tav>
                                        <p:tav tm="100000">
                                          <p:val>
                                            <p:strVal val="#ppt_w"/>
                                          </p:val>
                                        </p:tav>
                                      </p:tavLst>
                                    </p:anim>
                                    <p:anim calcmode="lin" valueType="num">
                                      <p:cBhvr>
                                        <p:cTn id="78" dur="1000" fill="hold"/>
                                        <p:tgtEl>
                                          <p:spTgt spid="28"/>
                                        </p:tgtEl>
                                        <p:attrNameLst>
                                          <p:attrName>ppt_h</p:attrName>
                                        </p:attrNameLst>
                                      </p:cBhvr>
                                      <p:tavLst>
                                        <p:tav tm="0">
                                          <p:val>
                                            <p:fltVal val="0"/>
                                          </p:val>
                                        </p:tav>
                                        <p:tav tm="100000">
                                          <p:val>
                                            <p:strVal val="#ppt_h"/>
                                          </p:val>
                                        </p:tav>
                                      </p:tavLst>
                                    </p:anim>
                                    <p:anim calcmode="lin" valueType="num">
                                      <p:cBhvr>
                                        <p:cTn id="79" dur="1000" fill="hold"/>
                                        <p:tgtEl>
                                          <p:spTgt spid="28"/>
                                        </p:tgtEl>
                                        <p:attrNameLst>
                                          <p:attrName>style.rotation</p:attrName>
                                        </p:attrNameLst>
                                      </p:cBhvr>
                                      <p:tavLst>
                                        <p:tav tm="0">
                                          <p:val>
                                            <p:fltVal val="90"/>
                                          </p:val>
                                        </p:tav>
                                        <p:tav tm="100000">
                                          <p:val>
                                            <p:fltVal val="0"/>
                                          </p:val>
                                        </p:tav>
                                      </p:tavLst>
                                    </p:anim>
                                    <p:animEffect transition="in" filter="fade">
                                      <p:cBhvr>
                                        <p:cTn id="80" dur="1000"/>
                                        <p:tgtEl>
                                          <p:spTgt spid="28"/>
                                        </p:tgtEl>
                                      </p:cBhvr>
                                    </p:animEffect>
                                  </p:childTnLst>
                                </p:cTn>
                              </p:par>
                              <p:par>
                                <p:cTn id="81" presetID="31" presetClass="entr" presetSubtype="0" fill="hold" grpId="0" nodeType="with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p:cTn id="83" dur="1000" fill="hold"/>
                                        <p:tgtEl>
                                          <p:spTgt spid="44"/>
                                        </p:tgtEl>
                                        <p:attrNameLst>
                                          <p:attrName>ppt_w</p:attrName>
                                        </p:attrNameLst>
                                      </p:cBhvr>
                                      <p:tavLst>
                                        <p:tav tm="0">
                                          <p:val>
                                            <p:fltVal val="0"/>
                                          </p:val>
                                        </p:tav>
                                        <p:tav tm="100000">
                                          <p:val>
                                            <p:strVal val="#ppt_w"/>
                                          </p:val>
                                        </p:tav>
                                      </p:tavLst>
                                    </p:anim>
                                    <p:anim calcmode="lin" valueType="num">
                                      <p:cBhvr>
                                        <p:cTn id="84" dur="1000" fill="hold"/>
                                        <p:tgtEl>
                                          <p:spTgt spid="44"/>
                                        </p:tgtEl>
                                        <p:attrNameLst>
                                          <p:attrName>ppt_h</p:attrName>
                                        </p:attrNameLst>
                                      </p:cBhvr>
                                      <p:tavLst>
                                        <p:tav tm="0">
                                          <p:val>
                                            <p:fltVal val="0"/>
                                          </p:val>
                                        </p:tav>
                                        <p:tav tm="100000">
                                          <p:val>
                                            <p:strVal val="#ppt_h"/>
                                          </p:val>
                                        </p:tav>
                                      </p:tavLst>
                                    </p:anim>
                                    <p:anim calcmode="lin" valueType="num">
                                      <p:cBhvr>
                                        <p:cTn id="85" dur="1000" fill="hold"/>
                                        <p:tgtEl>
                                          <p:spTgt spid="44"/>
                                        </p:tgtEl>
                                        <p:attrNameLst>
                                          <p:attrName>style.rotation</p:attrName>
                                        </p:attrNameLst>
                                      </p:cBhvr>
                                      <p:tavLst>
                                        <p:tav tm="0">
                                          <p:val>
                                            <p:fltVal val="90"/>
                                          </p:val>
                                        </p:tav>
                                        <p:tav tm="100000">
                                          <p:val>
                                            <p:fltVal val="0"/>
                                          </p:val>
                                        </p:tav>
                                      </p:tavLst>
                                    </p:anim>
                                    <p:animEffect transition="in" filter="fade">
                                      <p:cBhvr>
                                        <p:cTn id="86" dur="1000"/>
                                        <p:tgtEl>
                                          <p:spTgt spid="44"/>
                                        </p:tgtEl>
                                      </p:cBhvr>
                                    </p:animEffect>
                                  </p:childTnLst>
                                </p:cTn>
                              </p:par>
                              <p:par>
                                <p:cTn id="87" presetID="31"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anim calcmode="lin" valueType="num">
                                      <p:cBhvr>
                                        <p:cTn id="89" dur="1000" fill="hold"/>
                                        <p:tgtEl>
                                          <p:spTgt spid="47"/>
                                        </p:tgtEl>
                                        <p:attrNameLst>
                                          <p:attrName>ppt_w</p:attrName>
                                        </p:attrNameLst>
                                      </p:cBhvr>
                                      <p:tavLst>
                                        <p:tav tm="0">
                                          <p:val>
                                            <p:fltVal val="0"/>
                                          </p:val>
                                        </p:tav>
                                        <p:tav tm="100000">
                                          <p:val>
                                            <p:strVal val="#ppt_w"/>
                                          </p:val>
                                        </p:tav>
                                      </p:tavLst>
                                    </p:anim>
                                    <p:anim calcmode="lin" valueType="num">
                                      <p:cBhvr>
                                        <p:cTn id="90" dur="1000" fill="hold"/>
                                        <p:tgtEl>
                                          <p:spTgt spid="47"/>
                                        </p:tgtEl>
                                        <p:attrNameLst>
                                          <p:attrName>ppt_h</p:attrName>
                                        </p:attrNameLst>
                                      </p:cBhvr>
                                      <p:tavLst>
                                        <p:tav tm="0">
                                          <p:val>
                                            <p:fltVal val="0"/>
                                          </p:val>
                                        </p:tav>
                                        <p:tav tm="100000">
                                          <p:val>
                                            <p:strVal val="#ppt_h"/>
                                          </p:val>
                                        </p:tav>
                                      </p:tavLst>
                                    </p:anim>
                                    <p:anim calcmode="lin" valueType="num">
                                      <p:cBhvr>
                                        <p:cTn id="91" dur="1000" fill="hold"/>
                                        <p:tgtEl>
                                          <p:spTgt spid="47"/>
                                        </p:tgtEl>
                                        <p:attrNameLst>
                                          <p:attrName>style.rotation</p:attrName>
                                        </p:attrNameLst>
                                      </p:cBhvr>
                                      <p:tavLst>
                                        <p:tav tm="0">
                                          <p:val>
                                            <p:fltVal val="90"/>
                                          </p:val>
                                        </p:tav>
                                        <p:tav tm="100000">
                                          <p:val>
                                            <p:fltVal val="0"/>
                                          </p:val>
                                        </p:tav>
                                      </p:tavLst>
                                    </p:anim>
                                    <p:animEffect transition="in" filter="fade">
                                      <p:cBhvr>
                                        <p:cTn id="92" dur="1000"/>
                                        <p:tgtEl>
                                          <p:spTgt spid="47"/>
                                        </p:tgtEl>
                                      </p:cBhvr>
                                    </p:animEffect>
                                  </p:childTnLst>
                                </p:cTn>
                              </p:par>
                            </p:childTnLst>
                          </p:cTn>
                        </p:par>
                        <p:par>
                          <p:cTn id="93" fill="hold">
                            <p:stCondLst>
                              <p:cond delay="5000"/>
                            </p:stCondLst>
                            <p:childTnLst>
                              <p:par>
                                <p:cTn id="94" presetID="31" presetClass="entr" presetSubtype="0" fill="hold" grpId="0" nodeType="after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p:cTn id="96" dur="1000" fill="hold"/>
                                        <p:tgtEl>
                                          <p:spTgt spid="25"/>
                                        </p:tgtEl>
                                        <p:attrNameLst>
                                          <p:attrName>ppt_w</p:attrName>
                                        </p:attrNameLst>
                                      </p:cBhvr>
                                      <p:tavLst>
                                        <p:tav tm="0">
                                          <p:val>
                                            <p:fltVal val="0"/>
                                          </p:val>
                                        </p:tav>
                                        <p:tav tm="100000">
                                          <p:val>
                                            <p:strVal val="#ppt_w"/>
                                          </p:val>
                                        </p:tav>
                                      </p:tavLst>
                                    </p:anim>
                                    <p:anim calcmode="lin" valueType="num">
                                      <p:cBhvr>
                                        <p:cTn id="97" dur="1000" fill="hold"/>
                                        <p:tgtEl>
                                          <p:spTgt spid="25"/>
                                        </p:tgtEl>
                                        <p:attrNameLst>
                                          <p:attrName>ppt_h</p:attrName>
                                        </p:attrNameLst>
                                      </p:cBhvr>
                                      <p:tavLst>
                                        <p:tav tm="0">
                                          <p:val>
                                            <p:fltVal val="0"/>
                                          </p:val>
                                        </p:tav>
                                        <p:tav tm="100000">
                                          <p:val>
                                            <p:strVal val="#ppt_h"/>
                                          </p:val>
                                        </p:tav>
                                      </p:tavLst>
                                    </p:anim>
                                    <p:anim calcmode="lin" valueType="num">
                                      <p:cBhvr>
                                        <p:cTn id="98" dur="1000" fill="hold"/>
                                        <p:tgtEl>
                                          <p:spTgt spid="25"/>
                                        </p:tgtEl>
                                        <p:attrNameLst>
                                          <p:attrName>style.rotation</p:attrName>
                                        </p:attrNameLst>
                                      </p:cBhvr>
                                      <p:tavLst>
                                        <p:tav tm="0">
                                          <p:val>
                                            <p:fltVal val="90"/>
                                          </p:val>
                                        </p:tav>
                                        <p:tav tm="100000">
                                          <p:val>
                                            <p:fltVal val="0"/>
                                          </p:val>
                                        </p:tav>
                                      </p:tavLst>
                                    </p:anim>
                                    <p:animEffect transition="in" filter="fade">
                                      <p:cBhvr>
                                        <p:cTn id="99" dur="1000"/>
                                        <p:tgtEl>
                                          <p:spTgt spid="25"/>
                                        </p:tgtEl>
                                      </p:cBhvr>
                                    </p:animEffect>
                                  </p:childTnLst>
                                </p:cTn>
                              </p:par>
                            </p:childTnLst>
                          </p:cTn>
                        </p:par>
                        <p:par>
                          <p:cTn id="100" fill="hold">
                            <p:stCondLst>
                              <p:cond delay="6000"/>
                            </p:stCondLst>
                            <p:childTnLst>
                              <p:par>
                                <p:cTn id="101" presetID="31" presetClass="entr" presetSubtype="0" fill="hold" grpId="0" nodeType="after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p:cTn id="103" dur="1000" fill="hold"/>
                                        <p:tgtEl>
                                          <p:spTgt spid="27"/>
                                        </p:tgtEl>
                                        <p:attrNameLst>
                                          <p:attrName>ppt_w</p:attrName>
                                        </p:attrNameLst>
                                      </p:cBhvr>
                                      <p:tavLst>
                                        <p:tav tm="0">
                                          <p:val>
                                            <p:fltVal val="0"/>
                                          </p:val>
                                        </p:tav>
                                        <p:tav tm="100000">
                                          <p:val>
                                            <p:strVal val="#ppt_w"/>
                                          </p:val>
                                        </p:tav>
                                      </p:tavLst>
                                    </p:anim>
                                    <p:anim calcmode="lin" valueType="num">
                                      <p:cBhvr>
                                        <p:cTn id="104" dur="1000" fill="hold"/>
                                        <p:tgtEl>
                                          <p:spTgt spid="27"/>
                                        </p:tgtEl>
                                        <p:attrNameLst>
                                          <p:attrName>ppt_h</p:attrName>
                                        </p:attrNameLst>
                                      </p:cBhvr>
                                      <p:tavLst>
                                        <p:tav tm="0">
                                          <p:val>
                                            <p:fltVal val="0"/>
                                          </p:val>
                                        </p:tav>
                                        <p:tav tm="100000">
                                          <p:val>
                                            <p:strVal val="#ppt_h"/>
                                          </p:val>
                                        </p:tav>
                                      </p:tavLst>
                                    </p:anim>
                                    <p:anim calcmode="lin" valueType="num">
                                      <p:cBhvr>
                                        <p:cTn id="105" dur="1000" fill="hold"/>
                                        <p:tgtEl>
                                          <p:spTgt spid="27"/>
                                        </p:tgtEl>
                                        <p:attrNameLst>
                                          <p:attrName>style.rotation</p:attrName>
                                        </p:attrNameLst>
                                      </p:cBhvr>
                                      <p:tavLst>
                                        <p:tav tm="0">
                                          <p:val>
                                            <p:fltVal val="90"/>
                                          </p:val>
                                        </p:tav>
                                        <p:tav tm="100000">
                                          <p:val>
                                            <p:fltVal val="0"/>
                                          </p:val>
                                        </p:tav>
                                      </p:tavLst>
                                    </p:anim>
                                    <p:animEffect transition="in" filter="fade">
                                      <p:cBhvr>
                                        <p:cTn id="106" dur="1000"/>
                                        <p:tgtEl>
                                          <p:spTgt spid="27"/>
                                        </p:tgtEl>
                                      </p:cBhvr>
                                    </p:animEffect>
                                  </p:childTnLst>
                                </p:cTn>
                              </p:par>
                              <p:par>
                                <p:cTn id="107" presetID="31" presetClass="entr" presetSubtype="0" fill="hold" grpId="0" nodeType="withEffect">
                                  <p:stCondLst>
                                    <p:cond delay="0"/>
                                  </p:stCondLst>
                                  <p:childTnLst>
                                    <p:set>
                                      <p:cBhvr>
                                        <p:cTn id="108" dur="1" fill="hold">
                                          <p:stCondLst>
                                            <p:cond delay="0"/>
                                          </p:stCondLst>
                                        </p:cTn>
                                        <p:tgtEl>
                                          <p:spTgt spid="50"/>
                                        </p:tgtEl>
                                        <p:attrNameLst>
                                          <p:attrName>style.visibility</p:attrName>
                                        </p:attrNameLst>
                                      </p:cBhvr>
                                      <p:to>
                                        <p:strVal val="visible"/>
                                      </p:to>
                                    </p:set>
                                    <p:anim calcmode="lin" valueType="num">
                                      <p:cBhvr>
                                        <p:cTn id="109" dur="1000" fill="hold"/>
                                        <p:tgtEl>
                                          <p:spTgt spid="50"/>
                                        </p:tgtEl>
                                        <p:attrNameLst>
                                          <p:attrName>ppt_w</p:attrName>
                                        </p:attrNameLst>
                                      </p:cBhvr>
                                      <p:tavLst>
                                        <p:tav tm="0">
                                          <p:val>
                                            <p:fltVal val="0"/>
                                          </p:val>
                                        </p:tav>
                                        <p:tav tm="100000">
                                          <p:val>
                                            <p:strVal val="#ppt_w"/>
                                          </p:val>
                                        </p:tav>
                                      </p:tavLst>
                                    </p:anim>
                                    <p:anim calcmode="lin" valueType="num">
                                      <p:cBhvr>
                                        <p:cTn id="110" dur="1000" fill="hold"/>
                                        <p:tgtEl>
                                          <p:spTgt spid="50"/>
                                        </p:tgtEl>
                                        <p:attrNameLst>
                                          <p:attrName>ppt_h</p:attrName>
                                        </p:attrNameLst>
                                      </p:cBhvr>
                                      <p:tavLst>
                                        <p:tav tm="0">
                                          <p:val>
                                            <p:fltVal val="0"/>
                                          </p:val>
                                        </p:tav>
                                        <p:tav tm="100000">
                                          <p:val>
                                            <p:strVal val="#ppt_h"/>
                                          </p:val>
                                        </p:tav>
                                      </p:tavLst>
                                    </p:anim>
                                    <p:anim calcmode="lin" valueType="num">
                                      <p:cBhvr>
                                        <p:cTn id="111" dur="1000" fill="hold"/>
                                        <p:tgtEl>
                                          <p:spTgt spid="50"/>
                                        </p:tgtEl>
                                        <p:attrNameLst>
                                          <p:attrName>style.rotation</p:attrName>
                                        </p:attrNameLst>
                                      </p:cBhvr>
                                      <p:tavLst>
                                        <p:tav tm="0">
                                          <p:val>
                                            <p:fltVal val="90"/>
                                          </p:val>
                                        </p:tav>
                                        <p:tav tm="100000">
                                          <p:val>
                                            <p:fltVal val="0"/>
                                          </p:val>
                                        </p:tav>
                                      </p:tavLst>
                                    </p:anim>
                                    <p:animEffect transition="in" filter="fade">
                                      <p:cBhvr>
                                        <p:cTn id="112" dur="1000"/>
                                        <p:tgtEl>
                                          <p:spTgt spid="50"/>
                                        </p:tgtEl>
                                      </p:cBhvr>
                                    </p:animEffect>
                                  </p:childTnLst>
                                </p:cTn>
                              </p:par>
                              <p:par>
                                <p:cTn id="113" presetID="31" presetClass="entr" presetSubtype="0" fill="hold" grpId="0" nodeType="withEffect">
                                  <p:stCondLst>
                                    <p:cond delay="0"/>
                                  </p:stCondLst>
                                  <p:childTnLst>
                                    <p:set>
                                      <p:cBhvr>
                                        <p:cTn id="114" dur="1" fill="hold">
                                          <p:stCondLst>
                                            <p:cond delay="0"/>
                                          </p:stCondLst>
                                        </p:cTn>
                                        <p:tgtEl>
                                          <p:spTgt spid="49"/>
                                        </p:tgtEl>
                                        <p:attrNameLst>
                                          <p:attrName>style.visibility</p:attrName>
                                        </p:attrNameLst>
                                      </p:cBhvr>
                                      <p:to>
                                        <p:strVal val="visible"/>
                                      </p:to>
                                    </p:set>
                                    <p:anim calcmode="lin" valueType="num">
                                      <p:cBhvr>
                                        <p:cTn id="115" dur="1000" fill="hold"/>
                                        <p:tgtEl>
                                          <p:spTgt spid="49"/>
                                        </p:tgtEl>
                                        <p:attrNameLst>
                                          <p:attrName>ppt_w</p:attrName>
                                        </p:attrNameLst>
                                      </p:cBhvr>
                                      <p:tavLst>
                                        <p:tav tm="0">
                                          <p:val>
                                            <p:fltVal val="0"/>
                                          </p:val>
                                        </p:tav>
                                        <p:tav tm="100000">
                                          <p:val>
                                            <p:strVal val="#ppt_w"/>
                                          </p:val>
                                        </p:tav>
                                      </p:tavLst>
                                    </p:anim>
                                    <p:anim calcmode="lin" valueType="num">
                                      <p:cBhvr>
                                        <p:cTn id="116" dur="1000" fill="hold"/>
                                        <p:tgtEl>
                                          <p:spTgt spid="49"/>
                                        </p:tgtEl>
                                        <p:attrNameLst>
                                          <p:attrName>ppt_h</p:attrName>
                                        </p:attrNameLst>
                                      </p:cBhvr>
                                      <p:tavLst>
                                        <p:tav tm="0">
                                          <p:val>
                                            <p:fltVal val="0"/>
                                          </p:val>
                                        </p:tav>
                                        <p:tav tm="100000">
                                          <p:val>
                                            <p:strVal val="#ppt_h"/>
                                          </p:val>
                                        </p:tav>
                                      </p:tavLst>
                                    </p:anim>
                                    <p:anim calcmode="lin" valueType="num">
                                      <p:cBhvr>
                                        <p:cTn id="117" dur="1000" fill="hold"/>
                                        <p:tgtEl>
                                          <p:spTgt spid="49"/>
                                        </p:tgtEl>
                                        <p:attrNameLst>
                                          <p:attrName>style.rotation</p:attrName>
                                        </p:attrNameLst>
                                      </p:cBhvr>
                                      <p:tavLst>
                                        <p:tav tm="0">
                                          <p:val>
                                            <p:fltVal val="90"/>
                                          </p:val>
                                        </p:tav>
                                        <p:tav tm="100000">
                                          <p:val>
                                            <p:fltVal val="0"/>
                                          </p:val>
                                        </p:tav>
                                      </p:tavLst>
                                    </p:anim>
                                    <p:animEffect transition="in" filter="fade">
                                      <p:cBhvr>
                                        <p:cTn id="118" dur="1000"/>
                                        <p:tgtEl>
                                          <p:spTgt spid="49"/>
                                        </p:tgtEl>
                                      </p:cBhvr>
                                    </p:animEffect>
                                  </p:childTnLst>
                                </p:cTn>
                              </p:par>
                              <p:par>
                                <p:cTn id="119" presetID="31" presetClass="entr" presetSubtype="0" fill="hold" grpId="0" nodeType="withEffect">
                                  <p:stCondLst>
                                    <p:cond delay="0"/>
                                  </p:stCondLst>
                                  <p:childTnLst>
                                    <p:set>
                                      <p:cBhvr>
                                        <p:cTn id="120" dur="1" fill="hold">
                                          <p:stCondLst>
                                            <p:cond delay="0"/>
                                          </p:stCondLst>
                                        </p:cTn>
                                        <p:tgtEl>
                                          <p:spTgt spid="48"/>
                                        </p:tgtEl>
                                        <p:attrNameLst>
                                          <p:attrName>style.visibility</p:attrName>
                                        </p:attrNameLst>
                                      </p:cBhvr>
                                      <p:to>
                                        <p:strVal val="visible"/>
                                      </p:to>
                                    </p:set>
                                    <p:anim calcmode="lin" valueType="num">
                                      <p:cBhvr>
                                        <p:cTn id="121" dur="1000" fill="hold"/>
                                        <p:tgtEl>
                                          <p:spTgt spid="48"/>
                                        </p:tgtEl>
                                        <p:attrNameLst>
                                          <p:attrName>ppt_w</p:attrName>
                                        </p:attrNameLst>
                                      </p:cBhvr>
                                      <p:tavLst>
                                        <p:tav tm="0">
                                          <p:val>
                                            <p:fltVal val="0"/>
                                          </p:val>
                                        </p:tav>
                                        <p:tav tm="100000">
                                          <p:val>
                                            <p:strVal val="#ppt_w"/>
                                          </p:val>
                                        </p:tav>
                                      </p:tavLst>
                                    </p:anim>
                                    <p:anim calcmode="lin" valueType="num">
                                      <p:cBhvr>
                                        <p:cTn id="122" dur="1000" fill="hold"/>
                                        <p:tgtEl>
                                          <p:spTgt spid="48"/>
                                        </p:tgtEl>
                                        <p:attrNameLst>
                                          <p:attrName>ppt_h</p:attrName>
                                        </p:attrNameLst>
                                      </p:cBhvr>
                                      <p:tavLst>
                                        <p:tav tm="0">
                                          <p:val>
                                            <p:fltVal val="0"/>
                                          </p:val>
                                        </p:tav>
                                        <p:tav tm="100000">
                                          <p:val>
                                            <p:strVal val="#ppt_h"/>
                                          </p:val>
                                        </p:tav>
                                      </p:tavLst>
                                    </p:anim>
                                    <p:anim calcmode="lin" valueType="num">
                                      <p:cBhvr>
                                        <p:cTn id="123" dur="1000" fill="hold"/>
                                        <p:tgtEl>
                                          <p:spTgt spid="48"/>
                                        </p:tgtEl>
                                        <p:attrNameLst>
                                          <p:attrName>style.rotation</p:attrName>
                                        </p:attrNameLst>
                                      </p:cBhvr>
                                      <p:tavLst>
                                        <p:tav tm="0">
                                          <p:val>
                                            <p:fltVal val="90"/>
                                          </p:val>
                                        </p:tav>
                                        <p:tav tm="100000">
                                          <p:val>
                                            <p:fltVal val="0"/>
                                          </p:val>
                                        </p:tav>
                                      </p:tavLst>
                                    </p:anim>
                                    <p:animEffect transition="in" filter="fade">
                                      <p:cBhvr>
                                        <p:cTn id="124" dur="1000"/>
                                        <p:tgtEl>
                                          <p:spTgt spid="48"/>
                                        </p:tgtEl>
                                      </p:cBhvr>
                                    </p:animEffect>
                                  </p:childTnLst>
                                </p:cTn>
                              </p:par>
                              <p:par>
                                <p:cTn id="125" presetID="31" presetClass="entr" presetSubtype="0" fill="hold" grpId="0" nodeType="withEffect">
                                  <p:stCondLst>
                                    <p:cond delay="0"/>
                                  </p:stCondLst>
                                  <p:childTnLst>
                                    <p:set>
                                      <p:cBhvr>
                                        <p:cTn id="126" dur="1" fill="hold">
                                          <p:stCondLst>
                                            <p:cond delay="0"/>
                                          </p:stCondLst>
                                        </p:cTn>
                                        <p:tgtEl>
                                          <p:spTgt spid="53"/>
                                        </p:tgtEl>
                                        <p:attrNameLst>
                                          <p:attrName>style.visibility</p:attrName>
                                        </p:attrNameLst>
                                      </p:cBhvr>
                                      <p:to>
                                        <p:strVal val="visible"/>
                                      </p:to>
                                    </p:set>
                                    <p:anim calcmode="lin" valueType="num">
                                      <p:cBhvr>
                                        <p:cTn id="127" dur="1000" fill="hold"/>
                                        <p:tgtEl>
                                          <p:spTgt spid="53"/>
                                        </p:tgtEl>
                                        <p:attrNameLst>
                                          <p:attrName>ppt_w</p:attrName>
                                        </p:attrNameLst>
                                      </p:cBhvr>
                                      <p:tavLst>
                                        <p:tav tm="0">
                                          <p:val>
                                            <p:fltVal val="0"/>
                                          </p:val>
                                        </p:tav>
                                        <p:tav tm="100000">
                                          <p:val>
                                            <p:strVal val="#ppt_w"/>
                                          </p:val>
                                        </p:tav>
                                      </p:tavLst>
                                    </p:anim>
                                    <p:anim calcmode="lin" valueType="num">
                                      <p:cBhvr>
                                        <p:cTn id="128" dur="1000" fill="hold"/>
                                        <p:tgtEl>
                                          <p:spTgt spid="53"/>
                                        </p:tgtEl>
                                        <p:attrNameLst>
                                          <p:attrName>ppt_h</p:attrName>
                                        </p:attrNameLst>
                                      </p:cBhvr>
                                      <p:tavLst>
                                        <p:tav tm="0">
                                          <p:val>
                                            <p:fltVal val="0"/>
                                          </p:val>
                                        </p:tav>
                                        <p:tav tm="100000">
                                          <p:val>
                                            <p:strVal val="#ppt_h"/>
                                          </p:val>
                                        </p:tav>
                                      </p:tavLst>
                                    </p:anim>
                                    <p:anim calcmode="lin" valueType="num">
                                      <p:cBhvr>
                                        <p:cTn id="129" dur="1000" fill="hold"/>
                                        <p:tgtEl>
                                          <p:spTgt spid="53"/>
                                        </p:tgtEl>
                                        <p:attrNameLst>
                                          <p:attrName>style.rotation</p:attrName>
                                        </p:attrNameLst>
                                      </p:cBhvr>
                                      <p:tavLst>
                                        <p:tav tm="0">
                                          <p:val>
                                            <p:fltVal val="90"/>
                                          </p:val>
                                        </p:tav>
                                        <p:tav tm="100000">
                                          <p:val>
                                            <p:fltVal val="0"/>
                                          </p:val>
                                        </p:tav>
                                      </p:tavLst>
                                    </p:anim>
                                    <p:animEffect transition="in" filter="fade">
                                      <p:cBhvr>
                                        <p:cTn id="130" dur="1000"/>
                                        <p:tgtEl>
                                          <p:spTgt spid="53"/>
                                        </p:tgtEl>
                                      </p:cBhvr>
                                    </p:animEffect>
                                  </p:childTnLst>
                                </p:cTn>
                              </p:par>
                              <p:par>
                                <p:cTn id="131" presetID="31" presetClass="entr" presetSubtype="0" fill="hold" grpId="0" nodeType="withEffect">
                                  <p:stCondLst>
                                    <p:cond delay="0"/>
                                  </p:stCondLst>
                                  <p:childTnLst>
                                    <p:set>
                                      <p:cBhvr>
                                        <p:cTn id="132" dur="1" fill="hold">
                                          <p:stCondLst>
                                            <p:cond delay="0"/>
                                          </p:stCondLst>
                                        </p:cTn>
                                        <p:tgtEl>
                                          <p:spTgt spid="11"/>
                                        </p:tgtEl>
                                        <p:attrNameLst>
                                          <p:attrName>style.visibility</p:attrName>
                                        </p:attrNameLst>
                                      </p:cBhvr>
                                      <p:to>
                                        <p:strVal val="visible"/>
                                      </p:to>
                                    </p:set>
                                    <p:anim calcmode="lin" valueType="num">
                                      <p:cBhvr>
                                        <p:cTn id="133" dur="1000" fill="hold"/>
                                        <p:tgtEl>
                                          <p:spTgt spid="11"/>
                                        </p:tgtEl>
                                        <p:attrNameLst>
                                          <p:attrName>ppt_w</p:attrName>
                                        </p:attrNameLst>
                                      </p:cBhvr>
                                      <p:tavLst>
                                        <p:tav tm="0">
                                          <p:val>
                                            <p:fltVal val="0"/>
                                          </p:val>
                                        </p:tav>
                                        <p:tav tm="100000">
                                          <p:val>
                                            <p:strVal val="#ppt_w"/>
                                          </p:val>
                                        </p:tav>
                                      </p:tavLst>
                                    </p:anim>
                                    <p:anim calcmode="lin" valueType="num">
                                      <p:cBhvr>
                                        <p:cTn id="134" dur="1000" fill="hold"/>
                                        <p:tgtEl>
                                          <p:spTgt spid="11"/>
                                        </p:tgtEl>
                                        <p:attrNameLst>
                                          <p:attrName>ppt_h</p:attrName>
                                        </p:attrNameLst>
                                      </p:cBhvr>
                                      <p:tavLst>
                                        <p:tav tm="0">
                                          <p:val>
                                            <p:fltVal val="0"/>
                                          </p:val>
                                        </p:tav>
                                        <p:tav tm="100000">
                                          <p:val>
                                            <p:strVal val="#ppt_h"/>
                                          </p:val>
                                        </p:tav>
                                      </p:tavLst>
                                    </p:anim>
                                    <p:anim calcmode="lin" valueType="num">
                                      <p:cBhvr>
                                        <p:cTn id="135" dur="1000" fill="hold"/>
                                        <p:tgtEl>
                                          <p:spTgt spid="11"/>
                                        </p:tgtEl>
                                        <p:attrNameLst>
                                          <p:attrName>style.rotation</p:attrName>
                                        </p:attrNameLst>
                                      </p:cBhvr>
                                      <p:tavLst>
                                        <p:tav tm="0">
                                          <p:val>
                                            <p:fltVal val="90"/>
                                          </p:val>
                                        </p:tav>
                                        <p:tav tm="100000">
                                          <p:val>
                                            <p:fltVal val="0"/>
                                          </p:val>
                                        </p:tav>
                                      </p:tavLst>
                                    </p:anim>
                                    <p:animEffect transition="in" filter="fade">
                                      <p:cBhvr>
                                        <p:cTn id="136" dur="1000"/>
                                        <p:tgtEl>
                                          <p:spTgt spid="11"/>
                                        </p:tgtEl>
                                      </p:cBhvr>
                                    </p:animEffect>
                                  </p:childTnLst>
                                </p:cTn>
                              </p:par>
                              <p:par>
                                <p:cTn id="137" presetID="31" presetClass="entr" presetSubtype="0" fill="hold" grpId="0" nodeType="withEffect">
                                  <p:stCondLst>
                                    <p:cond delay="0"/>
                                  </p:stCondLst>
                                  <p:childTnLst>
                                    <p:set>
                                      <p:cBhvr>
                                        <p:cTn id="138" dur="1" fill="hold">
                                          <p:stCondLst>
                                            <p:cond delay="0"/>
                                          </p:stCondLst>
                                        </p:cTn>
                                        <p:tgtEl>
                                          <p:spTgt spid="24"/>
                                        </p:tgtEl>
                                        <p:attrNameLst>
                                          <p:attrName>style.visibility</p:attrName>
                                        </p:attrNameLst>
                                      </p:cBhvr>
                                      <p:to>
                                        <p:strVal val="visible"/>
                                      </p:to>
                                    </p:set>
                                    <p:anim calcmode="lin" valueType="num">
                                      <p:cBhvr>
                                        <p:cTn id="139" dur="1000" fill="hold"/>
                                        <p:tgtEl>
                                          <p:spTgt spid="24"/>
                                        </p:tgtEl>
                                        <p:attrNameLst>
                                          <p:attrName>ppt_w</p:attrName>
                                        </p:attrNameLst>
                                      </p:cBhvr>
                                      <p:tavLst>
                                        <p:tav tm="0">
                                          <p:val>
                                            <p:fltVal val="0"/>
                                          </p:val>
                                        </p:tav>
                                        <p:tav tm="100000">
                                          <p:val>
                                            <p:strVal val="#ppt_w"/>
                                          </p:val>
                                        </p:tav>
                                      </p:tavLst>
                                    </p:anim>
                                    <p:anim calcmode="lin" valueType="num">
                                      <p:cBhvr>
                                        <p:cTn id="140" dur="1000" fill="hold"/>
                                        <p:tgtEl>
                                          <p:spTgt spid="24"/>
                                        </p:tgtEl>
                                        <p:attrNameLst>
                                          <p:attrName>ppt_h</p:attrName>
                                        </p:attrNameLst>
                                      </p:cBhvr>
                                      <p:tavLst>
                                        <p:tav tm="0">
                                          <p:val>
                                            <p:fltVal val="0"/>
                                          </p:val>
                                        </p:tav>
                                        <p:tav tm="100000">
                                          <p:val>
                                            <p:strVal val="#ppt_h"/>
                                          </p:val>
                                        </p:tav>
                                      </p:tavLst>
                                    </p:anim>
                                    <p:anim calcmode="lin" valueType="num">
                                      <p:cBhvr>
                                        <p:cTn id="141" dur="1000" fill="hold"/>
                                        <p:tgtEl>
                                          <p:spTgt spid="24"/>
                                        </p:tgtEl>
                                        <p:attrNameLst>
                                          <p:attrName>style.rotation</p:attrName>
                                        </p:attrNameLst>
                                      </p:cBhvr>
                                      <p:tavLst>
                                        <p:tav tm="0">
                                          <p:val>
                                            <p:fltVal val="90"/>
                                          </p:val>
                                        </p:tav>
                                        <p:tav tm="100000">
                                          <p:val>
                                            <p:fltVal val="0"/>
                                          </p:val>
                                        </p:tav>
                                      </p:tavLst>
                                    </p:anim>
                                    <p:animEffect transition="in" filter="fade">
                                      <p:cBhvr>
                                        <p:cTn id="142" dur="1000"/>
                                        <p:tgtEl>
                                          <p:spTgt spid="24"/>
                                        </p:tgtEl>
                                      </p:cBhvr>
                                    </p:animEffect>
                                  </p:childTnLst>
                                </p:cTn>
                              </p:par>
                              <p:par>
                                <p:cTn id="143" presetID="31" presetClass="entr" presetSubtype="0" fill="hold" grpId="0" nodeType="withEffect">
                                  <p:stCondLst>
                                    <p:cond delay="0"/>
                                  </p:stCondLst>
                                  <p:childTnLst>
                                    <p:set>
                                      <p:cBhvr>
                                        <p:cTn id="144" dur="1" fill="hold">
                                          <p:stCondLst>
                                            <p:cond delay="0"/>
                                          </p:stCondLst>
                                        </p:cTn>
                                        <p:tgtEl>
                                          <p:spTgt spid="20"/>
                                        </p:tgtEl>
                                        <p:attrNameLst>
                                          <p:attrName>style.visibility</p:attrName>
                                        </p:attrNameLst>
                                      </p:cBhvr>
                                      <p:to>
                                        <p:strVal val="visible"/>
                                      </p:to>
                                    </p:set>
                                    <p:anim calcmode="lin" valueType="num">
                                      <p:cBhvr>
                                        <p:cTn id="145" dur="1000" fill="hold"/>
                                        <p:tgtEl>
                                          <p:spTgt spid="20"/>
                                        </p:tgtEl>
                                        <p:attrNameLst>
                                          <p:attrName>ppt_w</p:attrName>
                                        </p:attrNameLst>
                                      </p:cBhvr>
                                      <p:tavLst>
                                        <p:tav tm="0">
                                          <p:val>
                                            <p:fltVal val="0"/>
                                          </p:val>
                                        </p:tav>
                                        <p:tav tm="100000">
                                          <p:val>
                                            <p:strVal val="#ppt_w"/>
                                          </p:val>
                                        </p:tav>
                                      </p:tavLst>
                                    </p:anim>
                                    <p:anim calcmode="lin" valueType="num">
                                      <p:cBhvr>
                                        <p:cTn id="146" dur="1000" fill="hold"/>
                                        <p:tgtEl>
                                          <p:spTgt spid="20"/>
                                        </p:tgtEl>
                                        <p:attrNameLst>
                                          <p:attrName>ppt_h</p:attrName>
                                        </p:attrNameLst>
                                      </p:cBhvr>
                                      <p:tavLst>
                                        <p:tav tm="0">
                                          <p:val>
                                            <p:fltVal val="0"/>
                                          </p:val>
                                        </p:tav>
                                        <p:tav tm="100000">
                                          <p:val>
                                            <p:strVal val="#ppt_h"/>
                                          </p:val>
                                        </p:tav>
                                      </p:tavLst>
                                    </p:anim>
                                    <p:anim calcmode="lin" valueType="num">
                                      <p:cBhvr>
                                        <p:cTn id="147" dur="1000" fill="hold"/>
                                        <p:tgtEl>
                                          <p:spTgt spid="20"/>
                                        </p:tgtEl>
                                        <p:attrNameLst>
                                          <p:attrName>style.rotation</p:attrName>
                                        </p:attrNameLst>
                                      </p:cBhvr>
                                      <p:tavLst>
                                        <p:tav tm="0">
                                          <p:val>
                                            <p:fltVal val="90"/>
                                          </p:val>
                                        </p:tav>
                                        <p:tav tm="100000">
                                          <p:val>
                                            <p:fltVal val="0"/>
                                          </p:val>
                                        </p:tav>
                                      </p:tavLst>
                                    </p:anim>
                                    <p:animEffect transition="in" filter="fade">
                                      <p:cBhvr>
                                        <p:cTn id="148" dur="1000"/>
                                        <p:tgtEl>
                                          <p:spTgt spid="20"/>
                                        </p:tgtEl>
                                      </p:cBhvr>
                                    </p:animEffect>
                                  </p:childTnLst>
                                </p:cTn>
                              </p:par>
                              <p:par>
                                <p:cTn id="149" presetID="31" presetClass="entr" presetSubtype="0" fill="hold" grpId="0" nodeType="withEffect">
                                  <p:stCondLst>
                                    <p:cond delay="0"/>
                                  </p:stCondLst>
                                  <p:childTnLst>
                                    <p:set>
                                      <p:cBhvr>
                                        <p:cTn id="150" dur="1" fill="hold">
                                          <p:stCondLst>
                                            <p:cond delay="0"/>
                                          </p:stCondLst>
                                        </p:cTn>
                                        <p:tgtEl>
                                          <p:spTgt spid="26"/>
                                        </p:tgtEl>
                                        <p:attrNameLst>
                                          <p:attrName>style.visibility</p:attrName>
                                        </p:attrNameLst>
                                      </p:cBhvr>
                                      <p:to>
                                        <p:strVal val="visible"/>
                                      </p:to>
                                    </p:set>
                                    <p:anim calcmode="lin" valueType="num">
                                      <p:cBhvr>
                                        <p:cTn id="151" dur="1000" fill="hold"/>
                                        <p:tgtEl>
                                          <p:spTgt spid="26"/>
                                        </p:tgtEl>
                                        <p:attrNameLst>
                                          <p:attrName>ppt_w</p:attrName>
                                        </p:attrNameLst>
                                      </p:cBhvr>
                                      <p:tavLst>
                                        <p:tav tm="0">
                                          <p:val>
                                            <p:fltVal val="0"/>
                                          </p:val>
                                        </p:tav>
                                        <p:tav tm="100000">
                                          <p:val>
                                            <p:strVal val="#ppt_w"/>
                                          </p:val>
                                        </p:tav>
                                      </p:tavLst>
                                    </p:anim>
                                    <p:anim calcmode="lin" valueType="num">
                                      <p:cBhvr>
                                        <p:cTn id="152" dur="1000" fill="hold"/>
                                        <p:tgtEl>
                                          <p:spTgt spid="26"/>
                                        </p:tgtEl>
                                        <p:attrNameLst>
                                          <p:attrName>ppt_h</p:attrName>
                                        </p:attrNameLst>
                                      </p:cBhvr>
                                      <p:tavLst>
                                        <p:tav tm="0">
                                          <p:val>
                                            <p:fltVal val="0"/>
                                          </p:val>
                                        </p:tav>
                                        <p:tav tm="100000">
                                          <p:val>
                                            <p:strVal val="#ppt_h"/>
                                          </p:val>
                                        </p:tav>
                                      </p:tavLst>
                                    </p:anim>
                                    <p:anim calcmode="lin" valueType="num">
                                      <p:cBhvr>
                                        <p:cTn id="153" dur="1000" fill="hold"/>
                                        <p:tgtEl>
                                          <p:spTgt spid="26"/>
                                        </p:tgtEl>
                                        <p:attrNameLst>
                                          <p:attrName>style.rotation</p:attrName>
                                        </p:attrNameLst>
                                      </p:cBhvr>
                                      <p:tavLst>
                                        <p:tav tm="0">
                                          <p:val>
                                            <p:fltVal val="90"/>
                                          </p:val>
                                        </p:tav>
                                        <p:tav tm="100000">
                                          <p:val>
                                            <p:fltVal val="0"/>
                                          </p:val>
                                        </p:tav>
                                      </p:tavLst>
                                    </p:anim>
                                    <p:animEffect transition="in" filter="fade">
                                      <p:cBhvr>
                                        <p:cTn id="154" dur="1000"/>
                                        <p:tgtEl>
                                          <p:spTgt spid="26"/>
                                        </p:tgtEl>
                                      </p:cBhvr>
                                    </p:animEffect>
                                  </p:childTnLst>
                                </p:cTn>
                              </p:par>
                              <p:par>
                                <p:cTn id="155" presetID="31" presetClass="entr" presetSubtype="0" fill="hold" grpId="0" nodeType="withEffect">
                                  <p:stCondLst>
                                    <p:cond delay="0"/>
                                  </p:stCondLst>
                                  <p:childTnLst>
                                    <p:set>
                                      <p:cBhvr>
                                        <p:cTn id="156" dur="1" fill="hold">
                                          <p:stCondLst>
                                            <p:cond delay="0"/>
                                          </p:stCondLst>
                                        </p:cTn>
                                        <p:tgtEl>
                                          <p:spTgt spid="18"/>
                                        </p:tgtEl>
                                        <p:attrNameLst>
                                          <p:attrName>style.visibility</p:attrName>
                                        </p:attrNameLst>
                                      </p:cBhvr>
                                      <p:to>
                                        <p:strVal val="visible"/>
                                      </p:to>
                                    </p:set>
                                    <p:anim calcmode="lin" valueType="num">
                                      <p:cBhvr>
                                        <p:cTn id="157" dur="1000" fill="hold"/>
                                        <p:tgtEl>
                                          <p:spTgt spid="18"/>
                                        </p:tgtEl>
                                        <p:attrNameLst>
                                          <p:attrName>ppt_w</p:attrName>
                                        </p:attrNameLst>
                                      </p:cBhvr>
                                      <p:tavLst>
                                        <p:tav tm="0">
                                          <p:val>
                                            <p:fltVal val="0"/>
                                          </p:val>
                                        </p:tav>
                                        <p:tav tm="100000">
                                          <p:val>
                                            <p:strVal val="#ppt_w"/>
                                          </p:val>
                                        </p:tav>
                                      </p:tavLst>
                                    </p:anim>
                                    <p:anim calcmode="lin" valueType="num">
                                      <p:cBhvr>
                                        <p:cTn id="158" dur="1000" fill="hold"/>
                                        <p:tgtEl>
                                          <p:spTgt spid="18"/>
                                        </p:tgtEl>
                                        <p:attrNameLst>
                                          <p:attrName>ppt_h</p:attrName>
                                        </p:attrNameLst>
                                      </p:cBhvr>
                                      <p:tavLst>
                                        <p:tav tm="0">
                                          <p:val>
                                            <p:fltVal val="0"/>
                                          </p:val>
                                        </p:tav>
                                        <p:tav tm="100000">
                                          <p:val>
                                            <p:strVal val="#ppt_h"/>
                                          </p:val>
                                        </p:tav>
                                      </p:tavLst>
                                    </p:anim>
                                    <p:anim calcmode="lin" valueType="num">
                                      <p:cBhvr>
                                        <p:cTn id="159" dur="1000" fill="hold"/>
                                        <p:tgtEl>
                                          <p:spTgt spid="18"/>
                                        </p:tgtEl>
                                        <p:attrNameLst>
                                          <p:attrName>style.rotation</p:attrName>
                                        </p:attrNameLst>
                                      </p:cBhvr>
                                      <p:tavLst>
                                        <p:tav tm="0">
                                          <p:val>
                                            <p:fltVal val="90"/>
                                          </p:val>
                                        </p:tav>
                                        <p:tav tm="100000">
                                          <p:val>
                                            <p:fltVal val="0"/>
                                          </p:val>
                                        </p:tav>
                                      </p:tavLst>
                                    </p:anim>
                                    <p:animEffect transition="in" filter="fade">
                                      <p:cBhvr>
                                        <p:cTn id="160" dur="1000"/>
                                        <p:tgtEl>
                                          <p:spTgt spid="18"/>
                                        </p:tgtEl>
                                      </p:cBhvr>
                                    </p:animEffect>
                                  </p:childTnLst>
                                </p:cTn>
                              </p:par>
                              <p:par>
                                <p:cTn id="161" presetID="31" presetClass="entr" presetSubtype="0" fill="hold" grpId="0" nodeType="withEffect">
                                  <p:stCondLst>
                                    <p:cond delay="0"/>
                                  </p:stCondLst>
                                  <p:childTnLst>
                                    <p:set>
                                      <p:cBhvr>
                                        <p:cTn id="162" dur="1" fill="hold">
                                          <p:stCondLst>
                                            <p:cond delay="0"/>
                                          </p:stCondLst>
                                        </p:cTn>
                                        <p:tgtEl>
                                          <p:spTgt spid="15"/>
                                        </p:tgtEl>
                                        <p:attrNameLst>
                                          <p:attrName>style.visibility</p:attrName>
                                        </p:attrNameLst>
                                      </p:cBhvr>
                                      <p:to>
                                        <p:strVal val="visible"/>
                                      </p:to>
                                    </p:set>
                                    <p:anim calcmode="lin" valueType="num">
                                      <p:cBhvr>
                                        <p:cTn id="163" dur="1000" fill="hold"/>
                                        <p:tgtEl>
                                          <p:spTgt spid="15"/>
                                        </p:tgtEl>
                                        <p:attrNameLst>
                                          <p:attrName>ppt_w</p:attrName>
                                        </p:attrNameLst>
                                      </p:cBhvr>
                                      <p:tavLst>
                                        <p:tav tm="0">
                                          <p:val>
                                            <p:fltVal val="0"/>
                                          </p:val>
                                        </p:tav>
                                        <p:tav tm="100000">
                                          <p:val>
                                            <p:strVal val="#ppt_w"/>
                                          </p:val>
                                        </p:tav>
                                      </p:tavLst>
                                    </p:anim>
                                    <p:anim calcmode="lin" valueType="num">
                                      <p:cBhvr>
                                        <p:cTn id="164" dur="1000" fill="hold"/>
                                        <p:tgtEl>
                                          <p:spTgt spid="15"/>
                                        </p:tgtEl>
                                        <p:attrNameLst>
                                          <p:attrName>ppt_h</p:attrName>
                                        </p:attrNameLst>
                                      </p:cBhvr>
                                      <p:tavLst>
                                        <p:tav tm="0">
                                          <p:val>
                                            <p:fltVal val="0"/>
                                          </p:val>
                                        </p:tav>
                                        <p:tav tm="100000">
                                          <p:val>
                                            <p:strVal val="#ppt_h"/>
                                          </p:val>
                                        </p:tav>
                                      </p:tavLst>
                                    </p:anim>
                                    <p:anim calcmode="lin" valueType="num">
                                      <p:cBhvr>
                                        <p:cTn id="165" dur="1000" fill="hold"/>
                                        <p:tgtEl>
                                          <p:spTgt spid="15"/>
                                        </p:tgtEl>
                                        <p:attrNameLst>
                                          <p:attrName>style.rotation</p:attrName>
                                        </p:attrNameLst>
                                      </p:cBhvr>
                                      <p:tavLst>
                                        <p:tav tm="0">
                                          <p:val>
                                            <p:fltVal val="90"/>
                                          </p:val>
                                        </p:tav>
                                        <p:tav tm="100000">
                                          <p:val>
                                            <p:fltVal val="0"/>
                                          </p:val>
                                        </p:tav>
                                      </p:tavLst>
                                    </p:anim>
                                    <p:animEffect transition="in" filter="fade">
                                      <p:cBhvr>
                                        <p:cTn id="166" dur="1000"/>
                                        <p:tgtEl>
                                          <p:spTgt spid="15"/>
                                        </p:tgtEl>
                                      </p:cBhvr>
                                    </p:animEffect>
                                  </p:childTnLst>
                                </p:cTn>
                              </p:par>
                              <p:par>
                                <p:cTn id="167" presetID="31" presetClass="entr" presetSubtype="0" fill="hold" grpId="0" nodeType="withEffect">
                                  <p:stCondLst>
                                    <p:cond delay="0"/>
                                  </p:stCondLst>
                                  <p:childTnLst>
                                    <p:set>
                                      <p:cBhvr>
                                        <p:cTn id="168" dur="1" fill="hold">
                                          <p:stCondLst>
                                            <p:cond delay="0"/>
                                          </p:stCondLst>
                                        </p:cTn>
                                        <p:tgtEl>
                                          <p:spTgt spid="30"/>
                                        </p:tgtEl>
                                        <p:attrNameLst>
                                          <p:attrName>style.visibility</p:attrName>
                                        </p:attrNameLst>
                                      </p:cBhvr>
                                      <p:to>
                                        <p:strVal val="visible"/>
                                      </p:to>
                                    </p:set>
                                    <p:anim calcmode="lin" valueType="num">
                                      <p:cBhvr>
                                        <p:cTn id="169" dur="1000" fill="hold"/>
                                        <p:tgtEl>
                                          <p:spTgt spid="30"/>
                                        </p:tgtEl>
                                        <p:attrNameLst>
                                          <p:attrName>ppt_w</p:attrName>
                                        </p:attrNameLst>
                                      </p:cBhvr>
                                      <p:tavLst>
                                        <p:tav tm="0">
                                          <p:val>
                                            <p:fltVal val="0"/>
                                          </p:val>
                                        </p:tav>
                                        <p:tav tm="100000">
                                          <p:val>
                                            <p:strVal val="#ppt_w"/>
                                          </p:val>
                                        </p:tav>
                                      </p:tavLst>
                                    </p:anim>
                                    <p:anim calcmode="lin" valueType="num">
                                      <p:cBhvr>
                                        <p:cTn id="170" dur="1000" fill="hold"/>
                                        <p:tgtEl>
                                          <p:spTgt spid="30"/>
                                        </p:tgtEl>
                                        <p:attrNameLst>
                                          <p:attrName>ppt_h</p:attrName>
                                        </p:attrNameLst>
                                      </p:cBhvr>
                                      <p:tavLst>
                                        <p:tav tm="0">
                                          <p:val>
                                            <p:fltVal val="0"/>
                                          </p:val>
                                        </p:tav>
                                        <p:tav tm="100000">
                                          <p:val>
                                            <p:strVal val="#ppt_h"/>
                                          </p:val>
                                        </p:tav>
                                      </p:tavLst>
                                    </p:anim>
                                    <p:anim calcmode="lin" valueType="num">
                                      <p:cBhvr>
                                        <p:cTn id="171" dur="1000" fill="hold"/>
                                        <p:tgtEl>
                                          <p:spTgt spid="30"/>
                                        </p:tgtEl>
                                        <p:attrNameLst>
                                          <p:attrName>style.rotation</p:attrName>
                                        </p:attrNameLst>
                                      </p:cBhvr>
                                      <p:tavLst>
                                        <p:tav tm="0">
                                          <p:val>
                                            <p:fltVal val="90"/>
                                          </p:val>
                                        </p:tav>
                                        <p:tav tm="100000">
                                          <p:val>
                                            <p:fltVal val="0"/>
                                          </p:val>
                                        </p:tav>
                                      </p:tavLst>
                                    </p:anim>
                                    <p:animEffect transition="in" filter="fade">
                                      <p:cBhvr>
                                        <p:cTn id="172" dur="1000"/>
                                        <p:tgtEl>
                                          <p:spTgt spid="30"/>
                                        </p:tgtEl>
                                      </p:cBhvr>
                                    </p:animEffect>
                                  </p:childTnLst>
                                </p:cTn>
                              </p:par>
                              <p:par>
                                <p:cTn id="173" presetID="31" presetClass="entr" presetSubtype="0" fill="hold" grpId="0" nodeType="withEffect">
                                  <p:stCondLst>
                                    <p:cond delay="0"/>
                                  </p:stCondLst>
                                  <p:childTnLst>
                                    <p:set>
                                      <p:cBhvr>
                                        <p:cTn id="174" dur="1" fill="hold">
                                          <p:stCondLst>
                                            <p:cond delay="0"/>
                                          </p:stCondLst>
                                        </p:cTn>
                                        <p:tgtEl>
                                          <p:spTgt spid="17"/>
                                        </p:tgtEl>
                                        <p:attrNameLst>
                                          <p:attrName>style.visibility</p:attrName>
                                        </p:attrNameLst>
                                      </p:cBhvr>
                                      <p:to>
                                        <p:strVal val="visible"/>
                                      </p:to>
                                    </p:set>
                                    <p:anim calcmode="lin" valueType="num">
                                      <p:cBhvr>
                                        <p:cTn id="175" dur="1000" fill="hold"/>
                                        <p:tgtEl>
                                          <p:spTgt spid="17"/>
                                        </p:tgtEl>
                                        <p:attrNameLst>
                                          <p:attrName>ppt_w</p:attrName>
                                        </p:attrNameLst>
                                      </p:cBhvr>
                                      <p:tavLst>
                                        <p:tav tm="0">
                                          <p:val>
                                            <p:fltVal val="0"/>
                                          </p:val>
                                        </p:tav>
                                        <p:tav tm="100000">
                                          <p:val>
                                            <p:strVal val="#ppt_w"/>
                                          </p:val>
                                        </p:tav>
                                      </p:tavLst>
                                    </p:anim>
                                    <p:anim calcmode="lin" valueType="num">
                                      <p:cBhvr>
                                        <p:cTn id="176" dur="1000" fill="hold"/>
                                        <p:tgtEl>
                                          <p:spTgt spid="17"/>
                                        </p:tgtEl>
                                        <p:attrNameLst>
                                          <p:attrName>ppt_h</p:attrName>
                                        </p:attrNameLst>
                                      </p:cBhvr>
                                      <p:tavLst>
                                        <p:tav tm="0">
                                          <p:val>
                                            <p:fltVal val="0"/>
                                          </p:val>
                                        </p:tav>
                                        <p:tav tm="100000">
                                          <p:val>
                                            <p:strVal val="#ppt_h"/>
                                          </p:val>
                                        </p:tav>
                                      </p:tavLst>
                                    </p:anim>
                                    <p:anim calcmode="lin" valueType="num">
                                      <p:cBhvr>
                                        <p:cTn id="177" dur="1000" fill="hold"/>
                                        <p:tgtEl>
                                          <p:spTgt spid="17"/>
                                        </p:tgtEl>
                                        <p:attrNameLst>
                                          <p:attrName>style.rotation</p:attrName>
                                        </p:attrNameLst>
                                      </p:cBhvr>
                                      <p:tavLst>
                                        <p:tav tm="0">
                                          <p:val>
                                            <p:fltVal val="90"/>
                                          </p:val>
                                        </p:tav>
                                        <p:tav tm="100000">
                                          <p:val>
                                            <p:fltVal val="0"/>
                                          </p:val>
                                        </p:tav>
                                      </p:tavLst>
                                    </p:anim>
                                    <p:animEffect transition="in" filter="fade">
                                      <p:cBhvr>
                                        <p:cTn id="178" dur="1000"/>
                                        <p:tgtEl>
                                          <p:spTgt spid="17"/>
                                        </p:tgtEl>
                                      </p:cBhvr>
                                    </p:animEffect>
                                  </p:childTnLst>
                                </p:cTn>
                              </p:par>
                              <p:par>
                                <p:cTn id="179" presetID="31" presetClass="entr" presetSubtype="0" fill="hold" grpId="0" nodeType="withEffect">
                                  <p:stCondLst>
                                    <p:cond delay="0"/>
                                  </p:stCondLst>
                                  <p:childTnLst>
                                    <p:set>
                                      <p:cBhvr>
                                        <p:cTn id="180" dur="1" fill="hold">
                                          <p:stCondLst>
                                            <p:cond delay="0"/>
                                          </p:stCondLst>
                                        </p:cTn>
                                        <p:tgtEl>
                                          <p:spTgt spid="22"/>
                                        </p:tgtEl>
                                        <p:attrNameLst>
                                          <p:attrName>style.visibility</p:attrName>
                                        </p:attrNameLst>
                                      </p:cBhvr>
                                      <p:to>
                                        <p:strVal val="visible"/>
                                      </p:to>
                                    </p:set>
                                    <p:anim calcmode="lin" valueType="num">
                                      <p:cBhvr>
                                        <p:cTn id="181" dur="1000" fill="hold"/>
                                        <p:tgtEl>
                                          <p:spTgt spid="22"/>
                                        </p:tgtEl>
                                        <p:attrNameLst>
                                          <p:attrName>ppt_w</p:attrName>
                                        </p:attrNameLst>
                                      </p:cBhvr>
                                      <p:tavLst>
                                        <p:tav tm="0">
                                          <p:val>
                                            <p:fltVal val="0"/>
                                          </p:val>
                                        </p:tav>
                                        <p:tav tm="100000">
                                          <p:val>
                                            <p:strVal val="#ppt_w"/>
                                          </p:val>
                                        </p:tav>
                                      </p:tavLst>
                                    </p:anim>
                                    <p:anim calcmode="lin" valueType="num">
                                      <p:cBhvr>
                                        <p:cTn id="182" dur="1000" fill="hold"/>
                                        <p:tgtEl>
                                          <p:spTgt spid="22"/>
                                        </p:tgtEl>
                                        <p:attrNameLst>
                                          <p:attrName>ppt_h</p:attrName>
                                        </p:attrNameLst>
                                      </p:cBhvr>
                                      <p:tavLst>
                                        <p:tav tm="0">
                                          <p:val>
                                            <p:fltVal val="0"/>
                                          </p:val>
                                        </p:tav>
                                        <p:tav tm="100000">
                                          <p:val>
                                            <p:strVal val="#ppt_h"/>
                                          </p:val>
                                        </p:tav>
                                      </p:tavLst>
                                    </p:anim>
                                    <p:anim calcmode="lin" valueType="num">
                                      <p:cBhvr>
                                        <p:cTn id="183" dur="1000" fill="hold"/>
                                        <p:tgtEl>
                                          <p:spTgt spid="22"/>
                                        </p:tgtEl>
                                        <p:attrNameLst>
                                          <p:attrName>style.rotation</p:attrName>
                                        </p:attrNameLst>
                                      </p:cBhvr>
                                      <p:tavLst>
                                        <p:tav tm="0">
                                          <p:val>
                                            <p:fltVal val="90"/>
                                          </p:val>
                                        </p:tav>
                                        <p:tav tm="100000">
                                          <p:val>
                                            <p:fltVal val="0"/>
                                          </p:val>
                                        </p:tav>
                                      </p:tavLst>
                                    </p:anim>
                                    <p:animEffect transition="in" filter="fade">
                                      <p:cBhvr>
                                        <p:cTn id="184" dur="1000"/>
                                        <p:tgtEl>
                                          <p:spTgt spid="22"/>
                                        </p:tgtEl>
                                      </p:cBhvr>
                                    </p:animEffect>
                                  </p:childTnLst>
                                </p:cTn>
                              </p:par>
                              <p:par>
                                <p:cTn id="185" presetID="31" presetClass="entr" presetSubtype="0" fill="hold" grpId="0" nodeType="withEffect">
                                  <p:stCondLst>
                                    <p:cond delay="0"/>
                                  </p:stCondLst>
                                  <p:childTnLst>
                                    <p:set>
                                      <p:cBhvr>
                                        <p:cTn id="186" dur="1" fill="hold">
                                          <p:stCondLst>
                                            <p:cond delay="0"/>
                                          </p:stCondLst>
                                        </p:cTn>
                                        <p:tgtEl>
                                          <p:spTgt spid="19"/>
                                        </p:tgtEl>
                                        <p:attrNameLst>
                                          <p:attrName>style.visibility</p:attrName>
                                        </p:attrNameLst>
                                      </p:cBhvr>
                                      <p:to>
                                        <p:strVal val="visible"/>
                                      </p:to>
                                    </p:set>
                                    <p:anim calcmode="lin" valueType="num">
                                      <p:cBhvr>
                                        <p:cTn id="187" dur="1000" fill="hold"/>
                                        <p:tgtEl>
                                          <p:spTgt spid="19"/>
                                        </p:tgtEl>
                                        <p:attrNameLst>
                                          <p:attrName>ppt_w</p:attrName>
                                        </p:attrNameLst>
                                      </p:cBhvr>
                                      <p:tavLst>
                                        <p:tav tm="0">
                                          <p:val>
                                            <p:fltVal val="0"/>
                                          </p:val>
                                        </p:tav>
                                        <p:tav tm="100000">
                                          <p:val>
                                            <p:strVal val="#ppt_w"/>
                                          </p:val>
                                        </p:tav>
                                      </p:tavLst>
                                    </p:anim>
                                    <p:anim calcmode="lin" valueType="num">
                                      <p:cBhvr>
                                        <p:cTn id="188" dur="1000" fill="hold"/>
                                        <p:tgtEl>
                                          <p:spTgt spid="19"/>
                                        </p:tgtEl>
                                        <p:attrNameLst>
                                          <p:attrName>ppt_h</p:attrName>
                                        </p:attrNameLst>
                                      </p:cBhvr>
                                      <p:tavLst>
                                        <p:tav tm="0">
                                          <p:val>
                                            <p:fltVal val="0"/>
                                          </p:val>
                                        </p:tav>
                                        <p:tav tm="100000">
                                          <p:val>
                                            <p:strVal val="#ppt_h"/>
                                          </p:val>
                                        </p:tav>
                                      </p:tavLst>
                                    </p:anim>
                                    <p:anim calcmode="lin" valueType="num">
                                      <p:cBhvr>
                                        <p:cTn id="189" dur="1000" fill="hold"/>
                                        <p:tgtEl>
                                          <p:spTgt spid="19"/>
                                        </p:tgtEl>
                                        <p:attrNameLst>
                                          <p:attrName>style.rotation</p:attrName>
                                        </p:attrNameLst>
                                      </p:cBhvr>
                                      <p:tavLst>
                                        <p:tav tm="0">
                                          <p:val>
                                            <p:fltVal val="90"/>
                                          </p:val>
                                        </p:tav>
                                        <p:tav tm="100000">
                                          <p:val>
                                            <p:fltVal val="0"/>
                                          </p:val>
                                        </p:tav>
                                      </p:tavLst>
                                    </p:anim>
                                    <p:animEffect transition="in" filter="fade">
                                      <p:cBhvr>
                                        <p:cTn id="190" dur="1000"/>
                                        <p:tgtEl>
                                          <p:spTgt spid="19"/>
                                        </p:tgtEl>
                                      </p:cBhvr>
                                    </p:animEffect>
                                  </p:childTnLst>
                                </p:cTn>
                              </p:par>
                              <p:par>
                                <p:cTn id="191" presetID="31" presetClass="entr" presetSubtype="0" fill="hold" grpId="0" nodeType="withEffect">
                                  <p:stCondLst>
                                    <p:cond delay="0"/>
                                  </p:stCondLst>
                                  <p:childTnLst>
                                    <p:set>
                                      <p:cBhvr>
                                        <p:cTn id="192" dur="1" fill="hold">
                                          <p:stCondLst>
                                            <p:cond delay="0"/>
                                          </p:stCondLst>
                                        </p:cTn>
                                        <p:tgtEl>
                                          <p:spTgt spid="32"/>
                                        </p:tgtEl>
                                        <p:attrNameLst>
                                          <p:attrName>style.visibility</p:attrName>
                                        </p:attrNameLst>
                                      </p:cBhvr>
                                      <p:to>
                                        <p:strVal val="visible"/>
                                      </p:to>
                                    </p:set>
                                    <p:anim calcmode="lin" valueType="num">
                                      <p:cBhvr>
                                        <p:cTn id="193" dur="1000" fill="hold"/>
                                        <p:tgtEl>
                                          <p:spTgt spid="32"/>
                                        </p:tgtEl>
                                        <p:attrNameLst>
                                          <p:attrName>ppt_w</p:attrName>
                                        </p:attrNameLst>
                                      </p:cBhvr>
                                      <p:tavLst>
                                        <p:tav tm="0">
                                          <p:val>
                                            <p:fltVal val="0"/>
                                          </p:val>
                                        </p:tav>
                                        <p:tav tm="100000">
                                          <p:val>
                                            <p:strVal val="#ppt_w"/>
                                          </p:val>
                                        </p:tav>
                                      </p:tavLst>
                                    </p:anim>
                                    <p:anim calcmode="lin" valueType="num">
                                      <p:cBhvr>
                                        <p:cTn id="194" dur="1000" fill="hold"/>
                                        <p:tgtEl>
                                          <p:spTgt spid="32"/>
                                        </p:tgtEl>
                                        <p:attrNameLst>
                                          <p:attrName>ppt_h</p:attrName>
                                        </p:attrNameLst>
                                      </p:cBhvr>
                                      <p:tavLst>
                                        <p:tav tm="0">
                                          <p:val>
                                            <p:fltVal val="0"/>
                                          </p:val>
                                        </p:tav>
                                        <p:tav tm="100000">
                                          <p:val>
                                            <p:strVal val="#ppt_h"/>
                                          </p:val>
                                        </p:tav>
                                      </p:tavLst>
                                    </p:anim>
                                    <p:anim calcmode="lin" valueType="num">
                                      <p:cBhvr>
                                        <p:cTn id="195" dur="1000" fill="hold"/>
                                        <p:tgtEl>
                                          <p:spTgt spid="32"/>
                                        </p:tgtEl>
                                        <p:attrNameLst>
                                          <p:attrName>style.rotation</p:attrName>
                                        </p:attrNameLst>
                                      </p:cBhvr>
                                      <p:tavLst>
                                        <p:tav tm="0">
                                          <p:val>
                                            <p:fltVal val="90"/>
                                          </p:val>
                                        </p:tav>
                                        <p:tav tm="100000">
                                          <p:val>
                                            <p:fltVal val="0"/>
                                          </p:val>
                                        </p:tav>
                                      </p:tavLst>
                                    </p:anim>
                                    <p:animEffect transition="in" filter="fade">
                                      <p:cBhvr>
                                        <p:cTn id="196" dur="1000"/>
                                        <p:tgtEl>
                                          <p:spTgt spid="32"/>
                                        </p:tgtEl>
                                      </p:cBhvr>
                                    </p:animEffect>
                                  </p:childTnLst>
                                </p:cTn>
                              </p:par>
                              <p:par>
                                <p:cTn id="197" presetID="31" presetClass="entr" presetSubtype="0" fill="hold" grpId="0" nodeType="withEffect">
                                  <p:stCondLst>
                                    <p:cond delay="0"/>
                                  </p:stCondLst>
                                  <p:childTnLst>
                                    <p:set>
                                      <p:cBhvr>
                                        <p:cTn id="198" dur="1" fill="hold">
                                          <p:stCondLst>
                                            <p:cond delay="0"/>
                                          </p:stCondLst>
                                        </p:cTn>
                                        <p:tgtEl>
                                          <p:spTgt spid="29"/>
                                        </p:tgtEl>
                                        <p:attrNameLst>
                                          <p:attrName>style.visibility</p:attrName>
                                        </p:attrNameLst>
                                      </p:cBhvr>
                                      <p:to>
                                        <p:strVal val="visible"/>
                                      </p:to>
                                    </p:set>
                                    <p:anim calcmode="lin" valueType="num">
                                      <p:cBhvr>
                                        <p:cTn id="199" dur="1000" fill="hold"/>
                                        <p:tgtEl>
                                          <p:spTgt spid="29"/>
                                        </p:tgtEl>
                                        <p:attrNameLst>
                                          <p:attrName>ppt_w</p:attrName>
                                        </p:attrNameLst>
                                      </p:cBhvr>
                                      <p:tavLst>
                                        <p:tav tm="0">
                                          <p:val>
                                            <p:fltVal val="0"/>
                                          </p:val>
                                        </p:tav>
                                        <p:tav tm="100000">
                                          <p:val>
                                            <p:strVal val="#ppt_w"/>
                                          </p:val>
                                        </p:tav>
                                      </p:tavLst>
                                    </p:anim>
                                    <p:anim calcmode="lin" valueType="num">
                                      <p:cBhvr>
                                        <p:cTn id="200" dur="1000" fill="hold"/>
                                        <p:tgtEl>
                                          <p:spTgt spid="29"/>
                                        </p:tgtEl>
                                        <p:attrNameLst>
                                          <p:attrName>ppt_h</p:attrName>
                                        </p:attrNameLst>
                                      </p:cBhvr>
                                      <p:tavLst>
                                        <p:tav tm="0">
                                          <p:val>
                                            <p:fltVal val="0"/>
                                          </p:val>
                                        </p:tav>
                                        <p:tav tm="100000">
                                          <p:val>
                                            <p:strVal val="#ppt_h"/>
                                          </p:val>
                                        </p:tav>
                                      </p:tavLst>
                                    </p:anim>
                                    <p:anim calcmode="lin" valueType="num">
                                      <p:cBhvr>
                                        <p:cTn id="201" dur="1000" fill="hold"/>
                                        <p:tgtEl>
                                          <p:spTgt spid="29"/>
                                        </p:tgtEl>
                                        <p:attrNameLst>
                                          <p:attrName>style.rotation</p:attrName>
                                        </p:attrNameLst>
                                      </p:cBhvr>
                                      <p:tavLst>
                                        <p:tav tm="0">
                                          <p:val>
                                            <p:fltVal val="90"/>
                                          </p:val>
                                        </p:tav>
                                        <p:tav tm="100000">
                                          <p:val>
                                            <p:fltVal val="0"/>
                                          </p:val>
                                        </p:tav>
                                      </p:tavLst>
                                    </p:anim>
                                    <p:animEffect transition="in" filter="fade">
                                      <p:cBhvr>
                                        <p:cTn id="202" dur="1000"/>
                                        <p:tgtEl>
                                          <p:spTgt spid="29"/>
                                        </p:tgtEl>
                                      </p:cBhvr>
                                    </p:animEffect>
                                  </p:childTnLst>
                                </p:cTn>
                              </p:par>
                              <p:par>
                                <p:cTn id="203" presetID="31" presetClass="entr" presetSubtype="0" fill="hold" grpId="0" nodeType="withEffect">
                                  <p:stCondLst>
                                    <p:cond delay="0"/>
                                  </p:stCondLst>
                                  <p:childTnLst>
                                    <p:set>
                                      <p:cBhvr>
                                        <p:cTn id="204" dur="1" fill="hold">
                                          <p:stCondLst>
                                            <p:cond delay="0"/>
                                          </p:stCondLst>
                                        </p:cTn>
                                        <p:tgtEl>
                                          <p:spTgt spid="31"/>
                                        </p:tgtEl>
                                        <p:attrNameLst>
                                          <p:attrName>style.visibility</p:attrName>
                                        </p:attrNameLst>
                                      </p:cBhvr>
                                      <p:to>
                                        <p:strVal val="visible"/>
                                      </p:to>
                                    </p:set>
                                    <p:anim calcmode="lin" valueType="num">
                                      <p:cBhvr>
                                        <p:cTn id="205" dur="1000" fill="hold"/>
                                        <p:tgtEl>
                                          <p:spTgt spid="31"/>
                                        </p:tgtEl>
                                        <p:attrNameLst>
                                          <p:attrName>ppt_w</p:attrName>
                                        </p:attrNameLst>
                                      </p:cBhvr>
                                      <p:tavLst>
                                        <p:tav tm="0">
                                          <p:val>
                                            <p:fltVal val="0"/>
                                          </p:val>
                                        </p:tav>
                                        <p:tav tm="100000">
                                          <p:val>
                                            <p:strVal val="#ppt_w"/>
                                          </p:val>
                                        </p:tav>
                                      </p:tavLst>
                                    </p:anim>
                                    <p:anim calcmode="lin" valueType="num">
                                      <p:cBhvr>
                                        <p:cTn id="206" dur="1000" fill="hold"/>
                                        <p:tgtEl>
                                          <p:spTgt spid="31"/>
                                        </p:tgtEl>
                                        <p:attrNameLst>
                                          <p:attrName>ppt_h</p:attrName>
                                        </p:attrNameLst>
                                      </p:cBhvr>
                                      <p:tavLst>
                                        <p:tav tm="0">
                                          <p:val>
                                            <p:fltVal val="0"/>
                                          </p:val>
                                        </p:tav>
                                        <p:tav tm="100000">
                                          <p:val>
                                            <p:strVal val="#ppt_h"/>
                                          </p:val>
                                        </p:tav>
                                      </p:tavLst>
                                    </p:anim>
                                    <p:anim calcmode="lin" valueType="num">
                                      <p:cBhvr>
                                        <p:cTn id="207" dur="1000" fill="hold"/>
                                        <p:tgtEl>
                                          <p:spTgt spid="31"/>
                                        </p:tgtEl>
                                        <p:attrNameLst>
                                          <p:attrName>style.rotation</p:attrName>
                                        </p:attrNameLst>
                                      </p:cBhvr>
                                      <p:tavLst>
                                        <p:tav tm="0">
                                          <p:val>
                                            <p:fltVal val="90"/>
                                          </p:val>
                                        </p:tav>
                                        <p:tav tm="100000">
                                          <p:val>
                                            <p:fltVal val="0"/>
                                          </p:val>
                                        </p:tav>
                                      </p:tavLst>
                                    </p:anim>
                                    <p:animEffect transition="in" filter="fade">
                                      <p:cBhvr>
                                        <p:cTn id="208" dur="1000"/>
                                        <p:tgtEl>
                                          <p:spTgt spid="31"/>
                                        </p:tgtEl>
                                      </p:cBhvr>
                                    </p:animEffect>
                                  </p:childTnLst>
                                </p:cTn>
                              </p:par>
                              <p:par>
                                <p:cTn id="209" presetID="31" presetClass="entr" presetSubtype="0" fill="hold" grpId="0" nodeType="withEffect">
                                  <p:stCondLst>
                                    <p:cond delay="0"/>
                                  </p:stCondLst>
                                  <p:childTnLst>
                                    <p:set>
                                      <p:cBhvr>
                                        <p:cTn id="210" dur="1" fill="hold">
                                          <p:stCondLst>
                                            <p:cond delay="0"/>
                                          </p:stCondLst>
                                        </p:cTn>
                                        <p:tgtEl>
                                          <p:spTgt spid="33"/>
                                        </p:tgtEl>
                                        <p:attrNameLst>
                                          <p:attrName>style.visibility</p:attrName>
                                        </p:attrNameLst>
                                      </p:cBhvr>
                                      <p:to>
                                        <p:strVal val="visible"/>
                                      </p:to>
                                    </p:set>
                                    <p:anim calcmode="lin" valueType="num">
                                      <p:cBhvr>
                                        <p:cTn id="211" dur="1000" fill="hold"/>
                                        <p:tgtEl>
                                          <p:spTgt spid="33"/>
                                        </p:tgtEl>
                                        <p:attrNameLst>
                                          <p:attrName>ppt_w</p:attrName>
                                        </p:attrNameLst>
                                      </p:cBhvr>
                                      <p:tavLst>
                                        <p:tav tm="0">
                                          <p:val>
                                            <p:fltVal val="0"/>
                                          </p:val>
                                        </p:tav>
                                        <p:tav tm="100000">
                                          <p:val>
                                            <p:strVal val="#ppt_w"/>
                                          </p:val>
                                        </p:tav>
                                      </p:tavLst>
                                    </p:anim>
                                    <p:anim calcmode="lin" valueType="num">
                                      <p:cBhvr>
                                        <p:cTn id="212" dur="1000" fill="hold"/>
                                        <p:tgtEl>
                                          <p:spTgt spid="33"/>
                                        </p:tgtEl>
                                        <p:attrNameLst>
                                          <p:attrName>ppt_h</p:attrName>
                                        </p:attrNameLst>
                                      </p:cBhvr>
                                      <p:tavLst>
                                        <p:tav tm="0">
                                          <p:val>
                                            <p:fltVal val="0"/>
                                          </p:val>
                                        </p:tav>
                                        <p:tav tm="100000">
                                          <p:val>
                                            <p:strVal val="#ppt_h"/>
                                          </p:val>
                                        </p:tav>
                                      </p:tavLst>
                                    </p:anim>
                                    <p:anim calcmode="lin" valueType="num">
                                      <p:cBhvr>
                                        <p:cTn id="213" dur="1000" fill="hold"/>
                                        <p:tgtEl>
                                          <p:spTgt spid="33"/>
                                        </p:tgtEl>
                                        <p:attrNameLst>
                                          <p:attrName>style.rotation</p:attrName>
                                        </p:attrNameLst>
                                      </p:cBhvr>
                                      <p:tavLst>
                                        <p:tav tm="0">
                                          <p:val>
                                            <p:fltVal val="90"/>
                                          </p:val>
                                        </p:tav>
                                        <p:tav tm="100000">
                                          <p:val>
                                            <p:fltVal val="0"/>
                                          </p:val>
                                        </p:tav>
                                      </p:tavLst>
                                    </p:anim>
                                    <p:animEffect transition="in" filter="fade">
                                      <p:cBhvr>
                                        <p:cTn id="214" dur="1000"/>
                                        <p:tgtEl>
                                          <p:spTgt spid="33"/>
                                        </p:tgtEl>
                                      </p:cBhvr>
                                    </p:animEffect>
                                  </p:childTnLst>
                                </p:cTn>
                              </p:par>
                              <p:par>
                                <p:cTn id="215" presetID="31" presetClass="entr" presetSubtype="0" fill="hold" grpId="0" nodeType="withEffect">
                                  <p:stCondLst>
                                    <p:cond delay="0"/>
                                  </p:stCondLst>
                                  <p:childTnLst>
                                    <p:set>
                                      <p:cBhvr>
                                        <p:cTn id="216" dur="1" fill="hold">
                                          <p:stCondLst>
                                            <p:cond delay="0"/>
                                          </p:stCondLst>
                                        </p:cTn>
                                        <p:tgtEl>
                                          <p:spTgt spid="13"/>
                                        </p:tgtEl>
                                        <p:attrNameLst>
                                          <p:attrName>style.visibility</p:attrName>
                                        </p:attrNameLst>
                                      </p:cBhvr>
                                      <p:to>
                                        <p:strVal val="visible"/>
                                      </p:to>
                                    </p:set>
                                    <p:anim calcmode="lin" valueType="num">
                                      <p:cBhvr>
                                        <p:cTn id="217" dur="1000" fill="hold"/>
                                        <p:tgtEl>
                                          <p:spTgt spid="13"/>
                                        </p:tgtEl>
                                        <p:attrNameLst>
                                          <p:attrName>ppt_w</p:attrName>
                                        </p:attrNameLst>
                                      </p:cBhvr>
                                      <p:tavLst>
                                        <p:tav tm="0">
                                          <p:val>
                                            <p:fltVal val="0"/>
                                          </p:val>
                                        </p:tav>
                                        <p:tav tm="100000">
                                          <p:val>
                                            <p:strVal val="#ppt_w"/>
                                          </p:val>
                                        </p:tav>
                                      </p:tavLst>
                                    </p:anim>
                                    <p:anim calcmode="lin" valueType="num">
                                      <p:cBhvr>
                                        <p:cTn id="218" dur="1000" fill="hold"/>
                                        <p:tgtEl>
                                          <p:spTgt spid="13"/>
                                        </p:tgtEl>
                                        <p:attrNameLst>
                                          <p:attrName>ppt_h</p:attrName>
                                        </p:attrNameLst>
                                      </p:cBhvr>
                                      <p:tavLst>
                                        <p:tav tm="0">
                                          <p:val>
                                            <p:fltVal val="0"/>
                                          </p:val>
                                        </p:tav>
                                        <p:tav tm="100000">
                                          <p:val>
                                            <p:strVal val="#ppt_h"/>
                                          </p:val>
                                        </p:tav>
                                      </p:tavLst>
                                    </p:anim>
                                    <p:anim calcmode="lin" valueType="num">
                                      <p:cBhvr>
                                        <p:cTn id="219" dur="1000" fill="hold"/>
                                        <p:tgtEl>
                                          <p:spTgt spid="13"/>
                                        </p:tgtEl>
                                        <p:attrNameLst>
                                          <p:attrName>style.rotation</p:attrName>
                                        </p:attrNameLst>
                                      </p:cBhvr>
                                      <p:tavLst>
                                        <p:tav tm="0">
                                          <p:val>
                                            <p:fltVal val="90"/>
                                          </p:val>
                                        </p:tav>
                                        <p:tav tm="100000">
                                          <p:val>
                                            <p:fltVal val="0"/>
                                          </p:val>
                                        </p:tav>
                                      </p:tavLst>
                                    </p:anim>
                                    <p:animEffect transition="in" filter="fade">
                                      <p:cBhvr>
                                        <p:cTn id="220" dur="1000"/>
                                        <p:tgtEl>
                                          <p:spTgt spid="13"/>
                                        </p:tgtEl>
                                      </p:cBhvr>
                                    </p:animEffect>
                                  </p:childTnLst>
                                </p:cTn>
                              </p:par>
                            </p:childTnLst>
                          </p:cTn>
                        </p:par>
                        <p:par>
                          <p:cTn id="221" fill="hold">
                            <p:stCondLst>
                              <p:cond delay="7000"/>
                            </p:stCondLst>
                            <p:childTnLst>
                              <p:par>
                                <p:cTn id="222" presetID="42" presetClass="entr" presetSubtype="0" fill="hold" grpId="0" nodeType="afterEffect">
                                  <p:stCondLst>
                                    <p:cond delay="0"/>
                                  </p:stCondLst>
                                  <p:childTnLst>
                                    <p:set>
                                      <p:cBhvr>
                                        <p:cTn id="223" dur="1" fill="hold">
                                          <p:stCondLst>
                                            <p:cond delay="0"/>
                                          </p:stCondLst>
                                        </p:cTn>
                                        <p:tgtEl>
                                          <p:spTgt spid="42"/>
                                        </p:tgtEl>
                                        <p:attrNameLst>
                                          <p:attrName>style.visibility</p:attrName>
                                        </p:attrNameLst>
                                      </p:cBhvr>
                                      <p:to>
                                        <p:strVal val="visible"/>
                                      </p:to>
                                    </p:set>
                                    <p:animEffect transition="in" filter="fade">
                                      <p:cBhvr>
                                        <p:cTn id="224" dur="1000"/>
                                        <p:tgtEl>
                                          <p:spTgt spid="42"/>
                                        </p:tgtEl>
                                      </p:cBhvr>
                                    </p:animEffect>
                                    <p:anim calcmode="lin" valueType="num">
                                      <p:cBhvr>
                                        <p:cTn id="225" dur="1000" fill="hold"/>
                                        <p:tgtEl>
                                          <p:spTgt spid="42"/>
                                        </p:tgtEl>
                                        <p:attrNameLst>
                                          <p:attrName>ppt_x</p:attrName>
                                        </p:attrNameLst>
                                      </p:cBhvr>
                                      <p:tavLst>
                                        <p:tav tm="0">
                                          <p:val>
                                            <p:strVal val="#ppt_x"/>
                                          </p:val>
                                        </p:tav>
                                        <p:tav tm="100000">
                                          <p:val>
                                            <p:strVal val="#ppt_x"/>
                                          </p:val>
                                        </p:tav>
                                      </p:tavLst>
                                    </p:anim>
                                    <p:anim calcmode="lin" valueType="num">
                                      <p:cBhvr>
                                        <p:cTn id="226" dur="1000" fill="hold"/>
                                        <p:tgtEl>
                                          <p:spTgt spid="42"/>
                                        </p:tgtEl>
                                        <p:attrNameLst>
                                          <p:attrName>ppt_y</p:attrName>
                                        </p:attrNameLst>
                                      </p:cBhvr>
                                      <p:tavLst>
                                        <p:tav tm="0">
                                          <p:val>
                                            <p:strVal val="#ppt_y+.1"/>
                                          </p:val>
                                        </p:tav>
                                        <p:tav tm="100000">
                                          <p:val>
                                            <p:strVal val="#ppt_y"/>
                                          </p:val>
                                        </p:tav>
                                      </p:tavLst>
                                    </p:anim>
                                  </p:childTnLst>
                                </p:cTn>
                              </p:par>
                            </p:childTnLst>
                          </p:cTn>
                        </p:par>
                        <p:par>
                          <p:cTn id="227" fill="hold">
                            <p:stCondLst>
                              <p:cond delay="8000"/>
                            </p:stCondLst>
                            <p:childTnLst>
                              <p:par>
                                <p:cTn id="228" presetID="2" presetClass="entr" presetSubtype="4" fill="hold" grpId="0" nodeType="afterEffect">
                                  <p:stCondLst>
                                    <p:cond delay="0"/>
                                  </p:stCondLst>
                                  <p:childTnLst>
                                    <p:set>
                                      <p:cBhvr>
                                        <p:cTn id="229" dur="1" fill="hold">
                                          <p:stCondLst>
                                            <p:cond delay="0"/>
                                          </p:stCondLst>
                                        </p:cTn>
                                        <p:tgtEl>
                                          <p:spTgt spid="43"/>
                                        </p:tgtEl>
                                        <p:attrNameLst>
                                          <p:attrName>style.visibility</p:attrName>
                                        </p:attrNameLst>
                                      </p:cBhvr>
                                      <p:to>
                                        <p:strVal val="visible"/>
                                      </p:to>
                                    </p:set>
                                    <p:anim calcmode="lin" valueType="num">
                                      <p:cBhvr additive="base">
                                        <p:cTn id="230" dur="500" fill="hold"/>
                                        <p:tgtEl>
                                          <p:spTgt spid="43"/>
                                        </p:tgtEl>
                                        <p:attrNameLst>
                                          <p:attrName>ppt_x</p:attrName>
                                        </p:attrNameLst>
                                      </p:cBhvr>
                                      <p:tavLst>
                                        <p:tav tm="0">
                                          <p:val>
                                            <p:strVal val="#ppt_x"/>
                                          </p:val>
                                        </p:tav>
                                        <p:tav tm="100000">
                                          <p:val>
                                            <p:strVal val="#ppt_x"/>
                                          </p:val>
                                        </p:tav>
                                      </p:tavLst>
                                    </p:anim>
                                    <p:anim calcmode="lin" valueType="num">
                                      <p:cBhvr additive="base">
                                        <p:cTn id="231" dur="500" fill="hold"/>
                                        <p:tgtEl>
                                          <p:spTgt spid="43"/>
                                        </p:tgtEl>
                                        <p:attrNameLst>
                                          <p:attrName>ppt_y</p:attrName>
                                        </p:attrNameLst>
                                      </p:cBhvr>
                                      <p:tavLst>
                                        <p:tav tm="0">
                                          <p:val>
                                            <p:strVal val="1+#ppt_h/2"/>
                                          </p:val>
                                        </p:tav>
                                        <p:tav tm="100000">
                                          <p:val>
                                            <p:strVal val="#ppt_y"/>
                                          </p:val>
                                        </p:tav>
                                      </p:tavLst>
                                    </p:anim>
                                  </p:childTnLst>
                                </p:cTn>
                              </p:par>
                              <p:par>
                                <p:cTn id="232" presetID="2" presetClass="entr" presetSubtype="4" fill="hold" grpId="0" nodeType="withEffect">
                                  <p:stCondLst>
                                    <p:cond delay="0"/>
                                  </p:stCondLst>
                                  <p:childTnLst>
                                    <p:set>
                                      <p:cBhvr>
                                        <p:cTn id="233" dur="1" fill="hold">
                                          <p:stCondLst>
                                            <p:cond delay="0"/>
                                          </p:stCondLst>
                                        </p:cTn>
                                        <p:tgtEl>
                                          <p:spTgt spid="67"/>
                                        </p:tgtEl>
                                        <p:attrNameLst>
                                          <p:attrName>style.visibility</p:attrName>
                                        </p:attrNameLst>
                                      </p:cBhvr>
                                      <p:to>
                                        <p:strVal val="visible"/>
                                      </p:to>
                                    </p:set>
                                    <p:anim calcmode="lin" valueType="num">
                                      <p:cBhvr additive="base">
                                        <p:cTn id="234" dur="500" fill="hold"/>
                                        <p:tgtEl>
                                          <p:spTgt spid="67"/>
                                        </p:tgtEl>
                                        <p:attrNameLst>
                                          <p:attrName>ppt_x</p:attrName>
                                        </p:attrNameLst>
                                      </p:cBhvr>
                                      <p:tavLst>
                                        <p:tav tm="0">
                                          <p:val>
                                            <p:strVal val="#ppt_x"/>
                                          </p:val>
                                        </p:tav>
                                        <p:tav tm="100000">
                                          <p:val>
                                            <p:strVal val="#ppt_x"/>
                                          </p:val>
                                        </p:tav>
                                      </p:tavLst>
                                    </p:anim>
                                    <p:anim calcmode="lin" valueType="num">
                                      <p:cBhvr additive="base">
                                        <p:cTn id="235" dur="500" fill="hold"/>
                                        <p:tgtEl>
                                          <p:spTgt spid="67"/>
                                        </p:tgtEl>
                                        <p:attrNameLst>
                                          <p:attrName>ppt_y</p:attrName>
                                        </p:attrNameLst>
                                      </p:cBhvr>
                                      <p:tavLst>
                                        <p:tav tm="0">
                                          <p:val>
                                            <p:strVal val="1+#ppt_h/2"/>
                                          </p:val>
                                        </p:tav>
                                        <p:tav tm="100000">
                                          <p:val>
                                            <p:strVal val="#ppt_y"/>
                                          </p:val>
                                        </p:tav>
                                      </p:tavLst>
                                    </p:anim>
                                  </p:childTnLst>
                                </p:cTn>
                              </p:par>
                            </p:childTnLst>
                          </p:cTn>
                        </p:par>
                        <p:par>
                          <p:cTn id="236" fill="hold">
                            <p:stCondLst>
                              <p:cond delay="8500"/>
                            </p:stCondLst>
                            <p:childTnLst>
                              <p:par>
                                <p:cTn id="237" presetID="53" presetClass="entr" presetSubtype="16" fill="hold" grpId="0" nodeType="afterEffect">
                                  <p:stCondLst>
                                    <p:cond delay="0"/>
                                  </p:stCondLst>
                                  <p:childTnLst>
                                    <p:set>
                                      <p:cBhvr>
                                        <p:cTn id="238" dur="1" fill="hold">
                                          <p:stCondLst>
                                            <p:cond delay="0"/>
                                          </p:stCondLst>
                                        </p:cTn>
                                        <p:tgtEl>
                                          <p:spTgt spid="74"/>
                                        </p:tgtEl>
                                        <p:attrNameLst>
                                          <p:attrName>style.visibility</p:attrName>
                                        </p:attrNameLst>
                                      </p:cBhvr>
                                      <p:to>
                                        <p:strVal val="visible"/>
                                      </p:to>
                                    </p:set>
                                    <p:anim calcmode="lin" valueType="num">
                                      <p:cBhvr>
                                        <p:cTn id="239" dur="10" fill="hold"/>
                                        <p:tgtEl>
                                          <p:spTgt spid="74"/>
                                        </p:tgtEl>
                                        <p:attrNameLst>
                                          <p:attrName>ppt_w</p:attrName>
                                        </p:attrNameLst>
                                      </p:cBhvr>
                                      <p:tavLst>
                                        <p:tav tm="0">
                                          <p:val>
                                            <p:fltVal val="0"/>
                                          </p:val>
                                        </p:tav>
                                        <p:tav tm="100000">
                                          <p:val>
                                            <p:strVal val="#ppt_w"/>
                                          </p:val>
                                        </p:tav>
                                      </p:tavLst>
                                    </p:anim>
                                    <p:anim calcmode="lin" valueType="num">
                                      <p:cBhvr>
                                        <p:cTn id="240" dur="10" fill="hold"/>
                                        <p:tgtEl>
                                          <p:spTgt spid="74"/>
                                        </p:tgtEl>
                                        <p:attrNameLst>
                                          <p:attrName>ppt_h</p:attrName>
                                        </p:attrNameLst>
                                      </p:cBhvr>
                                      <p:tavLst>
                                        <p:tav tm="0">
                                          <p:val>
                                            <p:fltVal val="0"/>
                                          </p:val>
                                        </p:tav>
                                        <p:tav tm="100000">
                                          <p:val>
                                            <p:strVal val="#ppt_h"/>
                                          </p:val>
                                        </p:tav>
                                      </p:tavLst>
                                    </p:anim>
                                    <p:animEffect transition="in" filter="fade">
                                      <p:cBhvr>
                                        <p:cTn id="241" dur="10"/>
                                        <p:tgtEl>
                                          <p:spTgt spid="74"/>
                                        </p:tgtEl>
                                      </p:cBhvr>
                                    </p:animEffect>
                                  </p:childTnLst>
                                </p:cTn>
                              </p:par>
                            </p:childTnLst>
                          </p:cTn>
                        </p:par>
                        <p:par>
                          <p:cTn id="242" fill="hold">
                            <p:stCondLst>
                              <p:cond delay="8510"/>
                            </p:stCondLst>
                            <p:childTnLst>
                              <p:par>
                                <p:cTn id="243" presetID="53" presetClass="entr" presetSubtype="16" fill="hold" grpId="0" nodeType="afterEffect">
                                  <p:stCondLst>
                                    <p:cond delay="0"/>
                                  </p:stCondLst>
                                  <p:childTnLst>
                                    <p:set>
                                      <p:cBhvr>
                                        <p:cTn id="244" dur="1" fill="hold">
                                          <p:stCondLst>
                                            <p:cond delay="0"/>
                                          </p:stCondLst>
                                        </p:cTn>
                                        <p:tgtEl>
                                          <p:spTgt spid="80"/>
                                        </p:tgtEl>
                                        <p:attrNameLst>
                                          <p:attrName>style.visibility</p:attrName>
                                        </p:attrNameLst>
                                      </p:cBhvr>
                                      <p:to>
                                        <p:strVal val="visible"/>
                                      </p:to>
                                    </p:set>
                                    <p:anim calcmode="lin" valueType="num">
                                      <p:cBhvr>
                                        <p:cTn id="245" dur="10" fill="hold"/>
                                        <p:tgtEl>
                                          <p:spTgt spid="80"/>
                                        </p:tgtEl>
                                        <p:attrNameLst>
                                          <p:attrName>ppt_w</p:attrName>
                                        </p:attrNameLst>
                                      </p:cBhvr>
                                      <p:tavLst>
                                        <p:tav tm="0">
                                          <p:val>
                                            <p:fltVal val="0"/>
                                          </p:val>
                                        </p:tav>
                                        <p:tav tm="100000">
                                          <p:val>
                                            <p:strVal val="#ppt_w"/>
                                          </p:val>
                                        </p:tav>
                                      </p:tavLst>
                                    </p:anim>
                                    <p:anim calcmode="lin" valueType="num">
                                      <p:cBhvr>
                                        <p:cTn id="246" dur="10" fill="hold"/>
                                        <p:tgtEl>
                                          <p:spTgt spid="80"/>
                                        </p:tgtEl>
                                        <p:attrNameLst>
                                          <p:attrName>ppt_h</p:attrName>
                                        </p:attrNameLst>
                                      </p:cBhvr>
                                      <p:tavLst>
                                        <p:tav tm="0">
                                          <p:val>
                                            <p:fltVal val="0"/>
                                          </p:val>
                                        </p:tav>
                                        <p:tav tm="100000">
                                          <p:val>
                                            <p:strVal val="#ppt_h"/>
                                          </p:val>
                                        </p:tav>
                                      </p:tavLst>
                                    </p:anim>
                                    <p:animEffect transition="in" filter="fade">
                                      <p:cBhvr>
                                        <p:cTn id="247" dur="10"/>
                                        <p:tgtEl>
                                          <p:spTgt spid="80"/>
                                        </p:tgtEl>
                                      </p:cBhvr>
                                    </p:animEffect>
                                  </p:childTnLst>
                                </p:cTn>
                              </p:par>
                            </p:childTnLst>
                          </p:cTn>
                        </p:par>
                        <p:par>
                          <p:cTn id="248" fill="hold">
                            <p:stCondLst>
                              <p:cond delay="8520"/>
                            </p:stCondLst>
                            <p:childTnLst>
                              <p:par>
                                <p:cTn id="249" presetID="53" presetClass="entr" presetSubtype="16" fill="hold" grpId="0" nodeType="afterEffect">
                                  <p:stCondLst>
                                    <p:cond delay="0"/>
                                  </p:stCondLst>
                                  <p:childTnLst>
                                    <p:set>
                                      <p:cBhvr>
                                        <p:cTn id="250" dur="1" fill="hold">
                                          <p:stCondLst>
                                            <p:cond delay="0"/>
                                          </p:stCondLst>
                                        </p:cTn>
                                        <p:tgtEl>
                                          <p:spTgt spid="81"/>
                                        </p:tgtEl>
                                        <p:attrNameLst>
                                          <p:attrName>style.visibility</p:attrName>
                                        </p:attrNameLst>
                                      </p:cBhvr>
                                      <p:to>
                                        <p:strVal val="visible"/>
                                      </p:to>
                                    </p:set>
                                    <p:anim calcmode="lin" valueType="num">
                                      <p:cBhvr>
                                        <p:cTn id="251" dur="500" fill="hold"/>
                                        <p:tgtEl>
                                          <p:spTgt spid="81"/>
                                        </p:tgtEl>
                                        <p:attrNameLst>
                                          <p:attrName>ppt_w</p:attrName>
                                        </p:attrNameLst>
                                      </p:cBhvr>
                                      <p:tavLst>
                                        <p:tav tm="0">
                                          <p:val>
                                            <p:fltVal val="0"/>
                                          </p:val>
                                        </p:tav>
                                        <p:tav tm="100000">
                                          <p:val>
                                            <p:strVal val="#ppt_w"/>
                                          </p:val>
                                        </p:tav>
                                      </p:tavLst>
                                    </p:anim>
                                    <p:anim calcmode="lin" valueType="num">
                                      <p:cBhvr>
                                        <p:cTn id="252" dur="500" fill="hold"/>
                                        <p:tgtEl>
                                          <p:spTgt spid="81"/>
                                        </p:tgtEl>
                                        <p:attrNameLst>
                                          <p:attrName>ppt_h</p:attrName>
                                        </p:attrNameLst>
                                      </p:cBhvr>
                                      <p:tavLst>
                                        <p:tav tm="0">
                                          <p:val>
                                            <p:fltVal val="0"/>
                                          </p:val>
                                        </p:tav>
                                        <p:tav tm="100000">
                                          <p:val>
                                            <p:strVal val="#ppt_h"/>
                                          </p:val>
                                        </p:tav>
                                      </p:tavLst>
                                    </p:anim>
                                    <p:animEffect transition="in" filter="fade">
                                      <p:cBhvr>
                                        <p:cTn id="253" dur="500"/>
                                        <p:tgtEl>
                                          <p:spTgt spid="81"/>
                                        </p:tgtEl>
                                      </p:cBhvr>
                                    </p:animEffect>
                                  </p:childTnLst>
                                </p:cTn>
                              </p:par>
                              <p:par>
                                <p:cTn id="254" presetID="53" presetClass="entr" presetSubtype="16" fill="hold" grpId="0" nodeType="withEffect">
                                  <p:stCondLst>
                                    <p:cond delay="0"/>
                                  </p:stCondLst>
                                  <p:childTnLst>
                                    <p:set>
                                      <p:cBhvr>
                                        <p:cTn id="255" dur="1" fill="hold">
                                          <p:stCondLst>
                                            <p:cond delay="0"/>
                                          </p:stCondLst>
                                        </p:cTn>
                                        <p:tgtEl>
                                          <p:spTgt spid="51"/>
                                        </p:tgtEl>
                                        <p:attrNameLst>
                                          <p:attrName>style.visibility</p:attrName>
                                        </p:attrNameLst>
                                      </p:cBhvr>
                                      <p:to>
                                        <p:strVal val="visible"/>
                                      </p:to>
                                    </p:set>
                                    <p:anim calcmode="lin" valueType="num">
                                      <p:cBhvr>
                                        <p:cTn id="256" dur="500" fill="hold"/>
                                        <p:tgtEl>
                                          <p:spTgt spid="51"/>
                                        </p:tgtEl>
                                        <p:attrNameLst>
                                          <p:attrName>ppt_w</p:attrName>
                                        </p:attrNameLst>
                                      </p:cBhvr>
                                      <p:tavLst>
                                        <p:tav tm="0">
                                          <p:val>
                                            <p:fltVal val="0"/>
                                          </p:val>
                                        </p:tav>
                                        <p:tav tm="100000">
                                          <p:val>
                                            <p:strVal val="#ppt_w"/>
                                          </p:val>
                                        </p:tav>
                                      </p:tavLst>
                                    </p:anim>
                                    <p:anim calcmode="lin" valueType="num">
                                      <p:cBhvr>
                                        <p:cTn id="257" dur="500" fill="hold"/>
                                        <p:tgtEl>
                                          <p:spTgt spid="51"/>
                                        </p:tgtEl>
                                        <p:attrNameLst>
                                          <p:attrName>ppt_h</p:attrName>
                                        </p:attrNameLst>
                                      </p:cBhvr>
                                      <p:tavLst>
                                        <p:tav tm="0">
                                          <p:val>
                                            <p:fltVal val="0"/>
                                          </p:val>
                                        </p:tav>
                                        <p:tav tm="100000">
                                          <p:val>
                                            <p:strVal val="#ppt_h"/>
                                          </p:val>
                                        </p:tav>
                                      </p:tavLst>
                                    </p:anim>
                                    <p:animEffect transition="in" filter="fade">
                                      <p:cBhvr>
                                        <p:cTn id="258" dur="500"/>
                                        <p:tgtEl>
                                          <p:spTgt spid="51"/>
                                        </p:tgtEl>
                                      </p:cBhvr>
                                    </p:animEffect>
                                  </p:childTnLst>
                                </p:cTn>
                              </p:par>
                              <p:par>
                                <p:cTn id="259" presetID="53" presetClass="entr" presetSubtype="16" fill="hold" grpId="0" nodeType="withEffect">
                                  <p:stCondLst>
                                    <p:cond delay="0"/>
                                  </p:stCondLst>
                                  <p:childTnLst>
                                    <p:set>
                                      <p:cBhvr>
                                        <p:cTn id="260" dur="1" fill="hold">
                                          <p:stCondLst>
                                            <p:cond delay="0"/>
                                          </p:stCondLst>
                                        </p:cTn>
                                        <p:tgtEl>
                                          <p:spTgt spid="71"/>
                                        </p:tgtEl>
                                        <p:attrNameLst>
                                          <p:attrName>style.visibility</p:attrName>
                                        </p:attrNameLst>
                                      </p:cBhvr>
                                      <p:to>
                                        <p:strVal val="visible"/>
                                      </p:to>
                                    </p:set>
                                    <p:anim calcmode="lin" valueType="num">
                                      <p:cBhvr>
                                        <p:cTn id="261" dur="500" fill="hold"/>
                                        <p:tgtEl>
                                          <p:spTgt spid="71"/>
                                        </p:tgtEl>
                                        <p:attrNameLst>
                                          <p:attrName>ppt_w</p:attrName>
                                        </p:attrNameLst>
                                      </p:cBhvr>
                                      <p:tavLst>
                                        <p:tav tm="0">
                                          <p:val>
                                            <p:fltVal val="0"/>
                                          </p:val>
                                        </p:tav>
                                        <p:tav tm="100000">
                                          <p:val>
                                            <p:strVal val="#ppt_w"/>
                                          </p:val>
                                        </p:tav>
                                      </p:tavLst>
                                    </p:anim>
                                    <p:anim calcmode="lin" valueType="num">
                                      <p:cBhvr>
                                        <p:cTn id="262" dur="500" fill="hold"/>
                                        <p:tgtEl>
                                          <p:spTgt spid="71"/>
                                        </p:tgtEl>
                                        <p:attrNameLst>
                                          <p:attrName>ppt_h</p:attrName>
                                        </p:attrNameLst>
                                      </p:cBhvr>
                                      <p:tavLst>
                                        <p:tav tm="0">
                                          <p:val>
                                            <p:fltVal val="0"/>
                                          </p:val>
                                        </p:tav>
                                        <p:tav tm="100000">
                                          <p:val>
                                            <p:strVal val="#ppt_h"/>
                                          </p:val>
                                        </p:tav>
                                      </p:tavLst>
                                    </p:anim>
                                    <p:animEffect transition="in" filter="fade">
                                      <p:cBhvr>
                                        <p:cTn id="263" dur="500"/>
                                        <p:tgtEl>
                                          <p:spTgt spid="71"/>
                                        </p:tgtEl>
                                      </p:cBhvr>
                                    </p:animEffect>
                                  </p:childTnLst>
                                </p:cTn>
                              </p:par>
                            </p:childTnLst>
                          </p:cTn>
                        </p:par>
                        <p:par>
                          <p:cTn id="264" fill="hold">
                            <p:stCondLst>
                              <p:cond delay="9020"/>
                            </p:stCondLst>
                            <p:childTnLst>
                              <p:par>
                                <p:cTn id="265" presetID="53" presetClass="entr" presetSubtype="16" fill="hold" grpId="0" nodeType="afterEffect">
                                  <p:stCondLst>
                                    <p:cond delay="0"/>
                                  </p:stCondLst>
                                  <p:childTnLst>
                                    <p:set>
                                      <p:cBhvr>
                                        <p:cTn id="266" dur="1" fill="hold">
                                          <p:stCondLst>
                                            <p:cond delay="0"/>
                                          </p:stCondLst>
                                        </p:cTn>
                                        <p:tgtEl>
                                          <p:spTgt spid="59"/>
                                        </p:tgtEl>
                                        <p:attrNameLst>
                                          <p:attrName>style.visibility</p:attrName>
                                        </p:attrNameLst>
                                      </p:cBhvr>
                                      <p:to>
                                        <p:strVal val="visible"/>
                                      </p:to>
                                    </p:set>
                                    <p:anim calcmode="lin" valueType="num">
                                      <p:cBhvr>
                                        <p:cTn id="267" dur="500" fill="hold"/>
                                        <p:tgtEl>
                                          <p:spTgt spid="59"/>
                                        </p:tgtEl>
                                        <p:attrNameLst>
                                          <p:attrName>ppt_w</p:attrName>
                                        </p:attrNameLst>
                                      </p:cBhvr>
                                      <p:tavLst>
                                        <p:tav tm="0">
                                          <p:val>
                                            <p:fltVal val="0"/>
                                          </p:val>
                                        </p:tav>
                                        <p:tav tm="100000">
                                          <p:val>
                                            <p:strVal val="#ppt_w"/>
                                          </p:val>
                                        </p:tav>
                                      </p:tavLst>
                                    </p:anim>
                                    <p:anim calcmode="lin" valueType="num">
                                      <p:cBhvr>
                                        <p:cTn id="268" dur="500" fill="hold"/>
                                        <p:tgtEl>
                                          <p:spTgt spid="59"/>
                                        </p:tgtEl>
                                        <p:attrNameLst>
                                          <p:attrName>ppt_h</p:attrName>
                                        </p:attrNameLst>
                                      </p:cBhvr>
                                      <p:tavLst>
                                        <p:tav tm="0">
                                          <p:val>
                                            <p:fltVal val="0"/>
                                          </p:val>
                                        </p:tav>
                                        <p:tav tm="100000">
                                          <p:val>
                                            <p:strVal val="#ppt_h"/>
                                          </p:val>
                                        </p:tav>
                                      </p:tavLst>
                                    </p:anim>
                                    <p:animEffect transition="in" filter="fade">
                                      <p:cBhvr>
                                        <p:cTn id="269" dur="500"/>
                                        <p:tgtEl>
                                          <p:spTgt spid="59"/>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76"/>
                                        </p:tgtEl>
                                        <p:attrNameLst>
                                          <p:attrName>style.visibility</p:attrName>
                                        </p:attrNameLst>
                                      </p:cBhvr>
                                      <p:to>
                                        <p:strVal val="visible"/>
                                      </p:to>
                                    </p:set>
                                    <p:anim calcmode="lin" valueType="num">
                                      <p:cBhvr>
                                        <p:cTn id="272" dur="500" fill="hold"/>
                                        <p:tgtEl>
                                          <p:spTgt spid="76"/>
                                        </p:tgtEl>
                                        <p:attrNameLst>
                                          <p:attrName>ppt_w</p:attrName>
                                        </p:attrNameLst>
                                      </p:cBhvr>
                                      <p:tavLst>
                                        <p:tav tm="0">
                                          <p:val>
                                            <p:fltVal val="0"/>
                                          </p:val>
                                        </p:tav>
                                        <p:tav tm="100000">
                                          <p:val>
                                            <p:strVal val="#ppt_w"/>
                                          </p:val>
                                        </p:tav>
                                      </p:tavLst>
                                    </p:anim>
                                    <p:anim calcmode="lin" valueType="num">
                                      <p:cBhvr>
                                        <p:cTn id="273" dur="500" fill="hold"/>
                                        <p:tgtEl>
                                          <p:spTgt spid="76"/>
                                        </p:tgtEl>
                                        <p:attrNameLst>
                                          <p:attrName>ppt_h</p:attrName>
                                        </p:attrNameLst>
                                      </p:cBhvr>
                                      <p:tavLst>
                                        <p:tav tm="0">
                                          <p:val>
                                            <p:fltVal val="0"/>
                                          </p:val>
                                        </p:tav>
                                        <p:tav tm="100000">
                                          <p:val>
                                            <p:strVal val="#ppt_h"/>
                                          </p:val>
                                        </p:tav>
                                      </p:tavLst>
                                    </p:anim>
                                    <p:animEffect transition="in" filter="fade">
                                      <p:cBhvr>
                                        <p:cTn id="274" dur="500"/>
                                        <p:tgtEl>
                                          <p:spTgt spid="76"/>
                                        </p:tgtEl>
                                      </p:cBhvr>
                                    </p:animEffect>
                                  </p:childTnLst>
                                </p:cTn>
                              </p:par>
                              <p:par>
                                <p:cTn id="275" presetID="53" presetClass="entr" presetSubtype="16" fill="hold" grpId="0" nodeType="withEffect">
                                  <p:stCondLst>
                                    <p:cond delay="0"/>
                                  </p:stCondLst>
                                  <p:childTnLst>
                                    <p:set>
                                      <p:cBhvr>
                                        <p:cTn id="276" dur="1" fill="hold">
                                          <p:stCondLst>
                                            <p:cond delay="0"/>
                                          </p:stCondLst>
                                        </p:cTn>
                                        <p:tgtEl>
                                          <p:spTgt spid="58"/>
                                        </p:tgtEl>
                                        <p:attrNameLst>
                                          <p:attrName>style.visibility</p:attrName>
                                        </p:attrNameLst>
                                      </p:cBhvr>
                                      <p:to>
                                        <p:strVal val="visible"/>
                                      </p:to>
                                    </p:set>
                                    <p:anim calcmode="lin" valueType="num">
                                      <p:cBhvr>
                                        <p:cTn id="277" dur="500" fill="hold"/>
                                        <p:tgtEl>
                                          <p:spTgt spid="58"/>
                                        </p:tgtEl>
                                        <p:attrNameLst>
                                          <p:attrName>ppt_w</p:attrName>
                                        </p:attrNameLst>
                                      </p:cBhvr>
                                      <p:tavLst>
                                        <p:tav tm="0">
                                          <p:val>
                                            <p:fltVal val="0"/>
                                          </p:val>
                                        </p:tav>
                                        <p:tav tm="100000">
                                          <p:val>
                                            <p:strVal val="#ppt_w"/>
                                          </p:val>
                                        </p:tav>
                                      </p:tavLst>
                                    </p:anim>
                                    <p:anim calcmode="lin" valueType="num">
                                      <p:cBhvr>
                                        <p:cTn id="278" dur="500" fill="hold"/>
                                        <p:tgtEl>
                                          <p:spTgt spid="58"/>
                                        </p:tgtEl>
                                        <p:attrNameLst>
                                          <p:attrName>ppt_h</p:attrName>
                                        </p:attrNameLst>
                                      </p:cBhvr>
                                      <p:tavLst>
                                        <p:tav tm="0">
                                          <p:val>
                                            <p:fltVal val="0"/>
                                          </p:val>
                                        </p:tav>
                                        <p:tav tm="100000">
                                          <p:val>
                                            <p:strVal val="#ppt_h"/>
                                          </p:val>
                                        </p:tav>
                                      </p:tavLst>
                                    </p:anim>
                                    <p:animEffect transition="in" filter="fade">
                                      <p:cBhvr>
                                        <p:cTn id="279" dur="500"/>
                                        <p:tgtEl>
                                          <p:spTgt spid="58"/>
                                        </p:tgtEl>
                                      </p:cBhvr>
                                    </p:animEffect>
                                  </p:childTnLst>
                                </p:cTn>
                              </p:par>
                              <p:par>
                                <p:cTn id="280" presetID="53" presetClass="entr" presetSubtype="16" fill="hold" grpId="0" nodeType="withEffect">
                                  <p:stCondLst>
                                    <p:cond delay="0"/>
                                  </p:stCondLst>
                                  <p:childTnLst>
                                    <p:set>
                                      <p:cBhvr>
                                        <p:cTn id="281" dur="1" fill="hold">
                                          <p:stCondLst>
                                            <p:cond delay="0"/>
                                          </p:stCondLst>
                                        </p:cTn>
                                        <p:tgtEl>
                                          <p:spTgt spid="57"/>
                                        </p:tgtEl>
                                        <p:attrNameLst>
                                          <p:attrName>style.visibility</p:attrName>
                                        </p:attrNameLst>
                                      </p:cBhvr>
                                      <p:to>
                                        <p:strVal val="visible"/>
                                      </p:to>
                                    </p:set>
                                    <p:anim calcmode="lin" valueType="num">
                                      <p:cBhvr>
                                        <p:cTn id="282" dur="500" fill="hold"/>
                                        <p:tgtEl>
                                          <p:spTgt spid="57"/>
                                        </p:tgtEl>
                                        <p:attrNameLst>
                                          <p:attrName>ppt_w</p:attrName>
                                        </p:attrNameLst>
                                      </p:cBhvr>
                                      <p:tavLst>
                                        <p:tav tm="0">
                                          <p:val>
                                            <p:fltVal val="0"/>
                                          </p:val>
                                        </p:tav>
                                        <p:tav tm="100000">
                                          <p:val>
                                            <p:strVal val="#ppt_w"/>
                                          </p:val>
                                        </p:tav>
                                      </p:tavLst>
                                    </p:anim>
                                    <p:anim calcmode="lin" valueType="num">
                                      <p:cBhvr>
                                        <p:cTn id="283" dur="500" fill="hold"/>
                                        <p:tgtEl>
                                          <p:spTgt spid="57"/>
                                        </p:tgtEl>
                                        <p:attrNameLst>
                                          <p:attrName>ppt_h</p:attrName>
                                        </p:attrNameLst>
                                      </p:cBhvr>
                                      <p:tavLst>
                                        <p:tav tm="0">
                                          <p:val>
                                            <p:fltVal val="0"/>
                                          </p:val>
                                        </p:tav>
                                        <p:tav tm="100000">
                                          <p:val>
                                            <p:strVal val="#ppt_h"/>
                                          </p:val>
                                        </p:tav>
                                      </p:tavLst>
                                    </p:anim>
                                    <p:animEffect transition="in" filter="fade">
                                      <p:cBhvr>
                                        <p:cTn id="284" dur="500"/>
                                        <p:tgtEl>
                                          <p:spTgt spid="57"/>
                                        </p:tgtEl>
                                      </p:cBhvr>
                                    </p:animEffect>
                                  </p:childTnLst>
                                </p:cTn>
                              </p:par>
                            </p:childTnLst>
                          </p:cTn>
                        </p:par>
                        <p:par>
                          <p:cTn id="285" fill="hold">
                            <p:stCondLst>
                              <p:cond delay="9520"/>
                            </p:stCondLst>
                            <p:childTnLst>
                              <p:par>
                                <p:cTn id="286" presetID="53" presetClass="entr" presetSubtype="16" fill="hold" grpId="0" nodeType="afterEffect">
                                  <p:stCondLst>
                                    <p:cond delay="0"/>
                                  </p:stCondLst>
                                  <p:childTnLst>
                                    <p:set>
                                      <p:cBhvr>
                                        <p:cTn id="287" dur="1" fill="hold">
                                          <p:stCondLst>
                                            <p:cond delay="0"/>
                                          </p:stCondLst>
                                        </p:cTn>
                                        <p:tgtEl>
                                          <p:spTgt spid="54"/>
                                        </p:tgtEl>
                                        <p:attrNameLst>
                                          <p:attrName>style.visibility</p:attrName>
                                        </p:attrNameLst>
                                      </p:cBhvr>
                                      <p:to>
                                        <p:strVal val="visible"/>
                                      </p:to>
                                    </p:set>
                                    <p:anim calcmode="lin" valueType="num">
                                      <p:cBhvr>
                                        <p:cTn id="288" dur="500" fill="hold"/>
                                        <p:tgtEl>
                                          <p:spTgt spid="54"/>
                                        </p:tgtEl>
                                        <p:attrNameLst>
                                          <p:attrName>ppt_w</p:attrName>
                                        </p:attrNameLst>
                                      </p:cBhvr>
                                      <p:tavLst>
                                        <p:tav tm="0">
                                          <p:val>
                                            <p:fltVal val="0"/>
                                          </p:val>
                                        </p:tav>
                                        <p:tav tm="100000">
                                          <p:val>
                                            <p:strVal val="#ppt_w"/>
                                          </p:val>
                                        </p:tav>
                                      </p:tavLst>
                                    </p:anim>
                                    <p:anim calcmode="lin" valueType="num">
                                      <p:cBhvr>
                                        <p:cTn id="289" dur="500" fill="hold"/>
                                        <p:tgtEl>
                                          <p:spTgt spid="54"/>
                                        </p:tgtEl>
                                        <p:attrNameLst>
                                          <p:attrName>ppt_h</p:attrName>
                                        </p:attrNameLst>
                                      </p:cBhvr>
                                      <p:tavLst>
                                        <p:tav tm="0">
                                          <p:val>
                                            <p:fltVal val="0"/>
                                          </p:val>
                                        </p:tav>
                                        <p:tav tm="100000">
                                          <p:val>
                                            <p:strVal val="#ppt_h"/>
                                          </p:val>
                                        </p:tav>
                                      </p:tavLst>
                                    </p:anim>
                                    <p:animEffect transition="in" filter="fade">
                                      <p:cBhvr>
                                        <p:cTn id="290" dur="500"/>
                                        <p:tgtEl>
                                          <p:spTgt spid="54"/>
                                        </p:tgtEl>
                                      </p:cBhvr>
                                    </p:animEffect>
                                  </p:childTnLst>
                                </p:cTn>
                              </p:par>
                              <p:par>
                                <p:cTn id="291" presetID="53" presetClass="entr" presetSubtype="16" fill="hold" grpId="0" nodeType="withEffect">
                                  <p:stCondLst>
                                    <p:cond delay="0"/>
                                  </p:stCondLst>
                                  <p:childTnLst>
                                    <p:set>
                                      <p:cBhvr>
                                        <p:cTn id="292" dur="1" fill="hold">
                                          <p:stCondLst>
                                            <p:cond delay="0"/>
                                          </p:stCondLst>
                                        </p:cTn>
                                        <p:tgtEl>
                                          <p:spTgt spid="55"/>
                                        </p:tgtEl>
                                        <p:attrNameLst>
                                          <p:attrName>style.visibility</p:attrName>
                                        </p:attrNameLst>
                                      </p:cBhvr>
                                      <p:to>
                                        <p:strVal val="visible"/>
                                      </p:to>
                                    </p:set>
                                    <p:anim calcmode="lin" valueType="num">
                                      <p:cBhvr>
                                        <p:cTn id="293" dur="500" fill="hold"/>
                                        <p:tgtEl>
                                          <p:spTgt spid="55"/>
                                        </p:tgtEl>
                                        <p:attrNameLst>
                                          <p:attrName>ppt_w</p:attrName>
                                        </p:attrNameLst>
                                      </p:cBhvr>
                                      <p:tavLst>
                                        <p:tav tm="0">
                                          <p:val>
                                            <p:fltVal val="0"/>
                                          </p:val>
                                        </p:tav>
                                        <p:tav tm="100000">
                                          <p:val>
                                            <p:strVal val="#ppt_w"/>
                                          </p:val>
                                        </p:tav>
                                      </p:tavLst>
                                    </p:anim>
                                    <p:anim calcmode="lin" valueType="num">
                                      <p:cBhvr>
                                        <p:cTn id="294" dur="500" fill="hold"/>
                                        <p:tgtEl>
                                          <p:spTgt spid="55"/>
                                        </p:tgtEl>
                                        <p:attrNameLst>
                                          <p:attrName>ppt_h</p:attrName>
                                        </p:attrNameLst>
                                      </p:cBhvr>
                                      <p:tavLst>
                                        <p:tav tm="0">
                                          <p:val>
                                            <p:fltVal val="0"/>
                                          </p:val>
                                        </p:tav>
                                        <p:tav tm="100000">
                                          <p:val>
                                            <p:strVal val="#ppt_h"/>
                                          </p:val>
                                        </p:tav>
                                      </p:tavLst>
                                    </p:anim>
                                    <p:animEffect transition="in" filter="fade">
                                      <p:cBhvr>
                                        <p:cTn id="295" dur="500"/>
                                        <p:tgtEl>
                                          <p:spTgt spid="55"/>
                                        </p:tgtEl>
                                      </p:cBhvr>
                                    </p:animEffect>
                                  </p:childTnLst>
                                </p:cTn>
                              </p:par>
                            </p:childTnLst>
                          </p:cTn>
                        </p:par>
                        <p:par>
                          <p:cTn id="296" fill="hold">
                            <p:stCondLst>
                              <p:cond delay="10020"/>
                            </p:stCondLst>
                            <p:childTnLst>
                              <p:par>
                                <p:cTn id="297" presetID="53" presetClass="entr" presetSubtype="16" fill="hold" grpId="0" nodeType="afterEffect">
                                  <p:stCondLst>
                                    <p:cond delay="0"/>
                                  </p:stCondLst>
                                  <p:childTnLst>
                                    <p:set>
                                      <p:cBhvr>
                                        <p:cTn id="298" dur="1" fill="hold">
                                          <p:stCondLst>
                                            <p:cond delay="0"/>
                                          </p:stCondLst>
                                        </p:cTn>
                                        <p:tgtEl>
                                          <p:spTgt spid="56"/>
                                        </p:tgtEl>
                                        <p:attrNameLst>
                                          <p:attrName>style.visibility</p:attrName>
                                        </p:attrNameLst>
                                      </p:cBhvr>
                                      <p:to>
                                        <p:strVal val="visible"/>
                                      </p:to>
                                    </p:set>
                                    <p:anim calcmode="lin" valueType="num">
                                      <p:cBhvr>
                                        <p:cTn id="299" dur="500" fill="hold"/>
                                        <p:tgtEl>
                                          <p:spTgt spid="56"/>
                                        </p:tgtEl>
                                        <p:attrNameLst>
                                          <p:attrName>ppt_w</p:attrName>
                                        </p:attrNameLst>
                                      </p:cBhvr>
                                      <p:tavLst>
                                        <p:tav tm="0">
                                          <p:val>
                                            <p:fltVal val="0"/>
                                          </p:val>
                                        </p:tav>
                                        <p:tav tm="100000">
                                          <p:val>
                                            <p:strVal val="#ppt_w"/>
                                          </p:val>
                                        </p:tav>
                                      </p:tavLst>
                                    </p:anim>
                                    <p:anim calcmode="lin" valueType="num">
                                      <p:cBhvr>
                                        <p:cTn id="300" dur="500" fill="hold"/>
                                        <p:tgtEl>
                                          <p:spTgt spid="56"/>
                                        </p:tgtEl>
                                        <p:attrNameLst>
                                          <p:attrName>ppt_h</p:attrName>
                                        </p:attrNameLst>
                                      </p:cBhvr>
                                      <p:tavLst>
                                        <p:tav tm="0">
                                          <p:val>
                                            <p:fltVal val="0"/>
                                          </p:val>
                                        </p:tav>
                                        <p:tav tm="100000">
                                          <p:val>
                                            <p:strVal val="#ppt_h"/>
                                          </p:val>
                                        </p:tav>
                                      </p:tavLst>
                                    </p:anim>
                                    <p:animEffect transition="in" filter="fade">
                                      <p:cBhvr>
                                        <p:cTn id="301" dur="500"/>
                                        <p:tgtEl>
                                          <p:spTgt spid="56"/>
                                        </p:tgtEl>
                                      </p:cBhvr>
                                    </p:animEffect>
                                  </p:childTnLst>
                                </p:cTn>
                              </p:par>
                              <p:par>
                                <p:cTn id="302" presetID="53" presetClass="entr" presetSubtype="16" fill="hold" grpId="0" nodeType="withEffect">
                                  <p:stCondLst>
                                    <p:cond delay="0"/>
                                  </p:stCondLst>
                                  <p:childTnLst>
                                    <p:set>
                                      <p:cBhvr>
                                        <p:cTn id="303" dur="1" fill="hold">
                                          <p:stCondLst>
                                            <p:cond delay="0"/>
                                          </p:stCondLst>
                                        </p:cTn>
                                        <p:tgtEl>
                                          <p:spTgt spid="52"/>
                                        </p:tgtEl>
                                        <p:attrNameLst>
                                          <p:attrName>style.visibility</p:attrName>
                                        </p:attrNameLst>
                                      </p:cBhvr>
                                      <p:to>
                                        <p:strVal val="visible"/>
                                      </p:to>
                                    </p:set>
                                    <p:anim calcmode="lin" valueType="num">
                                      <p:cBhvr>
                                        <p:cTn id="304" dur="500" fill="hold"/>
                                        <p:tgtEl>
                                          <p:spTgt spid="52"/>
                                        </p:tgtEl>
                                        <p:attrNameLst>
                                          <p:attrName>ppt_w</p:attrName>
                                        </p:attrNameLst>
                                      </p:cBhvr>
                                      <p:tavLst>
                                        <p:tav tm="0">
                                          <p:val>
                                            <p:fltVal val="0"/>
                                          </p:val>
                                        </p:tav>
                                        <p:tav tm="100000">
                                          <p:val>
                                            <p:strVal val="#ppt_w"/>
                                          </p:val>
                                        </p:tav>
                                      </p:tavLst>
                                    </p:anim>
                                    <p:anim calcmode="lin" valueType="num">
                                      <p:cBhvr>
                                        <p:cTn id="305" dur="500" fill="hold"/>
                                        <p:tgtEl>
                                          <p:spTgt spid="52"/>
                                        </p:tgtEl>
                                        <p:attrNameLst>
                                          <p:attrName>ppt_h</p:attrName>
                                        </p:attrNameLst>
                                      </p:cBhvr>
                                      <p:tavLst>
                                        <p:tav tm="0">
                                          <p:val>
                                            <p:fltVal val="0"/>
                                          </p:val>
                                        </p:tav>
                                        <p:tav tm="100000">
                                          <p:val>
                                            <p:strVal val="#ppt_h"/>
                                          </p:val>
                                        </p:tav>
                                      </p:tavLst>
                                    </p:anim>
                                    <p:animEffect transition="in" filter="fade">
                                      <p:cBhvr>
                                        <p:cTn id="306" dur="500"/>
                                        <p:tgtEl>
                                          <p:spTgt spid="52"/>
                                        </p:tgtEl>
                                      </p:cBhvr>
                                    </p:animEffect>
                                  </p:childTnLst>
                                </p:cTn>
                              </p:par>
                              <p:par>
                                <p:cTn id="307" presetID="53" presetClass="entr" presetSubtype="16" fill="hold" grpId="0" nodeType="withEffect">
                                  <p:stCondLst>
                                    <p:cond delay="0"/>
                                  </p:stCondLst>
                                  <p:childTnLst>
                                    <p:set>
                                      <p:cBhvr>
                                        <p:cTn id="308" dur="1" fill="hold">
                                          <p:stCondLst>
                                            <p:cond delay="0"/>
                                          </p:stCondLst>
                                        </p:cTn>
                                        <p:tgtEl>
                                          <p:spTgt spid="68"/>
                                        </p:tgtEl>
                                        <p:attrNameLst>
                                          <p:attrName>style.visibility</p:attrName>
                                        </p:attrNameLst>
                                      </p:cBhvr>
                                      <p:to>
                                        <p:strVal val="visible"/>
                                      </p:to>
                                    </p:set>
                                    <p:anim calcmode="lin" valueType="num">
                                      <p:cBhvr>
                                        <p:cTn id="309" dur="500" fill="hold"/>
                                        <p:tgtEl>
                                          <p:spTgt spid="68"/>
                                        </p:tgtEl>
                                        <p:attrNameLst>
                                          <p:attrName>ppt_w</p:attrName>
                                        </p:attrNameLst>
                                      </p:cBhvr>
                                      <p:tavLst>
                                        <p:tav tm="0">
                                          <p:val>
                                            <p:fltVal val="0"/>
                                          </p:val>
                                        </p:tav>
                                        <p:tav tm="100000">
                                          <p:val>
                                            <p:strVal val="#ppt_w"/>
                                          </p:val>
                                        </p:tav>
                                      </p:tavLst>
                                    </p:anim>
                                    <p:anim calcmode="lin" valueType="num">
                                      <p:cBhvr>
                                        <p:cTn id="310" dur="500" fill="hold"/>
                                        <p:tgtEl>
                                          <p:spTgt spid="68"/>
                                        </p:tgtEl>
                                        <p:attrNameLst>
                                          <p:attrName>ppt_h</p:attrName>
                                        </p:attrNameLst>
                                      </p:cBhvr>
                                      <p:tavLst>
                                        <p:tav tm="0">
                                          <p:val>
                                            <p:fltVal val="0"/>
                                          </p:val>
                                        </p:tav>
                                        <p:tav tm="100000">
                                          <p:val>
                                            <p:strVal val="#ppt_h"/>
                                          </p:val>
                                        </p:tav>
                                      </p:tavLst>
                                    </p:anim>
                                    <p:animEffect transition="in" filter="fade">
                                      <p:cBhvr>
                                        <p:cTn id="311" dur="500"/>
                                        <p:tgtEl>
                                          <p:spTgt spid="68"/>
                                        </p:tgtEl>
                                      </p:cBhvr>
                                    </p:animEffect>
                                  </p:childTnLst>
                                </p:cTn>
                              </p:par>
                              <p:par>
                                <p:cTn id="312" presetID="53" presetClass="entr" presetSubtype="16" fill="hold" grpId="0" nodeType="withEffect">
                                  <p:stCondLst>
                                    <p:cond delay="0"/>
                                  </p:stCondLst>
                                  <p:childTnLst>
                                    <p:set>
                                      <p:cBhvr>
                                        <p:cTn id="313" dur="1" fill="hold">
                                          <p:stCondLst>
                                            <p:cond delay="0"/>
                                          </p:stCondLst>
                                        </p:cTn>
                                        <p:tgtEl>
                                          <p:spTgt spid="69"/>
                                        </p:tgtEl>
                                        <p:attrNameLst>
                                          <p:attrName>style.visibility</p:attrName>
                                        </p:attrNameLst>
                                      </p:cBhvr>
                                      <p:to>
                                        <p:strVal val="visible"/>
                                      </p:to>
                                    </p:set>
                                    <p:anim calcmode="lin" valueType="num">
                                      <p:cBhvr>
                                        <p:cTn id="314" dur="500" fill="hold"/>
                                        <p:tgtEl>
                                          <p:spTgt spid="69"/>
                                        </p:tgtEl>
                                        <p:attrNameLst>
                                          <p:attrName>ppt_w</p:attrName>
                                        </p:attrNameLst>
                                      </p:cBhvr>
                                      <p:tavLst>
                                        <p:tav tm="0">
                                          <p:val>
                                            <p:fltVal val="0"/>
                                          </p:val>
                                        </p:tav>
                                        <p:tav tm="100000">
                                          <p:val>
                                            <p:strVal val="#ppt_w"/>
                                          </p:val>
                                        </p:tav>
                                      </p:tavLst>
                                    </p:anim>
                                    <p:anim calcmode="lin" valueType="num">
                                      <p:cBhvr>
                                        <p:cTn id="315" dur="500" fill="hold"/>
                                        <p:tgtEl>
                                          <p:spTgt spid="69"/>
                                        </p:tgtEl>
                                        <p:attrNameLst>
                                          <p:attrName>ppt_h</p:attrName>
                                        </p:attrNameLst>
                                      </p:cBhvr>
                                      <p:tavLst>
                                        <p:tav tm="0">
                                          <p:val>
                                            <p:fltVal val="0"/>
                                          </p:val>
                                        </p:tav>
                                        <p:tav tm="100000">
                                          <p:val>
                                            <p:strVal val="#ppt_h"/>
                                          </p:val>
                                        </p:tav>
                                      </p:tavLst>
                                    </p:anim>
                                    <p:animEffect transition="in" filter="fade">
                                      <p:cBhvr>
                                        <p:cTn id="316" dur="500"/>
                                        <p:tgtEl>
                                          <p:spTgt spid="69"/>
                                        </p:tgtEl>
                                      </p:cBhvr>
                                    </p:animEffect>
                                  </p:childTnLst>
                                </p:cTn>
                              </p:par>
                              <p:par>
                                <p:cTn id="317" presetID="53" presetClass="entr" presetSubtype="16" fill="hold" grpId="0" nodeType="withEffect">
                                  <p:stCondLst>
                                    <p:cond delay="0"/>
                                  </p:stCondLst>
                                  <p:childTnLst>
                                    <p:set>
                                      <p:cBhvr>
                                        <p:cTn id="318" dur="1" fill="hold">
                                          <p:stCondLst>
                                            <p:cond delay="0"/>
                                          </p:stCondLst>
                                        </p:cTn>
                                        <p:tgtEl>
                                          <p:spTgt spid="70"/>
                                        </p:tgtEl>
                                        <p:attrNameLst>
                                          <p:attrName>style.visibility</p:attrName>
                                        </p:attrNameLst>
                                      </p:cBhvr>
                                      <p:to>
                                        <p:strVal val="visible"/>
                                      </p:to>
                                    </p:set>
                                    <p:anim calcmode="lin" valueType="num">
                                      <p:cBhvr>
                                        <p:cTn id="319" dur="500" fill="hold"/>
                                        <p:tgtEl>
                                          <p:spTgt spid="70"/>
                                        </p:tgtEl>
                                        <p:attrNameLst>
                                          <p:attrName>ppt_w</p:attrName>
                                        </p:attrNameLst>
                                      </p:cBhvr>
                                      <p:tavLst>
                                        <p:tav tm="0">
                                          <p:val>
                                            <p:fltVal val="0"/>
                                          </p:val>
                                        </p:tav>
                                        <p:tav tm="100000">
                                          <p:val>
                                            <p:strVal val="#ppt_w"/>
                                          </p:val>
                                        </p:tav>
                                      </p:tavLst>
                                    </p:anim>
                                    <p:anim calcmode="lin" valueType="num">
                                      <p:cBhvr>
                                        <p:cTn id="320" dur="500" fill="hold"/>
                                        <p:tgtEl>
                                          <p:spTgt spid="70"/>
                                        </p:tgtEl>
                                        <p:attrNameLst>
                                          <p:attrName>ppt_h</p:attrName>
                                        </p:attrNameLst>
                                      </p:cBhvr>
                                      <p:tavLst>
                                        <p:tav tm="0">
                                          <p:val>
                                            <p:fltVal val="0"/>
                                          </p:val>
                                        </p:tav>
                                        <p:tav tm="100000">
                                          <p:val>
                                            <p:strVal val="#ppt_h"/>
                                          </p:val>
                                        </p:tav>
                                      </p:tavLst>
                                    </p:anim>
                                    <p:animEffect transition="in" filter="fade">
                                      <p:cBhvr>
                                        <p:cTn id="321" dur="500"/>
                                        <p:tgtEl>
                                          <p:spTgt spid="70"/>
                                        </p:tgtEl>
                                      </p:cBhvr>
                                    </p:animEffect>
                                  </p:childTnLst>
                                </p:cTn>
                              </p:par>
                              <p:par>
                                <p:cTn id="322" presetID="53" presetClass="entr" presetSubtype="16" fill="hold" grpId="0" nodeType="withEffect">
                                  <p:stCondLst>
                                    <p:cond delay="0"/>
                                  </p:stCondLst>
                                  <p:childTnLst>
                                    <p:set>
                                      <p:cBhvr>
                                        <p:cTn id="323" dur="1" fill="hold">
                                          <p:stCondLst>
                                            <p:cond delay="0"/>
                                          </p:stCondLst>
                                        </p:cTn>
                                        <p:tgtEl>
                                          <p:spTgt spid="75"/>
                                        </p:tgtEl>
                                        <p:attrNameLst>
                                          <p:attrName>style.visibility</p:attrName>
                                        </p:attrNameLst>
                                      </p:cBhvr>
                                      <p:to>
                                        <p:strVal val="visible"/>
                                      </p:to>
                                    </p:set>
                                    <p:anim calcmode="lin" valueType="num">
                                      <p:cBhvr>
                                        <p:cTn id="324" dur="500" fill="hold"/>
                                        <p:tgtEl>
                                          <p:spTgt spid="75"/>
                                        </p:tgtEl>
                                        <p:attrNameLst>
                                          <p:attrName>ppt_w</p:attrName>
                                        </p:attrNameLst>
                                      </p:cBhvr>
                                      <p:tavLst>
                                        <p:tav tm="0">
                                          <p:val>
                                            <p:fltVal val="0"/>
                                          </p:val>
                                        </p:tav>
                                        <p:tav tm="100000">
                                          <p:val>
                                            <p:strVal val="#ppt_w"/>
                                          </p:val>
                                        </p:tav>
                                      </p:tavLst>
                                    </p:anim>
                                    <p:anim calcmode="lin" valueType="num">
                                      <p:cBhvr>
                                        <p:cTn id="325" dur="500" fill="hold"/>
                                        <p:tgtEl>
                                          <p:spTgt spid="75"/>
                                        </p:tgtEl>
                                        <p:attrNameLst>
                                          <p:attrName>ppt_h</p:attrName>
                                        </p:attrNameLst>
                                      </p:cBhvr>
                                      <p:tavLst>
                                        <p:tav tm="0">
                                          <p:val>
                                            <p:fltVal val="0"/>
                                          </p:val>
                                        </p:tav>
                                        <p:tav tm="100000">
                                          <p:val>
                                            <p:strVal val="#ppt_h"/>
                                          </p:val>
                                        </p:tav>
                                      </p:tavLst>
                                    </p:anim>
                                    <p:animEffect transition="in" filter="fade">
                                      <p:cBhvr>
                                        <p:cTn id="326" dur="500"/>
                                        <p:tgtEl>
                                          <p:spTgt spid="75"/>
                                        </p:tgtEl>
                                      </p:cBhvr>
                                    </p:animEffect>
                                  </p:childTnLst>
                                </p:cTn>
                              </p:par>
                              <p:par>
                                <p:cTn id="327" presetID="53" presetClass="entr" presetSubtype="16" fill="hold" grpId="0" nodeType="withEffect">
                                  <p:stCondLst>
                                    <p:cond delay="0"/>
                                  </p:stCondLst>
                                  <p:childTnLst>
                                    <p:set>
                                      <p:cBhvr>
                                        <p:cTn id="328" dur="1" fill="hold">
                                          <p:stCondLst>
                                            <p:cond delay="0"/>
                                          </p:stCondLst>
                                        </p:cTn>
                                        <p:tgtEl>
                                          <p:spTgt spid="82"/>
                                        </p:tgtEl>
                                        <p:attrNameLst>
                                          <p:attrName>style.visibility</p:attrName>
                                        </p:attrNameLst>
                                      </p:cBhvr>
                                      <p:to>
                                        <p:strVal val="visible"/>
                                      </p:to>
                                    </p:set>
                                    <p:anim calcmode="lin" valueType="num">
                                      <p:cBhvr>
                                        <p:cTn id="329" dur="500" fill="hold"/>
                                        <p:tgtEl>
                                          <p:spTgt spid="82"/>
                                        </p:tgtEl>
                                        <p:attrNameLst>
                                          <p:attrName>ppt_w</p:attrName>
                                        </p:attrNameLst>
                                      </p:cBhvr>
                                      <p:tavLst>
                                        <p:tav tm="0">
                                          <p:val>
                                            <p:fltVal val="0"/>
                                          </p:val>
                                        </p:tav>
                                        <p:tav tm="100000">
                                          <p:val>
                                            <p:strVal val="#ppt_w"/>
                                          </p:val>
                                        </p:tav>
                                      </p:tavLst>
                                    </p:anim>
                                    <p:anim calcmode="lin" valueType="num">
                                      <p:cBhvr>
                                        <p:cTn id="330" dur="500" fill="hold"/>
                                        <p:tgtEl>
                                          <p:spTgt spid="82"/>
                                        </p:tgtEl>
                                        <p:attrNameLst>
                                          <p:attrName>ppt_h</p:attrName>
                                        </p:attrNameLst>
                                      </p:cBhvr>
                                      <p:tavLst>
                                        <p:tav tm="0">
                                          <p:val>
                                            <p:fltVal val="0"/>
                                          </p:val>
                                        </p:tav>
                                        <p:tav tm="100000">
                                          <p:val>
                                            <p:strVal val="#ppt_h"/>
                                          </p:val>
                                        </p:tav>
                                      </p:tavLst>
                                    </p:anim>
                                    <p:animEffect transition="in" filter="fade">
                                      <p:cBhvr>
                                        <p:cTn id="331" dur="500"/>
                                        <p:tgtEl>
                                          <p:spTgt spid="82"/>
                                        </p:tgtEl>
                                      </p:cBhvr>
                                    </p:animEffect>
                                  </p:childTnLst>
                                </p:cTn>
                              </p:par>
                              <p:par>
                                <p:cTn id="332" presetID="53" presetClass="entr" presetSubtype="16" fill="hold" grpId="0" nodeType="withEffect">
                                  <p:stCondLst>
                                    <p:cond delay="0"/>
                                  </p:stCondLst>
                                  <p:childTnLst>
                                    <p:set>
                                      <p:cBhvr>
                                        <p:cTn id="333" dur="1" fill="hold">
                                          <p:stCondLst>
                                            <p:cond delay="0"/>
                                          </p:stCondLst>
                                        </p:cTn>
                                        <p:tgtEl>
                                          <p:spTgt spid="83"/>
                                        </p:tgtEl>
                                        <p:attrNameLst>
                                          <p:attrName>style.visibility</p:attrName>
                                        </p:attrNameLst>
                                      </p:cBhvr>
                                      <p:to>
                                        <p:strVal val="visible"/>
                                      </p:to>
                                    </p:set>
                                    <p:anim calcmode="lin" valueType="num">
                                      <p:cBhvr>
                                        <p:cTn id="334" dur="500" fill="hold"/>
                                        <p:tgtEl>
                                          <p:spTgt spid="83"/>
                                        </p:tgtEl>
                                        <p:attrNameLst>
                                          <p:attrName>ppt_w</p:attrName>
                                        </p:attrNameLst>
                                      </p:cBhvr>
                                      <p:tavLst>
                                        <p:tav tm="0">
                                          <p:val>
                                            <p:fltVal val="0"/>
                                          </p:val>
                                        </p:tav>
                                        <p:tav tm="100000">
                                          <p:val>
                                            <p:strVal val="#ppt_w"/>
                                          </p:val>
                                        </p:tav>
                                      </p:tavLst>
                                    </p:anim>
                                    <p:anim calcmode="lin" valueType="num">
                                      <p:cBhvr>
                                        <p:cTn id="335" dur="500" fill="hold"/>
                                        <p:tgtEl>
                                          <p:spTgt spid="83"/>
                                        </p:tgtEl>
                                        <p:attrNameLst>
                                          <p:attrName>ppt_h</p:attrName>
                                        </p:attrNameLst>
                                      </p:cBhvr>
                                      <p:tavLst>
                                        <p:tav tm="0">
                                          <p:val>
                                            <p:fltVal val="0"/>
                                          </p:val>
                                        </p:tav>
                                        <p:tav tm="100000">
                                          <p:val>
                                            <p:strVal val="#ppt_h"/>
                                          </p:val>
                                        </p:tav>
                                      </p:tavLst>
                                    </p:anim>
                                    <p:animEffect transition="in" filter="fade">
                                      <p:cBhvr>
                                        <p:cTn id="336" dur="500"/>
                                        <p:tgtEl>
                                          <p:spTgt spid="83"/>
                                        </p:tgtEl>
                                      </p:cBhvr>
                                    </p:animEffect>
                                  </p:childTnLst>
                                </p:cTn>
                              </p:par>
                            </p:childTnLst>
                          </p:cTn>
                        </p:par>
                        <p:par>
                          <p:cTn id="337" fill="hold">
                            <p:stCondLst>
                              <p:cond delay="10520"/>
                            </p:stCondLst>
                            <p:childTnLst>
                              <p:par>
                                <p:cTn id="338" presetID="53" presetClass="entr" presetSubtype="16" fill="hold" grpId="0" nodeType="afterEffect">
                                  <p:stCondLst>
                                    <p:cond delay="0"/>
                                  </p:stCondLst>
                                  <p:childTnLst>
                                    <p:set>
                                      <p:cBhvr>
                                        <p:cTn id="339" dur="1" fill="hold">
                                          <p:stCondLst>
                                            <p:cond delay="0"/>
                                          </p:stCondLst>
                                        </p:cTn>
                                        <p:tgtEl>
                                          <p:spTgt spid="66"/>
                                        </p:tgtEl>
                                        <p:attrNameLst>
                                          <p:attrName>style.visibility</p:attrName>
                                        </p:attrNameLst>
                                      </p:cBhvr>
                                      <p:to>
                                        <p:strVal val="visible"/>
                                      </p:to>
                                    </p:set>
                                    <p:anim calcmode="lin" valueType="num">
                                      <p:cBhvr>
                                        <p:cTn id="340" dur="500" fill="hold"/>
                                        <p:tgtEl>
                                          <p:spTgt spid="66"/>
                                        </p:tgtEl>
                                        <p:attrNameLst>
                                          <p:attrName>ppt_w</p:attrName>
                                        </p:attrNameLst>
                                      </p:cBhvr>
                                      <p:tavLst>
                                        <p:tav tm="0">
                                          <p:val>
                                            <p:fltVal val="0"/>
                                          </p:val>
                                        </p:tav>
                                        <p:tav tm="100000">
                                          <p:val>
                                            <p:strVal val="#ppt_w"/>
                                          </p:val>
                                        </p:tav>
                                      </p:tavLst>
                                    </p:anim>
                                    <p:anim calcmode="lin" valueType="num">
                                      <p:cBhvr>
                                        <p:cTn id="341" dur="500" fill="hold"/>
                                        <p:tgtEl>
                                          <p:spTgt spid="66"/>
                                        </p:tgtEl>
                                        <p:attrNameLst>
                                          <p:attrName>ppt_h</p:attrName>
                                        </p:attrNameLst>
                                      </p:cBhvr>
                                      <p:tavLst>
                                        <p:tav tm="0">
                                          <p:val>
                                            <p:fltVal val="0"/>
                                          </p:val>
                                        </p:tav>
                                        <p:tav tm="100000">
                                          <p:val>
                                            <p:strVal val="#ppt_h"/>
                                          </p:val>
                                        </p:tav>
                                      </p:tavLst>
                                    </p:anim>
                                    <p:animEffect transition="in" filter="fade">
                                      <p:cBhvr>
                                        <p:cTn id="342" dur="500"/>
                                        <p:tgtEl>
                                          <p:spTgt spid="66"/>
                                        </p:tgtEl>
                                      </p:cBhvr>
                                    </p:animEffect>
                                  </p:childTnLst>
                                </p:cTn>
                              </p:par>
                              <p:par>
                                <p:cTn id="343" presetID="53" presetClass="entr" presetSubtype="16" fill="hold" grpId="0" nodeType="withEffect">
                                  <p:stCondLst>
                                    <p:cond delay="0"/>
                                  </p:stCondLst>
                                  <p:childTnLst>
                                    <p:set>
                                      <p:cBhvr>
                                        <p:cTn id="344" dur="1" fill="hold">
                                          <p:stCondLst>
                                            <p:cond delay="0"/>
                                          </p:stCondLst>
                                        </p:cTn>
                                        <p:tgtEl>
                                          <p:spTgt spid="77"/>
                                        </p:tgtEl>
                                        <p:attrNameLst>
                                          <p:attrName>style.visibility</p:attrName>
                                        </p:attrNameLst>
                                      </p:cBhvr>
                                      <p:to>
                                        <p:strVal val="visible"/>
                                      </p:to>
                                    </p:set>
                                    <p:anim calcmode="lin" valueType="num">
                                      <p:cBhvr>
                                        <p:cTn id="345" dur="500" fill="hold"/>
                                        <p:tgtEl>
                                          <p:spTgt spid="77"/>
                                        </p:tgtEl>
                                        <p:attrNameLst>
                                          <p:attrName>ppt_w</p:attrName>
                                        </p:attrNameLst>
                                      </p:cBhvr>
                                      <p:tavLst>
                                        <p:tav tm="0">
                                          <p:val>
                                            <p:fltVal val="0"/>
                                          </p:val>
                                        </p:tav>
                                        <p:tav tm="100000">
                                          <p:val>
                                            <p:strVal val="#ppt_w"/>
                                          </p:val>
                                        </p:tav>
                                      </p:tavLst>
                                    </p:anim>
                                    <p:anim calcmode="lin" valueType="num">
                                      <p:cBhvr>
                                        <p:cTn id="346" dur="500" fill="hold"/>
                                        <p:tgtEl>
                                          <p:spTgt spid="77"/>
                                        </p:tgtEl>
                                        <p:attrNameLst>
                                          <p:attrName>ppt_h</p:attrName>
                                        </p:attrNameLst>
                                      </p:cBhvr>
                                      <p:tavLst>
                                        <p:tav tm="0">
                                          <p:val>
                                            <p:fltVal val="0"/>
                                          </p:val>
                                        </p:tav>
                                        <p:tav tm="100000">
                                          <p:val>
                                            <p:strVal val="#ppt_h"/>
                                          </p:val>
                                        </p:tav>
                                      </p:tavLst>
                                    </p:anim>
                                    <p:animEffect transition="in" filter="fade">
                                      <p:cBhvr>
                                        <p:cTn id="347" dur="500"/>
                                        <p:tgtEl>
                                          <p:spTgt spid="77"/>
                                        </p:tgtEl>
                                      </p:cBhvr>
                                    </p:animEffect>
                                  </p:childTnLst>
                                </p:cTn>
                              </p:par>
                            </p:childTnLst>
                          </p:cTn>
                        </p:par>
                        <p:par>
                          <p:cTn id="348" fill="hold">
                            <p:stCondLst>
                              <p:cond delay="11020"/>
                            </p:stCondLst>
                            <p:childTnLst>
                              <p:par>
                                <p:cTn id="349" presetID="42" presetClass="entr" presetSubtype="0" fill="hold" grpId="0" nodeType="afterEffect">
                                  <p:stCondLst>
                                    <p:cond delay="0"/>
                                  </p:stCondLst>
                                  <p:childTnLst>
                                    <p:set>
                                      <p:cBhvr>
                                        <p:cTn id="350" dur="1" fill="hold">
                                          <p:stCondLst>
                                            <p:cond delay="0"/>
                                          </p:stCondLst>
                                        </p:cTn>
                                        <p:tgtEl>
                                          <p:spTgt spid="78"/>
                                        </p:tgtEl>
                                        <p:attrNameLst>
                                          <p:attrName>style.visibility</p:attrName>
                                        </p:attrNameLst>
                                      </p:cBhvr>
                                      <p:to>
                                        <p:strVal val="visible"/>
                                      </p:to>
                                    </p:set>
                                    <p:animEffect transition="in" filter="fade">
                                      <p:cBhvr>
                                        <p:cTn id="351" dur="1000"/>
                                        <p:tgtEl>
                                          <p:spTgt spid="78"/>
                                        </p:tgtEl>
                                      </p:cBhvr>
                                    </p:animEffect>
                                    <p:anim calcmode="lin" valueType="num">
                                      <p:cBhvr>
                                        <p:cTn id="352" dur="1000" fill="hold"/>
                                        <p:tgtEl>
                                          <p:spTgt spid="78"/>
                                        </p:tgtEl>
                                        <p:attrNameLst>
                                          <p:attrName>ppt_x</p:attrName>
                                        </p:attrNameLst>
                                      </p:cBhvr>
                                      <p:tavLst>
                                        <p:tav tm="0">
                                          <p:val>
                                            <p:strVal val="#ppt_x"/>
                                          </p:val>
                                        </p:tav>
                                        <p:tav tm="100000">
                                          <p:val>
                                            <p:strVal val="#ppt_x"/>
                                          </p:val>
                                        </p:tav>
                                      </p:tavLst>
                                    </p:anim>
                                    <p:anim calcmode="lin" valueType="num">
                                      <p:cBhvr>
                                        <p:cTn id="353" dur="1000" fill="hold"/>
                                        <p:tgtEl>
                                          <p:spTgt spid="78"/>
                                        </p:tgtEl>
                                        <p:attrNameLst>
                                          <p:attrName>ppt_y</p:attrName>
                                        </p:attrNameLst>
                                      </p:cBhvr>
                                      <p:tavLst>
                                        <p:tav tm="0">
                                          <p:val>
                                            <p:strVal val="#ppt_y+.1"/>
                                          </p:val>
                                        </p:tav>
                                        <p:tav tm="100000">
                                          <p:val>
                                            <p:strVal val="#ppt_y"/>
                                          </p:val>
                                        </p:tav>
                                      </p:tavLst>
                                    </p:anim>
                                  </p:childTnLst>
                                </p:cTn>
                              </p:par>
                              <p:par>
                                <p:cTn id="354" presetID="42" presetClass="entr" presetSubtype="0" fill="hold" grpId="0" nodeType="withEffect">
                                  <p:stCondLst>
                                    <p:cond delay="0"/>
                                  </p:stCondLst>
                                  <p:childTnLst>
                                    <p:set>
                                      <p:cBhvr>
                                        <p:cTn id="355" dur="1" fill="hold">
                                          <p:stCondLst>
                                            <p:cond delay="0"/>
                                          </p:stCondLst>
                                        </p:cTn>
                                        <p:tgtEl>
                                          <p:spTgt spid="79"/>
                                        </p:tgtEl>
                                        <p:attrNameLst>
                                          <p:attrName>style.visibility</p:attrName>
                                        </p:attrNameLst>
                                      </p:cBhvr>
                                      <p:to>
                                        <p:strVal val="visible"/>
                                      </p:to>
                                    </p:set>
                                    <p:animEffect transition="in" filter="fade">
                                      <p:cBhvr>
                                        <p:cTn id="356" dur="1000"/>
                                        <p:tgtEl>
                                          <p:spTgt spid="79"/>
                                        </p:tgtEl>
                                      </p:cBhvr>
                                    </p:animEffect>
                                    <p:anim calcmode="lin" valueType="num">
                                      <p:cBhvr>
                                        <p:cTn id="357" dur="1000" fill="hold"/>
                                        <p:tgtEl>
                                          <p:spTgt spid="79"/>
                                        </p:tgtEl>
                                        <p:attrNameLst>
                                          <p:attrName>ppt_x</p:attrName>
                                        </p:attrNameLst>
                                      </p:cBhvr>
                                      <p:tavLst>
                                        <p:tav tm="0">
                                          <p:val>
                                            <p:strVal val="#ppt_x"/>
                                          </p:val>
                                        </p:tav>
                                        <p:tav tm="100000">
                                          <p:val>
                                            <p:strVal val="#ppt_x"/>
                                          </p:val>
                                        </p:tav>
                                      </p:tavLst>
                                    </p:anim>
                                    <p:anim calcmode="lin" valueType="num">
                                      <p:cBhvr>
                                        <p:cTn id="358" dur="1000" fill="hold"/>
                                        <p:tgtEl>
                                          <p:spTgt spid="79"/>
                                        </p:tgtEl>
                                        <p:attrNameLst>
                                          <p:attrName>ppt_y</p:attrName>
                                        </p:attrNameLst>
                                      </p:cBhvr>
                                      <p:tavLst>
                                        <p:tav tm="0">
                                          <p:val>
                                            <p:strVal val="#ppt_y+.1"/>
                                          </p:val>
                                        </p:tav>
                                        <p:tav tm="100000">
                                          <p:val>
                                            <p:strVal val="#ppt_y"/>
                                          </p:val>
                                        </p:tav>
                                      </p:tavLst>
                                    </p:anim>
                                  </p:childTnLst>
                                </p:cTn>
                              </p:par>
                            </p:childTnLst>
                          </p:cTn>
                        </p:par>
                        <p:par>
                          <p:cTn id="359" fill="hold">
                            <p:stCondLst>
                              <p:cond delay="12020"/>
                            </p:stCondLst>
                            <p:childTnLst>
                              <p:par>
                                <p:cTn id="360" presetID="45" presetClass="entr" presetSubtype="0" fill="hold" nodeType="afterEffect">
                                  <p:stCondLst>
                                    <p:cond delay="0"/>
                                  </p:stCondLst>
                                  <p:childTnLst>
                                    <p:set>
                                      <p:cBhvr>
                                        <p:cTn id="361" dur="1" fill="hold">
                                          <p:stCondLst>
                                            <p:cond delay="0"/>
                                          </p:stCondLst>
                                        </p:cTn>
                                        <p:tgtEl>
                                          <p:spTgt spid="84"/>
                                        </p:tgtEl>
                                        <p:attrNameLst>
                                          <p:attrName>style.visibility</p:attrName>
                                        </p:attrNameLst>
                                      </p:cBhvr>
                                      <p:to>
                                        <p:strVal val="visible"/>
                                      </p:to>
                                    </p:set>
                                    <p:animEffect transition="in" filter="fade">
                                      <p:cBhvr>
                                        <p:cTn id="362" dur="2000"/>
                                        <p:tgtEl>
                                          <p:spTgt spid="84"/>
                                        </p:tgtEl>
                                      </p:cBhvr>
                                    </p:animEffect>
                                    <p:anim calcmode="lin" valueType="num">
                                      <p:cBhvr>
                                        <p:cTn id="363" dur="2000" fill="hold"/>
                                        <p:tgtEl>
                                          <p:spTgt spid="84"/>
                                        </p:tgtEl>
                                        <p:attrNameLst>
                                          <p:attrName>ppt_w</p:attrName>
                                        </p:attrNameLst>
                                      </p:cBhvr>
                                      <p:tavLst>
                                        <p:tav tm="0" fmla="#ppt_w*sin(2.5*pi*$)">
                                          <p:val>
                                            <p:fltVal val="0"/>
                                          </p:val>
                                        </p:tav>
                                        <p:tav tm="100000">
                                          <p:val>
                                            <p:fltVal val="1"/>
                                          </p:val>
                                        </p:tav>
                                      </p:tavLst>
                                    </p:anim>
                                    <p:anim calcmode="lin" valueType="num">
                                      <p:cBhvr>
                                        <p:cTn id="364" dur="2000" fill="hold"/>
                                        <p:tgtEl>
                                          <p:spTgt spid="84"/>
                                        </p:tgtEl>
                                        <p:attrNameLst>
                                          <p:attrName>ppt_h</p:attrName>
                                        </p:attrNameLst>
                                      </p:cBhvr>
                                      <p:tavLst>
                                        <p:tav tm="0">
                                          <p:val>
                                            <p:strVal val="#ppt_h"/>
                                          </p:val>
                                        </p:tav>
                                        <p:tav tm="100000">
                                          <p:val>
                                            <p:strVal val="#ppt_h"/>
                                          </p:val>
                                        </p:tav>
                                      </p:tavLst>
                                    </p:anim>
                                  </p:childTnLst>
                                </p:cTn>
                              </p:par>
                              <p:par>
                                <p:cTn id="365" presetID="53" presetClass="entr" presetSubtype="16" fill="hold" grpId="0" nodeType="withEffect">
                                  <p:stCondLst>
                                    <p:cond delay="0"/>
                                  </p:stCondLst>
                                  <p:childTnLst>
                                    <p:set>
                                      <p:cBhvr>
                                        <p:cTn id="366" dur="1" fill="hold">
                                          <p:stCondLst>
                                            <p:cond delay="0"/>
                                          </p:stCondLst>
                                        </p:cTn>
                                        <p:tgtEl>
                                          <p:spTgt spid="16"/>
                                        </p:tgtEl>
                                        <p:attrNameLst>
                                          <p:attrName>style.visibility</p:attrName>
                                        </p:attrNameLst>
                                      </p:cBhvr>
                                      <p:to>
                                        <p:strVal val="visible"/>
                                      </p:to>
                                    </p:set>
                                    <p:anim calcmode="lin" valueType="num">
                                      <p:cBhvr>
                                        <p:cTn id="367" dur="500" fill="hold"/>
                                        <p:tgtEl>
                                          <p:spTgt spid="16"/>
                                        </p:tgtEl>
                                        <p:attrNameLst>
                                          <p:attrName>ppt_w</p:attrName>
                                        </p:attrNameLst>
                                      </p:cBhvr>
                                      <p:tavLst>
                                        <p:tav tm="0">
                                          <p:val>
                                            <p:fltVal val="0"/>
                                          </p:val>
                                        </p:tav>
                                        <p:tav tm="100000">
                                          <p:val>
                                            <p:strVal val="#ppt_w"/>
                                          </p:val>
                                        </p:tav>
                                      </p:tavLst>
                                    </p:anim>
                                    <p:anim calcmode="lin" valueType="num">
                                      <p:cBhvr>
                                        <p:cTn id="368" dur="500" fill="hold"/>
                                        <p:tgtEl>
                                          <p:spTgt spid="16"/>
                                        </p:tgtEl>
                                        <p:attrNameLst>
                                          <p:attrName>ppt_h</p:attrName>
                                        </p:attrNameLst>
                                      </p:cBhvr>
                                      <p:tavLst>
                                        <p:tav tm="0">
                                          <p:val>
                                            <p:fltVal val="0"/>
                                          </p:val>
                                        </p:tav>
                                        <p:tav tm="100000">
                                          <p:val>
                                            <p:strVal val="#ppt_h"/>
                                          </p:val>
                                        </p:tav>
                                      </p:tavLst>
                                    </p:anim>
                                    <p:animEffect transition="in" filter="fade">
                                      <p:cBhvr>
                                        <p:cTn id="369" dur="500"/>
                                        <p:tgtEl>
                                          <p:spTgt spid="16"/>
                                        </p:tgtEl>
                                      </p:cBhvr>
                                    </p:animEffect>
                                  </p:childTnLst>
                                </p:cTn>
                              </p:par>
                              <p:par>
                                <p:cTn id="370" presetID="53" presetClass="entr" presetSubtype="16" fill="hold" grpId="0" nodeType="withEffect">
                                  <p:stCondLst>
                                    <p:cond delay="0"/>
                                  </p:stCondLst>
                                  <p:childTnLst>
                                    <p:set>
                                      <p:cBhvr>
                                        <p:cTn id="371" dur="1" fill="hold">
                                          <p:stCondLst>
                                            <p:cond delay="0"/>
                                          </p:stCondLst>
                                        </p:cTn>
                                        <p:tgtEl>
                                          <p:spTgt spid="37"/>
                                        </p:tgtEl>
                                        <p:attrNameLst>
                                          <p:attrName>style.visibility</p:attrName>
                                        </p:attrNameLst>
                                      </p:cBhvr>
                                      <p:to>
                                        <p:strVal val="visible"/>
                                      </p:to>
                                    </p:set>
                                    <p:anim calcmode="lin" valueType="num">
                                      <p:cBhvr>
                                        <p:cTn id="372" dur="500" fill="hold"/>
                                        <p:tgtEl>
                                          <p:spTgt spid="37"/>
                                        </p:tgtEl>
                                        <p:attrNameLst>
                                          <p:attrName>ppt_w</p:attrName>
                                        </p:attrNameLst>
                                      </p:cBhvr>
                                      <p:tavLst>
                                        <p:tav tm="0">
                                          <p:val>
                                            <p:fltVal val="0"/>
                                          </p:val>
                                        </p:tav>
                                        <p:tav tm="100000">
                                          <p:val>
                                            <p:strVal val="#ppt_w"/>
                                          </p:val>
                                        </p:tav>
                                      </p:tavLst>
                                    </p:anim>
                                    <p:anim calcmode="lin" valueType="num">
                                      <p:cBhvr>
                                        <p:cTn id="373" dur="500" fill="hold"/>
                                        <p:tgtEl>
                                          <p:spTgt spid="37"/>
                                        </p:tgtEl>
                                        <p:attrNameLst>
                                          <p:attrName>ppt_h</p:attrName>
                                        </p:attrNameLst>
                                      </p:cBhvr>
                                      <p:tavLst>
                                        <p:tav tm="0">
                                          <p:val>
                                            <p:fltVal val="0"/>
                                          </p:val>
                                        </p:tav>
                                        <p:tav tm="100000">
                                          <p:val>
                                            <p:strVal val="#ppt_h"/>
                                          </p:val>
                                        </p:tav>
                                      </p:tavLst>
                                    </p:anim>
                                    <p:animEffect transition="in" filter="fade">
                                      <p:cBhvr>
                                        <p:cTn id="374" dur="500"/>
                                        <p:tgtEl>
                                          <p:spTgt spid="37"/>
                                        </p:tgtEl>
                                      </p:cBhvr>
                                    </p:animEffect>
                                  </p:childTnLst>
                                </p:cTn>
                              </p:par>
                              <p:par>
                                <p:cTn id="375" presetID="53" presetClass="entr" presetSubtype="16" fill="hold" grpId="0" nodeType="withEffect">
                                  <p:stCondLst>
                                    <p:cond delay="0"/>
                                  </p:stCondLst>
                                  <p:childTnLst>
                                    <p:set>
                                      <p:cBhvr>
                                        <p:cTn id="376" dur="1" fill="hold">
                                          <p:stCondLst>
                                            <p:cond delay="0"/>
                                          </p:stCondLst>
                                        </p:cTn>
                                        <p:tgtEl>
                                          <p:spTgt spid="40"/>
                                        </p:tgtEl>
                                        <p:attrNameLst>
                                          <p:attrName>style.visibility</p:attrName>
                                        </p:attrNameLst>
                                      </p:cBhvr>
                                      <p:to>
                                        <p:strVal val="visible"/>
                                      </p:to>
                                    </p:set>
                                    <p:anim calcmode="lin" valueType="num">
                                      <p:cBhvr>
                                        <p:cTn id="377" dur="500" fill="hold"/>
                                        <p:tgtEl>
                                          <p:spTgt spid="40"/>
                                        </p:tgtEl>
                                        <p:attrNameLst>
                                          <p:attrName>ppt_w</p:attrName>
                                        </p:attrNameLst>
                                      </p:cBhvr>
                                      <p:tavLst>
                                        <p:tav tm="0">
                                          <p:val>
                                            <p:fltVal val="0"/>
                                          </p:val>
                                        </p:tav>
                                        <p:tav tm="100000">
                                          <p:val>
                                            <p:strVal val="#ppt_w"/>
                                          </p:val>
                                        </p:tav>
                                      </p:tavLst>
                                    </p:anim>
                                    <p:anim calcmode="lin" valueType="num">
                                      <p:cBhvr>
                                        <p:cTn id="378" dur="500" fill="hold"/>
                                        <p:tgtEl>
                                          <p:spTgt spid="40"/>
                                        </p:tgtEl>
                                        <p:attrNameLst>
                                          <p:attrName>ppt_h</p:attrName>
                                        </p:attrNameLst>
                                      </p:cBhvr>
                                      <p:tavLst>
                                        <p:tav tm="0">
                                          <p:val>
                                            <p:fltVal val="0"/>
                                          </p:val>
                                        </p:tav>
                                        <p:tav tm="100000">
                                          <p:val>
                                            <p:strVal val="#ppt_h"/>
                                          </p:val>
                                        </p:tav>
                                      </p:tavLst>
                                    </p:anim>
                                    <p:animEffect transition="in" filter="fade">
                                      <p:cBhvr>
                                        <p:cTn id="379" dur="500"/>
                                        <p:tgtEl>
                                          <p:spTgt spid="40"/>
                                        </p:tgtEl>
                                      </p:cBhvr>
                                    </p:animEffect>
                                  </p:childTnLst>
                                </p:cTn>
                              </p:par>
                              <p:par>
                                <p:cTn id="380" presetID="53" presetClass="entr" presetSubtype="16" fill="hold" grpId="0" nodeType="withEffect">
                                  <p:stCondLst>
                                    <p:cond delay="0"/>
                                  </p:stCondLst>
                                  <p:childTnLst>
                                    <p:set>
                                      <p:cBhvr>
                                        <p:cTn id="381" dur="1" fill="hold">
                                          <p:stCondLst>
                                            <p:cond delay="0"/>
                                          </p:stCondLst>
                                        </p:cTn>
                                        <p:tgtEl>
                                          <p:spTgt spid="45"/>
                                        </p:tgtEl>
                                        <p:attrNameLst>
                                          <p:attrName>style.visibility</p:attrName>
                                        </p:attrNameLst>
                                      </p:cBhvr>
                                      <p:to>
                                        <p:strVal val="visible"/>
                                      </p:to>
                                    </p:set>
                                    <p:anim calcmode="lin" valueType="num">
                                      <p:cBhvr>
                                        <p:cTn id="382" dur="500" fill="hold"/>
                                        <p:tgtEl>
                                          <p:spTgt spid="45"/>
                                        </p:tgtEl>
                                        <p:attrNameLst>
                                          <p:attrName>ppt_w</p:attrName>
                                        </p:attrNameLst>
                                      </p:cBhvr>
                                      <p:tavLst>
                                        <p:tav tm="0">
                                          <p:val>
                                            <p:fltVal val="0"/>
                                          </p:val>
                                        </p:tav>
                                        <p:tav tm="100000">
                                          <p:val>
                                            <p:strVal val="#ppt_w"/>
                                          </p:val>
                                        </p:tav>
                                      </p:tavLst>
                                    </p:anim>
                                    <p:anim calcmode="lin" valueType="num">
                                      <p:cBhvr>
                                        <p:cTn id="383" dur="500" fill="hold"/>
                                        <p:tgtEl>
                                          <p:spTgt spid="45"/>
                                        </p:tgtEl>
                                        <p:attrNameLst>
                                          <p:attrName>ppt_h</p:attrName>
                                        </p:attrNameLst>
                                      </p:cBhvr>
                                      <p:tavLst>
                                        <p:tav tm="0">
                                          <p:val>
                                            <p:fltVal val="0"/>
                                          </p:val>
                                        </p:tav>
                                        <p:tav tm="100000">
                                          <p:val>
                                            <p:strVal val="#ppt_h"/>
                                          </p:val>
                                        </p:tav>
                                      </p:tavLst>
                                    </p:anim>
                                    <p:animEffect transition="in" filter="fade">
                                      <p:cBhvr>
                                        <p:cTn id="384" dur="500"/>
                                        <p:tgtEl>
                                          <p:spTgt spid="45"/>
                                        </p:tgtEl>
                                      </p:cBhvr>
                                    </p:animEffect>
                                  </p:childTnLst>
                                </p:cTn>
                              </p:par>
                              <p:par>
                                <p:cTn id="385" presetID="53" presetClass="entr" presetSubtype="16" fill="hold" grpId="0" nodeType="withEffect">
                                  <p:stCondLst>
                                    <p:cond delay="0"/>
                                  </p:stCondLst>
                                  <p:childTnLst>
                                    <p:set>
                                      <p:cBhvr>
                                        <p:cTn id="386" dur="1" fill="hold">
                                          <p:stCondLst>
                                            <p:cond delay="0"/>
                                          </p:stCondLst>
                                        </p:cTn>
                                        <p:tgtEl>
                                          <p:spTgt spid="46"/>
                                        </p:tgtEl>
                                        <p:attrNameLst>
                                          <p:attrName>style.visibility</p:attrName>
                                        </p:attrNameLst>
                                      </p:cBhvr>
                                      <p:to>
                                        <p:strVal val="visible"/>
                                      </p:to>
                                    </p:set>
                                    <p:anim calcmode="lin" valueType="num">
                                      <p:cBhvr>
                                        <p:cTn id="387" dur="500" fill="hold"/>
                                        <p:tgtEl>
                                          <p:spTgt spid="46"/>
                                        </p:tgtEl>
                                        <p:attrNameLst>
                                          <p:attrName>ppt_w</p:attrName>
                                        </p:attrNameLst>
                                      </p:cBhvr>
                                      <p:tavLst>
                                        <p:tav tm="0">
                                          <p:val>
                                            <p:fltVal val="0"/>
                                          </p:val>
                                        </p:tav>
                                        <p:tav tm="100000">
                                          <p:val>
                                            <p:strVal val="#ppt_w"/>
                                          </p:val>
                                        </p:tav>
                                      </p:tavLst>
                                    </p:anim>
                                    <p:anim calcmode="lin" valueType="num">
                                      <p:cBhvr>
                                        <p:cTn id="388" dur="500" fill="hold"/>
                                        <p:tgtEl>
                                          <p:spTgt spid="46"/>
                                        </p:tgtEl>
                                        <p:attrNameLst>
                                          <p:attrName>ppt_h</p:attrName>
                                        </p:attrNameLst>
                                      </p:cBhvr>
                                      <p:tavLst>
                                        <p:tav tm="0">
                                          <p:val>
                                            <p:fltVal val="0"/>
                                          </p:val>
                                        </p:tav>
                                        <p:tav tm="100000">
                                          <p:val>
                                            <p:strVal val="#ppt_h"/>
                                          </p:val>
                                        </p:tav>
                                      </p:tavLst>
                                    </p:anim>
                                    <p:animEffect transition="in" filter="fade">
                                      <p:cBhvr>
                                        <p:cTn id="389" dur="500"/>
                                        <p:tgtEl>
                                          <p:spTgt spid="46"/>
                                        </p:tgtEl>
                                      </p:cBhvr>
                                    </p:animEffect>
                                  </p:childTnLst>
                                </p:cTn>
                              </p:par>
                              <p:par>
                                <p:cTn id="390" presetID="53" presetClass="entr" presetSubtype="16" fill="hold" grpId="0" nodeType="withEffect">
                                  <p:stCondLst>
                                    <p:cond delay="0"/>
                                  </p:stCondLst>
                                  <p:childTnLst>
                                    <p:set>
                                      <p:cBhvr>
                                        <p:cTn id="391" dur="1" fill="hold">
                                          <p:stCondLst>
                                            <p:cond delay="0"/>
                                          </p:stCondLst>
                                        </p:cTn>
                                        <p:tgtEl>
                                          <p:spTgt spid="60"/>
                                        </p:tgtEl>
                                        <p:attrNameLst>
                                          <p:attrName>style.visibility</p:attrName>
                                        </p:attrNameLst>
                                      </p:cBhvr>
                                      <p:to>
                                        <p:strVal val="visible"/>
                                      </p:to>
                                    </p:set>
                                    <p:anim calcmode="lin" valueType="num">
                                      <p:cBhvr>
                                        <p:cTn id="392" dur="500" fill="hold"/>
                                        <p:tgtEl>
                                          <p:spTgt spid="60"/>
                                        </p:tgtEl>
                                        <p:attrNameLst>
                                          <p:attrName>ppt_w</p:attrName>
                                        </p:attrNameLst>
                                      </p:cBhvr>
                                      <p:tavLst>
                                        <p:tav tm="0">
                                          <p:val>
                                            <p:fltVal val="0"/>
                                          </p:val>
                                        </p:tav>
                                        <p:tav tm="100000">
                                          <p:val>
                                            <p:strVal val="#ppt_w"/>
                                          </p:val>
                                        </p:tav>
                                      </p:tavLst>
                                    </p:anim>
                                    <p:anim calcmode="lin" valueType="num">
                                      <p:cBhvr>
                                        <p:cTn id="393" dur="500" fill="hold"/>
                                        <p:tgtEl>
                                          <p:spTgt spid="60"/>
                                        </p:tgtEl>
                                        <p:attrNameLst>
                                          <p:attrName>ppt_h</p:attrName>
                                        </p:attrNameLst>
                                      </p:cBhvr>
                                      <p:tavLst>
                                        <p:tav tm="0">
                                          <p:val>
                                            <p:fltVal val="0"/>
                                          </p:val>
                                        </p:tav>
                                        <p:tav tm="100000">
                                          <p:val>
                                            <p:strVal val="#ppt_h"/>
                                          </p:val>
                                        </p:tav>
                                      </p:tavLst>
                                    </p:anim>
                                    <p:animEffect transition="in" filter="fade">
                                      <p:cBhvr>
                                        <p:cTn id="394" dur="500"/>
                                        <p:tgtEl>
                                          <p:spTgt spid="60"/>
                                        </p:tgtEl>
                                      </p:cBhvr>
                                    </p:animEffect>
                                  </p:childTnLst>
                                </p:cTn>
                              </p:par>
                              <p:par>
                                <p:cTn id="395" presetID="53" presetClass="entr" presetSubtype="16" fill="hold" grpId="0" nodeType="withEffect">
                                  <p:stCondLst>
                                    <p:cond delay="0"/>
                                  </p:stCondLst>
                                  <p:childTnLst>
                                    <p:set>
                                      <p:cBhvr>
                                        <p:cTn id="396" dur="1" fill="hold">
                                          <p:stCondLst>
                                            <p:cond delay="0"/>
                                          </p:stCondLst>
                                        </p:cTn>
                                        <p:tgtEl>
                                          <p:spTgt spid="61"/>
                                        </p:tgtEl>
                                        <p:attrNameLst>
                                          <p:attrName>style.visibility</p:attrName>
                                        </p:attrNameLst>
                                      </p:cBhvr>
                                      <p:to>
                                        <p:strVal val="visible"/>
                                      </p:to>
                                    </p:set>
                                    <p:anim calcmode="lin" valueType="num">
                                      <p:cBhvr>
                                        <p:cTn id="397" dur="500" fill="hold"/>
                                        <p:tgtEl>
                                          <p:spTgt spid="61"/>
                                        </p:tgtEl>
                                        <p:attrNameLst>
                                          <p:attrName>ppt_w</p:attrName>
                                        </p:attrNameLst>
                                      </p:cBhvr>
                                      <p:tavLst>
                                        <p:tav tm="0">
                                          <p:val>
                                            <p:fltVal val="0"/>
                                          </p:val>
                                        </p:tav>
                                        <p:tav tm="100000">
                                          <p:val>
                                            <p:strVal val="#ppt_w"/>
                                          </p:val>
                                        </p:tav>
                                      </p:tavLst>
                                    </p:anim>
                                    <p:anim calcmode="lin" valueType="num">
                                      <p:cBhvr>
                                        <p:cTn id="398" dur="500" fill="hold"/>
                                        <p:tgtEl>
                                          <p:spTgt spid="61"/>
                                        </p:tgtEl>
                                        <p:attrNameLst>
                                          <p:attrName>ppt_h</p:attrName>
                                        </p:attrNameLst>
                                      </p:cBhvr>
                                      <p:tavLst>
                                        <p:tav tm="0">
                                          <p:val>
                                            <p:fltVal val="0"/>
                                          </p:val>
                                        </p:tav>
                                        <p:tav tm="100000">
                                          <p:val>
                                            <p:strVal val="#ppt_h"/>
                                          </p:val>
                                        </p:tav>
                                      </p:tavLst>
                                    </p:anim>
                                    <p:animEffect transition="in" filter="fade">
                                      <p:cBhvr>
                                        <p:cTn id="399" dur="500"/>
                                        <p:tgtEl>
                                          <p:spTgt spid="61"/>
                                        </p:tgtEl>
                                      </p:cBhvr>
                                    </p:animEffect>
                                  </p:childTnLst>
                                </p:cTn>
                              </p:par>
                              <p:par>
                                <p:cTn id="400" presetID="53" presetClass="entr" presetSubtype="16" fill="hold" grpId="0" nodeType="withEffect">
                                  <p:stCondLst>
                                    <p:cond delay="0"/>
                                  </p:stCondLst>
                                  <p:childTnLst>
                                    <p:set>
                                      <p:cBhvr>
                                        <p:cTn id="401" dur="1" fill="hold">
                                          <p:stCondLst>
                                            <p:cond delay="0"/>
                                          </p:stCondLst>
                                        </p:cTn>
                                        <p:tgtEl>
                                          <p:spTgt spid="62"/>
                                        </p:tgtEl>
                                        <p:attrNameLst>
                                          <p:attrName>style.visibility</p:attrName>
                                        </p:attrNameLst>
                                      </p:cBhvr>
                                      <p:to>
                                        <p:strVal val="visible"/>
                                      </p:to>
                                    </p:set>
                                    <p:anim calcmode="lin" valueType="num">
                                      <p:cBhvr>
                                        <p:cTn id="402" dur="500" fill="hold"/>
                                        <p:tgtEl>
                                          <p:spTgt spid="62"/>
                                        </p:tgtEl>
                                        <p:attrNameLst>
                                          <p:attrName>ppt_w</p:attrName>
                                        </p:attrNameLst>
                                      </p:cBhvr>
                                      <p:tavLst>
                                        <p:tav tm="0">
                                          <p:val>
                                            <p:fltVal val="0"/>
                                          </p:val>
                                        </p:tav>
                                        <p:tav tm="100000">
                                          <p:val>
                                            <p:strVal val="#ppt_w"/>
                                          </p:val>
                                        </p:tav>
                                      </p:tavLst>
                                    </p:anim>
                                    <p:anim calcmode="lin" valueType="num">
                                      <p:cBhvr>
                                        <p:cTn id="403" dur="500" fill="hold"/>
                                        <p:tgtEl>
                                          <p:spTgt spid="62"/>
                                        </p:tgtEl>
                                        <p:attrNameLst>
                                          <p:attrName>ppt_h</p:attrName>
                                        </p:attrNameLst>
                                      </p:cBhvr>
                                      <p:tavLst>
                                        <p:tav tm="0">
                                          <p:val>
                                            <p:fltVal val="0"/>
                                          </p:val>
                                        </p:tav>
                                        <p:tav tm="100000">
                                          <p:val>
                                            <p:strVal val="#ppt_h"/>
                                          </p:val>
                                        </p:tav>
                                      </p:tavLst>
                                    </p:anim>
                                    <p:animEffect transition="in" filter="fade">
                                      <p:cBhvr>
                                        <p:cTn id="404" dur="500"/>
                                        <p:tgtEl>
                                          <p:spTgt spid="62"/>
                                        </p:tgtEl>
                                      </p:cBhvr>
                                    </p:animEffect>
                                  </p:childTnLst>
                                </p:cTn>
                              </p:par>
                              <p:par>
                                <p:cTn id="405" presetID="53" presetClass="entr" presetSubtype="16" fill="hold" grpId="0" nodeType="withEffect">
                                  <p:stCondLst>
                                    <p:cond delay="0"/>
                                  </p:stCondLst>
                                  <p:childTnLst>
                                    <p:set>
                                      <p:cBhvr>
                                        <p:cTn id="406" dur="1" fill="hold">
                                          <p:stCondLst>
                                            <p:cond delay="0"/>
                                          </p:stCondLst>
                                        </p:cTn>
                                        <p:tgtEl>
                                          <p:spTgt spid="64"/>
                                        </p:tgtEl>
                                        <p:attrNameLst>
                                          <p:attrName>style.visibility</p:attrName>
                                        </p:attrNameLst>
                                      </p:cBhvr>
                                      <p:to>
                                        <p:strVal val="visible"/>
                                      </p:to>
                                    </p:set>
                                    <p:anim calcmode="lin" valueType="num">
                                      <p:cBhvr>
                                        <p:cTn id="407" dur="500" fill="hold"/>
                                        <p:tgtEl>
                                          <p:spTgt spid="64"/>
                                        </p:tgtEl>
                                        <p:attrNameLst>
                                          <p:attrName>ppt_w</p:attrName>
                                        </p:attrNameLst>
                                      </p:cBhvr>
                                      <p:tavLst>
                                        <p:tav tm="0">
                                          <p:val>
                                            <p:fltVal val="0"/>
                                          </p:val>
                                        </p:tav>
                                        <p:tav tm="100000">
                                          <p:val>
                                            <p:strVal val="#ppt_w"/>
                                          </p:val>
                                        </p:tav>
                                      </p:tavLst>
                                    </p:anim>
                                    <p:anim calcmode="lin" valueType="num">
                                      <p:cBhvr>
                                        <p:cTn id="408" dur="500" fill="hold"/>
                                        <p:tgtEl>
                                          <p:spTgt spid="64"/>
                                        </p:tgtEl>
                                        <p:attrNameLst>
                                          <p:attrName>ppt_h</p:attrName>
                                        </p:attrNameLst>
                                      </p:cBhvr>
                                      <p:tavLst>
                                        <p:tav tm="0">
                                          <p:val>
                                            <p:fltVal val="0"/>
                                          </p:val>
                                        </p:tav>
                                        <p:tav tm="100000">
                                          <p:val>
                                            <p:strVal val="#ppt_h"/>
                                          </p:val>
                                        </p:tav>
                                      </p:tavLst>
                                    </p:anim>
                                    <p:animEffect transition="in" filter="fade">
                                      <p:cBhvr>
                                        <p:cTn id="409" dur="500"/>
                                        <p:tgtEl>
                                          <p:spTgt spid="64"/>
                                        </p:tgtEl>
                                      </p:cBhvr>
                                    </p:animEffect>
                                  </p:childTnLst>
                                </p:cTn>
                              </p:par>
                              <p:par>
                                <p:cTn id="410" presetID="26" presetClass="entr" presetSubtype="0" fill="hold" grpId="0" nodeType="withEffect">
                                  <p:stCondLst>
                                    <p:cond delay="0"/>
                                  </p:stCondLst>
                                  <p:childTnLst>
                                    <p:set>
                                      <p:cBhvr>
                                        <p:cTn id="411" dur="1" fill="hold">
                                          <p:stCondLst>
                                            <p:cond delay="0"/>
                                          </p:stCondLst>
                                        </p:cTn>
                                        <p:tgtEl>
                                          <p:spTgt spid="65"/>
                                        </p:tgtEl>
                                        <p:attrNameLst>
                                          <p:attrName>style.visibility</p:attrName>
                                        </p:attrNameLst>
                                      </p:cBhvr>
                                      <p:to>
                                        <p:strVal val="visible"/>
                                      </p:to>
                                    </p:set>
                                    <p:animEffect transition="in" filter="wipe(down)">
                                      <p:cBhvr>
                                        <p:cTn id="412" dur="580">
                                          <p:stCondLst>
                                            <p:cond delay="0"/>
                                          </p:stCondLst>
                                        </p:cTn>
                                        <p:tgtEl>
                                          <p:spTgt spid="65"/>
                                        </p:tgtEl>
                                      </p:cBhvr>
                                    </p:animEffect>
                                    <p:anim calcmode="lin" valueType="num">
                                      <p:cBhvr>
                                        <p:cTn id="413"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414"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415"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416"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417"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418" dur="26">
                                          <p:stCondLst>
                                            <p:cond delay="650"/>
                                          </p:stCondLst>
                                        </p:cTn>
                                        <p:tgtEl>
                                          <p:spTgt spid="65"/>
                                        </p:tgtEl>
                                      </p:cBhvr>
                                      <p:to x="100000" y="60000"/>
                                    </p:animScale>
                                    <p:animScale>
                                      <p:cBhvr>
                                        <p:cTn id="419" dur="166" decel="50000">
                                          <p:stCondLst>
                                            <p:cond delay="676"/>
                                          </p:stCondLst>
                                        </p:cTn>
                                        <p:tgtEl>
                                          <p:spTgt spid="65"/>
                                        </p:tgtEl>
                                      </p:cBhvr>
                                      <p:to x="100000" y="100000"/>
                                    </p:animScale>
                                    <p:animScale>
                                      <p:cBhvr>
                                        <p:cTn id="420" dur="26">
                                          <p:stCondLst>
                                            <p:cond delay="1312"/>
                                          </p:stCondLst>
                                        </p:cTn>
                                        <p:tgtEl>
                                          <p:spTgt spid="65"/>
                                        </p:tgtEl>
                                      </p:cBhvr>
                                      <p:to x="100000" y="80000"/>
                                    </p:animScale>
                                    <p:animScale>
                                      <p:cBhvr>
                                        <p:cTn id="421" dur="166" decel="50000">
                                          <p:stCondLst>
                                            <p:cond delay="1338"/>
                                          </p:stCondLst>
                                        </p:cTn>
                                        <p:tgtEl>
                                          <p:spTgt spid="65"/>
                                        </p:tgtEl>
                                      </p:cBhvr>
                                      <p:to x="100000" y="100000"/>
                                    </p:animScale>
                                    <p:animScale>
                                      <p:cBhvr>
                                        <p:cTn id="422" dur="26">
                                          <p:stCondLst>
                                            <p:cond delay="1642"/>
                                          </p:stCondLst>
                                        </p:cTn>
                                        <p:tgtEl>
                                          <p:spTgt spid="65"/>
                                        </p:tgtEl>
                                      </p:cBhvr>
                                      <p:to x="100000" y="90000"/>
                                    </p:animScale>
                                    <p:animScale>
                                      <p:cBhvr>
                                        <p:cTn id="423" dur="166" decel="50000">
                                          <p:stCondLst>
                                            <p:cond delay="1668"/>
                                          </p:stCondLst>
                                        </p:cTn>
                                        <p:tgtEl>
                                          <p:spTgt spid="65"/>
                                        </p:tgtEl>
                                      </p:cBhvr>
                                      <p:to x="100000" y="100000"/>
                                    </p:animScale>
                                    <p:animScale>
                                      <p:cBhvr>
                                        <p:cTn id="424" dur="26">
                                          <p:stCondLst>
                                            <p:cond delay="1808"/>
                                          </p:stCondLst>
                                        </p:cTn>
                                        <p:tgtEl>
                                          <p:spTgt spid="65"/>
                                        </p:tgtEl>
                                      </p:cBhvr>
                                      <p:to x="100000" y="95000"/>
                                    </p:animScale>
                                    <p:animScale>
                                      <p:cBhvr>
                                        <p:cTn id="425" dur="166" decel="50000">
                                          <p:stCondLst>
                                            <p:cond delay="1834"/>
                                          </p:stCondLst>
                                        </p:cTn>
                                        <p:tgtEl>
                                          <p:spTgt spid="65"/>
                                        </p:tgtEl>
                                      </p:cBhvr>
                                      <p:to x="100000" y="100000"/>
                                    </p:animScale>
                                  </p:childTnLst>
                                </p:cTn>
                              </p:par>
                            </p:childTnLst>
                          </p:cTn>
                        </p:par>
                      </p:childTnLst>
                    </p:cTn>
                  </p:par>
                  <p:par>
                    <p:cTn id="426" fill="hold">
                      <p:stCondLst>
                        <p:cond delay="indefinite"/>
                      </p:stCondLst>
                      <p:childTnLst>
                        <p:par>
                          <p:cTn id="427" fill="hold">
                            <p:stCondLst>
                              <p:cond delay="0"/>
                            </p:stCondLst>
                            <p:childTnLst>
                              <p:par>
                                <p:cTn id="428" presetID="6" presetClass="entr" presetSubtype="16" fill="hold" grpId="0" nodeType="clickEffect">
                                  <p:stCondLst>
                                    <p:cond delay="0"/>
                                  </p:stCondLst>
                                  <p:childTnLst>
                                    <p:set>
                                      <p:cBhvr>
                                        <p:cTn id="429" dur="1" fill="hold">
                                          <p:stCondLst>
                                            <p:cond delay="0"/>
                                          </p:stCondLst>
                                        </p:cTn>
                                        <p:tgtEl>
                                          <p:spTgt spid="92"/>
                                        </p:tgtEl>
                                        <p:attrNameLst>
                                          <p:attrName>style.visibility</p:attrName>
                                        </p:attrNameLst>
                                      </p:cBhvr>
                                      <p:to>
                                        <p:strVal val="visible"/>
                                      </p:to>
                                    </p:set>
                                    <p:animEffect transition="in" filter="circle(in)">
                                      <p:cBhvr>
                                        <p:cTn id="430" dur="2000"/>
                                        <p:tgtEl>
                                          <p:spTgt spid="92"/>
                                        </p:tgtEl>
                                      </p:cBhvr>
                                    </p:animEffect>
                                  </p:childTnLst>
                                </p:cTn>
                              </p:par>
                              <p:par>
                                <p:cTn id="431" presetID="6" presetClass="entr" presetSubtype="16" fill="hold" grpId="0" nodeType="withEffect">
                                  <p:stCondLst>
                                    <p:cond delay="0"/>
                                  </p:stCondLst>
                                  <p:childTnLst>
                                    <p:set>
                                      <p:cBhvr>
                                        <p:cTn id="432" dur="1" fill="hold">
                                          <p:stCondLst>
                                            <p:cond delay="0"/>
                                          </p:stCondLst>
                                        </p:cTn>
                                        <p:tgtEl>
                                          <p:spTgt spid="89"/>
                                        </p:tgtEl>
                                        <p:attrNameLst>
                                          <p:attrName>style.visibility</p:attrName>
                                        </p:attrNameLst>
                                      </p:cBhvr>
                                      <p:to>
                                        <p:strVal val="visible"/>
                                      </p:to>
                                    </p:set>
                                    <p:animEffect transition="in" filter="circle(in)">
                                      <p:cBhvr>
                                        <p:cTn id="433" dur="2000"/>
                                        <p:tgtEl>
                                          <p:spTgt spid="89"/>
                                        </p:tgtEl>
                                      </p:cBhvr>
                                    </p:animEffect>
                                  </p:childTnLst>
                                </p:cTn>
                              </p:par>
                              <p:par>
                                <p:cTn id="434" presetID="6" presetClass="entr" presetSubtype="16" fill="hold" grpId="0" nodeType="withEffect">
                                  <p:stCondLst>
                                    <p:cond delay="0"/>
                                  </p:stCondLst>
                                  <p:childTnLst>
                                    <p:set>
                                      <p:cBhvr>
                                        <p:cTn id="435" dur="1" fill="hold">
                                          <p:stCondLst>
                                            <p:cond delay="0"/>
                                          </p:stCondLst>
                                        </p:cTn>
                                        <p:tgtEl>
                                          <p:spTgt spid="90"/>
                                        </p:tgtEl>
                                        <p:attrNameLst>
                                          <p:attrName>style.visibility</p:attrName>
                                        </p:attrNameLst>
                                      </p:cBhvr>
                                      <p:to>
                                        <p:strVal val="visible"/>
                                      </p:to>
                                    </p:set>
                                    <p:animEffect transition="in" filter="circle(in)">
                                      <p:cBhvr>
                                        <p:cTn id="436" dur="2000"/>
                                        <p:tgtEl>
                                          <p:spTgt spid="90"/>
                                        </p:tgtEl>
                                      </p:cBhvr>
                                    </p:animEffect>
                                  </p:childTnLst>
                                </p:cTn>
                              </p:par>
                            </p:childTnLst>
                          </p:cTn>
                        </p:par>
                        <p:par>
                          <p:cTn id="437" fill="hold">
                            <p:stCondLst>
                              <p:cond delay="2000"/>
                            </p:stCondLst>
                            <p:childTnLst>
                              <p:par>
                                <p:cTn id="438" presetID="14" presetClass="entr" presetSubtype="10" fill="hold" grpId="0" nodeType="afterEffect">
                                  <p:stCondLst>
                                    <p:cond delay="0"/>
                                  </p:stCondLst>
                                  <p:childTnLst>
                                    <p:set>
                                      <p:cBhvr>
                                        <p:cTn id="439" dur="1" fill="hold">
                                          <p:stCondLst>
                                            <p:cond delay="0"/>
                                          </p:stCondLst>
                                        </p:cTn>
                                        <p:tgtEl>
                                          <p:spTgt spid="94"/>
                                        </p:tgtEl>
                                        <p:attrNameLst>
                                          <p:attrName>style.visibility</p:attrName>
                                        </p:attrNameLst>
                                      </p:cBhvr>
                                      <p:to>
                                        <p:strVal val="visible"/>
                                      </p:to>
                                    </p:set>
                                    <p:animEffect transition="in" filter="randombar(horizontal)">
                                      <p:cBhvr>
                                        <p:cTn id="440" dur="500"/>
                                        <p:tgtEl>
                                          <p:spTgt spid="94"/>
                                        </p:tgtEl>
                                      </p:cBhvr>
                                    </p:animEffect>
                                  </p:childTnLst>
                                </p:cTn>
                              </p:par>
                              <p:par>
                                <p:cTn id="441" presetID="14" presetClass="entr" presetSubtype="10" fill="hold" grpId="0" nodeType="withEffect">
                                  <p:stCondLst>
                                    <p:cond delay="0"/>
                                  </p:stCondLst>
                                  <p:childTnLst>
                                    <p:set>
                                      <p:cBhvr>
                                        <p:cTn id="442" dur="1" fill="hold">
                                          <p:stCondLst>
                                            <p:cond delay="0"/>
                                          </p:stCondLst>
                                        </p:cTn>
                                        <p:tgtEl>
                                          <p:spTgt spid="96"/>
                                        </p:tgtEl>
                                        <p:attrNameLst>
                                          <p:attrName>style.visibility</p:attrName>
                                        </p:attrNameLst>
                                      </p:cBhvr>
                                      <p:to>
                                        <p:strVal val="visible"/>
                                      </p:to>
                                    </p:set>
                                    <p:animEffect transition="in" filter="randombar(horizontal)">
                                      <p:cBhvr>
                                        <p:cTn id="443" dur="500"/>
                                        <p:tgtEl>
                                          <p:spTgt spid="96"/>
                                        </p:tgtEl>
                                      </p:cBhvr>
                                    </p:animEffect>
                                  </p:childTnLst>
                                </p:cTn>
                              </p:par>
                              <p:par>
                                <p:cTn id="444" presetID="1" presetClass="entr" presetSubtype="0" fill="hold" nodeType="withEffect">
                                  <p:stCondLst>
                                    <p:cond delay="0"/>
                                  </p:stCondLst>
                                  <p:childTnLst>
                                    <p:set>
                                      <p:cBhvr>
                                        <p:cTn id="445" dur="1" fill="hold">
                                          <p:stCondLst>
                                            <p:cond delay="0"/>
                                          </p:stCondLst>
                                        </p:cTn>
                                        <p:tgtEl>
                                          <p:spTgt spid="9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animBg="1"/>
      <p:bldP spid="39" grpId="0" animBg="1"/>
      <p:bldP spid="41" grpId="0" animBg="1"/>
      <p:bldP spid="42" grpId="0" animBg="1"/>
      <p:bldP spid="43" grpId="0" animBg="1"/>
      <p:bldP spid="44"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6" grpId="0" animBg="1"/>
      <p:bldP spid="67" grpId="0" animBg="1"/>
      <p:bldP spid="68" grpId="0" animBg="1"/>
      <p:bldP spid="69" grpId="0" animBg="1"/>
      <p:bldP spid="70" grpId="0" animBg="1"/>
      <p:bldP spid="71" grpId="0" animBg="1"/>
      <p:bldP spid="72" grpId="0" animBg="1"/>
      <p:bldP spid="73" grpId="0" animBg="1"/>
      <p:bldP spid="76" grpId="0" animBg="1"/>
      <p:bldP spid="77" grpId="0" animBg="1"/>
      <p:bldP spid="78" grpId="0" animBg="1"/>
      <p:bldP spid="79" grpId="0" animBg="1"/>
      <p:bldP spid="80" grpId="0" animBg="1"/>
      <p:bldP spid="81" grpId="0" animBg="1"/>
      <p:bldP spid="74" grpId="0" animBg="1"/>
      <p:bldP spid="75" grpId="0" animBg="1"/>
      <p:bldP spid="82" grpId="0" animBg="1"/>
      <p:bldP spid="83" grpId="0" animBg="1"/>
      <p:bldP spid="16" grpId="0" animBg="1"/>
      <p:bldP spid="37" grpId="0" animBg="1"/>
      <p:bldP spid="40" grpId="0" animBg="1"/>
      <p:bldP spid="45" grpId="0" animBg="1"/>
      <p:bldP spid="46" grpId="0" animBg="1"/>
      <p:bldP spid="60" grpId="0" animBg="1"/>
      <p:bldP spid="61" grpId="0" animBg="1"/>
      <p:bldP spid="62" grpId="0" animBg="1"/>
      <p:bldP spid="64" grpId="0" animBg="1"/>
      <p:bldP spid="65" grpId="0" animBg="1"/>
      <p:bldP spid="89" grpId="0" animBg="1"/>
      <p:bldP spid="90" grpId="0" animBg="1"/>
      <p:bldP spid="92" grpId="0" animBg="1"/>
      <p:bldP spid="94" grpId="0" animBg="1"/>
      <p:bldP spid="9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CD274-AF72-B80A-BA44-3A28C279DF0D}"/>
              </a:ext>
            </a:extLst>
          </p:cNvPr>
          <p:cNvSpPr>
            <a:spLocks noGrp="1"/>
          </p:cNvSpPr>
          <p:nvPr>
            <p:ph type="ctrTitle"/>
          </p:nvPr>
        </p:nvSpPr>
        <p:spPr/>
        <p:txBody>
          <a:bodyPr/>
          <a:lstStyle/>
          <a:p>
            <a:r>
              <a:rPr lang="en-US" dirty="0"/>
              <a:t>Conclusion</a:t>
            </a:r>
          </a:p>
        </p:txBody>
      </p:sp>
      <p:sp>
        <p:nvSpPr>
          <p:cNvPr id="6" name="Text Placeholder 5">
            <a:extLst>
              <a:ext uri="{FF2B5EF4-FFF2-40B4-BE49-F238E27FC236}">
                <a16:creationId xmlns:a16="http://schemas.microsoft.com/office/drawing/2014/main" id="{D003D07F-98A7-1BFD-B673-A6015A772027}"/>
              </a:ext>
            </a:extLst>
          </p:cNvPr>
          <p:cNvSpPr>
            <a:spLocks noGrp="1"/>
          </p:cNvSpPr>
          <p:nvPr>
            <p:ph type="body" sz="quarter" idx="10"/>
          </p:nvPr>
        </p:nvSpPr>
        <p:spPr/>
        <p:txBody>
          <a:bodyPr/>
          <a:lstStyle/>
          <a:p>
            <a:r>
              <a:rPr lang="en-US" sz="2000" i="1" dirty="0">
                <a:latin typeface="Book Antiqua" panose="02040602050305030304" pitchFamily="18" charset="0"/>
              </a:rPr>
              <a:t>“There are no endings, and never will be endings, to the turning of the Wheel of Time."</a:t>
            </a:r>
          </a:p>
          <a:p>
            <a:r>
              <a:rPr lang="en-US" sz="2000" i="1" dirty="0">
                <a:latin typeface="Book Antiqua" panose="02040602050305030304" pitchFamily="18" charset="0"/>
              </a:rPr>
              <a:t>But it was </a:t>
            </a:r>
            <a:r>
              <a:rPr lang="en-US" sz="2000" b="1" i="1" u="sng" dirty="0">
                <a:latin typeface="Book Antiqua" panose="02040602050305030304" pitchFamily="18" charset="0"/>
              </a:rPr>
              <a:t>an</a:t>
            </a:r>
            <a:r>
              <a:rPr lang="en-US" sz="2000" i="1" dirty="0">
                <a:latin typeface="Book Antiqua" panose="02040602050305030304" pitchFamily="18" charset="0"/>
              </a:rPr>
              <a:t> ending.” – B. Sanderson/R. Jordan, 23 years later</a:t>
            </a:r>
          </a:p>
          <a:p>
            <a:endParaRPr lang="en-US" sz="2000" dirty="0"/>
          </a:p>
        </p:txBody>
      </p:sp>
      <p:pic>
        <p:nvPicPr>
          <p:cNvPr id="7" name="Picture 6">
            <a:extLst>
              <a:ext uri="{FF2B5EF4-FFF2-40B4-BE49-F238E27FC236}">
                <a16:creationId xmlns:a16="http://schemas.microsoft.com/office/drawing/2014/main" id="{19A48C58-C459-3A72-8311-88945DC479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9553" y="148753"/>
            <a:ext cx="6096000" cy="2552700"/>
          </a:xfrm>
          <a:prstGeom prst="rect">
            <a:avLst/>
          </a:prstGeom>
        </p:spPr>
      </p:pic>
    </p:spTree>
    <p:extLst>
      <p:ext uri="{BB962C8B-B14F-4D97-AF65-F5344CB8AC3E}">
        <p14:creationId xmlns:p14="http://schemas.microsoft.com/office/powerpoint/2010/main" val="2879454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10BF3-17F6-5FF0-F2A7-BF1B2D5EDFEF}"/>
              </a:ext>
            </a:extLst>
          </p:cNvPr>
          <p:cNvSpPr>
            <a:spLocks noGrp="1"/>
          </p:cNvSpPr>
          <p:nvPr>
            <p:ph type="title"/>
          </p:nvPr>
        </p:nvSpPr>
        <p:spPr>
          <a:xfrm>
            <a:off x="368300" y="217150"/>
            <a:ext cx="5351462" cy="544513"/>
          </a:xfrm>
        </p:spPr>
        <p:txBody>
          <a:bodyPr/>
          <a:lstStyle/>
          <a:p>
            <a:r>
              <a:rPr lang="en-US" dirty="0"/>
              <a:t>Future:</a:t>
            </a:r>
          </a:p>
        </p:txBody>
      </p:sp>
      <p:sp>
        <p:nvSpPr>
          <p:cNvPr id="4" name="Text Placeholder 3">
            <a:extLst>
              <a:ext uri="{FF2B5EF4-FFF2-40B4-BE49-F238E27FC236}">
                <a16:creationId xmlns:a16="http://schemas.microsoft.com/office/drawing/2014/main" id="{671F9220-000D-D1E5-A087-F73BBA0A2B43}"/>
              </a:ext>
            </a:extLst>
          </p:cNvPr>
          <p:cNvSpPr>
            <a:spLocks noGrp="1"/>
          </p:cNvSpPr>
          <p:nvPr>
            <p:ph type="body" sz="half" idx="2"/>
          </p:nvPr>
        </p:nvSpPr>
        <p:spPr>
          <a:xfrm>
            <a:off x="1978025" y="371138"/>
            <a:ext cx="3932237" cy="390525"/>
          </a:xfrm>
        </p:spPr>
        <p:txBody>
          <a:bodyPr/>
          <a:lstStyle/>
          <a:p>
            <a:r>
              <a:rPr lang="en-US" dirty="0"/>
              <a:t>“I know what you need”</a:t>
            </a:r>
          </a:p>
        </p:txBody>
      </p:sp>
      <p:pic>
        <p:nvPicPr>
          <p:cNvPr id="6" name="Picture 5">
            <a:extLst>
              <a:ext uri="{FF2B5EF4-FFF2-40B4-BE49-F238E27FC236}">
                <a16:creationId xmlns:a16="http://schemas.microsoft.com/office/drawing/2014/main" id="{B1B7BE2D-DFD1-4CA8-31AC-8C9769AFC54C}"/>
              </a:ext>
            </a:extLst>
          </p:cNvPr>
          <p:cNvPicPr>
            <a:picLocks noChangeAspect="1"/>
          </p:cNvPicPr>
          <p:nvPr/>
        </p:nvPicPr>
        <p:blipFill>
          <a:blip r:embed="rId2"/>
          <a:stretch>
            <a:fillRect/>
          </a:stretch>
        </p:blipFill>
        <p:spPr>
          <a:xfrm>
            <a:off x="8753475" y="0"/>
            <a:ext cx="3438525" cy="5119956"/>
          </a:xfrm>
          <a:prstGeom prst="rect">
            <a:avLst/>
          </a:prstGeom>
        </p:spPr>
      </p:pic>
      <p:sp>
        <p:nvSpPr>
          <p:cNvPr id="3" name="TextBox 2">
            <a:extLst>
              <a:ext uri="{FF2B5EF4-FFF2-40B4-BE49-F238E27FC236}">
                <a16:creationId xmlns:a16="http://schemas.microsoft.com/office/drawing/2014/main" id="{C755FB6C-3665-3F51-1675-F74239B6EB48}"/>
              </a:ext>
            </a:extLst>
          </p:cNvPr>
          <p:cNvSpPr txBox="1"/>
          <p:nvPr/>
        </p:nvSpPr>
        <p:spPr>
          <a:xfrm>
            <a:off x="368300" y="761663"/>
            <a:ext cx="8385175" cy="4985980"/>
          </a:xfrm>
          <a:prstGeom prst="rect">
            <a:avLst/>
          </a:prstGeom>
          <a:noFill/>
        </p:spPr>
        <p:txBody>
          <a:bodyPr wrap="square" rtlCol="0">
            <a:spAutoFit/>
          </a:bodyPr>
          <a:lstStyle/>
          <a:p>
            <a:r>
              <a:rPr lang="en-US" dirty="0"/>
              <a:t>Over the course of RHIC years, MCR Operators have a proven track record of specialization; growth within – and up – the ranks of the Control Room, C-AD, and beyond. </a:t>
            </a:r>
          </a:p>
          <a:p>
            <a:pPr marL="285750" indent="-285750">
              <a:buFont typeface="Arial" panose="020B0604020202020204" pitchFamily="34" charset="0"/>
              <a:buChar char="•"/>
            </a:pPr>
            <a:r>
              <a:rPr lang="en-US" sz="1600" dirty="0"/>
              <a:t>5 (Shrey, Hock, Schoefer, Marr, Brown) Run Coordinator roles during 10 of 25 Runs</a:t>
            </a:r>
          </a:p>
          <a:p>
            <a:pPr marL="285750" indent="-285750">
              <a:buFont typeface="Arial" panose="020B0604020202020204" pitchFamily="34" charset="0"/>
              <a:buChar char="•"/>
            </a:pPr>
            <a:r>
              <a:rPr lang="en-US" sz="1600" dirty="0"/>
              <a:t>Lateral contributions via careers in AP, ACS, Controls, </a:t>
            </a:r>
            <a:r>
              <a:rPr lang="en-US" sz="1600" dirty="0" err="1"/>
              <a:t>Cryo</a:t>
            </a:r>
            <a:r>
              <a:rPr lang="en-US" sz="1600" dirty="0"/>
              <a:t>, Instrumentation, EIC…</a:t>
            </a:r>
          </a:p>
          <a:p>
            <a:pPr marL="285750" indent="-285750">
              <a:buFont typeface="Arial" panose="020B0604020202020204" pitchFamily="34" charset="0"/>
              <a:buChar char="•"/>
            </a:pPr>
            <a:r>
              <a:rPr lang="en-US" sz="1600" dirty="0"/>
              <a:t>Lawyers, pilots, engineers, inventors, and of course accelerator experts worldwide</a:t>
            </a:r>
          </a:p>
          <a:p>
            <a:endParaRPr lang="en-US" dirty="0"/>
          </a:p>
          <a:p>
            <a:r>
              <a:rPr lang="en-US" b="1" i="1" dirty="0"/>
              <a:t>We are indebted to ALL the Support Groups</a:t>
            </a:r>
            <a:r>
              <a:rPr lang="en-US" dirty="0"/>
              <a:t> for their diligence in responding to our constant barrage of call-ins, complaints and questions. At the very least MCR gained knowledge; often we were able to effect improvements that paid off to RHIC performance.</a:t>
            </a:r>
          </a:p>
          <a:p>
            <a:endParaRPr lang="en-US" dirty="0"/>
          </a:p>
          <a:p>
            <a:r>
              <a:rPr lang="en-US" dirty="0"/>
              <a:t>As many systems were relinquished from the experts’ hands for us to manage, our involvement escalated as far up as the SME level which allowed us to offer some relief to others.</a:t>
            </a:r>
          </a:p>
          <a:p>
            <a:pPr marL="285750" indent="-285750">
              <a:buFont typeface="Arial" panose="020B0604020202020204" pitchFamily="34" charset="0"/>
              <a:buChar char="•"/>
            </a:pPr>
            <a:r>
              <a:rPr lang="en-US" dirty="0"/>
              <a:t>Permit System, Feedback/Feed Forward, Ramp design/development, APEX, MD, and much more…</a:t>
            </a:r>
          </a:p>
          <a:p>
            <a:pPr marL="285750" indent="-285750">
              <a:buFont typeface="Arial" panose="020B0604020202020204" pitchFamily="34" charset="0"/>
              <a:buChar char="•"/>
            </a:pPr>
            <a:r>
              <a:rPr lang="en-US" dirty="0"/>
              <a:t>Over time, MCR Start-Up improved when Specialists ran the show</a:t>
            </a:r>
          </a:p>
        </p:txBody>
      </p:sp>
      <p:sp>
        <p:nvSpPr>
          <p:cNvPr id="5" name="TextBox 4">
            <a:extLst>
              <a:ext uri="{FF2B5EF4-FFF2-40B4-BE49-F238E27FC236}">
                <a16:creationId xmlns:a16="http://schemas.microsoft.com/office/drawing/2014/main" id="{F52D427D-9A3F-43B2-12A9-21EA84CD8D16}"/>
              </a:ext>
            </a:extLst>
          </p:cNvPr>
          <p:cNvSpPr txBox="1"/>
          <p:nvPr/>
        </p:nvSpPr>
        <p:spPr>
          <a:xfrm>
            <a:off x="2181225" y="5773171"/>
            <a:ext cx="9810750" cy="923330"/>
          </a:xfrm>
          <a:prstGeom prst="rect">
            <a:avLst/>
          </a:prstGeom>
          <a:noFill/>
        </p:spPr>
        <p:txBody>
          <a:bodyPr wrap="square" rtlCol="0">
            <a:spAutoFit/>
          </a:bodyPr>
          <a:lstStyle/>
          <a:p>
            <a:r>
              <a:rPr lang="en-US" dirty="0"/>
              <a:t>We look forward to contributing our institutional experience, insight, and lessons learned, to help </a:t>
            </a:r>
            <a:r>
              <a:rPr lang="en-US" i="1" dirty="0"/>
              <a:t>avoid repeating pitfalls in the future </a:t>
            </a:r>
            <a:r>
              <a:rPr lang="en-US" dirty="0"/>
              <a:t>and continue innovating for excellent, adaptable accelerator performance.</a:t>
            </a:r>
          </a:p>
        </p:txBody>
      </p:sp>
    </p:spTree>
    <p:extLst>
      <p:ext uri="{BB962C8B-B14F-4D97-AF65-F5344CB8AC3E}">
        <p14:creationId xmlns:p14="http://schemas.microsoft.com/office/powerpoint/2010/main" val="17498096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B6FD50-31A0-E524-28B4-3220006B1A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1108" y="597642"/>
            <a:ext cx="5220892" cy="3400106"/>
          </a:xfrm>
          <a:prstGeom prst="rect">
            <a:avLst/>
          </a:prstGeom>
        </p:spPr>
      </p:pic>
      <p:pic>
        <p:nvPicPr>
          <p:cNvPr id="5" name="Picture 4">
            <a:extLst>
              <a:ext uri="{FF2B5EF4-FFF2-40B4-BE49-F238E27FC236}">
                <a16:creationId xmlns:a16="http://schemas.microsoft.com/office/drawing/2014/main" id="{3AE5E244-6B95-30A9-15B2-3DAD12CF5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9321" y="612264"/>
            <a:ext cx="5151436" cy="3400105"/>
          </a:xfrm>
          <a:prstGeom prst="rect">
            <a:avLst/>
          </a:prstGeom>
        </p:spPr>
      </p:pic>
      <p:pic>
        <p:nvPicPr>
          <p:cNvPr id="1026" name="Picture 2">
            <a:extLst>
              <a:ext uri="{FF2B5EF4-FFF2-40B4-BE49-F238E27FC236}">
                <a16:creationId xmlns:a16="http://schemas.microsoft.com/office/drawing/2014/main" id="{E54EA95E-BD7D-F59F-22D0-78E1C3E25A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887" y="4325148"/>
            <a:ext cx="1947823" cy="15150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DF2B063-BBB1-7792-DB72-B3E27CBAE8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126" y="2400899"/>
            <a:ext cx="2265427" cy="15305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F52E20D-C031-D0A4-B237-67633F03CD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514" y="618316"/>
            <a:ext cx="2180039" cy="15305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0FFAFF8-B9FA-B0B1-8367-5FEFA3E49B65}"/>
              </a:ext>
            </a:extLst>
          </p:cNvPr>
          <p:cNvSpPr>
            <a:spLocks noGrp="1"/>
          </p:cNvSpPr>
          <p:nvPr>
            <p:ph type="title"/>
          </p:nvPr>
        </p:nvSpPr>
        <p:spPr>
          <a:xfrm>
            <a:off x="249239" y="22288"/>
            <a:ext cx="7761286" cy="684933"/>
          </a:xfrm>
        </p:spPr>
        <p:txBody>
          <a:bodyPr>
            <a:noAutofit/>
          </a:bodyPr>
          <a:lstStyle/>
          <a:p>
            <a:r>
              <a:rPr lang="en-US" sz="3600" dirty="0"/>
              <a:t>We’ve come a long way, folks…</a:t>
            </a:r>
          </a:p>
        </p:txBody>
      </p:sp>
      <p:pic>
        <p:nvPicPr>
          <p:cNvPr id="1032" name="Picture 8">
            <a:extLst>
              <a:ext uri="{FF2B5EF4-FFF2-40B4-BE49-F238E27FC236}">
                <a16:creationId xmlns:a16="http://schemas.microsoft.com/office/drawing/2014/main" id="{203D41B2-0213-1602-C8BB-AADCC3C5ED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0564" y="2995094"/>
            <a:ext cx="5151436" cy="38629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793029B-4D06-168F-C20D-7C37FC864B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41746" y="5549545"/>
            <a:ext cx="1524000" cy="1143000"/>
          </a:xfrm>
          <a:prstGeom prst="rect">
            <a:avLst/>
          </a:prstGeom>
        </p:spPr>
      </p:pic>
      <p:pic>
        <p:nvPicPr>
          <p:cNvPr id="9" name="Picture 8">
            <a:extLst>
              <a:ext uri="{FF2B5EF4-FFF2-40B4-BE49-F238E27FC236}">
                <a16:creationId xmlns:a16="http://schemas.microsoft.com/office/drawing/2014/main" id="{4FF910FC-6200-9078-61A7-0BD735ED5E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13982" y="5082673"/>
            <a:ext cx="1443266" cy="1633396"/>
          </a:xfrm>
          <a:prstGeom prst="rect">
            <a:avLst/>
          </a:prstGeom>
          <a:ln>
            <a:solidFill>
              <a:schemeClr val="bg2"/>
            </a:solidFill>
          </a:ln>
        </p:spPr>
      </p:pic>
      <p:pic>
        <p:nvPicPr>
          <p:cNvPr id="10" name="Picture 9">
            <a:extLst>
              <a:ext uri="{FF2B5EF4-FFF2-40B4-BE49-F238E27FC236}">
                <a16:creationId xmlns:a16="http://schemas.microsoft.com/office/drawing/2014/main" id="{5B4162E4-FCEF-E29A-9073-444144D02D5C}"/>
              </a:ext>
            </a:extLst>
          </p:cNvPr>
          <p:cNvPicPr>
            <a:picLocks noChangeAspect="1"/>
          </p:cNvPicPr>
          <p:nvPr/>
        </p:nvPicPr>
        <p:blipFill>
          <a:blip r:embed="rId10"/>
          <a:stretch>
            <a:fillRect/>
          </a:stretch>
        </p:blipFill>
        <p:spPr>
          <a:xfrm>
            <a:off x="7828226" y="612264"/>
            <a:ext cx="4244996" cy="1939338"/>
          </a:xfrm>
          <a:prstGeom prst="rect">
            <a:avLst/>
          </a:prstGeom>
          <a:ln>
            <a:solidFill>
              <a:schemeClr val="tx1"/>
            </a:solidFill>
          </a:ln>
        </p:spPr>
      </p:pic>
      <p:sp>
        <p:nvSpPr>
          <p:cNvPr id="6" name="TextBox 5">
            <a:extLst>
              <a:ext uri="{FF2B5EF4-FFF2-40B4-BE49-F238E27FC236}">
                <a16:creationId xmlns:a16="http://schemas.microsoft.com/office/drawing/2014/main" id="{EBDEB6E7-37CB-B9D5-8382-59E3ED892FCF}"/>
              </a:ext>
            </a:extLst>
          </p:cNvPr>
          <p:cNvSpPr txBox="1"/>
          <p:nvPr/>
        </p:nvSpPr>
        <p:spPr>
          <a:xfrm>
            <a:off x="6658706" y="970347"/>
            <a:ext cx="5414516" cy="21544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800" dirty="0"/>
              <a:t>https://www.cadops.bnl.gov/AGS/Operations/Shiftlogs/Oldruns/HeavyIons_rhic_au_fy00/shiftlog-00.06.12-23.10.26</a:t>
            </a:r>
          </a:p>
        </p:txBody>
      </p:sp>
      <p:sp>
        <p:nvSpPr>
          <p:cNvPr id="11" name="Explosion: 14 Points 10">
            <a:extLst>
              <a:ext uri="{FF2B5EF4-FFF2-40B4-BE49-F238E27FC236}">
                <a16:creationId xmlns:a16="http://schemas.microsoft.com/office/drawing/2014/main" id="{9069A319-7A50-24B3-961B-5915B1F683B2}"/>
              </a:ext>
            </a:extLst>
          </p:cNvPr>
          <p:cNvSpPr/>
          <p:nvPr/>
        </p:nvSpPr>
        <p:spPr>
          <a:xfrm>
            <a:off x="586006" y="5810631"/>
            <a:ext cx="1218497" cy="342467"/>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1964</a:t>
            </a:r>
          </a:p>
        </p:txBody>
      </p:sp>
      <p:sp>
        <p:nvSpPr>
          <p:cNvPr id="12" name="Explosion: 14 Points 11">
            <a:extLst>
              <a:ext uri="{FF2B5EF4-FFF2-40B4-BE49-F238E27FC236}">
                <a16:creationId xmlns:a16="http://schemas.microsoft.com/office/drawing/2014/main" id="{37492A8E-4385-4F76-F1D4-9106322D350C}"/>
              </a:ext>
            </a:extLst>
          </p:cNvPr>
          <p:cNvSpPr/>
          <p:nvPr/>
        </p:nvSpPr>
        <p:spPr>
          <a:xfrm>
            <a:off x="2798099" y="3233035"/>
            <a:ext cx="1680070" cy="565301"/>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1998</a:t>
            </a:r>
            <a:endParaRPr lang="en-US" sz="1200" dirty="0"/>
          </a:p>
        </p:txBody>
      </p:sp>
      <p:sp>
        <p:nvSpPr>
          <p:cNvPr id="13" name="Explosion: 14 Points 12">
            <a:extLst>
              <a:ext uri="{FF2B5EF4-FFF2-40B4-BE49-F238E27FC236}">
                <a16:creationId xmlns:a16="http://schemas.microsoft.com/office/drawing/2014/main" id="{28DFB7A5-4752-E430-6A52-791E8EF34F3B}"/>
              </a:ext>
            </a:extLst>
          </p:cNvPr>
          <p:cNvSpPr/>
          <p:nvPr/>
        </p:nvSpPr>
        <p:spPr>
          <a:xfrm>
            <a:off x="249239" y="1879805"/>
            <a:ext cx="1559184" cy="472166"/>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1989</a:t>
            </a:r>
            <a:endParaRPr lang="en-US" sz="1200" dirty="0"/>
          </a:p>
        </p:txBody>
      </p:sp>
      <p:sp>
        <p:nvSpPr>
          <p:cNvPr id="14" name="Explosion: 14 Points 13">
            <a:extLst>
              <a:ext uri="{FF2B5EF4-FFF2-40B4-BE49-F238E27FC236}">
                <a16:creationId xmlns:a16="http://schemas.microsoft.com/office/drawing/2014/main" id="{5D91AB1E-D6EC-A724-4A87-3BEB8A3470DD}"/>
              </a:ext>
            </a:extLst>
          </p:cNvPr>
          <p:cNvSpPr/>
          <p:nvPr/>
        </p:nvSpPr>
        <p:spPr>
          <a:xfrm>
            <a:off x="1109454" y="3721709"/>
            <a:ext cx="1390099" cy="461773"/>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1987</a:t>
            </a:r>
            <a:endParaRPr lang="en-US" sz="1200" dirty="0"/>
          </a:p>
        </p:txBody>
      </p:sp>
      <p:sp>
        <p:nvSpPr>
          <p:cNvPr id="15" name="Explosion: 14 Points 14">
            <a:extLst>
              <a:ext uri="{FF2B5EF4-FFF2-40B4-BE49-F238E27FC236}">
                <a16:creationId xmlns:a16="http://schemas.microsoft.com/office/drawing/2014/main" id="{580CAC5A-3494-54F3-4FF0-A42447E9FF15}"/>
              </a:ext>
            </a:extLst>
          </p:cNvPr>
          <p:cNvSpPr/>
          <p:nvPr/>
        </p:nvSpPr>
        <p:spPr>
          <a:xfrm>
            <a:off x="7494985" y="5618519"/>
            <a:ext cx="2139157" cy="1069157"/>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2026</a:t>
            </a:r>
            <a:endParaRPr lang="en-US" sz="1200" dirty="0"/>
          </a:p>
        </p:txBody>
      </p:sp>
      <p:sp>
        <p:nvSpPr>
          <p:cNvPr id="16" name="Explosion: 14 Points 15">
            <a:extLst>
              <a:ext uri="{FF2B5EF4-FFF2-40B4-BE49-F238E27FC236}">
                <a16:creationId xmlns:a16="http://schemas.microsoft.com/office/drawing/2014/main" id="{558EC517-F88C-3946-3F9D-8767B26EDA4B}"/>
              </a:ext>
            </a:extLst>
          </p:cNvPr>
          <p:cNvSpPr/>
          <p:nvPr/>
        </p:nvSpPr>
        <p:spPr>
          <a:xfrm>
            <a:off x="9351303" y="2031373"/>
            <a:ext cx="1819071" cy="783355"/>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2000</a:t>
            </a:r>
            <a:endParaRPr lang="en-US" sz="1200" dirty="0"/>
          </a:p>
        </p:txBody>
      </p:sp>
      <p:pic>
        <p:nvPicPr>
          <p:cNvPr id="7" name="Picture 6">
            <a:extLst>
              <a:ext uri="{FF2B5EF4-FFF2-40B4-BE49-F238E27FC236}">
                <a16:creationId xmlns:a16="http://schemas.microsoft.com/office/drawing/2014/main" id="{899B9185-80EC-0755-ADC4-17B7492F6BC6}"/>
              </a:ext>
            </a:extLst>
          </p:cNvPr>
          <p:cNvPicPr>
            <a:picLocks noChangeAspect="1"/>
          </p:cNvPicPr>
          <p:nvPr/>
        </p:nvPicPr>
        <p:blipFill>
          <a:blip r:embed="rId11">
            <a:extLst>
              <a:ext uri="{28A0092B-C50C-407E-A947-70E740481C1C}">
                <a14:useLocalDpi xmlns:a14="http://schemas.microsoft.com/office/drawing/2010/main" val="0"/>
              </a:ext>
            </a:extLst>
          </a:blip>
          <a:srcRect l="13883" t="34913" r="1920" b="20151"/>
          <a:stretch>
            <a:fillRect/>
          </a:stretch>
        </p:blipFill>
        <p:spPr>
          <a:xfrm>
            <a:off x="2918465" y="4020713"/>
            <a:ext cx="3446562" cy="828471"/>
          </a:xfrm>
          <a:prstGeom prst="rect">
            <a:avLst/>
          </a:prstGeom>
        </p:spPr>
      </p:pic>
      <p:sp>
        <p:nvSpPr>
          <p:cNvPr id="17" name="Scroll: Vertical 16">
            <a:extLst>
              <a:ext uri="{FF2B5EF4-FFF2-40B4-BE49-F238E27FC236}">
                <a16:creationId xmlns:a16="http://schemas.microsoft.com/office/drawing/2014/main" id="{CC09EEB1-1F91-9667-FDC2-776C1AE3BE38}"/>
              </a:ext>
            </a:extLst>
          </p:cNvPr>
          <p:cNvSpPr/>
          <p:nvPr/>
        </p:nvSpPr>
        <p:spPr>
          <a:xfrm>
            <a:off x="4855070" y="4114494"/>
            <a:ext cx="1387672" cy="598236"/>
          </a:xfrm>
          <a:prstGeom prst="verticalScroll">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r>
              <a:rPr lang="en-US" dirty="0"/>
              <a:t>A favorite relic</a:t>
            </a:r>
            <a:endParaRPr lang="en-US" sz="1100" dirty="0"/>
          </a:p>
        </p:txBody>
      </p:sp>
    </p:spTree>
    <p:extLst>
      <p:ext uri="{BB962C8B-B14F-4D97-AF65-F5344CB8AC3E}">
        <p14:creationId xmlns:p14="http://schemas.microsoft.com/office/powerpoint/2010/main" val="1147872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028"/>
                                        </p:tgtEl>
                                        <p:attrNameLst>
                                          <p:attrName>style.visibility</p:attrName>
                                        </p:attrNameLst>
                                      </p:cBhvr>
                                      <p:to>
                                        <p:strVal val="visible"/>
                                      </p:to>
                                    </p:set>
                                    <p:anim calcmode="lin" valueType="num">
                                      <p:cBhvr>
                                        <p:cTn id="18" dur="500" fill="hold"/>
                                        <p:tgtEl>
                                          <p:spTgt spid="1028"/>
                                        </p:tgtEl>
                                        <p:attrNameLst>
                                          <p:attrName>ppt_w</p:attrName>
                                        </p:attrNameLst>
                                      </p:cBhvr>
                                      <p:tavLst>
                                        <p:tav tm="0">
                                          <p:val>
                                            <p:fltVal val="0"/>
                                          </p:val>
                                        </p:tav>
                                        <p:tav tm="100000">
                                          <p:val>
                                            <p:strVal val="#ppt_w"/>
                                          </p:val>
                                        </p:tav>
                                      </p:tavLst>
                                    </p:anim>
                                    <p:anim calcmode="lin" valueType="num">
                                      <p:cBhvr>
                                        <p:cTn id="19" dur="500" fill="hold"/>
                                        <p:tgtEl>
                                          <p:spTgt spid="1028"/>
                                        </p:tgtEl>
                                        <p:attrNameLst>
                                          <p:attrName>ppt_h</p:attrName>
                                        </p:attrNameLst>
                                      </p:cBhvr>
                                      <p:tavLst>
                                        <p:tav tm="0">
                                          <p:val>
                                            <p:fltVal val="0"/>
                                          </p:val>
                                        </p:tav>
                                        <p:tav tm="100000">
                                          <p:val>
                                            <p:strVal val="#ppt_h"/>
                                          </p:val>
                                        </p:tav>
                                      </p:tavLst>
                                    </p:anim>
                                    <p:animEffect transition="in" filter="fade">
                                      <p:cBhvr>
                                        <p:cTn id="20" dur="500"/>
                                        <p:tgtEl>
                                          <p:spTgt spid="1028"/>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par>
                          <p:cTn id="26" fill="hold">
                            <p:stCondLst>
                              <p:cond delay="1500"/>
                            </p:stCondLst>
                            <p:childTnLst>
                              <p:par>
                                <p:cTn id="27" presetID="22" presetClass="entr" presetSubtype="4" fill="hold" nodeType="afterEffect">
                                  <p:stCondLst>
                                    <p:cond delay="0"/>
                                  </p:stCondLst>
                                  <p:childTnLst>
                                    <p:set>
                                      <p:cBhvr>
                                        <p:cTn id="28" dur="1" fill="hold">
                                          <p:stCondLst>
                                            <p:cond delay="0"/>
                                          </p:stCondLst>
                                        </p:cTn>
                                        <p:tgtEl>
                                          <p:spTgt spid="1030"/>
                                        </p:tgtEl>
                                        <p:attrNameLst>
                                          <p:attrName>style.visibility</p:attrName>
                                        </p:attrNameLst>
                                      </p:cBhvr>
                                      <p:to>
                                        <p:strVal val="visible"/>
                                      </p:to>
                                    </p:set>
                                    <p:animEffect transition="in" filter="wipe(down)">
                                      <p:cBhvr>
                                        <p:cTn id="29" dur="500"/>
                                        <p:tgtEl>
                                          <p:spTgt spid="103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31"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par>
                          <p:cTn id="48" fill="hold">
                            <p:stCondLst>
                              <p:cond delay="1500"/>
                            </p:stCondLst>
                            <p:childTnLst>
                              <p:par>
                                <p:cTn id="49" presetID="10" presetClass="entr" presetSubtype="0"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2000"/>
                                        <p:tgtEl>
                                          <p:spTgt spid="10"/>
                                        </p:tgtEl>
                                      </p:cBhvr>
                                    </p:animEffect>
                                    <p:anim calcmode="lin" valueType="num">
                                      <p:cBhvr>
                                        <p:cTn id="61" dur="2000" fill="hold"/>
                                        <p:tgtEl>
                                          <p:spTgt spid="10"/>
                                        </p:tgtEl>
                                        <p:attrNameLst>
                                          <p:attrName>ppt_w</p:attrName>
                                        </p:attrNameLst>
                                      </p:cBhvr>
                                      <p:tavLst>
                                        <p:tav tm="0" fmla="#ppt_w*sin(2.5*pi*$)">
                                          <p:val>
                                            <p:fltVal val="0"/>
                                          </p:val>
                                        </p:tav>
                                        <p:tav tm="100000">
                                          <p:val>
                                            <p:fltVal val="1"/>
                                          </p:val>
                                        </p:tav>
                                      </p:tavLst>
                                    </p:anim>
                                    <p:anim calcmode="lin" valueType="num">
                                      <p:cBhvr>
                                        <p:cTn id="62" dur="2000" fill="hold"/>
                                        <p:tgtEl>
                                          <p:spTgt spid="10"/>
                                        </p:tgtEl>
                                        <p:attrNameLst>
                                          <p:attrName>ppt_h</p:attrName>
                                        </p:attrNameLst>
                                      </p:cBhvr>
                                      <p:tavLst>
                                        <p:tav tm="0">
                                          <p:val>
                                            <p:strVal val="#ppt_h"/>
                                          </p:val>
                                        </p:tav>
                                        <p:tav tm="100000">
                                          <p:val>
                                            <p:strVal val="#ppt_h"/>
                                          </p:val>
                                        </p:tav>
                                      </p:tavLst>
                                    </p:anim>
                                  </p:childTnLst>
                                </p:cTn>
                              </p:par>
                              <p:par>
                                <p:cTn id="63" presetID="1" presetClass="entr" presetSubtype="0" fill="hold" grpId="1" nodeType="withEffect">
                                  <p:stCondLst>
                                    <p:cond delay="0"/>
                                  </p:stCondLst>
                                  <p:childTnLst>
                                    <p:set>
                                      <p:cBhvr>
                                        <p:cTn id="64" dur="1" fill="hold">
                                          <p:stCondLst>
                                            <p:cond delay="0"/>
                                          </p:stCondLst>
                                        </p:cTn>
                                        <p:tgtEl>
                                          <p:spTgt spid="6"/>
                                        </p:tgtEl>
                                        <p:attrNameLst>
                                          <p:attrName>style.visibility</p:attrName>
                                        </p:attrNameLst>
                                      </p:cBhvr>
                                      <p:to>
                                        <p:strVal val="visible"/>
                                      </p:to>
                                    </p:set>
                                  </p:childTnLst>
                                </p:cTn>
                              </p:par>
                              <p:par>
                                <p:cTn id="65" presetID="45"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2000"/>
                                        <p:tgtEl>
                                          <p:spTgt spid="16"/>
                                        </p:tgtEl>
                                      </p:cBhvr>
                                    </p:animEffect>
                                    <p:anim calcmode="lin" valueType="num">
                                      <p:cBhvr>
                                        <p:cTn id="68" dur="2000" fill="hold"/>
                                        <p:tgtEl>
                                          <p:spTgt spid="16"/>
                                        </p:tgtEl>
                                        <p:attrNameLst>
                                          <p:attrName>ppt_w</p:attrName>
                                        </p:attrNameLst>
                                      </p:cBhvr>
                                      <p:tavLst>
                                        <p:tav tm="0" fmla="#ppt_w*sin(2.5*pi*$)">
                                          <p:val>
                                            <p:fltVal val="0"/>
                                          </p:val>
                                        </p:tav>
                                        <p:tav tm="100000">
                                          <p:val>
                                            <p:fltVal val="1"/>
                                          </p:val>
                                        </p:tav>
                                      </p:tavLst>
                                    </p:anim>
                                    <p:anim calcmode="lin" valueType="num">
                                      <p:cBhvr>
                                        <p:cTn id="6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xit" presetSubtype="21" fill="hold" grpId="0" nodeType="clickEffect">
                                  <p:stCondLst>
                                    <p:cond delay="0"/>
                                  </p:stCondLst>
                                  <p:childTnLst>
                                    <p:animEffect transition="out" filter="barn(inVertical)">
                                      <p:cBhvr>
                                        <p:cTn id="73" dur="500"/>
                                        <p:tgtEl>
                                          <p:spTgt spid="6"/>
                                        </p:tgtEl>
                                      </p:cBhvr>
                                    </p:animEffect>
                                    <p:set>
                                      <p:cBhvr>
                                        <p:cTn id="74" dur="1" fill="hold">
                                          <p:stCondLst>
                                            <p:cond delay="499"/>
                                          </p:stCondLst>
                                        </p:cTn>
                                        <p:tgtEl>
                                          <p:spTgt spid="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nodeType="clickEffect">
                                  <p:stCondLst>
                                    <p:cond delay="0"/>
                                  </p:stCondLst>
                                  <p:childTnLst>
                                    <p:set>
                                      <p:cBhvr>
                                        <p:cTn id="78" dur="1" fill="hold">
                                          <p:stCondLst>
                                            <p:cond delay="0"/>
                                          </p:stCondLst>
                                        </p:cTn>
                                        <p:tgtEl>
                                          <p:spTgt spid="1032"/>
                                        </p:tgtEl>
                                        <p:attrNameLst>
                                          <p:attrName>style.visibility</p:attrName>
                                        </p:attrNameLst>
                                      </p:cBhvr>
                                      <p:to>
                                        <p:strVal val="visible"/>
                                      </p:to>
                                    </p:set>
                                    <p:animEffect transition="in" filter="randombar(horizontal)">
                                      <p:cBhvr>
                                        <p:cTn id="79" dur="500"/>
                                        <p:tgtEl>
                                          <p:spTgt spid="1032"/>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randombar(horizontal)">
                                      <p:cBhvr>
                                        <p:cTn id="82" dur="500"/>
                                        <p:tgtEl>
                                          <p:spTgt spid="15"/>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nodeType="clickEffect">
                                  <p:stCondLst>
                                    <p:cond delay="0"/>
                                  </p:stCondLst>
                                  <p:childTnLst>
                                    <p:set>
                                      <p:cBhvr>
                                        <p:cTn id="90" dur="1" fill="hold">
                                          <p:stCondLst>
                                            <p:cond delay="0"/>
                                          </p:stCondLst>
                                        </p:cTn>
                                        <p:tgtEl>
                                          <p:spTgt spid="9"/>
                                        </p:tgtEl>
                                        <p:attrNameLst>
                                          <p:attrName>style.visibility</p:attrName>
                                        </p:attrNameLst>
                                      </p:cBhvr>
                                      <p:to>
                                        <p:strVal val="visible"/>
                                      </p:to>
                                    </p:set>
                                    <p:anim calcmode="lin" valueType="num">
                                      <p:cBhvr>
                                        <p:cTn id="91" dur="1000" fill="hold"/>
                                        <p:tgtEl>
                                          <p:spTgt spid="9"/>
                                        </p:tgtEl>
                                        <p:attrNameLst>
                                          <p:attrName>ppt_w</p:attrName>
                                        </p:attrNameLst>
                                      </p:cBhvr>
                                      <p:tavLst>
                                        <p:tav tm="0">
                                          <p:val>
                                            <p:fltVal val="0"/>
                                          </p:val>
                                        </p:tav>
                                        <p:tav tm="100000">
                                          <p:val>
                                            <p:strVal val="#ppt_w"/>
                                          </p:val>
                                        </p:tav>
                                      </p:tavLst>
                                    </p:anim>
                                    <p:anim calcmode="lin" valueType="num">
                                      <p:cBhvr>
                                        <p:cTn id="92" dur="1000" fill="hold"/>
                                        <p:tgtEl>
                                          <p:spTgt spid="9"/>
                                        </p:tgtEl>
                                        <p:attrNameLst>
                                          <p:attrName>ppt_h</p:attrName>
                                        </p:attrNameLst>
                                      </p:cBhvr>
                                      <p:tavLst>
                                        <p:tav tm="0">
                                          <p:val>
                                            <p:fltVal val="0"/>
                                          </p:val>
                                        </p:tav>
                                        <p:tav tm="100000">
                                          <p:val>
                                            <p:strVal val="#ppt_h"/>
                                          </p:val>
                                        </p:tav>
                                      </p:tavLst>
                                    </p:anim>
                                    <p:anim calcmode="lin" valueType="num">
                                      <p:cBhvr>
                                        <p:cTn id="93" dur="1000" fill="hold"/>
                                        <p:tgtEl>
                                          <p:spTgt spid="9"/>
                                        </p:tgtEl>
                                        <p:attrNameLst>
                                          <p:attrName>style.rotation</p:attrName>
                                        </p:attrNameLst>
                                      </p:cBhvr>
                                      <p:tavLst>
                                        <p:tav tm="0">
                                          <p:val>
                                            <p:fltVal val="90"/>
                                          </p:val>
                                        </p:tav>
                                        <p:tav tm="100000">
                                          <p:val>
                                            <p:fltVal val="0"/>
                                          </p:val>
                                        </p:tav>
                                      </p:tavLst>
                                    </p:anim>
                                    <p:animEffect transition="in" filter="fade">
                                      <p:cBhvr>
                                        <p:cTn id="9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1" grpId="0" animBg="1"/>
      <p:bldP spid="12" grpId="0" animBg="1"/>
      <p:bldP spid="13" grpId="0" animBg="1"/>
      <p:bldP spid="14" grpId="0" animBg="1"/>
      <p:bldP spid="15"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70BB439-F7A7-0D5C-1FB4-D8D45696C6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679104" y="1884589"/>
            <a:ext cx="6857999" cy="3088821"/>
          </a:xfrm>
          <a:prstGeom prst="rect">
            <a:avLst/>
          </a:prstGeom>
        </p:spPr>
      </p:pic>
      <p:pic>
        <p:nvPicPr>
          <p:cNvPr id="8" name="Picture 7">
            <a:extLst>
              <a:ext uri="{FF2B5EF4-FFF2-40B4-BE49-F238E27FC236}">
                <a16:creationId xmlns:a16="http://schemas.microsoft.com/office/drawing/2014/main" id="{39BD126F-DDFC-C3BE-B4FE-027E14220FEA}"/>
              </a:ext>
            </a:extLst>
          </p:cNvPr>
          <p:cNvPicPr>
            <a:picLocks noChangeAspect="1"/>
          </p:cNvPicPr>
          <p:nvPr/>
        </p:nvPicPr>
        <p:blipFill>
          <a:blip r:embed="rId3">
            <a:extLst>
              <a:ext uri="{28A0092B-C50C-407E-A947-70E740481C1C}">
                <a14:useLocalDpi xmlns:a14="http://schemas.microsoft.com/office/drawing/2010/main" val="0"/>
              </a:ext>
            </a:extLst>
          </a:blip>
          <a:srcRect l="37327" t="-166" r="26667" b="50996"/>
          <a:stretch>
            <a:fillRect/>
          </a:stretch>
        </p:blipFill>
        <p:spPr>
          <a:xfrm rot="5400000">
            <a:off x="6911365" y="2210110"/>
            <a:ext cx="5643392" cy="3471073"/>
          </a:xfrm>
          <a:prstGeom prst="rect">
            <a:avLst/>
          </a:prstGeom>
        </p:spPr>
      </p:pic>
      <p:pic>
        <p:nvPicPr>
          <p:cNvPr id="5" name="Picture 4">
            <a:extLst>
              <a:ext uri="{FF2B5EF4-FFF2-40B4-BE49-F238E27FC236}">
                <a16:creationId xmlns:a16="http://schemas.microsoft.com/office/drawing/2014/main" id="{0B050ED9-83C2-5488-FFA6-837CEBD4DB03}"/>
              </a:ext>
            </a:extLst>
          </p:cNvPr>
          <p:cNvPicPr>
            <a:picLocks noChangeAspect="1"/>
          </p:cNvPicPr>
          <p:nvPr/>
        </p:nvPicPr>
        <p:blipFill>
          <a:blip r:embed="rId3">
            <a:extLst>
              <a:ext uri="{28A0092B-C50C-407E-A947-70E740481C1C}">
                <a14:useLocalDpi xmlns:a14="http://schemas.microsoft.com/office/drawing/2010/main" val="0"/>
              </a:ext>
            </a:extLst>
          </a:blip>
          <a:srcRect l="18" r="178"/>
          <a:stretch>
            <a:fillRect/>
          </a:stretch>
        </p:blipFill>
        <p:spPr>
          <a:xfrm rot="5400000">
            <a:off x="1539615" y="1881569"/>
            <a:ext cx="6858000" cy="3094861"/>
          </a:xfrm>
          <a:prstGeom prst="rect">
            <a:avLst/>
          </a:prstGeom>
        </p:spPr>
      </p:pic>
      <p:pic>
        <p:nvPicPr>
          <p:cNvPr id="9" name="Picture 8">
            <a:extLst>
              <a:ext uri="{FF2B5EF4-FFF2-40B4-BE49-F238E27FC236}">
                <a16:creationId xmlns:a16="http://schemas.microsoft.com/office/drawing/2014/main" id="{D9D1EBB8-51D1-6D3E-168D-CC442E94CE70}"/>
              </a:ext>
            </a:extLst>
          </p:cNvPr>
          <p:cNvPicPr>
            <a:picLocks noChangeAspect="1"/>
          </p:cNvPicPr>
          <p:nvPr/>
        </p:nvPicPr>
        <p:blipFill>
          <a:blip r:embed="rId3">
            <a:extLst>
              <a:ext uri="{28A0092B-C50C-407E-A947-70E740481C1C}">
                <a14:useLocalDpi xmlns:a14="http://schemas.microsoft.com/office/drawing/2010/main" val="0"/>
              </a:ext>
            </a:extLst>
          </a:blip>
          <a:srcRect l="54125" t="13154" r="33325" b="61981"/>
          <a:stretch>
            <a:fillRect/>
          </a:stretch>
        </p:blipFill>
        <p:spPr>
          <a:xfrm rot="5400000">
            <a:off x="2666997" y="-2667001"/>
            <a:ext cx="6857999" cy="12192001"/>
          </a:xfrm>
          <a:prstGeom prst="rect">
            <a:avLst/>
          </a:prstGeom>
        </p:spPr>
      </p:pic>
      <p:sp>
        <p:nvSpPr>
          <p:cNvPr id="6" name="Title 5">
            <a:extLst>
              <a:ext uri="{FF2B5EF4-FFF2-40B4-BE49-F238E27FC236}">
                <a16:creationId xmlns:a16="http://schemas.microsoft.com/office/drawing/2014/main" id="{C8456E7F-8998-0C11-45E8-FEC47894DC9A}"/>
              </a:ext>
            </a:extLst>
          </p:cNvPr>
          <p:cNvSpPr>
            <a:spLocks noGrp="1"/>
          </p:cNvSpPr>
          <p:nvPr>
            <p:ph type="ctrTitle"/>
          </p:nvPr>
        </p:nvSpPr>
        <p:spPr>
          <a:xfrm>
            <a:off x="7566401" y="112931"/>
            <a:ext cx="4473200" cy="1011019"/>
          </a:xfrm>
        </p:spPr>
        <p:style>
          <a:lnRef idx="2">
            <a:schemeClr val="dk1"/>
          </a:lnRef>
          <a:fillRef idx="1">
            <a:schemeClr val="lt1"/>
          </a:fillRef>
          <a:effectRef idx="0">
            <a:schemeClr val="dk1"/>
          </a:effectRef>
          <a:fontRef idx="minor">
            <a:schemeClr val="dk1"/>
          </a:fontRef>
        </p:style>
        <p:txBody>
          <a:bodyPr/>
          <a:lstStyle/>
          <a:p>
            <a:r>
              <a:rPr lang="en-US" dirty="0">
                <a:solidFill>
                  <a:schemeClr val="tx1"/>
                </a:solidFill>
              </a:rPr>
              <a:t>Thank you! </a:t>
            </a:r>
          </a:p>
        </p:txBody>
      </p:sp>
    </p:spTree>
    <p:extLst>
      <p:ext uri="{BB962C8B-B14F-4D97-AF65-F5344CB8AC3E}">
        <p14:creationId xmlns:p14="http://schemas.microsoft.com/office/powerpoint/2010/main" val="407336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par>
                          <p:cTn id="14" fill="hold">
                            <p:stCondLst>
                              <p:cond delay="3000"/>
                            </p:stCondLst>
                            <p:childTnLst>
                              <p:par>
                                <p:cTn id="15" presetID="14" presetClass="entr" presetSubtype="1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par>
                          <p:cTn id="18" fill="hold">
                            <p:stCondLst>
                              <p:cond delay="3500"/>
                            </p:stCondLst>
                            <p:childTnLst>
                              <p:par>
                                <p:cTn id="19" presetID="53" presetClass="entr" presetSubtype="16" fill="hold" nodeType="afterEffect">
                                  <p:stCondLst>
                                    <p:cond delay="500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0" fill="hold"/>
                                        <p:tgtEl>
                                          <p:spTgt spid="9"/>
                                        </p:tgtEl>
                                        <p:attrNameLst>
                                          <p:attrName>ppt_w</p:attrName>
                                        </p:attrNameLst>
                                      </p:cBhvr>
                                      <p:tavLst>
                                        <p:tav tm="0">
                                          <p:val>
                                            <p:fltVal val="0"/>
                                          </p:val>
                                        </p:tav>
                                        <p:tav tm="100000">
                                          <p:val>
                                            <p:strVal val="#ppt_w"/>
                                          </p:val>
                                        </p:tav>
                                      </p:tavLst>
                                    </p:anim>
                                    <p:anim calcmode="lin" valueType="num">
                                      <p:cBhvr>
                                        <p:cTn id="22" dur="5000" fill="hold"/>
                                        <p:tgtEl>
                                          <p:spTgt spid="9"/>
                                        </p:tgtEl>
                                        <p:attrNameLst>
                                          <p:attrName>ppt_h</p:attrName>
                                        </p:attrNameLst>
                                      </p:cBhvr>
                                      <p:tavLst>
                                        <p:tav tm="0">
                                          <p:val>
                                            <p:fltVal val="0"/>
                                          </p:val>
                                        </p:tav>
                                        <p:tav tm="100000">
                                          <p:val>
                                            <p:strVal val="#ppt_h"/>
                                          </p:val>
                                        </p:tav>
                                      </p:tavLst>
                                    </p:anim>
                                    <p:animEffect transition="in" filter="fade">
                                      <p:cBhvr>
                                        <p:cTn id="23"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B4F6F4-9235-3547-8CE5-BC8C4524832D}"/>
              </a:ext>
            </a:extLst>
          </p:cNvPr>
          <p:cNvPicPr>
            <a:picLocks noChangeAspect="1"/>
          </p:cNvPicPr>
          <p:nvPr/>
        </p:nvPicPr>
        <p:blipFill>
          <a:blip r:embed="rId2">
            <a:extLst>
              <a:ext uri="{28A0092B-C50C-407E-A947-70E740481C1C}">
                <a14:useLocalDpi xmlns:a14="http://schemas.microsoft.com/office/drawing/2010/main" val="0"/>
              </a:ext>
            </a:extLst>
          </a:blip>
          <a:srcRect t="3951"/>
          <a:stretch>
            <a:fillRect/>
          </a:stretch>
        </p:blipFill>
        <p:spPr>
          <a:xfrm>
            <a:off x="6095693" y="2449217"/>
            <a:ext cx="6096308" cy="4408783"/>
          </a:xfrm>
          <a:prstGeom prst="rect">
            <a:avLst/>
          </a:prstGeom>
        </p:spPr>
      </p:pic>
      <p:pic>
        <p:nvPicPr>
          <p:cNvPr id="19" name="Picture 18">
            <a:extLst>
              <a:ext uri="{FF2B5EF4-FFF2-40B4-BE49-F238E27FC236}">
                <a16:creationId xmlns:a16="http://schemas.microsoft.com/office/drawing/2014/main" id="{E1622BA8-7E6B-C80B-25ED-7B68DEFD52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4854" y="2077743"/>
            <a:ext cx="5855414" cy="4408782"/>
          </a:xfrm>
          <a:prstGeom prst="rect">
            <a:avLst/>
          </a:prstGeom>
        </p:spPr>
      </p:pic>
      <p:pic>
        <p:nvPicPr>
          <p:cNvPr id="5" name="Picture 4">
            <a:extLst>
              <a:ext uri="{FF2B5EF4-FFF2-40B4-BE49-F238E27FC236}">
                <a16:creationId xmlns:a16="http://schemas.microsoft.com/office/drawing/2014/main" id="{F0FF3ECA-0C49-1686-0A29-39A42F263F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7762" y="0"/>
            <a:ext cx="6034237" cy="4543425"/>
          </a:xfrm>
          <a:prstGeom prst="rect">
            <a:avLst/>
          </a:prstGeom>
        </p:spPr>
      </p:pic>
      <p:pic>
        <p:nvPicPr>
          <p:cNvPr id="4" name="Picture 3">
            <a:extLst>
              <a:ext uri="{FF2B5EF4-FFF2-40B4-BE49-F238E27FC236}">
                <a16:creationId xmlns:a16="http://schemas.microsoft.com/office/drawing/2014/main" id="{39B0F6F6-7266-B62F-DFB3-491BC298BBC6}"/>
              </a:ext>
            </a:extLst>
          </p:cNvPr>
          <p:cNvPicPr>
            <a:picLocks noChangeAspect="1"/>
          </p:cNvPicPr>
          <p:nvPr/>
        </p:nvPicPr>
        <p:blipFill>
          <a:blip r:embed="rId5"/>
          <a:stretch>
            <a:fillRect/>
          </a:stretch>
        </p:blipFill>
        <p:spPr>
          <a:xfrm>
            <a:off x="234037" y="0"/>
            <a:ext cx="8439240" cy="3856681"/>
          </a:xfrm>
          <a:prstGeom prst="rect">
            <a:avLst/>
          </a:prstGeom>
        </p:spPr>
      </p:pic>
    </p:spTree>
    <p:extLst>
      <p:ext uri="{BB962C8B-B14F-4D97-AF65-F5344CB8AC3E}">
        <p14:creationId xmlns:p14="http://schemas.microsoft.com/office/powerpoint/2010/main" val="16805405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nodeType="clickEffect">
                                  <p:stCondLst>
                                    <p:cond delay="0"/>
                                  </p:stCondLst>
                                  <p:childTnLst>
                                    <p:animEffect transition="out" filter="barn(inVertic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nodeType="clickEffect">
                                  <p:stCondLst>
                                    <p:cond delay="0"/>
                                  </p:stCondLst>
                                  <p:childTnLst>
                                    <p:animEffect transition="out" filter="randombar(horizontal)">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childTnLst>
                          </p:cTn>
                        </p:par>
                        <p:par>
                          <p:cTn id="22" fill="hold">
                            <p:stCondLst>
                              <p:cond delay="500"/>
                            </p:stCondLst>
                            <p:childTnLst>
                              <p:par>
                                <p:cTn id="23" presetID="45"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2000"/>
                                        <p:tgtEl>
                                          <p:spTgt spid="19"/>
                                        </p:tgtEl>
                                      </p:cBhvr>
                                    </p:animEffect>
                                    <p:anim calcmode="lin" valueType="num">
                                      <p:cBhvr>
                                        <p:cTn id="26" dur="2000" fill="hold"/>
                                        <p:tgtEl>
                                          <p:spTgt spid="19"/>
                                        </p:tgtEl>
                                        <p:attrNameLst>
                                          <p:attrName>ppt_w</p:attrName>
                                        </p:attrNameLst>
                                      </p:cBhvr>
                                      <p:tavLst>
                                        <p:tav tm="0" fmla="#ppt_w*sin(2.5*pi*$)">
                                          <p:val>
                                            <p:fltVal val="0"/>
                                          </p:val>
                                        </p:tav>
                                        <p:tav tm="100000">
                                          <p:val>
                                            <p:fltVal val="1"/>
                                          </p:val>
                                        </p:tav>
                                      </p:tavLst>
                                    </p:anim>
                                    <p:anim calcmode="lin" valueType="num">
                                      <p:cBhvr>
                                        <p:cTn id="27" dur="2000" fill="hold"/>
                                        <p:tgtEl>
                                          <p:spTgt spid="19"/>
                                        </p:tgtEl>
                                        <p:attrNameLst>
                                          <p:attrName>ppt_h</p:attrName>
                                        </p:attrNameLst>
                                      </p:cBhvr>
                                      <p:tavLst>
                                        <p:tav tm="0">
                                          <p:val>
                                            <p:strVal val="#ppt_h"/>
                                          </p:val>
                                        </p:tav>
                                        <p:tav tm="100000">
                                          <p:val>
                                            <p:strVal val="#ppt_h"/>
                                          </p:val>
                                        </p:tav>
                                      </p:tavLst>
                                    </p:anim>
                                  </p:childTnLst>
                                </p:cTn>
                              </p:par>
                              <p:par>
                                <p:cTn id="28" presetID="45"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2000"/>
                                        <p:tgtEl>
                                          <p:spTgt spid="3"/>
                                        </p:tgtEl>
                                      </p:cBhvr>
                                    </p:animEffect>
                                    <p:anim calcmode="lin" valueType="num">
                                      <p:cBhvr>
                                        <p:cTn id="31" dur="2000" fill="hold"/>
                                        <p:tgtEl>
                                          <p:spTgt spid="3"/>
                                        </p:tgtEl>
                                        <p:attrNameLst>
                                          <p:attrName>ppt_w</p:attrName>
                                        </p:attrNameLst>
                                      </p:cBhvr>
                                      <p:tavLst>
                                        <p:tav tm="0" fmla="#ppt_w*sin(2.5*pi*$)">
                                          <p:val>
                                            <p:fltVal val="0"/>
                                          </p:val>
                                        </p:tav>
                                        <p:tav tm="100000">
                                          <p:val>
                                            <p:fltVal val="1"/>
                                          </p:val>
                                        </p:tav>
                                      </p:tavLst>
                                    </p:anim>
                                    <p:anim calcmode="lin" valueType="num">
                                      <p:cBhvr>
                                        <p:cTn id="32"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E439E-1409-3C35-8959-40F86C125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9F504-0FB7-CB12-6DD3-39DEF1EE4424}"/>
              </a:ext>
            </a:extLst>
          </p:cNvPr>
          <p:cNvSpPr>
            <a:spLocks noGrp="1"/>
          </p:cNvSpPr>
          <p:nvPr>
            <p:ph type="title" idx="4294967295"/>
          </p:nvPr>
        </p:nvSpPr>
        <p:spPr>
          <a:xfrm>
            <a:off x="2543174" y="6216376"/>
            <a:ext cx="7848600" cy="454025"/>
          </a:xfrm>
        </p:spPr>
        <p:txBody>
          <a:bodyPr>
            <a:normAutofit fontScale="90000"/>
          </a:bodyPr>
          <a:lstStyle/>
          <a:p>
            <a:r>
              <a:rPr lang="en-US" dirty="0"/>
              <a:t>Moments in Time: new territory</a:t>
            </a:r>
          </a:p>
        </p:txBody>
      </p:sp>
      <p:grpSp>
        <p:nvGrpSpPr>
          <p:cNvPr id="10" name="Group 9">
            <a:extLst>
              <a:ext uri="{FF2B5EF4-FFF2-40B4-BE49-F238E27FC236}">
                <a16:creationId xmlns:a16="http://schemas.microsoft.com/office/drawing/2014/main" id="{94C08EA0-2411-3E3A-614D-A6601F0B8E79}"/>
              </a:ext>
            </a:extLst>
          </p:cNvPr>
          <p:cNvGrpSpPr/>
          <p:nvPr/>
        </p:nvGrpSpPr>
        <p:grpSpPr>
          <a:xfrm>
            <a:off x="8033130" y="973180"/>
            <a:ext cx="3871295" cy="2383544"/>
            <a:chOff x="8320703" y="4474457"/>
            <a:chExt cx="3871295" cy="2383544"/>
          </a:xfrm>
        </p:grpSpPr>
        <p:pic>
          <p:nvPicPr>
            <p:cNvPr id="8" name="Picture 7">
              <a:extLst>
                <a:ext uri="{FF2B5EF4-FFF2-40B4-BE49-F238E27FC236}">
                  <a16:creationId xmlns:a16="http://schemas.microsoft.com/office/drawing/2014/main" id="{379AEFF1-C2DA-FA0C-0BE2-EE2389D9194E}"/>
                </a:ext>
              </a:extLst>
            </p:cNvPr>
            <p:cNvPicPr>
              <a:picLocks noChangeAspect="1"/>
            </p:cNvPicPr>
            <p:nvPr/>
          </p:nvPicPr>
          <p:blipFill>
            <a:blip r:embed="rId2"/>
            <a:stretch>
              <a:fillRect/>
            </a:stretch>
          </p:blipFill>
          <p:spPr>
            <a:xfrm>
              <a:off x="8320703" y="4474457"/>
              <a:ext cx="3871295" cy="2383544"/>
            </a:xfrm>
            <a:prstGeom prst="rect">
              <a:avLst/>
            </a:prstGeom>
          </p:spPr>
        </p:pic>
        <p:sp>
          <p:nvSpPr>
            <p:cNvPr id="9" name="Rectangle: Rounded Corners 8">
              <a:extLst>
                <a:ext uri="{FF2B5EF4-FFF2-40B4-BE49-F238E27FC236}">
                  <a16:creationId xmlns:a16="http://schemas.microsoft.com/office/drawing/2014/main" id="{64157D2A-EC00-694B-3230-2A7A6B209F90}"/>
                </a:ext>
              </a:extLst>
            </p:cNvPr>
            <p:cNvSpPr/>
            <p:nvPr/>
          </p:nvSpPr>
          <p:spPr>
            <a:xfrm>
              <a:off x="8482263" y="6202104"/>
              <a:ext cx="2351190" cy="455656"/>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t>RHIC abort </a:t>
              </a:r>
              <a:r>
                <a:rPr lang="en-US" sz="1400" dirty="0" err="1"/>
                <a:t>prefire</a:t>
              </a:r>
              <a:r>
                <a:rPr lang="en-US" sz="1400" dirty="0"/>
                <a:t> system schematic (conceptual)</a:t>
              </a:r>
            </a:p>
          </p:txBody>
        </p:sp>
      </p:grpSp>
      <p:grpSp>
        <p:nvGrpSpPr>
          <p:cNvPr id="15" name="Group 14">
            <a:extLst>
              <a:ext uri="{FF2B5EF4-FFF2-40B4-BE49-F238E27FC236}">
                <a16:creationId xmlns:a16="http://schemas.microsoft.com/office/drawing/2014/main" id="{857E5ED6-4750-0AFD-CC29-97F5642E5284}"/>
              </a:ext>
            </a:extLst>
          </p:cNvPr>
          <p:cNvGrpSpPr/>
          <p:nvPr/>
        </p:nvGrpSpPr>
        <p:grpSpPr>
          <a:xfrm>
            <a:off x="9149497" y="3356724"/>
            <a:ext cx="2754928" cy="2066196"/>
            <a:chOff x="9149497" y="3356724"/>
            <a:chExt cx="2754928" cy="2066196"/>
          </a:xfrm>
        </p:grpSpPr>
        <p:pic>
          <p:nvPicPr>
            <p:cNvPr id="14" name="Picture 13">
              <a:extLst>
                <a:ext uri="{FF2B5EF4-FFF2-40B4-BE49-F238E27FC236}">
                  <a16:creationId xmlns:a16="http://schemas.microsoft.com/office/drawing/2014/main" id="{EC6C36FA-E584-7A67-AEBF-E9BD09333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9497" y="3356724"/>
              <a:ext cx="2754928" cy="2066196"/>
            </a:xfrm>
            <a:prstGeom prst="rect">
              <a:avLst/>
            </a:prstGeom>
            <a:ln>
              <a:solidFill>
                <a:schemeClr val="tx1"/>
              </a:solidFill>
            </a:ln>
          </p:spPr>
        </p:pic>
        <p:sp>
          <p:nvSpPr>
            <p:cNvPr id="11" name="Rectangle: Rounded Corners 10">
              <a:extLst>
                <a:ext uri="{FF2B5EF4-FFF2-40B4-BE49-F238E27FC236}">
                  <a16:creationId xmlns:a16="http://schemas.microsoft.com/office/drawing/2014/main" id="{DD7CE755-0739-5016-C4B2-AC653E9A37D6}"/>
                </a:ext>
              </a:extLst>
            </p:cNvPr>
            <p:cNvSpPr/>
            <p:nvPr/>
          </p:nvSpPr>
          <p:spPr>
            <a:xfrm>
              <a:off x="9593036" y="4948884"/>
              <a:ext cx="2133599" cy="270973"/>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t>Defeat of Hella (actual)</a:t>
              </a:r>
            </a:p>
          </p:txBody>
        </p:sp>
      </p:grpSp>
      <p:sp>
        <p:nvSpPr>
          <p:cNvPr id="16" name="TextBox 15">
            <a:extLst>
              <a:ext uri="{FF2B5EF4-FFF2-40B4-BE49-F238E27FC236}">
                <a16:creationId xmlns:a16="http://schemas.microsoft.com/office/drawing/2014/main" id="{AE3141EB-BAF4-F06F-B9EA-CCA5D8E594B3}"/>
              </a:ext>
            </a:extLst>
          </p:cNvPr>
          <p:cNvSpPr txBox="1"/>
          <p:nvPr/>
        </p:nvSpPr>
        <p:spPr>
          <a:xfrm>
            <a:off x="1056020" y="151552"/>
            <a:ext cx="9999027" cy="738664"/>
          </a:xfrm>
          <a:prstGeom prst="rect">
            <a:avLst/>
          </a:prstGeom>
          <a:noFill/>
        </p:spPr>
        <p:txBody>
          <a:bodyPr wrap="square">
            <a:spAutoFit/>
          </a:bodyPr>
          <a:lstStyle/>
          <a:p>
            <a:r>
              <a:rPr lang="en-US" sz="1400" b="0" i="1" dirty="0">
                <a:solidFill>
                  <a:srgbClr val="333D42"/>
                </a:solidFill>
                <a:effectLst/>
                <a:latin typeface="Book Antiqua" panose="02040602050305030304" pitchFamily="18" charset="0"/>
              </a:rPr>
              <a:t>“The Wheel of Time turns, and ages come and pass, leaving memories that become legend. Legends fade to myth, and even myth is long forgotten when the Age that gave it birth comes again… There are neither beginnings or endings to the turning of the Wheel of Time. But it was </a:t>
            </a:r>
            <a:r>
              <a:rPr lang="en-US" sz="1400" b="1" i="1" u="sng" dirty="0">
                <a:solidFill>
                  <a:srgbClr val="333D42"/>
                </a:solidFill>
                <a:effectLst/>
                <a:latin typeface="Book Antiqua" panose="02040602050305030304" pitchFamily="18" charset="0"/>
              </a:rPr>
              <a:t>a</a:t>
            </a:r>
            <a:r>
              <a:rPr lang="en-US" sz="1400" b="0" i="1" dirty="0">
                <a:solidFill>
                  <a:srgbClr val="333D42"/>
                </a:solidFill>
                <a:effectLst/>
                <a:latin typeface="Book Antiqua" panose="02040602050305030304" pitchFamily="18" charset="0"/>
              </a:rPr>
              <a:t> beginning.” –R. Jordan, 1990</a:t>
            </a:r>
            <a:endParaRPr lang="en-US" sz="1400" dirty="0">
              <a:latin typeface="Book Antiqua" panose="02040602050305030304" pitchFamily="18" charset="0"/>
            </a:endParaRPr>
          </a:p>
        </p:txBody>
      </p:sp>
      <p:pic>
        <p:nvPicPr>
          <p:cNvPr id="17" name="Picture 4">
            <a:extLst>
              <a:ext uri="{FF2B5EF4-FFF2-40B4-BE49-F238E27FC236}">
                <a16:creationId xmlns:a16="http://schemas.microsoft.com/office/drawing/2014/main" id="{D4792C3B-F009-943C-E741-463E876E63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5244" y="967526"/>
            <a:ext cx="3879181" cy="5201137"/>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C3050267-1474-307E-FC52-6A0706F5DA0A}"/>
              </a:ext>
            </a:extLst>
          </p:cNvPr>
          <p:cNvGrpSpPr/>
          <p:nvPr/>
        </p:nvGrpSpPr>
        <p:grpSpPr>
          <a:xfrm>
            <a:off x="259536" y="4421032"/>
            <a:ext cx="7719785" cy="1889306"/>
            <a:chOff x="259536" y="4421032"/>
            <a:chExt cx="7719785" cy="1889306"/>
          </a:xfrm>
        </p:grpSpPr>
        <p:pic>
          <p:nvPicPr>
            <p:cNvPr id="19" name="Picture 18">
              <a:extLst>
                <a:ext uri="{FF2B5EF4-FFF2-40B4-BE49-F238E27FC236}">
                  <a16:creationId xmlns:a16="http://schemas.microsoft.com/office/drawing/2014/main" id="{ADC4275B-4115-4D2D-CE8B-90ED18168140}"/>
                </a:ext>
              </a:extLst>
            </p:cNvPr>
            <p:cNvPicPr>
              <a:picLocks noChangeAspect="1"/>
            </p:cNvPicPr>
            <p:nvPr/>
          </p:nvPicPr>
          <p:blipFill>
            <a:blip r:embed="rId5"/>
            <a:stretch>
              <a:fillRect/>
            </a:stretch>
          </p:blipFill>
          <p:spPr>
            <a:xfrm>
              <a:off x="3212665" y="4441170"/>
              <a:ext cx="1663647" cy="1827426"/>
            </a:xfrm>
            <a:prstGeom prst="rect">
              <a:avLst/>
            </a:prstGeom>
            <a:ln>
              <a:solidFill>
                <a:schemeClr val="tx1"/>
              </a:solidFill>
            </a:ln>
          </p:spPr>
        </p:pic>
        <p:pic>
          <p:nvPicPr>
            <p:cNvPr id="25" name="Picture 10" descr="http://www.cadops2.bnl.gov/api/attachment/image/static/FY2018_11_5c00114b000f4e40_Thu_Nov_29_11:18:18_2018.7651.gif">
              <a:extLst>
                <a:ext uri="{FF2B5EF4-FFF2-40B4-BE49-F238E27FC236}">
                  <a16:creationId xmlns:a16="http://schemas.microsoft.com/office/drawing/2014/main" id="{DEE472F9-2F9F-8449-08AF-29B5041760C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90" t="12222" r="4946" b="16250"/>
            <a:stretch/>
          </p:blipFill>
          <p:spPr bwMode="auto">
            <a:xfrm>
              <a:off x="259536" y="4421032"/>
              <a:ext cx="2953129" cy="182438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2" descr="http://www.cadops2.bnl.gov/api/attachment/image/static/FY2018_11_5c00114e000f4e41_Thu_Nov_29_11:18:22_2018.7651.gif">
              <a:extLst>
                <a:ext uri="{FF2B5EF4-FFF2-40B4-BE49-F238E27FC236}">
                  <a16:creationId xmlns:a16="http://schemas.microsoft.com/office/drawing/2014/main" id="{E3432612-15C3-DD34-6A85-32EB46BBEBB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41" t="12222" r="5095" b="16250"/>
            <a:stretch/>
          </p:blipFill>
          <p:spPr bwMode="auto">
            <a:xfrm>
              <a:off x="4923428" y="4422466"/>
              <a:ext cx="3055893" cy="188787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12">
              <a:extLst>
                <a:ext uri="{FF2B5EF4-FFF2-40B4-BE49-F238E27FC236}">
                  <a16:creationId xmlns:a16="http://schemas.microsoft.com/office/drawing/2014/main" id="{070648C4-549E-F673-EDB3-69D718EC224E}"/>
                </a:ext>
              </a:extLst>
            </p:cNvPr>
            <p:cNvSpPr/>
            <p:nvPr/>
          </p:nvSpPr>
          <p:spPr>
            <a:xfrm>
              <a:off x="2038879" y="5680667"/>
              <a:ext cx="3201739" cy="45402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t>because, Feedback! EVERY ramp!!</a:t>
              </a:r>
            </a:p>
            <a:p>
              <a:pPr algn="ctr"/>
              <a:r>
                <a:rPr lang="en-US" sz="1100" dirty="0"/>
                <a:t>so easy, a pet page can do it</a:t>
              </a:r>
            </a:p>
          </p:txBody>
        </p:sp>
      </p:grpSp>
      <p:grpSp>
        <p:nvGrpSpPr>
          <p:cNvPr id="31" name="Group 30">
            <a:extLst>
              <a:ext uri="{FF2B5EF4-FFF2-40B4-BE49-F238E27FC236}">
                <a16:creationId xmlns:a16="http://schemas.microsoft.com/office/drawing/2014/main" id="{F9F34A4E-6B49-A107-A7D9-27234D31E3FF}"/>
              </a:ext>
            </a:extLst>
          </p:cNvPr>
          <p:cNvGrpSpPr/>
          <p:nvPr/>
        </p:nvGrpSpPr>
        <p:grpSpPr>
          <a:xfrm>
            <a:off x="2439706" y="943517"/>
            <a:ext cx="4873212" cy="3429297"/>
            <a:chOff x="2439706" y="943517"/>
            <a:chExt cx="4873212" cy="3429297"/>
          </a:xfrm>
        </p:grpSpPr>
        <p:pic>
          <p:nvPicPr>
            <p:cNvPr id="29" name="Picture 28">
              <a:extLst>
                <a:ext uri="{FF2B5EF4-FFF2-40B4-BE49-F238E27FC236}">
                  <a16:creationId xmlns:a16="http://schemas.microsoft.com/office/drawing/2014/main" id="{BB95A36B-213E-EC0A-E459-229297B95F25}"/>
                </a:ext>
              </a:extLst>
            </p:cNvPr>
            <p:cNvPicPr>
              <a:picLocks noChangeAspect="1"/>
            </p:cNvPicPr>
            <p:nvPr/>
          </p:nvPicPr>
          <p:blipFill>
            <a:blip r:embed="rId8"/>
            <a:stretch>
              <a:fillRect/>
            </a:stretch>
          </p:blipFill>
          <p:spPr>
            <a:xfrm>
              <a:off x="2439706" y="943517"/>
              <a:ext cx="4873212" cy="3429297"/>
            </a:xfrm>
            <a:prstGeom prst="rect">
              <a:avLst/>
            </a:prstGeom>
            <a:ln>
              <a:solidFill>
                <a:schemeClr val="tx1"/>
              </a:solidFill>
            </a:ln>
          </p:spPr>
        </p:pic>
        <p:sp>
          <p:nvSpPr>
            <p:cNvPr id="30" name="TextBox 29">
              <a:extLst>
                <a:ext uri="{FF2B5EF4-FFF2-40B4-BE49-F238E27FC236}">
                  <a16:creationId xmlns:a16="http://schemas.microsoft.com/office/drawing/2014/main" id="{DDD5E5A5-D30C-FF11-846E-B4FEC8CB2C7A}"/>
                </a:ext>
              </a:extLst>
            </p:cNvPr>
            <p:cNvSpPr txBox="1"/>
            <p:nvPr/>
          </p:nvSpPr>
          <p:spPr>
            <a:xfrm>
              <a:off x="3059255" y="1162806"/>
              <a:ext cx="1674243" cy="455057"/>
            </a:xfrm>
            <a:prstGeom prst="roundRect">
              <a:avLst>
                <a:gd name="adj" fmla="val 32984"/>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err="1"/>
                <a:t>d+Au</a:t>
              </a:r>
              <a:r>
                <a:rPr lang="en-US" b="1" dirty="0"/>
                <a:t>, Run 3</a:t>
              </a:r>
            </a:p>
          </p:txBody>
        </p:sp>
      </p:grpSp>
      <p:grpSp>
        <p:nvGrpSpPr>
          <p:cNvPr id="22" name="Group 21">
            <a:extLst>
              <a:ext uri="{FF2B5EF4-FFF2-40B4-BE49-F238E27FC236}">
                <a16:creationId xmlns:a16="http://schemas.microsoft.com/office/drawing/2014/main" id="{EF4050CD-4930-C9BE-6A8C-985292E1BB1E}"/>
              </a:ext>
            </a:extLst>
          </p:cNvPr>
          <p:cNvGrpSpPr/>
          <p:nvPr/>
        </p:nvGrpSpPr>
        <p:grpSpPr>
          <a:xfrm>
            <a:off x="6096000" y="3749868"/>
            <a:ext cx="3038475" cy="2495550"/>
            <a:chOff x="3017059" y="973180"/>
            <a:chExt cx="3038475" cy="2495550"/>
          </a:xfrm>
        </p:grpSpPr>
        <p:pic>
          <p:nvPicPr>
            <p:cNvPr id="5" name="Picture 4">
              <a:extLst>
                <a:ext uri="{FF2B5EF4-FFF2-40B4-BE49-F238E27FC236}">
                  <a16:creationId xmlns:a16="http://schemas.microsoft.com/office/drawing/2014/main" id="{745DAED2-6F66-8082-0AE1-AB08D47A9601}"/>
                </a:ext>
              </a:extLst>
            </p:cNvPr>
            <p:cNvPicPr>
              <a:picLocks noChangeAspect="1"/>
            </p:cNvPicPr>
            <p:nvPr/>
          </p:nvPicPr>
          <p:blipFill>
            <a:blip r:embed="rId9"/>
            <a:srcRect l="7630" t="4812" r="6859" b="2293"/>
            <a:stretch>
              <a:fillRect/>
            </a:stretch>
          </p:blipFill>
          <p:spPr>
            <a:xfrm>
              <a:off x="3017059" y="973180"/>
              <a:ext cx="3038475" cy="2495550"/>
            </a:xfrm>
            <a:prstGeom prst="rect">
              <a:avLst/>
            </a:prstGeom>
            <a:ln>
              <a:solidFill>
                <a:schemeClr val="tx1"/>
              </a:solidFill>
            </a:ln>
          </p:spPr>
        </p:pic>
        <p:sp>
          <p:nvSpPr>
            <p:cNvPr id="6" name="Rectangle: Rounded Corners 5">
              <a:extLst>
                <a:ext uri="{FF2B5EF4-FFF2-40B4-BE49-F238E27FC236}">
                  <a16:creationId xmlns:a16="http://schemas.microsoft.com/office/drawing/2014/main" id="{BC100AF6-3054-DECE-BC77-CD6371FB5D30}"/>
                </a:ext>
              </a:extLst>
            </p:cNvPr>
            <p:cNvSpPr/>
            <p:nvPr/>
          </p:nvSpPr>
          <p:spPr>
            <a:xfrm>
              <a:off x="3075375" y="2161017"/>
              <a:ext cx="2921842" cy="418121"/>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t>Enriching the U+U collision rates </a:t>
              </a:r>
            </a:p>
            <a:p>
              <a:pPr algn="ctr"/>
              <a:r>
                <a:rPr lang="en-US" sz="1400" dirty="0"/>
                <a:t>Hooray cooling!!</a:t>
              </a:r>
            </a:p>
          </p:txBody>
        </p:sp>
      </p:grpSp>
      <p:grpSp>
        <p:nvGrpSpPr>
          <p:cNvPr id="34" name="Group 33">
            <a:extLst>
              <a:ext uri="{FF2B5EF4-FFF2-40B4-BE49-F238E27FC236}">
                <a16:creationId xmlns:a16="http://schemas.microsoft.com/office/drawing/2014/main" id="{A3DF0679-4D47-2E62-300C-1CD0069E947E}"/>
              </a:ext>
            </a:extLst>
          </p:cNvPr>
          <p:cNvGrpSpPr/>
          <p:nvPr/>
        </p:nvGrpSpPr>
        <p:grpSpPr>
          <a:xfrm>
            <a:off x="316150" y="950320"/>
            <a:ext cx="6732122" cy="3716930"/>
            <a:chOff x="316150" y="950320"/>
            <a:chExt cx="6732122" cy="3716930"/>
          </a:xfrm>
        </p:grpSpPr>
        <p:grpSp>
          <p:nvGrpSpPr>
            <p:cNvPr id="33" name="Group 32">
              <a:extLst>
                <a:ext uri="{FF2B5EF4-FFF2-40B4-BE49-F238E27FC236}">
                  <a16:creationId xmlns:a16="http://schemas.microsoft.com/office/drawing/2014/main" id="{8217BC4A-E4DD-B3BD-EF8A-188D23346143}"/>
                </a:ext>
              </a:extLst>
            </p:cNvPr>
            <p:cNvGrpSpPr/>
            <p:nvPr/>
          </p:nvGrpSpPr>
          <p:grpSpPr>
            <a:xfrm>
              <a:off x="316150" y="950320"/>
              <a:ext cx="6732122" cy="3716930"/>
              <a:chOff x="287575" y="950320"/>
              <a:chExt cx="6732122" cy="3716930"/>
            </a:xfrm>
          </p:grpSpPr>
          <p:pic>
            <p:nvPicPr>
              <p:cNvPr id="3" name="Picture 2">
                <a:extLst>
                  <a:ext uri="{FF2B5EF4-FFF2-40B4-BE49-F238E27FC236}">
                    <a16:creationId xmlns:a16="http://schemas.microsoft.com/office/drawing/2014/main" id="{E7934CA8-F5AE-3608-2A99-FCF00D32158E}"/>
                  </a:ext>
                </a:extLst>
              </p:cNvPr>
              <p:cNvPicPr>
                <a:picLocks noChangeAspect="1"/>
              </p:cNvPicPr>
              <p:nvPr/>
            </p:nvPicPr>
            <p:blipFill>
              <a:blip r:embed="rId10"/>
              <a:stretch>
                <a:fillRect/>
              </a:stretch>
            </p:blipFill>
            <p:spPr>
              <a:xfrm>
                <a:off x="287575" y="950320"/>
                <a:ext cx="2150201" cy="3716930"/>
              </a:xfrm>
              <a:prstGeom prst="rect">
                <a:avLst/>
              </a:prstGeom>
            </p:spPr>
          </p:pic>
          <p:pic>
            <p:nvPicPr>
              <p:cNvPr id="21" name="Picture 20">
                <a:extLst>
                  <a:ext uri="{FF2B5EF4-FFF2-40B4-BE49-F238E27FC236}">
                    <a16:creationId xmlns:a16="http://schemas.microsoft.com/office/drawing/2014/main" id="{530091C7-F98C-6FBA-16F0-D6DAB960FB53}"/>
                  </a:ext>
                </a:extLst>
              </p:cNvPr>
              <p:cNvPicPr>
                <a:picLocks noChangeAspect="1"/>
              </p:cNvPicPr>
              <p:nvPr/>
            </p:nvPicPr>
            <p:blipFill>
              <a:blip r:embed="rId11"/>
              <a:stretch>
                <a:fillRect/>
              </a:stretch>
            </p:blipFill>
            <p:spPr>
              <a:xfrm>
                <a:off x="2447301" y="967526"/>
                <a:ext cx="4572396" cy="3429297"/>
              </a:xfrm>
              <a:prstGeom prst="rect">
                <a:avLst/>
              </a:prstGeom>
              <a:ln>
                <a:solidFill>
                  <a:schemeClr val="tx1"/>
                </a:solidFill>
              </a:ln>
            </p:spPr>
          </p:pic>
          <p:sp>
            <p:nvSpPr>
              <p:cNvPr id="12" name="Rectangle: Rounded Corners 11">
                <a:extLst>
                  <a:ext uri="{FF2B5EF4-FFF2-40B4-BE49-F238E27FC236}">
                    <a16:creationId xmlns:a16="http://schemas.microsoft.com/office/drawing/2014/main" id="{3C992398-71F6-9CA7-F41C-0ED7977FF8B0}"/>
                  </a:ext>
                </a:extLst>
              </p:cNvPr>
              <p:cNvSpPr/>
              <p:nvPr/>
            </p:nvSpPr>
            <p:spPr>
              <a:xfrm>
                <a:off x="432358" y="3873385"/>
                <a:ext cx="2607484" cy="44767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dirty="0"/>
                  <a:t>ORNL Making Ru-96 for my favorite Run</a:t>
                </a:r>
              </a:p>
            </p:txBody>
          </p:sp>
        </p:grpSp>
        <p:sp>
          <p:nvSpPr>
            <p:cNvPr id="23" name="Rectangle: Rounded Corners 22">
              <a:extLst>
                <a:ext uri="{FF2B5EF4-FFF2-40B4-BE49-F238E27FC236}">
                  <a16:creationId xmlns:a16="http://schemas.microsoft.com/office/drawing/2014/main" id="{0542977B-5FB6-801B-1C9A-C9A91406D189}"/>
                </a:ext>
              </a:extLst>
            </p:cNvPr>
            <p:cNvSpPr/>
            <p:nvPr/>
          </p:nvSpPr>
          <p:spPr>
            <a:xfrm>
              <a:off x="4050376" y="3971830"/>
              <a:ext cx="1674243" cy="34923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100" dirty="0"/>
                <a:t>Courtesy V. Schoefer, APEC 2018</a:t>
              </a:r>
            </a:p>
          </p:txBody>
        </p:sp>
      </p:grpSp>
    </p:spTree>
    <p:extLst>
      <p:ext uri="{BB962C8B-B14F-4D97-AF65-F5344CB8AC3E}">
        <p14:creationId xmlns:p14="http://schemas.microsoft.com/office/powerpoint/2010/main" val="288572928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 calcmode="lin" valueType="num">
                                      <p:cBhvr additive="base">
                                        <p:cTn id="18" dur="500" fill="hold"/>
                                        <p:tgtEl>
                                          <p:spTgt spid="32"/>
                                        </p:tgtEl>
                                        <p:attrNameLst>
                                          <p:attrName>ppt_x</p:attrName>
                                        </p:attrNameLst>
                                      </p:cBhvr>
                                      <p:tavLst>
                                        <p:tav tm="0">
                                          <p:val>
                                            <p:strVal val="#ppt_x"/>
                                          </p:val>
                                        </p:tav>
                                        <p:tav tm="100000">
                                          <p:val>
                                            <p:strVal val="#ppt_x"/>
                                          </p:val>
                                        </p:tav>
                                      </p:tavLst>
                                    </p:anim>
                                    <p:anim calcmode="lin" valueType="num">
                                      <p:cBhvr additive="base">
                                        <p:cTn id="19"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circle(in)">
                                      <p:cBhvr>
                                        <p:cTn id="24" dur="20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nodeType="clickEffect">
                                  <p:stCondLst>
                                    <p:cond delay="0"/>
                                  </p:stCondLst>
                                  <p:childTnLst>
                                    <p:animEffect transition="out" filter="fade">
                                      <p:cBhvr>
                                        <p:cTn id="28" dur="1000"/>
                                        <p:tgtEl>
                                          <p:spTgt spid="17"/>
                                        </p:tgtEl>
                                      </p:cBhvr>
                                    </p:animEffect>
                                    <p:anim calcmode="lin" valueType="num">
                                      <p:cBhvr>
                                        <p:cTn id="29" dur="1000"/>
                                        <p:tgtEl>
                                          <p:spTgt spid="17"/>
                                        </p:tgtEl>
                                        <p:attrNameLst>
                                          <p:attrName>ppt_x</p:attrName>
                                        </p:attrNameLst>
                                      </p:cBhvr>
                                      <p:tavLst>
                                        <p:tav tm="0">
                                          <p:val>
                                            <p:strVal val="ppt_x"/>
                                          </p:val>
                                        </p:tav>
                                        <p:tav tm="100000">
                                          <p:val>
                                            <p:strVal val="ppt_x"/>
                                          </p:val>
                                        </p:tav>
                                      </p:tavLst>
                                    </p:anim>
                                    <p:anim calcmode="lin" valueType="num">
                                      <p:cBhvr>
                                        <p:cTn id="30" dur="1000"/>
                                        <p:tgtEl>
                                          <p:spTgt spid="17"/>
                                        </p:tgtEl>
                                        <p:attrNameLst>
                                          <p:attrName>ppt_y</p:attrName>
                                        </p:attrNameLst>
                                      </p:cBhvr>
                                      <p:tavLst>
                                        <p:tav tm="0">
                                          <p:val>
                                            <p:strVal val="ppt_y"/>
                                          </p:val>
                                        </p:tav>
                                        <p:tav tm="100000">
                                          <p:val>
                                            <p:strVal val="ppt_y+.1"/>
                                          </p:val>
                                        </p:tav>
                                      </p:tavLst>
                                    </p:anim>
                                    <p:set>
                                      <p:cBhvr>
                                        <p:cTn id="31" dur="1" fill="hold">
                                          <p:stCondLst>
                                            <p:cond delay="999"/>
                                          </p:stCondLst>
                                        </p:cTn>
                                        <p:tgtEl>
                                          <p:spTgt spid="1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down)">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250287-B3BF-040F-25FE-F5F727A250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6746" y="1881901"/>
            <a:ext cx="3661126" cy="2466684"/>
          </a:xfrm>
          <a:prstGeom prst="rect">
            <a:avLst/>
          </a:prstGeom>
        </p:spPr>
      </p:pic>
      <p:pic>
        <p:nvPicPr>
          <p:cNvPr id="9" name="Picture 8">
            <a:extLst>
              <a:ext uri="{FF2B5EF4-FFF2-40B4-BE49-F238E27FC236}">
                <a16:creationId xmlns:a16="http://schemas.microsoft.com/office/drawing/2014/main" id="{3736888A-2105-98B5-117B-D2F4DC231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21522" y="3394732"/>
            <a:ext cx="4298871" cy="2418115"/>
          </a:xfrm>
          <a:prstGeom prst="rect">
            <a:avLst/>
          </a:prstGeom>
          <a:ln>
            <a:solidFill>
              <a:schemeClr val="tx1"/>
            </a:solidFill>
          </a:ln>
        </p:spPr>
      </p:pic>
      <p:pic>
        <p:nvPicPr>
          <p:cNvPr id="11" name="Picture 10">
            <a:extLst>
              <a:ext uri="{FF2B5EF4-FFF2-40B4-BE49-F238E27FC236}">
                <a16:creationId xmlns:a16="http://schemas.microsoft.com/office/drawing/2014/main" id="{B6C172D1-E314-C86A-86DD-8379A1B49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1753" y="4051669"/>
            <a:ext cx="4955166" cy="2787281"/>
          </a:xfrm>
          <a:prstGeom prst="rect">
            <a:avLst/>
          </a:prstGeom>
          <a:ln>
            <a:solidFill>
              <a:schemeClr val="tx1"/>
            </a:solidFill>
          </a:ln>
        </p:spPr>
      </p:pic>
      <p:pic>
        <p:nvPicPr>
          <p:cNvPr id="13" name="Picture 12">
            <a:extLst>
              <a:ext uri="{FF2B5EF4-FFF2-40B4-BE49-F238E27FC236}">
                <a16:creationId xmlns:a16="http://schemas.microsoft.com/office/drawing/2014/main" id="{22748597-62E6-6B77-5F76-174F54F2C1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1753" y="1120854"/>
            <a:ext cx="5177822" cy="2912525"/>
          </a:xfrm>
          <a:prstGeom prst="rect">
            <a:avLst/>
          </a:prstGeom>
          <a:ln>
            <a:solidFill>
              <a:schemeClr val="tx1"/>
            </a:solidFill>
          </a:ln>
        </p:spPr>
      </p:pic>
      <p:sp>
        <p:nvSpPr>
          <p:cNvPr id="2" name="Title 1">
            <a:extLst>
              <a:ext uri="{FF2B5EF4-FFF2-40B4-BE49-F238E27FC236}">
                <a16:creationId xmlns:a16="http://schemas.microsoft.com/office/drawing/2014/main" id="{EB3486CE-7C74-6D22-7687-74A80EC20505}"/>
              </a:ext>
            </a:extLst>
          </p:cNvPr>
          <p:cNvSpPr>
            <a:spLocks noGrp="1"/>
          </p:cNvSpPr>
          <p:nvPr>
            <p:ph type="title"/>
          </p:nvPr>
        </p:nvSpPr>
        <p:spPr>
          <a:xfrm>
            <a:off x="571500" y="365125"/>
            <a:ext cx="11049000" cy="454025"/>
          </a:xfrm>
        </p:spPr>
        <p:txBody>
          <a:bodyPr>
            <a:normAutofit fontScale="90000"/>
          </a:bodyPr>
          <a:lstStyle/>
          <a:p>
            <a:r>
              <a:rPr lang="en-US" dirty="0"/>
              <a:t>Moments in Time: lonely days…</a:t>
            </a:r>
          </a:p>
        </p:txBody>
      </p:sp>
      <p:sp>
        <p:nvSpPr>
          <p:cNvPr id="3" name="TextBox 2">
            <a:extLst>
              <a:ext uri="{FF2B5EF4-FFF2-40B4-BE49-F238E27FC236}">
                <a16:creationId xmlns:a16="http://schemas.microsoft.com/office/drawing/2014/main" id="{7D562385-BD99-034E-14C6-95BB1974A1E2}"/>
              </a:ext>
            </a:extLst>
          </p:cNvPr>
          <p:cNvSpPr txBox="1"/>
          <p:nvPr/>
        </p:nvSpPr>
        <p:spPr>
          <a:xfrm>
            <a:off x="406279" y="904517"/>
            <a:ext cx="2000250" cy="1477328"/>
          </a:xfrm>
          <a:prstGeom prst="rect">
            <a:avLst/>
          </a:prstGeom>
          <a:noFill/>
        </p:spPr>
        <p:txBody>
          <a:bodyPr wrap="square" rtlCol="0">
            <a:spAutoFit/>
          </a:bodyPr>
          <a:lstStyle/>
          <a:p>
            <a:r>
              <a:rPr lang="en-US" dirty="0"/>
              <a:t>The return after COVID was quite a burden for the essential personnel on site.</a:t>
            </a:r>
          </a:p>
        </p:txBody>
      </p:sp>
      <p:sp>
        <p:nvSpPr>
          <p:cNvPr id="4" name="TextBox 3">
            <a:extLst>
              <a:ext uri="{FF2B5EF4-FFF2-40B4-BE49-F238E27FC236}">
                <a16:creationId xmlns:a16="http://schemas.microsoft.com/office/drawing/2014/main" id="{579FCF1B-E43D-FEE7-885A-34C3C72D26D3}"/>
              </a:ext>
            </a:extLst>
          </p:cNvPr>
          <p:cNvSpPr txBox="1"/>
          <p:nvPr/>
        </p:nvSpPr>
        <p:spPr>
          <a:xfrm>
            <a:off x="8474799" y="958571"/>
            <a:ext cx="3465020" cy="923330"/>
          </a:xfrm>
          <a:prstGeom prst="rect">
            <a:avLst/>
          </a:prstGeom>
          <a:noFill/>
        </p:spPr>
        <p:txBody>
          <a:bodyPr wrap="square" rtlCol="0">
            <a:spAutoFit/>
          </a:bodyPr>
          <a:lstStyle/>
          <a:p>
            <a:r>
              <a:rPr lang="en-US" dirty="0"/>
              <a:t>On the bright side, our restart of the Collider was almost entirely remote operation.</a:t>
            </a:r>
          </a:p>
        </p:txBody>
      </p:sp>
      <p:sp>
        <p:nvSpPr>
          <p:cNvPr id="5" name="Arrow: Up 4">
            <a:extLst>
              <a:ext uri="{FF2B5EF4-FFF2-40B4-BE49-F238E27FC236}">
                <a16:creationId xmlns:a16="http://schemas.microsoft.com/office/drawing/2014/main" id="{450E4753-5CAE-9E3E-C751-BF726170CB6A}"/>
              </a:ext>
            </a:extLst>
          </p:cNvPr>
          <p:cNvSpPr/>
          <p:nvPr/>
        </p:nvSpPr>
        <p:spPr>
          <a:xfrm>
            <a:off x="8640446" y="4147425"/>
            <a:ext cx="3133725" cy="1053225"/>
          </a:xfrm>
          <a:prstGeom prst="upArrow">
            <a:avLst>
              <a:gd name="adj1" fmla="val 63981"/>
              <a:gd name="adj2" fmla="val 4366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Shrey Control Room</a:t>
            </a:r>
          </a:p>
          <a:p>
            <a:pPr algn="ctr"/>
            <a:r>
              <a:rPr lang="en-US" dirty="0"/>
              <a:t>Manorville, NY</a:t>
            </a:r>
          </a:p>
        </p:txBody>
      </p:sp>
    </p:spTree>
    <p:extLst>
      <p:ext uri="{BB962C8B-B14F-4D97-AF65-F5344CB8AC3E}">
        <p14:creationId xmlns:p14="http://schemas.microsoft.com/office/powerpoint/2010/main" val="20791203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AD7D690-322C-F73D-ECB8-03A5292B9D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181960"/>
            <a:ext cx="6096000" cy="2514275"/>
          </a:xfrm>
          <a:prstGeom prst="rect">
            <a:avLst/>
          </a:prstGeom>
        </p:spPr>
      </p:pic>
      <p:pic>
        <p:nvPicPr>
          <p:cNvPr id="13" name="Picture 12">
            <a:extLst>
              <a:ext uri="{FF2B5EF4-FFF2-40B4-BE49-F238E27FC236}">
                <a16:creationId xmlns:a16="http://schemas.microsoft.com/office/drawing/2014/main" id="{E992B1A3-7A5A-7E68-A5B4-61B7FA64E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599" y="3181960"/>
            <a:ext cx="6703349" cy="2788571"/>
          </a:xfrm>
          <a:prstGeom prst="rect">
            <a:avLst/>
          </a:prstGeom>
        </p:spPr>
      </p:pic>
      <p:pic>
        <p:nvPicPr>
          <p:cNvPr id="15" name="Picture 14">
            <a:extLst>
              <a:ext uri="{FF2B5EF4-FFF2-40B4-BE49-F238E27FC236}">
                <a16:creationId xmlns:a16="http://schemas.microsoft.com/office/drawing/2014/main" id="{80C608D3-9574-0006-7342-C3B07400D0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7223" y="3059244"/>
            <a:ext cx="3964652" cy="3661200"/>
          </a:xfrm>
          <a:prstGeom prst="rect">
            <a:avLst/>
          </a:prstGeom>
          <a:ln>
            <a:solidFill>
              <a:schemeClr val="tx1"/>
            </a:solidFill>
          </a:ln>
        </p:spPr>
      </p:pic>
      <p:pic>
        <p:nvPicPr>
          <p:cNvPr id="7" name="Picture 6">
            <a:extLst>
              <a:ext uri="{FF2B5EF4-FFF2-40B4-BE49-F238E27FC236}">
                <a16:creationId xmlns:a16="http://schemas.microsoft.com/office/drawing/2014/main" id="{5DA7CF3A-9018-939D-0B18-B625AF0D15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599" y="-1"/>
            <a:ext cx="5777068" cy="3059245"/>
          </a:xfrm>
          <a:prstGeom prst="rect">
            <a:avLst/>
          </a:prstGeom>
        </p:spPr>
      </p:pic>
      <p:pic>
        <p:nvPicPr>
          <p:cNvPr id="5" name="Picture 4">
            <a:extLst>
              <a:ext uri="{FF2B5EF4-FFF2-40B4-BE49-F238E27FC236}">
                <a16:creationId xmlns:a16="http://schemas.microsoft.com/office/drawing/2014/main" id="{D7D947C4-C2F1-9691-811C-291632E43515}"/>
              </a:ext>
            </a:extLst>
          </p:cNvPr>
          <p:cNvPicPr>
            <a:picLocks noChangeAspect="1"/>
          </p:cNvPicPr>
          <p:nvPr/>
        </p:nvPicPr>
        <p:blipFill>
          <a:blip r:embed="rId6">
            <a:extLst>
              <a:ext uri="{28A0092B-C50C-407E-A947-70E740481C1C}">
                <a14:useLocalDpi xmlns:a14="http://schemas.microsoft.com/office/drawing/2010/main" val="0"/>
              </a:ext>
            </a:extLst>
          </a:blip>
          <a:srcRect r="40630"/>
          <a:stretch>
            <a:fillRect/>
          </a:stretch>
        </p:blipFill>
        <p:spPr>
          <a:xfrm>
            <a:off x="2172638" y="11244"/>
            <a:ext cx="3771901" cy="6809842"/>
          </a:xfrm>
          <a:prstGeom prst="rect">
            <a:avLst/>
          </a:prstGeom>
          <a:ln>
            <a:solidFill>
              <a:schemeClr val="tx1"/>
            </a:solidFill>
          </a:ln>
        </p:spPr>
      </p:pic>
      <p:pic>
        <p:nvPicPr>
          <p:cNvPr id="9" name="Picture 8">
            <a:extLst>
              <a:ext uri="{FF2B5EF4-FFF2-40B4-BE49-F238E27FC236}">
                <a16:creationId xmlns:a16="http://schemas.microsoft.com/office/drawing/2014/main" id="{1DDF5A5A-BB64-B813-B626-66594EE860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2177" y="11244"/>
            <a:ext cx="6099823" cy="2979606"/>
          </a:xfrm>
          <a:prstGeom prst="rect">
            <a:avLst/>
          </a:prstGeom>
          <a:ln>
            <a:solidFill>
              <a:schemeClr val="tx1"/>
            </a:solidFill>
          </a:ln>
        </p:spPr>
      </p:pic>
      <p:sp>
        <p:nvSpPr>
          <p:cNvPr id="4" name="Title 1">
            <a:extLst>
              <a:ext uri="{FF2B5EF4-FFF2-40B4-BE49-F238E27FC236}">
                <a16:creationId xmlns:a16="http://schemas.microsoft.com/office/drawing/2014/main" id="{DF17F4D2-B3BC-3E78-5376-34D5BA429984}"/>
              </a:ext>
            </a:extLst>
          </p:cNvPr>
          <p:cNvSpPr txBox="1">
            <a:spLocks/>
          </p:cNvSpPr>
          <p:nvPr/>
        </p:nvSpPr>
        <p:spPr>
          <a:xfrm>
            <a:off x="2543174" y="6000750"/>
            <a:ext cx="8810626" cy="669651"/>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dirty="0"/>
              <a:t>Moments in Time: new plans. MANY plans</a:t>
            </a:r>
          </a:p>
        </p:txBody>
      </p:sp>
    </p:spTree>
    <p:extLst>
      <p:ext uri="{BB962C8B-B14F-4D97-AF65-F5344CB8AC3E}">
        <p14:creationId xmlns:p14="http://schemas.microsoft.com/office/powerpoint/2010/main" val="67996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2" presetClass="entr" presetSubtype="4"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16" presetClass="entr" presetSubtype="21"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childTnLst>
                          </p:cTn>
                        </p:par>
                        <p:par>
                          <p:cTn id="33" fill="hold">
                            <p:stCondLst>
                              <p:cond delay="2000"/>
                            </p:stCondLst>
                            <p:childTnLst>
                              <p:par>
                                <p:cTn id="34" presetID="14" presetClass="entr" presetSubtype="10"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randombar(horizontal)">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E4ABD-7A8C-127E-062A-732DFF7733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585A7-1A4F-42A1-A529-988105829F3D}"/>
              </a:ext>
            </a:extLst>
          </p:cNvPr>
          <p:cNvSpPr>
            <a:spLocks noGrp="1"/>
          </p:cNvSpPr>
          <p:nvPr>
            <p:ph type="title"/>
          </p:nvPr>
        </p:nvSpPr>
        <p:spPr>
          <a:xfrm>
            <a:off x="571500" y="365125"/>
            <a:ext cx="11049000" cy="454025"/>
          </a:xfrm>
        </p:spPr>
        <p:txBody>
          <a:bodyPr>
            <a:normAutofit fontScale="90000"/>
          </a:bodyPr>
          <a:lstStyle/>
          <a:p>
            <a:r>
              <a:rPr lang="en-US" dirty="0"/>
              <a:t>Moments in Time: new digs</a:t>
            </a:r>
          </a:p>
        </p:txBody>
      </p:sp>
      <p:pic>
        <p:nvPicPr>
          <p:cNvPr id="4" name="Picture 3">
            <a:extLst>
              <a:ext uri="{FF2B5EF4-FFF2-40B4-BE49-F238E27FC236}">
                <a16:creationId xmlns:a16="http://schemas.microsoft.com/office/drawing/2014/main" id="{5DB00635-950E-3161-EE86-2C04CAF361E6}"/>
              </a:ext>
            </a:extLst>
          </p:cNvPr>
          <p:cNvPicPr>
            <a:picLocks noChangeAspect="1"/>
          </p:cNvPicPr>
          <p:nvPr/>
        </p:nvPicPr>
        <p:blipFill>
          <a:blip r:embed="rId2"/>
          <a:srcRect r="69175"/>
          <a:stretch>
            <a:fillRect/>
          </a:stretch>
        </p:blipFill>
        <p:spPr>
          <a:xfrm>
            <a:off x="267255" y="912082"/>
            <a:ext cx="3437970" cy="4831493"/>
          </a:xfrm>
          <a:prstGeom prst="rect">
            <a:avLst/>
          </a:prstGeom>
        </p:spPr>
      </p:pic>
      <p:pic>
        <p:nvPicPr>
          <p:cNvPr id="7" name="Picture 6">
            <a:extLst>
              <a:ext uri="{FF2B5EF4-FFF2-40B4-BE49-F238E27FC236}">
                <a16:creationId xmlns:a16="http://schemas.microsoft.com/office/drawing/2014/main" id="{41B9EA2F-4556-AC28-81B7-C3D40BB235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498" y="912082"/>
            <a:ext cx="5107002" cy="3440843"/>
          </a:xfrm>
          <a:prstGeom prst="rect">
            <a:avLst/>
          </a:prstGeom>
        </p:spPr>
      </p:pic>
      <p:sp>
        <p:nvSpPr>
          <p:cNvPr id="3" name="TextBox 2">
            <a:extLst>
              <a:ext uri="{FF2B5EF4-FFF2-40B4-BE49-F238E27FC236}">
                <a16:creationId xmlns:a16="http://schemas.microsoft.com/office/drawing/2014/main" id="{1D2152DE-2F69-BB81-1645-238E561908C5}"/>
              </a:ext>
            </a:extLst>
          </p:cNvPr>
          <p:cNvSpPr txBox="1"/>
          <p:nvPr/>
        </p:nvSpPr>
        <p:spPr>
          <a:xfrm>
            <a:off x="3837179" y="912082"/>
            <a:ext cx="2310808" cy="3046988"/>
          </a:xfrm>
          <a:prstGeom prst="rect">
            <a:avLst/>
          </a:prstGeom>
          <a:noFill/>
        </p:spPr>
        <p:txBody>
          <a:bodyPr wrap="square" rtlCol="0">
            <a:spAutoFit/>
          </a:bodyPr>
          <a:lstStyle/>
          <a:p>
            <a:r>
              <a:rPr lang="en-US" sz="2400" dirty="0"/>
              <a:t>Lots of space to collaborate!</a:t>
            </a:r>
          </a:p>
          <a:p>
            <a:endParaRPr lang="en-US" sz="2400" dirty="0"/>
          </a:p>
          <a:p>
            <a:r>
              <a:rPr lang="en-US" sz="2400" dirty="0"/>
              <a:t>HVAC you can control!</a:t>
            </a:r>
          </a:p>
          <a:p>
            <a:endParaRPr lang="en-US" sz="2400" dirty="0"/>
          </a:p>
          <a:p>
            <a:r>
              <a:rPr lang="en-US" sz="2400" dirty="0"/>
              <a:t>Kitchen proximate!</a:t>
            </a:r>
          </a:p>
        </p:txBody>
      </p:sp>
      <p:sp>
        <p:nvSpPr>
          <p:cNvPr id="5" name="TextBox 4">
            <a:extLst>
              <a:ext uri="{FF2B5EF4-FFF2-40B4-BE49-F238E27FC236}">
                <a16:creationId xmlns:a16="http://schemas.microsoft.com/office/drawing/2014/main" id="{139565AE-1B4D-C41B-DAE4-ACB34889F918}"/>
              </a:ext>
            </a:extLst>
          </p:cNvPr>
          <p:cNvSpPr txBox="1"/>
          <p:nvPr/>
        </p:nvSpPr>
        <p:spPr>
          <a:xfrm>
            <a:off x="4013793" y="4728134"/>
            <a:ext cx="5732146" cy="1938992"/>
          </a:xfrm>
          <a:prstGeom prst="rect">
            <a:avLst/>
          </a:prstGeom>
          <a:noFill/>
        </p:spPr>
        <p:txBody>
          <a:bodyPr wrap="square" rtlCol="0">
            <a:spAutoFit/>
          </a:bodyPr>
          <a:lstStyle/>
          <a:p>
            <a:r>
              <a:rPr lang="en-US" sz="2400" dirty="0"/>
              <a:t>Pro: new MCR has windows now.</a:t>
            </a:r>
          </a:p>
          <a:p>
            <a:endParaRPr lang="en-US" sz="2400" dirty="0"/>
          </a:p>
          <a:p>
            <a:r>
              <a:rPr lang="en-US" sz="2400" dirty="0"/>
              <a:t>Con: MCR offices no longer have windows.</a:t>
            </a:r>
          </a:p>
          <a:p>
            <a:pPr algn="ctr"/>
            <a:r>
              <a:rPr lang="en-US" sz="2400" dirty="0"/>
              <a:t>…we’ll take it</a:t>
            </a:r>
          </a:p>
        </p:txBody>
      </p:sp>
      <p:pic>
        <p:nvPicPr>
          <p:cNvPr id="6" name="Picture 5" hidden="1">
            <a:extLst>
              <a:ext uri="{FF2B5EF4-FFF2-40B4-BE49-F238E27FC236}">
                <a16:creationId xmlns:a16="http://schemas.microsoft.com/office/drawing/2014/main" id="{AADAE66D-B09A-9D65-55E2-A76A2DED9663}"/>
              </a:ext>
            </a:extLst>
          </p:cNvPr>
          <p:cNvPicPr>
            <a:picLocks noChangeAspect="1"/>
          </p:cNvPicPr>
          <p:nvPr/>
        </p:nvPicPr>
        <p:blipFill>
          <a:blip r:embed="rId4"/>
          <a:stretch>
            <a:fillRect/>
          </a:stretch>
        </p:blipFill>
        <p:spPr>
          <a:xfrm>
            <a:off x="309852" y="912082"/>
            <a:ext cx="11903787" cy="5700178"/>
          </a:xfrm>
          <a:prstGeom prst="rect">
            <a:avLst/>
          </a:prstGeom>
          <a:ln>
            <a:solidFill>
              <a:schemeClr val="tx1"/>
            </a:solidFill>
          </a:ln>
        </p:spPr>
      </p:pic>
      <p:sp>
        <p:nvSpPr>
          <p:cNvPr id="8" name="Arrow: Up 7">
            <a:extLst>
              <a:ext uri="{FF2B5EF4-FFF2-40B4-BE49-F238E27FC236}">
                <a16:creationId xmlns:a16="http://schemas.microsoft.com/office/drawing/2014/main" id="{32C6462A-926E-A8D2-ECF8-014B25263DB2}"/>
              </a:ext>
            </a:extLst>
          </p:cNvPr>
          <p:cNvSpPr/>
          <p:nvPr/>
        </p:nvSpPr>
        <p:spPr>
          <a:xfrm>
            <a:off x="8590749" y="4167842"/>
            <a:ext cx="2479378" cy="914630"/>
          </a:xfrm>
          <a:prstGeom prst="upArrow">
            <a:avLst>
              <a:gd name="adj1" fmla="val 63981"/>
              <a:gd name="adj2" fmla="val 4366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Better than Shrey home office.</a:t>
            </a:r>
          </a:p>
        </p:txBody>
      </p:sp>
    </p:spTree>
    <p:extLst>
      <p:ext uri="{BB962C8B-B14F-4D97-AF65-F5344CB8AC3E}">
        <p14:creationId xmlns:p14="http://schemas.microsoft.com/office/powerpoint/2010/main" val="268694654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C9A91-5480-8EEF-CC60-FF67B084AE00}"/>
              </a:ext>
            </a:extLst>
          </p:cNvPr>
          <p:cNvSpPr>
            <a:spLocks noGrp="1"/>
          </p:cNvSpPr>
          <p:nvPr>
            <p:ph type="ctrTitle"/>
          </p:nvPr>
        </p:nvSpPr>
        <p:spPr>
          <a:xfrm>
            <a:off x="8957051" y="2007721"/>
            <a:ext cx="1463300" cy="1068169"/>
          </a:xfrm>
        </p:spPr>
        <p:txBody>
          <a:bodyPr>
            <a:noAutofit/>
          </a:bodyPr>
          <a:lstStyle/>
          <a:p>
            <a:r>
              <a:rPr lang="en-US" sz="4800" dirty="0" err="1">
                <a:solidFill>
                  <a:schemeClr val="accent5">
                    <a:lumMod val="40000"/>
                    <a:lumOff val="60000"/>
                  </a:schemeClr>
                </a:solidFill>
              </a:rPr>
              <a:t>ivus</a:t>
            </a:r>
            <a:endParaRPr lang="en-US" sz="4800" dirty="0">
              <a:solidFill>
                <a:schemeClr val="accent5">
                  <a:lumMod val="40000"/>
                  <a:lumOff val="60000"/>
                </a:schemeClr>
              </a:solidFill>
            </a:endParaRPr>
          </a:p>
        </p:txBody>
      </p:sp>
      <p:sp>
        <p:nvSpPr>
          <p:cNvPr id="3" name="Text Placeholder 2">
            <a:extLst>
              <a:ext uri="{FF2B5EF4-FFF2-40B4-BE49-F238E27FC236}">
                <a16:creationId xmlns:a16="http://schemas.microsoft.com/office/drawing/2014/main" id="{CF7753BB-C99E-E4B9-0B4B-91A9C52AC96F}"/>
              </a:ext>
            </a:extLst>
          </p:cNvPr>
          <p:cNvSpPr>
            <a:spLocks noGrp="1"/>
          </p:cNvSpPr>
          <p:nvPr>
            <p:ph type="body" sz="quarter" idx="10"/>
          </p:nvPr>
        </p:nvSpPr>
        <p:spPr>
          <a:xfrm>
            <a:off x="813175" y="2857500"/>
            <a:ext cx="10334625" cy="2903552"/>
          </a:xfrm>
        </p:spPr>
        <p:txBody>
          <a:bodyPr/>
          <a:lstStyle/>
          <a:p>
            <a:r>
              <a:rPr lang="en-US" dirty="0"/>
              <a:t>Decades of individual experience, to say nothing of the collective hindsight, affords way too many I-told-you-so’s to list in this short time; we won’t go there.</a:t>
            </a:r>
          </a:p>
          <a:p>
            <a:endParaRPr lang="en-US" dirty="0"/>
          </a:p>
          <a:p>
            <a:r>
              <a:rPr lang="en-US" dirty="0"/>
              <a:t>…much.</a:t>
            </a:r>
          </a:p>
        </p:txBody>
      </p:sp>
      <p:sp>
        <p:nvSpPr>
          <p:cNvPr id="4" name="Title 1">
            <a:extLst>
              <a:ext uri="{FF2B5EF4-FFF2-40B4-BE49-F238E27FC236}">
                <a16:creationId xmlns:a16="http://schemas.microsoft.com/office/drawing/2014/main" id="{455A9742-2780-3DF8-782B-2B5AA8A43C8A}"/>
              </a:ext>
            </a:extLst>
          </p:cNvPr>
          <p:cNvSpPr txBox="1">
            <a:spLocks/>
          </p:cNvSpPr>
          <p:nvPr/>
        </p:nvSpPr>
        <p:spPr>
          <a:xfrm>
            <a:off x="1044200" y="2007721"/>
            <a:ext cx="10334625" cy="106816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6000" b="1" i="0" kern="1200">
                <a:solidFill>
                  <a:schemeClr val="bg1"/>
                </a:solidFill>
                <a:latin typeface="+mn-lt"/>
                <a:ea typeface="+mj-ea"/>
                <a:cs typeface="Arial" panose="020B0604020202020204" pitchFamily="34" charset="0"/>
              </a:defRPr>
            </a:lvl1pPr>
          </a:lstStyle>
          <a:p>
            <a:r>
              <a:rPr lang="en-US" sz="4800" dirty="0"/>
              <a:t>And now, for the RHIC Fest</a:t>
            </a:r>
          </a:p>
        </p:txBody>
      </p:sp>
      <p:pic>
        <p:nvPicPr>
          <p:cNvPr id="5" name="MicrosoftTeams-video">
            <a:hlinkClick r:id="" action="ppaction://media"/>
            <a:extLst>
              <a:ext uri="{FF2B5EF4-FFF2-40B4-BE49-F238E27FC236}">
                <a16:creationId xmlns:a16="http://schemas.microsoft.com/office/drawing/2014/main" id="{1F6FA2CF-2034-B744-BB21-0483D0A5D8F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88172" y="4309276"/>
            <a:ext cx="4215656" cy="2371307"/>
          </a:xfrm>
          <a:prstGeom prst="rect">
            <a:avLst/>
          </a:prstGeom>
        </p:spPr>
      </p:pic>
      <p:pic>
        <p:nvPicPr>
          <p:cNvPr id="4098" name="Picture 2" descr="r/seinfeld - HAPPY FESTIVUS FOR THE REST OF US I GOT A LOT OF PROBLEMS WITH YOU PEOPLE AND NOW YOU'RE GONNA HEAR ABOUT IT.">
            <a:extLst>
              <a:ext uri="{FF2B5EF4-FFF2-40B4-BE49-F238E27FC236}">
                <a16:creationId xmlns:a16="http://schemas.microsoft.com/office/drawing/2014/main" id="{D76353A2-4357-6BB5-19B1-AD07FFD960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0278" y="3583655"/>
            <a:ext cx="2655787" cy="3027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40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16" presetClass="entr" presetSubtype="21" fill="hold"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4098"/>
                                        </p:tgtEl>
                                        <p:attrNameLst>
                                          <p:attrName>style.visibility</p:attrName>
                                        </p:attrNameLst>
                                      </p:cBhvr>
                                      <p:to>
                                        <p:strVal val="visible"/>
                                      </p:to>
                                    </p:set>
                                    <p:animEffect transition="in" filter="fade">
                                      <p:cBhvr>
                                        <p:cTn id="28" dur="500"/>
                                        <p:tgtEl>
                                          <p:spTgt spid="4098"/>
                                        </p:tgtEl>
                                      </p:cBhvr>
                                    </p:animEffect>
                                  </p:childTnLst>
                                </p:cTn>
                              </p:par>
                            </p:childTnLst>
                          </p:cTn>
                        </p:par>
                        <p:par>
                          <p:cTn id="29" fill="hold">
                            <p:stCondLst>
                              <p:cond delay="3000"/>
                            </p:stCondLst>
                            <p:childTnLst>
                              <p:par>
                                <p:cTn id="30" presetID="1" presetClass="mediacall" presetSubtype="0" fill="hold" nodeType="afterEffect">
                                  <p:stCondLst>
                                    <p:cond delay="0"/>
                                  </p:stCondLst>
                                  <p:childTnLst>
                                    <p:cmd type="call" cmd="playFrom(0.0)">
                                      <p:cBhvr>
                                        <p:cTn id="31" dur="2356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5"/>
                </p:tgtEl>
              </p:cMediaNode>
            </p:video>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afterEffect">
                                  <p:stCondLst>
                                    <p:cond delay="0"/>
                                  </p:stCondLst>
                                  <p:childTnLst>
                                    <p:cmd type="call" cmd="togglePause">
                                      <p:cBhvr>
                                        <p:cTn id="37" dur="1" fill="hold"/>
                                        <p:tgtEl>
                                          <p:spTgt spid="5"/>
                                        </p:tgtEl>
                                      </p:cBhvr>
                                    </p:cmd>
                                  </p:childTnLst>
                                </p:cTn>
                              </p:par>
                            </p:childTnLst>
                          </p:cTn>
                        </p:par>
                      </p:childTnLst>
                    </p:cTn>
                  </p:par>
                </p:childTnLst>
              </p:cTn>
              <p:nextCondLst>
                <p:cond evt="onClick" delay="0">
                  <p:tgtEl>
                    <p:spTgt spid="5"/>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F96BF-7A21-FB15-6166-E37768D1C08F}"/>
              </a:ext>
            </a:extLst>
          </p:cNvPr>
          <p:cNvSpPr>
            <a:spLocks noGrp="1"/>
          </p:cNvSpPr>
          <p:nvPr>
            <p:ph type="title"/>
          </p:nvPr>
        </p:nvSpPr>
        <p:spPr>
          <a:xfrm>
            <a:off x="2879797" y="571500"/>
            <a:ext cx="6665879" cy="916781"/>
          </a:xfrm>
        </p:spPr>
        <p:txBody>
          <a:bodyPr/>
          <a:lstStyle/>
          <a:p>
            <a:r>
              <a:rPr lang="en-US" dirty="0"/>
              <a:t>Tilt-a-whirl, ad nauseum</a:t>
            </a:r>
          </a:p>
        </p:txBody>
      </p:sp>
      <p:graphicFrame>
        <p:nvGraphicFramePr>
          <p:cNvPr id="4" name="Content Placeholder 3">
            <a:extLst>
              <a:ext uri="{FF2B5EF4-FFF2-40B4-BE49-F238E27FC236}">
                <a16:creationId xmlns:a16="http://schemas.microsoft.com/office/drawing/2014/main" id="{FF4CF229-95D1-E828-3015-9259FCF31584}"/>
              </a:ext>
            </a:extLst>
          </p:cNvPr>
          <p:cNvGraphicFramePr>
            <a:graphicFrameLocks noGrp="1"/>
          </p:cNvGraphicFramePr>
          <p:nvPr>
            <p:ph idx="1"/>
            <p:extLst>
              <p:ext uri="{D42A27DB-BD31-4B8C-83A1-F6EECF244321}">
                <p14:modId xmlns:p14="http://schemas.microsoft.com/office/powerpoint/2010/main" val="3002598132"/>
              </p:ext>
            </p:extLst>
          </p:nvPr>
        </p:nvGraphicFramePr>
        <p:xfrm>
          <a:off x="1987415" y="4076700"/>
          <a:ext cx="2645833" cy="27813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TextBox 4">
            <a:extLst>
              <a:ext uri="{FF2B5EF4-FFF2-40B4-BE49-F238E27FC236}">
                <a16:creationId xmlns:a16="http://schemas.microsoft.com/office/drawing/2014/main" id="{F949F4DB-B8D4-99D7-EB78-0EBFD5393174}"/>
              </a:ext>
            </a:extLst>
          </p:cNvPr>
          <p:cNvSpPr txBox="1"/>
          <p:nvPr/>
        </p:nvSpPr>
        <p:spPr>
          <a:xfrm>
            <a:off x="6467475" y="2881310"/>
            <a:ext cx="5724525" cy="3970318"/>
          </a:xfrm>
          <a:prstGeom prst="rect">
            <a:avLst/>
          </a:prstGeom>
          <a:noFill/>
        </p:spPr>
        <p:txBody>
          <a:bodyPr wrap="square" rtlCol="0">
            <a:spAutoFit/>
          </a:bodyPr>
          <a:lstStyle/>
          <a:p>
            <a:r>
              <a:rPr lang="en-US" dirty="0"/>
              <a:t>Bright side: </a:t>
            </a:r>
            <a:r>
              <a:rPr lang="en-US" b="1" dirty="0"/>
              <a:t>SAG</a:t>
            </a:r>
          </a:p>
          <a:p>
            <a:r>
              <a:rPr lang="en-US" dirty="0"/>
              <a:t>Following the tepid adherence to the “Action Please” system, the </a:t>
            </a:r>
            <a:r>
              <a:rPr lang="en-US" b="1" dirty="0"/>
              <a:t>S</a:t>
            </a:r>
            <a:r>
              <a:rPr lang="en-US" dirty="0"/>
              <a:t>oftware </a:t>
            </a:r>
            <a:r>
              <a:rPr lang="en-US" b="1" dirty="0"/>
              <a:t>A</a:t>
            </a:r>
            <a:r>
              <a:rPr lang="en-US" dirty="0"/>
              <a:t>ssessment </a:t>
            </a:r>
            <a:r>
              <a:rPr lang="en-US" b="1" dirty="0"/>
              <a:t>G</a:t>
            </a:r>
            <a:r>
              <a:rPr lang="en-US" dirty="0"/>
              <a:t>roup became a proven avenue to crowdsource MCR software/hardware issues and prioritize improvements. As a result, we made headway on a great many headaches!</a:t>
            </a:r>
          </a:p>
          <a:p>
            <a:endParaRPr lang="en-US" dirty="0"/>
          </a:p>
          <a:p>
            <a:r>
              <a:rPr lang="en-US" dirty="0"/>
              <a:t>Bright side: </a:t>
            </a:r>
            <a:r>
              <a:rPr lang="en-US" b="1" dirty="0"/>
              <a:t>ACS</a:t>
            </a:r>
          </a:p>
          <a:p>
            <a:r>
              <a:rPr lang="en-US" dirty="0"/>
              <a:t>Remember current loops? The “watchmen’s box”? The P.A.S.S. acronym use to have a much worse connotation, but iterative improvements got us far away from last century’s high doses from failed V-Target cave sweeps… and saved RHIC time too</a:t>
            </a:r>
          </a:p>
        </p:txBody>
      </p:sp>
      <p:pic>
        <p:nvPicPr>
          <p:cNvPr id="13" name="Tilt_A_Whirl">
            <a:hlinkClick r:id="" action="ppaction://media"/>
            <a:extLst>
              <a:ext uri="{FF2B5EF4-FFF2-40B4-BE49-F238E27FC236}">
                <a16:creationId xmlns:a16="http://schemas.microsoft.com/office/drawing/2014/main" id="{B455CDEF-F207-D2EA-1577-47291446CBA6}"/>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244340" y="0"/>
            <a:ext cx="2645833" cy="1488281"/>
          </a:xfrm>
          <a:prstGeom prst="rect">
            <a:avLst/>
          </a:prstGeom>
        </p:spPr>
      </p:pic>
      <p:pic>
        <p:nvPicPr>
          <p:cNvPr id="14" name="gvPxnz">
            <a:hlinkClick r:id="" action="ppaction://media"/>
            <a:extLst>
              <a:ext uri="{FF2B5EF4-FFF2-40B4-BE49-F238E27FC236}">
                <a16:creationId xmlns:a16="http://schemas.microsoft.com/office/drawing/2014/main" id="{02012ABE-7F9D-937B-2EA2-89E81C1C89D9}"/>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9546165" y="0"/>
            <a:ext cx="2645833" cy="1984375"/>
          </a:xfrm>
          <a:prstGeom prst="rect">
            <a:avLst/>
          </a:prstGeom>
        </p:spPr>
      </p:pic>
      <p:pic>
        <p:nvPicPr>
          <p:cNvPr id="6" name="Picture 5">
            <a:extLst>
              <a:ext uri="{FF2B5EF4-FFF2-40B4-BE49-F238E27FC236}">
                <a16:creationId xmlns:a16="http://schemas.microsoft.com/office/drawing/2014/main" id="{5BE1DD2C-B698-0143-19ED-9C21D980E98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24700" y="2147093"/>
            <a:ext cx="4457700" cy="571500"/>
          </a:xfrm>
          <a:prstGeom prst="rect">
            <a:avLst/>
          </a:prstGeom>
          <a:ln>
            <a:solidFill>
              <a:schemeClr val="tx1"/>
            </a:solidFill>
          </a:ln>
        </p:spPr>
      </p:pic>
      <p:pic>
        <p:nvPicPr>
          <p:cNvPr id="2050" name="Picture 2">
            <a:extLst>
              <a:ext uri="{FF2B5EF4-FFF2-40B4-BE49-F238E27FC236}">
                <a16:creationId xmlns:a16="http://schemas.microsoft.com/office/drawing/2014/main" id="{0EA41350-0728-FBCD-14AF-36474BAF06B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90173" y="0"/>
            <a:ext cx="6665879" cy="571500"/>
          </a:xfrm>
          <a:prstGeom prst="rect">
            <a:avLst/>
          </a:prstGeom>
          <a:noFill/>
          <a:extLst>
            <a:ext uri="{909E8E84-426E-40DD-AFC4-6F175D3DCCD1}">
              <a14:hiddenFill xmlns:a14="http://schemas.microsoft.com/office/drawing/2010/main">
                <a:solidFill>
                  <a:srgbClr val="FFFFFF"/>
                </a:solidFill>
              </a14:hiddenFill>
            </a:ext>
          </a:extLst>
        </p:spPr>
      </p:pic>
      <p:sp>
        <p:nvSpPr>
          <p:cNvPr id="7" name="Speech Bubble: Rectangle with Corners Rounded 6">
            <a:extLst>
              <a:ext uri="{FF2B5EF4-FFF2-40B4-BE49-F238E27FC236}">
                <a16:creationId xmlns:a16="http://schemas.microsoft.com/office/drawing/2014/main" id="{3D92BCEE-DE7E-40AC-386B-2762BB4A2F38}"/>
              </a:ext>
            </a:extLst>
          </p:cNvPr>
          <p:cNvSpPr/>
          <p:nvPr/>
        </p:nvSpPr>
        <p:spPr>
          <a:xfrm>
            <a:off x="7343775" y="1400176"/>
            <a:ext cx="1958838" cy="425450"/>
          </a:xfrm>
          <a:prstGeom prst="wedgeRoundRectCallout">
            <a:avLst>
              <a:gd name="adj1" fmla="val 49717"/>
              <a:gd name="adj2" fmla="val 123272"/>
              <a:gd name="adj3" fmla="val 16667"/>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t>“The Menu Edit”, Summer Shutdown Issue</a:t>
            </a:r>
          </a:p>
        </p:txBody>
      </p:sp>
      <p:sp>
        <p:nvSpPr>
          <p:cNvPr id="8" name="TextBox 7">
            <a:extLst>
              <a:ext uri="{FF2B5EF4-FFF2-40B4-BE49-F238E27FC236}">
                <a16:creationId xmlns:a16="http://schemas.microsoft.com/office/drawing/2014/main" id="{A30F69D8-5631-9FC0-96EC-303E38CDB5EA}"/>
              </a:ext>
            </a:extLst>
          </p:cNvPr>
          <p:cNvSpPr txBox="1"/>
          <p:nvPr/>
        </p:nvSpPr>
        <p:spPr>
          <a:xfrm>
            <a:off x="323850" y="1680981"/>
            <a:ext cx="5638800" cy="2862322"/>
          </a:xfrm>
          <a:prstGeom prst="rect">
            <a:avLst/>
          </a:prstGeom>
          <a:noFill/>
        </p:spPr>
        <p:txBody>
          <a:bodyPr wrap="square" rtlCol="0">
            <a:spAutoFit/>
          </a:bodyPr>
          <a:lstStyle/>
          <a:p>
            <a:r>
              <a:rPr lang="en-US" dirty="0"/>
              <a:t>Dark Side:</a:t>
            </a:r>
          </a:p>
          <a:p>
            <a:r>
              <a:rPr lang="en-US" dirty="0"/>
              <a:t>There are countless instances of grappling with suboptimal systems. While I’m proud to say we have worked with many to make improvements that kept the facility running as optimal as can be, I’m less proud to say that we still make do with many items that never got better.</a:t>
            </a:r>
          </a:p>
          <a:p>
            <a:endParaRPr lang="en-US" dirty="0"/>
          </a:p>
          <a:p>
            <a:r>
              <a:rPr lang="en-US" dirty="0"/>
              <a:t>Recent example: MS Teams Phones (or, insert other system here)</a:t>
            </a:r>
          </a:p>
        </p:txBody>
      </p:sp>
    </p:spTree>
    <p:extLst>
      <p:ext uri="{BB962C8B-B14F-4D97-AF65-F5344CB8AC3E}">
        <p14:creationId xmlns:p14="http://schemas.microsoft.com/office/powerpoint/2010/main" val="3145157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20" fill="hold"/>
                                        <p:tgtEl>
                                          <p:spTgt spid="13"/>
                                        </p:tgtEl>
                                      </p:cBhvr>
                                    </p:cmd>
                                  </p:childTnLst>
                                </p:cTn>
                              </p:par>
                            </p:childTnLst>
                          </p:cTn>
                        </p:par>
                        <p:par>
                          <p:cTn id="7" fill="hold">
                            <p:stCondLst>
                              <p:cond delay="1920"/>
                            </p:stCondLst>
                            <p:childTnLst>
                              <p:par>
                                <p:cTn id="8" presetID="1" presetClass="mediacall" presetSubtype="0" fill="hold" nodeType="afterEffect">
                                  <p:stCondLst>
                                    <p:cond delay="0"/>
                                  </p:stCondLst>
                                  <p:childTnLst>
                                    <p:cmd type="call" cmd="playFrom(0.0)">
                                      <p:cBhvr>
                                        <p:cTn id="9" dur="420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0" repeatCount="indefinite" fill="hold" display="0">
                  <p:stCondLst>
                    <p:cond delay="indefinite"/>
                  </p:stCondLst>
                </p:cTn>
                <p:tgtEl>
                  <p:spTgt spid="13"/>
                </p:tgtEl>
              </p:cMediaNode>
            </p:video>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3"/>
                                        </p:tgtEl>
                                      </p:cBhvr>
                                    </p:cmd>
                                  </p:childTnLst>
                                </p:cTn>
                              </p:par>
                            </p:childTnLst>
                          </p:cTn>
                        </p:par>
                      </p:childTnLst>
                    </p:cTn>
                  </p:par>
                </p:childTnLst>
              </p:cTn>
              <p:nextCondLst>
                <p:cond evt="onClick" delay="0">
                  <p:tgtEl>
                    <p:spTgt spid="13"/>
                  </p:tgtEl>
                </p:cond>
              </p:nextCondLst>
            </p:seq>
            <p:video>
              <p:cMediaNode vol="80000">
                <p:cTn id="16" repeatCount="indefinite" fill="hold" display="0">
                  <p:stCondLst>
                    <p:cond delay="indefinite"/>
                  </p:stCondLst>
                </p:cTn>
                <p:tgtEl>
                  <p:spTgt spid="14"/>
                </p:tgtEl>
              </p:cMediaNode>
            </p:video>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theme/theme1.xml><?xml version="1.0" encoding="utf-8"?>
<a:theme xmlns:a="http://schemas.openxmlformats.org/drawingml/2006/main" name="BNL">
  <a:themeElements>
    <a:clrScheme name="BNL Color Palette">
      <a:dk1>
        <a:srgbClr val="000000"/>
      </a:dk1>
      <a:lt1>
        <a:srgbClr val="FFFFFF"/>
      </a:lt1>
      <a:dk2>
        <a:srgbClr val="000000"/>
      </a:dk2>
      <a:lt2>
        <a:srgbClr val="FFFFFF"/>
      </a:lt2>
      <a:accent1>
        <a:srgbClr val="105C78"/>
      </a:accent1>
      <a:accent2>
        <a:srgbClr val="00ADDC"/>
      </a:accent2>
      <a:accent3>
        <a:srgbClr val="B2D33B"/>
      </a:accent3>
      <a:accent4>
        <a:srgbClr val="F68B1F"/>
      </a:accent4>
      <a:accent5>
        <a:srgbClr val="B72467"/>
      </a:accent5>
      <a:accent6>
        <a:srgbClr val="FFCD34"/>
      </a:accent6>
      <a:hlink>
        <a:srgbClr val="4881C3"/>
      </a:hlink>
      <a:folHlink>
        <a:srgbClr val="51499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L_PPT_Template_2021_Widescreen_Compressed" id="{1E50E555-00B6-2147-91A8-A2CEA3515EB8}" vid="{2E9CFCAC-53E9-4D4D-AE1F-381DB7BC78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Organic</Template>
  <TotalTime>41854</TotalTime>
  <Words>2020</Words>
  <Application>Microsoft Office PowerPoint</Application>
  <PresentationFormat>Widescreen</PresentationFormat>
  <Paragraphs>277</Paragraphs>
  <Slides>25</Slides>
  <Notes>2</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Book Antiqua</vt:lpstr>
      <vt:lpstr>Cambria Math</vt:lpstr>
      <vt:lpstr>Wingdings</vt:lpstr>
      <vt:lpstr>BNL</vt:lpstr>
      <vt:lpstr>RHIC Operations Perspective Retrospective</vt:lpstr>
      <vt:lpstr>In the beginning…</vt:lpstr>
      <vt:lpstr>PowerPoint Presentation</vt:lpstr>
      <vt:lpstr>Moments in Time: new territory</vt:lpstr>
      <vt:lpstr>Moments in Time: lonely days…</vt:lpstr>
      <vt:lpstr>PowerPoint Presentation</vt:lpstr>
      <vt:lpstr>Moments in Time: new digs</vt:lpstr>
      <vt:lpstr>ivus</vt:lpstr>
      <vt:lpstr>Tilt-a-whirl, ad nauseum</vt:lpstr>
      <vt:lpstr>Past headaches, revisited</vt:lpstr>
      <vt:lpstr>Data, documentation: it ain’t over</vt:lpstr>
      <vt:lpstr>PowerPoint Presentation</vt:lpstr>
      <vt:lpstr>PowerPoint Presentation</vt:lpstr>
      <vt:lpstr>How did we do?</vt:lpstr>
      <vt:lpstr>…and how did you do?</vt:lpstr>
      <vt:lpstr>PowerPoint Presentation</vt:lpstr>
      <vt:lpstr>Legacy</vt:lpstr>
      <vt:lpstr>Automation!</vt:lpstr>
      <vt:lpstr>Yes, Automation! And…</vt:lpstr>
      <vt:lpstr>…versatility</vt:lpstr>
      <vt:lpstr>Yes, versatility!</vt:lpstr>
      <vt:lpstr>Conclusion</vt:lpstr>
      <vt:lpstr>Future:</vt:lpstr>
      <vt:lpstr>We’ve come a long way, folks…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Marr, Gregory</dc:creator>
  <cp:lastModifiedBy>Marr, Gregory</cp:lastModifiedBy>
  <cp:revision>1</cp:revision>
  <dcterms:created xsi:type="dcterms:W3CDTF">2026-04-21T19:03:43Z</dcterms:created>
  <dcterms:modified xsi:type="dcterms:W3CDTF">2026-07-08T17:20:50Z</dcterms:modified>
</cp:coreProperties>
</file>