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33"/>
  </p:notesMasterIdLst>
  <p:sldIdLst>
    <p:sldId id="256" r:id="rId5"/>
    <p:sldId id="260" r:id="rId6"/>
    <p:sldId id="283" r:id="rId7"/>
    <p:sldId id="262" r:id="rId8"/>
    <p:sldId id="263" r:id="rId9"/>
    <p:sldId id="259" r:id="rId10"/>
    <p:sldId id="277" r:id="rId11"/>
    <p:sldId id="284" r:id="rId12"/>
    <p:sldId id="286" r:id="rId13"/>
    <p:sldId id="279" r:id="rId14"/>
    <p:sldId id="258" r:id="rId15"/>
    <p:sldId id="268" r:id="rId16"/>
    <p:sldId id="269" r:id="rId17"/>
    <p:sldId id="271" r:id="rId18"/>
    <p:sldId id="264" r:id="rId19"/>
    <p:sldId id="270" r:id="rId20"/>
    <p:sldId id="278" r:id="rId21"/>
    <p:sldId id="282" r:id="rId22"/>
    <p:sldId id="265" r:id="rId23"/>
    <p:sldId id="275" r:id="rId24"/>
    <p:sldId id="266" r:id="rId25"/>
    <p:sldId id="273" r:id="rId26"/>
    <p:sldId id="274" r:id="rId27"/>
    <p:sldId id="272" r:id="rId28"/>
    <p:sldId id="276" r:id="rId29"/>
    <p:sldId id="280" r:id="rId30"/>
    <p:sldId id="285" r:id="rId31"/>
    <p:sldId id="28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FF"/>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F41F96-D29B-425D-B872-6E55C6041963}" v="99" dt="2026-07-02T17:57:15.1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94"/>
  </p:normalViewPr>
  <p:slideViewPr>
    <p:cSldViewPr snapToGrid="0" snapToObjects="1">
      <p:cViewPr varScale="1">
        <p:scale>
          <a:sx n="145" d="100"/>
          <a:sy n="145" d="100"/>
        </p:scale>
        <p:origin x="124" y="376"/>
      </p:cViewPr>
      <p:guideLst/>
    </p:cSldViewPr>
  </p:slideViewPr>
  <p:notesTextViewPr>
    <p:cViewPr>
      <p:scale>
        <a:sx n="1" d="1"/>
        <a:sy n="1" d="1"/>
      </p:scale>
      <p:origin x="0" y="0"/>
    </p:cViewPr>
  </p:notesTextViewPr>
  <p:notesViewPr>
    <p:cSldViewPr snapToGrid="0" snapToObjects="1">
      <p:cViewPr>
        <p:scale>
          <a:sx n="288" d="100"/>
          <a:sy n="288" d="100"/>
        </p:scale>
        <p:origin x="1312" y="-27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an, Yatming (Roberto)" userId="8a2d114f-1f10-451f-8b92-3b5133cc05f9" providerId="ADAL" clId="{3B9A38E8-FDD6-449E-B8F6-269C728C72F0}"/>
    <pc:docChg chg="undo custSel addSld delSld modSld sldOrd modMainMaster">
      <pc:chgData name="Than, Yatming (Roberto)" userId="8a2d114f-1f10-451f-8b92-3b5133cc05f9" providerId="ADAL" clId="{3B9A38E8-FDD6-449E-B8F6-269C728C72F0}" dt="2026-07-02T18:48:36.451" v="7983" actId="20577"/>
      <pc:docMkLst>
        <pc:docMk/>
      </pc:docMkLst>
      <pc:sldChg chg="addSp delSp modSp mod">
        <pc:chgData name="Than, Yatming (Roberto)" userId="8a2d114f-1f10-451f-8b92-3b5133cc05f9" providerId="ADAL" clId="{3B9A38E8-FDD6-449E-B8F6-269C728C72F0}" dt="2026-07-02T11:34:37.671" v="4382" actId="478"/>
        <pc:sldMkLst>
          <pc:docMk/>
          <pc:sldMk cId="2246755923" sldId="256"/>
        </pc:sldMkLst>
        <pc:spChg chg="del mod">
          <ac:chgData name="Than, Yatming (Roberto)" userId="8a2d114f-1f10-451f-8b92-3b5133cc05f9" providerId="ADAL" clId="{3B9A38E8-FDD6-449E-B8F6-269C728C72F0}" dt="2026-07-02T11:34:35.417" v="4381" actId="478"/>
          <ac:spMkLst>
            <pc:docMk/>
            <pc:sldMk cId="2246755923" sldId="256"/>
            <ac:spMk id="2" creationId="{1C156CBC-DA70-7741-BB3F-BCDBBE052F88}"/>
          </ac:spMkLst>
        </pc:spChg>
        <pc:spChg chg="mod">
          <ac:chgData name="Than, Yatming (Roberto)" userId="8a2d114f-1f10-451f-8b92-3b5133cc05f9" providerId="ADAL" clId="{3B9A38E8-FDD6-449E-B8F6-269C728C72F0}" dt="2026-06-30T14:18:47.790" v="90" actId="20577"/>
          <ac:spMkLst>
            <pc:docMk/>
            <pc:sldMk cId="2246755923" sldId="256"/>
            <ac:spMk id="3" creationId="{FDB0E14B-6889-F849-8A8C-D01D7C36038D}"/>
          </ac:spMkLst>
        </pc:spChg>
        <pc:spChg chg="del mod">
          <ac:chgData name="Than, Yatming (Roberto)" userId="8a2d114f-1f10-451f-8b92-3b5133cc05f9" providerId="ADAL" clId="{3B9A38E8-FDD6-449E-B8F6-269C728C72F0}" dt="2026-07-02T11:33:12.520" v="4366" actId="478"/>
          <ac:spMkLst>
            <pc:docMk/>
            <pc:sldMk cId="2246755923" sldId="256"/>
            <ac:spMk id="4" creationId="{BD0F4563-AB5E-1F4E-B28C-08AC1323034C}"/>
          </ac:spMkLst>
        </pc:spChg>
        <pc:spChg chg="add del mod">
          <ac:chgData name="Than, Yatming (Roberto)" userId="8a2d114f-1f10-451f-8b92-3b5133cc05f9" providerId="ADAL" clId="{3B9A38E8-FDD6-449E-B8F6-269C728C72F0}" dt="2026-07-02T11:34:37.671" v="4382" actId="478"/>
          <ac:spMkLst>
            <pc:docMk/>
            <pc:sldMk cId="2246755923" sldId="256"/>
            <ac:spMk id="7" creationId="{FE543B01-3708-E58D-24E3-D1BF4BECA354}"/>
          </ac:spMkLst>
        </pc:spChg>
        <pc:picChg chg="add mod ord">
          <ac:chgData name="Than, Yatming (Roberto)" userId="8a2d114f-1f10-451f-8b92-3b5133cc05f9" providerId="ADAL" clId="{3B9A38E8-FDD6-449E-B8F6-269C728C72F0}" dt="2026-06-30T18:24:42.975" v="1846" actId="167"/>
          <ac:picMkLst>
            <pc:docMk/>
            <pc:sldMk cId="2246755923" sldId="256"/>
            <ac:picMk id="6" creationId="{A77A6B41-14D2-59A6-F204-8424E31B3DA6}"/>
          </ac:picMkLst>
        </pc:picChg>
      </pc:sldChg>
      <pc:sldChg chg="modSp del mod ord">
        <pc:chgData name="Than, Yatming (Roberto)" userId="8a2d114f-1f10-451f-8b92-3b5133cc05f9" providerId="ADAL" clId="{3B9A38E8-FDD6-449E-B8F6-269C728C72F0}" dt="2026-07-01T14:30:25.029" v="3432" actId="2696"/>
        <pc:sldMkLst>
          <pc:docMk/>
          <pc:sldMk cId="3681362828" sldId="257"/>
        </pc:sldMkLst>
      </pc:sldChg>
      <pc:sldChg chg="delSp modSp mod ord">
        <pc:chgData name="Than, Yatming (Roberto)" userId="8a2d114f-1f10-451f-8b92-3b5133cc05f9" providerId="ADAL" clId="{3B9A38E8-FDD6-449E-B8F6-269C728C72F0}" dt="2026-07-02T15:54:07.951" v="7055" actId="478"/>
        <pc:sldMkLst>
          <pc:docMk/>
          <pc:sldMk cId="1215709844" sldId="258"/>
        </pc:sldMkLst>
        <pc:spChg chg="mod">
          <ac:chgData name="Than, Yatming (Roberto)" userId="8a2d114f-1f10-451f-8b92-3b5133cc05f9" providerId="ADAL" clId="{3B9A38E8-FDD6-449E-B8F6-269C728C72F0}" dt="2026-07-02T15:53:59.218" v="7054" actId="20577"/>
          <ac:spMkLst>
            <pc:docMk/>
            <pc:sldMk cId="1215709844" sldId="258"/>
            <ac:spMk id="2" creationId="{0BDB68A9-B5EB-314F-849D-FB440A7B37AA}"/>
          </ac:spMkLst>
        </pc:spChg>
        <pc:spChg chg="del mod">
          <ac:chgData name="Than, Yatming (Roberto)" userId="8a2d114f-1f10-451f-8b92-3b5133cc05f9" providerId="ADAL" clId="{3B9A38E8-FDD6-449E-B8F6-269C728C72F0}" dt="2026-07-02T15:54:07.951" v="7055" actId="478"/>
          <ac:spMkLst>
            <pc:docMk/>
            <pc:sldMk cId="1215709844" sldId="258"/>
            <ac:spMk id="3" creationId="{23BD80E2-64A8-2746-84CE-DAC7C5339965}"/>
          </ac:spMkLst>
        </pc:spChg>
      </pc:sldChg>
      <pc:sldChg chg="addSp delSp modSp mod">
        <pc:chgData name="Than, Yatming (Roberto)" userId="8a2d114f-1f10-451f-8b92-3b5133cc05f9" providerId="ADAL" clId="{3B9A38E8-FDD6-449E-B8F6-269C728C72F0}" dt="2026-07-02T16:58:43.702" v="7559" actId="1076"/>
        <pc:sldMkLst>
          <pc:docMk/>
          <pc:sldMk cId="1387988044" sldId="259"/>
        </pc:sldMkLst>
        <pc:spChg chg="mod ord">
          <ac:chgData name="Than, Yatming (Roberto)" userId="8a2d114f-1f10-451f-8b92-3b5133cc05f9" providerId="ADAL" clId="{3B9A38E8-FDD6-449E-B8F6-269C728C72F0}" dt="2026-07-02T16:57:13.316" v="7536" actId="1037"/>
          <ac:spMkLst>
            <pc:docMk/>
            <pc:sldMk cId="1387988044" sldId="259"/>
            <ac:spMk id="2" creationId="{53B2AE46-B3D2-054A-9F92-273948CEEE54}"/>
          </ac:spMkLst>
        </pc:spChg>
        <pc:spChg chg="mod">
          <ac:chgData name="Than, Yatming (Roberto)" userId="8a2d114f-1f10-451f-8b92-3b5133cc05f9" providerId="ADAL" clId="{3B9A38E8-FDD6-449E-B8F6-269C728C72F0}" dt="2026-07-02T16:57:13.316" v="7536" actId="1037"/>
          <ac:spMkLst>
            <pc:docMk/>
            <pc:sldMk cId="1387988044" sldId="259"/>
            <ac:spMk id="3" creationId="{FA0D2EBA-591D-0D41-9C46-2E17C49223CD}"/>
          </ac:spMkLst>
        </pc:spChg>
        <pc:spChg chg="add mod">
          <ac:chgData name="Than, Yatming (Roberto)" userId="8a2d114f-1f10-451f-8b92-3b5133cc05f9" providerId="ADAL" clId="{3B9A38E8-FDD6-449E-B8F6-269C728C72F0}" dt="2026-07-02T16:58:43.702" v="7559" actId="1076"/>
          <ac:spMkLst>
            <pc:docMk/>
            <pc:sldMk cId="1387988044" sldId="259"/>
            <ac:spMk id="7" creationId="{75A16B49-98B8-5714-A604-C8FB5FCC30A9}"/>
          </ac:spMkLst>
        </pc:spChg>
        <pc:spChg chg="add mod">
          <ac:chgData name="Than, Yatming (Roberto)" userId="8a2d114f-1f10-451f-8b92-3b5133cc05f9" providerId="ADAL" clId="{3B9A38E8-FDD6-449E-B8F6-269C728C72F0}" dt="2026-07-02T16:57:17.497" v="7537" actId="1076"/>
          <ac:spMkLst>
            <pc:docMk/>
            <pc:sldMk cId="1387988044" sldId="259"/>
            <ac:spMk id="9" creationId="{2052CF53-7BCB-F52B-1348-7E6844956D15}"/>
          </ac:spMkLst>
        </pc:spChg>
        <pc:picChg chg="add del mod">
          <ac:chgData name="Than, Yatming (Roberto)" userId="8a2d114f-1f10-451f-8b92-3b5133cc05f9" providerId="ADAL" clId="{3B9A38E8-FDD6-449E-B8F6-269C728C72F0}" dt="2026-07-01T16:11:59.303" v="3593" actId="478"/>
          <ac:picMkLst>
            <pc:docMk/>
            <pc:sldMk cId="1387988044" sldId="259"/>
            <ac:picMk id="5" creationId="{B123F349-8F14-2C3C-DF0C-71820B7669F8}"/>
          </ac:picMkLst>
        </pc:picChg>
        <pc:picChg chg="add del mod ord">
          <ac:chgData name="Than, Yatming (Roberto)" userId="8a2d114f-1f10-451f-8b92-3b5133cc05f9" providerId="ADAL" clId="{3B9A38E8-FDD6-449E-B8F6-269C728C72F0}" dt="2026-07-01T20:52:03.613" v="4245" actId="478"/>
          <ac:picMkLst>
            <pc:docMk/>
            <pc:sldMk cId="1387988044" sldId="259"/>
            <ac:picMk id="8" creationId="{38792E36-6C50-96ED-49D0-AE7F49F0468D}"/>
          </ac:picMkLst>
        </pc:picChg>
        <pc:picChg chg="add mod ord">
          <ac:chgData name="Than, Yatming (Roberto)" userId="8a2d114f-1f10-451f-8b92-3b5133cc05f9" providerId="ADAL" clId="{3B9A38E8-FDD6-449E-B8F6-269C728C72F0}" dt="2026-07-02T16:57:13.316" v="7536" actId="1037"/>
          <ac:picMkLst>
            <pc:docMk/>
            <pc:sldMk cId="1387988044" sldId="259"/>
            <ac:picMk id="19" creationId="{3EC07400-BF53-534C-CECB-FDB815D6E165}"/>
          </ac:picMkLst>
        </pc:picChg>
        <pc:cxnChg chg="add mod">
          <ac:chgData name="Than, Yatming (Roberto)" userId="8a2d114f-1f10-451f-8b92-3b5133cc05f9" providerId="ADAL" clId="{3B9A38E8-FDD6-449E-B8F6-269C728C72F0}" dt="2026-07-02T16:58:10.016" v="7538" actId="1076"/>
          <ac:cxnSpMkLst>
            <pc:docMk/>
            <pc:sldMk cId="1387988044" sldId="259"/>
            <ac:cxnSpMk id="6" creationId="{C1F67A72-668E-21F1-7444-486A8E69165B}"/>
          </ac:cxnSpMkLst>
        </pc:cxnChg>
        <pc:cxnChg chg="add mod">
          <ac:chgData name="Than, Yatming (Roberto)" userId="8a2d114f-1f10-451f-8b92-3b5133cc05f9" providerId="ADAL" clId="{3B9A38E8-FDD6-449E-B8F6-269C728C72F0}" dt="2026-07-02T16:58:33.094" v="7558" actId="1036"/>
          <ac:cxnSpMkLst>
            <pc:docMk/>
            <pc:sldMk cId="1387988044" sldId="259"/>
            <ac:cxnSpMk id="12" creationId="{FEA2305C-514F-5056-C6DC-367B8AE2AF26}"/>
          </ac:cxnSpMkLst>
        </pc:cxnChg>
      </pc:sldChg>
      <pc:sldChg chg="addSp delSp modSp mod">
        <pc:chgData name="Than, Yatming (Roberto)" userId="8a2d114f-1f10-451f-8b92-3b5133cc05f9" providerId="ADAL" clId="{3B9A38E8-FDD6-449E-B8F6-269C728C72F0}" dt="2026-07-02T14:56:58.450" v="6612" actId="20577"/>
        <pc:sldMkLst>
          <pc:docMk/>
          <pc:sldMk cId="491121958" sldId="260"/>
        </pc:sldMkLst>
        <pc:spChg chg="mod">
          <ac:chgData name="Than, Yatming (Roberto)" userId="8a2d114f-1f10-451f-8b92-3b5133cc05f9" providerId="ADAL" clId="{3B9A38E8-FDD6-449E-B8F6-269C728C72F0}" dt="2026-07-02T14:54:51.930" v="6517" actId="1076"/>
          <ac:spMkLst>
            <pc:docMk/>
            <pc:sldMk cId="491121958" sldId="260"/>
            <ac:spMk id="2" creationId="{A2999CCF-B6E4-F848-8AF7-A07BBCF6EF94}"/>
          </ac:spMkLst>
        </pc:spChg>
        <pc:spChg chg="mod">
          <ac:chgData name="Than, Yatming (Roberto)" userId="8a2d114f-1f10-451f-8b92-3b5133cc05f9" providerId="ADAL" clId="{3B9A38E8-FDD6-449E-B8F6-269C728C72F0}" dt="2026-06-30T14:29:37.245" v="202"/>
          <ac:spMkLst>
            <pc:docMk/>
            <pc:sldMk cId="491121958" sldId="260"/>
            <ac:spMk id="3" creationId="{32CC9913-1CFD-E849-8BC3-3DEFEC5294B9}"/>
          </ac:spMkLst>
        </pc:spChg>
        <pc:spChg chg="mod">
          <ac:chgData name="Than, Yatming (Roberto)" userId="8a2d114f-1f10-451f-8b92-3b5133cc05f9" providerId="ADAL" clId="{3B9A38E8-FDD6-449E-B8F6-269C728C72F0}" dt="2026-07-02T14:56:58.450" v="6612" actId="20577"/>
          <ac:spMkLst>
            <pc:docMk/>
            <pc:sldMk cId="491121958" sldId="260"/>
            <ac:spMk id="4" creationId="{B9622B2E-4C7F-5E4F-B80E-F0D418C0DFAA}"/>
          </ac:spMkLst>
        </pc:spChg>
        <pc:picChg chg="add del">
          <ac:chgData name="Than, Yatming (Roberto)" userId="8a2d114f-1f10-451f-8b92-3b5133cc05f9" providerId="ADAL" clId="{3B9A38E8-FDD6-449E-B8F6-269C728C72F0}" dt="2026-07-02T13:27:40.917" v="6087" actId="22"/>
          <ac:picMkLst>
            <pc:docMk/>
            <pc:sldMk cId="491121958" sldId="260"/>
            <ac:picMk id="6" creationId="{349F6CD5-40CB-5570-A1C1-143EED47D185}"/>
          </ac:picMkLst>
        </pc:picChg>
      </pc:sldChg>
      <pc:sldChg chg="del">
        <pc:chgData name="Than, Yatming (Roberto)" userId="8a2d114f-1f10-451f-8b92-3b5133cc05f9" providerId="ADAL" clId="{3B9A38E8-FDD6-449E-B8F6-269C728C72F0}" dt="2026-07-01T14:30:28.034" v="3433" actId="2696"/>
        <pc:sldMkLst>
          <pc:docMk/>
          <pc:sldMk cId="4189160374" sldId="261"/>
        </pc:sldMkLst>
      </pc:sldChg>
      <pc:sldChg chg="modSp new mod ord modNotes">
        <pc:chgData name="Than, Yatming (Roberto)" userId="8a2d114f-1f10-451f-8b92-3b5133cc05f9" providerId="ADAL" clId="{3B9A38E8-FDD6-449E-B8F6-269C728C72F0}" dt="2026-07-01T16:14:59.235" v="3619" actId="20577"/>
        <pc:sldMkLst>
          <pc:docMk/>
          <pc:sldMk cId="446586813" sldId="262"/>
        </pc:sldMkLst>
        <pc:spChg chg="mod">
          <ac:chgData name="Than, Yatming (Roberto)" userId="8a2d114f-1f10-451f-8b92-3b5133cc05f9" providerId="ADAL" clId="{3B9A38E8-FDD6-449E-B8F6-269C728C72F0}" dt="2026-06-30T14:50:42.145" v="274" actId="14100"/>
          <ac:spMkLst>
            <pc:docMk/>
            <pc:sldMk cId="446586813" sldId="262"/>
            <ac:spMk id="2" creationId="{F2BCFE92-419A-9C3E-6439-1F6C9AFE41C2}"/>
          </ac:spMkLst>
        </pc:spChg>
        <pc:spChg chg="mod">
          <ac:chgData name="Than, Yatming (Roberto)" userId="8a2d114f-1f10-451f-8b92-3b5133cc05f9" providerId="ADAL" clId="{3B9A38E8-FDD6-449E-B8F6-269C728C72F0}" dt="2026-07-01T16:14:59.235" v="3619" actId="20577"/>
          <ac:spMkLst>
            <pc:docMk/>
            <pc:sldMk cId="446586813" sldId="262"/>
            <ac:spMk id="3" creationId="{8945D299-BA97-9397-40A2-C61A4ACD5374}"/>
          </ac:spMkLst>
        </pc:spChg>
      </pc:sldChg>
      <pc:sldChg chg="modSp add mod ord">
        <pc:chgData name="Than, Yatming (Roberto)" userId="8a2d114f-1f10-451f-8b92-3b5133cc05f9" providerId="ADAL" clId="{3B9A38E8-FDD6-449E-B8F6-269C728C72F0}" dt="2026-07-02T15:07:58.344" v="6859" actId="20577"/>
        <pc:sldMkLst>
          <pc:docMk/>
          <pc:sldMk cId="2319532272" sldId="263"/>
        </pc:sldMkLst>
        <pc:spChg chg="mod">
          <ac:chgData name="Than, Yatming (Roberto)" userId="8a2d114f-1f10-451f-8b92-3b5133cc05f9" providerId="ADAL" clId="{3B9A38E8-FDD6-449E-B8F6-269C728C72F0}" dt="2026-06-30T14:57:59.701" v="587" actId="14100"/>
          <ac:spMkLst>
            <pc:docMk/>
            <pc:sldMk cId="2319532272" sldId="263"/>
            <ac:spMk id="2" creationId="{6BA46189-FD53-BEF7-2B3D-E9350877772D}"/>
          </ac:spMkLst>
        </pc:spChg>
        <pc:spChg chg="mod">
          <ac:chgData name="Than, Yatming (Roberto)" userId="8a2d114f-1f10-451f-8b92-3b5133cc05f9" providerId="ADAL" clId="{3B9A38E8-FDD6-449E-B8F6-269C728C72F0}" dt="2026-07-02T15:07:58.344" v="6859" actId="20577"/>
          <ac:spMkLst>
            <pc:docMk/>
            <pc:sldMk cId="2319532272" sldId="263"/>
            <ac:spMk id="3" creationId="{0B76A2AA-C61E-CC65-04B9-9718766B2648}"/>
          </ac:spMkLst>
        </pc:spChg>
      </pc:sldChg>
      <pc:sldChg chg="addSp new mod ord">
        <pc:chgData name="Than, Yatming (Roberto)" userId="8a2d114f-1f10-451f-8b92-3b5133cc05f9" providerId="ADAL" clId="{3B9A38E8-FDD6-449E-B8F6-269C728C72F0}" dt="2026-06-30T15:32:22.018" v="1108" actId="22"/>
        <pc:sldMkLst>
          <pc:docMk/>
          <pc:sldMk cId="1128386182" sldId="264"/>
        </pc:sldMkLst>
        <pc:picChg chg="add">
          <ac:chgData name="Than, Yatming (Roberto)" userId="8a2d114f-1f10-451f-8b92-3b5133cc05f9" providerId="ADAL" clId="{3B9A38E8-FDD6-449E-B8F6-269C728C72F0}" dt="2026-06-30T15:32:22.018" v="1108" actId="22"/>
          <ac:picMkLst>
            <pc:docMk/>
            <pc:sldMk cId="1128386182" sldId="264"/>
            <ac:picMk id="5" creationId="{5F7819A4-2557-2D0E-E94D-0074CCD587E9}"/>
          </ac:picMkLst>
        </pc:picChg>
      </pc:sldChg>
      <pc:sldChg chg="addSp delSp modSp new mod ord">
        <pc:chgData name="Than, Yatming (Roberto)" userId="8a2d114f-1f10-451f-8b92-3b5133cc05f9" providerId="ADAL" clId="{3B9A38E8-FDD6-449E-B8F6-269C728C72F0}" dt="2026-07-01T18:33:32.387" v="3768" actId="1076"/>
        <pc:sldMkLst>
          <pc:docMk/>
          <pc:sldMk cId="404318395" sldId="265"/>
        </pc:sldMkLst>
        <pc:spChg chg="mod">
          <ac:chgData name="Than, Yatming (Roberto)" userId="8a2d114f-1f10-451f-8b92-3b5133cc05f9" providerId="ADAL" clId="{3B9A38E8-FDD6-449E-B8F6-269C728C72F0}" dt="2026-07-01T18:10:19.273" v="3742" actId="1076"/>
          <ac:spMkLst>
            <pc:docMk/>
            <pc:sldMk cId="404318395" sldId="265"/>
            <ac:spMk id="2" creationId="{34980AB2-FA6F-08C5-C608-2E41FD186862}"/>
          </ac:spMkLst>
        </pc:spChg>
        <pc:spChg chg="mod">
          <ac:chgData name="Than, Yatming (Roberto)" userId="8a2d114f-1f10-451f-8b92-3b5133cc05f9" providerId="ADAL" clId="{3B9A38E8-FDD6-449E-B8F6-269C728C72F0}" dt="2026-07-01T18:21:46.696" v="3763" actId="1076"/>
          <ac:spMkLst>
            <pc:docMk/>
            <pc:sldMk cId="404318395" sldId="265"/>
            <ac:spMk id="3" creationId="{61417C74-A791-6C0F-46B1-DFF03D62D42E}"/>
          </ac:spMkLst>
        </pc:spChg>
        <pc:picChg chg="add del mod ord">
          <ac:chgData name="Than, Yatming (Roberto)" userId="8a2d114f-1f10-451f-8b92-3b5133cc05f9" providerId="ADAL" clId="{3B9A38E8-FDD6-449E-B8F6-269C728C72F0}" dt="2026-07-01T18:11:47.090" v="3746" actId="21"/>
          <ac:picMkLst>
            <pc:docMk/>
            <pc:sldMk cId="404318395" sldId="265"/>
            <ac:picMk id="6" creationId="{4C51CB56-B3A1-C573-A269-227206BA7F5B}"/>
          </ac:picMkLst>
        </pc:picChg>
        <pc:picChg chg="add mod">
          <ac:chgData name="Than, Yatming (Roberto)" userId="8a2d114f-1f10-451f-8b92-3b5133cc05f9" providerId="ADAL" clId="{3B9A38E8-FDD6-449E-B8F6-269C728C72F0}" dt="2026-07-01T18:21:41.363" v="3761" actId="1076"/>
          <ac:picMkLst>
            <pc:docMk/>
            <pc:sldMk cId="404318395" sldId="265"/>
            <ac:picMk id="8" creationId="{CF8B0CA8-66E0-178A-952D-EF5663249291}"/>
          </ac:picMkLst>
        </pc:picChg>
        <pc:picChg chg="add mod">
          <ac:chgData name="Than, Yatming (Roberto)" userId="8a2d114f-1f10-451f-8b92-3b5133cc05f9" providerId="ADAL" clId="{3B9A38E8-FDD6-449E-B8F6-269C728C72F0}" dt="2026-07-01T18:33:32.387" v="3768" actId="1076"/>
          <ac:picMkLst>
            <pc:docMk/>
            <pc:sldMk cId="404318395" sldId="265"/>
            <ac:picMk id="10" creationId="{932E9898-D278-0621-0E73-CAB1B7867248}"/>
          </ac:picMkLst>
        </pc:picChg>
      </pc:sldChg>
      <pc:sldChg chg="addSp modSp add mod">
        <pc:chgData name="Than, Yatming (Roberto)" userId="8a2d114f-1f10-451f-8b92-3b5133cc05f9" providerId="ADAL" clId="{3B9A38E8-FDD6-449E-B8F6-269C728C72F0}" dt="2026-07-01T17:46:49.790" v="3723" actId="1076"/>
        <pc:sldMkLst>
          <pc:docMk/>
          <pc:sldMk cId="4023759281" sldId="266"/>
        </pc:sldMkLst>
        <pc:spChg chg="mod">
          <ac:chgData name="Than, Yatming (Roberto)" userId="8a2d114f-1f10-451f-8b92-3b5133cc05f9" providerId="ADAL" clId="{3B9A38E8-FDD6-449E-B8F6-269C728C72F0}" dt="2026-07-01T17:45:33.175" v="3704" actId="14100"/>
          <ac:spMkLst>
            <pc:docMk/>
            <pc:sldMk cId="4023759281" sldId="266"/>
            <ac:spMk id="2" creationId="{96D5A42E-C4A8-4D28-FC1A-7A8387D0A9F5}"/>
          </ac:spMkLst>
        </pc:spChg>
        <pc:spChg chg="mod">
          <ac:chgData name="Than, Yatming (Roberto)" userId="8a2d114f-1f10-451f-8b92-3b5133cc05f9" providerId="ADAL" clId="{3B9A38E8-FDD6-449E-B8F6-269C728C72F0}" dt="2026-07-01T17:45:36.455" v="3705" actId="1076"/>
          <ac:spMkLst>
            <pc:docMk/>
            <pc:sldMk cId="4023759281" sldId="266"/>
            <ac:spMk id="3" creationId="{F94B1B59-C763-6D4E-856A-C4C2503D2526}"/>
          </ac:spMkLst>
        </pc:spChg>
        <pc:picChg chg="add mod">
          <ac:chgData name="Than, Yatming (Roberto)" userId="8a2d114f-1f10-451f-8b92-3b5133cc05f9" providerId="ADAL" clId="{3B9A38E8-FDD6-449E-B8F6-269C728C72F0}" dt="2026-07-01T17:46:49.790" v="3723" actId="1076"/>
          <ac:picMkLst>
            <pc:docMk/>
            <pc:sldMk cId="4023759281" sldId="266"/>
            <ac:picMk id="5" creationId="{AE876B25-11D8-72C6-C50E-1A9E508B4981}"/>
          </ac:picMkLst>
        </pc:picChg>
        <pc:picChg chg="add mod ord">
          <ac:chgData name="Than, Yatming (Roberto)" userId="8a2d114f-1f10-451f-8b92-3b5133cc05f9" providerId="ADAL" clId="{3B9A38E8-FDD6-449E-B8F6-269C728C72F0}" dt="2026-07-01T17:46:12.167" v="3718" actId="1076"/>
          <ac:picMkLst>
            <pc:docMk/>
            <pc:sldMk cId="4023759281" sldId="266"/>
            <ac:picMk id="7" creationId="{492546ED-8E5B-DAC1-6EA9-F8F7EB92DDC5}"/>
          </ac:picMkLst>
        </pc:picChg>
        <pc:picChg chg="add mod">
          <ac:chgData name="Than, Yatming (Roberto)" userId="8a2d114f-1f10-451f-8b92-3b5133cc05f9" providerId="ADAL" clId="{3B9A38E8-FDD6-449E-B8F6-269C728C72F0}" dt="2026-07-01T17:46:48.040" v="3722" actId="1076"/>
          <ac:picMkLst>
            <pc:docMk/>
            <pc:sldMk cId="4023759281" sldId="266"/>
            <ac:picMk id="9" creationId="{68E00A59-7AFB-C83B-24B1-311E15AF82E3}"/>
          </ac:picMkLst>
        </pc:picChg>
      </pc:sldChg>
      <pc:sldChg chg="addSp modSp new del mod ord">
        <pc:chgData name="Than, Yatming (Roberto)" userId="8a2d114f-1f10-451f-8b92-3b5133cc05f9" providerId="ADAL" clId="{3B9A38E8-FDD6-449E-B8F6-269C728C72F0}" dt="2026-07-01T14:21:42.001" v="3371" actId="2696"/>
        <pc:sldMkLst>
          <pc:docMk/>
          <pc:sldMk cId="3808200217" sldId="267"/>
        </pc:sldMkLst>
      </pc:sldChg>
      <pc:sldChg chg="addSp delSp modSp new mod ord">
        <pc:chgData name="Than, Yatming (Roberto)" userId="8a2d114f-1f10-451f-8b92-3b5133cc05f9" providerId="ADAL" clId="{3B9A38E8-FDD6-449E-B8F6-269C728C72F0}" dt="2026-07-02T18:48:36.451" v="7983" actId="20577"/>
        <pc:sldMkLst>
          <pc:docMk/>
          <pc:sldMk cId="1930620327" sldId="268"/>
        </pc:sldMkLst>
        <pc:spChg chg="mod ord">
          <ac:chgData name="Than, Yatming (Roberto)" userId="8a2d114f-1f10-451f-8b92-3b5133cc05f9" providerId="ADAL" clId="{3B9A38E8-FDD6-449E-B8F6-269C728C72F0}" dt="2026-07-01T12:23:01.412" v="2577" actId="1076"/>
          <ac:spMkLst>
            <pc:docMk/>
            <pc:sldMk cId="1930620327" sldId="268"/>
            <ac:spMk id="2" creationId="{8AC59E16-E7CE-CF8A-1B59-DE36F80720D3}"/>
          </ac:spMkLst>
        </pc:spChg>
        <pc:spChg chg="add mod">
          <ac:chgData name="Than, Yatming (Roberto)" userId="8a2d114f-1f10-451f-8b92-3b5133cc05f9" providerId="ADAL" clId="{3B9A38E8-FDD6-449E-B8F6-269C728C72F0}" dt="2026-07-02T18:47:33.319" v="7919" actId="14100"/>
          <ac:spMkLst>
            <pc:docMk/>
            <pc:sldMk cId="1930620327" sldId="268"/>
            <ac:spMk id="4" creationId="{5EC1CEBA-9F6A-5DA3-E6C4-0D037CA626BB}"/>
          </ac:spMkLst>
        </pc:spChg>
        <pc:spChg chg="add mod">
          <ac:chgData name="Than, Yatming (Roberto)" userId="8a2d114f-1f10-451f-8b92-3b5133cc05f9" providerId="ADAL" clId="{3B9A38E8-FDD6-449E-B8F6-269C728C72F0}" dt="2026-07-02T18:48:36.451" v="7983" actId="20577"/>
          <ac:spMkLst>
            <pc:docMk/>
            <pc:sldMk cId="1930620327" sldId="268"/>
            <ac:spMk id="6" creationId="{41350889-61DE-97DB-E1A8-B08A72DD8460}"/>
          </ac:spMkLst>
        </pc:spChg>
        <pc:picChg chg="add mod">
          <ac:chgData name="Than, Yatming (Roberto)" userId="8a2d114f-1f10-451f-8b92-3b5133cc05f9" providerId="ADAL" clId="{3B9A38E8-FDD6-449E-B8F6-269C728C72F0}" dt="2026-07-01T12:23:05.086" v="2579" actId="1076"/>
          <ac:picMkLst>
            <pc:docMk/>
            <pc:sldMk cId="1930620327" sldId="268"/>
            <ac:picMk id="7" creationId="{13B9C4E8-A4FD-040F-5D90-DAC1561CABE2}"/>
          </ac:picMkLst>
        </pc:picChg>
      </pc:sldChg>
      <pc:sldChg chg="addSp delSp modSp new mod ord">
        <pc:chgData name="Than, Yatming (Roberto)" userId="8a2d114f-1f10-451f-8b92-3b5133cc05f9" providerId="ADAL" clId="{3B9A38E8-FDD6-449E-B8F6-269C728C72F0}" dt="2026-07-01T12:27:26.363" v="2649" actId="1076"/>
        <pc:sldMkLst>
          <pc:docMk/>
          <pc:sldMk cId="2731758759" sldId="269"/>
        </pc:sldMkLst>
        <pc:spChg chg="add mod">
          <ac:chgData name="Than, Yatming (Roberto)" userId="8a2d114f-1f10-451f-8b92-3b5133cc05f9" providerId="ADAL" clId="{3B9A38E8-FDD6-449E-B8F6-269C728C72F0}" dt="2026-07-01T12:27:26.363" v="2649" actId="1076"/>
          <ac:spMkLst>
            <pc:docMk/>
            <pc:sldMk cId="2731758759" sldId="269"/>
            <ac:spMk id="2" creationId="{4051FB72-F3E8-7C97-B05D-EFB497C26CCA}"/>
          </ac:spMkLst>
        </pc:spChg>
        <pc:spChg chg="add mod">
          <ac:chgData name="Than, Yatming (Roberto)" userId="8a2d114f-1f10-451f-8b92-3b5133cc05f9" providerId="ADAL" clId="{3B9A38E8-FDD6-449E-B8F6-269C728C72F0}" dt="2026-06-30T19:01:17.860" v="1911" actId="14100"/>
          <ac:spMkLst>
            <pc:docMk/>
            <pc:sldMk cId="2731758759" sldId="269"/>
            <ac:spMk id="8" creationId="{A8DBCCE4-33CA-7F0C-BAF1-F77AE81D39D8}"/>
          </ac:spMkLst>
        </pc:spChg>
        <pc:grpChg chg="add mod">
          <ac:chgData name="Than, Yatming (Roberto)" userId="8a2d114f-1f10-451f-8b92-3b5133cc05f9" providerId="ADAL" clId="{3B9A38E8-FDD6-449E-B8F6-269C728C72F0}" dt="2026-06-30T19:01:11.255" v="1909" actId="164"/>
          <ac:grpSpMkLst>
            <pc:docMk/>
            <pc:sldMk cId="2731758759" sldId="269"/>
            <ac:grpSpMk id="9" creationId="{38866013-DBA5-5776-D387-91D9E47AC9BD}"/>
          </ac:grpSpMkLst>
        </pc:grpChg>
        <pc:picChg chg="add mod">
          <ac:chgData name="Than, Yatming (Roberto)" userId="8a2d114f-1f10-451f-8b92-3b5133cc05f9" providerId="ADAL" clId="{3B9A38E8-FDD6-449E-B8F6-269C728C72F0}" dt="2026-06-30T18:59:28.185" v="1893" actId="1076"/>
          <ac:picMkLst>
            <pc:docMk/>
            <pc:sldMk cId="2731758759" sldId="269"/>
            <ac:picMk id="5" creationId="{4240EFB8-6AD2-0729-A527-944B270B3D08}"/>
          </ac:picMkLst>
        </pc:picChg>
        <pc:picChg chg="add mod">
          <ac:chgData name="Than, Yatming (Roberto)" userId="8a2d114f-1f10-451f-8b92-3b5133cc05f9" providerId="ADAL" clId="{3B9A38E8-FDD6-449E-B8F6-269C728C72F0}" dt="2026-06-30T19:01:11.255" v="1909" actId="164"/>
          <ac:picMkLst>
            <pc:docMk/>
            <pc:sldMk cId="2731758759" sldId="269"/>
            <ac:picMk id="7" creationId="{E6CA7ED4-4D51-9F81-CD26-A78FCEDFDB58}"/>
          </ac:picMkLst>
        </pc:picChg>
      </pc:sldChg>
      <pc:sldChg chg="addSp delSp modSp new mod ord">
        <pc:chgData name="Than, Yatming (Roberto)" userId="8a2d114f-1f10-451f-8b92-3b5133cc05f9" providerId="ADAL" clId="{3B9A38E8-FDD6-449E-B8F6-269C728C72F0}" dt="2026-07-02T17:51:01.437" v="7797" actId="20577"/>
        <pc:sldMkLst>
          <pc:docMk/>
          <pc:sldMk cId="1865136430" sldId="270"/>
        </pc:sldMkLst>
        <pc:spChg chg="mod">
          <ac:chgData name="Than, Yatming (Roberto)" userId="8a2d114f-1f10-451f-8b92-3b5133cc05f9" providerId="ADAL" clId="{3B9A38E8-FDD6-449E-B8F6-269C728C72F0}" dt="2026-07-01T20:37:19.258" v="4166" actId="1076"/>
          <ac:spMkLst>
            <pc:docMk/>
            <pc:sldMk cId="1865136430" sldId="270"/>
            <ac:spMk id="2" creationId="{3371F96D-3852-9E8E-7D46-DFED0302B18C}"/>
          </ac:spMkLst>
        </pc:spChg>
        <pc:graphicFrameChg chg="add mod modGraphic">
          <ac:chgData name="Than, Yatming (Roberto)" userId="8a2d114f-1f10-451f-8b92-3b5133cc05f9" providerId="ADAL" clId="{3B9A38E8-FDD6-449E-B8F6-269C728C72F0}" dt="2026-07-01T20:37:22.431" v="4167" actId="1076"/>
          <ac:graphicFrameMkLst>
            <pc:docMk/>
            <pc:sldMk cId="1865136430" sldId="270"/>
            <ac:graphicFrameMk id="4" creationId="{F8939358-8A33-FDB0-4BEA-32810861431E}"/>
          </ac:graphicFrameMkLst>
        </pc:graphicFrameChg>
        <pc:graphicFrameChg chg="add mod modGraphic">
          <ac:chgData name="Than, Yatming (Roberto)" userId="8a2d114f-1f10-451f-8b92-3b5133cc05f9" providerId="ADAL" clId="{3B9A38E8-FDD6-449E-B8F6-269C728C72F0}" dt="2026-07-02T17:51:01.437" v="7797" actId="20577"/>
          <ac:graphicFrameMkLst>
            <pc:docMk/>
            <pc:sldMk cId="1865136430" sldId="270"/>
            <ac:graphicFrameMk id="6" creationId="{6666F6B4-DBF9-78E8-E3F5-1F4665C14FF8}"/>
          </ac:graphicFrameMkLst>
        </pc:graphicFrameChg>
      </pc:sldChg>
      <pc:sldChg chg="addSp new mod ord">
        <pc:chgData name="Than, Yatming (Roberto)" userId="8a2d114f-1f10-451f-8b92-3b5133cc05f9" providerId="ADAL" clId="{3B9A38E8-FDD6-449E-B8F6-269C728C72F0}" dt="2026-07-01T12:29:03.049" v="2651"/>
        <pc:sldMkLst>
          <pc:docMk/>
          <pc:sldMk cId="2892984551" sldId="271"/>
        </pc:sldMkLst>
        <pc:picChg chg="add">
          <ac:chgData name="Than, Yatming (Roberto)" userId="8a2d114f-1f10-451f-8b92-3b5133cc05f9" providerId="ADAL" clId="{3B9A38E8-FDD6-449E-B8F6-269C728C72F0}" dt="2026-06-30T19:42:08.876" v="1920" actId="22"/>
          <ac:picMkLst>
            <pc:docMk/>
            <pc:sldMk cId="2892984551" sldId="271"/>
            <ac:picMk id="5" creationId="{96DDA788-209F-16DD-D9B5-37165B72C9C8}"/>
          </ac:picMkLst>
        </pc:picChg>
      </pc:sldChg>
      <pc:sldChg chg="addSp modSp new mod ord">
        <pc:chgData name="Than, Yatming (Roberto)" userId="8a2d114f-1f10-451f-8b92-3b5133cc05f9" providerId="ADAL" clId="{3B9A38E8-FDD6-449E-B8F6-269C728C72F0}" dt="2026-07-01T20:59:52.445" v="4281" actId="207"/>
        <pc:sldMkLst>
          <pc:docMk/>
          <pc:sldMk cId="2119482165" sldId="272"/>
        </pc:sldMkLst>
        <pc:spChg chg="mod">
          <ac:chgData name="Than, Yatming (Roberto)" userId="8a2d114f-1f10-451f-8b92-3b5133cc05f9" providerId="ADAL" clId="{3B9A38E8-FDD6-449E-B8F6-269C728C72F0}" dt="2026-07-01T20:59:52.445" v="4281" actId="207"/>
          <ac:spMkLst>
            <pc:docMk/>
            <pc:sldMk cId="2119482165" sldId="272"/>
            <ac:spMk id="2" creationId="{2F59637A-58B6-0121-C909-F93A25F9146E}"/>
          </ac:spMkLst>
        </pc:spChg>
        <pc:spChg chg="mod">
          <ac:chgData name="Than, Yatming (Roberto)" userId="8a2d114f-1f10-451f-8b92-3b5133cc05f9" providerId="ADAL" clId="{3B9A38E8-FDD6-449E-B8F6-269C728C72F0}" dt="2026-07-01T14:22:27.340" v="3399" actId="20577"/>
          <ac:spMkLst>
            <pc:docMk/>
            <pc:sldMk cId="2119482165" sldId="272"/>
            <ac:spMk id="3" creationId="{6C7C8D97-30D3-01B4-39AB-531F779018D5}"/>
          </ac:spMkLst>
        </pc:spChg>
        <pc:picChg chg="add mod">
          <ac:chgData name="Than, Yatming (Roberto)" userId="8a2d114f-1f10-451f-8b92-3b5133cc05f9" providerId="ADAL" clId="{3B9A38E8-FDD6-449E-B8F6-269C728C72F0}" dt="2026-07-01T19:33:05.954" v="3774" actId="1076"/>
          <ac:picMkLst>
            <pc:docMk/>
            <pc:sldMk cId="2119482165" sldId="272"/>
            <ac:picMk id="6" creationId="{E96C9846-ECFC-E1F5-EC95-7C73711592E9}"/>
          </ac:picMkLst>
        </pc:picChg>
      </pc:sldChg>
      <pc:sldChg chg="addSp delSp modSp new mod ord">
        <pc:chgData name="Than, Yatming (Roberto)" userId="8a2d114f-1f10-451f-8b92-3b5133cc05f9" providerId="ADAL" clId="{3B9A38E8-FDD6-449E-B8F6-269C728C72F0}" dt="2026-07-02T16:17:14.006" v="7126" actId="1076"/>
        <pc:sldMkLst>
          <pc:docMk/>
          <pc:sldMk cId="3609798895" sldId="273"/>
        </pc:sldMkLst>
        <pc:spChg chg="mod">
          <ac:chgData name="Than, Yatming (Roberto)" userId="8a2d114f-1f10-451f-8b92-3b5133cc05f9" providerId="ADAL" clId="{3B9A38E8-FDD6-449E-B8F6-269C728C72F0}" dt="2026-07-01T21:10:37.520" v="4347" actId="1076"/>
          <ac:spMkLst>
            <pc:docMk/>
            <pc:sldMk cId="3609798895" sldId="273"/>
            <ac:spMk id="2" creationId="{C0BDF4CE-DF31-7841-24FE-6BCBCD534475}"/>
          </ac:spMkLst>
        </pc:spChg>
        <pc:spChg chg="mod">
          <ac:chgData name="Than, Yatming (Roberto)" userId="8a2d114f-1f10-451f-8b92-3b5133cc05f9" providerId="ADAL" clId="{3B9A38E8-FDD6-449E-B8F6-269C728C72F0}" dt="2026-07-01T21:10:45.872" v="4349" actId="1076"/>
          <ac:spMkLst>
            <pc:docMk/>
            <pc:sldMk cId="3609798895" sldId="273"/>
            <ac:spMk id="3" creationId="{41408C2D-7613-90C2-6FA0-F141080A03B4}"/>
          </ac:spMkLst>
        </pc:spChg>
        <pc:spChg chg="add mod">
          <ac:chgData name="Than, Yatming (Roberto)" userId="8a2d114f-1f10-451f-8b92-3b5133cc05f9" providerId="ADAL" clId="{3B9A38E8-FDD6-449E-B8F6-269C728C72F0}" dt="2026-07-02T16:16:14.156" v="7103" actId="20577"/>
          <ac:spMkLst>
            <pc:docMk/>
            <pc:sldMk cId="3609798895" sldId="273"/>
            <ac:spMk id="11" creationId="{C64C384D-13FC-8318-225C-4696E8562C4D}"/>
          </ac:spMkLst>
        </pc:spChg>
        <pc:spChg chg="add mod">
          <ac:chgData name="Than, Yatming (Roberto)" userId="8a2d114f-1f10-451f-8b92-3b5133cc05f9" providerId="ADAL" clId="{3B9A38E8-FDD6-449E-B8F6-269C728C72F0}" dt="2026-07-02T16:16:51.452" v="7124" actId="20577"/>
          <ac:spMkLst>
            <pc:docMk/>
            <pc:sldMk cId="3609798895" sldId="273"/>
            <ac:spMk id="13" creationId="{B86848D1-C259-FB3A-D4BF-8659D781FF08}"/>
          </ac:spMkLst>
        </pc:spChg>
        <pc:picChg chg="add del mod">
          <ac:chgData name="Than, Yatming (Roberto)" userId="8a2d114f-1f10-451f-8b92-3b5133cc05f9" providerId="ADAL" clId="{3B9A38E8-FDD6-449E-B8F6-269C728C72F0}" dt="2026-07-01T16:42:42.012" v="3648" actId="21"/>
          <ac:picMkLst>
            <pc:docMk/>
            <pc:sldMk cId="3609798895" sldId="273"/>
            <ac:picMk id="6" creationId="{19EC9B1D-01EC-D83D-AD1A-A2723C6928E2}"/>
          </ac:picMkLst>
        </pc:picChg>
        <pc:picChg chg="add mod">
          <ac:chgData name="Than, Yatming (Roberto)" userId="8a2d114f-1f10-451f-8b92-3b5133cc05f9" providerId="ADAL" clId="{3B9A38E8-FDD6-449E-B8F6-269C728C72F0}" dt="2026-07-02T16:14:16.026" v="7063" actId="1076"/>
          <ac:picMkLst>
            <pc:docMk/>
            <pc:sldMk cId="3609798895" sldId="273"/>
            <ac:picMk id="6" creationId="{502D9355-C4C8-AE01-CD6D-5EA563568084}"/>
          </ac:picMkLst>
        </pc:picChg>
        <pc:picChg chg="add mod">
          <ac:chgData name="Than, Yatming (Roberto)" userId="8a2d114f-1f10-451f-8b92-3b5133cc05f9" providerId="ADAL" clId="{3B9A38E8-FDD6-449E-B8F6-269C728C72F0}" dt="2026-07-02T16:17:14.006" v="7126" actId="1076"/>
          <ac:picMkLst>
            <pc:docMk/>
            <pc:sldMk cId="3609798895" sldId="273"/>
            <ac:picMk id="8" creationId="{7E4FF2E0-C7D6-0767-C97E-89795CD065D3}"/>
          </ac:picMkLst>
        </pc:picChg>
        <pc:picChg chg="add del mod">
          <ac:chgData name="Than, Yatming (Roberto)" userId="8a2d114f-1f10-451f-8b92-3b5133cc05f9" providerId="ADAL" clId="{3B9A38E8-FDD6-449E-B8F6-269C728C72F0}" dt="2026-07-02T16:14:14.123" v="7062" actId="478"/>
          <ac:picMkLst>
            <pc:docMk/>
            <pc:sldMk cId="3609798895" sldId="273"/>
            <ac:picMk id="9" creationId="{8ACCC459-C246-77E9-2D64-33E080BE964D}"/>
          </ac:picMkLst>
        </pc:picChg>
        <pc:picChg chg="add mod ord">
          <ac:chgData name="Than, Yatming (Roberto)" userId="8a2d114f-1f10-451f-8b92-3b5133cc05f9" providerId="ADAL" clId="{3B9A38E8-FDD6-449E-B8F6-269C728C72F0}" dt="2026-07-01T21:10:39.919" v="4348" actId="1076"/>
          <ac:picMkLst>
            <pc:docMk/>
            <pc:sldMk cId="3609798895" sldId="273"/>
            <ac:picMk id="10" creationId="{A9F32B90-6E77-1678-653A-ECB18BB7432A}"/>
          </ac:picMkLst>
        </pc:picChg>
      </pc:sldChg>
      <pc:sldChg chg="addSp modSp new mod ord">
        <pc:chgData name="Than, Yatming (Roberto)" userId="8a2d114f-1f10-451f-8b92-3b5133cc05f9" providerId="ADAL" clId="{3B9A38E8-FDD6-449E-B8F6-269C728C72F0}" dt="2026-07-02T15:42:01.153" v="6902" actId="1076"/>
        <pc:sldMkLst>
          <pc:docMk/>
          <pc:sldMk cId="2686815538" sldId="274"/>
        </pc:sldMkLst>
        <pc:spChg chg="mod">
          <ac:chgData name="Than, Yatming (Roberto)" userId="8a2d114f-1f10-451f-8b92-3b5133cc05f9" providerId="ADAL" clId="{3B9A38E8-FDD6-449E-B8F6-269C728C72F0}" dt="2026-07-01T21:04:47.016" v="4338" actId="207"/>
          <ac:spMkLst>
            <pc:docMk/>
            <pc:sldMk cId="2686815538" sldId="274"/>
            <ac:spMk id="2" creationId="{3E1B1CED-5232-C878-D0F4-C448E5123FB4}"/>
          </ac:spMkLst>
        </pc:spChg>
        <pc:picChg chg="add mod">
          <ac:chgData name="Than, Yatming (Roberto)" userId="8a2d114f-1f10-451f-8b92-3b5133cc05f9" providerId="ADAL" clId="{3B9A38E8-FDD6-449E-B8F6-269C728C72F0}" dt="2026-07-02T15:41:49.824" v="6899" actId="1076"/>
          <ac:picMkLst>
            <pc:docMk/>
            <pc:sldMk cId="2686815538" sldId="274"/>
            <ac:picMk id="5" creationId="{3C17F00E-74AC-0B30-99D0-B09C52C5BFD6}"/>
          </ac:picMkLst>
        </pc:picChg>
        <pc:picChg chg="add mod">
          <ac:chgData name="Than, Yatming (Roberto)" userId="8a2d114f-1f10-451f-8b92-3b5133cc05f9" providerId="ADAL" clId="{3B9A38E8-FDD6-449E-B8F6-269C728C72F0}" dt="2026-07-02T15:42:01.153" v="6902" actId="1076"/>
          <ac:picMkLst>
            <pc:docMk/>
            <pc:sldMk cId="2686815538" sldId="274"/>
            <ac:picMk id="6" creationId="{2E4EC1C5-60A1-BC46-71F0-F89636C76624}"/>
          </ac:picMkLst>
        </pc:picChg>
      </pc:sldChg>
      <pc:sldChg chg="addSp delSp modSp new mod">
        <pc:chgData name="Than, Yatming (Roberto)" userId="8a2d114f-1f10-451f-8b92-3b5133cc05f9" providerId="ADAL" clId="{3B9A38E8-FDD6-449E-B8F6-269C728C72F0}" dt="2026-07-01T18:12:41.884" v="3759" actId="14100"/>
        <pc:sldMkLst>
          <pc:docMk/>
          <pc:sldMk cId="202440862" sldId="275"/>
        </pc:sldMkLst>
        <pc:spChg chg="mod">
          <ac:chgData name="Than, Yatming (Roberto)" userId="8a2d114f-1f10-451f-8b92-3b5133cc05f9" providerId="ADAL" clId="{3B9A38E8-FDD6-449E-B8F6-269C728C72F0}" dt="2026-07-01T16:52:46.817" v="3677" actId="14100"/>
          <ac:spMkLst>
            <pc:docMk/>
            <pc:sldMk cId="202440862" sldId="275"/>
            <ac:spMk id="2" creationId="{C2AA71B2-97C3-C239-B016-5EBB5C0AA7C2}"/>
          </ac:spMkLst>
        </pc:spChg>
        <pc:spChg chg="add mod">
          <ac:chgData name="Than, Yatming (Roberto)" userId="8a2d114f-1f10-451f-8b92-3b5133cc05f9" providerId="ADAL" clId="{3B9A38E8-FDD6-449E-B8F6-269C728C72F0}" dt="2026-07-01T16:52:34.712" v="3675" actId="21"/>
          <ac:spMkLst>
            <pc:docMk/>
            <pc:sldMk cId="202440862" sldId="275"/>
            <ac:spMk id="7" creationId="{C2B8E766-60FA-1573-8B88-4EB70175F256}"/>
          </ac:spMkLst>
        </pc:spChg>
        <pc:spChg chg="add del mod">
          <ac:chgData name="Than, Yatming (Roberto)" userId="8a2d114f-1f10-451f-8b92-3b5133cc05f9" providerId="ADAL" clId="{3B9A38E8-FDD6-449E-B8F6-269C728C72F0}" dt="2026-07-01T18:12:25.986" v="3757" actId="478"/>
          <ac:spMkLst>
            <pc:docMk/>
            <pc:sldMk cId="202440862" sldId="275"/>
            <ac:spMk id="9" creationId="{656231A8-1E03-882E-4FF2-C184A01E53ED}"/>
          </ac:spMkLst>
        </pc:spChg>
        <pc:spChg chg="add mod">
          <ac:chgData name="Than, Yatming (Roberto)" userId="8a2d114f-1f10-451f-8b92-3b5133cc05f9" providerId="ADAL" clId="{3B9A38E8-FDD6-449E-B8F6-269C728C72F0}" dt="2026-07-01T18:12:39.066" v="3758" actId="1076"/>
          <ac:spMkLst>
            <pc:docMk/>
            <pc:sldMk cId="202440862" sldId="275"/>
            <ac:spMk id="10" creationId="{DFB9E611-38E0-A917-EB99-36AB4254DD9C}"/>
          </ac:spMkLst>
        </pc:spChg>
        <pc:spChg chg="add mod">
          <ac:chgData name="Than, Yatming (Roberto)" userId="8a2d114f-1f10-451f-8b92-3b5133cc05f9" providerId="ADAL" clId="{3B9A38E8-FDD6-449E-B8F6-269C728C72F0}" dt="2026-07-01T18:12:39.066" v="3758" actId="1076"/>
          <ac:spMkLst>
            <pc:docMk/>
            <pc:sldMk cId="202440862" sldId="275"/>
            <ac:spMk id="11" creationId="{DE62A864-01A1-17A0-717C-32F9AA27C1DD}"/>
          </ac:spMkLst>
        </pc:spChg>
        <pc:spChg chg="add mod">
          <ac:chgData name="Than, Yatming (Roberto)" userId="8a2d114f-1f10-451f-8b92-3b5133cc05f9" providerId="ADAL" clId="{3B9A38E8-FDD6-449E-B8F6-269C728C72F0}" dt="2026-07-01T18:12:39.066" v="3758" actId="1076"/>
          <ac:spMkLst>
            <pc:docMk/>
            <pc:sldMk cId="202440862" sldId="275"/>
            <ac:spMk id="12" creationId="{661C0F33-6E6E-8BFB-3B88-277149B6C5B6}"/>
          </ac:spMkLst>
        </pc:spChg>
        <pc:spChg chg="add del mod">
          <ac:chgData name="Than, Yatming (Roberto)" userId="8a2d114f-1f10-451f-8b92-3b5133cc05f9" providerId="ADAL" clId="{3B9A38E8-FDD6-449E-B8F6-269C728C72F0}" dt="2026-07-01T16:52:25.651" v="3674" actId="478"/>
          <ac:spMkLst>
            <pc:docMk/>
            <pc:sldMk cId="202440862" sldId="275"/>
            <ac:spMk id="13" creationId="{64FD48C8-EDE1-95E4-D065-BBBEFF3F98CA}"/>
          </ac:spMkLst>
        </pc:spChg>
        <pc:picChg chg="add del">
          <ac:chgData name="Than, Yatming (Roberto)" userId="8a2d114f-1f10-451f-8b92-3b5133cc05f9" providerId="ADAL" clId="{3B9A38E8-FDD6-449E-B8F6-269C728C72F0}" dt="2026-07-01T16:52:18.792" v="3671" actId="22"/>
          <ac:picMkLst>
            <pc:docMk/>
            <pc:sldMk cId="202440862" sldId="275"/>
            <ac:picMk id="5" creationId="{25CC0072-9FB1-9CDF-85BD-365A48BBE56E}"/>
          </ac:picMkLst>
        </pc:picChg>
        <pc:picChg chg="add mod">
          <ac:chgData name="Than, Yatming (Roberto)" userId="8a2d114f-1f10-451f-8b92-3b5133cc05f9" providerId="ADAL" clId="{3B9A38E8-FDD6-449E-B8F6-269C728C72F0}" dt="2026-07-01T18:12:39.066" v="3758" actId="1076"/>
          <ac:picMkLst>
            <pc:docMk/>
            <pc:sldMk cId="202440862" sldId="275"/>
            <ac:picMk id="6" creationId="{4B43C0EF-9AAA-CC6A-3F9F-1DEF43881E82}"/>
          </ac:picMkLst>
        </pc:picChg>
        <pc:picChg chg="add del mod">
          <ac:chgData name="Than, Yatming (Roberto)" userId="8a2d114f-1f10-451f-8b92-3b5133cc05f9" providerId="ADAL" clId="{3B9A38E8-FDD6-449E-B8F6-269C728C72F0}" dt="2026-07-01T18:12:22.203" v="3756" actId="478"/>
          <ac:picMkLst>
            <pc:docMk/>
            <pc:sldMk cId="202440862" sldId="275"/>
            <ac:picMk id="8" creationId="{20354655-570F-2AE8-D03B-248A5A41D6AD}"/>
          </ac:picMkLst>
        </pc:picChg>
        <pc:picChg chg="add del">
          <ac:chgData name="Than, Yatming (Roberto)" userId="8a2d114f-1f10-451f-8b92-3b5133cc05f9" providerId="ADAL" clId="{3B9A38E8-FDD6-449E-B8F6-269C728C72F0}" dt="2026-07-01T18:09:02.430" v="3728" actId="478"/>
          <ac:picMkLst>
            <pc:docMk/>
            <pc:sldMk cId="202440862" sldId="275"/>
            <ac:picMk id="15" creationId="{A889BA34-AAE4-8412-4324-A2E93ED927A6}"/>
          </ac:picMkLst>
        </pc:picChg>
        <pc:picChg chg="add mod ord">
          <ac:chgData name="Than, Yatming (Roberto)" userId="8a2d114f-1f10-451f-8b92-3b5133cc05f9" providerId="ADAL" clId="{3B9A38E8-FDD6-449E-B8F6-269C728C72F0}" dt="2026-07-01T18:12:41.884" v="3759" actId="14100"/>
          <ac:picMkLst>
            <pc:docMk/>
            <pc:sldMk cId="202440862" sldId="275"/>
            <ac:picMk id="17" creationId="{D6E6C3E5-8745-6AAA-9CA3-D7DA2F7F6CD4}"/>
          </ac:picMkLst>
        </pc:picChg>
      </pc:sldChg>
      <pc:sldChg chg="addSp delSp modSp new mod">
        <pc:chgData name="Than, Yatming (Roberto)" userId="8a2d114f-1f10-451f-8b92-3b5133cc05f9" providerId="ADAL" clId="{3B9A38E8-FDD6-449E-B8F6-269C728C72F0}" dt="2026-07-01T20:59:37.923" v="4280" actId="403"/>
        <pc:sldMkLst>
          <pc:docMk/>
          <pc:sldMk cId="1602074124" sldId="276"/>
        </pc:sldMkLst>
        <pc:spChg chg="mod">
          <ac:chgData name="Than, Yatming (Roberto)" userId="8a2d114f-1f10-451f-8b92-3b5133cc05f9" providerId="ADAL" clId="{3B9A38E8-FDD6-449E-B8F6-269C728C72F0}" dt="2026-07-01T20:59:37.923" v="4280" actId="403"/>
          <ac:spMkLst>
            <pc:docMk/>
            <pc:sldMk cId="1602074124" sldId="276"/>
            <ac:spMk id="2" creationId="{78B1C542-6CC2-2C46-C24C-E7758CC23E74}"/>
          </ac:spMkLst>
        </pc:spChg>
        <pc:picChg chg="add del mod">
          <ac:chgData name="Than, Yatming (Roberto)" userId="8a2d114f-1f10-451f-8b92-3b5133cc05f9" providerId="ADAL" clId="{3B9A38E8-FDD6-449E-B8F6-269C728C72F0}" dt="2026-07-01T17:45:01.676" v="3697" actId="21"/>
          <ac:picMkLst>
            <pc:docMk/>
            <pc:sldMk cId="1602074124" sldId="276"/>
            <ac:picMk id="5" creationId="{8F7969CF-4AEE-D961-C294-09D6EC281990}"/>
          </ac:picMkLst>
        </pc:picChg>
        <pc:picChg chg="add del mod">
          <ac:chgData name="Than, Yatming (Roberto)" userId="8a2d114f-1f10-451f-8b92-3b5133cc05f9" providerId="ADAL" clId="{3B9A38E8-FDD6-449E-B8F6-269C728C72F0}" dt="2026-07-01T17:45:51.620" v="3709" actId="21"/>
          <ac:picMkLst>
            <pc:docMk/>
            <pc:sldMk cId="1602074124" sldId="276"/>
            <ac:picMk id="7" creationId="{77C6A657-2F6C-9E4C-8958-CE52F20414A3}"/>
          </ac:picMkLst>
        </pc:picChg>
        <pc:picChg chg="add del">
          <ac:chgData name="Than, Yatming (Roberto)" userId="8a2d114f-1f10-451f-8b92-3b5133cc05f9" providerId="ADAL" clId="{3B9A38E8-FDD6-449E-B8F6-269C728C72F0}" dt="2026-07-01T19:40:05.290" v="3778" actId="21"/>
          <ac:picMkLst>
            <pc:docMk/>
            <pc:sldMk cId="1602074124" sldId="276"/>
            <ac:picMk id="9" creationId="{1D7C77EC-1085-BEE2-1D46-D49210F91802}"/>
          </ac:picMkLst>
        </pc:picChg>
        <pc:picChg chg="add mod">
          <ac:chgData name="Than, Yatming (Roberto)" userId="8a2d114f-1f10-451f-8b92-3b5133cc05f9" providerId="ADAL" clId="{3B9A38E8-FDD6-449E-B8F6-269C728C72F0}" dt="2026-07-01T20:59:22.859" v="4274" actId="1076"/>
          <ac:picMkLst>
            <pc:docMk/>
            <pc:sldMk cId="1602074124" sldId="276"/>
            <ac:picMk id="11" creationId="{7A1EFBAC-90B2-095F-9B33-E4E8D81D64C9}"/>
          </ac:picMkLst>
        </pc:picChg>
      </pc:sldChg>
      <pc:sldChg chg="addSp delSp modSp new mod">
        <pc:chgData name="Than, Yatming (Roberto)" userId="8a2d114f-1f10-451f-8b92-3b5133cc05f9" providerId="ADAL" clId="{3B9A38E8-FDD6-449E-B8F6-269C728C72F0}" dt="2026-07-02T16:49:36.454" v="7288" actId="1076"/>
        <pc:sldMkLst>
          <pc:docMk/>
          <pc:sldMk cId="1236721457" sldId="277"/>
        </pc:sldMkLst>
        <pc:spChg chg="del">
          <ac:chgData name="Than, Yatming (Roberto)" userId="8a2d114f-1f10-451f-8b92-3b5133cc05f9" providerId="ADAL" clId="{3B9A38E8-FDD6-449E-B8F6-269C728C72F0}" dt="2026-07-01T20:13:55.480" v="3808" actId="478"/>
          <ac:spMkLst>
            <pc:docMk/>
            <pc:sldMk cId="1236721457" sldId="277"/>
            <ac:spMk id="2" creationId="{206480F6-E804-C572-4EA3-F8C1E0D30F99}"/>
          </ac:spMkLst>
        </pc:spChg>
        <pc:spChg chg="add mod">
          <ac:chgData name="Than, Yatming (Roberto)" userId="8a2d114f-1f10-451f-8b92-3b5133cc05f9" providerId="ADAL" clId="{3B9A38E8-FDD6-449E-B8F6-269C728C72F0}" dt="2026-07-02T16:25:56.777" v="7136" actId="692"/>
          <ac:spMkLst>
            <pc:docMk/>
            <pc:sldMk cId="1236721457" sldId="277"/>
            <ac:spMk id="2" creationId="{39F526D0-266E-BA6D-E1A2-6EF92E3B7269}"/>
          </ac:spMkLst>
        </pc:spChg>
        <pc:spChg chg="add mod">
          <ac:chgData name="Than, Yatming (Roberto)" userId="8a2d114f-1f10-451f-8b92-3b5133cc05f9" providerId="ADAL" clId="{3B9A38E8-FDD6-449E-B8F6-269C728C72F0}" dt="2026-07-02T16:28:49.099" v="7198" actId="164"/>
          <ac:spMkLst>
            <pc:docMk/>
            <pc:sldMk cId="1236721457" sldId="277"/>
            <ac:spMk id="4" creationId="{07F2277C-36DB-2D98-B1A6-C5E73745C4F9}"/>
          </ac:spMkLst>
        </pc:spChg>
        <pc:spChg chg="add mod">
          <ac:chgData name="Than, Yatming (Roberto)" userId="8a2d114f-1f10-451f-8b92-3b5133cc05f9" providerId="ADAL" clId="{3B9A38E8-FDD6-449E-B8F6-269C728C72F0}" dt="2026-07-02T16:28:49.099" v="7198" actId="164"/>
          <ac:spMkLst>
            <pc:docMk/>
            <pc:sldMk cId="1236721457" sldId="277"/>
            <ac:spMk id="6" creationId="{EF6D906E-4838-1423-2C9E-F9FA1FBACA1D}"/>
          </ac:spMkLst>
        </pc:spChg>
        <pc:spChg chg="add mod">
          <ac:chgData name="Than, Yatming (Roberto)" userId="8a2d114f-1f10-451f-8b92-3b5133cc05f9" providerId="ADAL" clId="{3B9A38E8-FDD6-449E-B8F6-269C728C72F0}" dt="2026-07-02T16:29:45.730" v="7252" actId="1076"/>
          <ac:spMkLst>
            <pc:docMk/>
            <pc:sldMk cId="1236721457" sldId="277"/>
            <ac:spMk id="11" creationId="{A728E606-6656-9BE4-4C09-F903BA8D8E64}"/>
          </ac:spMkLst>
        </pc:spChg>
        <pc:spChg chg="add mod">
          <ac:chgData name="Than, Yatming (Roberto)" userId="8a2d114f-1f10-451f-8b92-3b5133cc05f9" providerId="ADAL" clId="{3B9A38E8-FDD6-449E-B8F6-269C728C72F0}" dt="2026-07-02T16:32:29.484" v="7272" actId="20577"/>
          <ac:spMkLst>
            <pc:docMk/>
            <pc:sldMk cId="1236721457" sldId="277"/>
            <ac:spMk id="12" creationId="{8C00EC8E-A3C8-1E4B-96C6-A0175D8C7A9F}"/>
          </ac:spMkLst>
        </pc:spChg>
        <pc:grpChg chg="add mod">
          <ac:chgData name="Than, Yatming (Roberto)" userId="8a2d114f-1f10-451f-8b92-3b5133cc05f9" providerId="ADAL" clId="{3B9A38E8-FDD6-449E-B8F6-269C728C72F0}" dt="2026-07-02T16:28:53.482" v="7199" actId="164"/>
          <ac:grpSpMkLst>
            <pc:docMk/>
            <pc:sldMk cId="1236721457" sldId="277"/>
            <ac:grpSpMk id="8" creationId="{B183848F-EE8C-F09E-F2F3-2011C332014E}"/>
          </ac:grpSpMkLst>
        </pc:grpChg>
        <pc:grpChg chg="add mod">
          <ac:chgData name="Than, Yatming (Roberto)" userId="8a2d114f-1f10-451f-8b92-3b5133cc05f9" providerId="ADAL" clId="{3B9A38E8-FDD6-449E-B8F6-269C728C72F0}" dt="2026-07-02T16:28:53.482" v="7199" actId="164"/>
          <ac:grpSpMkLst>
            <pc:docMk/>
            <pc:sldMk cId="1236721457" sldId="277"/>
            <ac:grpSpMk id="9" creationId="{38F2133C-ABA8-ECE5-2D2D-BAA4DB61239C}"/>
          </ac:grpSpMkLst>
        </pc:grpChg>
        <pc:picChg chg="add mod">
          <ac:chgData name="Than, Yatming (Roberto)" userId="8a2d114f-1f10-451f-8b92-3b5133cc05f9" providerId="ADAL" clId="{3B9A38E8-FDD6-449E-B8F6-269C728C72F0}" dt="2026-07-01T18:06:20.552" v="3726" actId="1076"/>
          <ac:picMkLst>
            <pc:docMk/>
            <pc:sldMk cId="1236721457" sldId="277"/>
            <ac:picMk id="5" creationId="{A0095A8E-2234-1DC0-C3CA-CC105528AA5E}"/>
          </ac:picMkLst>
        </pc:picChg>
        <pc:picChg chg="add mod">
          <ac:chgData name="Than, Yatming (Roberto)" userId="8a2d114f-1f10-451f-8b92-3b5133cc05f9" providerId="ADAL" clId="{3B9A38E8-FDD6-449E-B8F6-269C728C72F0}" dt="2026-07-02T16:28:53.482" v="7199" actId="164"/>
          <ac:picMkLst>
            <pc:docMk/>
            <pc:sldMk cId="1236721457" sldId="277"/>
            <ac:picMk id="7" creationId="{DCCEA6BA-152B-6BB3-0517-C2CA0E77000F}"/>
          </ac:picMkLst>
        </pc:picChg>
        <pc:picChg chg="add mod">
          <ac:chgData name="Than, Yatming (Roberto)" userId="8a2d114f-1f10-451f-8b92-3b5133cc05f9" providerId="ADAL" clId="{3B9A38E8-FDD6-449E-B8F6-269C728C72F0}" dt="2026-07-02T16:49:36.454" v="7288" actId="1076"/>
          <ac:picMkLst>
            <pc:docMk/>
            <pc:sldMk cId="1236721457" sldId="277"/>
            <ac:picMk id="14" creationId="{F6935E07-2381-1221-995E-EEF8EA7158A9}"/>
          </ac:picMkLst>
        </pc:picChg>
      </pc:sldChg>
      <pc:sldChg chg="addSp delSp modSp add mod">
        <pc:chgData name="Than, Yatming (Roberto)" userId="8a2d114f-1f10-451f-8b92-3b5133cc05f9" providerId="ADAL" clId="{3B9A38E8-FDD6-449E-B8F6-269C728C72F0}" dt="2026-07-02T18:43:40.557" v="7879" actId="20577"/>
        <pc:sldMkLst>
          <pc:docMk/>
          <pc:sldMk cId="1632990447" sldId="278"/>
        </pc:sldMkLst>
        <pc:spChg chg="mod">
          <ac:chgData name="Than, Yatming (Roberto)" userId="8a2d114f-1f10-451f-8b92-3b5133cc05f9" providerId="ADAL" clId="{3B9A38E8-FDD6-449E-B8F6-269C728C72F0}" dt="2026-07-01T20:33:19.480" v="4071" actId="1076"/>
          <ac:spMkLst>
            <pc:docMk/>
            <pc:sldMk cId="1632990447" sldId="278"/>
            <ac:spMk id="2" creationId="{2974FF0E-ADB9-D9A6-3D35-7B368BD53C10}"/>
          </ac:spMkLst>
        </pc:spChg>
        <pc:graphicFrameChg chg="mod modGraphic">
          <ac:chgData name="Than, Yatming (Roberto)" userId="8a2d114f-1f10-451f-8b92-3b5133cc05f9" providerId="ADAL" clId="{3B9A38E8-FDD6-449E-B8F6-269C728C72F0}" dt="2026-07-02T18:43:40.557" v="7879" actId="20577"/>
          <ac:graphicFrameMkLst>
            <pc:docMk/>
            <pc:sldMk cId="1632990447" sldId="278"/>
            <ac:graphicFrameMk id="4" creationId="{694DECC5-C6D9-2ED4-3485-B239A52B660E}"/>
          </ac:graphicFrameMkLst>
        </pc:graphicFrameChg>
        <pc:graphicFrameChg chg="add del mod modGraphic">
          <ac:chgData name="Than, Yatming (Roberto)" userId="8a2d114f-1f10-451f-8b92-3b5133cc05f9" providerId="ADAL" clId="{3B9A38E8-FDD6-449E-B8F6-269C728C72F0}" dt="2026-07-01T20:37:13.712" v="4164" actId="21"/>
          <ac:graphicFrameMkLst>
            <pc:docMk/>
            <pc:sldMk cId="1632990447" sldId="278"/>
            <ac:graphicFrameMk id="5" creationId="{6EB641B8-747C-2908-E12D-9BBC6F73832D}"/>
          </ac:graphicFrameMkLst>
        </pc:graphicFrameChg>
      </pc:sldChg>
      <pc:sldChg chg="addSp modSp new mod ord">
        <pc:chgData name="Than, Yatming (Roberto)" userId="8a2d114f-1f10-451f-8b92-3b5133cc05f9" providerId="ADAL" clId="{3B9A38E8-FDD6-449E-B8F6-269C728C72F0}" dt="2026-07-02T17:02:48.137" v="7561"/>
        <pc:sldMkLst>
          <pc:docMk/>
          <pc:sldMk cId="3849284904" sldId="279"/>
        </pc:sldMkLst>
        <pc:picChg chg="add mod">
          <ac:chgData name="Than, Yatming (Roberto)" userId="8a2d114f-1f10-451f-8b92-3b5133cc05f9" providerId="ADAL" clId="{3B9A38E8-FDD6-449E-B8F6-269C728C72F0}" dt="2026-07-02T15:31:40.787" v="6867"/>
          <ac:picMkLst>
            <pc:docMk/>
            <pc:sldMk cId="3849284904" sldId="279"/>
            <ac:picMk id="5" creationId="{EA6FA468-6904-4CC5-DEB2-DD73011B9550}"/>
          </ac:picMkLst>
        </pc:picChg>
      </pc:sldChg>
      <pc:sldChg chg="addSp modSp new mod ord">
        <pc:chgData name="Than, Yatming (Roberto)" userId="8a2d114f-1f10-451f-8b92-3b5133cc05f9" providerId="ADAL" clId="{3B9A38E8-FDD6-449E-B8F6-269C728C72F0}" dt="2026-07-01T21:03:28.815" v="4307" actId="1076"/>
        <pc:sldMkLst>
          <pc:docMk/>
          <pc:sldMk cId="3733225134" sldId="280"/>
        </pc:sldMkLst>
        <pc:spChg chg="mod">
          <ac:chgData name="Than, Yatming (Roberto)" userId="8a2d114f-1f10-451f-8b92-3b5133cc05f9" providerId="ADAL" clId="{3B9A38E8-FDD6-449E-B8F6-269C728C72F0}" dt="2026-07-01T21:03:28.815" v="4307" actId="1076"/>
          <ac:spMkLst>
            <pc:docMk/>
            <pc:sldMk cId="3733225134" sldId="280"/>
            <ac:spMk id="2" creationId="{9291588B-6219-4E8A-970B-CC17049A7D27}"/>
          </ac:spMkLst>
        </pc:spChg>
        <pc:picChg chg="add mod">
          <ac:chgData name="Than, Yatming (Roberto)" userId="8a2d114f-1f10-451f-8b92-3b5133cc05f9" providerId="ADAL" clId="{3B9A38E8-FDD6-449E-B8F6-269C728C72F0}" dt="2026-07-01T21:03:15.864" v="4303" actId="1076"/>
          <ac:picMkLst>
            <pc:docMk/>
            <pc:sldMk cId="3733225134" sldId="280"/>
            <ac:picMk id="5" creationId="{8953DF0F-C9A0-4254-CD4A-96396246124E}"/>
          </ac:picMkLst>
        </pc:picChg>
      </pc:sldChg>
      <pc:sldChg chg="add">
        <pc:chgData name="Than, Yatming (Roberto)" userId="8a2d114f-1f10-451f-8b92-3b5133cc05f9" providerId="ADAL" clId="{3B9A38E8-FDD6-449E-B8F6-269C728C72F0}" dt="2026-07-02T15:04:08.554" v="6613" actId="2890"/>
        <pc:sldMkLst>
          <pc:docMk/>
          <pc:sldMk cId="706732553" sldId="281"/>
        </pc:sldMkLst>
      </pc:sldChg>
      <pc:sldChg chg="add ord">
        <pc:chgData name="Than, Yatming (Roberto)" userId="8a2d114f-1f10-451f-8b92-3b5133cc05f9" providerId="ADAL" clId="{3B9A38E8-FDD6-449E-B8F6-269C728C72F0}" dt="2026-07-02T15:06:17.364" v="6754"/>
        <pc:sldMkLst>
          <pc:docMk/>
          <pc:sldMk cId="2426126066" sldId="282"/>
        </pc:sldMkLst>
      </pc:sldChg>
      <pc:sldChg chg="addSp delSp modSp new mod ord">
        <pc:chgData name="Than, Yatming (Roberto)" userId="8a2d114f-1f10-451f-8b92-3b5133cc05f9" providerId="ADAL" clId="{3B9A38E8-FDD6-449E-B8F6-269C728C72F0}" dt="2026-07-02T16:52:33.540" v="7387" actId="20577"/>
        <pc:sldMkLst>
          <pc:docMk/>
          <pc:sldMk cId="2797326067" sldId="283"/>
        </pc:sldMkLst>
        <pc:spChg chg="add del mod">
          <ac:chgData name="Than, Yatming (Roberto)" userId="8a2d114f-1f10-451f-8b92-3b5133cc05f9" providerId="ADAL" clId="{3B9A38E8-FDD6-449E-B8F6-269C728C72F0}" dt="2026-07-02T16:52:33.540" v="7387" actId="20577"/>
          <ac:spMkLst>
            <pc:docMk/>
            <pc:sldMk cId="2797326067" sldId="283"/>
            <ac:spMk id="3" creationId="{D9FBCDC5-5126-E22F-83F4-78BD26A38647}"/>
          </ac:spMkLst>
        </pc:spChg>
        <pc:spChg chg="del mod">
          <ac:chgData name="Than, Yatming (Roberto)" userId="8a2d114f-1f10-451f-8b92-3b5133cc05f9" providerId="ADAL" clId="{3B9A38E8-FDD6-449E-B8F6-269C728C72F0}" dt="2026-07-02T16:51:14.160" v="7334" actId="478"/>
          <ac:spMkLst>
            <pc:docMk/>
            <pc:sldMk cId="2797326067" sldId="283"/>
            <ac:spMk id="4" creationId="{DEB9A96D-9968-42B1-3C01-D238C2192736}"/>
          </ac:spMkLst>
        </pc:spChg>
        <pc:spChg chg="add del mod">
          <ac:chgData name="Than, Yatming (Roberto)" userId="8a2d114f-1f10-451f-8b92-3b5133cc05f9" providerId="ADAL" clId="{3B9A38E8-FDD6-449E-B8F6-269C728C72F0}" dt="2026-07-02T16:51:11.312" v="7333" actId="478"/>
          <ac:spMkLst>
            <pc:docMk/>
            <pc:sldMk cId="2797326067" sldId="283"/>
            <ac:spMk id="6" creationId="{7D0A1508-095A-58FE-635A-570C3309EF94}"/>
          </ac:spMkLst>
        </pc:spChg>
      </pc:sldChg>
      <pc:sldChg chg="addSp modSp new del mod">
        <pc:chgData name="Than, Yatming (Roberto)" userId="8a2d114f-1f10-451f-8b92-3b5133cc05f9" providerId="ADAL" clId="{3B9A38E8-FDD6-449E-B8F6-269C728C72F0}" dt="2026-07-02T15:16:24.392" v="6865" actId="2696"/>
        <pc:sldMkLst>
          <pc:docMk/>
          <pc:sldMk cId="22381167" sldId="284"/>
        </pc:sldMkLst>
        <pc:picChg chg="add mod">
          <ac:chgData name="Than, Yatming (Roberto)" userId="8a2d114f-1f10-451f-8b92-3b5133cc05f9" providerId="ADAL" clId="{3B9A38E8-FDD6-449E-B8F6-269C728C72F0}" dt="2026-07-02T15:16:08.529" v="6864" actId="1076"/>
          <ac:picMkLst>
            <pc:docMk/>
            <pc:sldMk cId="22381167" sldId="284"/>
            <ac:picMk id="5" creationId="{EC2159D9-3658-0FDA-B202-0BACC1AE0943}"/>
          </ac:picMkLst>
        </pc:picChg>
      </pc:sldChg>
      <pc:sldChg chg="addSp modSp new mod ord">
        <pc:chgData name="Than, Yatming (Roberto)" userId="8a2d114f-1f10-451f-8b92-3b5133cc05f9" providerId="ADAL" clId="{3B9A38E8-FDD6-449E-B8F6-269C728C72F0}" dt="2026-07-02T15:49:37.156" v="7012" actId="164"/>
        <pc:sldMkLst>
          <pc:docMk/>
          <pc:sldMk cId="2018057058" sldId="284"/>
        </pc:sldMkLst>
        <pc:spChg chg="mod">
          <ac:chgData name="Than, Yatming (Roberto)" userId="8a2d114f-1f10-451f-8b92-3b5133cc05f9" providerId="ADAL" clId="{3B9A38E8-FDD6-449E-B8F6-269C728C72F0}" dt="2026-07-02T15:47:24.446" v="6958" actId="1076"/>
          <ac:spMkLst>
            <pc:docMk/>
            <pc:sldMk cId="2018057058" sldId="284"/>
            <ac:spMk id="2" creationId="{13194D5A-1AD4-6B13-B737-179FCFBA908E}"/>
          </ac:spMkLst>
        </pc:spChg>
        <pc:spChg chg="add mod">
          <ac:chgData name="Than, Yatming (Roberto)" userId="8a2d114f-1f10-451f-8b92-3b5133cc05f9" providerId="ADAL" clId="{3B9A38E8-FDD6-449E-B8F6-269C728C72F0}" dt="2026-07-02T15:49:37.156" v="7012" actId="164"/>
          <ac:spMkLst>
            <pc:docMk/>
            <pc:sldMk cId="2018057058" sldId="284"/>
            <ac:spMk id="6" creationId="{0EB73C46-3CD0-F7DE-935B-FD2B2F5F718B}"/>
          </ac:spMkLst>
        </pc:spChg>
        <pc:spChg chg="add mod">
          <ac:chgData name="Than, Yatming (Roberto)" userId="8a2d114f-1f10-451f-8b92-3b5133cc05f9" providerId="ADAL" clId="{3B9A38E8-FDD6-449E-B8F6-269C728C72F0}" dt="2026-07-02T15:49:37.156" v="7012" actId="164"/>
          <ac:spMkLst>
            <pc:docMk/>
            <pc:sldMk cId="2018057058" sldId="284"/>
            <ac:spMk id="7" creationId="{4439EEB5-729D-ED5B-B085-B020A742CC68}"/>
          </ac:spMkLst>
        </pc:spChg>
        <pc:grpChg chg="add mod">
          <ac:chgData name="Than, Yatming (Roberto)" userId="8a2d114f-1f10-451f-8b92-3b5133cc05f9" providerId="ADAL" clId="{3B9A38E8-FDD6-449E-B8F6-269C728C72F0}" dt="2026-07-02T15:49:37.156" v="7012" actId="164"/>
          <ac:grpSpMkLst>
            <pc:docMk/>
            <pc:sldMk cId="2018057058" sldId="284"/>
            <ac:grpSpMk id="8" creationId="{57443C18-E9F3-2DC7-2A04-6BA7F59A39A8}"/>
          </ac:grpSpMkLst>
        </pc:grpChg>
        <pc:picChg chg="add mod">
          <ac:chgData name="Than, Yatming (Roberto)" userId="8a2d114f-1f10-451f-8b92-3b5133cc05f9" providerId="ADAL" clId="{3B9A38E8-FDD6-449E-B8F6-269C728C72F0}" dt="2026-07-02T15:34:38.265" v="6873" actId="1076"/>
          <ac:picMkLst>
            <pc:docMk/>
            <pc:sldMk cId="2018057058" sldId="284"/>
            <ac:picMk id="5" creationId="{3FC34F80-5D39-980A-9BA0-0E35706A68E2}"/>
          </ac:picMkLst>
        </pc:picChg>
      </pc:sldChg>
      <pc:sldChg chg="addSp modSp new mod ord">
        <pc:chgData name="Than, Yatming (Roberto)" userId="8a2d114f-1f10-451f-8b92-3b5133cc05f9" providerId="ADAL" clId="{3B9A38E8-FDD6-449E-B8F6-269C728C72F0}" dt="2026-07-02T17:15:06.675" v="7641"/>
        <pc:sldMkLst>
          <pc:docMk/>
          <pc:sldMk cId="1042279170" sldId="285"/>
        </pc:sldMkLst>
        <pc:spChg chg="mod">
          <ac:chgData name="Than, Yatming (Roberto)" userId="8a2d114f-1f10-451f-8b92-3b5133cc05f9" providerId="ADAL" clId="{3B9A38E8-FDD6-449E-B8F6-269C728C72F0}" dt="2026-07-02T17:14:31.632" v="7636" actId="122"/>
          <ac:spMkLst>
            <pc:docMk/>
            <pc:sldMk cId="1042279170" sldId="285"/>
            <ac:spMk id="2" creationId="{14F50FA7-7334-2DAE-10F6-1B588A58A9F4}"/>
          </ac:spMkLst>
        </pc:spChg>
        <pc:picChg chg="add mod">
          <ac:chgData name="Than, Yatming (Roberto)" userId="8a2d114f-1f10-451f-8b92-3b5133cc05f9" providerId="ADAL" clId="{3B9A38E8-FDD6-449E-B8F6-269C728C72F0}" dt="2026-07-02T17:14:38.322" v="7639" actId="1076"/>
          <ac:picMkLst>
            <pc:docMk/>
            <pc:sldMk cId="1042279170" sldId="285"/>
            <ac:picMk id="5" creationId="{C7A057D2-25E7-F46E-3444-B1C731C76A3B}"/>
          </ac:picMkLst>
        </pc:picChg>
        <pc:picChg chg="add mod">
          <ac:chgData name="Than, Yatming (Roberto)" userId="8a2d114f-1f10-451f-8b92-3b5133cc05f9" providerId="ADAL" clId="{3B9A38E8-FDD6-449E-B8F6-269C728C72F0}" dt="2026-07-02T17:14:36.415" v="7638" actId="1076"/>
          <ac:picMkLst>
            <pc:docMk/>
            <pc:sldMk cId="1042279170" sldId="285"/>
            <ac:picMk id="7" creationId="{18F4C8EC-850B-9134-A8DF-CAA3B6A7E2A6}"/>
          </ac:picMkLst>
        </pc:picChg>
        <pc:picChg chg="add mod">
          <ac:chgData name="Than, Yatming (Roberto)" userId="8a2d114f-1f10-451f-8b92-3b5133cc05f9" providerId="ADAL" clId="{3B9A38E8-FDD6-449E-B8F6-269C728C72F0}" dt="2026-07-02T17:14:34.232" v="7637" actId="1076"/>
          <ac:picMkLst>
            <pc:docMk/>
            <pc:sldMk cId="1042279170" sldId="285"/>
            <ac:picMk id="9" creationId="{6C1B37BE-1038-22C6-8658-49A5F8C8E8D7}"/>
          </ac:picMkLst>
        </pc:picChg>
      </pc:sldChg>
      <pc:sldChg chg="addSp modSp new mod ord">
        <pc:chgData name="Than, Yatming (Roberto)" userId="8a2d114f-1f10-451f-8b92-3b5133cc05f9" providerId="ADAL" clId="{3B9A38E8-FDD6-449E-B8F6-269C728C72F0}" dt="2026-07-02T17:57:54.724" v="7856" actId="207"/>
        <pc:sldMkLst>
          <pc:docMk/>
          <pc:sldMk cId="2606147102" sldId="286"/>
        </pc:sldMkLst>
        <pc:spChg chg="add mod">
          <ac:chgData name="Than, Yatming (Roberto)" userId="8a2d114f-1f10-451f-8b92-3b5133cc05f9" providerId="ADAL" clId="{3B9A38E8-FDD6-449E-B8F6-269C728C72F0}" dt="2026-07-02T17:57:54.724" v="7856" actId="207"/>
          <ac:spMkLst>
            <pc:docMk/>
            <pc:sldMk cId="2606147102" sldId="286"/>
            <ac:spMk id="6" creationId="{87A37196-BC54-9E9D-1E2F-0B0F1B4896E5}"/>
          </ac:spMkLst>
        </pc:spChg>
        <pc:picChg chg="add mod">
          <ac:chgData name="Than, Yatming (Roberto)" userId="8a2d114f-1f10-451f-8b92-3b5133cc05f9" providerId="ADAL" clId="{3B9A38E8-FDD6-449E-B8F6-269C728C72F0}" dt="2026-07-02T17:57:46.163" v="7852" actId="1076"/>
          <ac:picMkLst>
            <pc:docMk/>
            <pc:sldMk cId="2606147102" sldId="286"/>
            <ac:picMk id="5" creationId="{D3EFF43B-E5D3-766A-5B6F-B1F457C69F5D}"/>
          </ac:picMkLst>
        </pc:picChg>
      </pc:sldChg>
      <pc:sldMasterChg chg="modSldLayout">
        <pc:chgData name="Than, Yatming (Roberto)" userId="8a2d114f-1f10-451f-8b92-3b5133cc05f9" providerId="ADAL" clId="{3B9A38E8-FDD6-449E-B8F6-269C728C72F0}" dt="2026-07-01T14:31:29.096" v="3466" actId="6549"/>
        <pc:sldMasterMkLst>
          <pc:docMk/>
          <pc:sldMasterMk cId="544521178" sldId="2147483660"/>
        </pc:sldMasterMkLst>
        <pc:sldLayoutChg chg="modSp mod">
          <pc:chgData name="Than, Yatming (Roberto)" userId="8a2d114f-1f10-451f-8b92-3b5133cc05f9" providerId="ADAL" clId="{3B9A38E8-FDD6-449E-B8F6-269C728C72F0}" dt="2026-07-01T14:31:29.096" v="3466" actId="6549"/>
          <pc:sldLayoutMkLst>
            <pc:docMk/>
            <pc:sldMasterMk cId="544521178" sldId="2147483660"/>
            <pc:sldLayoutMk cId="3440654292" sldId="2147483672"/>
          </pc:sldLayoutMkLst>
          <pc:spChg chg="mod">
            <ac:chgData name="Than, Yatming (Roberto)" userId="8a2d114f-1f10-451f-8b92-3b5133cc05f9" providerId="ADAL" clId="{3B9A38E8-FDD6-449E-B8F6-269C728C72F0}" dt="2026-07-01T14:31:29.096" v="3466" actId="6549"/>
            <ac:spMkLst>
              <pc:docMk/>
              <pc:sldMasterMk cId="544521178" sldId="2147483660"/>
              <pc:sldLayoutMk cId="3440654292" sldId="2147483672"/>
              <ac:spMk id="3" creationId="{B4A5F0DF-C789-3B48-88B2-EEF178B1680D}"/>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7/5/2026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go over the central plant improvements done over the years.</a:t>
            </a:r>
          </a:p>
          <a:p>
            <a:r>
              <a:rPr lang="en-US" dirty="0"/>
              <a:t>I thought it would be interesting to helium production and cost.</a:t>
            </a:r>
          </a:p>
          <a:p>
            <a:endParaRPr lang="en-US" dirty="0"/>
          </a:p>
          <a:p>
            <a:r>
              <a:rPr lang="en-US" dirty="0"/>
              <a:t>Recap some designs implemented for the </a:t>
            </a:r>
            <a:r>
              <a:rPr lang="en-US" dirty="0" err="1"/>
              <a:t>cryo</a:t>
            </a:r>
            <a:r>
              <a:rPr lang="en-US" dirty="0"/>
              <a:t> systems for the experiments.</a:t>
            </a:r>
          </a:p>
        </p:txBody>
      </p:sp>
      <p:sp>
        <p:nvSpPr>
          <p:cNvPr id="4" name="Slide Number Placeholder 3"/>
          <p:cNvSpPr>
            <a:spLocks noGrp="1"/>
          </p:cNvSpPr>
          <p:nvPr>
            <p:ph type="sldNum" sz="quarter" idx="5"/>
          </p:nvPr>
        </p:nvSpPr>
        <p:spPr/>
        <p:txBody>
          <a:bodyPr/>
          <a:lstStyle/>
          <a:p>
            <a:fld id="{515839EF-EF2D-A244-8B03-02564FD38722}" type="slidenum">
              <a:rPr lang="en-US" smtClean="0"/>
              <a:t>4</a:t>
            </a:fld>
            <a:endParaRPr lang="en-US"/>
          </a:p>
        </p:txBody>
      </p:sp>
    </p:spTree>
    <p:extLst>
      <p:ext uri="{BB962C8B-B14F-4D97-AF65-F5344CB8AC3E}">
        <p14:creationId xmlns:p14="http://schemas.microsoft.com/office/powerpoint/2010/main" val="320679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5</a:t>
            </a:fld>
            <a:endParaRPr lang="en-US"/>
          </a:p>
        </p:txBody>
      </p:sp>
    </p:spTree>
    <p:extLst>
      <p:ext uri="{BB962C8B-B14F-4D97-AF65-F5344CB8AC3E}">
        <p14:creationId xmlns:p14="http://schemas.microsoft.com/office/powerpoint/2010/main" val="3923874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5839EF-EF2D-A244-8B03-02564FD38722}" type="slidenum">
              <a:rPr lang="en-US" smtClean="0"/>
              <a:t>6</a:t>
            </a:fld>
            <a:endParaRPr lang="en-US"/>
          </a:p>
        </p:txBody>
      </p:sp>
    </p:spTree>
    <p:extLst>
      <p:ext uri="{BB962C8B-B14F-4D97-AF65-F5344CB8AC3E}">
        <p14:creationId xmlns:p14="http://schemas.microsoft.com/office/powerpoint/2010/main" val="16144229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685326"/>
            <a:ext cx="10334625" cy="1803939"/>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Edit Master text styles</a:t>
            </a:r>
          </a:p>
        </p:txBody>
      </p:sp>
      <p:pic>
        <p:nvPicPr>
          <p:cNvPr id="8" name="Picture 7">
            <a:extLst>
              <a:ext uri="{FF2B5EF4-FFF2-40B4-BE49-F238E27FC236}">
                <a16:creationId xmlns:a16="http://schemas.microsoft.com/office/drawing/2014/main" id="{A1CCAF04-6C30-614D-8071-3CC683E97651}"/>
              </a:ext>
            </a:extLst>
          </p:cNvPr>
          <p:cNvPicPr>
            <a:picLocks noChangeAspect="1"/>
          </p:cNvPicPr>
          <p:nvPr userDrawn="1"/>
        </p:nvPicPr>
        <p:blipFill>
          <a:blip r:embed="rId3">
            <a:alphaModFix amt="60000"/>
          </a:blip>
          <a:srcRect/>
          <a:stretch/>
        </p:blipFill>
        <p:spPr>
          <a:xfrm>
            <a:off x="8418740" y="5755088"/>
            <a:ext cx="3173185" cy="4191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6033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811919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81660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066097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650602"/>
            <a:ext cx="10334625" cy="1838663"/>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hasCustomPrompt="1"/>
          </p:nvPr>
        </p:nvSpPr>
        <p:spPr>
          <a:xfrm>
            <a:off x="813175" y="5773229"/>
            <a:ext cx="10334625" cy="746185"/>
          </a:xfrm>
        </p:spPr>
        <p:txBody>
          <a:bodyP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RHIC FEST</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Edit Master text styles</a:t>
            </a:r>
          </a:p>
        </p:txBody>
      </p:sp>
      <p:pic>
        <p:nvPicPr>
          <p:cNvPr id="7" name="Picture 6">
            <a:extLst>
              <a:ext uri="{FF2B5EF4-FFF2-40B4-BE49-F238E27FC236}">
                <a16:creationId xmlns:a16="http://schemas.microsoft.com/office/drawing/2014/main" id="{E64EB6B9-C6AF-7F40-9A3F-E71E87EB2DF9}"/>
              </a:ext>
            </a:extLst>
          </p:cNvPr>
          <p:cNvPicPr>
            <a:picLocks noChangeAspect="1"/>
          </p:cNvPicPr>
          <p:nvPr userDrawn="1"/>
        </p:nvPicPr>
        <p:blipFill>
          <a:blip r:embed="rId3"/>
          <a:srcRect/>
          <a:stretch/>
        </p:blipFill>
        <p:spPr>
          <a:xfrm>
            <a:off x="8418740" y="5742910"/>
            <a:ext cx="3173185" cy="419100"/>
          </a:xfrm>
          <a:prstGeom prst="rect">
            <a:avLst/>
          </a:prstGeom>
        </p:spPr>
      </p:pic>
    </p:spTree>
    <p:extLst>
      <p:ext uri="{BB962C8B-B14F-4D97-AF65-F5344CB8AC3E}">
        <p14:creationId xmlns:p14="http://schemas.microsoft.com/office/powerpoint/2010/main" val="3440654292"/>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79456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Edit Master text styles</a:t>
            </a:r>
          </a:p>
        </p:txBody>
      </p:sp>
    </p:spTree>
    <p:extLst>
      <p:ext uri="{BB962C8B-B14F-4D97-AF65-F5344CB8AC3E}">
        <p14:creationId xmlns:p14="http://schemas.microsoft.com/office/powerpoint/2010/main" val="4223687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Edit Master text styles</a:t>
            </a:r>
          </a:p>
        </p:txBody>
      </p:sp>
    </p:spTree>
    <p:extLst>
      <p:ext uri="{BB962C8B-B14F-4D97-AF65-F5344CB8AC3E}">
        <p14:creationId xmlns:p14="http://schemas.microsoft.com/office/powerpoint/2010/main" val="1724543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5715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0960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630614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5715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57150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571500"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60960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60960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573931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33593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91252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571500" y="365125"/>
            <a:ext cx="11049000" cy="1325563"/>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571500" y="1825625"/>
            <a:ext cx="11049000" cy="420718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7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3.xml"/><Relationship Id="rId4" Type="http://schemas.openxmlformats.org/officeDocument/2006/relationships/image" Target="../media/image28.JP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mailto:%7B112MHz@4.4K%7D"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7A6B41-14D2-59A6-F204-8424E31B3DA6}"/>
              </a:ext>
            </a:extLst>
          </p:cNvPr>
          <p:cNvPicPr>
            <a:picLocks noChangeAspect="1"/>
          </p:cNvPicPr>
          <p:nvPr/>
        </p:nvPicPr>
        <p:blipFill>
          <a:blip r:embed="rId2"/>
          <a:stretch>
            <a:fillRect/>
          </a:stretch>
        </p:blipFill>
        <p:spPr>
          <a:xfrm>
            <a:off x="254656" y="0"/>
            <a:ext cx="4961847" cy="6858000"/>
          </a:xfrm>
          <a:prstGeom prst="rect">
            <a:avLst/>
          </a:prstGeom>
        </p:spPr>
      </p:pic>
      <p:sp>
        <p:nvSpPr>
          <p:cNvPr id="3" name="Subtitle 2">
            <a:extLst>
              <a:ext uri="{FF2B5EF4-FFF2-40B4-BE49-F238E27FC236}">
                <a16:creationId xmlns:a16="http://schemas.microsoft.com/office/drawing/2014/main" id="{FDB0E14B-6889-F849-8A8C-D01D7C36038D}"/>
              </a:ext>
            </a:extLst>
          </p:cNvPr>
          <p:cNvSpPr>
            <a:spLocks noGrp="1"/>
          </p:cNvSpPr>
          <p:nvPr>
            <p:ph type="subTitle" idx="1"/>
          </p:nvPr>
        </p:nvSpPr>
        <p:spPr/>
        <p:txBody>
          <a:bodyPr/>
          <a:lstStyle/>
          <a:p>
            <a:r>
              <a:rPr lang="en-US" dirty="0"/>
              <a:t>Date July 10, 3:25pm</a:t>
            </a:r>
          </a:p>
        </p:txBody>
      </p:sp>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A7683-D1A6-A2E2-96E2-B22225260635}"/>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20DB03DA-C648-50EB-C0F0-BB0D9DBF07C0}"/>
              </a:ext>
            </a:extLst>
          </p:cNvPr>
          <p:cNvSpPr>
            <a:spLocks noGrp="1"/>
          </p:cNvSpPr>
          <p:nvPr>
            <p:ph type="sldNum" sz="quarter" idx="4"/>
          </p:nvPr>
        </p:nvSpPr>
        <p:spPr/>
        <p:txBody>
          <a:bodyPr/>
          <a:lstStyle/>
          <a:p>
            <a:fld id="{933A556B-7C63-244D-9B7C-B0EA8042B330}" type="slidenum">
              <a:rPr lang="en-US" smtClean="0"/>
              <a:pPr/>
              <a:t>10</a:t>
            </a:fld>
            <a:endParaRPr lang="en-US" sz="1000" dirty="0"/>
          </a:p>
        </p:txBody>
      </p:sp>
      <p:pic>
        <p:nvPicPr>
          <p:cNvPr id="5" name="Picture 4">
            <a:extLst>
              <a:ext uri="{FF2B5EF4-FFF2-40B4-BE49-F238E27FC236}">
                <a16:creationId xmlns:a16="http://schemas.microsoft.com/office/drawing/2014/main" id="{EA6FA468-6904-4CC5-DEB2-DD73011B9550}"/>
              </a:ext>
            </a:extLst>
          </p:cNvPr>
          <p:cNvPicPr>
            <a:picLocks noChangeAspect="1"/>
          </p:cNvPicPr>
          <p:nvPr/>
        </p:nvPicPr>
        <p:blipFill>
          <a:blip r:embed="rId2"/>
          <a:stretch>
            <a:fillRect/>
          </a:stretch>
        </p:blipFill>
        <p:spPr>
          <a:xfrm>
            <a:off x="1118939" y="0"/>
            <a:ext cx="9954122" cy="6858000"/>
          </a:xfrm>
          <a:prstGeom prst="rect">
            <a:avLst/>
          </a:prstGeom>
        </p:spPr>
      </p:pic>
    </p:spTree>
    <p:extLst>
      <p:ext uri="{BB962C8B-B14F-4D97-AF65-F5344CB8AC3E}">
        <p14:creationId xmlns:p14="http://schemas.microsoft.com/office/powerpoint/2010/main" val="38492849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E147A3-EBAC-5C4E-8CD3-74DAF0B9A4F7}"/>
              </a:ext>
            </a:extLst>
          </p:cNvPr>
          <p:cNvSpPr>
            <a:spLocks noGrp="1"/>
          </p:cNvSpPr>
          <p:nvPr>
            <p:ph type="sldNum" sz="quarter" idx="4"/>
          </p:nvPr>
        </p:nvSpPr>
        <p:spPr/>
        <p:txBody>
          <a:bodyPr/>
          <a:lstStyle/>
          <a:p>
            <a:fld id="{933A556B-7C63-244D-9B7C-B0EA8042B330}" type="slidenum">
              <a:rPr lang="en-US" smtClean="0"/>
              <a:pPr/>
              <a:t>11</a:t>
            </a:fld>
            <a:endParaRPr lang="en-US" dirty="0">
              <a:solidFill>
                <a:schemeClr val="bg1"/>
              </a:solidFill>
            </a:endParaRPr>
          </a:p>
        </p:txBody>
      </p:sp>
      <p:sp>
        <p:nvSpPr>
          <p:cNvPr id="2" name="Title 1">
            <a:extLst>
              <a:ext uri="{FF2B5EF4-FFF2-40B4-BE49-F238E27FC236}">
                <a16:creationId xmlns:a16="http://schemas.microsoft.com/office/drawing/2014/main" id="{0BDB68A9-B5EB-314F-849D-FB440A7B37AA}"/>
              </a:ext>
            </a:extLst>
          </p:cNvPr>
          <p:cNvSpPr>
            <a:spLocks noGrp="1"/>
          </p:cNvSpPr>
          <p:nvPr>
            <p:ph type="ctrTitle"/>
          </p:nvPr>
        </p:nvSpPr>
        <p:spPr>
          <a:xfrm>
            <a:off x="767301" y="2455270"/>
            <a:ext cx="10738307" cy="1947460"/>
          </a:xfrm>
        </p:spPr>
        <p:txBody>
          <a:bodyPr>
            <a:normAutofit fontScale="90000"/>
          </a:bodyPr>
          <a:lstStyle/>
          <a:p>
            <a:r>
              <a:rPr lang="en-US" dirty="0"/>
              <a:t>HELIUM SOURCING</a:t>
            </a:r>
            <a:br>
              <a:rPr lang="en-US" dirty="0"/>
            </a:br>
            <a:r>
              <a:rPr lang="en-US" dirty="0"/>
              <a:t>Federal Helium Reserves</a:t>
            </a:r>
            <a:br>
              <a:rPr lang="en-US" dirty="0"/>
            </a:br>
            <a:r>
              <a:rPr lang="en-US" dirty="0"/>
              <a:t>Helium Stewardship Act of 2013</a:t>
            </a:r>
          </a:p>
        </p:txBody>
      </p:sp>
    </p:spTree>
    <p:extLst>
      <p:ext uri="{BB962C8B-B14F-4D97-AF65-F5344CB8AC3E}">
        <p14:creationId xmlns:p14="http://schemas.microsoft.com/office/powerpoint/2010/main" val="12157098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A1A4113-3D05-0A71-6BF6-063E55F1B41B}"/>
              </a:ext>
            </a:extLst>
          </p:cNvPr>
          <p:cNvSpPr>
            <a:spLocks noGrp="1"/>
          </p:cNvSpPr>
          <p:nvPr>
            <p:ph type="sldNum" sz="quarter" idx="4"/>
          </p:nvPr>
        </p:nvSpPr>
        <p:spPr/>
        <p:txBody>
          <a:bodyPr/>
          <a:lstStyle/>
          <a:p>
            <a:fld id="{933A556B-7C63-244D-9B7C-B0EA8042B330}" type="slidenum">
              <a:rPr lang="en-US" smtClean="0"/>
              <a:pPr/>
              <a:t>12</a:t>
            </a:fld>
            <a:endParaRPr lang="en-US" sz="1000" dirty="0"/>
          </a:p>
        </p:txBody>
      </p:sp>
      <p:pic>
        <p:nvPicPr>
          <p:cNvPr id="7" name="Picture 6">
            <a:extLst>
              <a:ext uri="{FF2B5EF4-FFF2-40B4-BE49-F238E27FC236}">
                <a16:creationId xmlns:a16="http://schemas.microsoft.com/office/drawing/2014/main" id="{13B9C4E8-A4FD-040F-5D90-DAC1561CABE2}"/>
              </a:ext>
            </a:extLst>
          </p:cNvPr>
          <p:cNvPicPr>
            <a:picLocks noChangeAspect="1"/>
          </p:cNvPicPr>
          <p:nvPr/>
        </p:nvPicPr>
        <p:blipFill>
          <a:blip r:embed="rId2"/>
          <a:stretch>
            <a:fillRect/>
          </a:stretch>
        </p:blipFill>
        <p:spPr>
          <a:xfrm>
            <a:off x="3328416" y="897602"/>
            <a:ext cx="7739660" cy="5750086"/>
          </a:xfrm>
          <a:prstGeom prst="rect">
            <a:avLst/>
          </a:prstGeom>
        </p:spPr>
      </p:pic>
      <p:sp>
        <p:nvSpPr>
          <p:cNvPr id="2" name="Title 1">
            <a:extLst>
              <a:ext uri="{FF2B5EF4-FFF2-40B4-BE49-F238E27FC236}">
                <a16:creationId xmlns:a16="http://schemas.microsoft.com/office/drawing/2014/main" id="{8AC59E16-E7CE-CF8A-1B59-DE36F80720D3}"/>
              </a:ext>
            </a:extLst>
          </p:cNvPr>
          <p:cNvSpPr>
            <a:spLocks noGrp="1"/>
          </p:cNvSpPr>
          <p:nvPr>
            <p:ph type="title"/>
          </p:nvPr>
        </p:nvSpPr>
        <p:spPr>
          <a:xfrm>
            <a:off x="571500" y="80391"/>
            <a:ext cx="11049000" cy="649859"/>
          </a:xfrm>
        </p:spPr>
        <p:txBody>
          <a:bodyPr>
            <a:normAutofit fontScale="90000"/>
          </a:bodyPr>
          <a:lstStyle/>
          <a:p>
            <a:r>
              <a:rPr lang="en-US" dirty="0"/>
              <a:t>HELIUM EXTRACTION IN USA</a:t>
            </a:r>
          </a:p>
        </p:txBody>
      </p:sp>
      <p:sp>
        <p:nvSpPr>
          <p:cNvPr id="4" name="Callout: Line 3">
            <a:extLst>
              <a:ext uri="{FF2B5EF4-FFF2-40B4-BE49-F238E27FC236}">
                <a16:creationId xmlns:a16="http://schemas.microsoft.com/office/drawing/2014/main" id="{5EC1CEBA-9F6A-5DA3-E6C4-0D037CA626BB}"/>
              </a:ext>
            </a:extLst>
          </p:cNvPr>
          <p:cNvSpPr/>
          <p:nvPr/>
        </p:nvSpPr>
        <p:spPr>
          <a:xfrm>
            <a:off x="763145" y="4565124"/>
            <a:ext cx="1375037" cy="1155031"/>
          </a:xfrm>
          <a:prstGeom prst="borderCallout1">
            <a:avLst>
              <a:gd name="adj1" fmla="val 39583"/>
              <a:gd name="adj2" fmla="val 101667"/>
              <a:gd name="adj3" fmla="val 79762"/>
              <a:gd name="adj4" fmla="val 503667"/>
            </a:avLst>
          </a:prstGeom>
          <a:solidFill>
            <a:srgbClr val="00B0F0"/>
          </a:solidFill>
          <a:ln w="34925">
            <a:solidFill>
              <a:srgbClr val="0000FF"/>
            </a:solidFill>
            <a:tailEnd type="triangle" w="med"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CLIFFSIDE STORAGE</a:t>
            </a:r>
          </a:p>
        </p:txBody>
      </p:sp>
      <p:sp>
        <p:nvSpPr>
          <p:cNvPr id="6" name="Callout: Line 5">
            <a:extLst>
              <a:ext uri="{FF2B5EF4-FFF2-40B4-BE49-F238E27FC236}">
                <a16:creationId xmlns:a16="http://schemas.microsoft.com/office/drawing/2014/main" id="{41350889-61DE-97DB-E1A8-B08A72DD8460}"/>
              </a:ext>
            </a:extLst>
          </p:cNvPr>
          <p:cNvSpPr/>
          <p:nvPr/>
        </p:nvSpPr>
        <p:spPr>
          <a:xfrm>
            <a:off x="750539" y="3195129"/>
            <a:ext cx="1375037" cy="1155031"/>
          </a:xfrm>
          <a:prstGeom prst="borderCallout1">
            <a:avLst>
              <a:gd name="adj1" fmla="val 39583"/>
              <a:gd name="adj2" fmla="val 101667"/>
              <a:gd name="adj3" fmla="val 79762"/>
              <a:gd name="adj4" fmla="val 503667"/>
            </a:avLst>
          </a:prstGeom>
          <a:solidFill>
            <a:schemeClr val="accent4">
              <a:lumMod val="40000"/>
              <a:lumOff val="60000"/>
            </a:schemeClr>
          </a:solidFill>
          <a:ln w="34925">
            <a:solidFill>
              <a:schemeClr val="accent4">
                <a:lumMod val="75000"/>
              </a:schemeClr>
            </a:solidFill>
            <a:tailEnd type="triangle" w="med"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CRUDE</a:t>
            </a:r>
          </a:p>
          <a:p>
            <a:pPr algn="ctr"/>
            <a:r>
              <a:rPr lang="en-US" dirty="0">
                <a:solidFill>
                  <a:schemeClr val="tx1"/>
                </a:solidFill>
              </a:rPr>
              <a:t>HELIUM</a:t>
            </a:r>
          </a:p>
          <a:p>
            <a:pPr algn="ctr"/>
            <a:r>
              <a:rPr lang="en-US" dirty="0">
                <a:solidFill>
                  <a:schemeClr val="tx1"/>
                </a:solidFill>
              </a:rPr>
              <a:t>PIPELINE</a:t>
            </a:r>
          </a:p>
        </p:txBody>
      </p:sp>
    </p:spTree>
    <p:extLst>
      <p:ext uri="{BB962C8B-B14F-4D97-AF65-F5344CB8AC3E}">
        <p14:creationId xmlns:p14="http://schemas.microsoft.com/office/powerpoint/2010/main" val="19306203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359F84E-1AE0-28C5-0D9A-447BF12E514D}"/>
              </a:ext>
            </a:extLst>
          </p:cNvPr>
          <p:cNvSpPr>
            <a:spLocks noGrp="1"/>
          </p:cNvSpPr>
          <p:nvPr>
            <p:ph type="sldNum" sz="quarter" idx="4"/>
          </p:nvPr>
        </p:nvSpPr>
        <p:spPr/>
        <p:txBody>
          <a:bodyPr/>
          <a:lstStyle/>
          <a:p>
            <a:fld id="{933A556B-7C63-244D-9B7C-B0EA8042B330}" type="slidenum">
              <a:rPr lang="en-US" smtClean="0"/>
              <a:pPr/>
              <a:t>13</a:t>
            </a:fld>
            <a:endParaRPr lang="en-US" sz="1000" dirty="0"/>
          </a:p>
        </p:txBody>
      </p:sp>
      <p:pic>
        <p:nvPicPr>
          <p:cNvPr id="5" name="Picture 4">
            <a:extLst>
              <a:ext uri="{FF2B5EF4-FFF2-40B4-BE49-F238E27FC236}">
                <a16:creationId xmlns:a16="http://schemas.microsoft.com/office/drawing/2014/main" id="{4240EFB8-6AD2-0729-A527-944B270B3D08}"/>
              </a:ext>
            </a:extLst>
          </p:cNvPr>
          <p:cNvPicPr>
            <a:picLocks noChangeAspect="1"/>
          </p:cNvPicPr>
          <p:nvPr/>
        </p:nvPicPr>
        <p:blipFill>
          <a:blip r:embed="rId2"/>
          <a:stretch>
            <a:fillRect/>
          </a:stretch>
        </p:blipFill>
        <p:spPr>
          <a:xfrm>
            <a:off x="3275866" y="32004"/>
            <a:ext cx="8749228" cy="6858000"/>
          </a:xfrm>
          <a:prstGeom prst="rect">
            <a:avLst/>
          </a:prstGeom>
        </p:spPr>
      </p:pic>
      <p:grpSp>
        <p:nvGrpSpPr>
          <p:cNvPr id="9" name="Group 8">
            <a:extLst>
              <a:ext uri="{FF2B5EF4-FFF2-40B4-BE49-F238E27FC236}">
                <a16:creationId xmlns:a16="http://schemas.microsoft.com/office/drawing/2014/main" id="{38866013-DBA5-5776-D387-91D9E47AC9BD}"/>
              </a:ext>
            </a:extLst>
          </p:cNvPr>
          <p:cNvGrpSpPr/>
          <p:nvPr/>
        </p:nvGrpSpPr>
        <p:grpSpPr>
          <a:xfrm>
            <a:off x="0" y="1144443"/>
            <a:ext cx="4325304" cy="3214554"/>
            <a:chOff x="0" y="1144443"/>
            <a:chExt cx="4325304" cy="3214554"/>
          </a:xfrm>
        </p:grpSpPr>
        <p:pic>
          <p:nvPicPr>
            <p:cNvPr id="7" name="Picture 6">
              <a:extLst>
                <a:ext uri="{FF2B5EF4-FFF2-40B4-BE49-F238E27FC236}">
                  <a16:creationId xmlns:a16="http://schemas.microsoft.com/office/drawing/2014/main" id="{E6CA7ED4-4D51-9F81-CD26-A78FCEDFDB58}"/>
                </a:ext>
              </a:extLst>
            </p:cNvPr>
            <p:cNvPicPr>
              <a:picLocks noChangeAspect="1"/>
            </p:cNvPicPr>
            <p:nvPr/>
          </p:nvPicPr>
          <p:blipFill>
            <a:blip r:embed="rId3"/>
            <a:stretch>
              <a:fillRect/>
            </a:stretch>
          </p:blipFill>
          <p:spPr>
            <a:xfrm>
              <a:off x="0" y="1144443"/>
              <a:ext cx="4325304" cy="3214554"/>
            </a:xfrm>
            <a:prstGeom prst="rect">
              <a:avLst/>
            </a:prstGeom>
          </p:spPr>
        </p:pic>
        <p:sp>
          <p:nvSpPr>
            <p:cNvPr id="8" name="Callout: Line 7">
              <a:extLst>
                <a:ext uri="{FF2B5EF4-FFF2-40B4-BE49-F238E27FC236}">
                  <a16:creationId xmlns:a16="http://schemas.microsoft.com/office/drawing/2014/main" id="{A8DBCCE4-33CA-7F0C-BAF1-F77AE81D39D8}"/>
                </a:ext>
              </a:extLst>
            </p:cNvPr>
            <p:cNvSpPr/>
            <p:nvPr/>
          </p:nvSpPr>
          <p:spPr>
            <a:xfrm>
              <a:off x="0" y="1144443"/>
              <a:ext cx="4068984" cy="3159802"/>
            </a:xfrm>
            <a:prstGeom prst="borderCallout1">
              <a:avLst>
                <a:gd name="adj1" fmla="val 100484"/>
                <a:gd name="adj2" fmla="val 91386"/>
                <a:gd name="adj3" fmla="val 153684"/>
                <a:gd name="adj4" fmla="val 120193"/>
              </a:avLst>
            </a:prstGeom>
            <a:noFill/>
            <a:ln w="38100">
              <a:tailEnd type="triangle" w="med" len="lg"/>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grpSp>
      <p:sp>
        <p:nvSpPr>
          <p:cNvPr id="2" name="TextBox 1">
            <a:extLst>
              <a:ext uri="{FF2B5EF4-FFF2-40B4-BE49-F238E27FC236}">
                <a16:creationId xmlns:a16="http://schemas.microsoft.com/office/drawing/2014/main" id="{4051FB72-F3E8-7C97-B05D-EFB497C26CCA}"/>
              </a:ext>
            </a:extLst>
          </p:cNvPr>
          <p:cNvSpPr txBox="1"/>
          <p:nvPr/>
        </p:nvSpPr>
        <p:spPr>
          <a:xfrm flipH="1">
            <a:off x="1024126" y="5349240"/>
            <a:ext cx="2788922" cy="646331"/>
          </a:xfrm>
          <a:prstGeom prst="rect">
            <a:avLst/>
          </a:prstGeom>
          <a:solidFill>
            <a:schemeClr val="accent2"/>
          </a:solidFill>
          <a:ln w="25400">
            <a:solidFill>
              <a:srgbClr val="0000FF"/>
            </a:solidFill>
          </a:ln>
        </p:spPr>
        <p:txBody>
          <a:bodyPr wrap="square" rtlCol="0">
            <a:spAutoFit/>
          </a:bodyPr>
          <a:lstStyle/>
          <a:p>
            <a:r>
              <a:rPr lang="en-US" dirty="0"/>
              <a:t>Federal Helium Reserves @ Cliffside Field</a:t>
            </a:r>
          </a:p>
        </p:txBody>
      </p:sp>
    </p:spTree>
    <p:extLst>
      <p:ext uri="{BB962C8B-B14F-4D97-AF65-F5344CB8AC3E}">
        <p14:creationId xmlns:p14="http://schemas.microsoft.com/office/powerpoint/2010/main" val="27317587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C375658-9A6B-3907-AB65-10172403C0D6}"/>
              </a:ext>
            </a:extLst>
          </p:cNvPr>
          <p:cNvSpPr>
            <a:spLocks noGrp="1"/>
          </p:cNvSpPr>
          <p:nvPr>
            <p:ph type="sldNum" sz="quarter" idx="4"/>
          </p:nvPr>
        </p:nvSpPr>
        <p:spPr/>
        <p:txBody>
          <a:bodyPr/>
          <a:lstStyle/>
          <a:p>
            <a:fld id="{933A556B-7C63-244D-9B7C-B0EA8042B330}" type="slidenum">
              <a:rPr lang="en-US" smtClean="0"/>
              <a:pPr/>
              <a:t>14</a:t>
            </a:fld>
            <a:endParaRPr lang="en-US" sz="1000" dirty="0"/>
          </a:p>
        </p:txBody>
      </p:sp>
      <p:pic>
        <p:nvPicPr>
          <p:cNvPr id="5" name="Picture 4">
            <a:extLst>
              <a:ext uri="{FF2B5EF4-FFF2-40B4-BE49-F238E27FC236}">
                <a16:creationId xmlns:a16="http://schemas.microsoft.com/office/drawing/2014/main" id="{96DDA788-209F-16DD-D9B5-37165B72C9C8}"/>
              </a:ext>
            </a:extLst>
          </p:cNvPr>
          <p:cNvPicPr>
            <a:picLocks noChangeAspect="1"/>
          </p:cNvPicPr>
          <p:nvPr/>
        </p:nvPicPr>
        <p:blipFill>
          <a:blip r:embed="rId2"/>
          <a:stretch>
            <a:fillRect/>
          </a:stretch>
        </p:blipFill>
        <p:spPr>
          <a:xfrm>
            <a:off x="345874" y="0"/>
            <a:ext cx="10776198" cy="6858000"/>
          </a:xfrm>
          <a:prstGeom prst="rect">
            <a:avLst/>
          </a:prstGeom>
        </p:spPr>
      </p:pic>
      <p:sp>
        <p:nvSpPr>
          <p:cNvPr id="4" name="TextBox 3">
            <a:extLst>
              <a:ext uri="{FF2B5EF4-FFF2-40B4-BE49-F238E27FC236}">
                <a16:creationId xmlns:a16="http://schemas.microsoft.com/office/drawing/2014/main" id="{3E893CB6-9A4B-8751-2258-E36E8C0DB62F}"/>
              </a:ext>
            </a:extLst>
          </p:cNvPr>
          <p:cNvSpPr txBox="1"/>
          <p:nvPr/>
        </p:nvSpPr>
        <p:spPr>
          <a:xfrm>
            <a:off x="9003409" y="3636477"/>
            <a:ext cx="2703549" cy="1384995"/>
          </a:xfrm>
          <a:prstGeom prst="rect">
            <a:avLst/>
          </a:prstGeom>
          <a:noFill/>
          <a:ln w="57150">
            <a:solidFill>
              <a:srgbClr val="0000FF"/>
            </a:solidFill>
          </a:ln>
        </p:spPr>
        <p:txBody>
          <a:bodyPr wrap="square" rtlCol="0">
            <a:spAutoFit/>
          </a:bodyPr>
          <a:lstStyle/>
          <a:p>
            <a:pPr algn="ctr"/>
            <a:r>
              <a:rPr lang="en-US" sz="3200" b="1" dirty="0">
                <a:latin typeface="Cavolini" panose="020B0502040204020203" pitchFamily="66" charset="0"/>
                <a:cs typeface="Cavolini" panose="020B0502040204020203" pitchFamily="66" charset="0"/>
              </a:rPr>
              <a:t>HELIUM</a:t>
            </a:r>
          </a:p>
          <a:p>
            <a:pPr algn="ctr"/>
            <a:r>
              <a:rPr lang="en-US" sz="3200" b="1" dirty="0">
                <a:latin typeface="Cavolini" panose="020B0502040204020203" pitchFamily="66" charset="0"/>
                <a:cs typeface="Cavolini" panose="020B0502040204020203" pitchFamily="66" charset="0"/>
              </a:rPr>
              <a:t>FOR SALE</a:t>
            </a:r>
          </a:p>
          <a:p>
            <a:r>
              <a:rPr lang="en-US" sz="2000" b="1" dirty="0">
                <a:latin typeface="Cavolini" panose="020B0502040204020203" pitchFamily="66" charset="0"/>
                <a:cs typeface="Cavolini" panose="020B0502040204020203" pitchFamily="66" charset="0"/>
              </a:rPr>
              <a:t>2013</a:t>
            </a:r>
          </a:p>
        </p:txBody>
      </p:sp>
      <p:cxnSp>
        <p:nvCxnSpPr>
          <p:cNvPr id="7" name="Straight Connector 6">
            <a:extLst>
              <a:ext uri="{FF2B5EF4-FFF2-40B4-BE49-F238E27FC236}">
                <a16:creationId xmlns:a16="http://schemas.microsoft.com/office/drawing/2014/main" id="{AB08F2BB-F562-76CA-8340-6ADECEFE8307}"/>
              </a:ext>
            </a:extLst>
          </p:cNvPr>
          <p:cNvCxnSpPr>
            <a:cxnSpLocks/>
            <a:stCxn id="4" idx="2"/>
          </p:cNvCxnSpPr>
          <p:nvPr/>
        </p:nvCxnSpPr>
        <p:spPr>
          <a:xfrm flipH="1">
            <a:off x="10355183" y="5021472"/>
            <a:ext cx="1" cy="377005"/>
          </a:xfrm>
          <a:prstGeom prst="line">
            <a:avLst/>
          </a:prstGeom>
          <a:ln w="139700">
            <a:solidFill>
              <a:srgbClr val="0000FF"/>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BE1E34F-B219-CF4B-7651-2B2099BCAB2E}"/>
              </a:ext>
            </a:extLst>
          </p:cNvPr>
          <p:cNvSpPr txBox="1"/>
          <p:nvPr/>
        </p:nvSpPr>
        <p:spPr>
          <a:xfrm>
            <a:off x="7271238" y="2387111"/>
            <a:ext cx="1185004" cy="369332"/>
          </a:xfrm>
          <a:prstGeom prst="rect">
            <a:avLst/>
          </a:prstGeom>
          <a:noFill/>
        </p:spPr>
        <p:txBody>
          <a:bodyPr wrap="none" rtlCol="0">
            <a:spAutoFit/>
          </a:bodyPr>
          <a:lstStyle/>
          <a:p>
            <a:r>
              <a:rPr lang="en-US" dirty="0"/>
              <a:t>EST.1996</a:t>
            </a:r>
          </a:p>
        </p:txBody>
      </p:sp>
      <p:sp>
        <p:nvSpPr>
          <p:cNvPr id="12" name="TextBox 11">
            <a:extLst>
              <a:ext uri="{FF2B5EF4-FFF2-40B4-BE49-F238E27FC236}">
                <a16:creationId xmlns:a16="http://schemas.microsoft.com/office/drawing/2014/main" id="{5C5C13DF-9039-24E1-8061-5BFB5FEA971C}"/>
              </a:ext>
            </a:extLst>
          </p:cNvPr>
          <p:cNvSpPr txBox="1"/>
          <p:nvPr/>
        </p:nvSpPr>
        <p:spPr>
          <a:xfrm>
            <a:off x="9856177" y="4744473"/>
            <a:ext cx="1804853" cy="276999"/>
          </a:xfrm>
          <a:prstGeom prst="rect">
            <a:avLst/>
          </a:prstGeom>
          <a:noFill/>
        </p:spPr>
        <p:txBody>
          <a:bodyPr wrap="none" rtlCol="0">
            <a:spAutoFit/>
          </a:bodyPr>
          <a:lstStyle/>
          <a:p>
            <a:r>
              <a:rPr lang="en-US" sz="1200" dirty="0"/>
              <a:t>Helium Stewardship Act</a:t>
            </a:r>
          </a:p>
        </p:txBody>
      </p:sp>
    </p:spTree>
    <p:extLst>
      <p:ext uri="{BB962C8B-B14F-4D97-AF65-F5344CB8AC3E}">
        <p14:creationId xmlns:p14="http://schemas.microsoft.com/office/powerpoint/2010/main" val="28929845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71A4A-C18F-FF05-F73D-A8A52D35D39E}"/>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CF7DAC2E-B812-ACFE-CCED-FA71D58BEBF7}"/>
              </a:ext>
            </a:extLst>
          </p:cNvPr>
          <p:cNvSpPr>
            <a:spLocks noGrp="1"/>
          </p:cNvSpPr>
          <p:nvPr>
            <p:ph type="sldNum" sz="quarter" idx="4"/>
          </p:nvPr>
        </p:nvSpPr>
        <p:spPr/>
        <p:txBody>
          <a:bodyPr/>
          <a:lstStyle/>
          <a:p>
            <a:fld id="{933A556B-7C63-244D-9B7C-B0EA8042B330}" type="slidenum">
              <a:rPr lang="en-US" smtClean="0"/>
              <a:pPr/>
              <a:t>15</a:t>
            </a:fld>
            <a:endParaRPr lang="en-US" sz="1000" dirty="0"/>
          </a:p>
        </p:txBody>
      </p:sp>
      <p:pic>
        <p:nvPicPr>
          <p:cNvPr id="5" name="Picture 4">
            <a:extLst>
              <a:ext uri="{FF2B5EF4-FFF2-40B4-BE49-F238E27FC236}">
                <a16:creationId xmlns:a16="http://schemas.microsoft.com/office/drawing/2014/main" id="{5F7819A4-2557-2D0E-E94D-0074CCD587E9}"/>
              </a:ext>
            </a:extLst>
          </p:cNvPr>
          <p:cNvPicPr>
            <a:picLocks noChangeAspect="1"/>
          </p:cNvPicPr>
          <p:nvPr/>
        </p:nvPicPr>
        <p:blipFill>
          <a:blip r:embed="rId2"/>
          <a:stretch>
            <a:fillRect/>
          </a:stretch>
        </p:blipFill>
        <p:spPr>
          <a:xfrm>
            <a:off x="323064" y="0"/>
            <a:ext cx="11545872" cy="6858000"/>
          </a:xfrm>
          <a:prstGeom prst="rect">
            <a:avLst/>
          </a:prstGeom>
        </p:spPr>
      </p:pic>
    </p:spTree>
    <p:extLst>
      <p:ext uri="{BB962C8B-B14F-4D97-AF65-F5344CB8AC3E}">
        <p14:creationId xmlns:p14="http://schemas.microsoft.com/office/powerpoint/2010/main" val="11283861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1F96D-3852-9E8E-7D46-DFED0302B18C}"/>
              </a:ext>
            </a:extLst>
          </p:cNvPr>
          <p:cNvSpPr>
            <a:spLocks noGrp="1"/>
          </p:cNvSpPr>
          <p:nvPr>
            <p:ph type="title"/>
          </p:nvPr>
        </p:nvSpPr>
        <p:spPr>
          <a:xfrm>
            <a:off x="571500" y="199717"/>
            <a:ext cx="11049000" cy="887603"/>
          </a:xfrm>
        </p:spPr>
        <p:txBody>
          <a:bodyPr/>
          <a:lstStyle/>
          <a:p>
            <a:r>
              <a:rPr lang="en-US" dirty="0"/>
              <a:t>HELIUM PRODUCTION &amp; PRICE</a:t>
            </a:r>
          </a:p>
        </p:txBody>
      </p:sp>
      <p:sp>
        <p:nvSpPr>
          <p:cNvPr id="3" name="Slide Number Placeholder 2">
            <a:extLst>
              <a:ext uri="{FF2B5EF4-FFF2-40B4-BE49-F238E27FC236}">
                <a16:creationId xmlns:a16="http://schemas.microsoft.com/office/drawing/2014/main" id="{2580C757-26EF-2DB6-3E31-0E09F6A6A575}"/>
              </a:ext>
            </a:extLst>
          </p:cNvPr>
          <p:cNvSpPr>
            <a:spLocks noGrp="1"/>
          </p:cNvSpPr>
          <p:nvPr>
            <p:ph type="sldNum" sz="quarter" idx="4"/>
          </p:nvPr>
        </p:nvSpPr>
        <p:spPr/>
        <p:txBody>
          <a:bodyPr/>
          <a:lstStyle/>
          <a:p>
            <a:fld id="{933A556B-7C63-244D-9B7C-B0EA8042B330}" type="slidenum">
              <a:rPr lang="en-US" smtClean="0"/>
              <a:pPr/>
              <a:t>16</a:t>
            </a:fld>
            <a:endParaRPr lang="en-US" sz="1000" dirty="0"/>
          </a:p>
        </p:txBody>
      </p:sp>
      <p:graphicFrame>
        <p:nvGraphicFramePr>
          <p:cNvPr id="4" name="Table 3">
            <a:extLst>
              <a:ext uri="{FF2B5EF4-FFF2-40B4-BE49-F238E27FC236}">
                <a16:creationId xmlns:a16="http://schemas.microsoft.com/office/drawing/2014/main" id="{F8939358-8A33-FDB0-4BEA-32810861431E}"/>
              </a:ext>
            </a:extLst>
          </p:cNvPr>
          <p:cNvGraphicFramePr>
            <a:graphicFrameLocks noGrp="1"/>
          </p:cNvGraphicFramePr>
          <p:nvPr>
            <p:extLst>
              <p:ext uri="{D42A27DB-BD31-4B8C-83A1-F6EECF244321}">
                <p14:modId xmlns:p14="http://schemas.microsoft.com/office/powerpoint/2010/main" val="2185808859"/>
              </p:ext>
            </p:extLst>
          </p:nvPr>
        </p:nvGraphicFramePr>
        <p:xfrm>
          <a:off x="475489" y="966689"/>
          <a:ext cx="11145011" cy="3606800"/>
        </p:xfrm>
        <a:graphic>
          <a:graphicData uri="http://schemas.openxmlformats.org/drawingml/2006/table">
            <a:tbl>
              <a:tblPr firstRow="1" bandRow="1">
                <a:tableStyleId>{21E4AEA4-8DFA-4A89-87EB-49C32662AFE0}</a:tableStyleId>
              </a:tblPr>
              <a:tblGrid>
                <a:gridCol w="3444499">
                  <a:extLst>
                    <a:ext uri="{9D8B030D-6E8A-4147-A177-3AD203B41FA5}">
                      <a16:colId xmlns:a16="http://schemas.microsoft.com/office/drawing/2014/main" val="1104105793"/>
                    </a:ext>
                  </a:extLst>
                </a:gridCol>
                <a:gridCol w="1835791">
                  <a:extLst>
                    <a:ext uri="{9D8B030D-6E8A-4147-A177-3AD203B41FA5}">
                      <a16:colId xmlns:a16="http://schemas.microsoft.com/office/drawing/2014/main" val="4025940435"/>
                    </a:ext>
                  </a:extLst>
                </a:gridCol>
                <a:gridCol w="1865429">
                  <a:extLst>
                    <a:ext uri="{9D8B030D-6E8A-4147-A177-3AD203B41FA5}">
                      <a16:colId xmlns:a16="http://schemas.microsoft.com/office/drawing/2014/main" val="3750040501"/>
                    </a:ext>
                  </a:extLst>
                </a:gridCol>
                <a:gridCol w="1921778">
                  <a:extLst>
                    <a:ext uri="{9D8B030D-6E8A-4147-A177-3AD203B41FA5}">
                      <a16:colId xmlns:a16="http://schemas.microsoft.com/office/drawing/2014/main" val="4081744225"/>
                    </a:ext>
                  </a:extLst>
                </a:gridCol>
                <a:gridCol w="2077514">
                  <a:extLst>
                    <a:ext uri="{9D8B030D-6E8A-4147-A177-3AD203B41FA5}">
                      <a16:colId xmlns:a16="http://schemas.microsoft.com/office/drawing/2014/main" val="469683594"/>
                    </a:ext>
                  </a:extLst>
                </a:gridCol>
              </a:tblGrid>
              <a:tr h="370840">
                <a:tc>
                  <a:txBody>
                    <a:bodyPr/>
                    <a:lstStyle/>
                    <a:p>
                      <a:endParaRPr lang="en-US"/>
                    </a:p>
                  </a:txBody>
                  <a:tcPr/>
                </a:tc>
                <a:tc>
                  <a:txBody>
                    <a:bodyPr/>
                    <a:lstStyle/>
                    <a:p>
                      <a:pPr algn="ctr"/>
                      <a:r>
                        <a:rPr lang="en-US" dirty="0"/>
                        <a:t>2005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x Million Sm</a:t>
                      </a:r>
                      <a:r>
                        <a:rPr lang="en-US" baseline="30000" dirty="0"/>
                        <a:t>3</a:t>
                      </a:r>
                    </a:p>
                  </a:txBody>
                  <a:tcPr/>
                </a:tc>
                <a:tc>
                  <a:txBody>
                    <a:bodyPr/>
                    <a:lstStyle/>
                    <a:p>
                      <a:pPr algn="ctr"/>
                      <a:r>
                        <a:rPr lang="en-US" dirty="0"/>
                        <a:t>2010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x Million Sm</a:t>
                      </a:r>
                      <a:r>
                        <a:rPr lang="en-US" baseline="30000" dirty="0"/>
                        <a:t>3</a:t>
                      </a:r>
                    </a:p>
                  </a:txBody>
                  <a:tcPr/>
                </a:tc>
                <a:tc>
                  <a:txBody>
                    <a:bodyPr/>
                    <a:lstStyle/>
                    <a:p>
                      <a:pPr algn="ctr"/>
                      <a:r>
                        <a:rPr lang="en-US" dirty="0"/>
                        <a:t>2020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x Million Sm</a:t>
                      </a:r>
                      <a:r>
                        <a:rPr lang="en-US" baseline="30000" dirty="0"/>
                        <a:t>3</a:t>
                      </a:r>
                    </a:p>
                  </a:txBody>
                  <a:tcPr/>
                </a:tc>
                <a:tc>
                  <a:txBody>
                    <a:bodyPr/>
                    <a:lstStyle/>
                    <a:p>
                      <a:pPr algn="ctr"/>
                      <a:r>
                        <a:rPr lang="en-US" dirty="0"/>
                        <a:t>2025</a:t>
                      </a:r>
                    </a:p>
                    <a:p>
                      <a:pPr algn="ctr"/>
                      <a:r>
                        <a:rPr lang="en-US" dirty="0"/>
                        <a:t>x Million Sm</a:t>
                      </a:r>
                      <a:r>
                        <a:rPr lang="en-US" baseline="30000" dirty="0"/>
                        <a:t>3</a:t>
                      </a:r>
                    </a:p>
                  </a:txBody>
                  <a:tcPr/>
                </a:tc>
                <a:extLst>
                  <a:ext uri="{0D108BD9-81ED-4DB2-BD59-A6C34878D82A}">
                    <a16:rowId xmlns:a16="http://schemas.microsoft.com/office/drawing/2014/main" val="747968485"/>
                  </a:ext>
                </a:extLst>
              </a:tr>
              <a:tr h="370840">
                <a:tc>
                  <a:txBody>
                    <a:bodyPr/>
                    <a:lstStyle/>
                    <a:p>
                      <a:r>
                        <a:rPr lang="en-US" dirty="0"/>
                        <a:t>Helium from Natural Gas</a:t>
                      </a:r>
                    </a:p>
                  </a:txBody>
                  <a:tcPr/>
                </a:tc>
                <a:tc>
                  <a:txBody>
                    <a:bodyPr/>
                    <a:lstStyle/>
                    <a:p>
                      <a:pPr algn="ctr"/>
                      <a:r>
                        <a:rPr lang="en-US" dirty="0"/>
                        <a:t>84</a:t>
                      </a:r>
                    </a:p>
                  </a:txBody>
                  <a:tcPr/>
                </a:tc>
                <a:tc>
                  <a:txBody>
                    <a:bodyPr/>
                    <a:lstStyle/>
                    <a:p>
                      <a:pPr algn="ctr"/>
                      <a:r>
                        <a:rPr lang="en-US" dirty="0"/>
                        <a:t>75</a:t>
                      </a:r>
                    </a:p>
                  </a:txBody>
                  <a:tcPr/>
                </a:tc>
                <a:tc>
                  <a:txBody>
                    <a:bodyPr/>
                    <a:lstStyle/>
                    <a:p>
                      <a:pPr algn="ctr"/>
                      <a:r>
                        <a:rPr lang="en-US" dirty="0"/>
                        <a:t>76</a:t>
                      </a:r>
                    </a:p>
                  </a:txBody>
                  <a:tcPr/>
                </a:tc>
                <a:tc>
                  <a:txBody>
                    <a:bodyPr/>
                    <a:lstStyle/>
                    <a:p>
                      <a:pPr algn="ctr"/>
                      <a:r>
                        <a:rPr lang="en-US" dirty="0"/>
                        <a:t>74</a:t>
                      </a:r>
                    </a:p>
                  </a:txBody>
                  <a:tcPr/>
                </a:tc>
                <a:extLst>
                  <a:ext uri="{0D108BD9-81ED-4DB2-BD59-A6C34878D82A}">
                    <a16:rowId xmlns:a16="http://schemas.microsoft.com/office/drawing/2014/main" val="2069768317"/>
                  </a:ext>
                </a:extLst>
              </a:tr>
              <a:tr h="370840">
                <a:tc>
                  <a:txBody>
                    <a:bodyPr/>
                    <a:lstStyle/>
                    <a:p>
                      <a:r>
                        <a:rPr lang="en-US" dirty="0"/>
                        <a:t>Withdraw from storage</a:t>
                      </a:r>
                    </a:p>
                  </a:txBody>
                  <a:tcPr/>
                </a:tc>
                <a:tc>
                  <a:txBody>
                    <a:bodyPr/>
                    <a:lstStyle/>
                    <a:p>
                      <a:pPr algn="ctr"/>
                      <a:r>
                        <a:rPr lang="en-US" dirty="0"/>
                        <a:t>50</a:t>
                      </a:r>
                    </a:p>
                  </a:txBody>
                  <a:tcPr/>
                </a:tc>
                <a:tc>
                  <a:txBody>
                    <a:bodyPr/>
                    <a:lstStyle/>
                    <a:p>
                      <a:pPr algn="ctr"/>
                      <a:r>
                        <a:rPr lang="en-US" dirty="0"/>
                        <a:t>53</a:t>
                      </a:r>
                    </a:p>
                  </a:txBody>
                  <a:tcPr/>
                </a:tc>
                <a:tc>
                  <a:txBody>
                    <a:bodyPr/>
                    <a:lstStyle/>
                    <a:p>
                      <a:pPr algn="ctr"/>
                      <a:r>
                        <a:rPr lang="en-US" dirty="0"/>
                        <a:t>7</a:t>
                      </a:r>
                    </a:p>
                  </a:txBody>
                  <a:tcPr/>
                </a:tc>
                <a:tc>
                  <a:txBody>
                    <a:bodyPr/>
                    <a:lstStyle/>
                    <a:p>
                      <a:pPr algn="ctr"/>
                      <a:r>
                        <a:rPr lang="en-US" dirty="0"/>
                        <a:t>N/A</a:t>
                      </a:r>
                    </a:p>
                  </a:txBody>
                  <a:tcPr/>
                </a:tc>
                <a:extLst>
                  <a:ext uri="{0D108BD9-81ED-4DB2-BD59-A6C34878D82A}">
                    <a16:rowId xmlns:a16="http://schemas.microsoft.com/office/drawing/2014/main" val="4056839499"/>
                  </a:ext>
                </a:extLst>
              </a:tr>
              <a:tr h="370840">
                <a:tc>
                  <a:txBody>
                    <a:bodyPr/>
                    <a:lstStyle/>
                    <a:p>
                      <a:r>
                        <a:rPr lang="en-US" dirty="0"/>
                        <a:t>Helium Sales</a:t>
                      </a:r>
                    </a:p>
                  </a:txBody>
                  <a:tcPr/>
                </a:tc>
                <a:tc>
                  <a:txBody>
                    <a:bodyPr/>
                    <a:lstStyle/>
                    <a:p>
                      <a:pPr algn="ctr"/>
                      <a:r>
                        <a:rPr lang="en-US" dirty="0"/>
                        <a:t>134</a:t>
                      </a:r>
                    </a:p>
                  </a:txBody>
                  <a:tcPr/>
                </a:tc>
                <a:tc>
                  <a:txBody>
                    <a:bodyPr/>
                    <a:lstStyle/>
                    <a:p>
                      <a:pPr algn="ctr"/>
                      <a:r>
                        <a:rPr lang="en-US" dirty="0"/>
                        <a:t>128</a:t>
                      </a:r>
                    </a:p>
                  </a:txBody>
                  <a:tcPr/>
                </a:tc>
                <a:tc>
                  <a:txBody>
                    <a:bodyPr/>
                    <a:lstStyle/>
                    <a:p>
                      <a:pPr algn="ctr"/>
                      <a:r>
                        <a:rPr lang="en-US" dirty="0"/>
                        <a:t>83</a:t>
                      </a:r>
                    </a:p>
                  </a:txBody>
                  <a:tcPr/>
                </a:tc>
                <a:tc>
                  <a:txBody>
                    <a:bodyPr/>
                    <a:lstStyle/>
                    <a:p>
                      <a:pPr algn="ctr"/>
                      <a:r>
                        <a:rPr lang="en-US" dirty="0"/>
                        <a:t>81</a:t>
                      </a:r>
                    </a:p>
                  </a:txBody>
                  <a:tcPr/>
                </a:tc>
                <a:extLst>
                  <a:ext uri="{0D108BD9-81ED-4DB2-BD59-A6C34878D82A}">
                    <a16:rowId xmlns:a16="http://schemas.microsoft.com/office/drawing/2014/main" val="1817294345"/>
                  </a:ext>
                </a:extLst>
              </a:tr>
              <a:tr h="370840">
                <a:tc>
                  <a:txBody>
                    <a:bodyPr/>
                    <a:lstStyle/>
                    <a:p>
                      <a:r>
                        <a:rPr lang="en-US" dirty="0"/>
                        <a:t>Imports</a:t>
                      </a:r>
                    </a:p>
                  </a:txBody>
                  <a:tcPr/>
                </a:tc>
                <a:tc>
                  <a:txBody>
                    <a:bodyPr/>
                    <a:lstStyle/>
                    <a:p>
                      <a:pPr algn="ctr"/>
                      <a:r>
                        <a:rPr lang="en-US" dirty="0"/>
                        <a:t>-</a:t>
                      </a:r>
                    </a:p>
                  </a:txBody>
                  <a:tcPr/>
                </a:tc>
                <a:tc>
                  <a:txBody>
                    <a:bodyPr/>
                    <a:lstStyle/>
                    <a:p>
                      <a:pPr algn="ctr"/>
                      <a:r>
                        <a:rPr lang="en-US" dirty="0"/>
                        <a:t>-</a:t>
                      </a:r>
                    </a:p>
                  </a:txBody>
                  <a:tcPr/>
                </a:tc>
                <a:tc>
                  <a:txBody>
                    <a:bodyPr/>
                    <a:lstStyle/>
                    <a:p>
                      <a:pPr algn="ctr"/>
                      <a:r>
                        <a:rPr lang="en-US" dirty="0"/>
                        <a:t>7</a:t>
                      </a:r>
                    </a:p>
                  </a:txBody>
                  <a:tcPr/>
                </a:tc>
                <a:tc>
                  <a:txBody>
                    <a:bodyPr/>
                    <a:lstStyle/>
                    <a:p>
                      <a:pPr algn="ctr"/>
                      <a:r>
                        <a:rPr lang="en-US" dirty="0"/>
                        <a:t>8</a:t>
                      </a:r>
                    </a:p>
                  </a:txBody>
                  <a:tcPr/>
                </a:tc>
                <a:extLst>
                  <a:ext uri="{0D108BD9-81ED-4DB2-BD59-A6C34878D82A}">
                    <a16:rowId xmlns:a16="http://schemas.microsoft.com/office/drawing/2014/main" val="1602348525"/>
                  </a:ext>
                </a:extLst>
              </a:tr>
              <a:tr h="370840">
                <a:tc>
                  <a:txBody>
                    <a:bodyPr/>
                    <a:lstStyle/>
                    <a:p>
                      <a:r>
                        <a:rPr lang="en-US" dirty="0"/>
                        <a:t>Exports</a:t>
                      </a:r>
                    </a:p>
                  </a:txBody>
                  <a:tcPr/>
                </a:tc>
                <a:tc>
                  <a:txBody>
                    <a:bodyPr/>
                    <a:lstStyle/>
                    <a:p>
                      <a:pPr algn="ctr"/>
                      <a:r>
                        <a:rPr lang="en-US" dirty="0"/>
                        <a:t>49</a:t>
                      </a:r>
                    </a:p>
                  </a:txBody>
                  <a:tcPr/>
                </a:tc>
                <a:tc>
                  <a:txBody>
                    <a:bodyPr/>
                    <a:lstStyle/>
                    <a:p>
                      <a:pPr algn="ctr"/>
                      <a:r>
                        <a:rPr lang="en-US" dirty="0"/>
                        <a:t>77</a:t>
                      </a:r>
                    </a:p>
                  </a:txBody>
                  <a:tcPr/>
                </a:tc>
                <a:tc>
                  <a:txBody>
                    <a:bodyPr/>
                    <a:lstStyle/>
                    <a:p>
                      <a:pPr algn="ctr"/>
                      <a:r>
                        <a:rPr lang="en-US" dirty="0"/>
                        <a:t>50</a:t>
                      </a:r>
                    </a:p>
                  </a:txBody>
                  <a:tcPr/>
                </a:tc>
                <a:tc>
                  <a:txBody>
                    <a:bodyPr/>
                    <a:lstStyle/>
                    <a:p>
                      <a:pPr algn="ctr"/>
                      <a:r>
                        <a:rPr lang="en-US" dirty="0"/>
                        <a:t>38</a:t>
                      </a:r>
                    </a:p>
                  </a:txBody>
                  <a:tcPr/>
                </a:tc>
                <a:extLst>
                  <a:ext uri="{0D108BD9-81ED-4DB2-BD59-A6C34878D82A}">
                    <a16:rowId xmlns:a16="http://schemas.microsoft.com/office/drawing/2014/main" val="303613462"/>
                  </a:ext>
                </a:extLst>
              </a:tr>
              <a:tr h="370840">
                <a:tc>
                  <a:txBody>
                    <a:bodyPr/>
                    <a:lstStyle/>
                    <a:p>
                      <a:r>
                        <a:rPr lang="en-US" dirty="0"/>
                        <a:t>Consumption, Apparent</a:t>
                      </a:r>
                    </a:p>
                  </a:txBody>
                  <a:tcPr/>
                </a:tc>
                <a:tc>
                  <a:txBody>
                    <a:bodyPr/>
                    <a:lstStyle/>
                    <a:p>
                      <a:pPr algn="ctr"/>
                      <a:r>
                        <a:rPr lang="en-US" dirty="0"/>
                        <a:t>85</a:t>
                      </a:r>
                    </a:p>
                  </a:txBody>
                  <a:tcPr/>
                </a:tc>
                <a:tc>
                  <a:txBody>
                    <a:bodyPr/>
                    <a:lstStyle/>
                    <a:p>
                      <a:pPr algn="ctr"/>
                      <a:r>
                        <a:rPr lang="en-US" dirty="0"/>
                        <a:t>51</a:t>
                      </a:r>
                    </a:p>
                  </a:txBody>
                  <a:tcPr/>
                </a:tc>
                <a:tc>
                  <a:txBody>
                    <a:bodyPr/>
                    <a:lstStyle/>
                    <a:p>
                      <a:pPr algn="ctr"/>
                      <a:r>
                        <a:rPr lang="en-US" dirty="0"/>
                        <a:t>40</a:t>
                      </a:r>
                    </a:p>
                  </a:txBody>
                  <a:tcPr/>
                </a:tc>
                <a:tc>
                  <a:txBody>
                    <a:bodyPr/>
                    <a:lstStyle/>
                    <a:p>
                      <a:pPr algn="ctr"/>
                      <a:r>
                        <a:rPr lang="en-US" dirty="0"/>
                        <a:t>51</a:t>
                      </a:r>
                    </a:p>
                  </a:txBody>
                  <a:tcPr/>
                </a:tc>
                <a:extLst>
                  <a:ext uri="{0D108BD9-81ED-4DB2-BD59-A6C34878D82A}">
                    <a16:rowId xmlns:a16="http://schemas.microsoft.com/office/drawing/2014/main" val="3714519458"/>
                  </a:ext>
                </a:extLst>
              </a:tr>
              <a:tr h="370840">
                <a:tc>
                  <a:txBody>
                    <a:bodyPr/>
                    <a:lstStyle/>
                    <a:p>
                      <a:r>
                        <a:rPr lang="en-US" dirty="0"/>
                        <a:t>Federal User Crude He price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$5.45/</a:t>
                      </a:r>
                      <a:r>
                        <a:rPr lang="en-US" dirty="0" err="1"/>
                        <a:t>Liq.Gal</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$6.47/</a:t>
                      </a:r>
                      <a:r>
                        <a:rPr lang="en-US" dirty="0" err="1"/>
                        <a:t>Liq.Gal</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$10/</a:t>
                      </a:r>
                      <a:r>
                        <a:rPr lang="en-US" dirty="0" err="1"/>
                        <a:t>Liq.Gal</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No more</a:t>
                      </a:r>
                    </a:p>
                  </a:txBody>
                  <a:tcPr/>
                </a:tc>
                <a:extLst>
                  <a:ext uri="{0D108BD9-81ED-4DB2-BD59-A6C34878D82A}">
                    <a16:rowId xmlns:a16="http://schemas.microsoft.com/office/drawing/2014/main" val="1507615249"/>
                  </a:ext>
                </a:extLst>
              </a:tr>
              <a:tr h="370840">
                <a:tc>
                  <a:txBody>
                    <a:bodyPr/>
                    <a:lstStyle/>
                    <a:p>
                      <a:r>
                        <a:rPr lang="en-US" dirty="0"/>
                        <a:t>Federal user purchase price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$10.8/</a:t>
                      </a:r>
                      <a:r>
                        <a:rPr lang="en-US" dirty="0" err="1"/>
                        <a:t>Liq.Gal</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$16/</a:t>
                      </a:r>
                      <a:r>
                        <a:rPr lang="en-US" dirty="0" err="1"/>
                        <a:t>Liq.Gal</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$32/</a:t>
                      </a:r>
                      <a:r>
                        <a:rPr lang="en-US" dirty="0" err="1"/>
                        <a:t>Liq.Gal</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$69.5/</a:t>
                      </a:r>
                      <a:r>
                        <a:rPr lang="en-US" dirty="0" err="1"/>
                        <a:t>Liq</a:t>
                      </a:r>
                      <a:r>
                        <a:rPr lang="en-US" dirty="0"/>
                        <a:t> Gal.</a:t>
                      </a:r>
                    </a:p>
                  </a:txBody>
                  <a:tcPr/>
                </a:tc>
                <a:extLst>
                  <a:ext uri="{0D108BD9-81ED-4DB2-BD59-A6C34878D82A}">
                    <a16:rowId xmlns:a16="http://schemas.microsoft.com/office/drawing/2014/main" val="2294975064"/>
                  </a:ext>
                </a:extLst>
              </a:tr>
            </a:tbl>
          </a:graphicData>
        </a:graphic>
      </p:graphicFrame>
      <p:graphicFrame>
        <p:nvGraphicFramePr>
          <p:cNvPr id="6" name="Table 5">
            <a:extLst>
              <a:ext uri="{FF2B5EF4-FFF2-40B4-BE49-F238E27FC236}">
                <a16:creationId xmlns:a16="http://schemas.microsoft.com/office/drawing/2014/main" id="{6666F6B4-DBF9-78E8-E3F5-1F4665C14FF8}"/>
              </a:ext>
            </a:extLst>
          </p:cNvPr>
          <p:cNvGraphicFramePr>
            <a:graphicFrameLocks noGrp="1"/>
          </p:cNvGraphicFramePr>
          <p:nvPr>
            <p:extLst>
              <p:ext uri="{D42A27DB-BD31-4B8C-83A1-F6EECF244321}">
                <p14:modId xmlns:p14="http://schemas.microsoft.com/office/powerpoint/2010/main" val="2301614766"/>
              </p:ext>
            </p:extLst>
          </p:nvPr>
        </p:nvGraphicFramePr>
        <p:xfrm>
          <a:off x="475489" y="4630810"/>
          <a:ext cx="11000073" cy="1854200"/>
        </p:xfrm>
        <a:graphic>
          <a:graphicData uri="http://schemas.openxmlformats.org/drawingml/2006/table">
            <a:tbl>
              <a:tblPr firstRow="1" bandRow="1">
                <a:tableStyleId>{5C22544A-7EE6-4342-B048-85BDC9FD1C3A}</a:tableStyleId>
              </a:tblPr>
              <a:tblGrid>
                <a:gridCol w="7333382">
                  <a:extLst>
                    <a:ext uri="{9D8B030D-6E8A-4147-A177-3AD203B41FA5}">
                      <a16:colId xmlns:a16="http://schemas.microsoft.com/office/drawing/2014/main" val="2444070074"/>
                    </a:ext>
                  </a:extLst>
                </a:gridCol>
                <a:gridCol w="3666691">
                  <a:extLst>
                    <a:ext uri="{9D8B030D-6E8A-4147-A177-3AD203B41FA5}">
                      <a16:colId xmlns:a16="http://schemas.microsoft.com/office/drawing/2014/main" val="3949584730"/>
                    </a:ext>
                  </a:extLst>
                </a:gridCol>
              </a:tblGrid>
              <a:tr h="370840">
                <a:tc>
                  <a:txBody>
                    <a:bodyPr/>
                    <a:lstStyle/>
                    <a:p>
                      <a:pPr algn="ctr"/>
                      <a:r>
                        <a:rPr lang="en-US" dirty="0"/>
                        <a:t>USA DOMESTIC </a:t>
                      </a:r>
                      <a:r>
                        <a:rPr lang="en-US" dirty="0">
                          <a:solidFill>
                            <a:srgbClr val="FF0000"/>
                          </a:solidFill>
                        </a:rPr>
                        <a:t>NEW</a:t>
                      </a:r>
                      <a:r>
                        <a:rPr lang="en-US" dirty="0"/>
                        <a:t> HELIUM OPERATION </a:t>
                      </a:r>
                      <a:r>
                        <a:rPr lang="en-US" dirty="0">
                          <a:solidFill>
                            <a:srgbClr val="FF0000"/>
                          </a:solidFill>
                        </a:rPr>
                        <a:t>2025</a:t>
                      </a:r>
                    </a:p>
                  </a:txBody>
                  <a:tcPr/>
                </a:tc>
                <a:tc>
                  <a:txBody>
                    <a:bodyPr/>
                    <a:lstStyle/>
                    <a:p>
                      <a:pPr algn="ctr"/>
                      <a:r>
                        <a:rPr lang="en-US" dirty="0"/>
                        <a:t> STATE</a:t>
                      </a:r>
                    </a:p>
                  </a:txBody>
                  <a:tcPr/>
                </a:tc>
                <a:extLst>
                  <a:ext uri="{0D108BD9-81ED-4DB2-BD59-A6C34878D82A}">
                    <a16:rowId xmlns:a16="http://schemas.microsoft.com/office/drawing/2014/main" val="1598237894"/>
                  </a:ext>
                </a:extLst>
              </a:tr>
              <a:tr h="370840">
                <a:tc>
                  <a:txBody>
                    <a:bodyPr/>
                    <a:lstStyle/>
                    <a:p>
                      <a:pPr algn="ctr"/>
                      <a:r>
                        <a:rPr lang="en-US" b="1" dirty="0"/>
                        <a:t>2 {</a:t>
                      </a:r>
                      <a:r>
                        <a:rPr lang="en-US" b="1" dirty="0" err="1"/>
                        <a:t>LittleWater</a:t>
                      </a:r>
                      <a:r>
                        <a:rPr lang="en-US" b="1" dirty="0"/>
                        <a:t>, </a:t>
                      </a:r>
                      <a:r>
                        <a:rPr lang="en-US" b="1" dirty="0" err="1"/>
                        <a:t>WestPecos</a:t>
                      </a:r>
                      <a:r>
                        <a:rPr lang="en-US" b="1" dirty="0"/>
                        <a:t>}</a:t>
                      </a:r>
                    </a:p>
                  </a:txBody>
                  <a:tcPr/>
                </a:tc>
                <a:tc>
                  <a:txBody>
                    <a:bodyPr/>
                    <a:lstStyle/>
                    <a:p>
                      <a:pPr algn="ctr"/>
                      <a:r>
                        <a:rPr lang="en-US" dirty="0"/>
                        <a:t>New Mexico</a:t>
                      </a:r>
                    </a:p>
                  </a:txBody>
                  <a:tcPr/>
                </a:tc>
                <a:extLst>
                  <a:ext uri="{0D108BD9-81ED-4DB2-BD59-A6C34878D82A}">
                    <a16:rowId xmlns:a16="http://schemas.microsoft.com/office/drawing/2014/main" val="4076954053"/>
                  </a:ext>
                </a:extLst>
              </a:tr>
              <a:tr h="370840">
                <a:tc>
                  <a:txBody>
                    <a:bodyPr/>
                    <a:lstStyle/>
                    <a:p>
                      <a:pPr algn="ctr"/>
                      <a:r>
                        <a:rPr lang="en-US" b="1" dirty="0"/>
                        <a:t>1  {Las Animas}</a:t>
                      </a:r>
                    </a:p>
                  </a:txBody>
                  <a:tcPr/>
                </a:tc>
                <a:tc>
                  <a:txBody>
                    <a:bodyPr/>
                    <a:lstStyle/>
                    <a:p>
                      <a:pPr algn="ctr"/>
                      <a:r>
                        <a:rPr lang="en-US" dirty="0"/>
                        <a:t>Colorado</a:t>
                      </a:r>
                    </a:p>
                  </a:txBody>
                  <a:tcPr/>
                </a:tc>
                <a:extLst>
                  <a:ext uri="{0D108BD9-81ED-4DB2-BD59-A6C34878D82A}">
                    <a16:rowId xmlns:a16="http://schemas.microsoft.com/office/drawing/2014/main" val="966988566"/>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1 {Fort Dodge}</a:t>
                      </a:r>
                    </a:p>
                  </a:txBody>
                  <a:tcPr/>
                </a:tc>
                <a:tc>
                  <a:txBody>
                    <a:bodyPr/>
                    <a:lstStyle/>
                    <a:p>
                      <a:pPr algn="ctr"/>
                      <a:r>
                        <a:rPr lang="en-US" dirty="0"/>
                        <a:t>Kansas</a:t>
                      </a:r>
                    </a:p>
                  </a:txBody>
                  <a:tcPr/>
                </a:tc>
                <a:extLst>
                  <a:ext uri="{0D108BD9-81ED-4DB2-BD59-A6C34878D82A}">
                    <a16:rowId xmlns:a16="http://schemas.microsoft.com/office/drawing/2014/main" val="3341899913"/>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1 {</a:t>
                      </a:r>
                      <a:r>
                        <a:rPr lang="en-US" b="1" dirty="0" err="1"/>
                        <a:t>KevinDome</a:t>
                      </a:r>
                      <a:r>
                        <a:rPr lang="en-US" b="1" dirty="0"/>
                        <a:t>}</a:t>
                      </a:r>
                    </a:p>
                  </a:txBody>
                  <a:tcPr/>
                </a:tc>
                <a:tc>
                  <a:txBody>
                    <a:bodyPr/>
                    <a:lstStyle/>
                    <a:p>
                      <a:pPr algn="ctr"/>
                      <a:r>
                        <a:rPr lang="en-US" dirty="0"/>
                        <a:t>Montana</a:t>
                      </a:r>
                    </a:p>
                  </a:txBody>
                  <a:tcPr/>
                </a:tc>
                <a:extLst>
                  <a:ext uri="{0D108BD9-81ED-4DB2-BD59-A6C34878D82A}">
                    <a16:rowId xmlns:a16="http://schemas.microsoft.com/office/drawing/2014/main" val="2048343346"/>
                  </a:ext>
                </a:extLst>
              </a:tr>
            </a:tbl>
          </a:graphicData>
        </a:graphic>
      </p:graphicFrame>
    </p:spTree>
    <p:extLst>
      <p:ext uri="{BB962C8B-B14F-4D97-AF65-F5344CB8AC3E}">
        <p14:creationId xmlns:p14="http://schemas.microsoft.com/office/powerpoint/2010/main" val="18651364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A5A47-6F46-9792-1BBD-3F66FB29DA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74FF0E-ADB9-D9A6-3D35-7B368BD53C10}"/>
              </a:ext>
            </a:extLst>
          </p:cNvPr>
          <p:cNvSpPr>
            <a:spLocks noGrp="1"/>
          </p:cNvSpPr>
          <p:nvPr>
            <p:ph type="title"/>
          </p:nvPr>
        </p:nvSpPr>
        <p:spPr>
          <a:xfrm>
            <a:off x="789656" y="114708"/>
            <a:ext cx="11049000" cy="887603"/>
          </a:xfrm>
        </p:spPr>
        <p:txBody>
          <a:bodyPr/>
          <a:lstStyle/>
          <a:p>
            <a:r>
              <a:rPr lang="en-US" dirty="0"/>
              <a:t>WORLD HELIUM PRODUCTION</a:t>
            </a:r>
          </a:p>
        </p:txBody>
      </p:sp>
      <p:sp>
        <p:nvSpPr>
          <p:cNvPr id="3" name="Slide Number Placeholder 2">
            <a:extLst>
              <a:ext uri="{FF2B5EF4-FFF2-40B4-BE49-F238E27FC236}">
                <a16:creationId xmlns:a16="http://schemas.microsoft.com/office/drawing/2014/main" id="{3531AE4E-710C-3B49-2058-FC911C3EBB6F}"/>
              </a:ext>
            </a:extLst>
          </p:cNvPr>
          <p:cNvSpPr>
            <a:spLocks noGrp="1"/>
          </p:cNvSpPr>
          <p:nvPr>
            <p:ph type="sldNum" sz="quarter" idx="4"/>
          </p:nvPr>
        </p:nvSpPr>
        <p:spPr/>
        <p:txBody>
          <a:bodyPr/>
          <a:lstStyle/>
          <a:p>
            <a:fld id="{933A556B-7C63-244D-9B7C-B0EA8042B330}" type="slidenum">
              <a:rPr lang="en-US" smtClean="0"/>
              <a:pPr/>
              <a:t>17</a:t>
            </a:fld>
            <a:endParaRPr lang="en-US" sz="1000" dirty="0"/>
          </a:p>
        </p:txBody>
      </p:sp>
      <p:graphicFrame>
        <p:nvGraphicFramePr>
          <p:cNvPr id="4" name="Table 3">
            <a:extLst>
              <a:ext uri="{FF2B5EF4-FFF2-40B4-BE49-F238E27FC236}">
                <a16:creationId xmlns:a16="http://schemas.microsoft.com/office/drawing/2014/main" id="{694DECC5-C6D9-2ED4-3485-B239A52B660E}"/>
              </a:ext>
            </a:extLst>
          </p:cNvPr>
          <p:cNvGraphicFramePr>
            <a:graphicFrameLocks noGrp="1"/>
          </p:cNvGraphicFramePr>
          <p:nvPr>
            <p:extLst>
              <p:ext uri="{D42A27DB-BD31-4B8C-83A1-F6EECF244321}">
                <p14:modId xmlns:p14="http://schemas.microsoft.com/office/powerpoint/2010/main" val="895673974"/>
              </p:ext>
            </p:extLst>
          </p:nvPr>
        </p:nvGraphicFramePr>
        <p:xfrm>
          <a:off x="620429" y="830571"/>
          <a:ext cx="11000071" cy="4937760"/>
        </p:xfrm>
        <a:graphic>
          <a:graphicData uri="http://schemas.openxmlformats.org/drawingml/2006/table">
            <a:tbl>
              <a:tblPr firstRow="1" bandRow="1">
                <a:tableStyleId>{7DF18680-E054-41AD-8BC1-D1AEF772440D}</a:tableStyleId>
              </a:tblPr>
              <a:tblGrid>
                <a:gridCol w="3070344">
                  <a:extLst>
                    <a:ext uri="{9D8B030D-6E8A-4147-A177-3AD203B41FA5}">
                      <a16:colId xmlns:a16="http://schemas.microsoft.com/office/drawing/2014/main" val="1104105793"/>
                    </a:ext>
                  </a:extLst>
                </a:gridCol>
                <a:gridCol w="4237120">
                  <a:extLst>
                    <a:ext uri="{9D8B030D-6E8A-4147-A177-3AD203B41FA5}">
                      <a16:colId xmlns:a16="http://schemas.microsoft.com/office/drawing/2014/main" val="4025940435"/>
                    </a:ext>
                  </a:extLst>
                </a:gridCol>
                <a:gridCol w="3692607">
                  <a:extLst>
                    <a:ext uri="{9D8B030D-6E8A-4147-A177-3AD203B41FA5}">
                      <a16:colId xmlns:a16="http://schemas.microsoft.com/office/drawing/2014/main" val="3750040501"/>
                    </a:ext>
                  </a:extLst>
                </a:gridCol>
              </a:tblGrid>
              <a:tr h="393376">
                <a:tc>
                  <a:txBody>
                    <a:bodyPr/>
                    <a:lstStyle/>
                    <a:p>
                      <a:pPr algn="ctr"/>
                      <a:r>
                        <a:rPr lang="en-US" sz="1800" baseline="0" dirty="0"/>
                        <a:t>[</a:t>
                      </a:r>
                      <a:r>
                        <a:rPr lang="en-US" sz="1800" dirty="0"/>
                        <a:t>x Million Sm</a:t>
                      </a:r>
                      <a:r>
                        <a:rPr lang="en-US" sz="1800" baseline="30000" dirty="0"/>
                        <a:t>3</a:t>
                      </a:r>
                      <a:r>
                        <a:rPr lang="en-US" sz="1800" baseline="0" dirty="0"/>
                        <a:t>]</a:t>
                      </a:r>
                      <a:endParaRPr lang="en-US" sz="1800" dirty="0"/>
                    </a:p>
                  </a:txBody>
                  <a:tcPr anchor="ctr" anchorCtr="1"/>
                </a:tc>
                <a:tc>
                  <a:txBody>
                    <a:bodyPr/>
                    <a:lstStyle/>
                    <a:p>
                      <a:pPr algn="ctr"/>
                      <a:r>
                        <a:rPr lang="en-US" sz="2400" baseline="0" dirty="0"/>
                        <a:t>2024</a:t>
                      </a:r>
                    </a:p>
                  </a:txBody>
                  <a:tcPr anchor="ctr" anchorCtr="1"/>
                </a:tc>
                <a:tc>
                  <a:txBody>
                    <a:bodyPr/>
                    <a:lstStyle/>
                    <a:p>
                      <a:pPr algn="ctr"/>
                      <a:r>
                        <a:rPr lang="en-US" sz="2400" baseline="0" dirty="0"/>
                        <a:t>2025</a:t>
                      </a:r>
                    </a:p>
                  </a:txBody>
                  <a:tcPr anchor="ctr" anchorCtr="1"/>
                </a:tc>
                <a:extLst>
                  <a:ext uri="{0D108BD9-81ED-4DB2-BD59-A6C34878D82A}">
                    <a16:rowId xmlns:a16="http://schemas.microsoft.com/office/drawing/2014/main" val="747968485"/>
                  </a:ext>
                </a:extLst>
              </a:tr>
              <a:tr h="388060">
                <a:tc>
                  <a:txBody>
                    <a:bodyPr/>
                    <a:lstStyle/>
                    <a:p>
                      <a:r>
                        <a:rPr lang="en-US" sz="2400" b="1" dirty="0"/>
                        <a:t>USA</a:t>
                      </a:r>
                    </a:p>
                  </a:txBody>
                  <a:tcPr/>
                </a:tc>
                <a:tc>
                  <a:txBody>
                    <a:bodyPr/>
                    <a:lstStyle/>
                    <a:p>
                      <a:pPr algn="ctr"/>
                      <a:r>
                        <a:rPr lang="en-US" sz="2400" b="1" dirty="0"/>
                        <a:t>80</a:t>
                      </a:r>
                    </a:p>
                  </a:txBody>
                  <a:tcPr/>
                </a:tc>
                <a:tc>
                  <a:txBody>
                    <a:bodyPr/>
                    <a:lstStyle/>
                    <a:p>
                      <a:pPr algn="ctr"/>
                      <a:r>
                        <a:rPr lang="en-US" sz="2400" b="1" dirty="0"/>
                        <a:t>81 + New</a:t>
                      </a:r>
                    </a:p>
                  </a:txBody>
                  <a:tcPr/>
                </a:tc>
                <a:extLst>
                  <a:ext uri="{0D108BD9-81ED-4DB2-BD59-A6C34878D82A}">
                    <a16:rowId xmlns:a16="http://schemas.microsoft.com/office/drawing/2014/main" val="2069768317"/>
                  </a:ext>
                </a:extLst>
              </a:tr>
              <a:tr h="388060">
                <a:tc>
                  <a:txBody>
                    <a:bodyPr/>
                    <a:lstStyle/>
                    <a:p>
                      <a:r>
                        <a:rPr lang="en-US" sz="2400" b="1" dirty="0"/>
                        <a:t>QATAR</a:t>
                      </a:r>
                    </a:p>
                  </a:txBody>
                  <a:tcPr/>
                </a:tc>
                <a:tc>
                  <a:txBody>
                    <a:bodyPr/>
                    <a:lstStyle/>
                    <a:p>
                      <a:pPr algn="ctr"/>
                      <a:r>
                        <a:rPr lang="en-US" sz="2400" b="1" dirty="0"/>
                        <a:t>11</a:t>
                      </a:r>
                    </a:p>
                  </a:txBody>
                  <a:tcPr/>
                </a:tc>
                <a:tc>
                  <a:txBody>
                    <a:bodyPr/>
                    <a:lstStyle/>
                    <a:p>
                      <a:pPr algn="ctr"/>
                      <a:r>
                        <a:rPr lang="en-US" sz="2400" b="1" dirty="0"/>
                        <a:t>11</a:t>
                      </a:r>
                    </a:p>
                  </a:txBody>
                  <a:tcPr/>
                </a:tc>
                <a:extLst>
                  <a:ext uri="{0D108BD9-81ED-4DB2-BD59-A6C34878D82A}">
                    <a16:rowId xmlns:a16="http://schemas.microsoft.com/office/drawing/2014/main" val="4056839499"/>
                  </a:ext>
                </a:extLst>
              </a:tr>
              <a:tr h="388060">
                <a:tc>
                  <a:txBody>
                    <a:bodyPr/>
                    <a:lstStyle/>
                    <a:p>
                      <a:r>
                        <a:rPr lang="en-US" sz="2400" b="1" dirty="0"/>
                        <a:t>RUSSIA</a:t>
                      </a:r>
                    </a:p>
                  </a:txBody>
                  <a:tcPr/>
                </a:tc>
                <a:tc>
                  <a:txBody>
                    <a:bodyPr/>
                    <a:lstStyle/>
                    <a:p>
                      <a:pPr algn="ctr"/>
                      <a:r>
                        <a:rPr lang="en-US" sz="2400" b="1" dirty="0"/>
                        <a:t>17</a:t>
                      </a:r>
                    </a:p>
                  </a:txBody>
                  <a:tcPr/>
                </a:tc>
                <a:tc>
                  <a:txBody>
                    <a:bodyPr/>
                    <a:lstStyle/>
                    <a:p>
                      <a:pPr algn="ctr"/>
                      <a:r>
                        <a:rPr lang="en-US" sz="2400" b="1" dirty="0"/>
                        <a:t>18</a:t>
                      </a:r>
                    </a:p>
                  </a:txBody>
                  <a:tcPr/>
                </a:tc>
                <a:extLst>
                  <a:ext uri="{0D108BD9-81ED-4DB2-BD59-A6C34878D82A}">
                    <a16:rowId xmlns:a16="http://schemas.microsoft.com/office/drawing/2014/main" val="1817294345"/>
                  </a:ext>
                </a:extLst>
              </a:tr>
              <a:tr h="388060">
                <a:tc>
                  <a:txBody>
                    <a:bodyPr/>
                    <a:lstStyle/>
                    <a:p>
                      <a:r>
                        <a:rPr lang="en-US" sz="2400" b="1" dirty="0"/>
                        <a:t>ALGERIA</a:t>
                      </a:r>
                    </a:p>
                  </a:txBody>
                  <a:tcPr/>
                </a:tc>
                <a:tc>
                  <a:txBody>
                    <a:bodyPr/>
                    <a:lstStyle/>
                    <a:p>
                      <a:pPr algn="ctr"/>
                      <a:r>
                        <a:rPr lang="en-US" sz="2400" b="1" dirty="0"/>
                        <a:t>11</a:t>
                      </a:r>
                    </a:p>
                  </a:txBody>
                  <a:tcPr/>
                </a:tc>
                <a:tc>
                  <a:txBody>
                    <a:bodyPr/>
                    <a:lstStyle/>
                    <a:p>
                      <a:pPr algn="ctr"/>
                      <a:r>
                        <a:rPr lang="en-US" sz="2400" b="1" dirty="0"/>
                        <a:t>11</a:t>
                      </a:r>
                    </a:p>
                  </a:txBody>
                  <a:tcPr/>
                </a:tc>
                <a:extLst>
                  <a:ext uri="{0D108BD9-81ED-4DB2-BD59-A6C34878D82A}">
                    <a16:rowId xmlns:a16="http://schemas.microsoft.com/office/drawing/2014/main" val="1602348525"/>
                  </a:ext>
                </a:extLst>
              </a:tr>
              <a:tr h="388060">
                <a:tc>
                  <a:txBody>
                    <a:bodyPr/>
                    <a:lstStyle/>
                    <a:p>
                      <a:r>
                        <a:rPr lang="en-US" sz="2400" b="1" dirty="0"/>
                        <a:t>CANADA</a:t>
                      </a:r>
                    </a:p>
                  </a:txBody>
                  <a:tcPr/>
                </a:tc>
                <a:tc>
                  <a:txBody>
                    <a:bodyPr/>
                    <a:lstStyle/>
                    <a:p>
                      <a:pPr algn="ctr"/>
                      <a:r>
                        <a:rPr lang="en-US" sz="2400" b="1" dirty="0"/>
                        <a:t>3</a:t>
                      </a:r>
                    </a:p>
                  </a:txBody>
                  <a:tcPr/>
                </a:tc>
                <a:tc>
                  <a:txBody>
                    <a:bodyPr/>
                    <a:lstStyle/>
                    <a:p>
                      <a:pPr algn="ctr"/>
                      <a:r>
                        <a:rPr lang="en-US" sz="2400" b="1" dirty="0"/>
                        <a:t>3  [1 new coming]</a:t>
                      </a:r>
                    </a:p>
                  </a:txBody>
                  <a:tcPr/>
                </a:tc>
                <a:extLst>
                  <a:ext uri="{0D108BD9-81ED-4DB2-BD59-A6C34878D82A}">
                    <a16:rowId xmlns:a16="http://schemas.microsoft.com/office/drawing/2014/main" val="303613462"/>
                  </a:ext>
                </a:extLst>
              </a:tr>
              <a:tr h="388060">
                <a:tc>
                  <a:txBody>
                    <a:bodyPr/>
                    <a:lstStyle/>
                    <a:p>
                      <a:r>
                        <a:rPr lang="en-US" sz="2400" b="1" dirty="0"/>
                        <a:t>POLAND</a:t>
                      </a:r>
                    </a:p>
                  </a:txBody>
                  <a:tcPr/>
                </a:tc>
                <a:tc>
                  <a:txBody>
                    <a:bodyPr/>
                    <a:lstStyle/>
                    <a:p>
                      <a:pPr algn="ctr"/>
                      <a:r>
                        <a:rPr lang="en-US" sz="2400" b="1" dirty="0"/>
                        <a:t>3</a:t>
                      </a:r>
                    </a:p>
                  </a:txBody>
                  <a:tcPr/>
                </a:tc>
                <a:tc>
                  <a:txBody>
                    <a:bodyPr/>
                    <a:lstStyle/>
                    <a:p>
                      <a:pPr algn="ctr"/>
                      <a:r>
                        <a:rPr lang="en-US" sz="2400" b="1" dirty="0"/>
                        <a:t>3</a:t>
                      </a:r>
                    </a:p>
                  </a:txBody>
                  <a:tcPr/>
                </a:tc>
                <a:extLst>
                  <a:ext uri="{0D108BD9-81ED-4DB2-BD59-A6C34878D82A}">
                    <a16:rowId xmlns:a16="http://schemas.microsoft.com/office/drawing/2014/main" val="859287144"/>
                  </a:ext>
                </a:extLst>
              </a:tr>
              <a:tr h="388060">
                <a:tc>
                  <a:txBody>
                    <a:bodyPr/>
                    <a:lstStyle/>
                    <a:p>
                      <a:r>
                        <a:rPr lang="en-US" sz="2400" b="1" dirty="0"/>
                        <a:t>CHINA</a:t>
                      </a:r>
                    </a:p>
                  </a:txBody>
                  <a:tcPr/>
                </a:tc>
                <a:tc>
                  <a:txBody>
                    <a:bodyPr/>
                    <a:lstStyle/>
                    <a:p>
                      <a:pPr algn="ctr"/>
                      <a:r>
                        <a:rPr lang="en-US" sz="2400" b="1" dirty="0"/>
                        <a:t>3</a:t>
                      </a:r>
                    </a:p>
                  </a:txBody>
                  <a:tcPr/>
                </a:tc>
                <a:tc>
                  <a:txBody>
                    <a:bodyPr/>
                    <a:lstStyle/>
                    <a:p>
                      <a:pPr algn="ctr"/>
                      <a:r>
                        <a:rPr lang="en-US" sz="2400" b="1" dirty="0"/>
                        <a:t>3</a:t>
                      </a:r>
                    </a:p>
                  </a:txBody>
                  <a:tcPr/>
                </a:tc>
                <a:extLst>
                  <a:ext uri="{0D108BD9-81ED-4DB2-BD59-A6C34878D82A}">
                    <a16:rowId xmlns:a16="http://schemas.microsoft.com/office/drawing/2014/main" val="3714519458"/>
                  </a:ext>
                </a:extLst>
              </a:tr>
              <a:tr h="388060">
                <a:tc>
                  <a:txBody>
                    <a:bodyPr/>
                    <a:lstStyle/>
                    <a:p>
                      <a:r>
                        <a:rPr lang="en-US" sz="2400" b="1" dirty="0"/>
                        <a:t>SOUTH AFRICA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t>New (0.5) </a:t>
                      </a:r>
                      <a:r>
                        <a:rPr lang="en-US" sz="2400" b="1" dirty="0">
                          <a:sym typeface="Wingdings" panose="05000000000000000000" pitchFamily="2" charset="2"/>
                        </a:rPr>
                        <a:t> 5</a:t>
                      </a:r>
                      <a:endParaRPr lang="en-US" sz="2400" b="1" dirty="0"/>
                    </a:p>
                  </a:txBody>
                  <a:tcPr/>
                </a:tc>
                <a:extLst>
                  <a:ext uri="{0D108BD9-81ED-4DB2-BD59-A6C34878D82A}">
                    <a16:rowId xmlns:a16="http://schemas.microsoft.com/office/drawing/2014/main" val="1507615249"/>
                  </a:ext>
                </a:extLst>
              </a:tr>
              <a:tr h="388060">
                <a:tc>
                  <a:txBody>
                    <a:bodyPr/>
                    <a:lstStyle/>
                    <a:p>
                      <a:r>
                        <a:rPr lang="en-US" sz="2400" b="1" dirty="0"/>
                        <a:t>AUSTRALIA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t>4 (2021)  1 (2023)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t>2025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t>(Darwin field depleted)</a:t>
                      </a:r>
                    </a:p>
                  </a:txBody>
                  <a:tcPr/>
                </a:tc>
                <a:extLst>
                  <a:ext uri="{0D108BD9-81ED-4DB2-BD59-A6C34878D82A}">
                    <a16:rowId xmlns:a16="http://schemas.microsoft.com/office/drawing/2014/main" val="2294975064"/>
                  </a:ext>
                </a:extLst>
              </a:tr>
            </a:tbl>
          </a:graphicData>
        </a:graphic>
      </p:graphicFrame>
    </p:spTree>
    <p:extLst>
      <p:ext uri="{BB962C8B-B14F-4D97-AF65-F5344CB8AC3E}">
        <p14:creationId xmlns:p14="http://schemas.microsoft.com/office/powerpoint/2010/main" val="16329904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722578-8D2A-1B77-6AE4-B33DCD9FA34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BD30053-74DD-6BCB-EA4D-2050135E7281}"/>
              </a:ext>
            </a:extLst>
          </p:cNvPr>
          <p:cNvSpPr>
            <a:spLocks noGrp="1"/>
          </p:cNvSpPr>
          <p:nvPr>
            <p:ph type="sldNum" sz="quarter" idx="4"/>
          </p:nvPr>
        </p:nvSpPr>
        <p:spPr/>
        <p:txBody>
          <a:bodyPr/>
          <a:lstStyle/>
          <a:p>
            <a:fld id="{933A556B-7C63-244D-9B7C-B0EA8042B330}" type="slidenum">
              <a:rPr lang="en-US" smtClean="0"/>
              <a:pPr/>
              <a:t>18</a:t>
            </a:fld>
            <a:endParaRPr lang="en-US" dirty="0">
              <a:solidFill>
                <a:schemeClr val="bg1"/>
              </a:solidFill>
            </a:endParaRPr>
          </a:p>
        </p:txBody>
      </p:sp>
      <p:sp>
        <p:nvSpPr>
          <p:cNvPr id="2" name="Title 1">
            <a:extLst>
              <a:ext uri="{FF2B5EF4-FFF2-40B4-BE49-F238E27FC236}">
                <a16:creationId xmlns:a16="http://schemas.microsoft.com/office/drawing/2014/main" id="{5F357575-2278-ED09-4A92-80835EDD7DAE}"/>
              </a:ext>
            </a:extLst>
          </p:cNvPr>
          <p:cNvSpPr>
            <a:spLocks noGrp="1"/>
          </p:cNvSpPr>
          <p:nvPr>
            <p:ph type="ctrTitle"/>
          </p:nvPr>
        </p:nvSpPr>
        <p:spPr>
          <a:xfrm>
            <a:off x="767301" y="2455270"/>
            <a:ext cx="11388064" cy="1947460"/>
          </a:xfrm>
        </p:spPr>
        <p:txBody>
          <a:bodyPr/>
          <a:lstStyle/>
          <a:p>
            <a:r>
              <a:rPr lang="en-US" dirty="0"/>
              <a:t>Projects  around Collider Circle</a:t>
            </a:r>
          </a:p>
        </p:txBody>
      </p:sp>
      <p:sp>
        <p:nvSpPr>
          <p:cNvPr id="3" name="Text Placeholder 2">
            <a:extLst>
              <a:ext uri="{FF2B5EF4-FFF2-40B4-BE49-F238E27FC236}">
                <a16:creationId xmlns:a16="http://schemas.microsoft.com/office/drawing/2014/main" id="{88D215BE-6C00-2E3B-CAFE-E27C28C87CEF}"/>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4261260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80AB2-FA6F-08C5-C608-2E41FD186862}"/>
              </a:ext>
            </a:extLst>
          </p:cNvPr>
          <p:cNvSpPr>
            <a:spLocks noGrp="1"/>
          </p:cNvSpPr>
          <p:nvPr>
            <p:ph type="title"/>
          </p:nvPr>
        </p:nvSpPr>
        <p:spPr>
          <a:xfrm>
            <a:off x="587638" y="176280"/>
            <a:ext cx="11049000" cy="933323"/>
          </a:xfrm>
        </p:spPr>
        <p:txBody>
          <a:bodyPr/>
          <a:lstStyle/>
          <a:p>
            <a:r>
              <a:rPr lang="en-US" dirty="0"/>
              <a:t>4:00: 56MHz QWR CAVITY {@4.4K}</a:t>
            </a:r>
          </a:p>
        </p:txBody>
      </p:sp>
      <p:sp>
        <p:nvSpPr>
          <p:cNvPr id="3" name="Content Placeholder 2">
            <a:extLst>
              <a:ext uri="{FF2B5EF4-FFF2-40B4-BE49-F238E27FC236}">
                <a16:creationId xmlns:a16="http://schemas.microsoft.com/office/drawing/2014/main" id="{61417C74-A791-6C0F-46B1-DFF03D62D42E}"/>
              </a:ext>
            </a:extLst>
          </p:cNvPr>
          <p:cNvSpPr>
            <a:spLocks noGrp="1"/>
          </p:cNvSpPr>
          <p:nvPr>
            <p:ph idx="1"/>
          </p:nvPr>
        </p:nvSpPr>
        <p:spPr>
          <a:xfrm>
            <a:off x="358152" y="1098229"/>
            <a:ext cx="7005663" cy="4207185"/>
          </a:xfrm>
          <a:solidFill>
            <a:schemeClr val="bg1">
              <a:alpha val="40000"/>
            </a:schemeClr>
          </a:solidFill>
        </p:spPr>
        <p:txBody>
          <a:bodyPr/>
          <a:lstStyle/>
          <a:p>
            <a:r>
              <a:rPr lang="en-US" dirty="0"/>
              <a:t>Large: Folded QWR</a:t>
            </a:r>
          </a:p>
          <a:p>
            <a:r>
              <a:rPr lang="en-US" dirty="0"/>
              <a:t>Low design pressure! </a:t>
            </a:r>
            <a:r>
              <a:rPr lang="en-US" dirty="0">
                <a:sym typeface="Wingdings" panose="05000000000000000000" pitchFamily="2" charset="2"/>
              </a:rPr>
              <a:t> 5 PSIG RELIEF!</a:t>
            </a:r>
            <a:endParaRPr lang="en-US" dirty="0"/>
          </a:p>
          <a:p>
            <a:r>
              <a:rPr lang="en-US" dirty="0"/>
              <a:t>Requirements: </a:t>
            </a:r>
            <a:r>
              <a:rPr lang="en-US" b="1" dirty="0">
                <a:solidFill>
                  <a:srgbClr val="FF0000"/>
                </a:solidFill>
              </a:rPr>
              <a:t>± 1Hz</a:t>
            </a:r>
            <a:r>
              <a:rPr lang="en-US" dirty="0"/>
              <a:t>.  </a:t>
            </a:r>
            <a:r>
              <a:rPr lang="en-US" dirty="0">
                <a:sym typeface="Wingdings" panose="05000000000000000000" pitchFamily="2" charset="2"/>
              </a:rPr>
              <a:t> 5Hz?</a:t>
            </a:r>
          </a:p>
          <a:p>
            <a:r>
              <a:rPr lang="en-US" dirty="0">
                <a:sym typeface="Wingdings" panose="05000000000000000000" pitchFamily="2" charset="2"/>
              </a:rPr>
              <a:t>STIFF CAVITY, except the “tuning plate”</a:t>
            </a:r>
            <a:endParaRPr lang="en-US" dirty="0"/>
          </a:p>
          <a:p>
            <a:r>
              <a:rPr lang="en-US" dirty="0"/>
              <a:t>Bath cooled @ 4.4K</a:t>
            </a:r>
          </a:p>
          <a:p>
            <a:r>
              <a:rPr lang="en-US" dirty="0"/>
              <a:t>MICROPHONICS</a:t>
            </a:r>
          </a:p>
          <a:p>
            <a:r>
              <a:rPr lang="en-US" dirty="0"/>
              <a:t>	Isolation using a condenser / boiler</a:t>
            </a:r>
          </a:p>
        </p:txBody>
      </p:sp>
      <p:sp>
        <p:nvSpPr>
          <p:cNvPr id="4" name="Slide Number Placeholder 3">
            <a:extLst>
              <a:ext uri="{FF2B5EF4-FFF2-40B4-BE49-F238E27FC236}">
                <a16:creationId xmlns:a16="http://schemas.microsoft.com/office/drawing/2014/main" id="{9DA11959-5E30-7CAC-0D5A-7ED6456E227E}"/>
              </a:ext>
            </a:extLst>
          </p:cNvPr>
          <p:cNvSpPr>
            <a:spLocks noGrp="1"/>
          </p:cNvSpPr>
          <p:nvPr>
            <p:ph type="sldNum" sz="quarter" idx="4"/>
          </p:nvPr>
        </p:nvSpPr>
        <p:spPr/>
        <p:txBody>
          <a:bodyPr/>
          <a:lstStyle/>
          <a:p>
            <a:fld id="{933A556B-7C63-244D-9B7C-B0EA8042B330}" type="slidenum">
              <a:rPr lang="en-US" smtClean="0"/>
              <a:pPr/>
              <a:t>19</a:t>
            </a:fld>
            <a:endParaRPr lang="en-US" sz="1000" dirty="0"/>
          </a:p>
        </p:txBody>
      </p:sp>
      <p:pic>
        <p:nvPicPr>
          <p:cNvPr id="8" name="Picture 7">
            <a:extLst>
              <a:ext uri="{FF2B5EF4-FFF2-40B4-BE49-F238E27FC236}">
                <a16:creationId xmlns:a16="http://schemas.microsoft.com/office/drawing/2014/main" id="{CF8B0CA8-66E0-178A-952D-EF5663249291}"/>
              </a:ext>
            </a:extLst>
          </p:cNvPr>
          <p:cNvPicPr>
            <a:picLocks noChangeAspect="1"/>
          </p:cNvPicPr>
          <p:nvPr/>
        </p:nvPicPr>
        <p:blipFill>
          <a:blip r:embed="rId2"/>
          <a:stretch>
            <a:fillRect/>
          </a:stretch>
        </p:blipFill>
        <p:spPr>
          <a:xfrm>
            <a:off x="6350188" y="3363599"/>
            <a:ext cx="5570528" cy="3197618"/>
          </a:xfrm>
          <a:prstGeom prst="rect">
            <a:avLst/>
          </a:prstGeom>
        </p:spPr>
      </p:pic>
      <p:pic>
        <p:nvPicPr>
          <p:cNvPr id="10" name="Picture 9">
            <a:extLst>
              <a:ext uri="{FF2B5EF4-FFF2-40B4-BE49-F238E27FC236}">
                <a16:creationId xmlns:a16="http://schemas.microsoft.com/office/drawing/2014/main" id="{932E9898-D278-0621-0E73-CAB1B7867248}"/>
              </a:ext>
            </a:extLst>
          </p:cNvPr>
          <p:cNvPicPr>
            <a:picLocks noChangeAspect="1"/>
          </p:cNvPicPr>
          <p:nvPr/>
        </p:nvPicPr>
        <p:blipFill>
          <a:blip r:embed="rId3"/>
          <a:stretch>
            <a:fillRect/>
          </a:stretch>
        </p:blipFill>
        <p:spPr>
          <a:xfrm>
            <a:off x="8466820" y="973332"/>
            <a:ext cx="2937437" cy="2390267"/>
          </a:xfrm>
          <a:prstGeom prst="rect">
            <a:avLst/>
          </a:prstGeom>
        </p:spPr>
      </p:pic>
    </p:spTree>
    <p:extLst>
      <p:ext uri="{BB962C8B-B14F-4D97-AF65-F5344CB8AC3E}">
        <p14:creationId xmlns:p14="http://schemas.microsoft.com/office/powerpoint/2010/main" val="4043183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99CCF-B6E4-F848-8AF7-A07BBCF6EF94}"/>
              </a:ext>
            </a:extLst>
          </p:cNvPr>
          <p:cNvSpPr>
            <a:spLocks noGrp="1"/>
          </p:cNvSpPr>
          <p:nvPr>
            <p:ph type="ctrTitle"/>
          </p:nvPr>
        </p:nvSpPr>
        <p:spPr>
          <a:xfrm>
            <a:off x="507049" y="633389"/>
            <a:ext cx="10334625" cy="2304415"/>
          </a:xfrm>
        </p:spPr>
        <p:txBody>
          <a:bodyPr>
            <a:normAutofit/>
          </a:bodyPr>
          <a:lstStyle/>
          <a:p>
            <a:r>
              <a:rPr lang="en-US" dirty="0"/>
              <a:t>RHIC CRYOGENICS</a:t>
            </a:r>
            <a:br>
              <a:rPr lang="en-US" dirty="0"/>
            </a:br>
            <a:r>
              <a:rPr lang="en-US" sz="4800" dirty="0"/>
              <a:t>Roberto THAN</a:t>
            </a:r>
            <a:br>
              <a:rPr lang="en-US" sz="4800" dirty="0"/>
            </a:br>
            <a:r>
              <a:rPr lang="en-US" sz="4800" dirty="0"/>
              <a:t>Acknowledgement page</a:t>
            </a:r>
          </a:p>
        </p:txBody>
      </p:sp>
      <p:sp>
        <p:nvSpPr>
          <p:cNvPr id="3" name="Subtitle 2">
            <a:extLst>
              <a:ext uri="{FF2B5EF4-FFF2-40B4-BE49-F238E27FC236}">
                <a16:creationId xmlns:a16="http://schemas.microsoft.com/office/drawing/2014/main" id="{32CC9913-1CFD-E849-8BC3-3DEFEC5294B9}"/>
              </a:ext>
            </a:extLst>
          </p:cNvPr>
          <p:cNvSpPr>
            <a:spLocks noGrp="1"/>
          </p:cNvSpPr>
          <p:nvPr>
            <p:ph type="subTitle" idx="1"/>
          </p:nvPr>
        </p:nvSpPr>
        <p:spPr/>
        <p:txBody>
          <a:bodyPr/>
          <a:lstStyle/>
          <a:p>
            <a:r>
              <a:rPr lang="en-US" dirty="0"/>
              <a:t>Date July 10, 3:25pm</a:t>
            </a:r>
          </a:p>
        </p:txBody>
      </p:sp>
      <p:sp>
        <p:nvSpPr>
          <p:cNvPr id="4" name="Text Placeholder 3">
            <a:extLst>
              <a:ext uri="{FF2B5EF4-FFF2-40B4-BE49-F238E27FC236}">
                <a16:creationId xmlns:a16="http://schemas.microsoft.com/office/drawing/2014/main" id="{B9622B2E-4C7F-5E4F-B80E-F0D418C0DFAA}"/>
              </a:ext>
            </a:extLst>
          </p:cNvPr>
          <p:cNvSpPr>
            <a:spLocks noGrp="1"/>
          </p:cNvSpPr>
          <p:nvPr>
            <p:ph type="body" sz="quarter" idx="10"/>
          </p:nvPr>
        </p:nvSpPr>
        <p:spPr>
          <a:xfrm>
            <a:off x="210710" y="2978185"/>
            <a:ext cx="11981290" cy="2643387"/>
          </a:xfrm>
        </p:spPr>
        <p:txBody>
          <a:bodyPr/>
          <a:lstStyle/>
          <a:p>
            <a:pPr>
              <a:lnSpc>
                <a:spcPct val="100000"/>
              </a:lnSpc>
              <a:spcBef>
                <a:spcPts val="0"/>
              </a:spcBef>
            </a:pPr>
            <a:r>
              <a:rPr lang="en-US" sz="1200" b="1" dirty="0"/>
              <a:t>RHIC CRYOGENICS</a:t>
            </a:r>
            <a:r>
              <a:rPr lang="en-US" sz="1200" dirty="0"/>
              <a:t> </a:t>
            </a:r>
            <a:r>
              <a:rPr lang="en-US" sz="1200" b="1" dirty="0"/>
              <a:t>DESIGN</a:t>
            </a:r>
            <a:r>
              <a:rPr lang="en-US" sz="1200" dirty="0"/>
              <a:t>: </a:t>
            </a:r>
            <a:r>
              <a:rPr lang="en-US" sz="1000" dirty="0"/>
              <a:t>Dan BROWN, Jim RANK, Chou LAC, Jack SONDERICKER, Dean CAMPBELL, Jim OSTERLUND, Austin GWILT, Willam DEVITO, K.C. WU, Jim BENSON, Alonzo WERNER Sr., Mike HARRISON, plus many others not mentioned. Those that stayed on for operations are named in operations.</a:t>
            </a:r>
          </a:p>
          <a:p>
            <a:pPr>
              <a:lnSpc>
                <a:spcPct val="100000"/>
              </a:lnSpc>
              <a:spcBef>
                <a:spcPts val="0"/>
              </a:spcBef>
            </a:pPr>
            <a:r>
              <a:rPr lang="en-US" sz="1100" b="1" dirty="0"/>
              <a:t>RHIC CRYOGENICS OPERATIONS</a:t>
            </a:r>
          </a:p>
          <a:p>
            <a:pPr>
              <a:lnSpc>
                <a:spcPct val="100000"/>
              </a:lnSpc>
              <a:spcBef>
                <a:spcPts val="0"/>
              </a:spcBef>
            </a:pPr>
            <a:r>
              <a:rPr lang="en-US" sz="1000" dirty="0"/>
              <a:t>Russel FEDER, Roberto THAN, Joseph TUOZZOLO, Andy MCNERNEY, Michael IAROCCI</a:t>
            </a:r>
          </a:p>
          <a:p>
            <a:pPr>
              <a:lnSpc>
                <a:spcPct val="100000"/>
              </a:lnSpc>
              <a:spcBef>
                <a:spcPts val="0"/>
              </a:spcBef>
            </a:pPr>
            <a:r>
              <a:rPr lang="en-US" sz="1000" dirty="0"/>
              <a:t>Dewey LEDERLE, Anthony NICOLETTI</a:t>
            </a:r>
          </a:p>
          <a:p>
            <a:pPr>
              <a:lnSpc>
                <a:spcPct val="100000"/>
              </a:lnSpc>
              <a:spcBef>
                <a:spcPts val="0"/>
              </a:spcBef>
            </a:pPr>
            <a:r>
              <a:rPr lang="en-US" sz="1000" dirty="0"/>
              <a:t>Eric O’CONNER, Andrew WEISMANN, Chintan SHETH, Pratik PATEL, Ashish SHUKLA, Kenneth HWANG, Ed QUIMBY, Ahmed SIDI-YEKHLEF, Lin JIA, L. WANG, Y.FARAH, Gregory CITVER, </a:t>
            </a:r>
          </a:p>
          <a:p>
            <a:pPr>
              <a:lnSpc>
                <a:spcPct val="100000"/>
              </a:lnSpc>
              <a:spcBef>
                <a:spcPts val="0"/>
              </a:spcBef>
            </a:pPr>
            <a:r>
              <a:rPr lang="en-US" sz="1000" dirty="0"/>
              <a:t>Bernard YATAURO, Andreas WARKENTIEN, R. PICINICH</a:t>
            </a:r>
          </a:p>
          <a:p>
            <a:pPr>
              <a:lnSpc>
                <a:spcPct val="100000"/>
              </a:lnSpc>
              <a:spcBef>
                <a:spcPts val="0"/>
              </a:spcBef>
            </a:pPr>
            <a:r>
              <a:rPr lang="en-US" sz="1000" dirty="0"/>
              <a:t>Nicholas STIVALA, Nicholas SCOTT, Jovanny ALAMO, Josiah GRUBBS, Kenneth RIKER, Thomas WOZNIAK, Jeffery STEWART, Louis TENREIRO, Gary POLONSKI, Daniel MARTIN, </a:t>
            </a:r>
          </a:p>
          <a:p>
            <a:pPr>
              <a:lnSpc>
                <a:spcPct val="100000"/>
              </a:lnSpc>
              <a:spcBef>
                <a:spcPts val="0"/>
              </a:spcBef>
            </a:pPr>
            <a:r>
              <a:rPr lang="en-US" sz="1000" dirty="0"/>
              <a:t>Mark SARDZINSKI, Matthew DIETRICH, Alonso WERNER, George MEADE, Frank CULLEN, Glen ANDERSON, Mark MCNEIL, Willem DEJONG, Chris SALAT, C. WHITE, John STEHLE, James BIANCAROSA, D. MILLDANTRI, S. SAKRY, E. VARRICHIO, G. HERBST, R. OVERTON, William MCKEON</a:t>
            </a:r>
          </a:p>
          <a:p>
            <a:pPr>
              <a:lnSpc>
                <a:spcPct val="100000"/>
              </a:lnSpc>
              <a:spcBef>
                <a:spcPts val="0"/>
              </a:spcBef>
            </a:pPr>
            <a:r>
              <a:rPr lang="en-US" sz="1000" dirty="0"/>
              <a:t>Thomas TALLERICO, Ann REUTER </a:t>
            </a:r>
          </a:p>
          <a:p>
            <a:pPr>
              <a:lnSpc>
                <a:spcPct val="100000"/>
              </a:lnSpc>
              <a:spcBef>
                <a:spcPts val="0"/>
              </a:spcBef>
            </a:pPr>
            <a:r>
              <a:rPr lang="en-US" sz="1000" dirty="0"/>
              <a:t>Patrick TALTY, Brian VAN KUIK, Adam ZARCONE, Yi ZHANG, Dieter ZANTOPP, R. PRIEST</a:t>
            </a:r>
          </a:p>
          <a:p>
            <a:pPr>
              <a:lnSpc>
                <a:spcPct val="100000"/>
              </a:lnSpc>
              <a:spcBef>
                <a:spcPts val="0"/>
              </a:spcBef>
            </a:pPr>
            <a:r>
              <a:rPr lang="en-US" sz="1000" dirty="0"/>
              <a:t>Leonard MASI, W. KOLLMER</a:t>
            </a:r>
          </a:p>
          <a:p>
            <a:pPr>
              <a:lnSpc>
                <a:spcPct val="100000"/>
              </a:lnSpc>
              <a:spcBef>
                <a:spcPts val="0"/>
              </a:spcBef>
            </a:pPr>
            <a:r>
              <a:rPr lang="en-US" sz="1000" dirty="0"/>
              <a:t>Nils DANIELSON, David NACE II, Ryan WEISS, James CURLEY, John MOORE, Ron MEIER, David DERRYBERRY, Warren HIRZEL,C. Dudley, Will THEMANN, L. MAZARAKIS, M. O’DONNELL, K. SAWICKI</a:t>
            </a:r>
          </a:p>
          <a:p>
            <a:pPr>
              <a:lnSpc>
                <a:spcPct val="100000"/>
              </a:lnSpc>
              <a:spcBef>
                <a:spcPts val="0"/>
              </a:spcBef>
            </a:pPr>
            <a:r>
              <a:rPr lang="en-US" sz="1400" b="1" dirty="0">
                <a:latin typeface="Freestyle Script" panose="030804020302050B0404" pitchFamily="66" charset="0"/>
              </a:rPr>
              <a:t>Thanks to all who have served the RHIC Cryogenics group over the years!  July 10, 2026.</a:t>
            </a:r>
          </a:p>
        </p:txBody>
      </p:sp>
    </p:spTree>
    <p:extLst>
      <p:ext uri="{BB962C8B-B14F-4D97-AF65-F5344CB8AC3E}">
        <p14:creationId xmlns:p14="http://schemas.microsoft.com/office/powerpoint/2010/main" val="4911219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6E6C3E5-8745-6AAA-9CA3-D7DA2F7F6CD4}"/>
              </a:ext>
            </a:extLst>
          </p:cNvPr>
          <p:cNvPicPr>
            <a:picLocks noChangeAspect="1"/>
          </p:cNvPicPr>
          <p:nvPr/>
        </p:nvPicPr>
        <p:blipFill>
          <a:blip r:embed="rId2"/>
          <a:stretch>
            <a:fillRect/>
          </a:stretch>
        </p:blipFill>
        <p:spPr>
          <a:xfrm>
            <a:off x="457200" y="1287857"/>
            <a:ext cx="6405372" cy="4710444"/>
          </a:xfrm>
          <a:prstGeom prst="rect">
            <a:avLst/>
          </a:prstGeom>
        </p:spPr>
      </p:pic>
      <p:sp>
        <p:nvSpPr>
          <p:cNvPr id="2" name="Title 1">
            <a:extLst>
              <a:ext uri="{FF2B5EF4-FFF2-40B4-BE49-F238E27FC236}">
                <a16:creationId xmlns:a16="http://schemas.microsoft.com/office/drawing/2014/main" id="{C2AA71B2-97C3-C239-B016-5EBB5C0AA7C2}"/>
              </a:ext>
            </a:extLst>
          </p:cNvPr>
          <p:cNvSpPr>
            <a:spLocks noGrp="1"/>
          </p:cNvSpPr>
          <p:nvPr>
            <p:ph type="title"/>
          </p:nvPr>
        </p:nvSpPr>
        <p:spPr>
          <a:xfrm>
            <a:off x="571500" y="365125"/>
            <a:ext cx="11049000" cy="777875"/>
          </a:xfrm>
        </p:spPr>
        <p:txBody>
          <a:bodyPr/>
          <a:lstStyle/>
          <a:p>
            <a:r>
              <a:rPr lang="en-US" dirty="0"/>
              <a:t>4:00: 56MHz QWR CAVITY {@4.4K}</a:t>
            </a:r>
          </a:p>
        </p:txBody>
      </p:sp>
      <p:sp>
        <p:nvSpPr>
          <p:cNvPr id="3" name="Slide Number Placeholder 2">
            <a:extLst>
              <a:ext uri="{FF2B5EF4-FFF2-40B4-BE49-F238E27FC236}">
                <a16:creationId xmlns:a16="http://schemas.microsoft.com/office/drawing/2014/main" id="{AC13BEA5-82C0-D89E-6FFA-8C04D557C6EE}"/>
              </a:ext>
            </a:extLst>
          </p:cNvPr>
          <p:cNvSpPr>
            <a:spLocks noGrp="1"/>
          </p:cNvSpPr>
          <p:nvPr>
            <p:ph type="sldNum" sz="quarter" idx="4"/>
          </p:nvPr>
        </p:nvSpPr>
        <p:spPr/>
        <p:txBody>
          <a:bodyPr/>
          <a:lstStyle/>
          <a:p>
            <a:fld id="{933A556B-7C63-244D-9B7C-B0EA8042B330}" type="slidenum">
              <a:rPr lang="en-US" smtClean="0"/>
              <a:pPr/>
              <a:t>20</a:t>
            </a:fld>
            <a:endParaRPr lang="en-US" sz="1000" dirty="0"/>
          </a:p>
        </p:txBody>
      </p:sp>
      <p:pic>
        <p:nvPicPr>
          <p:cNvPr id="6" name="Picture 4">
            <a:extLst>
              <a:ext uri="{FF2B5EF4-FFF2-40B4-BE49-F238E27FC236}">
                <a16:creationId xmlns:a16="http://schemas.microsoft.com/office/drawing/2014/main" id="{4B43C0EF-9AAA-CC6A-3F9F-1DEF43881E82}"/>
              </a:ext>
            </a:extLst>
          </p:cNvPr>
          <p:cNvPicPr>
            <a:picLocks noChangeAspect="1" noChangeArrowheads="1"/>
          </p:cNvPicPr>
          <p:nvPr/>
        </p:nvPicPr>
        <p:blipFill>
          <a:blip r:embed="rId3" cstate="print"/>
          <a:srcRect/>
          <a:stretch>
            <a:fillRect/>
          </a:stretch>
        </p:blipFill>
        <p:spPr bwMode="auto">
          <a:xfrm>
            <a:off x="9058251" y="1042034"/>
            <a:ext cx="2676549" cy="3590926"/>
          </a:xfrm>
          <a:prstGeom prst="rect">
            <a:avLst/>
          </a:prstGeom>
          <a:noFill/>
          <a:ln w="9525">
            <a:noFill/>
            <a:miter lim="800000"/>
            <a:headEnd/>
            <a:tailEnd/>
          </a:ln>
        </p:spPr>
      </p:pic>
      <p:sp>
        <p:nvSpPr>
          <p:cNvPr id="7" name="Title 2">
            <a:extLst>
              <a:ext uri="{FF2B5EF4-FFF2-40B4-BE49-F238E27FC236}">
                <a16:creationId xmlns:a16="http://schemas.microsoft.com/office/drawing/2014/main" id="{C2B8E766-60FA-1573-8B88-4EB70175F256}"/>
              </a:ext>
            </a:extLst>
          </p:cNvPr>
          <p:cNvSpPr txBox="1">
            <a:spLocks/>
          </p:cNvSpPr>
          <p:nvPr/>
        </p:nvSpPr>
        <p:spPr>
          <a:xfrm>
            <a:off x="457200" y="274638"/>
            <a:ext cx="8229600" cy="563562"/>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endParaRPr lang="en-US" dirty="0"/>
          </a:p>
        </p:txBody>
      </p:sp>
      <p:sp>
        <p:nvSpPr>
          <p:cNvPr id="10" name="Right Arrow 8">
            <a:extLst>
              <a:ext uri="{FF2B5EF4-FFF2-40B4-BE49-F238E27FC236}">
                <a16:creationId xmlns:a16="http://schemas.microsoft.com/office/drawing/2014/main" id="{DFB9E611-38E0-A917-EB99-36AB4254DD9C}"/>
              </a:ext>
            </a:extLst>
          </p:cNvPr>
          <p:cNvSpPr/>
          <p:nvPr/>
        </p:nvSpPr>
        <p:spPr>
          <a:xfrm>
            <a:off x="7849280" y="1280160"/>
            <a:ext cx="1447800" cy="914400"/>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Vapor inlet</a:t>
            </a:r>
          </a:p>
        </p:txBody>
      </p:sp>
      <p:sp>
        <p:nvSpPr>
          <p:cNvPr id="11" name="Right Arrow 9">
            <a:extLst>
              <a:ext uri="{FF2B5EF4-FFF2-40B4-BE49-F238E27FC236}">
                <a16:creationId xmlns:a16="http://schemas.microsoft.com/office/drawing/2014/main" id="{DE62A864-01A1-17A0-717C-32F9AA27C1DD}"/>
              </a:ext>
            </a:extLst>
          </p:cNvPr>
          <p:cNvSpPr/>
          <p:nvPr/>
        </p:nvSpPr>
        <p:spPr>
          <a:xfrm flipH="1">
            <a:off x="7696880" y="3862323"/>
            <a:ext cx="1600200" cy="914400"/>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Liquid outlet</a:t>
            </a:r>
          </a:p>
        </p:txBody>
      </p:sp>
      <p:sp>
        <p:nvSpPr>
          <p:cNvPr id="12" name="Double Wave 11">
            <a:extLst>
              <a:ext uri="{FF2B5EF4-FFF2-40B4-BE49-F238E27FC236}">
                <a16:creationId xmlns:a16="http://schemas.microsoft.com/office/drawing/2014/main" id="{661C0F33-6E6E-8BFB-3B88-277149B6C5B6}"/>
              </a:ext>
            </a:extLst>
          </p:cNvPr>
          <p:cNvSpPr/>
          <p:nvPr/>
        </p:nvSpPr>
        <p:spPr>
          <a:xfrm>
            <a:off x="7079181" y="2118360"/>
            <a:ext cx="2286000" cy="1143000"/>
          </a:xfrm>
          <a:prstGeom prst="double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Condenser fully submerged in Liquid Helium</a:t>
            </a:r>
          </a:p>
        </p:txBody>
      </p:sp>
    </p:spTree>
    <p:extLst>
      <p:ext uri="{BB962C8B-B14F-4D97-AF65-F5344CB8AC3E}">
        <p14:creationId xmlns:p14="http://schemas.microsoft.com/office/powerpoint/2010/main" val="2024408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37AF1-C69D-DC9D-0ED5-D6CC2158E6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D5A42E-C4A8-4D28-FC1A-7A8387D0A9F5}"/>
              </a:ext>
            </a:extLst>
          </p:cNvPr>
          <p:cNvSpPr>
            <a:spLocks noGrp="1"/>
          </p:cNvSpPr>
          <p:nvPr>
            <p:ph type="title"/>
          </p:nvPr>
        </p:nvSpPr>
        <p:spPr>
          <a:xfrm>
            <a:off x="571500" y="365125"/>
            <a:ext cx="11049000" cy="745871"/>
          </a:xfrm>
        </p:spPr>
        <p:txBody>
          <a:bodyPr/>
          <a:lstStyle/>
          <a:p>
            <a:r>
              <a:rPr lang="en-US" dirty="0"/>
              <a:t>10:00: E-LENS SC SOLENOIDS {@4.5K}</a:t>
            </a:r>
          </a:p>
        </p:txBody>
      </p:sp>
      <p:sp>
        <p:nvSpPr>
          <p:cNvPr id="3" name="Content Placeholder 2">
            <a:extLst>
              <a:ext uri="{FF2B5EF4-FFF2-40B4-BE49-F238E27FC236}">
                <a16:creationId xmlns:a16="http://schemas.microsoft.com/office/drawing/2014/main" id="{F94B1B59-C763-6D4E-856A-C4C2503D2526}"/>
              </a:ext>
            </a:extLst>
          </p:cNvPr>
          <p:cNvSpPr>
            <a:spLocks noGrp="1"/>
          </p:cNvSpPr>
          <p:nvPr>
            <p:ph idx="1"/>
          </p:nvPr>
        </p:nvSpPr>
        <p:spPr>
          <a:xfrm>
            <a:off x="274965" y="1110996"/>
            <a:ext cx="11049000" cy="4207185"/>
          </a:xfrm>
          <a:noFill/>
        </p:spPr>
        <p:txBody>
          <a:bodyPr/>
          <a:lstStyle/>
          <a:p>
            <a:r>
              <a:rPr lang="en-US" dirty="0"/>
              <a:t>Bath cooled @ 4.4K</a:t>
            </a:r>
          </a:p>
          <a:p>
            <a:r>
              <a:rPr lang="en-US" dirty="0"/>
              <a:t>5 Tesla</a:t>
            </a:r>
          </a:p>
          <a:p>
            <a:r>
              <a:rPr lang="en-US" dirty="0"/>
              <a:t>Blue solenoid had a bad layer: bypassed.</a:t>
            </a:r>
          </a:p>
          <a:p>
            <a:r>
              <a:rPr lang="en-US" dirty="0"/>
              <a:t>Added inside diameter annular gap channel for cooling.</a:t>
            </a:r>
          </a:p>
        </p:txBody>
      </p:sp>
      <p:sp>
        <p:nvSpPr>
          <p:cNvPr id="4" name="Slide Number Placeholder 3">
            <a:extLst>
              <a:ext uri="{FF2B5EF4-FFF2-40B4-BE49-F238E27FC236}">
                <a16:creationId xmlns:a16="http://schemas.microsoft.com/office/drawing/2014/main" id="{F8DC300B-106E-5F31-66E5-7C1900475872}"/>
              </a:ext>
            </a:extLst>
          </p:cNvPr>
          <p:cNvSpPr>
            <a:spLocks noGrp="1"/>
          </p:cNvSpPr>
          <p:nvPr>
            <p:ph type="sldNum" sz="quarter" idx="4"/>
          </p:nvPr>
        </p:nvSpPr>
        <p:spPr/>
        <p:txBody>
          <a:bodyPr/>
          <a:lstStyle/>
          <a:p>
            <a:fld id="{933A556B-7C63-244D-9B7C-B0EA8042B330}" type="slidenum">
              <a:rPr lang="en-US" smtClean="0"/>
              <a:pPr/>
              <a:t>21</a:t>
            </a:fld>
            <a:endParaRPr lang="en-US" sz="1000" dirty="0"/>
          </a:p>
        </p:txBody>
      </p:sp>
      <p:pic>
        <p:nvPicPr>
          <p:cNvPr id="7" name="Picture 6">
            <a:extLst>
              <a:ext uri="{FF2B5EF4-FFF2-40B4-BE49-F238E27FC236}">
                <a16:creationId xmlns:a16="http://schemas.microsoft.com/office/drawing/2014/main" id="{492546ED-8E5B-DAC1-6EA9-F8F7EB92DDC5}"/>
              </a:ext>
            </a:extLst>
          </p:cNvPr>
          <p:cNvPicPr>
            <a:picLocks noChangeAspect="1"/>
          </p:cNvPicPr>
          <p:nvPr/>
        </p:nvPicPr>
        <p:blipFill>
          <a:blip r:embed="rId2"/>
          <a:stretch>
            <a:fillRect/>
          </a:stretch>
        </p:blipFill>
        <p:spPr>
          <a:xfrm>
            <a:off x="215529" y="3334560"/>
            <a:ext cx="3410008" cy="2557506"/>
          </a:xfrm>
          <a:prstGeom prst="rect">
            <a:avLst/>
          </a:prstGeom>
        </p:spPr>
      </p:pic>
      <p:pic>
        <p:nvPicPr>
          <p:cNvPr id="13" name="Picture 12">
            <a:extLst>
              <a:ext uri="{FF2B5EF4-FFF2-40B4-BE49-F238E27FC236}">
                <a16:creationId xmlns:a16="http://schemas.microsoft.com/office/drawing/2014/main" id="{37D78405-5640-4653-A389-74DBA61A60A0}"/>
              </a:ext>
            </a:extLst>
          </p:cNvPr>
          <p:cNvPicPr>
            <a:picLocks noChangeAspect="1"/>
          </p:cNvPicPr>
          <p:nvPr/>
        </p:nvPicPr>
        <p:blipFill>
          <a:blip r:embed="rId3"/>
          <a:stretch>
            <a:fillRect/>
          </a:stretch>
        </p:blipFill>
        <p:spPr>
          <a:xfrm>
            <a:off x="6484327" y="3070044"/>
            <a:ext cx="5492145" cy="3650703"/>
          </a:xfrm>
          <a:prstGeom prst="rect">
            <a:avLst/>
          </a:prstGeom>
        </p:spPr>
      </p:pic>
      <p:cxnSp>
        <p:nvCxnSpPr>
          <p:cNvPr id="8" name="Straight Arrow Connector 7">
            <a:extLst>
              <a:ext uri="{FF2B5EF4-FFF2-40B4-BE49-F238E27FC236}">
                <a16:creationId xmlns:a16="http://schemas.microsoft.com/office/drawing/2014/main" id="{A9C4DE7F-0CA4-BD82-0F87-FCD183F5F09F}"/>
              </a:ext>
            </a:extLst>
          </p:cNvPr>
          <p:cNvCxnSpPr>
            <a:cxnSpLocks/>
          </p:cNvCxnSpPr>
          <p:nvPr/>
        </p:nvCxnSpPr>
        <p:spPr>
          <a:xfrm>
            <a:off x="9152792" y="2826727"/>
            <a:ext cx="1257300" cy="2863022"/>
          </a:xfrm>
          <a:prstGeom prst="straightConnector1">
            <a:avLst/>
          </a:prstGeom>
          <a:ln w="539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68E00A59-7AFB-C83B-24B1-311E15AF82E3}"/>
              </a:ext>
            </a:extLst>
          </p:cNvPr>
          <p:cNvPicPr>
            <a:picLocks noChangeAspect="1"/>
          </p:cNvPicPr>
          <p:nvPr/>
        </p:nvPicPr>
        <p:blipFill>
          <a:blip r:embed="rId4"/>
          <a:stretch>
            <a:fillRect/>
          </a:stretch>
        </p:blipFill>
        <p:spPr>
          <a:xfrm>
            <a:off x="3800856" y="3378708"/>
            <a:ext cx="3302625" cy="2476969"/>
          </a:xfrm>
          <a:prstGeom prst="rect">
            <a:avLst/>
          </a:prstGeom>
        </p:spPr>
      </p:pic>
    </p:spTree>
    <p:extLst>
      <p:ext uri="{BB962C8B-B14F-4D97-AF65-F5344CB8AC3E}">
        <p14:creationId xmlns:p14="http://schemas.microsoft.com/office/powerpoint/2010/main" val="40237592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9F32B90-6E77-1678-653A-ECB18BB7432A}"/>
              </a:ext>
            </a:extLst>
          </p:cNvPr>
          <p:cNvPicPr>
            <a:picLocks noChangeAspect="1"/>
          </p:cNvPicPr>
          <p:nvPr/>
        </p:nvPicPr>
        <p:blipFill>
          <a:blip r:embed="rId2"/>
          <a:stretch>
            <a:fillRect/>
          </a:stretch>
        </p:blipFill>
        <p:spPr>
          <a:xfrm>
            <a:off x="219456" y="-274878"/>
            <a:ext cx="12192000" cy="2963774"/>
          </a:xfrm>
          <a:prstGeom prst="rect">
            <a:avLst/>
          </a:prstGeom>
        </p:spPr>
      </p:pic>
      <p:sp>
        <p:nvSpPr>
          <p:cNvPr id="2" name="Title 1">
            <a:extLst>
              <a:ext uri="{FF2B5EF4-FFF2-40B4-BE49-F238E27FC236}">
                <a16:creationId xmlns:a16="http://schemas.microsoft.com/office/drawing/2014/main" id="{C0BDF4CE-DF31-7841-24FE-6BCBCD534475}"/>
              </a:ext>
            </a:extLst>
          </p:cNvPr>
          <p:cNvSpPr>
            <a:spLocks noGrp="1"/>
          </p:cNvSpPr>
          <p:nvPr>
            <p:ph type="title"/>
          </p:nvPr>
        </p:nvSpPr>
        <p:spPr>
          <a:xfrm>
            <a:off x="530352" y="-114677"/>
            <a:ext cx="11049000" cy="947039"/>
          </a:xfrm>
        </p:spPr>
        <p:txBody>
          <a:bodyPr/>
          <a:lstStyle/>
          <a:p>
            <a:pPr algn="ctr"/>
            <a:r>
              <a:rPr lang="en-US" dirty="0">
                <a:solidFill>
                  <a:schemeClr val="accent5"/>
                </a:solidFill>
              </a:rPr>
              <a:t>CEC</a:t>
            </a:r>
          </a:p>
        </p:txBody>
      </p:sp>
      <p:sp>
        <p:nvSpPr>
          <p:cNvPr id="3" name="Content Placeholder 2">
            <a:extLst>
              <a:ext uri="{FF2B5EF4-FFF2-40B4-BE49-F238E27FC236}">
                <a16:creationId xmlns:a16="http://schemas.microsoft.com/office/drawing/2014/main" id="{41408C2D-7613-90C2-6FA0-F141080A03B4}"/>
              </a:ext>
            </a:extLst>
          </p:cNvPr>
          <p:cNvSpPr>
            <a:spLocks noGrp="1"/>
          </p:cNvSpPr>
          <p:nvPr>
            <p:ph idx="1"/>
          </p:nvPr>
        </p:nvSpPr>
        <p:spPr>
          <a:xfrm>
            <a:off x="280783" y="1805941"/>
            <a:ext cx="8170164" cy="4620062"/>
          </a:xfrm>
        </p:spPr>
        <p:txBody>
          <a:bodyPr>
            <a:normAutofit/>
          </a:bodyPr>
          <a:lstStyle/>
          <a:p>
            <a:r>
              <a:rPr lang="en-US" dirty="0">
                <a:solidFill>
                  <a:srgbClr val="0000FF"/>
                </a:solidFill>
              </a:rPr>
              <a:t>112MHz</a:t>
            </a:r>
          </a:p>
          <a:p>
            <a:r>
              <a:rPr lang="en-US" dirty="0"/>
              <a:t>   4.4K:  Isolate from rest of </a:t>
            </a:r>
            <a:r>
              <a:rPr lang="en-US" dirty="0" err="1"/>
              <a:t>cryo</a:t>
            </a:r>
            <a:r>
              <a:rPr lang="en-US" dirty="0"/>
              <a:t> system using Condenser/Boiler</a:t>
            </a:r>
          </a:p>
          <a:p>
            <a:r>
              <a:rPr lang="en-US" dirty="0"/>
              <a:t>		{Same as 56MHz}</a:t>
            </a:r>
          </a:p>
          <a:p>
            <a:r>
              <a:rPr lang="en-US" b="1" dirty="0">
                <a:solidFill>
                  <a:srgbClr val="00B050"/>
                </a:solidFill>
              </a:rPr>
              <a:t>  Cold Cathode</a:t>
            </a:r>
          </a:p>
          <a:p>
            <a:r>
              <a:rPr lang="en-US" dirty="0"/>
              <a:t>   Power coupler: Coaxial</a:t>
            </a:r>
          </a:p>
          <a:p>
            <a:r>
              <a:rPr lang="en-US" dirty="0"/>
              <a:t>Water Blowdown system to get water out if cooling water fails</a:t>
            </a:r>
          </a:p>
          <a:p>
            <a:r>
              <a:rPr lang="en-US" b="1" dirty="0">
                <a:solidFill>
                  <a:srgbClr val="FF00FF"/>
                </a:solidFill>
              </a:rPr>
              <a:t>704MHz 5-Cell:</a:t>
            </a:r>
            <a:r>
              <a:rPr lang="en-US" dirty="0"/>
              <a:t>  2.0K  </a:t>
            </a:r>
          </a:p>
        </p:txBody>
      </p:sp>
      <p:sp>
        <p:nvSpPr>
          <p:cNvPr id="4" name="Slide Number Placeholder 3">
            <a:extLst>
              <a:ext uri="{FF2B5EF4-FFF2-40B4-BE49-F238E27FC236}">
                <a16:creationId xmlns:a16="http://schemas.microsoft.com/office/drawing/2014/main" id="{4996C59F-C29B-6E99-A647-739C4442375A}"/>
              </a:ext>
            </a:extLst>
          </p:cNvPr>
          <p:cNvSpPr>
            <a:spLocks noGrp="1"/>
          </p:cNvSpPr>
          <p:nvPr>
            <p:ph type="sldNum" sz="quarter" idx="4"/>
          </p:nvPr>
        </p:nvSpPr>
        <p:spPr/>
        <p:txBody>
          <a:bodyPr/>
          <a:lstStyle/>
          <a:p>
            <a:fld id="{933A556B-7C63-244D-9B7C-B0EA8042B330}" type="slidenum">
              <a:rPr lang="en-US" smtClean="0"/>
              <a:pPr/>
              <a:t>22</a:t>
            </a:fld>
            <a:endParaRPr lang="en-US" sz="1000" dirty="0"/>
          </a:p>
        </p:txBody>
      </p:sp>
      <p:pic>
        <p:nvPicPr>
          <p:cNvPr id="8" name="Picture 1">
            <a:extLst>
              <a:ext uri="{FF2B5EF4-FFF2-40B4-BE49-F238E27FC236}">
                <a16:creationId xmlns:a16="http://schemas.microsoft.com/office/drawing/2014/main" id="{7E4FF2E0-C7D6-0767-C97E-89795CD065D3}"/>
              </a:ext>
            </a:extLst>
          </p:cNvPr>
          <p:cNvPicPr>
            <a:picLocks noChangeAspect="1" noChangeArrowheads="1"/>
          </p:cNvPicPr>
          <p:nvPr/>
        </p:nvPicPr>
        <p:blipFill>
          <a:blip r:embed="rId3" cstate="print"/>
          <a:srcRect/>
          <a:stretch>
            <a:fillRect/>
          </a:stretch>
        </p:blipFill>
        <p:spPr bwMode="auto">
          <a:xfrm>
            <a:off x="8450947" y="1917423"/>
            <a:ext cx="3510563" cy="4114800"/>
          </a:xfrm>
          <a:prstGeom prst="rect">
            <a:avLst/>
          </a:prstGeom>
          <a:noFill/>
          <a:ln w="9525">
            <a:noFill/>
            <a:miter lim="800000"/>
            <a:headEnd/>
            <a:tailEnd/>
          </a:ln>
        </p:spPr>
      </p:pic>
      <p:pic>
        <p:nvPicPr>
          <p:cNvPr id="6" name="Picture 5">
            <a:extLst>
              <a:ext uri="{FF2B5EF4-FFF2-40B4-BE49-F238E27FC236}">
                <a16:creationId xmlns:a16="http://schemas.microsoft.com/office/drawing/2014/main" id="{502D9355-C4C8-AE01-CD6D-5EA563568084}"/>
              </a:ext>
            </a:extLst>
          </p:cNvPr>
          <p:cNvPicPr>
            <a:picLocks noChangeAspect="1"/>
          </p:cNvPicPr>
          <p:nvPr/>
        </p:nvPicPr>
        <p:blipFill>
          <a:blip r:embed="rId4"/>
          <a:stretch>
            <a:fillRect/>
          </a:stretch>
        </p:blipFill>
        <p:spPr>
          <a:xfrm>
            <a:off x="5856136" y="2813519"/>
            <a:ext cx="2514383" cy="1852113"/>
          </a:xfrm>
          <a:prstGeom prst="rect">
            <a:avLst/>
          </a:prstGeom>
        </p:spPr>
      </p:pic>
      <p:sp>
        <p:nvSpPr>
          <p:cNvPr id="11" name="Rectangle 10">
            <a:extLst>
              <a:ext uri="{FF2B5EF4-FFF2-40B4-BE49-F238E27FC236}">
                <a16:creationId xmlns:a16="http://schemas.microsoft.com/office/drawing/2014/main" id="{C64C384D-13FC-8318-225C-4696E8562C4D}"/>
              </a:ext>
            </a:extLst>
          </p:cNvPr>
          <p:cNvSpPr/>
          <p:nvPr/>
        </p:nvSpPr>
        <p:spPr>
          <a:xfrm>
            <a:off x="1105231" y="347923"/>
            <a:ext cx="974035" cy="1364234"/>
          </a:xfrm>
          <a:prstGeom prst="rect">
            <a:avLst/>
          </a:prstGeom>
          <a:noFill/>
          <a:ln w="3175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00FF"/>
                </a:solidFill>
              </a:rPr>
              <a:t>112MHz</a:t>
            </a:r>
          </a:p>
          <a:p>
            <a:pPr algn="ctr"/>
            <a:endParaRPr lang="en-US" sz="1600" dirty="0">
              <a:solidFill>
                <a:srgbClr val="0000FF"/>
              </a:solidFill>
            </a:endParaRPr>
          </a:p>
          <a:p>
            <a:pPr algn="ctr"/>
            <a:endParaRPr lang="en-US" sz="1600" dirty="0">
              <a:solidFill>
                <a:srgbClr val="0000FF"/>
              </a:solidFill>
            </a:endParaRPr>
          </a:p>
          <a:p>
            <a:pPr algn="ctr"/>
            <a:endParaRPr lang="en-US" sz="1600" dirty="0">
              <a:solidFill>
                <a:srgbClr val="0000FF"/>
              </a:solidFill>
            </a:endParaRPr>
          </a:p>
          <a:p>
            <a:pPr algn="ctr"/>
            <a:endParaRPr lang="en-US" sz="1600" dirty="0">
              <a:solidFill>
                <a:srgbClr val="0000FF"/>
              </a:solidFill>
            </a:endParaRPr>
          </a:p>
        </p:txBody>
      </p:sp>
      <p:sp>
        <p:nvSpPr>
          <p:cNvPr id="13" name="Rectangle 12">
            <a:extLst>
              <a:ext uri="{FF2B5EF4-FFF2-40B4-BE49-F238E27FC236}">
                <a16:creationId xmlns:a16="http://schemas.microsoft.com/office/drawing/2014/main" id="{B86848D1-C259-FB3A-D4BF-8659D781FF08}"/>
              </a:ext>
            </a:extLst>
          </p:cNvPr>
          <p:cNvSpPr/>
          <p:nvPr/>
        </p:nvSpPr>
        <p:spPr>
          <a:xfrm>
            <a:off x="5010646" y="524892"/>
            <a:ext cx="1085354" cy="1364234"/>
          </a:xfrm>
          <a:prstGeom prst="rect">
            <a:avLst/>
          </a:prstGeom>
          <a:noFill/>
          <a:ln w="31750">
            <a:solidFill>
              <a:srgbClr val="FF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FF"/>
              </a:solidFill>
            </a:endParaRPr>
          </a:p>
          <a:p>
            <a:pPr algn="ctr"/>
            <a:endParaRPr lang="en-US" dirty="0">
              <a:solidFill>
                <a:srgbClr val="FF00FF"/>
              </a:solidFill>
            </a:endParaRPr>
          </a:p>
          <a:p>
            <a:pPr algn="ctr"/>
            <a:endParaRPr lang="en-US" dirty="0">
              <a:solidFill>
                <a:srgbClr val="FF00FF"/>
              </a:solidFill>
            </a:endParaRPr>
          </a:p>
          <a:p>
            <a:pPr algn="ctr"/>
            <a:endParaRPr lang="en-US" dirty="0">
              <a:solidFill>
                <a:srgbClr val="FF00FF"/>
              </a:solidFill>
            </a:endParaRPr>
          </a:p>
          <a:p>
            <a:pPr algn="ctr"/>
            <a:r>
              <a:rPr lang="en-US" dirty="0">
                <a:solidFill>
                  <a:srgbClr val="FF00FF"/>
                </a:solidFill>
              </a:rPr>
              <a:t>704MHz</a:t>
            </a:r>
            <a:endParaRPr lang="en-US" dirty="0"/>
          </a:p>
        </p:txBody>
      </p:sp>
    </p:spTree>
    <p:extLst>
      <p:ext uri="{BB962C8B-B14F-4D97-AF65-F5344CB8AC3E}">
        <p14:creationId xmlns:p14="http://schemas.microsoft.com/office/powerpoint/2010/main" val="36097988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B1CED-5232-C878-D0F4-C448E5123FB4}"/>
              </a:ext>
            </a:extLst>
          </p:cNvPr>
          <p:cNvSpPr>
            <a:spLocks noGrp="1"/>
          </p:cNvSpPr>
          <p:nvPr>
            <p:ph type="title"/>
          </p:nvPr>
        </p:nvSpPr>
        <p:spPr>
          <a:xfrm>
            <a:off x="571500" y="365125"/>
            <a:ext cx="11049000" cy="718439"/>
          </a:xfrm>
        </p:spPr>
        <p:txBody>
          <a:bodyPr/>
          <a:lstStyle/>
          <a:p>
            <a:pPr algn="ctr"/>
            <a:r>
              <a:rPr lang="en-US" dirty="0">
                <a:solidFill>
                  <a:srgbClr val="FF00FF"/>
                </a:solidFill>
              </a:rPr>
              <a:t>704MHz @ 2K</a:t>
            </a:r>
          </a:p>
        </p:txBody>
      </p:sp>
      <p:sp>
        <p:nvSpPr>
          <p:cNvPr id="3" name="Slide Number Placeholder 2">
            <a:extLst>
              <a:ext uri="{FF2B5EF4-FFF2-40B4-BE49-F238E27FC236}">
                <a16:creationId xmlns:a16="http://schemas.microsoft.com/office/drawing/2014/main" id="{B1E6217A-C81F-4C64-DBB6-14ED4729A860}"/>
              </a:ext>
            </a:extLst>
          </p:cNvPr>
          <p:cNvSpPr>
            <a:spLocks noGrp="1"/>
          </p:cNvSpPr>
          <p:nvPr>
            <p:ph type="sldNum" sz="quarter" idx="4"/>
          </p:nvPr>
        </p:nvSpPr>
        <p:spPr/>
        <p:txBody>
          <a:bodyPr/>
          <a:lstStyle/>
          <a:p>
            <a:fld id="{933A556B-7C63-244D-9B7C-B0EA8042B330}" type="slidenum">
              <a:rPr lang="en-US" smtClean="0"/>
              <a:pPr/>
              <a:t>23</a:t>
            </a:fld>
            <a:endParaRPr lang="en-US" sz="1000" dirty="0"/>
          </a:p>
        </p:txBody>
      </p:sp>
      <p:pic>
        <p:nvPicPr>
          <p:cNvPr id="5" name="Picture 4">
            <a:extLst>
              <a:ext uri="{FF2B5EF4-FFF2-40B4-BE49-F238E27FC236}">
                <a16:creationId xmlns:a16="http://schemas.microsoft.com/office/drawing/2014/main" id="{3C17F00E-74AC-0B30-99D0-B09C52C5BFD6}"/>
              </a:ext>
            </a:extLst>
          </p:cNvPr>
          <p:cNvPicPr>
            <a:picLocks noChangeAspect="1"/>
          </p:cNvPicPr>
          <p:nvPr/>
        </p:nvPicPr>
        <p:blipFill>
          <a:blip r:embed="rId2"/>
          <a:stretch>
            <a:fillRect/>
          </a:stretch>
        </p:blipFill>
        <p:spPr>
          <a:xfrm>
            <a:off x="393630" y="1267912"/>
            <a:ext cx="8407923" cy="5413808"/>
          </a:xfrm>
          <a:prstGeom prst="rect">
            <a:avLst/>
          </a:prstGeom>
        </p:spPr>
      </p:pic>
      <p:pic>
        <p:nvPicPr>
          <p:cNvPr id="6" name="Picture 5">
            <a:extLst>
              <a:ext uri="{FF2B5EF4-FFF2-40B4-BE49-F238E27FC236}">
                <a16:creationId xmlns:a16="http://schemas.microsoft.com/office/drawing/2014/main" id="{2E4EC1C5-60A1-BC46-71F0-F89636C76624}"/>
              </a:ext>
            </a:extLst>
          </p:cNvPr>
          <p:cNvPicPr>
            <a:picLocks noChangeAspect="1"/>
          </p:cNvPicPr>
          <p:nvPr/>
        </p:nvPicPr>
        <p:blipFill>
          <a:blip r:embed="rId3"/>
          <a:stretch>
            <a:fillRect/>
          </a:stretch>
        </p:blipFill>
        <p:spPr>
          <a:xfrm>
            <a:off x="7184834" y="1267912"/>
            <a:ext cx="3712609" cy="3041655"/>
          </a:xfrm>
          <a:prstGeom prst="rect">
            <a:avLst/>
          </a:prstGeom>
        </p:spPr>
      </p:pic>
    </p:spTree>
    <p:extLst>
      <p:ext uri="{BB962C8B-B14F-4D97-AF65-F5344CB8AC3E}">
        <p14:creationId xmlns:p14="http://schemas.microsoft.com/office/powerpoint/2010/main" val="26868155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9637A-58B6-0121-C909-F93A25F9146E}"/>
              </a:ext>
            </a:extLst>
          </p:cNvPr>
          <p:cNvSpPr>
            <a:spLocks noGrp="1"/>
          </p:cNvSpPr>
          <p:nvPr>
            <p:ph type="title"/>
          </p:nvPr>
        </p:nvSpPr>
        <p:spPr>
          <a:xfrm>
            <a:off x="259481" y="54229"/>
            <a:ext cx="12102084" cy="937895"/>
          </a:xfrm>
        </p:spPr>
        <p:txBody>
          <a:bodyPr/>
          <a:lstStyle/>
          <a:p>
            <a:r>
              <a:rPr lang="en-US" dirty="0">
                <a:solidFill>
                  <a:srgbClr val="FF00FF"/>
                </a:solidFill>
              </a:rPr>
              <a:t>LEREC: 2K 704MHz ½-Cell</a:t>
            </a:r>
          </a:p>
        </p:txBody>
      </p:sp>
      <p:sp>
        <p:nvSpPr>
          <p:cNvPr id="3" name="Content Placeholder 2">
            <a:extLst>
              <a:ext uri="{FF2B5EF4-FFF2-40B4-BE49-F238E27FC236}">
                <a16:creationId xmlns:a16="http://schemas.microsoft.com/office/drawing/2014/main" id="{6C7C8D97-30D3-01B4-39AB-531F779018D5}"/>
              </a:ext>
            </a:extLst>
          </p:cNvPr>
          <p:cNvSpPr>
            <a:spLocks noGrp="1"/>
          </p:cNvSpPr>
          <p:nvPr>
            <p:ph idx="1"/>
          </p:nvPr>
        </p:nvSpPr>
        <p:spPr/>
        <p:txBody>
          <a:bodyPr/>
          <a:lstStyle/>
          <a:p>
            <a:r>
              <a:rPr lang="en-US" dirty="0"/>
              <a:t>704MHz ½-Cell</a:t>
            </a:r>
          </a:p>
        </p:txBody>
      </p:sp>
      <p:sp>
        <p:nvSpPr>
          <p:cNvPr id="4" name="Slide Number Placeholder 3">
            <a:extLst>
              <a:ext uri="{FF2B5EF4-FFF2-40B4-BE49-F238E27FC236}">
                <a16:creationId xmlns:a16="http://schemas.microsoft.com/office/drawing/2014/main" id="{800152EF-34C6-2B4E-2313-3A85C7E68352}"/>
              </a:ext>
            </a:extLst>
          </p:cNvPr>
          <p:cNvSpPr>
            <a:spLocks noGrp="1"/>
          </p:cNvSpPr>
          <p:nvPr>
            <p:ph type="sldNum" sz="quarter" idx="4"/>
          </p:nvPr>
        </p:nvSpPr>
        <p:spPr/>
        <p:txBody>
          <a:bodyPr/>
          <a:lstStyle/>
          <a:p>
            <a:fld id="{933A556B-7C63-244D-9B7C-B0EA8042B330}" type="slidenum">
              <a:rPr lang="en-US" smtClean="0"/>
              <a:pPr/>
              <a:t>24</a:t>
            </a:fld>
            <a:endParaRPr lang="en-US" sz="1000" dirty="0"/>
          </a:p>
        </p:txBody>
      </p:sp>
      <p:pic>
        <p:nvPicPr>
          <p:cNvPr id="6" name="Picture 5">
            <a:extLst>
              <a:ext uri="{FF2B5EF4-FFF2-40B4-BE49-F238E27FC236}">
                <a16:creationId xmlns:a16="http://schemas.microsoft.com/office/drawing/2014/main" id="{E96C9846-ECFC-E1F5-EC95-7C73711592E9}"/>
              </a:ext>
            </a:extLst>
          </p:cNvPr>
          <p:cNvPicPr>
            <a:picLocks noChangeAspect="1"/>
          </p:cNvPicPr>
          <p:nvPr/>
        </p:nvPicPr>
        <p:blipFill>
          <a:blip r:embed="rId2"/>
          <a:stretch>
            <a:fillRect/>
          </a:stretch>
        </p:blipFill>
        <p:spPr>
          <a:xfrm>
            <a:off x="4079132" y="740664"/>
            <a:ext cx="7853387" cy="6176772"/>
          </a:xfrm>
          <a:prstGeom prst="rect">
            <a:avLst/>
          </a:prstGeom>
        </p:spPr>
      </p:pic>
    </p:spTree>
    <p:extLst>
      <p:ext uri="{BB962C8B-B14F-4D97-AF65-F5344CB8AC3E}">
        <p14:creationId xmlns:p14="http://schemas.microsoft.com/office/powerpoint/2010/main" val="21194821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1C542-6CC2-2C46-C24C-E7758CC23E74}"/>
              </a:ext>
            </a:extLst>
          </p:cNvPr>
          <p:cNvSpPr>
            <a:spLocks noGrp="1"/>
          </p:cNvSpPr>
          <p:nvPr>
            <p:ph type="title"/>
          </p:nvPr>
        </p:nvSpPr>
        <p:spPr>
          <a:xfrm>
            <a:off x="571500" y="237110"/>
            <a:ext cx="11049000" cy="551500"/>
          </a:xfrm>
        </p:spPr>
        <p:txBody>
          <a:bodyPr>
            <a:normAutofit fontScale="90000"/>
          </a:bodyPr>
          <a:lstStyle/>
          <a:p>
            <a:pPr algn="ctr"/>
            <a:r>
              <a:rPr lang="en-US" sz="4900" dirty="0" err="1">
                <a:solidFill>
                  <a:srgbClr val="0000FF"/>
                </a:solidFill>
              </a:rPr>
              <a:t>sPHENIX</a:t>
            </a:r>
            <a:endParaRPr lang="en-US" dirty="0">
              <a:solidFill>
                <a:srgbClr val="0000FF"/>
              </a:solidFill>
            </a:endParaRPr>
          </a:p>
        </p:txBody>
      </p:sp>
      <p:sp>
        <p:nvSpPr>
          <p:cNvPr id="3" name="Slide Number Placeholder 2">
            <a:extLst>
              <a:ext uri="{FF2B5EF4-FFF2-40B4-BE49-F238E27FC236}">
                <a16:creationId xmlns:a16="http://schemas.microsoft.com/office/drawing/2014/main" id="{9D27FAA7-E4EC-E9B9-3CB9-C148472F1C1E}"/>
              </a:ext>
            </a:extLst>
          </p:cNvPr>
          <p:cNvSpPr>
            <a:spLocks noGrp="1"/>
          </p:cNvSpPr>
          <p:nvPr>
            <p:ph type="sldNum" sz="quarter" idx="4"/>
          </p:nvPr>
        </p:nvSpPr>
        <p:spPr/>
        <p:txBody>
          <a:bodyPr/>
          <a:lstStyle/>
          <a:p>
            <a:fld id="{933A556B-7C63-244D-9B7C-B0EA8042B330}" type="slidenum">
              <a:rPr lang="en-US" smtClean="0"/>
              <a:pPr/>
              <a:t>25</a:t>
            </a:fld>
            <a:endParaRPr lang="en-US" sz="1000" dirty="0"/>
          </a:p>
        </p:txBody>
      </p:sp>
      <p:pic>
        <p:nvPicPr>
          <p:cNvPr id="11" name="Picture 10">
            <a:extLst>
              <a:ext uri="{FF2B5EF4-FFF2-40B4-BE49-F238E27FC236}">
                <a16:creationId xmlns:a16="http://schemas.microsoft.com/office/drawing/2014/main" id="{7A1EFBAC-90B2-095F-9B33-E4E8D81D64C9}"/>
              </a:ext>
            </a:extLst>
          </p:cNvPr>
          <p:cNvPicPr>
            <a:picLocks noChangeAspect="1"/>
          </p:cNvPicPr>
          <p:nvPr/>
        </p:nvPicPr>
        <p:blipFill>
          <a:blip r:embed="rId2"/>
          <a:stretch>
            <a:fillRect/>
          </a:stretch>
        </p:blipFill>
        <p:spPr>
          <a:xfrm>
            <a:off x="41148" y="1027906"/>
            <a:ext cx="12192000" cy="5765095"/>
          </a:xfrm>
          <a:prstGeom prst="rect">
            <a:avLst/>
          </a:prstGeom>
        </p:spPr>
      </p:pic>
    </p:spTree>
    <p:extLst>
      <p:ext uri="{BB962C8B-B14F-4D97-AF65-F5344CB8AC3E}">
        <p14:creationId xmlns:p14="http://schemas.microsoft.com/office/powerpoint/2010/main" val="16020741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1588B-6219-4E8A-970B-CC17049A7D27}"/>
              </a:ext>
            </a:extLst>
          </p:cNvPr>
          <p:cNvSpPr>
            <a:spLocks noGrp="1"/>
          </p:cNvSpPr>
          <p:nvPr>
            <p:ph type="title"/>
          </p:nvPr>
        </p:nvSpPr>
        <p:spPr>
          <a:xfrm>
            <a:off x="571500" y="102681"/>
            <a:ext cx="11049000" cy="764159"/>
          </a:xfrm>
        </p:spPr>
        <p:txBody>
          <a:bodyPr/>
          <a:lstStyle/>
          <a:p>
            <a:pPr algn="ctr"/>
            <a:r>
              <a:rPr lang="en-US" dirty="0" err="1">
                <a:solidFill>
                  <a:srgbClr val="0000FF"/>
                </a:solidFill>
              </a:rPr>
              <a:t>sPHENIX</a:t>
            </a:r>
            <a:endParaRPr lang="en-US" dirty="0"/>
          </a:p>
        </p:txBody>
      </p:sp>
      <p:sp>
        <p:nvSpPr>
          <p:cNvPr id="3" name="Slide Number Placeholder 2">
            <a:extLst>
              <a:ext uri="{FF2B5EF4-FFF2-40B4-BE49-F238E27FC236}">
                <a16:creationId xmlns:a16="http://schemas.microsoft.com/office/drawing/2014/main" id="{BF67ADDF-1A13-2DC5-0A91-F59BF8A87905}"/>
              </a:ext>
            </a:extLst>
          </p:cNvPr>
          <p:cNvSpPr>
            <a:spLocks noGrp="1"/>
          </p:cNvSpPr>
          <p:nvPr>
            <p:ph type="sldNum" sz="quarter" idx="4"/>
          </p:nvPr>
        </p:nvSpPr>
        <p:spPr/>
        <p:txBody>
          <a:bodyPr/>
          <a:lstStyle/>
          <a:p>
            <a:fld id="{933A556B-7C63-244D-9B7C-B0EA8042B330}" type="slidenum">
              <a:rPr lang="en-US" smtClean="0"/>
              <a:pPr/>
              <a:t>26</a:t>
            </a:fld>
            <a:endParaRPr lang="en-US" sz="1000" dirty="0"/>
          </a:p>
        </p:txBody>
      </p:sp>
      <p:pic>
        <p:nvPicPr>
          <p:cNvPr id="5" name="Picture 4">
            <a:extLst>
              <a:ext uri="{FF2B5EF4-FFF2-40B4-BE49-F238E27FC236}">
                <a16:creationId xmlns:a16="http://schemas.microsoft.com/office/drawing/2014/main" id="{8953DF0F-C9A0-4254-CD4A-96396246124E}"/>
              </a:ext>
            </a:extLst>
          </p:cNvPr>
          <p:cNvPicPr>
            <a:picLocks noChangeAspect="1"/>
          </p:cNvPicPr>
          <p:nvPr/>
        </p:nvPicPr>
        <p:blipFill>
          <a:blip r:embed="rId2"/>
          <a:stretch>
            <a:fillRect/>
          </a:stretch>
        </p:blipFill>
        <p:spPr>
          <a:xfrm>
            <a:off x="146304" y="906714"/>
            <a:ext cx="12192000" cy="5795957"/>
          </a:xfrm>
          <a:prstGeom prst="rect">
            <a:avLst/>
          </a:prstGeom>
        </p:spPr>
      </p:pic>
    </p:spTree>
    <p:extLst>
      <p:ext uri="{BB962C8B-B14F-4D97-AF65-F5344CB8AC3E}">
        <p14:creationId xmlns:p14="http://schemas.microsoft.com/office/powerpoint/2010/main" val="37332251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50FA7-7334-2DAE-10F6-1B588A58A9F4}"/>
              </a:ext>
            </a:extLst>
          </p:cNvPr>
          <p:cNvSpPr>
            <a:spLocks noGrp="1"/>
          </p:cNvSpPr>
          <p:nvPr>
            <p:ph type="title"/>
          </p:nvPr>
        </p:nvSpPr>
        <p:spPr>
          <a:xfrm>
            <a:off x="603194" y="110743"/>
            <a:ext cx="11049000" cy="686779"/>
          </a:xfrm>
        </p:spPr>
        <p:txBody>
          <a:bodyPr>
            <a:normAutofit fontScale="90000"/>
          </a:bodyPr>
          <a:lstStyle/>
          <a:p>
            <a:pPr algn="ctr"/>
            <a:r>
              <a:rPr lang="en-US" dirty="0"/>
              <a:t>HIGH CURRENT TEST</a:t>
            </a:r>
          </a:p>
        </p:txBody>
      </p:sp>
      <p:sp>
        <p:nvSpPr>
          <p:cNvPr id="3" name="Slide Number Placeholder 2">
            <a:extLst>
              <a:ext uri="{FF2B5EF4-FFF2-40B4-BE49-F238E27FC236}">
                <a16:creationId xmlns:a16="http://schemas.microsoft.com/office/drawing/2014/main" id="{7789A85A-F6BB-FC4A-E29A-876CCA80C20E}"/>
              </a:ext>
            </a:extLst>
          </p:cNvPr>
          <p:cNvSpPr>
            <a:spLocks noGrp="1"/>
          </p:cNvSpPr>
          <p:nvPr>
            <p:ph type="sldNum" sz="quarter" idx="4"/>
          </p:nvPr>
        </p:nvSpPr>
        <p:spPr/>
        <p:txBody>
          <a:bodyPr/>
          <a:lstStyle/>
          <a:p>
            <a:fld id="{933A556B-7C63-244D-9B7C-B0EA8042B330}" type="slidenum">
              <a:rPr lang="en-US" smtClean="0"/>
              <a:pPr/>
              <a:t>27</a:t>
            </a:fld>
            <a:endParaRPr lang="en-US" sz="1000" dirty="0"/>
          </a:p>
        </p:txBody>
      </p:sp>
      <p:pic>
        <p:nvPicPr>
          <p:cNvPr id="5" name="Picture 4">
            <a:extLst>
              <a:ext uri="{FF2B5EF4-FFF2-40B4-BE49-F238E27FC236}">
                <a16:creationId xmlns:a16="http://schemas.microsoft.com/office/drawing/2014/main" id="{C7A057D2-25E7-F46E-3444-B1C731C76A3B}"/>
              </a:ext>
            </a:extLst>
          </p:cNvPr>
          <p:cNvPicPr>
            <a:picLocks noChangeAspect="1"/>
          </p:cNvPicPr>
          <p:nvPr/>
        </p:nvPicPr>
        <p:blipFill>
          <a:blip r:embed="rId2"/>
          <a:stretch>
            <a:fillRect/>
          </a:stretch>
        </p:blipFill>
        <p:spPr>
          <a:xfrm>
            <a:off x="389871" y="2165184"/>
            <a:ext cx="5792824" cy="4235521"/>
          </a:xfrm>
          <a:prstGeom prst="rect">
            <a:avLst/>
          </a:prstGeom>
        </p:spPr>
      </p:pic>
      <p:pic>
        <p:nvPicPr>
          <p:cNvPr id="7" name="Picture 6">
            <a:extLst>
              <a:ext uri="{FF2B5EF4-FFF2-40B4-BE49-F238E27FC236}">
                <a16:creationId xmlns:a16="http://schemas.microsoft.com/office/drawing/2014/main" id="{18F4C8EC-850B-9134-A8DF-CAA3B6A7E2A6}"/>
              </a:ext>
            </a:extLst>
          </p:cNvPr>
          <p:cNvPicPr>
            <a:picLocks noChangeAspect="1"/>
          </p:cNvPicPr>
          <p:nvPr/>
        </p:nvPicPr>
        <p:blipFill>
          <a:blip r:embed="rId3"/>
          <a:stretch>
            <a:fillRect/>
          </a:stretch>
        </p:blipFill>
        <p:spPr>
          <a:xfrm>
            <a:off x="6245508" y="2282468"/>
            <a:ext cx="5673498" cy="4118237"/>
          </a:xfrm>
          <a:prstGeom prst="rect">
            <a:avLst/>
          </a:prstGeom>
        </p:spPr>
      </p:pic>
      <p:pic>
        <p:nvPicPr>
          <p:cNvPr id="9" name="Picture 8">
            <a:extLst>
              <a:ext uri="{FF2B5EF4-FFF2-40B4-BE49-F238E27FC236}">
                <a16:creationId xmlns:a16="http://schemas.microsoft.com/office/drawing/2014/main" id="{6C1B37BE-1038-22C6-8658-49A5F8C8E8D7}"/>
              </a:ext>
            </a:extLst>
          </p:cNvPr>
          <p:cNvPicPr>
            <a:picLocks noChangeAspect="1"/>
          </p:cNvPicPr>
          <p:nvPr/>
        </p:nvPicPr>
        <p:blipFill>
          <a:blip r:embed="rId4"/>
          <a:stretch>
            <a:fillRect/>
          </a:stretch>
        </p:blipFill>
        <p:spPr>
          <a:xfrm>
            <a:off x="0" y="788815"/>
            <a:ext cx="12192000" cy="1983715"/>
          </a:xfrm>
          <a:prstGeom prst="rect">
            <a:avLst/>
          </a:prstGeom>
        </p:spPr>
      </p:pic>
    </p:spTree>
    <p:extLst>
      <p:ext uri="{BB962C8B-B14F-4D97-AF65-F5344CB8AC3E}">
        <p14:creationId xmlns:p14="http://schemas.microsoft.com/office/powerpoint/2010/main" val="10422791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274C2-E37A-21C8-B02A-AF5D442254D6}"/>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F66355-728A-1874-B352-F39040401794}"/>
              </a:ext>
            </a:extLst>
          </p:cNvPr>
          <p:cNvSpPr>
            <a:spLocks noGrp="1"/>
          </p:cNvSpPr>
          <p:nvPr>
            <p:ph type="sldNum" sz="quarter" idx="4"/>
          </p:nvPr>
        </p:nvSpPr>
        <p:spPr/>
        <p:txBody>
          <a:bodyPr/>
          <a:lstStyle/>
          <a:p>
            <a:fld id="{933A556B-7C63-244D-9B7C-B0EA8042B330}" type="slidenum">
              <a:rPr lang="en-US" smtClean="0"/>
              <a:pPr/>
              <a:t>28</a:t>
            </a:fld>
            <a:endParaRPr lang="en-US" dirty="0">
              <a:solidFill>
                <a:schemeClr val="bg1"/>
              </a:solidFill>
            </a:endParaRPr>
          </a:p>
        </p:txBody>
      </p:sp>
      <p:sp>
        <p:nvSpPr>
          <p:cNvPr id="2" name="Title 1">
            <a:extLst>
              <a:ext uri="{FF2B5EF4-FFF2-40B4-BE49-F238E27FC236}">
                <a16:creationId xmlns:a16="http://schemas.microsoft.com/office/drawing/2014/main" id="{16F454EF-A767-EDDD-5EF8-6D8AC9B11891}"/>
              </a:ext>
            </a:extLst>
          </p:cNvPr>
          <p:cNvSpPr>
            <a:spLocks noGrp="1"/>
          </p:cNvSpPr>
          <p:nvPr>
            <p:ph type="ctrTitle"/>
          </p:nvPr>
        </p:nvSpPr>
        <p:spPr/>
        <p:txBody>
          <a:bodyPr/>
          <a:lstStyle/>
          <a:p>
            <a:r>
              <a:rPr lang="en-US" dirty="0"/>
              <a:t>The End</a:t>
            </a:r>
          </a:p>
        </p:txBody>
      </p:sp>
      <p:sp>
        <p:nvSpPr>
          <p:cNvPr id="3" name="Text Placeholder 2">
            <a:extLst>
              <a:ext uri="{FF2B5EF4-FFF2-40B4-BE49-F238E27FC236}">
                <a16:creationId xmlns:a16="http://schemas.microsoft.com/office/drawing/2014/main" id="{0A4DB203-D519-E82D-1DB0-07CBA52C16CF}"/>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7067325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C63773-7F66-4EC5-3B8F-0DA59E123662}"/>
              </a:ext>
            </a:extLst>
          </p:cNvPr>
          <p:cNvSpPr>
            <a:spLocks noGrp="1"/>
          </p:cNvSpPr>
          <p:nvPr>
            <p:ph type="sldNum" sz="quarter" idx="4"/>
          </p:nvPr>
        </p:nvSpPr>
        <p:spPr/>
        <p:txBody>
          <a:bodyPr/>
          <a:lstStyle/>
          <a:p>
            <a:fld id="{933A556B-7C63-244D-9B7C-B0EA8042B330}" type="slidenum">
              <a:rPr lang="en-US" smtClean="0"/>
              <a:pPr/>
              <a:t>3</a:t>
            </a:fld>
            <a:endParaRPr lang="en-US" dirty="0"/>
          </a:p>
        </p:txBody>
      </p:sp>
      <p:sp>
        <p:nvSpPr>
          <p:cNvPr id="3" name="Title 2">
            <a:extLst>
              <a:ext uri="{FF2B5EF4-FFF2-40B4-BE49-F238E27FC236}">
                <a16:creationId xmlns:a16="http://schemas.microsoft.com/office/drawing/2014/main" id="{D9FBCDC5-5126-E22F-83F4-78BD26A38647}"/>
              </a:ext>
            </a:extLst>
          </p:cNvPr>
          <p:cNvSpPr>
            <a:spLocks noGrp="1"/>
          </p:cNvSpPr>
          <p:nvPr>
            <p:ph type="ctrTitle"/>
          </p:nvPr>
        </p:nvSpPr>
        <p:spPr>
          <a:xfrm>
            <a:off x="135172" y="2541806"/>
            <a:ext cx="12022372" cy="1947460"/>
          </a:xfrm>
        </p:spPr>
        <p:txBody>
          <a:bodyPr>
            <a:noAutofit/>
          </a:bodyPr>
          <a:lstStyle/>
          <a:p>
            <a:r>
              <a:rPr lang="en-US" sz="5400" dirty="0"/>
              <a:t>CENTRAL PLANT IMPROVEMENTS</a:t>
            </a:r>
            <a:br>
              <a:rPr lang="en-US" sz="5400" dirty="0"/>
            </a:br>
            <a:r>
              <a:rPr lang="en-US" sz="5400" dirty="0"/>
              <a:t>HELIUM  (Story of)</a:t>
            </a:r>
            <a:br>
              <a:rPr lang="en-US" sz="5400" dirty="0"/>
            </a:br>
            <a:r>
              <a:rPr lang="en-US" sz="5400" dirty="0"/>
              <a:t>COLLIDER PROJECTS</a:t>
            </a:r>
          </a:p>
        </p:txBody>
      </p:sp>
    </p:spTree>
    <p:extLst>
      <p:ext uri="{BB962C8B-B14F-4D97-AF65-F5344CB8AC3E}">
        <p14:creationId xmlns:p14="http://schemas.microsoft.com/office/powerpoint/2010/main" val="2797326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CFE92-419A-9C3E-6439-1F6C9AFE41C2}"/>
              </a:ext>
            </a:extLst>
          </p:cNvPr>
          <p:cNvSpPr>
            <a:spLocks noGrp="1"/>
          </p:cNvSpPr>
          <p:nvPr>
            <p:ph type="title"/>
          </p:nvPr>
        </p:nvSpPr>
        <p:spPr>
          <a:xfrm>
            <a:off x="571500" y="365125"/>
            <a:ext cx="11049000" cy="992759"/>
          </a:xfrm>
        </p:spPr>
        <p:txBody>
          <a:bodyPr/>
          <a:lstStyle/>
          <a:p>
            <a:r>
              <a:rPr lang="en-US" dirty="0"/>
              <a:t>IMPROVEMENTS &amp; PROJECTS</a:t>
            </a:r>
          </a:p>
        </p:txBody>
      </p:sp>
      <p:sp>
        <p:nvSpPr>
          <p:cNvPr id="3" name="Content Placeholder 2">
            <a:extLst>
              <a:ext uri="{FF2B5EF4-FFF2-40B4-BE49-F238E27FC236}">
                <a16:creationId xmlns:a16="http://schemas.microsoft.com/office/drawing/2014/main" id="{8945D299-BA97-9397-40A2-C61A4ACD5374}"/>
              </a:ext>
            </a:extLst>
          </p:cNvPr>
          <p:cNvSpPr>
            <a:spLocks noGrp="1"/>
          </p:cNvSpPr>
          <p:nvPr>
            <p:ph idx="1"/>
          </p:nvPr>
        </p:nvSpPr>
        <p:spPr>
          <a:xfrm>
            <a:off x="571500" y="1458469"/>
            <a:ext cx="11049000" cy="4574342"/>
          </a:xfrm>
        </p:spPr>
        <p:txBody>
          <a:bodyPr>
            <a:normAutofit fontScale="92500" lnSpcReduction="10000"/>
          </a:bodyPr>
          <a:lstStyle/>
          <a:p>
            <a:r>
              <a:rPr lang="en-US" b="1" dirty="0"/>
              <a:t>CENTRAL PLANT IMPROVEMENTS</a:t>
            </a:r>
          </a:p>
          <a:p>
            <a:r>
              <a:rPr lang="en-US" b="1" dirty="0"/>
              <a:t>Helium Use</a:t>
            </a:r>
          </a:p>
          <a:p>
            <a:r>
              <a:rPr lang="en-US" dirty="0"/>
              <a:t>10:00: E-LENS SC SOLENOIDS {@4.5K}</a:t>
            </a:r>
          </a:p>
          <a:p>
            <a:r>
              <a:rPr lang="en-US" dirty="0"/>
              <a:t>56MHZ STORAGE CAVITY {@4.3K}  4:00</a:t>
            </a:r>
          </a:p>
          <a:p>
            <a:r>
              <a:rPr lang="en-US" dirty="0"/>
              <a:t>CEC  2:00  </a:t>
            </a:r>
            <a:r>
              <a:rPr lang="en-US" dirty="0">
                <a:hlinkClick r:id="rId3"/>
              </a:rPr>
              <a:t>{112MHz@4.4K}</a:t>
            </a:r>
            <a:r>
              <a:rPr lang="en-US" dirty="0"/>
              <a:t> + {704MHz@2.0K}</a:t>
            </a:r>
          </a:p>
          <a:p>
            <a:r>
              <a:rPr lang="en-US" dirty="0" err="1"/>
              <a:t>LEReC</a:t>
            </a:r>
            <a:r>
              <a:rPr lang="en-US" dirty="0"/>
              <a:t>   2:00</a:t>
            </a:r>
          </a:p>
          <a:p>
            <a:r>
              <a:rPr lang="en-US" dirty="0"/>
              <a:t>SPHENIX  8:00</a:t>
            </a:r>
          </a:p>
          <a:p>
            <a:endParaRPr lang="en-US" dirty="0"/>
          </a:p>
          <a:p>
            <a:r>
              <a:rPr lang="en-US" dirty="0"/>
              <a:t>912 PLANT &amp; LVTF Vertical Test Facility </a:t>
            </a:r>
            <a:r>
              <a:rPr lang="en-US" dirty="0">
                <a:sym typeface="Wingdings" panose="05000000000000000000" pitchFamily="2" charset="2"/>
              </a:rPr>
              <a:t> 39” Dewar for 56MHz</a:t>
            </a:r>
            <a:endParaRPr lang="en-US" dirty="0"/>
          </a:p>
          <a:p>
            <a:r>
              <a:rPr lang="en-US" dirty="0"/>
              <a:t>912 ERL</a:t>
            </a:r>
          </a:p>
        </p:txBody>
      </p:sp>
      <p:sp>
        <p:nvSpPr>
          <p:cNvPr id="4" name="Slide Number Placeholder 3">
            <a:extLst>
              <a:ext uri="{FF2B5EF4-FFF2-40B4-BE49-F238E27FC236}">
                <a16:creationId xmlns:a16="http://schemas.microsoft.com/office/drawing/2014/main" id="{309C9249-9BB6-88A6-EE15-1FC5E0598CDF}"/>
              </a:ext>
            </a:extLst>
          </p:cNvPr>
          <p:cNvSpPr>
            <a:spLocks noGrp="1"/>
          </p:cNvSpPr>
          <p:nvPr>
            <p:ph type="sldNum" sz="quarter" idx="4"/>
          </p:nvPr>
        </p:nvSpPr>
        <p:spPr/>
        <p:txBody>
          <a:bodyPr/>
          <a:lstStyle/>
          <a:p>
            <a:fld id="{933A556B-7C63-244D-9B7C-B0EA8042B330}" type="slidenum">
              <a:rPr lang="en-US" smtClean="0"/>
              <a:pPr/>
              <a:t>4</a:t>
            </a:fld>
            <a:endParaRPr lang="en-US" sz="1000" dirty="0"/>
          </a:p>
        </p:txBody>
      </p:sp>
    </p:spTree>
    <p:extLst>
      <p:ext uri="{BB962C8B-B14F-4D97-AF65-F5344CB8AC3E}">
        <p14:creationId xmlns:p14="http://schemas.microsoft.com/office/powerpoint/2010/main" val="4465868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AA8F0-AB23-FFE8-E582-92EDB28C81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A46189-FD53-BEF7-2B3D-E9350877772D}"/>
              </a:ext>
            </a:extLst>
          </p:cNvPr>
          <p:cNvSpPr>
            <a:spLocks noGrp="1"/>
          </p:cNvSpPr>
          <p:nvPr>
            <p:ph type="title"/>
          </p:nvPr>
        </p:nvSpPr>
        <p:spPr>
          <a:xfrm>
            <a:off x="571500" y="365126"/>
            <a:ext cx="11049000" cy="901000"/>
          </a:xfrm>
        </p:spPr>
        <p:txBody>
          <a:bodyPr/>
          <a:lstStyle/>
          <a:p>
            <a:r>
              <a:rPr lang="en-US" dirty="0"/>
              <a:t>CENTRAL PLANT IMPROVEMENTS</a:t>
            </a:r>
          </a:p>
        </p:txBody>
      </p:sp>
      <p:sp>
        <p:nvSpPr>
          <p:cNvPr id="3" name="Content Placeholder 2">
            <a:extLst>
              <a:ext uri="{FF2B5EF4-FFF2-40B4-BE49-F238E27FC236}">
                <a16:creationId xmlns:a16="http://schemas.microsoft.com/office/drawing/2014/main" id="{0B76A2AA-C61E-CC65-04B9-9718766B2648}"/>
              </a:ext>
            </a:extLst>
          </p:cNvPr>
          <p:cNvSpPr>
            <a:spLocks noGrp="1"/>
          </p:cNvSpPr>
          <p:nvPr>
            <p:ph idx="1"/>
          </p:nvPr>
        </p:nvSpPr>
        <p:spPr>
          <a:xfrm>
            <a:off x="374904" y="1161288"/>
            <a:ext cx="11667744" cy="4871523"/>
          </a:xfrm>
        </p:spPr>
        <p:txBody>
          <a:bodyPr>
            <a:normAutofit fontScale="77500" lnSpcReduction="20000"/>
          </a:bodyPr>
          <a:lstStyle/>
          <a:p>
            <a:r>
              <a:rPr lang="en-US" dirty="0"/>
              <a:t>       Rao Ganni  (</a:t>
            </a:r>
            <a:r>
              <a:rPr lang="en-US" dirty="0" err="1"/>
              <a:t>Jlab</a:t>
            </a:r>
            <a:r>
              <a:rPr lang="en-US" dirty="0"/>
              <a:t>)</a:t>
            </a:r>
          </a:p>
          <a:p>
            <a:pPr marL="514350" indent="-514350">
              <a:buFont typeface="+mj-lt"/>
              <a:buAutoNum type="arabicParenR"/>
            </a:pPr>
            <a:r>
              <a:rPr lang="en-US" dirty="0"/>
              <a:t>Gas Management  &amp; Plant Control</a:t>
            </a:r>
          </a:p>
          <a:p>
            <a:pPr marL="514350" indent="-514350">
              <a:buFont typeface="+mj-lt"/>
              <a:buAutoNum type="arabicParenR"/>
            </a:pPr>
            <a:r>
              <a:rPr lang="en-US" dirty="0"/>
              <a:t>Controls: CRISP SCADA (</a:t>
            </a:r>
            <a:r>
              <a:rPr lang="en-US" dirty="0" err="1"/>
              <a:t>VaxVMS</a:t>
            </a:r>
            <a:r>
              <a:rPr lang="en-US" dirty="0"/>
              <a:t>)</a:t>
            </a:r>
            <a:r>
              <a:rPr lang="en-US" dirty="0">
                <a:sym typeface="Wingdings" panose="05000000000000000000" pitchFamily="2" charset="2"/>
              </a:rPr>
              <a:t></a:t>
            </a:r>
            <a:r>
              <a:rPr lang="en-US" dirty="0"/>
              <a:t>HMI to Modern </a:t>
            </a:r>
            <a:r>
              <a:rPr lang="en-US" dirty="0" err="1"/>
              <a:t>SCADA:</a:t>
            </a:r>
            <a:r>
              <a:rPr lang="en-US" b="1" dirty="0" err="1">
                <a:solidFill>
                  <a:srgbClr val="FF0000"/>
                </a:solidFill>
              </a:rPr>
              <a:t>Indusoft</a:t>
            </a:r>
            <a:r>
              <a:rPr lang="en-US" dirty="0"/>
              <a:t>(</a:t>
            </a:r>
            <a:r>
              <a:rPr lang="en-US" dirty="0">
                <a:sym typeface="Wingdings" panose="05000000000000000000" pitchFamily="2" charset="2"/>
              </a:rPr>
              <a:t></a:t>
            </a:r>
            <a:r>
              <a:rPr lang="en-US" dirty="0"/>
              <a:t>Aveva)</a:t>
            </a:r>
          </a:p>
          <a:p>
            <a:pPr marL="514350" indent="-514350">
              <a:buFont typeface="+mj-lt"/>
              <a:buAutoNum type="arabicParenR"/>
            </a:pPr>
            <a:r>
              <a:rPr lang="en-US" dirty="0"/>
              <a:t>Stop using Mechanical Bearing Cold Compressor  4.3K to 4.6K</a:t>
            </a:r>
          </a:p>
          <a:p>
            <a:pPr marL="914400" lvl="1" indent="-457200">
              <a:buFont typeface="+mj-lt"/>
              <a:buAutoNum type="arabicParenR"/>
            </a:pPr>
            <a:r>
              <a:rPr lang="en-US" dirty="0" err="1"/>
              <a:t>Repiping</a:t>
            </a:r>
            <a:r>
              <a:rPr lang="en-US" dirty="0"/>
              <a:t> because of no cold compressor operation</a:t>
            </a:r>
          </a:p>
          <a:p>
            <a:pPr marL="514350" indent="-514350">
              <a:buFont typeface="+mj-lt"/>
              <a:buAutoNum type="arabicParenR"/>
            </a:pPr>
            <a:r>
              <a:rPr lang="en-US" dirty="0"/>
              <a:t>Stop using Liquid helium circulator pumps on the Magnet lines</a:t>
            </a:r>
          </a:p>
          <a:p>
            <a:pPr marL="914400" lvl="1" indent="-457200">
              <a:buFont typeface="+mj-lt"/>
              <a:buAutoNum type="arabicParenR"/>
            </a:pPr>
            <a:r>
              <a:rPr lang="en-US" dirty="0"/>
              <a:t>New control logic to “forced” flow through magnets without circulating pumps</a:t>
            </a:r>
          </a:p>
          <a:p>
            <a:pPr marL="514350" indent="-514350">
              <a:buFont typeface="+mj-lt"/>
              <a:buAutoNum type="arabicParenR"/>
            </a:pPr>
            <a:r>
              <a:rPr lang="en-US" dirty="0"/>
              <a:t>Add MLI to </a:t>
            </a:r>
            <a:r>
              <a:rPr lang="en-US" dirty="0" err="1"/>
              <a:t>coldbox</a:t>
            </a:r>
            <a:r>
              <a:rPr lang="en-US" dirty="0"/>
              <a:t> 5 liquid helium vessels</a:t>
            </a:r>
          </a:p>
          <a:p>
            <a:pPr marL="514350" indent="-514350">
              <a:buFont typeface="+mj-lt"/>
              <a:buAutoNum type="arabicParenR"/>
            </a:pPr>
            <a:r>
              <a:rPr lang="en-US" dirty="0"/>
              <a:t>Cold End Upgrade (Expander turbine 7 +HXs) to match RHIC Loads</a:t>
            </a:r>
          </a:p>
          <a:p>
            <a:pPr marL="514350" indent="-514350">
              <a:buFont typeface="+mj-lt"/>
              <a:buAutoNum type="arabicParenR"/>
            </a:pPr>
            <a:r>
              <a:rPr lang="en-US" dirty="0"/>
              <a:t>Corrector flow control </a:t>
            </a:r>
            <a:r>
              <a:rPr lang="en-US" dirty="0">
                <a:sym typeface="Wingdings" panose="05000000000000000000" pitchFamily="2" charset="2"/>
              </a:rPr>
              <a:t> 3 sizes of orifices to Needle valves</a:t>
            </a:r>
          </a:p>
          <a:p>
            <a:pPr marL="514350" indent="-514350">
              <a:buFont typeface="+mj-lt"/>
              <a:buAutoNum type="arabicParenR"/>
            </a:pPr>
            <a:r>
              <a:rPr lang="en-US" dirty="0"/>
              <a:t>Reduce LN2 use from 11 to 5 trucks /week for magnet rings 80K mode cooling during shutdown</a:t>
            </a:r>
          </a:p>
          <a:p>
            <a:pPr marL="514350" indent="-514350">
              <a:buFont typeface="+mj-lt"/>
              <a:buAutoNum type="arabicParenR"/>
            </a:pPr>
            <a:r>
              <a:rPr lang="en-US" dirty="0"/>
              <a:t>Add bulk liquid helium truck offload line into </a:t>
            </a:r>
            <a:r>
              <a:rPr lang="en-US" dirty="0" err="1"/>
              <a:t>coldbox</a:t>
            </a:r>
            <a:r>
              <a:rPr lang="en-US" dirty="0"/>
              <a:t> #5 </a:t>
            </a:r>
            <a:r>
              <a:rPr lang="en-US" dirty="0" err="1"/>
              <a:t>midpot</a:t>
            </a:r>
            <a:endParaRPr lang="en-US" dirty="0"/>
          </a:p>
          <a:p>
            <a:pPr marL="514350" indent="-514350">
              <a:buFont typeface="+mj-lt"/>
              <a:buAutoNum type="arabicParenR"/>
            </a:pPr>
            <a:r>
              <a:rPr lang="en-US" dirty="0"/>
              <a:t>Flow balancing HX: HP inlet valves</a:t>
            </a:r>
          </a:p>
        </p:txBody>
      </p:sp>
      <p:sp>
        <p:nvSpPr>
          <p:cNvPr id="4" name="Slide Number Placeholder 3">
            <a:extLst>
              <a:ext uri="{FF2B5EF4-FFF2-40B4-BE49-F238E27FC236}">
                <a16:creationId xmlns:a16="http://schemas.microsoft.com/office/drawing/2014/main" id="{B0BC0113-273C-5554-BB83-575CC82B9CF8}"/>
              </a:ext>
            </a:extLst>
          </p:cNvPr>
          <p:cNvSpPr>
            <a:spLocks noGrp="1"/>
          </p:cNvSpPr>
          <p:nvPr>
            <p:ph type="sldNum" sz="quarter" idx="4"/>
          </p:nvPr>
        </p:nvSpPr>
        <p:spPr/>
        <p:txBody>
          <a:bodyPr/>
          <a:lstStyle/>
          <a:p>
            <a:fld id="{933A556B-7C63-244D-9B7C-B0EA8042B330}" type="slidenum">
              <a:rPr lang="en-US" smtClean="0"/>
              <a:pPr/>
              <a:t>5</a:t>
            </a:fld>
            <a:endParaRPr lang="en-US" sz="1000" dirty="0"/>
          </a:p>
        </p:txBody>
      </p:sp>
    </p:spTree>
    <p:extLst>
      <p:ext uri="{BB962C8B-B14F-4D97-AF65-F5344CB8AC3E}">
        <p14:creationId xmlns:p14="http://schemas.microsoft.com/office/powerpoint/2010/main" val="2319532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A0D2EBA-591D-0D41-9C46-2E17C49223CD}"/>
              </a:ext>
            </a:extLst>
          </p:cNvPr>
          <p:cNvSpPr>
            <a:spLocks noGrp="1"/>
          </p:cNvSpPr>
          <p:nvPr>
            <p:ph type="sldNum" sz="quarter" idx="4"/>
          </p:nvPr>
        </p:nvSpPr>
        <p:spPr>
          <a:xfrm>
            <a:off x="10803011" y="6316595"/>
            <a:ext cx="432486" cy="365125"/>
          </a:xfrm>
        </p:spPr>
        <p:txBody>
          <a:bodyPr/>
          <a:lstStyle/>
          <a:p>
            <a:fld id="{933A556B-7C63-244D-9B7C-B0EA8042B330}" type="slidenum">
              <a:rPr lang="en-US" smtClean="0"/>
              <a:pPr/>
              <a:t>6</a:t>
            </a:fld>
            <a:endParaRPr lang="en-US" sz="1000" dirty="0"/>
          </a:p>
        </p:txBody>
      </p:sp>
      <p:pic>
        <p:nvPicPr>
          <p:cNvPr id="19" name="Picture 18">
            <a:extLst>
              <a:ext uri="{FF2B5EF4-FFF2-40B4-BE49-F238E27FC236}">
                <a16:creationId xmlns:a16="http://schemas.microsoft.com/office/drawing/2014/main" id="{3EC07400-BF53-534C-CECB-FDB815D6E165}"/>
              </a:ext>
            </a:extLst>
          </p:cNvPr>
          <p:cNvPicPr>
            <a:picLocks noChangeAspect="1"/>
          </p:cNvPicPr>
          <p:nvPr/>
        </p:nvPicPr>
        <p:blipFill>
          <a:blip r:embed="rId3"/>
          <a:stretch>
            <a:fillRect/>
          </a:stretch>
        </p:blipFill>
        <p:spPr>
          <a:xfrm>
            <a:off x="225452" y="176280"/>
            <a:ext cx="10078279" cy="6858000"/>
          </a:xfrm>
          <a:prstGeom prst="rect">
            <a:avLst/>
          </a:prstGeom>
        </p:spPr>
      </p:pic>
      <p:cxnSp>
        <p:nvCxnSpPr>
          <p:cNvPr id="6" name="Straight Arrow Connector 5">
            <a:extLst>
              <a:ext uri="{FF2B5EF4-FFF2-40B4-BE49-F238E27FC236}">
                <a16:creationId xmlns:a16="http://schemas.microsoft.com/office/drawing/2014/main" id="{C1F67A72-668E-21F1-7444-486A8E69165B}"/>
              </a:ext>
            </a:extLst>
          </p:cNvPr>
          <p:cNvCxnSpPr>
            <a:cxnSpLocks/>
          </p:cNvCxnSpPr>
          <p:nvPr/>
        </p:nvCxnSpPr>
        <p:spPr>
          <a:xfrm>
            <a:off x="9620526" y="3984997"/>
            <a:ext cx="1366410" cy="0"/>
          </a:xfrm>
          <a:prstGeom prst="straightConnector1">
            <a:avLst/>
          </a:prstGeom>
          <a:ln w="508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5A16B49-98B8-5714-A604-C8FB5FCC30A9}"/>
              </a:ext>
            </a:extLst>
          </p:cNvPr>
          <p:cNvSpPr txBox="1"/>
          <p:nvPr/>
        </p:nvSpPr>
        <p:spPr>
          <a:xfrm>
            <a:off x="10377110" y="3601278"/>
            <a:ext cx="915635" cy="369332"/>
          </a:xfrm>
          <a:prstGeom prst="rect">
            <a:avLst/>
          </a:prstGeom>
          <a:noFill/>
        </p:spPr>
        <p:txBody>
          <a:bodyPr wrap="none" rtlCol="0">
            <a:spAutoFit/>
          </a:bodyPr>
          <a:lstStyle/>
          <a:p>
            <a:r>
              <a:rPr lang="en-US" b="1" dirty="0">
                <a:solidFill>
                  <a:schemeClr val="accent3">
                    <a:lumMod val="50000"/>
                  </a:schemeClr>
                </a:solidFill>
              </a:rPr>
              <a:t>6.4MW</a:t>
            </a:r>
          </a:p>
        </p:txBody>
      </p:sp>
      <p:sp>
        <p:nvSpPr>
          <p:cNvPr id="9" name="TextBox 8">
            <a:extLst>
              <a:ext uri="{FF2B5EF4-FFF2-40B4-BE49-F238E27FC236}">
                <a16:creationId xmlns:a16="http://schemas.microsoft.com/office/drawing/2014/main" id="{2052CF53-7BCB-F52B-1348-7E6844956D15}"/>
              </a:ext>
            </a:extLst>
          </p:cNvPr>
          <p:cNvSpPr txBox="1"/>
          <p:nvPr/>
        </p:nvSpPr>
        <p:spPr>
          <a:xfrm>
            <a:off x="9865722" y="4138993"/>
            <a:ext cx="2326278" cy="1477328"/>
          </a:xfrm>
          <a:prstGeom prst="rect">
            <a:avLst/>
          </a:prstGeom>
          <a:solidFill>
            <a:schemeClr val="bg2">
              <a:alpha val="60000"/>
            </a:schemeClr>
          </a:solidFill>
        </p:spPr>
        <p:txBody>
          <a:bodyPr wrap="none" rtlCol="0">
            <a:spAutoFit/>
          </a:bodyPr>
          <a:lstStyle/>
          <a:p>
            <a:r>
              <a:rPr lang="en-US" dirty="0"/>
              <a:t>E-lens: 2011-2012</a:t>
            </a:r>
          </a:p>
          <a:p>
            <a:r>
              <a:rPr lang="en-US" dirty="0"/>
              <a:t>56MHz:2012-2014</a:t>
            </a:r>
          </a:p>
          <a:p>
            <a:r>
              <a:rPr lang="en-US" dirty="0"/>
              <a:t>CEC: 2012-2015</a:t>
            </a:r>
          </a:p>
          <a:p>
            <a:r>
              <a:rPr lang="en-US" dirty="0"/>
              <a:t>LEREC: 2015-2017</a:t>
            </a:r>
          </a:p>
          <a:p>
            <a:r>
              <a:rPr lang="en-US" dirty="0"/>
              <a:t>sPHENIX:2015-2023</a:t>
            </a:r>
            <a:endParaRPr lang="en-US" sz="1400" dirty="0"/>
          </a:p>
        </p:txBody>
      </p:sp>
      <p:cxnSp>
        <p:nvCxnSpPr>
          <p:cNvPr id="12" name="Straight Connector 11">
            <a:extLst>
              <a:ext uri="{FF2B5EF4-FFF2-40B4-BE49-F238E27FC236}">
                <a16:creationId xmlns:a16="http://schemas.microsoft.com/office/drawing/2014/main" id="{FEA2305C-514F-5056-C6DC-367B8AE2AF26}"/>
              </a:ext>
            </a:extLst>
          </p:cNvPr>
          <p:cNvCxnSpPr>
            <a:cxnSpLocks/>
          </p:cNvCxnSpPr>
          <p:nvPr/>
        </p:nvCxnSpPr>
        <p:spPr>
          <a:xfrm>
            <a:off x="9638040" y="3991870"/>
            <a:ext cx="0" cy="246888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3B2AE46-B3D2-054A-9F92-273948CEEE54}"/>
              </a:ext>
            </a:extLst>
          </p:cNvPr>
          <p:cNvSpPr>
            <a:spLocks noGrp="1"/>
          </p:cNvSpPr>
          <p:nvPr>
            <p:ph type="title"/>
          </p:nvPr>
        </p:nvSpPr>
        <p:spPr>
          <a:xfrm>
            <a:off x="317125" y="197646"/>
            <a:ext cx="11049000" cy="709295"/>
          </a:xfrm>
          <a:solidFill>
            <a:schemeClr val="bg2"/>
          </a:solidFill>
        </p:spPr>
        <p:txBody>
          <a:bodyPr/>
          <a:lstStyle/>
          <a:p>
            <a:r>
              <a:rPr lang="en-US" dirty="0"/>
              <a:t>POWER CONSUMPTION TIMELINE</a:t>
            </a:r>
          </a:p>
        </p:txBody>
      </p:sp>
    </p:spTree>
    <p:extLst>
      <p:ext uri="{BB962C8B-B14F-4D97-AF65-F5344CB8AC3E}">
        <p14:creationId xmlns:p14="http://schemas.microsoft.com/office/powerpoint/2010/main" val="13879880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B36325-9E0D-D6E8-5569-1803C56245BA}"/>
              </a:ext>
            </a:extLst>
          </p:cNvPr>
          <p:cNvSpPr>
            <a:spLocks noGrp="1"/>
          </p:cNvSpPr>
          <p:nvPr>
            <p:ph type="sldNum" sz="quarter" idx="4"/>
          </p:nvPr>
        </p:nvSpPr>
        <p:spPr/>
        <p:txBody>
          <a:bodyPr/>
          <a:lstStyle/>
          <a:p>
            <a:fld id="{933A556B-7C63-244D-9B7C-B0EA8042B330}" type="slidenum">
              <a:rPr lang="en-US" smtClean="0"/>
              <a:pPr/>
              <a:t>7</a:t>
            </a:fld>
            <a:endParaRPr lang="en-US" sz="1000" dirty="0"/>
          </a:p>
        </p:txBody>
      </p:sp>
      <p:pic>
        <p:nvPicPr>
          <p:cNvPr id="5" name="Picture 4">
            <a:extLst>
              <a:ext uri="{FF2B5EF4-FFF2-40B4-BE49-F238E27FC236}">
                <a16:creationId xmlns:a16="http://schemas.microsoft.com/office/drawing/2014/main" id="{A0095A8E-2234-1DC0-C3CA-CC105528AA5E}"/>
              </a:ext>
            </a:extLst>
          </p:cNvPr>
          <p:cNvPicPr>
            <a:picLocks noChangeAspect="1"/>
          </p:cNvPicPr>
          <p:nvPr/>
        </p:nvPicPr>
        <p:blipFill>
          <a:blip r:embed="rId2"/>
          <a:stretch>
            <a:fillRect/>
          </a:stretch>
        </p:blipFill>
        <p:spPr>
          <a:xfrm>
            <a:off x="512234" y="0"/>
            <a:ext cx="4775875" cy="6858000"/>
          </a:xfrm>
          <a:prstGeom prst="rect">
            <a:avLst/>
          </a:prstGeom>
        </p:spPr>
      </p:pic>
      <p:sp>
        <p:nvSpPr>
          <p:cNvPr id="2" name="Explosion: 8 Points 1">
            <a:extLst>
              <a:ext uri="{FF2B5EF4-FFF2-40B4-BE49-F238E27FC236}">
                <a16:creationId xmlns:a16="http://schemas.microsoft.com/office/drawing/2014/main" id="{39F526D0-266E-BA6D-E1A2-6EF92E3B7269}"/>
              </a:ext>
            </a:extLst>
          </p:cNvPr>
          <p:cNvSpPr/>
          <p:nvPr/>
        </p:nvSpPr>
        <p:spPr>
          <a:xfrm>
            <a:off x="2122997" y="4766806"/>
            <a:ext cx="1117159" cy="1355697"/>
          </a:xfrm>
          <a:prstGeom prst="irregularSeal1">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38F2133C-ABA8-ECE5-2D2D-BAA4DB61239C}"/>
              </a:ext>
            </a:extLst>
          </p:cNvPr>
          <p:cNvGrpSpPr/>
          <p:nvPr/>
        </p:nvGrpSpPr>
        <p:grpSpPr>
          <a:xfrm>
            <a:off x="5288109" y="182734"/>
            <a:ext cx="5415390" cy="6675265"/>
            <a:chOff x="5288109" y="182734"/>
            <a:chExt cx="5415390" cy="6675265"/>
          </a:xfrm>
        </p:grpSpPr>
        <p:pic>
          <p:nvPicPr>
            <p:cNvPr id="7" name="Picture 6">
              <a:extLst>
                <a:ext uri="{FF2B5EF4-FFF2-40B4-BE49-F238E27FC236}">
                  <a16:creationId xmlns:a16="http://schemas.microsoft.com/office/drawing/2014/main" id="{DCCEA6BA-152B-6BB3-0517-C2CA0E77000F}"/>
                </a:ext>
              </a:extLst>
            </p:cNvPr>
            <p:cNvPicPr>
              <a:picLocks noChangeAspect="1"/>
            </p:cNvPicPr>
            <p:nvPr/>
          </p:nvPicPr>
          <p:blipFill>
            <a:blip r:embed="rId3"/>
            <a:stretch>
              <a:fillRect/>
            </a:stretch>
          </p:blipFill>
          <p:spPr>
            <a:xfrm rot="16200000">
              <a:off x="5419820" y="1574321"/>
              <a:ext cx="6675265" cy="3892092"/>
            </a:xfrm>
            <a:prstGeom prst="rect">
              <a:avLst/>
            </a:prstGeom>
          </p:spPr>
        </p:pic>
        <p:grpSp>
          <p:nvGrpSpPr>
            <p:cNvPr id="8" name="Group 7">
              <a:extLst>
                <a:ext uri="{FF2B5EF4-FFF2-40B4-BE49-F238E27FC236}">
                  <a16:creationId xmlns:a16="http://schemas.microsoft.com/office/drawing/2014/main" id="{B183848F-EE8C-F09E-F2F3-2011C332014E}"/>
                </a:ext>
              </a:extLst>
            </p:cNvPr>
            <p:cNvGrpSpPr/>
            <p:nvPr/>
          </p:nvGrpSpPr>
          <p:grpSpPr>
            <a:xfrm>
              <a:off x="5288109" y="3260035"/>
              <a:ext cx="4146114" cy="1256703"/>
              <a:chOff x="5288109" y="3260035"/>
              <a:chExt cx="4146114" cy="1256703"/>
            </a:xfrm>
          </p:grpSpPr>
          <p:sp>
            <p:nvSpPr>
              <p:cNvPr id="4" name="Callout: Line 3">
                <a:extLst>
                  <a:ext uri="{FF2B5EF4-FFF2-40B4-BE49-F238E27FC236}">
                    <a16:creationId xmlns:a16="http://schemas.microsoft.com/office/drawing/2014/main" id="{07F2277C-36DB-2D98-B1A6-C5E73745C4F9}"/>
                  </a:ext>
                </a:extLst>
              </p:cNvPr>
              <p:cNvSpPr/>
              <p:nvPr/>
            </p:nvSpPr>
            <p:spPr>
              <a:xfrm>
                <a:off x="5288109" y="3260035"/>
                <a:ext cx="1379952" cy="1256703"/>
              </a:xfrm>
              <a:prstGeom prst="borderCallout1">
                <a:avLst>
                  <a:gd name="adj1" fmla="val 34973"/>
                  <a:gd name="adj2" fmla="val 104710"/>
                  <a:gd name="adj3" fmla="val 56010"/>
                  <a:gd name="adj4" fmla="val 160405"/>
                </a:avLst>
              </a:prstGeom>
              <a:solidFill>
                <a:schemeClr val="accent2">
                  <a:lumMod val="20000"/>
                  <a:lumOff val="80000"/>
                </a:schemeClr>
              </a:solidFill>
              <a:ln w="44450">
                <a:solidFill>
                  <a:srgbClr val="FF0000"/>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0000FF"/>
                    </a:solidFill>
                  </a:rPr>
                  <a:t>COLD END</a:t>
                </a:r>
              </a:p>
              <a:p>
                <a:pPr algn="ctr"/>
                <a:r>
                  <a:rPr lang="en-US" dirty="0">
                    <a:solidFill>
                      <a:srgbClr val="0000FF"/>
                    </a:solidFill>
                  </a:rPr>
                  <a:t>Expander T7 &amp;HXS</a:t>
                </a:r>
              </a:p>
            </p:txBody>
          </p:sp>
          <p:sp>
            <p:nvSpPr>
              <p:cNvPr id="6" name="Rectangle 5">
                <a:extLst>
                  <a:ext uri="{FF2B5EF4-FFF2-40B4-BE49-F238E27FC236}">
                    <a16:creationId xmlns:a16="http://schemas.microsoft.com/office/drawing/2014/main" id="{EF6D906E-4838-1423-2C9E-F9FA1FBACA1D}"/>
                  </a:ext>
                </a:extLst>
              </p:cNvPr>
              <p:cNvSpPr/>
              <p:nvPr/>
            </p:nvSpPr>
            <p:spPr>
              <a:xfrm>
                <a:off x="7243638" y="3260035"/>
                <a:ext cx="2190585" cy="1256703"/>
              </a:xfrm>
              <a:prstGeom prst="rect">
                <a:avLst/>
              </a:prstGeom>
              <a:noFill/>
              <a:ln w="28575">
                <a:solidFill>
                  <a:srgbClr val="FF0000"/>
                </a:solidFill>
                <a:prstDash val="lgDashDot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 name="Callout: Line 10">
            <a:extLst>
              <a:ext uri="{FF2B5EF4-FFF2-40B4-BE49-F238E27FC236}">
                <a16:creationId xmlns:a16="http://schemas.microsoft.com/office/drawing/2014/main" id="{A728E606-6656-9BE4-4C09-F903BA8D8E64}"/>
              </a:ext>
            </a:extLst>
          </p:cNvPr>
          <p:cNvSpPr/>
          <p:nvPr/>
        </p:nvSpPr>
        <p:spPr>
          <a:xfrm>
            <a:off x="5091544" y="4593667"/>
            <a:ext cx="1576517" cy="1256703"/>
          </a:xfrm>
          <a:prstGeom prst="borderCallout1">
            <a:avLst>
              <a:gd name="adj1" fmla="val 49525"/>
              <a:gd name="adj2" fmla="val -5921"/>
              <a:gd name="adj3" fmla="val 67715"/>
              <a:gd name="adj4" fmla="val -148439"/>
            </a:avLst>
          </a:prstGeom>
          <a:solidFill>
            <a:schemeClr val="accent2">
              <a:lumMod val="20000"/>
              <a:lumOff val="80000"/>
            </a:schemeClr>
          </a:solidFill>
          <a:ln w="44450">
            <a:solidFill>
              <a:srgbClr val="FF0000"/>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00FF"/>
                </a:solidFill>
              </a:rPr>
              <a:t>DeActivate</a:t>
            </a:r>
            <a:endParaRPr lang="en-US" dirty="0">
              <a:solidFill>
                <a:srgbClr val="0000FF"/>
              </a:solidFill>
            </a:endParaRPr>
          </a:p>
          <a:p>
            <a:pPr algn="ctr"/>
            <a:r>
              <a:rPr lang="en-US" dirty="0">
                <a:solidFill>
                  <a:srgbClr val="0000FF"/>
                </a:solidFill>
              </a:rPr>
              <a:t>Cold Compressor</a:t>
            </a:r>
          </a:p>
        </p:txBody>
      </p:sp>
      <p:sp>
        <p:nvSpPr>
          <p:cNvPr id="12" name="TextBox 11">
            <a:extLst>
              <a:ext uri="{FF2B5EF4-FFF2-40B4-BE49-F238E27FC236}">
                <a16:creationId xmlns:a16="http://schemas.microsoft.com/office/drawing/2014/main" id="{8C00EC8E-A3C8-1E4B-96C6-A0175D8C7A9F}"/>
              </a:ext>
            </a:extLst>
          </p:cNvPr>
          <p:cNvSpPr txBox="1"/>
          <p:nvPr/>
        </p:nvSpPr>
        <p:spPr>
          <a:xfrm>
            <a:off x="5230988" y="5984853"/>
            <a:ext cx="1765227" cy="369332"/>
          </a:xfrm>
          <a:prstGeom prst="rect">
            <a:avLst/>
          </a:prstGeom>
          <a:noFill/>
        </p:spPr>
        <p:txBody>
          <a:bodyPr wrap="none" rtlCol="0">
            <a:spAutoFit/>
          </a:bodyPr>
          <a:lstStyle/>
          <a:p>
            <a:r>
              <a:rPr lang="en-US" dirty="0"/>
              <a:t>4.25K </a:t>
            </a:r>
            <a:r>
              <a:rPr lang="en-US" dirty="0">
                <a:sym typeface="Wingdings" panose="05000000000000000000" pitchFamily="2" charset="2"/>
              </a:rPr>
              <a:t> 4.65K</a:t>
            </a:r>
            <a:endParaRPr lang="en-US" dirty="0"/>
          </a:p>
        </p:txBody>
      </p:sp>
      <p:pic>
        <p:nvPicPr>
          <p:cNvPr id="14" name="Picture 13">
            <a:extLst>
              <a:ext uri="{FF2B5EF4-FFF2-40B4-BE49-F238E27FC236}">
                <a16:creationId xmlns:a16="http://schemas.microsoft.com/office/drawing/2014/main" id="{F6935E07-2381-1221-995E-EEF8EA7158A9}"/>
              </a:ext>
            </a:extLst>
          </p:cNvPr>
          <p:cNvPicPr>
            <a:picLocks noChangeAspect="1"/>
          </p:cNvPicPr>
          <p:nvPr/>
        </p:nvPicPr>
        <p:blipFill>
          <a:blip r:embed="rId4"/>
          <a:stretch>
            <a:fillRect/>
          </a:stretch>
        </p:blipFill>
        <p:spPr>
          <a:xfrm rot="5400000">
            <a:off x="4783402" y="993099"/>
            <a:ext cx="2389365" cy="1792024"/>
          </a:xfrm>
          <a:prstGeom prst="rect">
            <a:avLst/>
          </a:prstGeom>
        </p:spPr>
      </p:pic>
    </p:spTree>
    <p:extLst>
      <p:ext uri="{BB962C8B-B14F-4D97-AF65-F5344CB8AC3E}">
        <p14:creationId xmlns:p14="http://schemas.microsoft.com/office/powerpoint/2010/main" val="12367214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94D5A-1AD4-6B13-B737-179FCFBA908E}"/>
              </a:ext>
            </a:extLst>
          </p:cNvPr>
          <p:cNvSpPr>
            <a:spLocks noGrp="1"/>
          </p:cNvSpPr>
          <p:nvPr>
            <p:ph type="title"/>
          </p:nvPr>
        </p:nvSpPr>
        <p:spPr>
          <a:xfrm>
            <a:off x="456206" y="176280"/>
            <a:ext cx="11049000" cy="1325563"/>
          </a:xfrm>
        </p:spPr>
        <p:txBody>
          <a:bodyPr/>
          <a:lstStyle/>
          <a:p>
            <a:r>
              <a:rPr lang="en-US" dirty="0"/>
              <a:t>Forced Flow Supercritical Helium </a:t>
            </a:r>
          </a:p>
        </p:txBody>
      </p:sp>
      <p:sp>
        <p:nvSpPr>
          <p:cNvPr id="3" name="Slide Number Placeholder 2">
            <a:extLst>
              <a:ext uri="{FF2B5EF4-FFF2-40B4-BE49-F238E27FC236}">
                <a16:creationId xmlns:a16="http://schemas.microsoft.com/office/drawing/2014/main" id="{5C802B66-66FA-E042-5D5A-DA0626DB2E36}"/>
              </a:ext>
            </a:extLst>
          </p:cNvPr>
          <p:cNvSpPr>
            <a:spLocks noGrp="1"/>
          </p:cNvSpPr>
          <p:nvPr>
            <p:ph type="sldNum" sz="quarter" idx="4"/>
          </p:nvPr>
        </p:nvSpPr>
        <p:spPr/>
        <p:txBody>
          <a:bodyPr/>
          <a:lstStyle/>
          <a:p>
            <a:fld id="{933A556B-7C63-244D-9B7C-B0EA8042B330}" type="slidenum">
              <a:rPr lang="en-US" smtClean="0"/>
              <a:pPr/>
              <a:t>8</a:t>
            </a:fld>
            <a:endParaRPr lang="en-US" sz="1000" dirty="0"/>
          </a:p>
        </p:txBody>
      </p:sp>
      <p:pic>
        <p:nvPicPr>
          <p:cNvPr id="5" name="Picture 4">
            <a:extLst>
              <a:ext uri="{FF2B5EF4-FFF2-40B4-BE49-F238E27FC236}">
                <a16:creationId xmlns:a16="http://schemas.microsoft.com/office/drawing/2014/main" id="{3FC34F80-5D39-980A-9BA0-0E35706A68E2}"/>
              </a:ext>
            </a:extLst>
          </p:cNvPr>
          <p:cNvPicPr>
            <a:picLocks noChangeAspect="1"/>
          </p:cNvPicPr>
          <p:nvPr/>
        </p:nvPicPr>
        <p:blipFill>
          <a:blip r:embed="rId2"/>
          <a:stretch>
            <a:fillRect/>
          </a:stretch>
        </p:blipFill>
        <p:spPr>
          <a:xfrm>
            <a:off x="1918756" y="1388760"/>
            <a:ext cx="6946948" cy="5063553"/>
          </a:xfrm>
          <a:prstGeom prst="rect">
            <a:avLst/>
          </a:prstGeom>
        </p:spPr>
      </p:pic>
      <p:grpSp>
        <p:nvGrpSpPr>
          <p:cNvPr id="8" name="Group 7">
            <a:extLst>
              <a:ext uri="{FF2B5EF4-FFF2-40B4-BE49-F238E27FC236}">
                <a16:creationId xmlns:a16="http://schemas.microsoft.com/office/drawing/2014/main" id="{57443C18-E9F3-2DC7-2A04-6BA7F59A39A8}"/>
              </a:ext>
            </a:extLst>
          </p:cNvPr>
          <p:cNvGrpSpPr/>
          <p:nvPr/>
        </p:nvGrpSpPr>
        <p:grpSpPr>
          <a:xfrm>
            <a:off x="5534108" y="3248108"/>
            <a:ext cx="4854271" cy="1871816"/>
            <a:chOff x="5534108" y="3248108"/>
            <a:chExt cx="4854271" cy="1871816"/>
          </a:xfrm>
        </p:grpSpPr>
        <p:sp>
          <p:nvSpPr>
            <p:cNvPr id="6" name="Explosion: 8 Points 5">
              <a:extLst>
                <a:ext uri="{FF2B5EF4-FFF2-40B4-BE49-F238E27FC236}">
                  <a16:creationId xmlns:a16="http://schemas.microsoft.com/office/drawing/2014/main" id="{0EB73C46-3CD0-F7DE-935B-FD2B2F5F718B}"/>
                </a:ext>
              </a:extLst>
            </p:cNvPr>
            <p:cNvSpPr/>
            <p:nvPr/>
          </p:nvSpPr>
          <p:spPr>
            <a:xfrm>
              <a:off x="5534108" y="4158532"/>
              <a:ext cx="989937" cy="961392"/>
            </a:xfrm>
            <a:prstGeom prst="irregularSeal1">
              <a:avLst/>
            </a:prstGeom>
            <a:noFill/>
            <a:ln w="349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allout: Line 6">
              <a:extLst>
                <a:ext uri="{FF2B5EF4-FFF2-40B4-BE49-F238E27FC236}">
                  <a16:creationId xmlns:a16="http://schemas.microsoft.com/office/drawing/2014/main" id="{4439EEB5-729D-ED5B-B085-B020A742CC68}"/>
                </a:ext>
              </a:extLst>
            </p:cNvPr>
            <p:cNvSpPr/>
            <p:nvPr/>
          </p:nvSpPr>
          <p:spPr>
            <a:xfrm>
              <a:off x="9310977" y="3248108"/>
              <a:ext cx="1077402" cy="1013792"/>
            </a:xfrm>
            <a:prstGeom prst="borderCallout1">
              <a:avLst>
                <a:gd name="adj1" fmla="val 18750"/>
                <a:gd name="adj2" fmla="val -8333"/>
                <a:gd name="adj3" fmla="val 119558"/>
                <a:gd name="adj4" fmla="val -276340"/>
              </a:avLst>
            </a:prstGeom>
            <a:solidFill>
              <a:schemeClr val="accent2">
                <a:lumMod val="20000"/>
                <a:lumOff val="80000"/>
              </a:schemeClr>
            </a:solidFill>
            <a:ln w="47625">
              <a:solidFill>
                <a:srgbClr val="FF0000"/>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0000FF"/>
                  </a:solidFill>
                </a:rPr>
                <a:t>Liquid Helium Pumps</a:t>
              </a:r>
            </a:p>
          </p:txBody>
        </p:sp>
      </p:grpSp>
    </p:spTree>
    <p:extLst>
      <p:ext uri="{BB962C8B-B14F-4D97-AF65-F5344CB8AC3E}">
        <p14:creationId xmlns:p14="http://schemas.microsoft.com/office/powerpoint/2010/main" val="20180570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726E3-1F44-7BE9-6049-118AEA87E66F}"/>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7E8C3765-A70B-C4B5-79CB-5AE67051F2BD}"/>
              </a:ext>
            </a:extLst>
          </p:cNvPr>
          <p:cNvSpPr>
            <a:spLocks noGrp="1"/>
          </p:cNvSpPr>
          <p:nvPr>
            <p:ph type="sldNum" sz="quarter" idx="4"/>
          </p:nvPr>
        </p:nvSpPr>
        <p:spPr/>
        <p:txBody>
          <a:bodyPr/>
          <a:lstStyle/>
          <a:p>
            <a:fld id="{933A556B-7C63-244D-9B7C-B0EA8042B330}" type="slidenum">
              <a:rPr lang="en-US" smtClean="0"/>
              <a:pPr/>
              <a:t>9</a:t>
            </a:fld>
            <a:endParaRPr lang="en-US" sz="1000" dirty="0"/>
          </a:p>
        </p:txBody>
      </p:sp>
      <p:pic>
        <p:nvPicPr>
          <p:cNvPr id="5" name="Picture 4">
            <a:extLst>
              <a:ext uri="{FF2B5EF4-FFF2-40B4-BE49-F238E27FC236}">
                <a16:creationId xmlns:a16="http://schemas.microsoft.com/office/drawing/2014/main" id="{D3EFF43B-E5D3-766A-5B6F-B1F457C69F5D}"/>
              </a:ext>
            </a:extLst>
          </p:cNvPr>
          <p:cNvPicPr>
            <a:picLocks noChangeAspect="1"/>
          </p:cNvPicPr>
          <p:nvPr/>
        </p:nvPicPr>
        <p:blipFill>
          <a:blip r:embed="rId2"/>
          <a:stretch>
            <a:fillRect/>
          </a:stretch>
        </p:blipFill>
        <p:spPr>
          <a:xfrm>
            <a:off x="0" y="479563"/>
            <a:ext cx="12192000" cy="6364687"/>
          </a:xfrm>
          <a:prstGeom prst="rect">
            <a:avLst/>
          </a:prstGeom>
        </p:spPr>
      </p:pic>
      <p:sp>
        <p:nvSpPr>
          <p:cNvPr id="6" name="TextBox 5">
            <a:extLst>
              <a:ext uri="{FF2B5EF4-FFF2-40B4-BE49-F238E27FC236}">
                <a16:creationId xmlns:a16="http://schemas.microsoft.com/office/drawing/2014/main" id="{87A37196-BC54-9E9D-1E2F-0B0F1B4896E5}"/>
              </a:ext>
            </a:extLst>
          </p:cNvPr>
          <p:cNvSpPr txBox="1"/>
          <p:nvPr/>
        </p:nvSpPr>
        <p:spPr>
          <a:xfrm>
            <a:off x="3245587" y="-5171"/>
            <a:ext cx="5640455" cy="400110"/>
          </a:xfrm>
          <a:prstGeom prst="rect">
            <a:avLst/>
          </a:prstGeom>
          <a:noFill/>
        </p:spPr>
        <p:txBody>
          <a:bodyPr wrap="none" rtlCol="0">
            <a:spAutoFit/>
          </a:bodyPr>
          <a:lstStyle/>
          <a:p>
            <a:r>
              <a:rPr lang="en-US" sz="2000" b="1" dirty="0">
                <a:solidFill>
                  <a:srgbClr val="0000FF"/>
                </a:solidFill>
              </a:rPr>
              <a:t>STOP USE OF LIQUID HELIUM CIRCULATOR</a:t>
            </a:r>
          </a:p>
        </p:txBody>
      </p:sp>
    </p:spTree>
    <p:extLst>
      <p:ext uri="{BB962C8B-B14F-4D97-AF65-F5344CB8AC3E}">
        <p14:creationId xmlns:p14="http://schemas.microsoft.com/office/powerpoint/2010/main" val="2606147102"/>
      </p:ext>
    </p:extLst>
  </p:cSld>
  <p:clrMapOvr>
    <a:masterClrMapping/>
  </p:clrMapOvr>
</p:sld>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5" id="{02B1611D-C42F-0A41-BAED-D3B41970EBE3}" vid="{7E203859-C242-EE45-BB6D-C700A593D7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1A54D97E143EA4E926C68983DDDF579" ma:contentTypeVersion="17" ma:contentTypeDescription="Create a new document." ma:contentTypeScope="" ma:versionID="5a85529b986798e0755c40ab8ece2df1">
  <xsd:schema xmlns:xsd="http://www.w3.org/2001/XMLSchema" xmlns:xs="http://www.w3.org/2001/XMLSchema" xmlns:p="http://schemas.microsoft.com/office/2006/metadata/properties" xmlns:ns3="b4cce93a-0467-4bfa-a4ef-ec0c05fb17a8" xmlns:ns4="90006a9c-ebef-4c87-9b52-c0eb4bdc4b3a" targetNamespace="http://schemas.microsoft.com/office/2006/metadata/properties" ma:root="true" ma:fieldsID="1a3c4c649ea10c139ab9697ab876c8c4" ns3:_="" ns4:_="">
    <xsd:import namespace="b4cce93a-0467-4bfa-a4ef-ec0c05fb17a8"/>
    <xsd:import namespace="90006a9c-ebef-4c87-9b52-c0eb4bdc4b3a"/>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LengthInSeconds" minOccurs="0"/>
                <xsd:element ref="ns3:_activity" minOccurs="0"/>
                <xsd:element ref="ns3:MediaServiceObjectDetectorVersions" minOccurs="0"/>
                <xsd:element ref="ns3:MediaServiceSystemTag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cce93a-0467-4bfa-a4ef-ec0c05fb17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ystemTags" ma:index="22" nillable="true" ma:displayName="MediaServiceSystemTags" ma:hidden="true" ma:internalName="MediaServiceSystemTags" ma:readOnly="true">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0006a9c-ebef-4c87-9b52-c0eb4bdc4b3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b4cce93a-0467-4bfa-a4ef-ec0c05fb17a8" xsi:nil="true"/>
  </documentManagement>
</p:properties>
</file>

<file path=customXml/itemProps1.xml><?xml version="1.0" encoding="utf-8"?>
<ds:datastoreItem xmlns:ds="http://schemas.openxmlformats.org/officeDocument/2006/customXml" ds:itemID="{9C5C0AF1-7EA9-4F2F-A612-04226592A842}">
  <ds:schemaRefs>
    <ds:schemaRef ds:uri="http://schemas.microsoft.com/sharepoint/v3/contenttype/forms"/>
  </ds:schemaRefs>
</ds:datastoreItem>
</file>

<file path=customXml/itemProps2.xml><?xml version="1.0" encoding="utf-8"?>
<ds:datastoreItem xmlns:ds="http://schemas.openxmlformats.org/officeDocument/2006/customXml" ds:itemID="{8C0CA941-A065-4A7E-834E-B4486ABB0FA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4cce93a-0467-4bfa-a4ef-ec0c05fb17a8"/>
    <ds:schemaRef ds:uri="90006a9c-ebef-4c87-9b52-c0eb4bdc4b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02E7917-109D-46F1-9AB8-E57287AD6F33}">
  <ds:schemaRefs>
    <ds:schemaRef ds:uri="http://purl.org/dc/terms/"/>
    <ds:schemaRef ds:uri="http://schemas.openxmlformats.org/package/2006/metadata/core-properties"/>
    <ds:schemaRef ds:uri="http://purl.org/dc/dcmitype/"/>
    <ds:schemaRef ds:uri="http://schemas.microsoft.com/office/2006/documentManagement/types"/>
    <ds:schemaRef ds:uri="http://purl.org/dc/elements/1.1/"/>
    <ds:schemaRef ds:uri="http://schemas.microsoft.com/office/2006/metadata/properties"/>
    <ds:schemaRef ds:uri="90006a9c-ebef-4c87-9b52-c0eb4bdc4b3a"/>
    <ds:schemaRef ds:uri="http://schemas.microsoft.com/office/infopath/2007/PartnerControls"/>
    <ds:schemaRef ds:uri="b4cce93a-0467-4bfa-a4ef-ec0c05fb17a8"/>
    <ds:schemaRef ds:uri="http://www.w3.org/XML/1998/namespace"/>
  </ds:schemaRefs>
</ds:datastoreItem>
</file>

<file path=docMetadata/LabelInfo.xml><?xml version="1.0" encoding="utf-8"?>
<clbl:labelList xmlns:clbl="http://schemas.microsoft.com/office/2020/mipLabelMetadata">
  <clbl:label id="{89561e60-dc75-4c28-a1c9-2e8d8870196b}" enabled="0" method="" siteId="{89561e60-dc75-4c28-a1c9-2e8d8870196b}" removed="1"/>
</clbl:labelList>
</file>

<file path=docProps/app.xml><?xml version="1.0" encoding="utf-8"?>
<Properties xmlns="http://schemas.openxmlformats.org/officeDocument/2006/extended-properties" xmlns:vt="http://schemas.openxmlformats.org/officeDocument/2006/docPropsVTypes">
  <Template>bnl-ppt-template-widescreen</Template>
  <TotalTime>1379</TotalTime>
  <Words>1060</Words>
  <Application>Microsoft Office PowerPoint</Application>
  <PresentationFormat>Widescreen</PresentationFormat>
  <Paragraphs>233</Paragraphs>
  <Slides>28</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Cavolini</vt:lpstr>
      <vt:lpstr>Freestyle Script</vt:lpstr>
      <vt:lpstr>Wingdings</vt:lpstr>
      <vt:lpstr>BNL</vt:lpstr>
      <vt:lpstr>PowerPoint Presentation</vt:lpstr>
      <vt:lpstr>RHIC CRYOGENICS Roberto THAN Acknowledgement page</vt:lpstr>
      <vt:lpstr>CENTRAL PLANT IMPROVEMENTS HELIUM  (Story of) COLLIDER PROJECTS</vt:lpstr>
      <vt:lpstr>IMPROVEMENTS &amp; PROJECTS</vt:lpstr>
      <vt:lpstr>CENTRAL PLANT IMPROVEMENTS</vt:lpstr>
      <vt:lpstr>POWER CONSUMPTION TIMELINE</vt:lpstr>
      <vt:lpstr>PowerPoint Presentation</vt:lpstr>
      <vt:lpstr>Forced Flow Supercritical Helium </vt:lpstr>
      <vt:lpstr>PowerPoint Presentation</vt:lpstr>
      <vt:lpstr>PowerPoint Presentation</vt:lpstr>
      <vt:lpstr>HELIUM SOURCING Federal Helium Reserves Helium Stewardship Act of 2013</vt:lpstr>
      <vt:lpstr>HELIUM EXTRACTION IN USA</vt:lpstr>
      <vt:lpstr>PowerPoint Presentation</vt:lpstr>
      <vt:lpstr>PowerPoint Presentation</vt:lpstr>
      <vt:lpstr>PowerPoint Presentation</vt:lpstr>
      <vt:lpstr>HELIUM PRODUCTION &amp; PRICE</vt:lpstr>
      <vt:lpstr>WORLD HELIUM PRODUCTION</vt:lpstr>
      <vt:lpstr>Projects  around Collider Circle</vt:lpstr>
      <vt:lpstr>4:00: 56MHz QWR CAVITY {@4.4K}</vt:lpstr>
      <vt:lpstr>4:00: 56MHz QWR CAVITY {@4.4K}</vt:lpstr>
      <vt:lpstr>10:00: E-LENS SC SOLENOIDS {@4.5K}</vt:lpstr>
      <vt:lpstr>CEC</vt:lpstr>
      <vt:lpstr>704MHz @ 2K</vt:lpstr>
      <vt:lpstr>LEREC: 2K 704MHz ½-Cell</vt:lpstr>
      <vt:lpstr>sPHENIX</vt:lpstr>
      <vt:lpstr>sPHENIX</vt:lpstr>
      <vt:lpstr>HIGH CURRENT TEST</vt:lpstr>
      <vt:lpstr>The End</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Blas, Christina</dc:creator>
  <cp:keywords/>
  <dc:description/>
  <cp:lastModifiedBy>Than, Yatming (Roberto)</cp:lastModifiedBy>
  <cp:revision>3</cp:revision>
  <dcterms:created xsi:type="dcterms:W3CDTF">2026-06-17T16:35:07Z</dcterms:created>
  <dcterms:modified xsi:type="dcterms:W3CDTF">2026-07-05T12:07:58Z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0x01010031A54D97E143EA4E926C68983DDDF579</vt:lpwstr>
  </property>
</Properties>
</file>