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60" r:id="rId2"/>
    <p:sldId id="294" r:id="rId3"/>
    <p:sldId id="296" r:id="rId4"/>
    <p:sldId id="295" r:id="rId5"/>
    <p:sldId id="281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E55DF-2F1F-BC49-8760-4E4F3461B20C}" v="30" dt="2026-06-04T13:33:59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/>
    <p:restoredTop sz="96096"/>
  </p:normalViewPr>
  <p:slideViewPr>
    <p:cSldViewPr snapToGrid="0" snapToObjects="1">
      <p:cViewPr varScale="1">
        <p:scale>
          <a:sx n="108" d="100"/>
          <a:sy n="108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85326"/>
            <a:ext cx="10334625" cy="1803939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50602"/>
            <a:ext cx="10334625" cy="1838663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71803/contributions/6968294/" TargetMode="External"/><Relationship Id="rId2" Type="http://schemas.openxmlformats.org/officeDocument/2006/relationships/hyperlink" Target="https://indico.cern.ch/event/1471803/contributions/6966830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dico.cern.ch/event/1471803/sessions/624975/#20260525" TargetMode="External"/><Relationship Id="rId4" Type="http://schemas.openxmlformats.org/officeDocument/2006/relationships/hyperlink" Target="https://indico.cern.ch/event/1471803/sessions/624977/#2026052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indico.cern.ch/event/1471803/contributions/6969164/attachments/3282237/5865954/2026-05-26%20-%20Beyond%20Code%20Generation%20Building%20an%20LLM%20Ecosystem%20for%20Physics%20Analysis.pdf" TargetMode="External"/><Relationship Id="rId7" Type="http://schemas.openxmlformats.org/officeDocument/2006/relationships/hyperlink" Target="https://indico.cern.ch/event/1471803/contributions/6977514/attachments/3282356/5866033/CHEP%202026.pdf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hyperlink" Target="https://indico.cern.ch/event/1471803/contributions/6910053/attachments/3282186/5865711/CHEP2026_DrSai_KeLi_V3.1.pdf" TargetMode="External"/><Relationship Id="rId4" Type="http://schemas.openxmlformats.org/officeDocument/2006/relationships/image" Target="../media/image10.emf"/><Relationship Id="rId9" Type="http://schemas.openxmlformats.org/officeDocument/2006/relationships/hyperlink" Target="https://indico.cern.ch/event/1471803/contributions/6967102/attachments/3281049/5863412/CHEP%202026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ndc.bnl.gov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508.18892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9CCF-B6E4-F848-8AF7-A07BBCF6E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Roundtable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C9913-1CFD-E849-8BC3-3DEFEC529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06/04/26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22B2E-4C7F-5E4F-B80E-F0D418C0D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E. Lancon</a:t>
            </a:r>
          </a:p>
        </p:txBody>
      </p:sp>
    </p:spTree>
    <p:extLst>
      <p:ext uri="{BB962C8B-B14F-4D97-AF65-F5344CB8AC3E}">
        <p14:creationId xmlns:p14="http://schemas.microsoft.com/office/powerpoint/2010/main" val="49112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8A9AEE-AF04-A824-D33F-9E8AF3BC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CHEP 2026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040DE-9159-D00E-B108-044FEE784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SciBot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presentation</a:t>
            </a:r>
            <a:r>
              <a:rPr lang="en-US" dirty="0"/>
              <a:t> – Jerome</a:t>
            </a:r>
          </a:p>
          <a:p>
            <a:r>
              <a:rPr lang="en-US" dirty="0"/>
              <a:t>DAP plan </a:t>
            </a:r>
            <a:r>
              <a:rPr lang="en-US" dirty="0">
                <a:hlinkClick r:id="rId3"/>
              </a:rPr>
              <a:t>presentation</a:t>
            </a:r>
            <a:r>
              <a:rPr lang="en-US" dirty="0"/>
              <a:t> – Eric</a:t>
            </a:r>
          </a:p>
          <a:p>
            <a:endParaRPr lang="en-US" dirty="0"/>
          </a:p>
          <a:p>
            <a:r>
              <a:rPr lang="en-US" dirty="0"/>
              <a:t>Many interesting talks relevant for Data and Analysis Preservation: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>
                <a:hlinkClick r:id="rId4"/>
              </a:rPr>
              <a:t>Track 8</a:t>
            </a:r>
            <a:r>
              <a:rPr lang="en-US" i="1" dirty="0"/>
              <a:t> : Analysis infrastructure, outreach and education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Track 6 </a:t>
            </a:r>
            <a:r>
              <a:rPr lang="en-US" dirty="0"/>
              <a:t>: </a:t>
            </a:r>
            <a:r>
              <a:rPr lang="en-US" i="1" dirty="0"/>
              <a:t>Software environment and maintainability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06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DB4B7-B9DF-DCA8-FD89-3DCB9F92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cited keywords…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DE0FC-B905-706C-C7E1-57A3332AD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647B-A231-0419-BE2E-EE028135EE53}"/>
              </a:ext>
            </a:extLst>
          </p:cNvPr>
          <p:cNvSpPr txBox="1"/>
          <p:nvPr/>
        </p:nvSpPr>
        <p:spPr>
          <a:xfrm>
            <a:off x="3800104" y="2707574"/>
            <a:ext cx="11544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BE78"/>
                </a:solidFill>
              </a:rPr>
              <a:t>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7FE7C-A8D0-7B40-E922-221AB01336A3}"/>
              </a:ext>
            </a:extLst>
          </p:cNvPr>
          <p:cNvSpPr txBox="1"/>
          <p:nvPr/>
        </p:nvSpPr>
        <p:spPr>
          <a:xfrm>
            <a:off x="4954587" y="4031013"/>
            <a:ext cx="36070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92D050"/>
                </a:solidFill>
              </a:rPr>
              <a:t>Agentic</a:t>
            </a:r>
          </a:p>
        </p:txBody>
      </p:sp>
    </p:spTree>
    <p:extLst>
      <p:ext uri="{BB962C8B-B14F-4D97-AF65-F5344CB8AC3E}">
        <p14:creationId xmlns:p14="http://schemas.microsoft.com/office/powerpoint/2010/main" val="7749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C370F5-9B0E-FF87-E75B-43FF0F64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plenary talks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CC726-7D67-26E8-FE4C-B252F72D7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4BF0D-2F79-FAEA-8683-C19B1683F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603283"/>
            <a:ext cx="4572000" cy="2571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72D5FF-1A59-D1F9-1207-BBDF6F48BDD5}"/>
              </a:ext>
            </a:extLst>
          </p:cNvPr>
          <p:cNvSpPr txBox="1"/>
          <p:nvPr/>
        </p:nvSpPr>
        <p:spPr>
          <a:xfrm>
            <a:off x="2121314" y="1233951"/>
            <a:ext cx="159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Gordon Watts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02CFA-9DE8-BAAF-4766-E4F716556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2" y="783189"/>
            <a:ext cx="4572000" cy="2571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3C8E7BFA-6F61-E1FA-52C7-D2D18F39AC23}"/>
              </a:ext>
            </a:extLst>
          </p:cNvPr>
          <p:cNvSpPr txBox="1"/>
          <p:nvPr/>
        </p:nvSpPr>
        <p:spPr>
          <a:xfrm>
            <a:off x="8627183" y="39332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DrSai</a:t>
            </a:r>
            <a:r>
              <a:rPr lang="en-US" dirty="0">
                <a:hlinkClick r:id="rId5"/>
              </a:rPr>
              <a:t> by Ke Li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1BA142-0393-7ED9-98CE-B401EE616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430" y="4198576"/>
            <a:ext cx="4572000" cy="2571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DC9E80CF-FD06-DECF-B42F-7A8CF910D748}"/>
              </a:ext>
            </a:extLst>
          </p:cNvPr>
          <p:cNvSpPr txBox="1"/>
          <p:nvPr/>
        </p:nvSpPr>
        <p:spPr>
          <a:xfrm>
            <a:off x="9624430" y="3829244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Savannah Thais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551A6C-0E79-D129-6C33-24C972C51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9564" y="3879004"/>
            <a:ext cx="4572000" cy="3532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D18CC4-8BAE-35FC-41D9-BFE9CD7A3F88}"/>
              </a:ext>
            </a:extLst>
          </p:cNvPr>
          <p:cNvSpPr txBox="1"/>
          <p:nvPr/>
        </p:nvSpPr>
        <p:spPr>
          <a:xfrm>
            <a:off x="4424495" y="411268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9"/>
              </a:rPr>
              <a:t>BrIan</a:t>
            </a:r>
            <a:r>
              <a:rPr lang="en-US" dirty="0">
                <a:hlinkClick r:id="rId9"/>
              </a:rPr>
              <a:t> Bockelman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0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74D75-ACD8-B95A-F71C-0A2D20F5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83B2A-AFCB-0856-0B4E-16CDB52CF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Experience in operating long-term repository the National Nuclear Data Center (</a:t>
            </a:r>
            <a:r>
              <a:rPr lang="en-US" dirty="0">
                <a:hlinkClick r:id="rId2"/>
              </a:rPr>
              <a:t>NNDC</a:t>
            </a:r>
            <a:r>
              <a:rPr lang="en-US" dirty="0"/>
              <a:t>) – David Brown (BNL)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25F87-DE57-1ED3-B49A-461FFFD8AD5D}"/>
              </a:ext>
            </a:extLst>
          </p:cNvPr>
          <p:cNvSpPr txBox="1"/>
          <p:nvPr/>
        </p:nvSpPr>
        <p:spPr>
          <a:xfrm>
            <a:off x="6748041" y="603281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Apologies from Frank and Maxim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EDBD63-C636-1CFE-6D5D-E7DF6C8BB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726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6A82F-2DBF-92DA-4FFC-A9BF003F7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35EB09-52BB-4AB2-026D-CD55DCC0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C9A602-541D-E63A-8A46-E608F54B3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err="1"/>
              <a:t>DataSheet</a:t>
            </a:r>
            <a:r>
              <a:rPr lang="en-US" dirty="0"/>
              <a:t>(card) – Diana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ICFA Data Life cycle panel report </a:t>
            </a:r>
            <a:r>
              <a:rPr lang="en-US" dirty="0"/>
              <a:t>– Kati Lassila-Perini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4A1DD-26DE-08BA-D484-C57962685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2374265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-ppt-template-widescreen" id="{4C83AB30-30E8-CC4E-8631-B0F6677FBC4F}" vid="{353985E9-9A29-544D-AA6D-62857653C4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8826</TotalTime>
  <Words>112</Words>
  <Application>Microsoft Macintosh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BNL</vt:lpstr>
      <vt:lpstr>Roundtable Introduction</vt:lpstr>
      <vt:lpstr>CHEP 2026</vt:lpstr>
      <vt:lpstr>Most cited keywords…</vt:lpstr>
      <vt:lpstr>Some plenary talks</vt:lpstr>
      <vt:lpstr>Today</vt:lpstr>
      <vt:lpstr>Next meeting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Eric Lancon</dc:creator>
  <cp:keywords/>
  <dc:description/>
  <cp:lastModifiedBy>Eric Lancon</cp:lastModifiedBy>
  <cp:revision>2</cp:revision>
  <cp:lastPrinted>2026-05-07T13:12:07Z</cp:lastPrinted>
  <dcterms:created xsi:type="dcterms:W3CDTF">2026-04-23T12:55:34Z</dcterms:created>
  <dcterms:modified xsi:type="dcterms:W3CDTF">2026-06-04T13:34:25Z</dcterms:modified>
  <cp:category/>
</cp:coreProperties>
</file>