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F287C-9D4B-7445-C645-7F5E49D962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0F70B3-4A40-2538-E4C0-482555F1C9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6A3F91-9670-BA9A-8C64-8ECCABF75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B4025-7226-4ADF-A656-32588115DC7D}" type="datetimeFigureOut">
              <a:rPr lang="en-GB" smtClean="0"/>
              <a:t>14/04/2026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7BFD07-6DA1-251C-60CA-6AD1418C6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6DD69A-2885-35AC-33C7-EA5B5A0B7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C1569-79BF-4E1C-A3E8-2B5FF427D9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6453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A5C38-7D01-E0A8-6E3E-6940FFACA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240793-FBD4-94B2-4289-E357364337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ECB190-A711-06A2-A7C5-A988F61E1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B4025-7226-4ADF-A656-32588115DC7D}" type="datetimeFigureOut">
              <a:rPr lang="en-GB" smtClean="0"/>
              <a:t>14/04/2026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F7CC01-E5B1-108F-9719-678CA5DF7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12F0F-87B6-567F-E80B-6E1878ECE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C1569-79BF-4E1C-A3E8-2B5FF427D9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3531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CA64EA-D11A-68FE-DD92-9EC9C32F4C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B3674D-4942-5ADF-6C58-1C8B20D48E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1E7D4-C919-B5E7-AD06-7E79899FF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B4025-7226-4ADF-A656-32588115DC7D}" type="datetimeFigureOut">
              <a:rPr lang="en-GB" smtClean="0"/>
              <a:t>14/04/2026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4C127B-D4BA-5FB0-128C-61636C8D6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B27ED4-62C6-CBF0-3CCF-1E40BFFA5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C1569-79BF-4E1C-A3E8-2B5FF427D9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8424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1781C-4D70-3325-7FC7-DF7187881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0B141-E78E-D311-8416-0C6821805D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EB6B4C-6B23-E2E5-8233-BFCDC1C62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B4025-7226-4ADF-A656-32588115DC7D}" type="datetimeFigureOut">
              <a:rPr lang="en-GB" smtClean="0"/>
              <a:t>14/04/2026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EB81B-D49F-2597-174D-41F38A6D5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FEEFB1-AE5E-6645-93CB-501337993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C1569-79BF-4E1C-A3E8-2B5FF427D9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932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04D90-2749-3CAE-A4DE-B1CFA3A18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86E81A-18C2-84E3-34FF-76A294F2DC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19880-D831-BC17-86C4-486E083B7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B4025-7226-4ADF-A656-32588115DC7D}" type="datetimeFigureOut">
              <a:rPr lang="en-GB" smtClean="0"/>
              <a:t>14/04/2026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D2C0D-10D9-6527-4392-A7A472414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C368E-3926-459C-9ECE-03BF1DF20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C1569-79BF-4E1C-A3E8-2B5FF427D9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0838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F0455-A632-7D93-04AC-E12C217B1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2AD7C8-D7F9-D6D5-9479-75CE6B6C3C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0A833B-3EAE-E241-BF51-493EDF85BE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288ABE-140C-1D03-2A08-61E33E2A6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B4025-7226-4ADF-A656-32588115DC7D}" type="datetimeFigureOut">
              <a:rPr lang="en-GB" smtClean="0"/>
              <a:t>14/04/2026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9F6C19-B072-D575-CE4D-36825F7D1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245442-D316-5E66-30BE-55880A036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C1569-79BF-4E1C-A3E8-2B5FF427D9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1541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E1875-B7CE-4086-0601-B7A1A3E49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0B4B93-33EE-DCB8-900C-E0F145BC3C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47F23E-849C-EBB3-0223-F9DD03B28D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B49E37-3CC7-E031-3196-DBF8B577A9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4FBC1A-93BA-671E-ABC6-C408A7B961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B13654-D9CB-ABA2-D4DE-DE01D0F96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B4025-7226-4ADF-A656-32588115DC7D}" type="datetimeFigureOut">
              <a:rPr lang="en-GB" smtClean="0"/>
              <a:t>14/04/2026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83CE54-FC74-9F94-738D-F521FB4CA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C1453C-F6C7-DAAF-A77D-3C4C002B4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C1569-79BF-4E1C-A3E8-2B5FF427D9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8271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9AE1C-ADA2-A1C6-D5B0-A8E93E65E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05FBDB-B673-C8E6-4AEA-2A9CCA74F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B4025-7226-4ADF-A656-32588115DC7D}" type="datetimeFigureOut">
              <a:rPr lang="en-GB" smtClean="0"/>
              <a:t>14/04/2026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54331D-D0B5-2FAA-C92F-47DC93D7A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242683-9849-CC41-2BCA-369C8DC9C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C1569-79BF-4E1C-A3E8-2B5FF427D9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8698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1009A3-5C52-9EC4-8E90-4C28FE6BA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B4025-7226-4ADF-A656-32588115DC7D}" type="datetimeFigureOut">
              <a:rPr lang="en-GB" smtClean="0"/>
              <a:t>14/04/2026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ACB55C-1F1C-3F38-2050-5088CA0B2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62D1DA-7C65-ACA4-434E-7E640FD35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C1569-79BF-4E1C-A3E8-2B5FF427D9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2438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CB3A4-27C0-1A3E-C077-BA445D16C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3A811-BB50-283F-54C0-79C0D3EC5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DBB126-B0D3-7CCF-6272-0634B0BDD9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E961E6-B312-4552-6066-444BD8DF6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B4025-7226-4ADF-A656-32588115DC7D}" type="datetimeFigureOut">
              <a:rPr lang="en-GB" smtClean="0"/>
              <a:t>14/04/2026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4A80EF-A0AE-5D09-35B4-A161EF353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677B97-024B-5624-844E-EED685E8E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C1569-79BF-4E1C-A3E8-2B5FF427D9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1176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2A405-326F-235D-BD7F-60E57BCB4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7427FB-CF13-50AB-959A-E43EAC20C9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8F3E0D-F7BD-AFFA-C42C-00C59122B8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16F53D-039E-A40D-F4BE-4AB271287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B4025-7226-4ADF-A656-32588115DC7D}" type="datetimeFigureOut">
              <a:rPr lang="en-GB" smtClean="0"/>
              <a:t>14/04/2026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09B6B0-6679-1590-113F-79CD3F26C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6C46DD-7242-0578-775B-D25A601CF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C1569-79BF-4E1C-A3E8-2B5FF427D9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6168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6B7655-4308-5AA7-EE36-E3F74608D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19B64-F0B5-2B95-A15D-FC8090CCF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08448B-6A27-F3E2-D086-6BC16CEC21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FB4025-7226-4ADF-A656-32588115DC7D}" type="datetimeFigureOut">
              <a:rPr lang="en-GB" smtClean="0"/>
              <a:t>14/04/2026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39985-DADE-CD78-0F57-C5042E826D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CE685-78E7-C41E-7F2F-EC6F5EEE55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DC1569-79BF-4E1C-A3E8-2B5FF427D9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1398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AA122-48A4-0F89-7E7F-5CC69441D1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1E7FFA-9B7E-834C-1FB2-ED01ABC6CB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BC8A59-8941-9377-1772-E6C4A2BFB8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005" b="26810"/>
          <a:stretch>
            <a:fillRect/>
          </a:stretch>
        </p:blipFill>
        <p:spPr>
          <a:xfrm>
            <a:off x="0" y="8129"/>
            <a:ext cx="8899556" cy="50074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3F75B4-B7D6-6E92-61D2-5A342EDB38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1222" y="0"/>
            <a:ext cx="2890778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E6FEFF-B493-2272-9DCC-3E7DA2542DA3}"/>
              </a:ext>
            </a:extLst>
          </p:cNvPr>
          <p:cNvSpPr txBox="1"/>
          <p:nvPr/>
        </p:nvSpPr>
        <p:spPr>
          <a:xfrm>
            <a:off x="3872013" y="4997141"/>
            <a:ext cx="28907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SVT DSC meeting</a:t>
            </a:r>
            <a:br>
              <a:rPr lang="en-GB" sz="2400" dirty="0"/>
            </a:br>
            <a:br>
              <a:rPr lang="en-GB" sz="2400" dirty="0"/>
            </a:br>
            <a:r>
              <a:rPr lang="en-GB" sz="2400" dirty="0"/>
              <a:t>Tue, 14</a:t>
            </a:r>
            <a:r>
              <a:rPr lang="en-GB" sz="2400" baseline="30000" dirty="0"/>
              <a:t>th</a:t>
            </a:r>
            <a:r>
              <a:rPr lang="en-GB" sz="2400" dirty="0"/>
              <a:t> April 2026</a:t>
            </a:r>
          </a:p>
        </p:txBody>
      </p:sp>
    </p:spTree>
    <p:extLst>
      <p:ext uri="{BB962C8B-B14F-4D97-AF65-F5344CB8AC3E}">
        <p14:creationId xmlns:p14="http://schemas.microsoft.com/office/powerpoint/2010/main" val="24221404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B1B0C-0E00-8EA9-AB07-9B9895B3B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8D18E-D117-15DE-41E8-70859EB70E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3DC1C2-1514-DE43-F527-4E17FB7CE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01"/>
            <a:ext cx="12192000" cy="68243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29A5BC-9958-B135-1E0C-8A8DE95CC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4101" y="127771"/>
            <a:ext cx="4069399" cy="1326364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96805A4-6EA3-E12F-6294-EC635DBF4651}"/>
              </a:ext>
            </a:extLst>
          </p:cNvPr>
          <p:cNvSpPr/>
          <p:nvPr/>
        </p:nvSpPr>
        <p:spPr>
          <a:xfrm>
            <a:off x="5695950" y="365125"/>
            <a:ext cx="400050" cy="5207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0217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AD91A-DAE3-8683-2AE9-7C379C793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7D6E4F-6265-0306-C9E2-6750787C59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0B36C1-781A-D30A-24D0-4509F1724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56"/>
            <a:ext cx="12192000" cy="68514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1E2A49-BCC4-6515-6EA7-6AC620897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4101" y="127771"/>
            <a:ext cx="4069399" cy="132636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A2A89CF-D567-C423-069C-5009E61A6226}"/>
              </a:ext>
            </a:extLst>
          </p:cNvPr>
          <p:cNvSpPr/>
          <p:nvPr/>
        </p:nvSpPr>
        <p:spPr>
          <a:xfrm>
            <a:off x="7352734" y="270253"/>
            <a:ext cx="400050" cy="5207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0248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3D1D7-98F7-666E-2E5E-1F0EE7E89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BE9983-687A-3456-9218-8079E0C59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50562A-EBAF-4A80-4D8D-57F13DC82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661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6458D24-77D6-7D42-C361-28E1A745B13C}"/>
              </a:ext>
            </a:extLst>
          </p:cNvPr>
          <p:cNvSpPr/>
          <p:nvPr/>
        </p:nvSpPr>
        <p:spPr>
          <a:xfrm>
            <a:off x="2779414" y="2571184"/>
            <a:ext cx="416459" cy="6156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D1C6035-507E-0B40-7799-C1BB4EFCB15A}"/>
              </a:ext>
            </a:extLst>
          </p:cNvPr>
          <p:cNvCxnSpPr>
            <a:cxnSpLocks/>
          </p:cNvCxnSpPr>
          <p:nvPr/>
        </p:nvCxnSpPr>
        <p:spPr>
          <a:xfrm flipH="1" flipV="1">
            <a:off x="3091758" y="3321419"/>
            <a:ext cx="208230" cy="110996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DC4CEAB4-511C-CD13-74ED-D0C2111B8B36}"/>
              </a:ext>
            </a:extLst>
          </p:cNvPr>
          <p:cNvSpPr/>
          <p:nvPr/>
        </p:nvSpPr>
        <p:spPr>
          <a:xfrm>
            <a:off x="5553546" y="2461034"/>
            <a:ext cx="416459" cy="6156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56B79E2-2633-B09C-34DA-B320CA74FD6B}"/>
              </a:ext>
            </a:extLst>
          </p:cNvPr>
          <p:cNvCxnSpPr>
            <a:cxnSpLocks/>
          </p:cNvCxnSpPr>
          <p:nvPr/>
        </p:nvCxnSpPr>
        <p:spPr>
          <a:xfrm flipH="1" flipV="1">
            <a:off x="5865890" y="3211269"/>
            <a:ext cx="208230" cy="110996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8C412DF6-AB70-E868-60A8-24AB08832D5F}"/>
              </a:ext>
            </a:extLst>
          </p:cNvPr>
          <p:cNvSpPr/>
          <p:nvPr/>
        </p:nvSpPr>
        <p:spPr>
          <a:xfrm>
            <a:off x="9279802" y="3947311"/>
            <a:ext cx="2761307" cy="236458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4A1C19-0C28-251D-E922-1E761C2D74C0}"/>
              </a:ext>
            </a:extLst>
          </p:cNvPr>
          <p:cNvSpPr/>
          <p:nvPr/>
        </p:nvSpPr>
        <p:spPr>
          <a:xfrm>
            <a:off x="9497086" y="5129605"/>
            <a:ext cx="1059254" cy="102487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33D8BDF-8710-0033-BFB4-9987467C4991}"/>
              </a:ext>
            </a:extLst>
          </p:cNvPr>
          <p:cNvSpPr/>
          <p:nvPr/>
        </p:nvSpPr>
        <p:spPr>
          <a:xfrm>
            <a:off x="9497085" y="4057161"/>
            <a:ext cx="1059255" cy="9680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50354A5-BBBC-3B44-5AA9-FB18C73E6245}"/>
              </a:ext>
            </a:extLst>
          </p:cNvPr>
          <p:cNvSpPr/>
          <p:nvPr/>
        </p:nvSpPr>
        <p:spPr>
          <a:xfrm>
            <a:off x="8609846" y="4008213"/>
            <a:ext cx="814811" cy="224099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5AE08F2-BEE1-DDCE-1FA6-304F83F067E0}"/>
              </a:ext>
            </a:extLst>
          </p:cNvPr>
          <p:cNvSpPr/>
          <p:nvPr/>
        </p:nvSpPr>
        <p:spPr>
          <a:xfrm>
            <a:off x="9328150" y="3975460"/>
            <a:ext cx="57150" cy="698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C283435-D185-73F8-9A03-2515CC405ECA}"/>
              </a:ext>
            </a:extLst>
          </p:cNvPr>
          <p:cNvSpPr/>
          <p:nvPr/>
        </p:nvSpPr>
        <p:spPr>
          <a:xfrm>
            <a:off x="9322460" y="6214652"/>
            <a:ext cx="57150" cy="698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6809A0B-C3BA-7401-79C2-9A89E242358B}"/>
              </a:ext>
            </a:extLst>
          </p:cNvPr>
          <p:cNvCxnSpPr>
            <a:cxnSpLocks/>
          </p:cNvCxnSpPr>
          <p:nvPr/>
        </p:nvCxnSpPr>
        <p:spPr>
          <a:xfrm flipV="1">
            <a:off x="7520129" y="4089400"/>
            <a:ext cx="1759673" cy="15962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C458472-C078-A0EF-82D0-7A8C48D5A05D}"/>
              </a:ext>
            </a:extLst>
          </p:cNvPr>
          <p:cNvCxnSpPr>
            <a:cxnSpLocks/>
          </p:cNvCxnSpPr>
          <p:nvPr/>
        </p:nvCxnSpPr>
        <p:spPr>
          <a:xfrm>
            <a:off x="7520129" y="5708163"/>
            <a:ext cx="1759673" cy="4463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4706EB7-A5F5-0A28-3F0C-2F41CE249A76}"/>
              </a:ext>
            </a:extLst>
          </p:cNvPr>
          <p:cNvSpPr txBox="1"/>
          <p:nvPr/>
        </p:nvSpPr>
        <p:spPr>
          <a:xfrm>
            <a:off x="6153152" y="5533762"/>
            <a:ext cx="1473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ighlight>
                  <a:srgbClr val="FFFF00"/>
                </a:highlight>
              </a:rPr>
              <a:t>Gluing spots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4F2DCF2-8E7E-5B91-1E58-C376FE43FF2F}"/>
              </a:ext>
            </a:extLst>
          </p:cNvPr>
          <p:cNvSpPr txBox="1"/>
          <p:nvPr/>
        </p:nvSpPr>
        <p:spPr>
          <a:xfrm>
            <a:off x="8754894" y="1520641"/>
            <a:ext cx="2684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Bond pads taken up whole width of B-FPC &amp;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CBA90FB-F578-E682-A991-B673E6CFCA09}"/>
              </a:ext>
            </a:extLst>
          </p:cNvPr>
          <p:cNvSpPr txBox="1"/>
          <p:nvPr/>
        </p:nvSpPr>
        <p:spPr>
          <a:xfrm>
            <a:off x="8754509" y="3313384"/>
            <a:ext cx="2761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Glue can get onto bond pads and jig easily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EA644A-1214-72B3-47FE-B664487C3BDD}"/>
              </a:ext>
            </a:extLst>
          </p:cNvPr>
          <p:cNvSpPr txBox="1"/>
          <p:nvPr/>
        </p:nvSpPr>
        <p:spPr>
          <a:xfrm>
            <a:off x="2924269" y="4431381"/>
            <a:ext cx="995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ighlight>
                  <a:srgbClr val="FFFF00"/>
                </a:highlight>
              </a:rPr>
              <a:t>Pos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519B0C-E153-7671-4EAF-3385C3742B03}"/>
              </a:ext>
            </a:extLst>
          </p:cNvPr>
          <p:cNvSpPr txBox="1"/>
          <p:nvPr/>
        </p:nvSpPr>
        <p:spPr>
          <a:xfrm>
            <a:off x="5754326" y="4392789"/>
            <a:ext cx="995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ighlight>
                  <a:srgbClr val="FFFF00"/>
                </a:highlight>
              </a:rPr>
              <a:t>Pos 3</a:t>
            </a:r>
          </a:p>
        </p:txBody>
      </p:sp>
    </p:spTree>
    <p:extLst>
      <p:ext uri="{BB962C8B-B14F-4D97-AF65-F5344CB8AC3E}">
        <p14:creationId xmlns:p14="http://schemas.microsoft.com/office/powerpoint/2010/main" val="1372267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9376F-3116-FC17-5B4B-56F11C238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B-FPC Bonding Challenge</a:t>
            </a:r>
          </a:p>
        </p:txBody>
      </p:sp>
      <p:pic>
        <p:nvPicPr>
          <p:cNvPr id="6" name="MLR1 challenge">
            <a:hlinkClick r:id="" action="ppaction://media"/>
            <a:extLst>
              <a:ext uri="{FF2B5EF4-FFF2-40B4-BE49-F238E27FC236}">
                <a16:creationId xmlns:a16="http://schemas.microsoft.com/office/drawing/2014/main" id="{7DBCD41E-D6E2-C4F9-AE66-7FA75503F01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FA236F-1931-8BC3-AF4A-26139D98D92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5621"/>
          <a:stretch>
            <a:fillRect/>
          </a:stretch>
        </p:blipFill>
        <p:spPr>
          <a:xfrm>
            <a:off x="0" y="-18556"/>
            <a:ext cx="12192000" cy="83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98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71EDD-A420-FF80-9B04-FC929D34B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C6CBB-7A54-7F38-316E-4AFDBFD169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BB3E2B-B210-8980-535E-8D9049B8A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6"/>
            <a:ext cx="12192000" cy="68552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4CFBD3-8760-7833-BD17-1E6B45AA8BCF}"/>
              </a:ext>
            </a:extLst>
          </p:cNvPr>
          <p:cNvSpPr txBox="1"/>
          <p:nvPr/>
        </p:nvSpPr>
        <p:spPr>
          <a:xfrm>
            <a:off x="9410356" y="2694561"/>
            <a:ext cx="25875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- Side Panel of the </a:t>
            </a:r>
            <a:r>
              <a:rPr lang="en-GB" dirty="0" err="1"/>
              <a:t>wirebonder</a:t>
            </a:r>
            <a:r>
              <a:rPr lang="en-GB" dirty="0"/>
              <a:t> needs to be removed </a:t>
            </a:r>
            <a:br>
              <a:rPr lang="en-GB" dirty="0"/>
            </a:br>
            <a:r>
              <a:rPr lang="en-GB" dirty="0"/>
              <a:t> - Extra support structure needs to be installed to hold the rest of free hanging FPC while bonding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C1B28D-0490-B03F-67D6-3AD4CB66AF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1125" r="11497"/>
          <a:stretch>
            <a:fillRect/>
          </a:stretch>
        </p:blipFill>
        <p:spPr>
          <a:xfrm>
            <a:off x="549625" y="1690688"/>
            <a:ext cx="8604793" cy="501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468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67EAB-32D0-0510-AAD6-2D732B46F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66F14-348A-7FFC-BCF0-EE0743FA2D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C4CD20-9D5C-8E77-8472-5B6DDE89A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61"/>
            <a:ext cx="12192000" cy="68368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2B8C07-5287-53F5-FA1D-59F1A371F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5746" y="249608"/>
            <a:ext cx="4152058" cy="132556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A6FD9A9-6A89-C592-7AE3-61E919AD342D}"/>
              </a:ext>
            </a:extLst>
          </p:cNvPr>
          <p:cNvSpPr/>
          <p:nvPr/>
        </p:nvSpPr>
        <p:spPr>
          <a:xfrm>
            <a:off x="5068111" y="573932"/>
            <a:ext cx="408562" cy="5025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B0D5A8E-33EA-B326-72A2-085CACF62785}"/>
              </a:ext>
            </a:extLst>
          </p:cNvPr>
          <p:cNvCxnSpPr/>
          <p:nvPr/>
        </p:nvCxnSpPr>
        <p:spPr>
          <a:xfrm flipH="1" flipV="1">
            <a:off x="5476673" y="1027906"/>
            <a:ext cx="1099225" cy="38260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CA0E936-4550-E088-CCE3-6A49906FF95B}"/>
              </a:ext>
            </a:extLst>
          </p:cNvPr>
          <p:cNvSpPr txBox="1"/>
          <p:nvPr/>
        </p:nvSpPr>
        <p:spPr>
          <a:xfrm>
            <a:off x="8907683" y="681037"/>
            <a:ext cx="31444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Easier gluing, better results</a:t>
            </a:r>
            <a:br>
              <a:rPr lang="en-GB" dirty="0"/>
            </a:br>
            <a:r>
              <a:rPr lang="en-GB" dirty="0"/>
              <a:t>(Pictures for all the rest of the bonds are included in back-up slides)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88986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2694F-92FF-4FE5-5490-ED934FAF8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CDC72-33CC-B72E-B59E-18EF3DA4B8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A72ECF-C0A0-9C4F-15E9-D405CAD5A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5"/>
            <a:ext cx="12192000" cy="68542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090FB2-2D93-EFED-F67C-BB09FA667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9727" y="189027"/>
            <a:ext cx="3711269" cy="12335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3B7389-A3FE-3FBE-1AA4-BD39BDA7675D}"/>
              </a:ext>
            </a:extLst>
          </p:cNvPr>
          <p:cNvSpPr txBox="1"/>
          <p:nvPr/>
        </p:nvSpPr>
        <p:spPr>
          <a:xfrm>
            <a:off x="6926094" y="613568"/>
            <a:ext cx="4252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More challenging gluing, less guaranteed</a:t>
            </a:r>
            <a:br>
              <a:rPr lang="en-GB" dirty="0"/>
            </a:br>
            <a:r>
              <a:rPr lang="en-GB" dirty="0"/>
              <a:t>(Pictures for all the rest of the bonds are included in back-up slides)</a:t>
            </a:r>
          </a:p>
          <a:p>
            <a:endParaRPr lang="en-GB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AAFC8CC-12F9-4FA7-4A21-DE363B1BB792}"/>
              </a:ext>
            </a:extLst>
          </p:cNvPr>
          <p:cNvSpPr/>
          <p:nvPr/>
        </p:nvSpPr>
        <p:spPr>
          <a:xfrm>
            <a:off x="1099226" y="1825625"/>
            <a:ext cx="642025" cy="83002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0E8C970-B131-085B-C5F2-F7FC645AF190}"/>
              </a:ext>
            </a:extLst>
          </p:cNvPr>
          <p:cNvSpPr/>
          <p:nvPr/>
        </p:nvSpPr>
        <p:spPr>
          <a:xfrm>
            <a:off x="2089826" y="2675106"/>
            <a:ext cx="642025" cy="83002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6EB7D55-B477-CA96-D2BD-9DA3C829ECB5}"/>
              </a:ext>
            </a:extLst>
          </p:cNvPr>
          <p:cNvSpPr/>
          <p:nvPr/>
        </p:nvSpPr>
        <p:spPr>
          <a:xfrm>
            <a:off x="5998724" y="1598714"/>
            <a:ext cx="642025" cy="13255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5B4FA2C-9289-E26F-F5D9-A7AB88C50F58}"/>
              </a:ext>
            </a:extLst>
          </p:cNvPr>
          <p:cNvSpPr/>
          <p:nvPr/>
        </p:nvSpPr>
        <p:spPr>
          <a:xfrm>
            <a:off x="4839512" y="1557554"/>
            <a:ext cx="510702" cy="6214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3623214-8E77-33D3-49A6-B9BCF90F9A59}"/>
              </a:ext>
            </a:extLst>
          </p:cNvPr>
          <p:cNvSpPr/>
          <p:nvPr/>
        </p:nvSpPr>
        <p:spPr>
          <a:xfrm>
            <a:off x="8745167" y="1825624"/>
            <a:ext cx="862520" cy="16033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485D929-CDFE-4E84-B187-61C506612881}"/>
              </a:ext>
            </a:extLst>
          </p:cNvPr>
          <p:cNvSpPr/>
          <p:nvPr/>
        </p:nvSpPr>
        <p:spPr>
          <a:xfrm>
            <a:off x="7754567" y="1825625"/>
            <a:ext cx="642025" cy="15109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BE6CF33-6115-9543-E8D5-E70BBA44E6E1}"/>
              </a:ext>
            </a:extLst>
          </p:cNvPr>
          <p:cNvSpPr/>
          <p:nvPr/>
        </p:nvSpPr>
        <p:spPr>
          <a:xfrm>
            <a:off x="1768813" y="4769863"/>
            <a:ext cx="642025" cy="83002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3B71D09-4660-DE3E-6161-A7C6B95DB062}"/>
              </a:ext>
            </a:extLst>
          </p:cNvPr>
          <p:cNvSpPr/>
          <p:nvPr/>
        </p:nvSpPr>
        <p:spPr>
          <a:xfrm>
            <a:off x="2607013" y="5481874"/>
            <a:ext cx="642025" cy="83002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D67113E-B9A5-B2CE-BE5C-BE49D6F97FB2}"/>
              </a:ext>
            </a:extLst>
          </p:cNvPr>
          <p:cNvSpPr/>
          <p:nvPr/>
        </p:nvSpPr>
        <p:spPr>
          <a:xfrm>
            <a:off x="4773850" y="4989665"/>
            <a:ext cx="642025" cy="83002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648EFEE-363A-2B28-65FB-A3B3DE362DD8}"/>
              </a:ext>
            </a:extLst>
          </p:cNvPr>
          <p:cNvSpPr/>
          <p:nvPr/>
        </p:nvSpPr>
        <p:spPr>
          <a:xfrm>
            <a:off x="5356699" y="5745101"/>
            <a:ext cx="642025" cy="83002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408B6FB-E6CC-6A93-BFF3-BD3559B912B7}"/>
              </a:ext>
            </a:extLst>
          </p:cNvPr>
          <p:cNvSpPr/>
          <p:nvPr/>
        </p:nvSpPr>
        <p:spPr>
          <a:xfrm>
            <a:off x="9165078" y="5414406"/>
            <a:ext cx="642025" cy="83002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6423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65146-D387-A0F8-B01C-5AD1E6554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FB019-5143-C3C4-01C7-0F034706CE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2B4A74-BFED-D304-A2D7-2D607AA4F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8" y="0"/>
            <a:ext cx="121814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410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441C7-E04F-E0FF-7109-A966F5C29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BA3A3-F4B4-A08D-5ABA-4E61B8D4CB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4F2E1D-F248-32C8-3E2B-B0AECDBAD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60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744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07512-4B56-F52E-81AE-41275437E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D8A52-9F5D-A3B9-8F48-1284C8730D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BE5F5D-3366-3AFF-E0EC-052C886DD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" y="0"/>
            <a:ext cx="12190072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4308BD-E7B5-CB69-5757-51FDD006F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3073" y="131912"/>
            <a:ext cx="3414677" cy="109015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A2A76F9-3653-50E2-E519-C54103F197EE}"/>
              </a:ext>
            </a:extLst>
          </p:cNvPr>
          <p:cNvSpPr/>
          <p:nvPr/>
        </p:nvSpPr>
        <p:spPr>
          <a:xfrm>
            <a:off x="4490616" y="447029"/>
            <a:ext cx="336004" cy="3838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6048F22-5C06-1AEA-F424-9D639E8B1C14}"/>
              </a:ext>
            </a:extLst>
          </p:cNvPr>
          <p:cNvCxnSpPr>
            <a:cxnSpLocks/>
          </p:cNvCxnSpPr>
          <p:nvPr/>
        </p:nvCxnSpPr>
        <p:spPr>
          <a:xfrm flipH="1" flipV="1">
            <a:off x="4826620" y="740617"/>
            <a:ext cx="659780" cy="28728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26942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111</Words>
  <Application>Microsoft Office PowerPoint</Application>
  <PresentationFormat>Widescreen</PresentationFormat>
  <Paragraphs>10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B-FPC Bonding Challenge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Birmingham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Che Sum Tse (Physics and Astronomy)</dc:creator>
  <cp:lastModifiedBy>Che Sum Tse (Physics and Astronomy)</cp:lastModifiedBy>
  <cp:revision>2</cp:revision>
  <dcterms:created xsi:type="dcterms:W3CDTF">2026-04-14T09:31:06Z</dcterms:created>
  <dcterms:modified xsi:type="dcterms:W3CDTF">2026-04-14T10:38:58Z</dcterms:modified>
</cp:coreProperties>
</file>