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theme/theme19.xml" ContentType="application/vnd.openxmlformats-officedocument.theme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theme/theme20.xml" ContentType="application/vnd.openxmlformats-officedocument.theme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theme/theme21.xml" ContentType="application/vnd.openxmlformats-officedocument.theme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theme/theme22.xml" ContentType="application/vnd.openxmlformats-officedocument.theme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theme/theme23.xml" ContentType="application/vnd.openxmlformats-officedocument.theme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theme/theme24.xml" ContentType="application/vnd.openxmlformats-officedocument.theme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theme/theme25.xml" ContentType="application/vnd.openxmlformats-officedocument.theme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theme/theme26.xml" ContentType="application/vnd.openxmlformats-officedocument.theme+xml"/>
  <Override PartName="/ppt/slideLayouts/slideLayout287.xml" ContentType="application/vnd.openxmlformats-officedocument.presentationml.slideLayout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slideLayouts/slideLayout296.xml" ContentType="application/vnd.openxmlformats-officedocument.presentationml.slideLayout+xml"/>
  <Override PartName="/ppt/slideLayouts/slideLayout297.xml" ContentType="application/vnd.openxmlformats-officedocument.presentationml.slideLayout+xml"/>
  <Override PartName="/ppt/theme/theme27.xml" ContentType="application/vnd.openxmlformats-officedocument.theme+xml"/>
  <Override PartName="/ppt/theme/theme28.xml" ContentType="application/vnd.openxmlformats-officedocument.theme+xml"/>
  <Override PartName="/ppt/theme/theme2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  <p:sldMasterId id="2147483661" r:id="rId13"/>
    <p:sldMasterId id="2147483662" r:id="rId14"/>
    <p:sldMasterId id="2147483663" r:id="rId15"/>
    <p:sldMasterId id="2147483664" r:id="rId16"/>
    <p:sldMasterId id="2147483665" r:id="rId17"/>
    <p:sldMasterId id="2147483666" r:id="rId18"/>
    <p:sldMasterId id="2147483667" r:id="rId19"/>
    <p:sldMasterId id="2147483668" r:id="rId20"/>
    <p:sldMasterId id="2147483669" r:id="rId21"/>
    <p:sldMasterId id="2147483670" r:id="rId22"/>
    <p:sldMasterId id="2147483671" r:id="rId23"/>
    <p:sldMasterId id="2147483672" r:id="rId24"/>
    <p:sldMasterId id="2147483673" r:id="rId25"/>
    <p:sldMasterId id="2147483674" r:id="rId26"/>
    <p:sldMasterId id="2147483675" r:id="rId27"/>
  </p:sldMasterIdLst>
  <p:notesMasterIdLst>
    <p:notesMasterId r:id="rId37"/>
  </p:notesMasterIdLst>
  <p:handoutMasterIdLst>
    <p:handoutMasterId r:id="rId38"/>
  </p:handoutMasterIdLst>
  <p:sldIdLst>
    <p:sldId id="306" r:id="rId28"/>
    <p:sldId id="309" r:id="rId29"/>
    <p:sldId id="308" r:id="rId30"/>
    <p:sldId id="312" r:id="rId31"/>
    <p:sldId id="310" r:id="rId32"/>
    <p:sldId id="311" r:id="rId33"/>
    <p:sldId id="313" r:id="rId34"/>
    <p:sldId id="314" r:id="rId35"/>
    <p:sldId id="315" r:id="rId36"/>
  </p:sldIdLst>
  <p:sldSz cx="13003213" cy="9752013"/>
  <p:notesSz cx="6858000" cy="9144000"/>
  <p:defaultTextStyle>
    <a:defPPr>
      <a:defRPr lang="en-GB"/>
    </a:defPPr>
    <a:lvl1pPr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1pPr>
    <a:lvl2pPr marL="742950" indent="-285750"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2pPr>
    <a:lvl3pPr marL="1143000" indent="-228600"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3pPr>
    <a:lvl4pPr marL="1600200" indent="-228600"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4pPr>
    <a:lvl5pPr marL="2057400" indent="-228600"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5pPr>
    <a:lvl6pPr marL="2286000" algn="l" defTabSz="457200" rtl="0" eaLnBrk="1" latinLnBrk="0" hangingPunct="1"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6pPr>
    <a:lvl7pPr marL="2743200" algn="l" defTabSz="457200" rtl="0" eaLnBrk="1" latinLnBrk="0" hangingPunct="1"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7pPr>
    <a:lvl8pPr marL="3200400" algn="l" defTabSz="457200" rtl="0" eaLnBrk="1" latinLnBrk="0" hangingPunct="1"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8pPr>
    <a:lvl9pPr marL="3657600" algn="l" defTabSz="457200" rtl="0" eaLnBrk="1" latinLnBrk="0" hangingPunct="1"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4600"/>
    <a:srgbClr val="FAFFB7"/>
    <a:srgbClr val="C6F2EE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90"/>
    <p:restoredTop sz="50000" autoAdjust="0"/>
  </p:normalViewPr>
  <p:slideViewPr>
    <p:cSldViewPr>
      <p:cViewPr varScale="1">
        <p:scale>
          <a:sx n="79" d="100"/>
          <a:sy n="79" d="100"/>
        </p:scale>
        <p:origin x="1272" y="22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72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presProps" Target="presProps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7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2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5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1.xml"/><Relationship Id="rId36" Type="http://schemas.openxmlformats.org/officeDocument/2006/relationships/slide" Target="slides/slide9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" Target="slides/slide3.xml"/><Relationship Id="rId35" Type="http://schemas.openxmlformats.org/officeDocument/2006/relationships/slide" Target="slides/slide8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" Target="slides/slide6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FDEA3-DE62-5748-B08F-A55EDB818D50}" type="datetimeFigureOut">
              <a:rPr lang="en-US" smtClean="0"/>
              <a:t>3/26/26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87693-1090-C54A-9912-2240EF63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429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8300"/>
            <a:ext cx="11788775" cy="1248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9704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5288" cy="410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243665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EC85E8-73A8-9585-55C7-59052D09C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026FBE6E-D559-3CD5-FF3B-778F2B2A9C3C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0D338D64-51FC-4D79-8DBA-85C02D80D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934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C31BA0-A893-E8FF-7627-DF3E83DAB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A4B19DA3-7FE3-7701-E15D-36AB8EFB6AC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98FEAECB-A42A-1616-C7A7-08A7F05FE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832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3E3313-60C9-5881-A2A3-338767703B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826D9916-50B1-F286-EEF0-A669FE0AF5A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21076779-3739-5406-40C4-611402164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134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D2316D-0CE0-0EF3-2DB1-394ABFDBE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518EB87E-3079-0BFF-E554-242C7BDF517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70E48CD1-9B52-7A74-755F-320186020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374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5E4547-7C22-C5F1-F645-AD2E9153A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53B97CE8-099A-C837-673D-E3E473D17F9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605B1713-2037-ACC2-558F-03EBD987B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1683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98DDA3-425B-E6AD-70A7-7B198B6A8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3E2E08CA-26D9-00CF-6927-A62B3BD6A2A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5F485856-7104-E0C6-DCF0-809A0287F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1759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3F936C-3DF0-100A-1476-F641FAF4F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25FE0E11-D823-8DC8-D489-C0BC52D9DC8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F6B0508D-0E51-0B75-8461-22F255948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179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BFD9C6-84DA-69EA-6F3C-DAD8E7F61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B7B16DDA-6895-509B-4A0C-79D426EE09B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541983D1-67B6-A28D-1A2A-0AB1F7BCF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157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6EE4EC-0E68-7A25-72DF-EB2CAC7A5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33EB8C9C-C837-A55D-C792-94538FCE85F7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A8940ADE-120B-67DC-F9A6-3795F740D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57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47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924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022C4-13FB-734F-8574-A72C03BD2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740454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A0712-8108-BF48-95B4-A216FD381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1777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1C938-C957-0344-80B1-38579BF27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026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593DE-CD06-0D40-9D08-03E5225AE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8411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D417D-D5F5-FE45-9515-BD80F9B8F1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0230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4C4EA-1526-F84C-B573-6745E1519F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8979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09D50-5311-0F49-BB62-5B63F8D4F3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5337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C719A-786E-9B47-8DEE-8EDE2FF65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9247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B1090-DC1D-6044-A330-E43E6CED0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1122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8AF36-0378-3B4D-BB23-903E93675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56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55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55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22598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A727C-017E-1D4A-8C5F-2B16CE820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8336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261023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592204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754701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9300" y="2324100"/>
            <a:ext cx="1949450" cy="890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71150" y="2324100"/>
            <a:ext cx="1951038" cy="890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942194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4607504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676277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90863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730274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6112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055875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83480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108981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108981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98811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7498811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421429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1292478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863600"/>
            <a:ext cx="5848350" cy="8355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863600"/>
            <a:ext cx="5849938" cy="8355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452578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002350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220825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80880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1550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089247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5949748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6231479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90525"/>
            <a:ext cx="2962275" cy="882808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90525"/>
            <a:ext cx="8736013" cy="88280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175215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6425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379103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6889139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472847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090654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0546431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6607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614573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3483841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212957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032489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2213435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53157409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5221977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5977063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48350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324100"/>
            <a:ext cx="5849938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0327824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848784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0771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295194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5803815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699234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1007314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6400842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55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55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1979484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0458136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9396663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872054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152286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7087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133331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4101882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492208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5086046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369932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61936852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5339949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21073309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8787933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4035841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5016500"/>
            <a:ext cx="2457450" cy="366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1350" y="5016500"/>
            <a:ext cx="2459038" cy="366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4316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84329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6331045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22001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1628151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8985551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5577982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4510403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73563" y="1320800"/>
            <a:ext cx="1266825" cy="735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1320800"/>
            <a:ext cx="3649663" cy="735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2860269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0643283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8077195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5783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072533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48600" y="8470900"/>
            <a:ext cx="2393950" cy="366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394950" y="8470900"/>
            <a:ext cx="2395538" cy="366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2816347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2780258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46075634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7082734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1663704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7198404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1199940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5688" y="7785100"/>
            <a:ext cx="2844800" cy="4346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9700" y="7785100"/>
            <a:ext cx="8383588" cy="4346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5442177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17619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98822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848849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409779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3384496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9825087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69818011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0568826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1465066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1137413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0810390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6749090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2655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821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556585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4655403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1729411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8560420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2123465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4294559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2232888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2190105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2765734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9877945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80448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9804305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8881840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9690587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7941083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99092462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0439469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2258106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8475591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1998445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6922336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7650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2422247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3126510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69935492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6215391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597594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8892852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9643662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6372698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095977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3837258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02107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13411555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3645979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9318909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57254295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2348344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7826349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2457450" cy="731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1350" y="2324100"/>
            <a:ext cx="2459038" cy="731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5795295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9111847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9030646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4107006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90969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49647626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831070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363321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73563" y="328613"/>
            <a:ext cx="1266825" cy="93138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3649663" cy="93138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4655933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88537052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449822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0258942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3029477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5811037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0707250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33208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4241334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2029096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4842506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45969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0625668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64233454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33098354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648116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2457450" cy="731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1350" y="2324100"/>
            <a:ext cx="2459038" cy="731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5935344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7112309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07860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564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564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8599276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5714633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8325421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7889527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2031553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93138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93138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6183858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3E357-979D-8545-89F5-822D83CC5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55380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B0091-CAD8-4A4F-9DD4-8AD6B1C13B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09246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D6ACC-734F-E245-88B7-20D2ACEC0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492150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48350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324100"/>
            <a:ext cx="5849938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32E05-7506-A54F-9BF1-C2E2C69AB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55497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57C2B-0416-9B46-9D4B-98CC1FAA50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582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3388088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F62A5-C029-5E46-8CD6-80F66CE42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38760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72D46-45B2-A645-9F98-65947C35B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68633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3B41C-BAC7-A148-ADDE-A73E07BDC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26784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734A2-5BE3-9E49-AFC0-F18EF8F60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27696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79433-09A6-1C4F-B506-98EAFAC0A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67521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55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55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3F6B1-714D-3440-8BC9-206C4AE21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04543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8C30A-7EAE-9541-B0A4-4D5F08B9C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58064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7B757-34E8-C547-954A-0D5926DE2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002401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70F67-02F8-2F43-942A-81A67066F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92114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1238"/>
            <a:ext cx="5768975" cy="564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1238"/>
            <a:ext cx="5770563" cy="564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D71D0-F61A-C64E-A244-39FCEEBFD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23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9716167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5BE8E-80A8-4A4A-9B7D-989DBB03F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34867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725A8-0EF9-904F-ABC6-8A3D95147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390817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D5A19-5F14-1444-B4F3-125BD95A0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248551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2C739-91CD-AF44-9A36-203A157C9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710265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DBE46-7FD3-B145-B46C-3E340CFF7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25736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C5D74-9DBD-2845-9933-4727D5CAA3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99343"/>
      </p:ext>
    </p:extLst>
  </p:cSld>
  <p:clrMapOvr>
    <a:masterClrMapping/>
  </p:clrMapOvr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0225" y="388938"/>
            <a:ext cx="2922588" cy="7537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88938"/>
            <a:ext cx="8616950" cy="7537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E7740-4E7D-C64C-BEF3-DAC1E8934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58581"/>
      </p:ext>
    </p:extLst>
  </p:cSld>
  <p:clrMapOvr>
    <a:masterClrMapping/>
  </p:clrMapOvr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998AA-A84F-5C43-91EE-11B2DED937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65031"/>
      </p:ext>
    </p:extLst>
  </p:cSld>
  <p:clrMapOvr>
    <a:masterClrMapping/>
  </p:clrMapOvr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F58B8-1878-CB46-B5CA-3331AA433E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232505"/>
      </p:ext>
    </p:extLst>
  </p:cSld>
  <p:clrMapOvr>
    <a:masterClrMapping/>
  </p:clrMapOvr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B71B8-3DEC-854E-8206-274F2B0AE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642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0284710"/>
      </p:ext>
    </p:extLst>
  </p:cSld>
  <p:clrMapOvr>
    <a:masterClrMapping/>
  </p:clrMapOvr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4725" y="2058988"/>
            <a:ext cx="5443538" cy="6599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0663" y="2058988"/>
            <a:ext cx="5445125" cy="6599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9DA82-3903-8749-9909-84B0344012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222576"/>
      </p:ext>
    </p:extLst>
  </p:cSld>
  <p:clrMapOvr>
    <a:masterClrMapping/>
  </p:clrMapOvr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0E790-372F-5B42-B4D4-150D8C76B7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45438"/>
      </p:ext>
    </p:extLst>
  </p:cSld>
  <p:clrMapOvr>
    <a:masterClrMapping/>
  </p:clrMapOvr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8A9DF-C2D2-1446-87EC-9DAF05A7C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88636"/>
      </p:ext>
    </p:extLst>
  </p:cSld>
  <p:clrMapOvr>
    <a:masterClrMapping/>
  </p:clrMapOvr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D1B73-ED9E-474D-B069-916661F1B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67095"/>
      </p:ext>
    </p:extLst>
  </p:cSld>
  <p:clrMapOvr>
    <a:masterClrMapping/>
  </p:clrMapOvr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598DA-539F-F443-91BF-AAA7BE757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970477"/>
      </p:ext>
    </p:extLst>
  </p:cSld>
  <p:clrMapOvr>
    <a:masterClrMapping/>
  </p:clrMapOvr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157FE-5A73-7A4C-B2E6-111184D49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964392"/>
      </p:ext>
    </p:extLst>
  </p:cSld>
  <p:clrMapOvr>
    <a:masterClrMapping/>
  </p:clrMapOvr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91FAE-BE64-0C49-B08C-B1B2E5D95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2826"/>
      </p:ext>
    </p:extLst>
  </p:cSld>
  <p:clrMapOvr>
    <a:masterClrMapping/>
  </p:clrMapOvr>
</p:sldLayout>
</file>

<file path=ppt/slideLayouts/slideLayout2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56713" y="866775"/>
            <a:ext cx="2759075" cy="7791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4725" y="866775"/>
            <a:ext cx="8129588" cy="779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9EF29-73B2-3B47-857F-D9E789BD1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99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0584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66843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20995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9818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2282825"/>
            <a:ext cx="2962275" cy="56451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2282825"/>
            <a:ext cx="8736013" cy="56451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61063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431832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37798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69214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747037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52036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96386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48350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324100"/>
            <a:ext cx="5849938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3820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21378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21925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68604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41145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0225" y="388938"/>
            <a:ext cx="2922588" cy="8318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88938"/>
            <a:ext cx="8616950" cy="8318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70722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349EE-647D-2C4C-A4D1-D23182A15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805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9014C-F727-CA43-80A3-B9D035ABDC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007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4199E-56D3-8D4B-AAE4-E27AB6E7C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4569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C04B-1E1C-B746-8E1B-09FE8FFB84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07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A3949-9787-B44A-8918-7C57BAAE8B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95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76084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4FE7E-9590-DA4C-B7D9-66BFB80FA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8814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17740-341E-C547-8366-C330FB5C6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61727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D806D-E244-684C-8FD5-216A5C4D1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5173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3B731-1B25-7345-A8EA-02F23F686A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116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7841B-B213-9C44-A146-500537F947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027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0225" y="388938"/>
            <a:ext cx="2922588" cy="8318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88938"/>
            <a:ext cx="8616950" cy="8318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9C6F2-9FAF-6543-9BD2-A3953BA4CE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9012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FE32E-6611-0E42-81D9-E69FBED8E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9365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D7E82-4E55-4342-9113-5E632C07DE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216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91A40-AAC3-EE4F-828F-F62E3770E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3770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E2EFE-7898-6E4F-9985-33D8CEC02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12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23996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9275B-B27A-5046-B8B0-A66C5FCC60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0585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4976B-0482-0C45-970F-D05EB8615B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314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6F0C3-C80B-334A-8FD0-EFE5254B8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2032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9BB62-FF00-CE40-8532-4AA5744587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316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0B610-4ACA-6745-9643-A289F995E4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0679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F0B39-CBAF-E54A-B6AB-5336EF817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2636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0ADD7-D299-EA4B-9F24-31804CC71D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00956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DCD52-BDD6-0F48-8EF6-6CB1E6BA6D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8398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7BB06-45C8-9840-9329-6B4E5F5223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29467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C8940-BF53-6844-848B-F018018F5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52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5434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48350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324100"/>
            <a:ext cx="5849938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5BC7E-1A0D-4344-BD1F-D644FFCB7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33639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AF8BB-74BB-464F-A7BA-9A37D4B28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174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B8050-5692-0549-8127-7D5E4F3AD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3199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D889C-F675-244F-B647-AF2E7DCD7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62540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4B371-30EE-5941-8E85-A0CE73D1C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4370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848E4-6C3B-8D45-82DF-170EDEF24B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0839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68164-FF09-6D47-BE16-D689A817C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7280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55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55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AC43E-8E6E-3E43-81E7-66AE9D519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69674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29910-342F-7241-8A29-AB1339B8B3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6855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485B3-ADB6-6740-B866-03E0E0A3E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30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96330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A0D47-F2EF-3A46-B1C2-2F3EBEA32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8266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4D04F-76A8-EF47-B7A3-A6B9A92B7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42252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2A506-835F-2D46-99E8-A7EC6ACEE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66574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8FC3C-9F28-A14C-A5A7-2079C8077A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8000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EA119-AA4E-2A4E-87AE-8B75F695F3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2307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28D25-08D3-6C40-986C-34B72D777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6507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215E9-4330-FA45-B983-D71E966C2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85308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E9661-F860-3940-835C-E06907127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5509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24554-936B-594D-AA13-DCF3599F3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57578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43782-7F98-C240-B400-941BC47D02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5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39625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CBC84-CF0E-6748-9A51-2D6D5BE0C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393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13F10-CD68-2443-9E49-10ABB3782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6167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AE281-65E5-9D4B-9BFC-76737B3E5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86688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C0DD2-435F-FE47-B667-B04FA794E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06752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ACD1A-655D-1C4C-8EFA-3B465160B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9107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A53AF-FBD6-B34A-8CE3-EE9BAF376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2864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6842D-90FF-7C40-A016-71B6868CAF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9829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F4298-CA30-DE4C-A964-C62585A07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145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07073-7A9C-A34F-8457-50ADD26ACB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7065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A18DA-02BE-3441-A58D-D1AF053E0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52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6.xml"/><Relationship Id="rId3" Type="http://schemas.openxmlformats.org/officeDocument/2006/relationships/slideLayout" Target="../slideLayouts/slideLayout201.xml"/><Relationship Id="rId7" Type="http://schemas.openxmlformats.org/officeDocument/2006/relationships/slideLayout" Target="../slideLayouts/slideLayout205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0.xml"/><Relationship Id="rId1" Type="http://schemas.openxmlformats.org/officeDocument/2006/relationships/slideLayout" Target="../slideLayouts/slideLayout199.xml"/><Relationship Id="rId6" Type="http://schemas.openxmlformats.org/officeDocument/2006/relationships/slideLayout" Target="../slideLayouts/slideLayout204.xml"/><Relationship Id="rId11" Type="http://schemas.openxmlformats.org/officeDocument/2006/relationships/slideLayout" Target="../slideLayouts/slideLayout209.xml"/><Relationship Id="rId5" Type="http://schemas.openxmlformats.org/officeDocument/2006/relationships/slideLayout" Target="../slideLayouts/slideLayout203.xml"/><Relationship Id="rId10" Type="http://schemas.openxmlformats.org/officeDocument/2006/relationships/slideLayout" Target="../slideLayouts/slideLayout208.xml"/><Relationship Id="rId4" Type="http://schemas.openxmlformats.org/officeDocument/2006/relationships/slideLayout" Target="../slideLayouts/slideLayout202.xml"/><Relationship Id="rId9" Type="http://schemas.openxmlformats.org/officeDocument/2006/relationships/slideLayout" Target="../slideLayouts/slideLayout20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7.xml"/><Relationship Id="rId3" Type="http://schemas.openxmlformats.org/officeDocument/2006/relationships/slideLayout" Target="../slideLayouts/slideLayout212.xml"/><Relationship Id="rId7" Type="http://schemas.openxmlformats.org/officeDocument/2006/relationships/slideLayout" Target="../slideLayouts/slideLayout216.xml"/><Relationship Id="rId12" Type="http://schemas.openxmlformats.org/officeDocument/2006/relationships/theme" Target="../theme/theme20.xml"/><Relationship Id="rId2" Type="http://schemas.openxmlformats.org/officeDocument/2006/relationships/slideLayout" Target="../slideLayouts/slideLayout211.xml"/><Relationship Id="rId1" Type="http://schemas.openxmlformats.org/officeDocument/2006/relationships/slideLayout" Target="../slideLayouts/slideLayout210.xml"/><Relationship Id="rId6" Type="http://schemas.openxmlformats.org/officeDocument/2006/relationships/slideLayout" Target="../slideLayouts/slideLayout215.xml"/><Relationship Id="rId11" Type="http://schemas.openxmlformats.org/officeDocument/2006/relationships/slideLayout" Target="../slideLayouts/slideLayout220.xml"/><Relationship Id="rId5" Type="http://schemas.openxmlformats.org/officeDocument/2006/relationships/slideLayout" Target="../slideLayouts/slideLayout214.xml"/><Relationship Id="rId10" Type="http://schemas.openxmlformats.org/officeDocument/2006/relationships/slideLayout" Target="../slideLayouts/slideLayout219.xml"/><Relationship Id="rId4" Type="http://schemas.openxmlformats.org/officeDocument/2006/relationships/slideLayout" Target="../slideLayouts/slideLayout213.xml"/><Relationship Id="rId9" Type="http://schemas.openxmlformats.org/officeDocument/2006/relationships/slideLayout" Target="../slideLayouts/slideLayout218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8.xml"/><Relationship Id="rId3" Type="http://schemas.openxmlformats.org/officeDocument/2006/relationships/slideLayout" Target="../slideLayouts/slideLayout223.xml"/><Relationship Id="rId7" Type="http://schemas.openxmlformats.org/officeDocument/2006/relationships/slideLayout" Target="../slideLayouts/slideLayout227.xml"/><Relationship Id="rId12" Type="http://schemas.openxmlformats.org/officeDocument/2006/relationships/theme" Target="../theme/theme21.xml"/><Relationship Id="rId2" Type="http://schemas.openxmlformats.org/officeDocument/2006/relationships/slideLayout" Target="../slideLayouts/slideLayout222.xml"/><Relationship Id="rId1" Type="http://schemas.openxmlformats.org/officeDocument/2006/relationships/slideLayout" Target="../slideLayouts/slideLayout221.xml"/><Relationship Id="rId6" Type="http://schemas.openxmlformats.org/officeDocument/2006/relationships/slideLayout" Target="../slideLayouts/slideLayout226.xml"/><Relationship Id="rId11" Type="http://schemas.openxmlformats.org/officeDocument/2006/relationships/slideLayout" Target="../slideLayouts/slideLayout231.xml"/><Relationship Id="rId5" Type="http://schemas.openxmlformats.org/officeDocument/2006/relationships/slideLayout" Target="../slideLayouts/slideLayout225.xml"/><Relationship Id="rId10" Type="http://schemas.openxmlformats.org/officeDocument/2006/relationships/slideLayout" Target="../slideLayouts/slideLayout230.xml"/><Relationship Id="rId4" Type="http://schemas.openxmlformats.org/officeDocument/2006/relationships/slideLayout" Target="../slideLayouts/slideLayout224.xml"/><Relationship Id="rId9" Type="http://schemas.openxmlformats.org/officeDocument/2006/relationships/slideLayout" Target="../slideLayouts/slideLayout229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9.xml"/><Relationship Id="rId3" Type="http://schemas.openxmlformats.org/officeDocument/2006/relationships/slideLayout" Target="../slideLayouts/slideLayout234.xml"/><Relationship Id="rId7" Type="http://schemas.openxmlformats.org/officeDocument/2006/relationships/slideLayout" Target="../slideLayouts/slideLayout238.xml"/><Relationship Id="rId12" Type="http://schemas.openxmlformats.org/officeDocument/2006/relationships/theme" Target="../theme/theme22.xml"/><Relationship Id="rId2" Type="http://schemas.openxmlformats.org/officeDocument/2006/relationships/slideLayout" Target="../slideLayouts/slideLayout233.xml"/><Relationship Id="rId1" Type="http://schemas.openxmlformats.org/officeDocument/2006/relationships/slideLayout" Target="../slideLayouts/slideLayout232.xml"/><Relationship Id="rId6" Type="http://schemas.openxmlformats.org/officeDocument/2006/relationships/slideLayout" Target="../slideLayouts/slideLayout237.xml"/><Relationship Id="rId11" Type="http://schemas.openxmlformats.org/officeDocument/2006/relationships/slideLayout" Target="../slideLayouts/slideLayout242.xml"/><Relationship Id="rId5" Type="http://schemas.openxmlformats.org/officeDocument/2006/relationships/slideLayout" Target="../slideLayouts/slideLayout236.xml"/><Relationship Id="rId10" Type="http://schemas.openxmlformats.org/officeDocument/2006/relationships/slideLayout" Target="../slideLayouts/slideLayout241.xml"/><Relationship Id="rId4" Type="http://schemas.openxmlformats.org/officeDocument/2006/relationships/slideLayout" Target="../slideLayouts/slideLayout235.xml"/><Relationship Id="rId9" Type="http://schemas.openxmlformats.org/officeDocument/2006/relationships/slideLayout" Target="../slideLayouts/slideLayout240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0.xml"/><Relationship Id="rId3" Type="http://schemas.openxmlformats.org/officeDocument/2006/relationships/slideLayout" Target="../slideLayouts/slideLayout245.xml"/><Relationship Id="rId7" Type="http://schemas.openxmlformats.org/officeDocument/2006/relationships/slideLayout" Target="../slideLayouts/slideLayout249.xml"/><Relationship Id="rId12" Type="http://schemas.openxmlformats.org/officeDocument/2006/relationships/theme" Target="../theme/theme23.xml"/><Relationship Id="rId2" Type="http://schemas.openxmlformats.org/officeDocument/2006/relationships/slideLayout" Target="../slideLayouts/slideLayout244.xml"/><Relationship Id="rId1" Type="http://schemas.openxmlformats.org/officeDocument/2006/relationships/slideLayout" Target="../slideLayouts/slideLayout243.xml"/><Relationship Id="rId6" Type="http://schemas.openxmlformats.org/officeDocument/2006/relationships/slideLayout" Target="../slideLayouts/slideLayout248.xml"/><Relationship Id="rId11" Type="http://schemas.openxmlformats.org/officeDocument/2006/relationships/slideLayout" Target="../slideLayouts/slideLayout253.xml"/><Relationship Id="rId5" Type="http://schemas.openxmlformats.org/officeDocument/2006/relationships/slideLayout" Target="../slideLayouts/slideLayout247.xml"/><Relationship Id="rId10" Type="http://schemas.openxmlformats.org/officeDocument/2006/relationships/slideLayout" Target="../slideLayouts/slideLayout252.xml"/><Relationship Id="rId4" Type="http://schemas.openxmlformats.org/officeDocument/2006/relationships/slideLayout" Target="../slideLayouts/slideLayout246.xml"/><Relationship Id="rId9" Type="http://schemas.openxmlformats.org/officeDocument/2006/relationships/slideLayout" Target="../slideLayouts/slideLayout251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1.xml"/><Relationship Id="rId3" Type="http://schemas.openxmlformats.org/officeDocument/2006/relationships/slideLayout" Target="../slideLayouts/slideLayout256.xml"/><Relationship Id="rId7" Type="http://schemas.openxmlformats.org/officeDocument/2006/relationships/slideLayout" Target="../slideLayouts/slideLayout260.xml"/><Relationship Id="rId12" Type="http://schemas.openxmlformats.org/officeDocument/2006/relationships/theme" Target="../theme/theme24.xml"/><Relationship Id="rId2" Type="http://schemas.openxmlformats.org/officeDocument/2006/relationships/slideLayout" Target="../slideLayouts/slideLayout255.xml"/><Relationship Id="rId1" Type="http://schemas.openxmlformats.org/officeDocument/2006/relationships/slideLayout" Target="../slideLayouts/slideLayout254.xml"/><Relationship Id="rId6" Type="http://schemas.openxmlformats.org/officeDocument/2006/relationships/slideLayout" Target="../slideLayouts/slideLayout259.xml"/><Relationship Id="rId11" Type="http://schemas.openxmlformats.org/officeDocument/2006/relationships/slideLayout" Target="../slideLayouts/slideLayout264.xml"/><Relationship Id="rId5" Type="http://schemas.openxmlformats.org/officeDocument/2006/relationships/slideLayout" Target="../slideLayouts/slideLayout258.xml"/><Relationship Id="rId10" Type="http://schemas.openxmlformats.org/officeDocument/2006/relationships/slideLayout" Target="../slideLayouts/slideLayout263.xml"/><Relationship Id="rId4" Type="http://schemas.openxmlformats.org/officeDocument/2006/relationships/slideLayout" Target="../slideLayouts/slideLayout257.xml"/><Relationship Id="rId9" Type="http://schemas.openxmlformats.org/officeDocument/2006/relationships/slideLayout" Target="../slideLayouts/slideLayout262.xml"/></Relationships>
</file>

<file path=ppt/slideMasters/_rels/slideMaster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2.xml"/><Relationship Id="rId3" Type="http://schemas.openxmlformats.org/officeDocument/2006/relationships/slideLayout" Target="../slideLayouts/slideLayout267.xml"/><Relationship Id="rId7" Type="http://schemas.openxmlformats.org/officeDocument/2006/relationships/slideLayout" Target="../slideLayouts/slideLayout271.xml"/><Relationship Id="rId12" Type="http://schemas.openxmlformats.org/officeDocument/2006/relationships/theme" Target="../theme/theme25.xml"/><Relationship Id="rId2" Type="http://schemas.openxmlformats.org/officeDocument/2006/relationships/slideLayout" Target="../slideLayouts/slideLayout266.xml"/><Relationship Id="rId1" Type="http://schemas.openxmlformats.org/officeDocument/2006/relationships/slideLayout" Target="../slideLayouts/slideLayout265.xml"/><Relationship Id="rId6" Type="http://schemas.openxmlformats.org/officeDocument/2006/relationships/slideLayout" Target="../slideLayouts/slideLayout270.xml"/><Relationship Id="rId11" Type="http://schemas.openxmlformats.org/officeDocument/2006/relationships/slideLayout" Target="../slideLayouts/slideLayout275.xml"/><Relationship Id="rId5" Type="http://schemas.openxmlformats.org/officeDocument/2006/relationships/slideLayout" Target="../slideLayouts/slideLayout269.xml"/><Relationship Id="rId10" Type="http://schemas.openxmlformats.org/officeDocument/2006/relationships/slideLayout" Target="../slideLayouts/slideLayout274.xml"/><Relationship Id="rId4" Type="http://schemas.openxmlformats.org/officeDocument/2006/relationships/slideLayout" Target="../slideLayouts/slideLayout268.xml"/><Relationship Id="rId9" Type="http://schemas.openxmlformats.org/officeDocument/2006/relationships/slideLayout" Target="../slideLayouts/slideLayout273.xml"/></Relationships>
</file>

<file path=ppt/slideMasters/_rels/slideMaster2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78.xml"/><Relationship Id="rId7" Type="http://schemas.openxmlformats.org/officeDocument/2006/relationships/slideLayout" Target="../slideLayouts/slideLayout282.xml"/><Relationship Id="rId12" Type="http://schemas.openxmlformats.org/officeDocument/2006/relationships/theme" Target="../theme/theme26.xml"/><Relationship Id="rId2" Type="http://schemas.openxmlformats.org/officeDocument/2006/relationships/slideLayout" Target="../slideLayouts/slideLayout277.xml"/><Relationship Id="rId1" Type="http://schemas.openxmlformats.org/officeDocument/2006/relationships/slideLayout" Target="../slideLayouts/slideLayout276.xml"/><Relationship Id="rId6" Type="http://schemas.openxmlformats.org/officeDocument/2006/relationships/slideLayout" Target="../slideLayouts/slideLayout281.xml"/><Relationship Id="rId11" Type="http://schemas.openxmlformats.org/officeDocument/2006/relationships/slideLayout" Target="../slideLayouts/slideLayout286.xml"/><Relationship Id="rId5" Type="http://schemas.openxmlformats.org/officeDocument/2006/relationships/slideLayout" Target="../slideLayouts/slideLayout280.xml"/><Relationship Id="rId10" Type="http://schemas.openxmlformats.org/officeDocument/2006/relationships/slideLayout" Target="../slideLayouts/slideLayout285.xml"/><Relationship Id="rId4" Type="http://schemas.openxmlformats.org/officeDocument/2006/relationships/slideLayout" Target="../slideLayouts/slideLayout279.xml"/><Relationship Id="rId9" Type="http://schemas.openxmlformats.org/officeDocument/2006/relationships/slideLayout" Target="../slideLayouts/slideLayout284.xml"/></Relationships>
</file>

<file path=ppt/slideMasters/_rels/slideMaster2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89.xml"/><Relationship Id="rId7" Type="http://schemas.openxmlformats.org/officeDocument/2006/relationships/slideLayout" Target="../slideLayouts/slideLayout293.xml"/><Relationship Id="rId12" Type="http://schemas.openxmlformats.org/officeDocument/2006/relationships/theme" Target="../theme/theme27.xml"/><Relationship Id="rId2" Type="http://schemas.openxmlformats.org/officeDocument/2006/relationships/slideLayout" Target="../slideLayouts/slideLayout288.xml"/><Relationship Id="rId1" Type="http://schemas.openxmlformats.org/officeDocument/2006/relationships/slideLayout" Target="../slideLayouts/slideLayout287.xml"/><Relationship Id="rId6" Type="http://schemas.openxmlformats.org/officeDocument/2006/relationships/slideLayout" Target="../slideLayouts/slideLayout292.xml"/><Relationship Id="rId11" Type="http://schemas.openxmlformats.org/officeDocument/2006/relationships/slideLayout" Target="../slideLayouts/slideLayout297.xml"/><Relationship Id="rId5" Type="http://schemas.openxmlformats.org/officeDocument/2006/relationships/slideLayout" Target="../slideLayouts/slideLayout291.xml"/><Relationship Id="rId10" Type="http://schemas.openxmlformats.org/officeDocument/2006/relationships/slideLayout" Target="../slideLayouts/slideLayout296.xml"/><Relationship Id="rId4" Type="http://schemas.openxmlformats.org/officeDocument/2006/relationships/slideLayout" Target="../slideLayouts/slideLayout290.xml"/><Relationship Id="rId9" Type="http://schemas.openxmlformats.org/officeDocument/2006/relationships/slideLayout" Target="../slideLayouts/slideLayout29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50688" cy="655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9E15170F-BF4F-F742-BA51-3C0C03EA7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69300" y="2324100"/>
            <a:ext cx="4052888" cy="890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863600"/>
            <a:ext cx="11850688" cy="8355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4338" name="Line 2"/>
          <p:cNvSpPr>
            <a:spLocks noChangeShapeType="1"/>
          </p:cNvSpPr>
          <p:nvPr/>
        </p:nvSpPr>
        <p:spPr bwMode="auto">
          <a:xfrm flipH="1">
            <a:off x="9055100" y="519113"/>
            <a:ext cx="23813" cy="7964487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9066213" y="3092450"/>
            <a:ext cx="3430587" cy="1588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9066213" y="5873750"/>
            <a:ext cx="3430587" cy="1588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50688" cy="655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6386" name="Line 2"/>
          <p:cNvSpPr>
            <a:spLocks noChangeShapeType="1"/>
          </p:cNvSpPr>
          <p:nvPr/>
        </p:nvSpPr>
        <p:spPr bwMode="auto">
          <a:xfrm flipH="1">
            <a:off x="4419600" y="1778000"/>
            <a:ext cx="23813" cy="5054600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5016500"/>
            <a:ext cx="5068888" cy="366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7410" name="Line 2"/>
          <p:cNvSpPr>
            <a:spLocks noChangeShapeType="1"/>
          </p:cNvSpPr>
          <p:nvPr/>
        </p:nvSpPr>
        <p:spPr bwMode="auto">
          <a:xfrm>
            <a:off x="647700" y="4749800"/>
            <a:ext cx="4881563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1320800"/>
            <a:ext cx="5068888" cy="316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409700" y="7785100"/>
            <a:ext cx="5780088" cy="169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7543800" y="7975600"/>
            <a:ext cx="1588" cy="1422400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48600" y="8470900"/>
            <a:ext cx="4941888" cy="366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9458" name="Line 2"/>
          <p:cNvSpPr>
            <a:spLocks noChangeShapeType="1"/>
          </p:cNvSpPr>
          <p:nvPr/>
        </p:nvSpPr>
        <p:spPr bwMode="auto">
          <a:xfrm>
            <a:off x="6502400" y="1803400"/>
            <a:ext cx="1588" cy="4318000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0482" name="Line 2"/>
          <p:cNvSpPr>
            <a:spLocks noChangeShapeType="1"/>
          </p:cNvSpPr>
          <p:nvPr/>
        </p:nvSpPr>
        <p:spPr bwMode="auto">
          <a:xfrm flipH="1">
            <a:off x="6477000" y="508000"/>
            <a:ext cx="23813" cy="8013700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1506" name="Line 2"/>
          <p:cNvSpPr>
            <a:spLocks noChangeShapeType="1"/>
          </p:cNvSpPr>
          <p:nvPr/>
        </p:nvSpPr>
        <p:spPr bwMode="auto">
          <a:xfrm flipH="1">
            <a:off x="4432300" y="1776413"/>
            <a:ext cx="23813" cy="5068887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 flipH="1">
            <a:off x="8534400" y="1776413"/>
            <a:ext cx="23813" cy="5068887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5068888" cy="731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3554" name="Line 2"/>
          <p:cNvSpPr>
            <a:spLocks noChangeShapeType="1"/>
          </p:cNvSpPr>
          <p:nvPr/>
        </p:nvSpPr>
        <p:spPr bwMode="auto">
          <a:xfrm>
            <a:off x="647700" y="1968500"/>
            <a:ext cx="48768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50688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4578" name="Line 2"/>
          <p:cNvSpPr>
            <a:spLocks noChangeShapeType="1"/>
          </p:cNvSpPr>
          <p:nvPr/>
        </p:nvSpPr>
        <p:spPr bwMode="auto">
          <a:xfrm flipH="1">
            <a:off x="6477000" y="519113"/>
            <a:ext cx="23813" cy="7964487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>
            <a:off x="6488113" y="4476750"/>
            <a:ext cx="5995987" cy="1588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5068888" cy="731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6626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50688" cy="655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FC6198F5-EBB4-8446-B074-2C0AE5D5E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8777288"/>
            <a:ext cx="28892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7650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974725" y="8885238"/>
            <a:ext cx="26971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360363" algn="l"/>
                <a:tab pos="720725" algn="l"/>
                <a:tab pos="1081088" algn="l"/>
                <a:tab pos="1441450" algn="l"/>
                <a:tab pos="1801813" algn="l"/>
                <a:tab pos="2162175" algn="l"/>
                <a:tab pos="2522538" algn="l"/>
              </a:tabLst>
              <a:defRPr sz="2400">
                <a:solidFill>
                  <a:srgbClr val="0000FF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4441825" y="8885238"/>
            <a:ext cx="4116388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9318625" y="8885238"/>
            <a:ext cx="26971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360363" algn="l"/>
                <a:tab pos="720725" algn="l"/>
                <a:tab pos="1081088" algn="l"/>
                <a:tab pos="1441450" algn="l"/>
                <a:tab pos="1801813" algn="l"/>
                <a:tab pos="2162175" algn="l"/>
                <a:tab pos="2522538" algn="l"/>
              </a:tabLst>
              <a:defRPr sz="2400">
                <a:solidFill>
                  <a:srgbClr val="0000FF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A4BBA098-45FA-4740-B54A-326D89CB4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50875" y="388938"/>
            <a:ext cx="116919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1238"/>
            <a:ext cx="11691938" cy="564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298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</p:sldLayoutIdLst>
  <p:hf hdr="0"/>
  <p:txStyles>
    <p:titleStyle>
      <a:lvl1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2pPr>
      <a:lvl3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3pPr>
      <a:lvl4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4pPr>
      <a:lvl5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5pPr>
      <a:lvl6pPr marL="25146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6pPr>
      <a:lvl7pPr marL="29718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7pPr>
      <a:lvl8pPr marL="34290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8pPr>
      <a:lvl9pPr marL="38862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9pPr>
    </p:titleStyle>
    <p:bodyStyle>
      <a:lvl1pPr marL="342900" indent="-342900" algn="l" defTabSz="358775" rtl="0" eaLnBrk="0" fontAlgn="base" hangingPunct="0">
        <a:lnSpc>
          <a:spcPct val="93000"/>
        </a:lnSpc>
        <a:spcBef>
          <a:spcPct val="0"/>
        </a:spcBef>
        <a:spcAft>
          <a:spcPts val="2013"/>
        </a:spcAft>
        <a:buClr>
          <a:srgbClr val="000000"/>
        </a:buClr>
        <a:buSzPct val="100000"/>
        <a:buFont typeface="Times New Roman" charset="0"/>
        <a:defRPr sz="3400" i="1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lnSpc>
          <a:spcPct val="93000"/>
        </a:lnSpc>
        <a:spcBef>
          <a:spcPct val="0"/>
        </a:spcBef>
        <a:spcAft>
          <a:spcPts val="1613"/>
        </a:spcAft>
        <a:buClr>
          <a:srgbClr val="000000"/>
        </a:buClr>
        <a:buSzPct val="100000"/>
        <a:buFont typeface="Times New Roman" charset="0"/>
        <a:defRPr sz="2600" i="1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1213"/>
        </a:spcAft>
        <a:buClr>
          <a:srgbClr val="000000"/>
        </a:buClr>
        <a:buSzPct val="100000"/>
        <a:buFont typeface="Times New Roman" charset="0"/>
        <a:defRPr sz="2300" i="1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813"/>
        </a:spcAft>
        <a:buClr>
          <a:srgbClr val="000000"/>
        </a:buClr>
        <a:buSzPct val="100000"/>
        <a:buFont typeface="Times New Roman" charset="0"/>
        <a:defRPr sz="2000" i="1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8777288"/>
            <a:ext cx="28892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4725" y="866775"/>
            <a:ext cx="11041063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2058988"/>
            <a:ext cx="11041063" cy="659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974725" y="8885238"/>
            <a:ext cx="26971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360363" algn="l"/>
                <a:tab pos="720725" algn="l"/>
                <a:tab pos="1081088" algn="l"/>
                <a:tab pos="1441450" algn="l"/>
                <a:tab pos="1801813" algn="l"/>
                <a:tab pos="2162175" algn="l"/>
                <a:tab pos="2522538" algn="l"/>
              </a:tabLst>
              <a:defRPr sz="2400">
                <a:solidFill>
                  <a:srgbClr val="0000FF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441825" y="8885238"/>
            <a:ext cx="4116388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9318625" y="8885238"/>
            <a:ext cx="26971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360363" algn="l"/>
                <a:tab pos="720725" algn="l"/>
                <a:tab pos="1081088" algn="l"/>
                <a:tab pos="1441450" algn="l"/>
                <a:tab pos="1801813" algn="l"/>
                <a:tab pos="2162175" algn="l"/>
                <a:tab pos="2522538" algn="l"/>
              </a:tabLst>
              <a:defRPr sz="2400">
                <a:solidFill>
                  <a:srgbClr val="0000FF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B55B6CC4-C500-8A48-94CD-4A9BC520D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/>
  <p:txStyles>
    <p:titleStyle>
      <a:lvl1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2pPr>
      <a:lvl3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3pPr>
      <a:lvl4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4pPr>
      <a:lvl5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5pPr>
      <a:lvl6pPr marL="25146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6pPr>
      <a:lvl7pPr marL="29718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7pPr>
      <a:lvl8pPr marL="34290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8pPr>
      <a:lvl9pPr marL="38862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9pPr>
    </p:titleStyle>
    <p:bodyStyle>
      <a:lvl1pPr marL="342900" indent="-342900" algn="l" defTabSz="358775" rtl="0" eaLnBrk="0" fontAlgn="base" hangingPunct="0">
        <a:lnSpc>
          <a:spcPct val="93000"/>
        </a:lnSpc>
        <a:spcBef>
          <a:spcPct val="0"/>
        </a:spcBef>
        <a:spcAft>
          <a:spcPts val="2013"/>
        </a:spcAft>
        <a:buClr>
          <a:srgbClr val="000000"/>
        </a:buClr>
        <a:buSzPct val="100000"/>
        <a:buFont typeface="Times New Roman" charset="0"/>
        <a:defRPr sz="3400" i="1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lnSpc>
          <a:spcPct val="93000"/>
        </a:lnSpc>
        <a:spcBef>
          <a:spcPct val="0"/>
        </a:spcBef>
        <a:spcAft>
          <a:spcPts val="1613"/>
        </a:spcAft>
        <a:buClr>
          <a:srgbClr val="000000"/>
        </a:buClr>
        <a:buSzPct val="100000"/>
        <a:buFont typeface="Times New Roman" charset="0"/>
        <a:defRPr sz="2600" i="1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1213"/>
        </a:spcAft>
        <a:buClr>
          <a:srgbClr val="000000"/>
        </a:buClr>
        <a:buSzPct val="100000"/>
        <a:buFont typeface="Times New Roman" charset="0"/>
        <a:defRPr sz="2300" i="1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813"/>
        </a:spcAft>
        <a:buClr>
          <a:srgbClr val="000000"/>
        </a:buClr>
        <a:buSzPct val="100000"/>
        <a:buFont typeface="Times New Roman" charset="0"/>
        <a:defRPr sz="2000" i="1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708400"/>
            <a:ext cx="11850688" cy="232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564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50875" y="388938"/>
            <a:ext cx="11691938" cy="161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FA926AD2-D67B-E04E-BF9D-5B4C5D9F8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0875" y="388938"/>
            <a:ext cx="11691938" cy="161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5AB99F3E-9034-EC4C-AB9F-1C4B53344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50688" cy="655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6C080CF3-D0AE-524D-A0B6-6695C259E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B7E25456-F0F1-4445-A779-BF3123C550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BF6931AB-6532-304C-A554-03C4E777D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DDB006-7F48-174A-CD99-4CA7783BE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B55FAFEA-861D-12AD-D691-6CF66C11A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Run Numbers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31614B42-CF2A-EABD-B962-75649F5A6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49" y="2156872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We would run into an issue that some </a:t>
            </a:r>
            <a:r>
              <a:rPr lang="en-US" sz="3200" dirty="0" err="1">
                <a:solidFill>
                  <a:schemeClr val="tx1"/>
                </a:solidFill>
                <a:latin typeface="Arial Narrow" charset="0"/>
              </a:rPr>
              <a:t>rcdaqs</a:t>
            </a: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 have a large number of run numbers used up already (like 221 for the CAEN). 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As we progress, and hit a run number already used, </a:t>
            </a:r>
            <a:r>
              <a:rPr lang="en-US" sz="3200" dirty="0" err="1">
                <a:solidFill>
                  <a:schemeClr val="tx1"/>
                </a:solidFill>
                <a:latin typeface="Arial Narrow" charset="0"/>
              </a:rPr>
              <a:t>rcdaq</a:t>
            </a: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 won't start as it will refuse to overwrite an existing file.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I made it so that the </a:t>
            </a:r>
            <a:r>
              <a:rPr lang="en-US" sz="3200" dirty="0" err="1">
                <a:solidFill>
                  <a:schemeClr val="tx1"/>
                </a:solidFill>
                <a:latin typeface="Arial Narrow" charset="0"/>
              </a:rPr>
              <a:t>rcdaqs</a:t>
            </a: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 now all use the central "</a:t>
            </a:r>
            <a:r>
              <a:rPr lang="en-US" sz="3200" dirty="0" err="1">
                <a:solidFill>
                  <a:schemeClr val="tx1"/>
                </a:solidFill>
                <a:latin typeface="Arial Narrow" charset="0"/>
              </a:rPr>
              <a:t>runnumber_dispenser</a:t>
            </a: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", so each run number is unique and only increments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I jumped the numbers it dishes out to 250.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So don't be alarmed if your next run number "jumps" (has already happened)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9D5265-4A15-801E-6EBB-244DF8F53D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4792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1AB543-420D-8188-709F-63F86D193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8286A2D2-3C1F-00FA-6D38-C47A35A24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Run Control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96876FDB-CC43-FEC1-7299-E6A3AB8AC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306" y="2361406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marL="461962" indent="-457200" eaLnBrk="1" hangingPunct="1">
              <a:spcBef>
                <a:spcPts val="1363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Run Control topology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3200" dirty="0">
              <a:solidFill>
                <a:schemeClr val="tx1"/>
              </a:solidFill>
              <a:latin typeface="Arial Narrow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897D30A-BCB6-4035-79B5-2EE0FF91A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40825F4-C47A-FDBA-495E-EC474A474EC5}"/>
              </a:ext>
            </a:extLst>
          </p:cNvPr>
          <p:cNvSpPr/>
          <p:nvPr/>
        </p:nvSpPr>
        <p:spPr bwMode="auto">
          <a:xfrm>
            <a:off x="8025606" y="3580606"/>
            <a:ext cx="2438400" cy="1295400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87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Helvetica Neue Light" charset="0"/>
              <a:ea typeface="ヒラギノ角ゴ ProN W3" charset="0"/>
              <a:cs typeface="ヒラギノ角ゴ ProN W3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8FCBC0DA-F259-342D-AA3F-1F75E3ED7EFA}"/>
              </a:ext>
            </a:extLst>
          </p:cNvPr>
          <p:cNvSpPr/>
          <p:nvPr/>
        </p:nvSpPr>
        <p:spPr bwMode="auto">
          <a:xfrm>
            <a:off x="8472315" y="4012406"/>
            <a:ext cx="2438400" cy="1295400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87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Helvetica Neue Light" charset="0"/>
              <a:ea typeface="ヒラギノ角ゴ ProN W3" charset="0"/>
              <a:cs typeface="ヒラギノ角ゴ ProN W3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40A74A0-6D23-EBF6-4C80-5D9CEC557EE3}"/>
              </a:ext>
            </a:extLst>
          </p:cNvPr>
          <p:cNvSpPr/>
          <p:nvPr/>
        </p:nvSpPr>
        <p:spPr bwMode="auto">
          <a:xfrm>
            <a:off x="8919024" y="4444206"/>
            <a:ext cx="2438400" cy="1295400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87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Helvetica Neue Light" charset="0"/>
              <a:ea typeface="ヒラギノ角ゴ ProN W3" charset="0"/>
              <a:cs typeface="ヒラギノ角ゴ ProN W3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100C97EF-AF94-1338-D9FE-D084C84BB024}"/>
              </a:ext>
            </a:extLst>
          </p:cNvPr>
          <p:cNvSpPr/>
          <p:nvPr/>
        </p:nvSpPr>
        <p:spPr bwMode="auto">
          <a:xfrm>
            <a:off x="9365733" y="4876006"/>
            <a:ext cx="2438400" cy="1295400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87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Helvetica Neue Light" charset="0"/>
              <a:ea typeface="ヒラギノ角ゴ ProN W3" charset="0"/>
              <a:cs typeface="ヒラギノ角ゴ ProN W3" charset="0"/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CCDDAFD3-D7A6-EEE8-E98E-E17089BFB213}"/>
              </a:ext>
            </a:extLst>
          </p:cNvPr>
          <p:cNvSpPr/>
          <p:nvPr/>
        </p:nvSpPr>
        <p:spPr bwMode="auto">
          <a:xfrm>
            <a:off x="5053806" y="3733006"/>
            <a:ext cx="2209800" cy="2438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87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lang="en-US" sz="3200" dirty="0" err="1">
                <a:solidFill>
                  <a:schemeClr val="tx1"/>
                </a:solidFill>
              </a:rPr>
              <a:t>r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Helvetica Neue Light" charset="0"/>
                <a:ea typeface="ヒラギノ角ゴ ProN W3" charset="0"/>
                <a:cs typeface="ヒラギノ角ゴ ProN W3" charset="0"/>
              </a:rPr>
              <a:t>c_server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 Neue Light" charset="0"/>
              <a:ea typeface="ヒラギノ角ゴ ProN W3" charset="0"/>
              <a:cs typeface="ヒラギノ角ゴ ProN W3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CE623A-2C5F-7BEE-53B4-A934F9100678}"/>
              </a:ext>
            </a:extLst>
          </p:cNvPr>
          <p:cNvSpPr txBox="1"/>
          <p:nvPr/>
        </p:nvSpPr>
        <p:spPr>
          <a:xfrm>
            <a:off x="8919024" y="2894806"/>
            <a:ext cx="25898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chemeClr val="tx1"/>
                </a:solidFill>
              </a:rPr>
              <a:t>rcdaq</a:t>
            </a:r>
            <a:r>
              <a:rPr lang="en-US" sz="3200" dirty="0">
                <a:solidFill>
                  <a:schemeClr val="tx1"/>
                </a:solidFill>
              </a:rPr>
              <a:t> servers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D91ED56-AC36-4B71-679F-18E8EB929525}"/>
              </a:ext>
            </a:extLst>
          </p:cNvPr>
          <p:cNvCxnSpPr/>
          <p:nvPr/>
        </p:nvCxnSpPr>
        <p:spPr bwMode="auto">
          <a:xfrm>
            <a:off x="7263606" y="4228306"/>
            <a:ext cx="762000" cy="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590089-3BDE-9D71-4432-1BB7E8DC28EC}"/>
              </a:ext>
            </a:extLst>
          </p:cNvPr>
          <p:cNvCxnSpPr>
            <a:cxnSpLocks/>
          </p:cNvCxnSpPr>
          <p:nvPr/>
        </p:nvCxnSpPr>
        <p:spPr bwMode="auto">
          <a:xfrm>
            <a:off x="7339806" y="4647406"/>
            <a:ext cx="952500" cy="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3C0F280-B4A1-0423-D2BF-FBA5CF2D8A32}"/>
              </a:ext>
            </a:extLst>
          </p:cNvPr>
          <p:cNvCxnSpPr>
            <a:cxnSpLocks/>
          </p:cNvCxnSpPr>
          <p:nvPr/>
        </p:nvCxnSpPr>
        <p:spPr bwMode="auto">
          <a:xfrm>
            <a:off x="7339806" y="5257006"/>
            <a:ext cx="1579218" cy="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8EEAF89-6593-A263-502B-B6B429BC3EE5}"/>
              </a:ext>
            </a:extLst>
          </p:cNvPr>
          <p:cNvCxnSpPr>
            <a:cxnSpLocks/>
          </p:cNvCxnSpPr>
          <p:nvPr/>
        </p:nvCxnSpPr>
        <p:spPr bwMode="auto">
          <a:xfrm>
            <a:off x="7339806" y="5866606"/>
            <a:ext cx="1905000" cy="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5BD011BE-24CA-27AD-8177-D56B037C75B1}"/>
              </a:ext>
            </a:extLst>
          </p:cNvPr>
          <p:cNvSpPr txBox="1"/>
          <p:nvPr/>
        </p:nvSpPr>
        <p:spPr>
          <a:xfrm>
            <a:off x="4759306" y="6552406"/>
            <a:ext cx="74260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The </a:t>
            </a:r>
            <a:r>
              <a:rPr lang="en-US" sz="3200" dirty="0" err="1">
                <a:solidFill>
                  <a:schemeClr val="tx1"/>
                </a:solidFill>
              </a:rPr>
              <a:t>rc_server</a:t>
            </a:r>
            <a:r>
              <a:rPr lang="en-US" sz="3200" dirty="0">
                <a:solidFill>
                  <a:schemeClr val="tx1"/>
                </a:solidFill>
              </a:rPr>
              <a:t> issues commands just like </a:t>
            </a:r>
            <a:r>
              <a:rPr lang="en-US" sz="3200" dirty="0" err="1">
                <a:solidFill>
                  <a:schemeClr val="tx1"/>
                </a:solidFill>
              </a:rPr>
              <a:t>rcdaq_client</a:t>
            </a:r>
            <a:r>
              <a:rPr lang="en-US" sz="3200" dirty="0">
                <a:solidFill>
                  <a:schemeClr val="tx1"/>
                </a:solidFill>
              </a:rPr>
              <a:t> does, just to all the assorted </a:t>
            </a:r>
            <a:r>
              <a:rPr lang="en-US" sz="3200" dirty="0" err="1">
                <a:solidFill>
                  <a:schemeClr val="tx1"/>
                </a:solidFill>
              </a:rPr>
              <a:t>rcdaq</a:t>
            </a:r>
            <a:r>
              <a:rPr lang="en-US" sz="3200" dirty="0">
                <a:solidFill>
                  <a:schemeClr val="tx1"/>
                </a:solidFill>
              </a:rPr>
              <a:t> instances at once</a:t>
            </a:r>
          </a:p>
          <a:p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“</a:t>
            </a:r>
            <a:r>
              <a:rPr lang="en-US" sz="3200" dirty="0" err="1">
                <a:solidFill>
                  <a:schemeClr val="tx1"/>
                </a:solidFill>
              </a:rPr>
              <a:t>daq_begin</a:t>
            </a:r>
            <a:r>
              <a:rPr lang="en-US" sz="3200" dirty="0">
                <a:solidFill>
                  <a:schemeClr val="tx1"/>
                </a:solidFill>
              </a:rPr>
              <a:t>” becomes “</a:t>
            </a:r>
            <a:r>
              <a:rPr lang="en-US" sz="3200" dirty="0" err="1">
                <a:solidFill>
                  <a:schemeClr val="tx1"/>
                </a:solidFill>
              </a:rPr>
              <a:t>rc_begin</a:t>
            </a:r>
            <a:r>
              <a:rPr lang="en-US" sz="3200" dirty="0">
                <a:solidFill>
                  <a:schemeClr val="tx1"/>
                </a:solidFill>
              </a:rPr>
              <a:t>”, and so on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82672CA-1B31-DD21-15B3-4698E9CC2C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312" y="3393176"/>
            <a:ext cx="3223993" cy="4017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1612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BD07B5-7393-5D9E-30CD-BC25BA627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78AF6F97-8AC6-822F-8399-18C3B8977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Run Control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492B1532-6DDD-D71C-5AAE-69D3CEBC5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306" y="2361406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marL="461962" indent="-457200" eaLnBrk="1" hangingPunct="1">
              <a:spcBef>
                <a:spcPts val="1363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I could not fully take out all </a:t>
            </a:r>
            <a:r>
              <a:rPr lang="en-US" sz="3200" dirty="0" err="1">
                <a:solidFill>
                  <a:schemeClr val="tx1"/>
                </a:solidFill>
                <a:latin typeface="Arial Narrow" charset="0"/>
              </a:rPr>
              <a:t>sPHENIX</a:t>
            </a: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 dependencies – it is linked with our GL1/timing system libs but we don’t use them ( the –x flag)  </a:t>
            </a:r>
          </a:p>
          <a:p>
            <a:pPr marL="461962" indent="-457200" eaLnBrk="1" hangingPunct="1">
              <a:spcBef>
                <a:spcPts val="1363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Run Control Setup – execute this  (</a:t>
            </a:r>
            <a:r>
              <a:rPr lang="en-US" sz="3200" dirty="0" err="1">
                <a:solidFill>
                  <a:schemeClr val="tx1"/>
                </a:solidFill>
                <a:latin typeface="Arial Narrow" charset="0"/>
              </a:rPr>
              <a:t>rc_setup.sh</a:t>
            </a: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 )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3200" dirty="0">
              <a:solidFill>
                <a:schemeClr val="tx1"/>
              </a:solidFill>
              <a:latin typeface="Arial Narrow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05F4DE-2CAC-3784-D5B8-6120B27A7C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3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298CCFA-01E5-C116-A328-6A6496CDD589}"/>
              </a:ext>
            </a:extLst>
          </p:cNvPr>
          <p:cNvSpPr/>
          <p:nvPr/>
        </p:nvSpPr>
        <p:spPr>
          <a:xfrm>
            <a:off x="299347" y="4561225"/>
            <a:ext cx="12420600" cy="4708981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#! /bin/bash</a:t>
            </a:r>
          </a:p>
          <a:p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this is still linked with the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sPHENIX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gl1/gm support.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The -x will make it not use that.</a:t>
            </a:r>
          </a:p>
          <a:p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rc_server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-x localhost:{0,1,2,3} &gt; $HOME/logs/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rc.log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2&gt;&amp;1 &lt; /dev/null &amp;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sleep 3</a:t>
            </a:r>
          </a:p>
          <a:p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we make the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runnumber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persistent</a:t>
            </a:r>
          </a:p>
          <a:p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rc_client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rc_setrunnumberApp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runnumber_dispenser.sh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and we reduce the individual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rcdaqs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 autonomy since RC is now calling the shots</a:t>
            </a:r>
          </a:p>
          <a:p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rc_client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rc_set_runcontrolmode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</a:p>
          <a:p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5088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C80A55-8A30-869E-0A89-DD18CF31A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7A3292E4-020F-44C6-28A7-01DAE677E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Run Control Mode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F102A59C-7047-8FDE-336C-7C7AAA93C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49" y="2056606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Keep in mind that when running under run control, the </a:t>
            </a:r>
            <a:r>
              <a:rPr lang="en-US" sz="2800" dirty="0" err="1">
                <a:solidFill>
                  <a:schemeClr val="tx1"/>
                </a:solidFill>
                <a:latin typeface="Arial Narrow" charset="0"/>
              </a:rPr>
              <a:t>rcdaqs</a:t>
            </a: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 get the “run control mode” enabled, so they don't make their own run numbers (and their autonomy is reduced in other ways, b/c RC is now the boss). 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In run control mode (see, e.g. for the CAEN) with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2800" dirty="0">
              <a:solidFill>
                <a:schemeClr val="tx1"/>
              </a:solidFill>
              <a:latin typeface="Arial Narrow" charset="0"/>
            </a:endParaRP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2800" dirty="0">
              <a:solidFill>
                <a:schemeClr val="tx1"/>
              </a:solidFill>
              <a:latin typeface="Arial Narrow" charset="0"/>
            </a:endParaRP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2800" dirty="0">
              <a:solidFill>
                <a:schemeClr val="tx1"/>
              </a:solidFill>
              <a:latin typeface="Arial Narrow" charset="0"/>
            </a:endParaRP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2800" dirty="0">
              <a:solidFill>
                <a:schemeClr val="tx1"/>
              </a:solidFill>
              <a:latin typeface="Arial Narrow" charset="0"/>
            </a:endParaRP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2800" dirty="0" err="1">
                <a:solidFill>
                  <a:schemeClr val="tx1"/>
                </a:solidFill>
                <a:latin typeface="Arial Narrow" charset="0"/>
              </a:rPr>
              <a:t>rcdaq</a:t>
            </a: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 will </a:t>
            </a:r>
            <a:r>
              <a:rPr lang="en-US" sz="2800" i="1" dirty="0">
                <a:solidFill>
                  <a:schemeClr val="tx1"/>
                </a:solidFill>
                <a:latin typeface="Arial Narrow" charset="0"/>
              </a:rPr>
              <a:t>not</a:t>
            </a: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 make its own run numbers, so a standard “</a:t>
            </a:r>
            <a:r>
              <a:rPr lang="en-US" sz="2800" dirty="0" err="1">
                <a:solidFill>
                  <a:schemeClr val="tx1"/>
                </a:solidFill>
                <a:latin typeface="Arial Narrow" charset="0"/>
              </a:rPr>
              <a:t>daq_begin</a:t>
            </a: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” (without run number parameter) will fail 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2800" dirty="0">
              <a:solidFill>
                <a:schemeClr val="tx1"/>
              </a:solidFill>
              <a:latin typeface="Arial Narrow" charset="0"/>
            </a:endParaRP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Relieve it from run control mode by </a:t>
            </a:r>
            <a:br>
              <a:rPr lang="en-US" sz="2800" dirty="0">
                <a:solidFill>
                  <a:schemeClr val="tx1"/>
                </a:solidFill>
                <a:latin typeface="Arial Narrow" charset="0"/>
              </a:rPr>
            </a:br>
            <a:endParaRPr lang="en-US" sz="2800" dirty="0">
              <a:solidFill>
                <a:schemeClr val="tx1"/>
              </a:solidFill>
              <a:latin typeface="Arial Narrow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86F12C-CB2E-602B-B7DA-294B9E6446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3C5D38-FADD-FF48-9244-8662D943AA56}"/>
              </a:ext>
            </a:extLst>
          </p:cNvPr>
          <p:cNvSpPr/>
          <p:nvPr/>
        </p:nvSpPr>
        <p:spPr>
          <a:xfrm>
            <a:off x="348184" y="4114006"/>
            <a:ext cx="12420600" cy="2246769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RCDAQHOST=:3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daq_status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-l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carbon:3 -  running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Run Number:    221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Event:         23327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Run Volume:    559.319 MB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 lines deleted  &gt;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Run Control Mode enabled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5ED49F-BDBF-E3C0-935B-2C4631CA969A}"/>
              </a:ext>
            </a:extLst>
          </p:cNvPr>
          <p:cNvSpPr/>
          <p:nvPr/>
        </p:nvSpPr>
        <p:spPr>
          <a:xfrm>
            <a:off x="248149" y="8762206"/>
            <a:ext cx="12420600" cy="400110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RCDAQHOST=:3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daq_set_runcontrolmode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9262A1-CC69-F49E-25F3-6C65B3E01880}"/>
              </a:ext>
            </a:extLst>
          </p:cNvPr>
          <p:cNvSpPr/>
          <p:nvPr/>
        </p:nvSpPr>
        <p:spPr>
          <a:xfrm>
            <a:off x="248149" y="7520920"/>
            <a:ext cx="12420600" cy="707886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daq_begin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carbon:3 -  No automatic Run Numbers in Run Control Mode</a:t>
            </a:r>
          </a:p>
        </p:txBody>
      </p:sp>
    </p:spTree>
    <p:extLst>
      <p:ext uri="{BB962C8B-B14F-4D97-AF65-F5344CB8AC3E}">
        <p14:creationId xmlns:p14="http://schemas.microsoft.com/office/powerpoint/2010/main" val="25781377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92E395-6B82-3670-738D-D29EB4D8B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16AC8EDA-85F9-A811-DFB6-D11755DF3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Run Control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47D5B489-1B35-16F2-0379-241072C7A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306" y="2361406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marL="461962" indent="-457200" eaLnBrk="1" hangingPunct="1">
              <a:spcBef>
                <a:spcPts val="1363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Type “</a:t>
            </a:r>
            <a:r>
              <a:rPr lang="en-US" sz="3200" dirty="0" err="1">
                <a:solidFill>
                  <a:schemeClr val="tx1"/>
                </a:solidFill>
                <a:latin typeface="Arial Narrow" charset="0"/>
              </a:rPr>
              <a:t>rc_client</a:t>
            </a: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" to see all commands …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3200" dirty="0">
              <a:solidFill>
                <a:schemeClr val="tx1"/>
              </a:solidFill>
              <a:latin typeface="Arial Narrow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5B6D30-29C3-1A74-83ED-98A2FF955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5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4ACE57-C6FA-20C4-D611-1C60DDD17F02}"/>
              </a:ext>
            </a:extLst>
          </p:cNvPr>
          <p:cNvSpPr/>
          <p:nvPr/>
        </p:nvSpPr>
        <p:spPr>
          <a:xfrm>
            <a:off x="248149" y="3283803"/>
            <a:ext cx="7091657" cy="5755422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rc_client</a:t>
            </a:r>
            <a:endParaRPr lang="en-US" sz="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help                                 show this help text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rc_status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[-s] [-l]                  display status [short] [long]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rc_accurate_status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displays status with accurate event numbers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rc_open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enable logging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rc_hostlist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show the active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hostlist</a:t>
            </a:r>
            <a:endParaRPr lang="en-US" sz="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rc_get_names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show the DAQ-names of the RCDAQ constituents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rc_get_gtm_name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                    show the name of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vGTM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</a:t>
            </a:r>
          </a:p>
          <a:p>
            <a:endParaRPr lang="en-US" sz="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rc_begin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[run-number]                start taking data for run-number, or auto-increment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rc_end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end the run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rc_close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disable logging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rc_set_pause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                       raise the GL1 register 7 to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pasue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- 1 on, 0 off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rc_get_pause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get the reg 7 status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rc_gtm_prerun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execute a dry run of the GTM(s) to push the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modebits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out</a:t>
            </a:r>
          </a:p>
          <a:p>
            <a:endParaRPr lang="en-US" sz="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rc_set_maxevents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nevt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set automatic end at so many events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rc_set_runcontrolmode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flag           set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rcdaqs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 run control mode (1=on)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rc_setrunnumberfile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file             define a file to maintain the current run number, "None" to reset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rc_setrunnumberApp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file              define an App that dispenses run numbers, "None" to reset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rc_setrunnumberfile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file             define a file to maintain the current run number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rc_set_runtype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                 activate a predefined run type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rc_get_runtype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[-l]                  list the active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runtype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(if any)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rc_set_runtimelimit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[minutes]        set the desired run length in minutes. Run ends automatically.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rc_get_runtimelimit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show the run time limit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nad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time left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rc_get_endats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[-l]                   a convenient way to get the convert/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endat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values for all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vGTMs</a:t>
            </a:r>
            <a:endParaRPr lang="en-US" sz="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rc_get_gtmlist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in case of GTM local running, list the involved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vGTMs</a:t>
            </a:r>
            <a:endParaRPr lang="en-US" sz="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rc_add_host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[hostname]               add a host to client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rc_remove_host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[hostname]            remove a host from client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rc_add_hostlist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[list-file]          add a list of hosts to client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rc_remove_hostlist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[list-file]       remove a list of host from client</a:t>
            </a:r>
          </a:p>
          <a:p>
            <a:endParaRPr lang="en-US" sz="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rc_set_mqtt_host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&lt;host&gt; [port]       set up the MQTT host/port for the DB interaction, or "none" to remove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rc_get_mqtt_host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show the MQTT database interaction setting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rc_fullstatus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Allow  GUIs to make just one call to obtain all info they need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rc_add_beginrun_command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[command]    add a command to the list that gets executed at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rc_begin</a:t>
            </a:r>
            <a:endParaRPr lang="en-US" sz="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rc_add_endrun_command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[command]      add a command to the list that gets executed at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rc_end</a:t>
            </a:r>
            <a:endParaRPr lang="en-US" sz="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rc_remove_beginrun_command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[command] remove this command from the list that gets executed at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rc_begin</a:t>
            </a:r>
            <a:endParaRPr lang="en-US" sz="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rc_remove_endrun_command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[command]   remove this command from the list that gets executed at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rc_end</a:t>
            </a:r>
            <a:endParaRPr lang="en-US" sz="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rc_show_beginrun_commands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show the commands that get executed at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rc_begin</a:t>
            </a:r>
            <a:endParaRPr lang="en-US" sz="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rc_show_endrun_commands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show the commands that get executed at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rc_end</a:t>
            </a:r>
            <a:endParaRPr lang="en-US" sz="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rc_clear_beginrun_commands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clear the list of commands executed at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rc_begin</a:t>
            </a:r>
            <a:endParaRPr lang="en-US" sz="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rc_clear_endrun_commands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clear the list of commands executed at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rc_end</a:t>
            </a:r>
            <a:endParaRPr lang="en-US" sz="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rc_list_runtypes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[-l]                list defined run types [ -l for paths]</a:t>
            </a:r>
          </a:p>
          <a:p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rc_shutdown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terminate the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backend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9F4836-AA1A-2D71-9A4E-D1009A0F1B77}"/>
              </a:ext>
            </a:extLst>
          </p:cNvPr>
          <p:cNvSpPr txBox="1"/>
          <p:nvPr/>
        </p:nvSpPr>
        <p:spPr>
          <a:xfrm>
            <a:off x="7644606" y="3885406"/>
            <a:ext cx="51104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tx1"/>
                </a:solidFill>
              </a:rPr>
              <a:t>RunControl</a:t>
            </a:r>
            <a:r>
              <a:rPr lang="en-US" sz="3200" dirty="0">
                <a:solidFill>
                  <a:schemeClr val="tx1"/>
                </a:solidFill>
              </a:rPr>
              <a:t> doesn’t start any </a:t>
            </a:r>
            <a:r>
              <a:rPr lang="en-US" sz="3200" dirty="0" err="1">
                <a:solidFill>
                  <a:schemeClr val="tx1"/>
                </a:solidFill>
              </a:rPr>
              <a:t>rcdaq</a:t>
            </a:r>
            <a:r>
              <a:rPr lang="en-US" sz="3200" dirty="0">
                <a:solidFill>
                  <a:schemeClr val="tx1"/>
                </a:solidFill>
              </a:rPr>
              <a:t> servers, just controls existing ones</a:t>
            </a:r>
          </a:p>
        </p:txBody>
      </p:sp>
    </p:spTree>
    <p:extLst>
      <p:ext uri="{BB962C8B-B14F-4D97-AF65-F5344CB8AC3E}">
        <p14:creationId xmlns:p14="http://schemas.microsoft.com/office/powerpoint/2010/main" val="34334072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F1135E-43B6-1560-1223-1B5340A52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1B30AF2A-A98D-882B-23E8-818981EA2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Run Control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5009B8B5-312D-4C14-EE4B-C705F26B4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306" y="2361406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marL="461962" indent="-457200" eaLnBrk="1" hangingPunct="1">
              <a:spcBef>
                <a:spcPts val="1363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Some important commands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3200" dirty="0">
              <a:solidFill>
                <a:schemeClr val="tx1"/>
              </a:solidFill>
              <a:latin typeface="Arial Narrow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B4C0AE-9B3E-A5E5-8757-8A8812A487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C34B4F-F759-0EF8-77A2-129F593E0FD0}"/>
              </a:ext>
            </a:extLst>
          </p:cNvPr>
          <p:cNvSpPr/>
          <p:nvPr/>
        </p:nvSpPr>
        <p:spPr>
          <a:xfrm>
            <a:off x="248149" y="3283803"/>
            <a:ext cx="12420600" cy="4401205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rc_client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help                           show this help text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rc_status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[-s] [-l]            display status [short] [long]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rc_hostlist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the active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hostlist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rc_get_names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the DAQ-names of the RCDAQ constituents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rc_begin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[run-number]          start taking data for run-number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rc_end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 the run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rc_close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disable logging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rc_setrunnumberApp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        define an App that dispenses run numbers, "None" to reset</a:t>
            </a:r>
          </a:p>
          <a:p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rc_add_host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[hostname]         add a host to client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rc_remove_host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[hostname]      remove a host from client</a:t>
            </a:r>
          </a:p>
          <a:p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9317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6C95D6-8CAB-B4B9-7DC0-787BD36FA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99E14AD8-C317-4518-E027-ADDEC32A5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Run Control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578B9DE1-C135-121A-AEA4-6082584BE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306" y="2361406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The startup script I showed a minute ago lines up all 4 RCDAQs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From last night, we Bobae went to first 2, then 3, this is what is is an hour ago –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3200" dirty="0">
              <a:solidFill>
                <a:schemeClr val="tx1"/>
              </a:solidFill>
              <a:latin typeface="Arial Narrow" charset="0"/>
            </a:endParaRP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3200" dirty="0">
              <a:solidFill>
                <a:schemeClr val="tx1"/>
              </a:solidFill>
              <a:latin typeface="Arial Narrow" charset="0"/>
            </a:endParaRP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3200" dirty="0">
              <a:solidFill>
                <a:schemeClr val="tx1"/>
              </a:solidFill>
              <a:latin typeface="Arial Narrow" charset="0"/>
            </a:endParaRP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Just to show this, I removed the CAEN: 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3200" dirty="0">
              <a:solidFill>
                <a:schemeClr val="tx1"/>
              </a:solidFill>
              <a:latin typeface="Arial Narrow" charset="0"/>
            </a:endParaRP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3200" dirty="0">
              <a:solidFill>
                <a:schemeClr val="tx1"/>
              </a:solidFill>
              <a:latin typeface="Arial Narrow" charset="0"/>
            </a:endParaRP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3200" dirty="0">
              <a:solidFill>
                <a:schemeClr val="tx1"/>
              </a:solidFill>
              <a:latin typeface="Arial Narrow" charset="0"/>
            </a:endParaRP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I then added it again..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3200" dirty="0">
              <a:solidFill>
                <a:schemeClr val="tx1"/>
              </a:solidFill>
              <a:latin typeface="Arial Narrow" charset="0"/>
            </a:endParaRP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3200" dirty="0">
                <a:solidFill>
                  <a:schemeClr val="tx1"/>
                </a:solidFill>
                <a:latin typeface="Arial Narrow" charset="0"/>
              </a:rPr>
              <a:t> 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3200" dirty="0">
              <a:solidFill>
                <a:schemeClr val="tx1"/>
              </a:solidFill>
              <a:latin typeface="Arial Narrow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7D72F7-528A-74EF-0EB6-6F29F453A0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FE0535-79F6-BC6E-4735-FB4D9CFF204E}"/>
              </a:ext>
            </a:extLst>
          </p:cNvPr>
          <p:cNvSpPr/>
          <p:nvPr/>
        </p:nvSpPr>
        <p:spPr>
          <a:xfrm>
            <a:off x="291306" y="3885406"/>
            <a:ext cx="6057900" cy="707886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(base)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mep@carbon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:~$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rc_hostlist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localhost:1 localhost:2 localhost:3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1636E6-6CD5-090A-A291-E4C86D5D3D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2381" y="3713956"/>
            <a:ext cx="2257426" cy="270005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0441C08-1B77-5149-D76C-9E561C302637}"/>
              </a:ext>
            </a:extLst>
          </p:cNvPr>
          <p:cNvSpPr/>
          <p:nvPr/>
        </p:nvSpPr>
        <p:spPr>
          <a:xfrm>
            <a:off x="291306" y="6515775"/>
            <a:ext cx="7581900" cy="1323439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(base)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mep@carbon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:~$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rc_remove_host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localhost:3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(base)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mep@carbon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:~$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rc_hostlist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localhost:1 localhost:2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(base)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mep@carbon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:~$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B8FD71-AE35-59A8-B448-4708C8DDDE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3357" y="6585463"/>
            <a:ext cx="2236449" cy="2736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8754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E29867-73AC-6C60-E04C-6CB8AAABE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BE3F8D92-1700-8F29-19C4-120BB01EF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Starting and ending runs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6D878B4C-0C89-C335-851D-0AFB7D1AE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306" y="2361406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As with RCDAQ, in </a:t>
            </a:r>
            <a:r>
              <a:rPr lang="en-US" sz="2800" dirty="0" err="1">
                <a:solidFill>
                  <a:schemeClr val="tx1"/>
                </a:solidFill>
                <a:latin typeface="Arial Narrow" charset="0"/>
              </a:rPr>
              <a:t>RunControl</a:t>
            </a: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 you can either give commands, or click on the GUI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I have been going on at length about stateless GUIs, so you can any number of them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Here I’m using the command to start: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2800" dirty="0">
              <a:solidFill>
                <a:schemeClr val="tx1"/>
              </a:solidFill>
              <a:latin typeface="Arial Narrow" charset="0"/>
            </a:endParaRP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2800" dirty="0">
              <a:solidFill>
                <a:schemeClr val="tx1"/>
              </a:solidFill>
              <a:latin typeface="Arial Narrow" charset="0"/>
            </a:endParaRP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2800" dirty="0">
              <a:solidFill>
                <a:schemeClr val="tx1"/>
              </a:solidFill>
              <a:latin typeface="Arial Narrow" charset="0"/>
            </a:endParaRP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2800" dirty="0">
              <a:solidFill>
                <a:schemeClr val="tx1"/>
              </a:solidFill>
              <a:latin typeface="Arial Narrow" charset="0"/>
            </a:endParaRP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And I click on the GUI to end again -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6711FD-7D5C-22D5-2454-33066B95FA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8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A93B55-5729-247D-9CE8-EE7752E25165}"/>
              </a:ext>
            </a:extLst>
          </p:cNvPr>
          <p:cNvSpPr/>
          <p:nvPr/>
        </p:nvSpPr>
        <p:spPr>
          <a:xfrm>
            <a:off x="277812" y="4417044"/>
            <a:ext cx="6057900" cy="1323439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(base)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mep@carbon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:~$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rc_begin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carbon:1 - Run 264 started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carbon:2 - Run 264 started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(base)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mep@carbon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:~$</a:t>
            </a:r>
            <a:endParaRPr lang="en-US" sz="20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2E290B-6D52-F8B4-1B16-60594BC566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006" y="3733006"/>
            <a:ext cx="2236449" cy="27367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2FA642E-21AB-EE42-6854-51AD53447A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7382" y="3746889"/>
            <a:ext cx="2246702" cy="2722824"/>
          </a:xfrm>
          <a:prstGeom prst="rect">
            <a:avLst/>
          </a:prstGeom>
        </p:spPr>
      </p:pic>
      <p:sp>
        <p:nvSpPr>
          <p:cNvPr id="8" name="Right Arrow 7">
            <a:extLst>
              <a:ext uri="{FF2B5EF4-FFF2-40B4-BE49-F238E27FC236}">
                <a16:creationId xmlns:a16="http://schemas.microsoft.com/office/drawing/2014/main" id="{5B359402-518F-7EFF-2642-A0909ED3FF1A}"/>
              </a:ext>
            </a:extLst>
          </p:cNvPr>
          <p:cNvSpPr/>
          <p:nvPr/>
        </p:nvSpPr>
        <p:spPr bwMode="auto">
          <a:xfrm>
            <a:off x="9579884" y="5041555"/>
            <a:ext cx="512987" cy="304800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87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Helvetica Neue Light" charset="0"/>
              <a:ea typeface="ヒラギノ角ゴ ProN W3" charset="0"/>
              <a:cs typeface="ヒラギノ角ゴ ProN W3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077E698-4207-244F-0E84-707E54CF47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5005" y="6781006"/>
            <a:ext cx="2283619" cy="277940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E8B1B24-819A-991A-75C3-D25E4125A2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35432" y="6781006"/>
            <a:ext cx="2246702" cy="2749254"/>
          </a:xfrm>
          <a:prstGeom prst="rect">
            <a:avLst/>
          </a:prstGeom>
        </p:spPr>
      </p:pic>
      <p:sp>
        <p:nvSpPr>
          <p:cNvPr id="11" name="Right Arrow 10">
            <a:extLst>
              <a:ext uri="{FF2B5EF4-FFF2-40B4-BE49-F238E27FC236}">
                <a16:creationId xmlns:a16="http://schemas.microsoft.com/office/drawing/2014/main" id="{9DA4C814-E3CA-1D84-8E39-A1E91601BE76}"/>
              </a:ext>
            </a:extLst>
          </p:cNvPr>
          <p:cNvSpPr/>
          <p:nvPr/>
        </p:nvSpPr>
        <p:spPr bwMode="auto">
          <a:xfrm>
            <a:off x="9579884" y="7850833"/>
            <a:ext cx="512987" cy="304800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87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Helvetica Neue Light" charset="0"/>
              <a:ea typeface="ヒラギノ角ゴ ProN W3" charset="0"/>
              <a:cs typeface="ヒラギノ角ゴ ProN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4795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6DC8F8-F4FA-C74E-0222-29D812EAC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2E3EF23C-C6DB-4620-61C1-B43A58399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Backups 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422D90EC-F822-F179-16AB-313E797D7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306" y="2361406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Last night I backed up all data files we have taken so far to BNL for safekeeping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Only select few would be able to access them there, so it’s just a backup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I’ll do this each night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I also made a backup of the carbon system disk, just in case (this is sort of static unless we install more software)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I also back up the entire home disk, can do every day, too. </a:t>
            </a:r>
          </a:p>
          <a:p>
            <a:pPr marL="4762" indent="0" eaLnBrk="1" hangingPunct="1">
              <a:spcBef>
                <a:spcPts val="1363"/>
              </a:spcBef>
              <a:buClrTx/>
              <a:defRPr/>
            </a:pPr>
            <a:endParaRPr lang="en-US" sz="2800" dirty="0">
              <a:solidFill>
                <a:schemeClr val="tx1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278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2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6.xml><?xml version="1.0" encoding="utf-8"?>
<a:theme xmlns:a="http://schemas.openxmlformats.org/drawingml/2006/main" name="2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Arial Unicode MS"/>
      </a:majorFont>
      <a:minorFont>
        <a:latin typeface="Arial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7.xml><?xml version="1.0" encoding="utf-8"?>
<a:theme xmlns:a="http://schemas.openxmlformats.org/drawingml/2006/main" name="2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Arial Unicode MS"/>
      </a:majorFont>
      <a:minorFont>
        <a:latin typeface="Arial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113309</TotalTime>
  <Words>1568</Words>
  <Application>Microsoft Macintosh PowerPoint</Application>
  <PresentationFormat>Custom</PresentationFormat>
  <Paragraphs>158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27</vt:i4>
      </vt:variant>
      <vt:variant>
        <vt:lpstr>Slide Titles</vt:lpstr>
      </vt:variant>
      <vt:variant>
        <vt:i4>9</vt:i4>
      </vt:variant>
    </vt:vector>
  </HeadingPairs>
  <TitlesOfParts>
    <vt:vector size="42" baseType="lpstr">
      <vt:lpstr>Arial</vt:lpstr>
      <vt:lpstr>Arial Narrow</vt:lpstr>
      <vt:lpstr>Courier New</vt:lpstr>
      <vt:lpstr>Helvetica Neue</vt:lpstr>
      <vt:lpstr>Helvetica Neue Light</vt:lpstr>
      <vt:lpstr>Times New Roman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7_Office Theme</vt:lpstr>
      <vt:lpstr>8_Office Theme</vt:lpstr>
      <vt:lpstr>9_Office Theme</vt:lpstr>
      <vt:lpstr>10_Office Theme</vt:lpstr>
      <vt:lpstr>11_Office Theme</vt:lpstr>
      <vt:lpstr>12_Office Theme</vt:lpstr>
      <vt:lpstr>13_Office Theme</vt:lpstr>
      <vt:lpstr>14_Office Theme</vt:lpstr>
      <vt:lpstr>15_Office Theme</vt:lpstr>
      <vt:lpstr>16_Office Theme</vt:lpstr>
      <vt:lpstr>17_Office Theme</vt:lpstr>
      <vt:lpstr>18_Office Theme</vt:lpstr>
      <vt:lpstr>19_Office Theme</vt:lpstr>
      <vt:lpstr>20_Office Theme</vt:lpstr>
      <vt:lpstr>21_Office Theme</vt:lpstr>
      <vt:lpstr>22_Office Theme</vt:lpstr>
      <vt:lpstr>23_Office Theme</vt:lpstr>
      <vt:lpstr>24_Office Theme</vt:lpstr>
      <vt:lpstr>25_Office Theme</vt:lpstr>
      <vt:lpstr>26_Office Theme</vt:lpstr>
      <vt:lpstr>27_Office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PET Scanner for Plants at the Brookhaven National Laboratory </dc:title>
  <cp:lastModifiedBy>Martin Purschke</cp:lastModifiedBy>
  <cp:revision>484</cp:revision>
  <cp:lastPrinted>2019-08-08T02:53:14Z</cp:lastPrinted>
  <dcterms:created xsi:type="dcterms:W3CDTF">1601-01-01T00:00:00Z</dcterms:created>
  <dcterms:modified xsi:type="dcterms:W3CDTF">2026-04-02T17:48:26Z</dcterms:modified>
</cp:coreProperties>
</file>