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3203-C8BE-D4B3-3FB9-98542B020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DCC988-D481-6E6B-9132-EBD660750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0C94A-7A6E-C20A-B1E2-139B43307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7625A-D3B0-3008-135C-03FA46696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83360-F596-2957-C076-1DAF5EEC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68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90181-F673-335E-71AD-36BD9CDA3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FE722D-AD58-DE86-1123-D25ADEB23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DCD63-0ED0-B8C3-4AE9-A9FC699F3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CB185-77DA-7DA0-B976-DA6523761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18EB4-BADE-E211-12E4-8B0A9299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6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D1BE2B-083A-D5FC-BA17-30940AB39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FC88CC-C095-6F39-D6BB-D79A448645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BEDC6-EC08-8082-56DD-BFFD0A81D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84292-827C-8BD8-68F1-E6789E1A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7BB88-6A8C-2169-EE3B-FDC44DF11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38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15D7E-F64B-5E7D-D271-98C0E45BF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D6AA9-1A05-37BA-D716-64C13E5DB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B2567-E4EA-89FC-ADA1-F10424835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93403-9F4E-9442-2F67-0A8CC289E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32BC4-0AAC-1C7E-8D2D-359E3C2FA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86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11B04-5B39-C263-9C94-3E0EB2FA0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99A49-E1AC-C59B-072D-DFC9AF9BB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0C548-D271-4F4F-B074-D3231D1A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21B3E-A875-8008-9780-830632512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021BA-CAFB-D51C-B8BF-0DEC741F8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93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2F70C-F004-4A0A-6F13-FF7849D93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8031E-E268-11D4-FE5B-D09C944E4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C2C531-6E55-0101-50D8-E7ACAC5E7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4991F-275F-9D50-3256-381CC8984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78E9C8-62EF-DECF-F910-7DDEB8D38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6D3BD-8671-3272-E516-002003C47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79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73704-5600-5EFE-C9A5-EF0BE3D56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4F249-7C4D-7434-BD79-50A9C0AC4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D26277-95B6-EC7E-F0C7-7459FCBB62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309329-31A1-FB6B-64E7-2BE720306E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215220-713F-AD5A-52FF-73E3DBE30E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143F54-8211-9E64-1C8E-0E4DBB5B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3A9DC1-1ED5-4435-3060-0C6E70E0F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B6225-597D-D428-3157-7FF2BD09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53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83DA7-23E3-74F4-175B-1821CF7C7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378984-D19F-CAEE-4395-50E54164E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F50F5D-0B11-C08E-0E91-7CD406D51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F2DBFA-1F2B-BEF2-4311-48A6EC7D4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63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F12C91-68AC-7AD6-BED3-7B8947FCB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CC9A52-A0B2-0D82-1CB4-17BABEF66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D20EE-864D-83D6-E870-59004401B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51F57-1626-A05D-3656-FC3DA2ED7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F5DDF-4611-9AC9-889A-FFE7C605E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9580D-3D3C-74BF-AEBF-0FD6D7B8D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E052FA-F9C0-532E-6632-08DCE94E6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2925C-5153-483D-E78C-A4FA15BB5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5895C-00AD-1015-D47C-D1807FAA5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0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0B861-1B26-37FB-36DA-1DCB44F79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AAC5E1-E533-C7C1-5574-31E110E54B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5DC48A-20B2-9286-86CD-3B8AFDAEA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27AE2-43FD-D34C-93B0-AB9D47661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F7640-614E-CA6F-735B-0C1B85065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15294-FBBC-40FB-EA53-A2F6112A6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86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FE3594-A781-AEB8-E682-E22C6BC54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11FA9D-149E-9707-54FC-67077A8F1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7DDF1-6524-3E6F-C1E9-AAE1BDD44B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161F00-5F21-AF4C-9C7E-D357CF9A8C6C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1A49D-DBFE-EABF-0FE8-DF2072C93F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C884A-4CBA-5564-45F4-A844980E2D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F3B32D-F585-B94F-BF6F-E3C133434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6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B3716-5D72-BD3A-3D48-9F587C4D5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Requests for Input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FCEC51-4DD6-4350-D349-B9A6E378550B}"/>
              </a:ext>
            </a:extLst>
          </p:cNvPr>
          <p:cNvSpPr txBox="1"/>
          <p:nvPr/>
        </p:nvSpPr>
        <p:spPr>
          <a:xfrm>
            <a:off x="594910" y="1690688"/>
            <a:ext cx="1119313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Backgrounds: Occupancy, Reconstruction, </a:t>
            </a:r>
            <a:r>
              <a:rPr lang="en-US" dirty="0" err="1"/>
              <a:t>etc</a:t>
            </a:r>
            <a:endParaRPr lang="en-US" dirty="0"/>
          </a:p>
          <a:p>
            <a:pPr marL="285750" indent="-285750">
              <a:buFont typeface="Wingdings" pitchFamily="2" charset="2"/>
              <a:buChar char="q"/>
            </a:pPr>
            <a:endParaRPr lang="en-US" dirty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Geometry Validation: Compare simulation geometry with project envelopes – due end of May (TIC, March 23)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dirty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Calibration needs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dirty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Data rates through the sensor -&gt; electronics chain (TIC, March 30) </a:t>
            </a:r>
          </a:p>
        </p:txBody>
      </p:sp>
    </p:spTree>
    <p:extLst>
      <p:ext uri="{BB962C8B-B14F-4D97-AF65-F5344CB8AC3E}">
        <p14:creationId xmlns:p14="http://schemas.microsoft.com/office/powerpoint/2010/main" val="2630628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46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Requests for Input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Page, Brian</dc:creator>
  <cp:lastModifiedBy>Page, Brian</cp:lastModifiedBy>
  <cp:revision>1</cp:revision>
  <dcterms:created xsi:type="dcterms:W3CDTF">2026-04-02T15:11:50Z</dcterms:created>
  <dcterms:modified xsi:type="dcterms:W3CDTF">2026-04-02T15:27:45Z</dcterms:modified>
</cp:coreProperties>
</file>