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30"/>
  </p:notesMasterIdLst>
  <p:handoutMasterIdLst>
    <p:handoutMasterId r:id="rId31"/>
  </p:handoutMasterIdLst>
  <p:sldIdLst>
    <p:sldId id="270" r:id="rId28"/>
    <p:sldId id="269" r:id="rId29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FB7"/>
    <a:srgbClr val="004600"/>
    <a:srgbClr val="00AD00"/>
    <a:srgbClr val="C6F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66"/>
    <p:restoredTop sz="50000" autoAdjust="0"/>
  </p:normalViewPr>
  <p:slideViewPr>
    <p:cSldViewPr>
      <p:cViewPr varScale="1">
        <p:scale>
          <a:sx n="88" d="100"/>
          <a:sy n="88" d="100"/>
        </p:scale>
        <p:origin x="704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4/2/26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22357-6006-037E-F66F-091157EF6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97252491-A009-F60B-583E-192FD53C0A7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599DE5B2-6187-C01A-1B51-EB46DA3C5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6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141DFE-6C5B-31E3-CC24-F0C6BC9EB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>
            <a:extLst>
              <a:ext uri="{FF2B5EF4-FFF2-40B4-BE49-F238E27FC236}">
                <a16:creationId xmlns:a16="http://schemas.microsoft.com/office/drawing/2014/main" id="{228053B9-06B1-4D35-182D-243685108A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98D2EB21-BF6D-80E5-872F-8FEBD4882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A75A30-6073-1E96-174D-317EB5AD8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861" y="380206"/>
            <a:ext cx="15873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F8D52-EB78-9B78-B64C-5C929D277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7F6C2515-8EA4-9A76-2D19-4112E8DE2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Computing and DAQ infrastructure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2352B5C-794C-E4D7-6750-7F2D7901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" y="2437606"/>
            <a:ext cx="1259760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We will take what Alexander termed the “monster PC”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currently in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EmCal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(Sean’s) lab as “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eicdaqcern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” aka 192.168.60.122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Has 4x8TB disks for 23TB usable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Alexander asked to move it to 2-198, will do after some hardware additions, easier to work on it where it is now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All software that is on the magnet test machine is on there, too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Not sure about the status of the Dream – I haven’t touched that in years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I’ll add a 4-port Gig ethernet card, will pack a single one</a:t>
            </a:r>
            <a:r>
              <a:rPr lang="en-US" sz="2400">
                <a:solidFill>
                  <a:schemeClr val="tx1"/>
                </a:solidFill>
                <a:latin typeface="Arial Narrow" charset="0"/>
              </a:rPr>
              <a:t>, too</a:t>
            </a: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It still needs a CAEN PCIe interface</a:t>
            </a:r>
          </a:p>
          <a:p>
            <a:pPr eaLnBrk="1" hangingPunct="1">
              <a:spcBef>
                <a:spcPts val="1363"/>
              </a:spcBef>
              <a:buClrTx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But other than that it’s ready to go.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Vnc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is there, I switched to a different windows manager (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icewm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Less eye-candy, but less finnicky and amenable to multiple servers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A51697-B2FB-0372-B09C-8430B67C2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3E9D5-9242-60A9-B8BC-DC6564351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206" y="5413829"/>
            <a:ext cx="3962400" cy="40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3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3368D-6C54-74ED-63F3-810923E26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9A51359A-4BF6-1D5C-6AB6-5A3809540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Busy latch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008709EC-9FD5-1A73-A180-3739D27C0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" y="2437606"/>
            <a:ext cx="1259760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have a number of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sPHENIX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“GL1/GTM” prototypes, BNL-grown 1U FPGA boards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Those look like the best and easiest path to getting a meaningful busy latch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They have 2 built-in TTL ins and outs, and many (&gt;50) 3.3V-grade headers.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They are Zynq-based, meaning that the FPGA has built-in ARM CPUs that run Linux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CPU has access to registers in the FPGA fabric to configure / take action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have in the past modified existing firmware so it does what I need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So far I have only found time to “warm up” my SDK again so I can get started (re-built one of my earlier mods)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idea is that a signal sets a busy latch, busy latch going high is sending our trigger, latch is getting reset by RCDAQ when readout is complete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have made “almost working” firmware, needs a few enhancements to be able to set the initial conditions, like preset high, or take it low with a command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And then I need to see how fast we can go with this, that is, measure the latency to programmatically reset the latch.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78DE10-C59D-4ECE-44A6-289AEA8ED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3792C-BF76-4ACC-2AD2-71389FEB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476"/>
          <a:stretch>
            <a:fillRect/>
          </a:stretch>
        </p:blipFill>
        <p:spPr>
          <a:xfrm>
            <a:off x="5103861" y="57547"/>
            <a:ext cx="4826745" cy="1939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C56B19-308F-7345-B50F-F1BE2D5ECE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098" t="34475" r="35294" b="36415"/>
          <a:stretch>
            <a:fillRect/>
          </a:stretch>
        </p:blipFill>
        <p:spPr>
          <a:xfrm>
            <a:off x="9930606" y="193675"/>
            <a:ext cx="2844008" cy="2133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F5E1D-B6DE-DB4D-63A1-82C45DE11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213" y="2664181"/>
            <a:ext cx="2895600" cy="174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90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126468</TotalTime>
  <Words>357</Words>
  <Application>Microsoft Macintosh PowerPoint</Application>
  <PresentationFormat>Custom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2</vt:i4>
      </vt:variant>
    </vt:vector>
  </HeadingPairs>
  <TitlesOfParts>
    <vt:vector size="34" baseType="lpstr">
      <vt:lpstr>Arial</vt:lpstr>
      <vt:lpstr>Arial Narrow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Purschke, Martin</cp:lastModifiedBy>
  <cp:revision>443</cp:revision>
  <cp:lastPrinted>1601-01-01T00:00:00Z</cp:lastPrinted>
  <dcterms:created xsi:type="dcterms:W3CDTF">1601-01-01T00:00:00Z</dcterms:created>
  <dcterms:modified xsi:type="dcterms:W3CDTF">2026-04-02T16:56:48Z</dcterms:modified>
</cp:coreProperties>
</file>