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37" r:id="rId2"/>
    <p:sldId id="541" r:id="rId3"/>
    <p:sldId id="536" r:id="rId4"/>
    <p:sldId id="542" r:id="rId5"/>
    <p:sldId id="540" r:id="rId6"/>
    <p:sldId id="543" r:id="rId7"/>
    <p:sldId id="547" r:id="rId8"/>
    <p:sldId id="544" r:id="rId9"/>
    <p:sldId id="548" r:id="rId10"/>
    <p:sldId id="546" r:id="rId11"/>
    <p:sldId id="587" r:id="rId12"/>
    <p:sldId id="585" r:id="rId13"/>
    <p:sldId id="538" r:id="rId14"/>
    <p:sldId id="586" r:id="rId15"/>
    <p:sldId id="584" r:id="rId16"/>
    <p:sldId id="549" r:id="rId17"/>
    <p:sldId id="506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7D6"/>
    <a:srgbClr val="FF9300"/>
    <a:srgbClr val="E1242E"/>
    <a:srgbClr val="E2252F"/>
    <a:srgbClr val="945200"/>
    <a:srgbClr val="CE9A43"/>
    <a:srgbClr val="07361D"/>
    <a:srgbClr val="2B9F2B"/>
    <a:srgbClr val="FF0000"/>
    <a:srgbClr val="AAA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0"/>
    <p:restoredTop sz="97030"/>
  </p:normalViewPr>
  <p:slideViewPr>
    <p:cSldViewPr snapToGrid="0">
      <p:cViewPr varScale="1">
        <p:scale>
          <a:sx n="127" d="100"/>
          <a:sy n="127" d="100"/>
        </p:scale>
        <p:origin x="968" y="192"/>
      </p:cViewPr>
      <p:guideLst/>
    </p:cSldViewPr>
  </p:slideViewPr>
  <p:outlineViewPr>
    <p:cViewPr>
      <p:scale>
        <a:sx n="33" d="100"/>
        <a:sy n="33" d="100"/>
      </p:scale>
      <p:origin x="0" y="-5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2026/4/3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2026/4/3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11F21-8EFE-1F1E-E7D9-150CD295F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9611A7-CE51-A9AA-E978-4AEF01B6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134" y="1614092"/>
            <a:ext cx="10100441" cy="2387600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venir Next" panose="020B0503020202020204" pitchFamily="34" charset="0"/>
              </a:rPr>
              <a:t>DESY Test Beam</a:t>
            </a:r>
            <a:br>
              <a:rPr lang="en-US" altLang="ja-JP" sz="6600" b="1" dirty="0">
                <a:latin typeface="Avenir Next" panose="020B0503020202020204" pitchFamily="34" charset="0"/>
              </a:rPr>
            </a:br>
            <a:r>
              <a:rPr lang="en-US" altLang="ja-JP" sz="3200" b="1" dirty="0">
                <a:latin typeface="Avenir Next" panose="020B0503020202020204" pitchFamily="34" charset="0"/>
              </a:rPr>
              <a:t>Strip Sensor</a:t>
            </a:r>
            <a:endParaRPr kumimoji="1" lang="ja-JP" altLang="en-US" sz="6600" b="1">
              <a:latin typeface="Avenir Next" panose="020B0503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27924F-3FC6-3B89-5FFD-A961D182E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373"/>
            <a:ext cx="9144000" cy="1110754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sz="2000" b="1" dirty="0"/>
              <a:t>Hiroshima University</a:t>
            </a:r>
            <a:endParaRPr kumimoji="1" lang="en-US" altLang="ja-JP" sz="2000" b="1" dirty="0">
              <a:latin typeface="Avenir Next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156858-0E88-70E6-817E-E9AB155B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727" y="297388"/>
            <a:ext cx="2215091" cy="1595966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D2F01C-E1E7-810B-7FB2-C8DF82FD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28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0E4C-4A16-0C00-462A-9BF61C8B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560D1-7B0C-4DD8-9651-388182ED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</a:t>
            </a:r>
            <a:r>
              <a:rPr lang="en-US" altLang="ja-JP" dirty="0"/>
              <a:t>gnal Arrival Time Delay Inter Strips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1BDD31-7DBC-C8BF-9FE0-9F2208B9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8333" cy="4351338"/>
          </a:xfrm>
        </p:spPr>
        <p:txBody>
          <a:bodyPr/>
          <a:lstStyle/>
          <a:p>
            <a:r>
              <a:rPr kumimoji="1" lang="en-US" altLang="ja-JP" dirty="0"/>
              <a:t>Signal </a:t>
            </a:r>
            <a:r>
              <a:rPr lang="en-US" altLang="ja-JP" dirty="0"/>
              <a:t>delay is observed in row direction</a:t>
            </a:r>
          </a:p>
          <a:p>
            <a:pPr lvl="1"/>
            <a:r>
              <a:rPr lang="en-US" altLang="ja-JP" dirty="0"/>
              <a:t>This came as a surprise to me</a:t>
            </a:r>
          </a:p>
          <a:p>
            <a:pPr lvl="1"/>
            <a:r>
              <a:rPr lang="en-US" altLang="ja-JP" dirty="0"/>
              <a:t>Maximum 1ns delay at 250um gap between strips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8F1624-52CB-E95C-3C18-7B0BD354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1510" y="812759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AF5838-52FD-1AEB-CCD4-21788AD81884}"/>
              </a:ext>
            </a:extLst>
          </p:cNvPr>
          <p:cNvSpPr/>
          <p:nvPr/>
        </p:nvSpPr>
        <p:spPr>
          <a:xfrm>
            <a:off x="8858631" y="1916034"/>
            <a:ext cx="100263" cy="120031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C829EC-F654-18D3-D8A5-E711197B1F12}"/>
              </a:ext>
            </a:extLst>
          </p:cNvPr>
          <p:cNvSpPr/>
          <p:nvPr/>
        </p:nvSpPr>
        <p:spPr>
          <a:xfrm>
            <a:off x="10849856" y="1916034"/>
            <a:ext cx="100263" cy="120031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9867BE2-5803-A5A4-B952-35AFE70F1B61}"/>
              </a:ext>
            </a:extLst>
          </p:cNvPr>
          <p:cNvSpPr>
            <a:spLocks noChangeAspect="1"/>
          </p:cNvSpPr>
          <p:nvPr/>
        </p:nvSpPr>
        <p:spPr>
          <a:xfrm>
            <a:off x="9463972" y="2372192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55325F-32FC-060E-EB0F-BB9F5D3DE28F}"/>
              </a:ext>
            </a:extLst>
          </p:cNvPr>
          <p:cNvSpPr txBox="1"/>
          <p:nvPr/>
        </p:nvSpPr>
        <p:spPr>
          <a:xfrm>
            <a:off x="8700615" y="3257205"/>
            <a:ext cx="105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TOA</a:t>
            </a:r>
            <a:r>
              <a:rPr lang="en-US" altLang="ja-JP" sz="1400" baseline="-25000" dirty="0" err="1">
                <a:solidFill>
                  <a:srgbClr val="FF0000"/>
                </a:solidFill>
                <a:latin typeface="Avenir Next" panose="020B0503020202020204" pitchFamily="34" charset="0"/>
              </a:rPr>
              <a:t>leading</a:t>
            </a:r>
            <a:endParaRPr kumimoji="1" lang="ja-JP" altLang="en-US" sz="1400" baseline="-2500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11A5FA-7726-F84B-4AFD-946B803DC52B}"/>
              </a:ext>
            </a:extLst>
          </p:cNvPr>
          <p:cNvSpPr txBox="1"/>
          <p:nvPr/>
        </p:nvSpPr>
        <p:spPr>
          <a:xfrm>
            <a:off x="9741869" y="3257205"/>
            <a:ext cx="126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3837D6"/>
                </a:solidFill>
                <a:latin typeface="Avenir Next" panose="020B0503020202020204" pitchFamily="34" charset="0"/>
              </a:rPr>
              <a:t>TOA</a:t>
            </a:r>
            <a:r>
              <a:rPr lang="en-US" altLang="ja-JP" sz="1400" baseline="-25000" dirty="0" err="1">
                <a:solidFill>
                  <a:srgbClr val="3837D6"/>
                </a:solidFill>
                <a:latin typeface="Avenir Next" panose="020B0503020202020204" pitchFamily="34" charset="0"/>
              </a:rPr>
              <a:t>sub</a:t>
            </a:r>
            <a:r>
              <a:rPr lang="en-US" altLang="ja-JP" sz="1400" baseline="-25000" dirty="0">
                <a:solidFill>
                  <a:srgbClr val="3837D6"/>
                </a:solidFill>
                <a:latin typeface="Avenir Next" panose="020B0503020202020204" pitchFamily="34" charset="0"/>
              </a:rPr>
              <a:t>-leading</a:t>
            </a:r>
            <a:endParaRPr kumimoji="1" lang="ja-JP" altLang="en-US" sz="1400" baseline="-25000">
              <a:solidFill>
                <a:srgbClr val="3837D6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07954F2-513C-2870-39C8-4DFC90678461}"/>
              </a:ext>
            </a:extLst>
          </p:cNvPr>
          <p:cNvCxnSpPr>
            <a:cxnSpLocks/>
          </p:cNvCxnSpPr>
          <p:nvPr/>
        </p:nvCxnSpPr>
        <p:spPr>
          <a:xfrm>
            <a:off x="8958894" y="2526131"/>
            <a:ext cx="64907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2C9A8A-BED1-F96A-04BE-92E0B3242B39}"/>
              </a:ext>
            </a:extLst>
          </p:cNvPr>
          <p:cNvSpPr txBox="1"/>
          <p:nvPr/>
        </p:nvSpPr>
        <p:spPr>
          <a:xfrm>
            <a:off x="9220688" y="1534067"/>
            <a:ext cx="77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latin typeface="Avenir Next" panose="020B0503020202020204" pitchFamily="34" charset="0"/>
              </a:rPr>
              <a:t>y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track</a:t>
            </a:r>
            <a:endParaRPr kumimoji="1" lang="ja-JP" altLang="en-US" sz="1400" baseline="-25000">
              <a:latin typeface="Avenir Next" panose="020B0503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EB8AD0-D93D-7633-94EC-BBEA23843B30}"/>
              </a:ext>
            </a:extLst>
          </p:cNvPr>
          <p:cNvSpPr txBox="1"/>
          <p:nvPr/>
        </p:nvSpPr>
        <p:spPr>
          <a:xfrm>
            <a:off x="8488000" y="1534067"/>
            <a:ext cx="77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latin typeface="Avenir Next" panose="020B0503020202020204" pitchFamily="34" charset="0"/>
              </a:rPr>
              <a:t>y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leading</a:t>
            </a:r>
            <a:endParaRPr kumimoji="1" lang="ja-JP" altLang="en-US" sz="1400" baseline="-25000">
              <a:latin typeface="Avenir Next" panose="020B0503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3248FA-0489-37C0-CC64-52F0A08F7BF7}"/>
              </a:ext>
            </a:extLst>
          </p:cNvPr>
          <p:cNvSpPr txBox="1"/>
          <p:nvPr/>
        </p:nvSpPr>
        <p:spPr>
          <a:xfrm>
            <a:off x="10412876" y="1534067"/>
            <a:ext cx="97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latin typeface="Avenir Next" panose="020B0503020202020204" pitchFamily="34" charset="0"/>
              </a:rPr>
              <a:t>y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sub</a:t>
            </a:r>
            <a:r>
              <a:rPr lang="en-US" altLang="ja-JP" sz="1400" baseline="-25000" dirty="0">
                <a:latin typeface="Avenir Next" panose="020B0503020202020204" pitchFamily="34" charset="0"/>
              </a:rPr>
              <a:t>-leading</a:t>
            </a:r>
            <a:endParaRPr kumimoji="1" lang="ja-JP" altLang="en-US" sz="1400" baseline="-25000">
              <a:latin typeface="Avenir Next" panose="020B0503020202020204" pitchFamily="34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299D152-AA8B-53C5-F2DA-D73659003D02}"/>
              </a:ext>
            </a:extLst>
          </p:cNvPr>
          <p:cNvCxnSpPr>
            <a:stCxn id="15" idx="2"/>
          </p:cNvCxnSpPr>
          <p:nvPr/>
        </p:nvCxnSpPr>
        <p:spPr>
          <a:xfrm>
            <a:off x="9607972" y="1841844"/>
            <a:ext cx="0" cy="14970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5C8B8FA-AD29-E70F-74D1-64D02BB7065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9607972" y="2516193"/>
            <a:ext cx="1241884" cy="9938"/>
          </a:xfrm>
          <a:prstGeom prst="straightConnector1">
            <a:avLst/>
          </a:prstGeom>
          <a:ln>
            <a:solidFill>
              <a:srgbClr val="3837D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09A1814F-192B-3EA0-D08E-FFC5273658FB}"/>
              </a:ext>
            </a:extLst>
          </p:cNvPr>
          <p:cNvGrpSpPr/>
          <p:nvPr/>
        </p:nvGrpSpPr>
        <p:grpSpPr>
          <a:xfrm>
            <a:off x="671206" y="3407163"/>
            <a:ext cx="4714075" cy="3368720"/>
            <a:chOff x="1188041" y="3407163"/>
            <a:chExt cx="4714075" cy="3368720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48459F2C-06BB-A16B-3EFA-0E48CD97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155" t="8019" r="53788" b="50475"/>
            <a:stretch>
              <a:fillRect/>
            </a:stretch>
          </p:blipFill>
          <p:spPr>
            <a:xfrm>
              <a:off x="1544484" y="3568004"/>
              <a:ext cx="4357632" cy="2930513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CAE8FE6-AAB3-8F7E-B079-0A187FB4DD51}"/>
                </a:ext>
              </a:extLst>
            </p:cNvPr>
            <p:cNvSpPr txBox="1"/>
            <p:nvPr/>
          </p:nvSpPr>
          <p:spPr>
            <a:xfrm rot="16200000">
              <a:off x="-224359" y="4819563"/>
              <a:ext cx="3181242" cy="35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TOA</a:t>
              </a:r>
              <a:r>
                <a:rPr lang="en-US" altLang="ja-JP" sz="1400" baseline="-250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leading</a:t>
              </a:r>
              <a:r>
                <a:rPr lang="en-US" altLang="ja-JP" sz="1400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 - </a:t>
              </a:r>
              <a:r>
                <a:rPr lang="en-US" altLang="ja-JP" sz="1400" dirty="0" err="1">
                  <a:solidFill>
                    <a:srgbClr val="3837D6"/>
                  </a:solidFill>
                  <a:latin typeface="Avenir Next" panose="020B0503020202020204" pitchFamily="34" charset="0"/>
                </a:rPr>
                <a:t>TOA</a:t>
              </a:r>
              <a:r>
                <a:rPr lang="en-US" altLang="ja-JP" sz="1400" baseline="-25000" dirty="0" err="1">
                  <a:solidFill>
                    <a:srgbClr val="3837D6"/>
                  </a:solidFill>
                  <a:latin typeface="Avenir Next" panose="020B0503020202020204" pitchFamily="34" charset="0"/>
                </a:rPr>
                <a:t>sub</a:t>
              </a:r>
              <a:r>
                <a:rPr lang="en-US" altLang="ja-JP" sz="1400" baseline="-25000" dirty="0">
                  <a:solidFill>
                    <a:srgbClr val="3837D6"/>
                  </a:solidFill>
                  <a:latin typeface="Avenir Next" panose="020B0503020202020204" pitchFamily="34" charset="0"/>
                </a:rPr>
                <a:t>-leading </a:t>
              </a:r>
              <a:r>
                <a:rPr lang="en-US" altLang="ja-JP" sz="1400" dirty="0">
                  <a:solidFill>
                    <a:srgbClr val="3837D6"/>
                  </a:solidFill>
                  <a:latin typeface="Avenir Next" panose="020B0503020202020204" pitchFamily="34" charset="0"/>
                </a:rPr>
                <a:t>[ns]</a:t>
              </a:r>
              <a:endParaRPr kumimoji="1" lang="ja-JP" altLang="en-US" sz="14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7676A97-FECF-CC66-49E7-3CD0955CCDED}"/>
                </a:ext>
              </a:extLst>
            </p:cNvPr>
            <p:cNvSpPr txBox="1"/>
            <p:nvPr/>
          </p:nvSpPr>
          <p:spPr>
            <a:xfrm>
              <a:off x="1892792" y="6419442"/>
              <a:ext cx="3601909" cy="35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track</a:t>
              </a:r>
              <a:r>
                <a:rPr lang="en-US" altLang="ja-JP" sz="1400" dirty="0">
                  <a:latin typeface="Avenir Next" panose="020B0503020202020204" pitchFamily="34" charset="0"/>
                </a:rPr>
                <a:t> [mm]</a:t>
              </a:r>
              <a:endParaRPr kumimoji="1" lang="ja-JP" altLang="en-US" sz="1400">
                <a:latin typeface="Avenir Next" panose="020B0503020202020204" pitchFamily="34" charset="0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679C57CB-FEE9-6657-0DAD-C39963848B39}"/>
              </a:ext>
            </a:extLst>
          </p:cNvPr>
          <p:cNvGrpSpPr/>
          <p:nvPr/>
        </p:nvGrpSpPr>
        <p:grpSpPr>
          <a:xfrm>
            <a:off x="6440872" y="3407164"/>
            <a:ext cx="4618268" cy="3368719"/>
            <a:chOff x="5973733" y="3407164"/>
            <a:chExt cx="4618268" cy="3368719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99BA7E7-2B17-8F27-3B8C-48964EEFECC6}"/>
                </a:ext>
              </a:extLst>
            </p:cNvPr>
            <p:cNvSpPr txBox="1"/>
            <p:nvPr/>
          </p:nvSpPr>
          <p:spPr>
            <a:xfrm rot="16200000">
              <a:off x="4561333" y="4819564"/>
              <a:ext cx="3181242" cy="35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TOA</a:t>
              </a:r>
              <a:r>
                <a:rPr lang="en-US" altLang="ja-JP" sz="1400" baseline="-250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leading</a:t>
              </a:r>
              <a:r>
                <a:rPr lang="en-US" altLang="ja-JP" sz="1400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 - </a:t>
              </a:r>
              <a:r>
                <a:rPr lang="en-US" altLang="ja-JP" sz="1400" dirty="0" err="1">
                  <a:solidFill>
                    <a:srgbClr val="3837D6"/>
                  </a:solidFill>
                  <a:latin typeface="Avenir Next" panose="020B0503020202020204" pitchFamily="34" charset="0"/>
                </a:rPr>
                <a:t>TOA</a:t>
              </a:r>
              <a:r>
                <a:rPr lang="en-US" altLang="ja-JP" sz="1400" baseline="-25000" dirty="0" err="1">
                  <a:solidFill>
                    <a:srgbClr val="3837D6"/>
                  </a:solidFill>
                  <a:latin typeface="Avenir Next" panose="020B0503020202020204" pitchFamily="34" charset="0"/>
                </a:rPr>
                <a:t>sub</a:t>
              </a:r>
              <a:r>
                <a:rPr lang="en-US" altLang="ja-JP" sz="1400" baseline="-25000" dirty="0">
                  <a:solidFill>
                    <a:srgbClr val="3837D6"/>
                  </a:solidFill>
                  <a:latin typeface="Avenir Next" panose="020B0503020202020204" pitchFamily="34" charset="0"/>
                </a:rPr>
                <a:t>-leading </a:t>
              </a:r>
              <a:r>
                <a:rPr lang="en-US" altLang="ja-JP" sz="1400" dirty="0">
                  <a:solidFill>
                    <a:srgbClr val="3837D6"/>
                  </a:solidFill>
                  <a:latin typeface="Avenir Next" panose="020B0503020202020204" pitchFamily="34" charset="0"/>
                </a:rPr>
                <a:t>[ns]</a:t>
              </a:r>
              <a:endParaRPr kumimoji="1" lang="ja-JP" altLang="en-US" sz="14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C4D65E4-9290-19A9-78B0-3BEF68C9EB1F}"/>
                </a:ext>
              </a:extLst>
            </p:cNvPr>
            <p:cNvSpPr txBox="1"/>
            <p:nvPr/>
          </p:nvSpPr>
          <p:spPr>
            <a:xfrm>
              <a:off x="7166698" y="6419442"/>
              <a:ext cx="3181242" cy="35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leading</a:t>
              </a:r>
              <a:r>
                <a:rPr lang="en-US" altLang="ja-JP" sz="1400" dirty="0">
                  <a:latin typeface="Avenir Next" panose="020B0503020202020204" pitchFamily="34" charset="0"/>
                </a:rPr>
                <a:t> – </a:t>
              </a:r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track</a:t>
              </a:r>
              <a:r>
                <a:rPr lang="en-US" altLang="ja-JP" sz="1400" dirty="0">
                  <a:latin typeface="Avenir Next" panose="020B0503020202020204" pitchFamily="34" charset="0"/>
                </a:rPr>
                <a:t> [mm]</a:t>
              </a:r>
              <a:endParaRPr kumimoji="1" lang="ja-JP" altLang="en-US" sz="1400">
                <a:latin typeface="Avenir Next" panose="020B0503020202020204" pitchFamily="34" charset="0"/>
              </a:endParaRP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71EAD704-FF3E-09D9-924F-010287BC63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4668" y="3667050"/>
              <a:ext cx="4327333" cy="2831467"/>
              <a:chOff x="855342" y="3060207"/>
              <a:chExt cx="4969565" cy="3251693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F677BA22-A2D2-F793-FB8C-7DB475289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062" t="8781" r="54505" b="50262"/>
              <a:stretch>
                <a:fillRect/>
              </a:stretch>
            </p:blipFill>
            <p:spPr>
              <a:xfrm>
                <a:off x="855342" y="3060207"/>
                <a:ext cx="4969565" cy="3251693"/>
              </a:xfrm>
              <a:prstGeom prst="rect">
                <a:avLst/>
              </a:prstGeom>
            </p:spPr>
          </p:pic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109CF394-A1FB-48F3-6D1D-760AD8F817E4}"/>
                  </a:ext>
                </a:extLst>
              </p:cNvPr>
              <p:cNvCxnSpPr/>
              <p:nvPr/>
            </p:nvCxnSpPr>
            <p:spPr>
              <a:xfrm>
                <a:off x="1107876" y="4174434"/>
                <a:ext cx="456206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7948B1BB-7FFB-AF9D-C5FE-1710F146F843}"/>
                  </a:ext>
                </a:extLst>
              </p:cNvPr>
              <p:cNvCxnSpPr/>
              <p:nvPr/>
            </p:nvCxnSpPr>
            <p:spPr>
              <a:xfrm>
                <a:off x="1120791" y="5052390"/>
                <a:ext cx="456206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CF3BDFE-E644-8AE9-11B6-9C9E021943F9}"/>
              </a:ext>
            </a:extLst>
          </p:cNvPr>
          <p:cNvSpPr txBox="1"/>
          <p:nvPr/>
        </p:nvSpPr>
        <p:spPr>
          <a:xfrm>
            <a:off x="11003889" y="3906278"/>
            <a:ext cx="122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Middle of </a:t>
            </a:r>
          </a:p>
          <a:p>
            <a:r>
              <a:rPr kumimoji="1" lang="en-US" altLang="ja-JP" dirty="0"/>
              <a:t>strips</a:t>
            </a:r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360145EF-5413-485C-BC1E-6F0FD2870A2B}"/>
              </a:ext>
            </a:extLst>
          </p:cNvPr>
          <p:cNvSpPr/>
          <p:nvPr/>
        </p:nvSpPr>
        <p:spPr>
          <a:xfrm>
            <a:off x="10823540" y="3705836"/>
            <a:ext cx="218161" cy="2628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10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B9E775-1A64-69FE-827E-550AD3DD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520C96-EB44-5AE5-3E71-46FBA726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/>
              <a:t>The positioning resolution of ~20um can be achieved</a:t>
            </a:r>
          </a:p>
          <a:p>
            <a:pPr lvl="1"/>
            <a:r>
              <a:rPr lang="en-US" altLang="ja-JP" dirty="0"/>
              <a:t>The first layer of the sensor is better resolution due to less material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It has been found that there are individual differences in eta distribution</a:t>
            </a:r>
          </a:p>
          <a:p>
            <a:pPr lvl="1"/>
            <a:r>
              <a:rPr lang="en-US" altLang="ja-JP" dirty="0"/>
              <a:t>To achieve equivalent performance, it is necessary to understand the eta distribution of each sensor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Signal delay between adjacent strips has been reduced to 1 ns </a:t>
            </a:r>
          </a:p>
          <a:p>
            <a:pPr lvl="1"/>
            <a:r>
              <a:rPr lang="en-US" altLang="ja-JP" dirty="0"/>
              <a:t>Tracking performance possibly affects TOF timing resolution performance much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E27EE1-066D-E1DA-CCE8-1CB03A75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326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85E3C-DD86-EFC5-48A1-8FF01DC1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BF502D-1F96-7D22-38FA-B9393C721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39B42E-57EF-B831-852F-EA27B597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049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087E-F7E5-BEEF-AD06-2683D514A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02E3B-7F85-4B11-59C2-7959B0CA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Statistics of Test-Beam @ DESY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74614A-FBFA-D180-82EE-BD472590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2804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Statistics (Triggered Event)</a:t>
            </a:r>
          </a:p>
          <a:p>
            <a:pPr lvl="1"/>
            <a:r>
              <a:rPr kumimoji="1" lang="en-US" altLang="ja-JP" dirty="0"/>
              <a:t>Nominal HV </a:t>
            </a:r>
            <a:r>
              <a:rPr lang="en-US" altLang="ja-JP" dirty="0"/>
              <a:t>R</a:t>
            </a:r>
            <a:r>
              <a:rPr kumimoji="1" lang="en-US" altLang="ja-JP" dirty="0"/>
              <a:t>un </a:t>
            </a:r>
          </a:p>
          <a:p>
            <a:pPr lvl="2"/>
            <a:r>
              <a:rPr kumimoji="1" lang="en-US" altLang="ja-JP" dirty="0"/>
              <a:t>5.6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All 185V: ~2x10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kumimoji="1" lang="en-US" altLang="ja-JP" dirty="0"/>
              <a:t>HV </a:t>
            </a:r>
            <a:r>
              <a:rPr lang="en-US" altLang="ja-JP" dirty="0"/>
              <a:t>Scan Run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3 Class-S Sensors: 10ch/10ch/10ch (Pattern-2)</a:t>
            </a:r>
            <a:endParaRPr kumimoji="1" lang="en-US" altLang="ja-JP" dirty="0"/>
          </a:p>
          <a:p>
            <a:pPr lvl="2"/>
            <a:r>
              <a:rPr lang="en-US" altLang="ja-JP" dirty="0"/>
              <a:t>Side 185V + Middle 175V/160V/150V: ~2x10</a:t>
            </a:r>
            <a:r>
              <a:rPr lang="en-US" altLang="ja-JP" baseline="30000" dirty="0"/>
              <a:t>6</a:t>
            </a:r>
            <a:r>
              <a:rPr lang="en-US" altLang="ja-JP" dirty="0"/>
              <a:t> each</a:t>
            </a:r>
          </a:p>
          <a:p>
            <a:pPr lvl="1"/>
            <a:r>
              <a:rPr lang="en-US" altLang="ja-JP" dirty="0"/>
              <a:t>Positioning Measurement Run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2 Class-S Sensors: 15ch/15ch (Pattern-3)</a:t>
            </a:r>
          </a:p>
          <a:p>
            <a:pPr lvl="2"/>
            <a:r>
              <a:rPr lang="en-US" altLang="ja-JP" dirty="0"/>
              <a:t>185V: ~2x10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Class-C Sensor Run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160V: ~2x10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Low Energy Run</a:t>
            </a:r>
          </a:p>
          <a:p>
            <a:pPr lvl="2"/>
            <a:r>
              <a:rPr lang="en-US" altLang="ja-JP" dirty="0"/>
              <a:t>3.6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All 185V: ~12 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Low Energy HV 200V Run</a:t>
            </a:r>
          </a:p>
          <a:p>
            <a:pPr lvl="2"/>
            <a:r>
              <a:rPr lang="en-US" altLang="ja-JP" dirty="0"/>
              <a:t>3.6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All 200V: ~12 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2"/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80F47C-28BE-5917-916A-421BB82C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913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124257A-B491-8302-40FD-D208897A0292}"/>
              </a:ext>
            </a:extLst>
          </p:cNvPr>
          <p:cNvSpPr/>
          <p:nvPr/>
        </p:nvSpPr>
        <p:spPr>
          <a:xfrm>
            <a:off x="1218772" y="4583899"/>
            <a:ext cx="11311927" cy="1995163"/>
          </a:xfrm>
          <a:prstGeom prst="rect">
            <a:avLst/>
          </a:prstGeom>
          <a:solidFill>
            <a:srgbClr val="FF93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D9A914-800C-E810-FDC3-8BA9706D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News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94316-7252-916F-501F-9B008166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FCFD baseline design </a:t>
            </a:r>
            <a:r>
              <a:rPr lang="en-US" altLang="ja-JP" dirty="0"/>
              <a:t>will be changed officially</a:t>
            </a:r>
          </a:p>
          <a:p>
            <a:pPr lvl="1"/>
            <a:r>
              <a:rPr lang="en-US" altLang="ja-JP" dirty="0"/>
              <a:t>64x2 = 128 </a:t>
            </a:r>
            <a:r>
              <a:rPr lang="en-US" altLang="ja-JP" dirty="0" err="1"/>
              <a:t>ch</a:t>
            </a:r>
            <a:r>
              <a:rPr lang="en-US" altLang="ja-JP" dirty="0"/>
              <a:t> / chip </a:t>
            </a:r>
            <a:r>
              <a:rPr lang="ja-JP" altLang="en-US"/>
              <a:t>→</a:t>
            </a:r>
            <a:r>
              <a:rPr lang="en-US" altLang="ja-JP" dirty="0"/>
              <a:t> 32x1 = 32 </a:t>
            </a:r>
            <a:r>
              <a:rPr lang="en-US" altLang="ja-JP" dirty="0" err="1"/>
              <a:t>ch</a:t>
            </a:r>
            <a:r>
              <a:rPr lang="en-US" altLang="ja-JP" dirty="0"/>
              <a:t> / chip</a:t>
            </a:r>
          </a:p>
          <a:p>
            <a:pPr lvl="2"/>
            <a:r>
              <a:rPr lang="en-US" altLang="ja-JP" dirty="0"/>
              <a:t>4 ASICs per sensor</a:t>
            </a:r>
          </a:p>
          <a:p>
            <a:pPr lvl="1"/>
            <a:r>
              <a:rPr kumimoji="1" lang="en-US" altLang="ja-JP" dirty="0"/>
              <a:t>Interposer </a:t>
            </a:r>
            <a:r>
              <a:rPr lang="en-US" altLang="ja-JP" dirty="0"/>
              <a:t>will not be necessary anymore, but module structure should be still necessary for the assembly point of view</a:t>
            </a:r>
            <a:endParaRPr kumimoji="1" lang="ja-JP" altLang="en-US"/>
          </a:p>
        </p:txBody>
      </p: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9BD0C099-6D5A-CA69-C841-312BF9ACE229}"/>
              </a:ext>
            </a:extLst>
          </p:cNvPr>
          <p:cNvCxnSpPr/>
          <p:nvPr/>
        </p:nvCxnSpPr>
        <p:spPr>
          <a:xfrm>
            <a:off x="1218772" y="4453128"/>
            <a:ext cx="28069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7C540811-5722-7381-5AE1-1D7E6FA9A09A}"/>
              </a:ext>
            </a:extLst>
          </p:cNvPr>
          <p:cNvSpPr txBox="1"/>
          <p:nvPr/>
        </p:nvSpPr>
        <p:spPr>
          <a:xfrm>
            <a:off x="1466056" y="4123893"/>
            <a:ext cx="231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Module</a:t>
            </a:r>
            <a:r>
              <a:rPr lang="ja-JP" altLang="en-US"/>
              <a:t>≒</a:t>
            </a:r>
            <a:r>
              <a:rPr lang="en-US" altLang="ja-JP" dirty="0" err="1"/>
              <a:t>Stavelet</a:t>
            </a:r>
            <a:endParaRPr kumimoji="1" lang="ja-JP" altLang="en-US"/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06FBC7A4-DD15-C371-F5A4-DCBE026A0C2A}"/>
              </a:ext>
            </a:extLst>
          </p:cNvPr>
          <p:cNvSpPr txBox="1"/>
          <p:nvPr/>
        </p:nvSpPr>
        <p:spPr>
          <a:xfrm>
            <a:off x="62588" y="3831662"/>
            <a:ext cx="231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Example picture</a:t>
            </a:r>
            <a:endParaRPr kumimoji="1" lang="ja-JP" altLang="en-US"/>
          </a:p>
        </p:txBody>
      </p:sp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C3040107-E6C2-7BCA-156B-1457D9C95472}"/>
              </a:ext>
            </a:extLst>
          </p:cNvPr>
          <p:cNvGrpSpPr/>
          <p:nvPr/>
        </p:nvGrpSpPr>
        <p:grpSpPr>
          <a:xfrm>
            <a:off x="1218773" y="4581383"/>
            <a:ext cx="2733261" cy="1646299"/>
            <a:chOff x="1218773" y="4581383"/>
            <a:chExt cx="2733261" cy="164629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83E840C-194E-6571-7875-BDD7DF4AEA09}"/>
                </a:ext>
              </a:extLst>
            </p:cNvPr>
            <p:cNvSpPr/>
            <p:nvPr/>
          </p:nvSpPr>
          <p:spPr>
            <a:xfrm>
              <a:off x="1218773" y="4581383"/>
              <a:ext cx="2733261" cy="16462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8" name="グループ化 297">
              <a:extLst>
                <a:ext uri="{FF2B5EF4-FFF2-40B4-BE49-F238E27FC236}">
                  <a16:creationId xmlns:a16="http://schemas.microsoft.com/office/drawing/2014/main" id="{97D112E7-DBD7-AA14-ACD1-47AE18CEA44C}"/>
                </a:ext>
              </a:extLst>
            </p:cNvPr>
            <p:cNvGrpSpPr/>
            <p:nvPr/>
          </p:nvGrpSpPr>
          <p:grpSpPr>
            <a:xfrm>
              <a:off x="1338562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3794AF8E-A57B-EC77-47C7-DBB3222BFECE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7" name="グループ化 6">
                  <a:extLst>
                    <a:ext uri="{FF2B5EF4-FFF2-40B4-BE49-F238E27FC236}">
                      <a16:creationId xmlns:a16="http://schemas.microsoft.com/office/drawing/2014/main" id="{F2D36CBD-0D6B-9B96-BD74-6F6A6584543C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8" name="正方形/長方形 7">
                    <a:extLst>
                      <a:ext uri="{FF2B5EF4-FFF2-40B4-BE49-F238E27FC236}">
                        <a16:creationId xmlns:a16="http://schemas.microsoft.com/office/drawing/2014/main" id="{E2CEF435-FBD4-E025-95BF-FE25C6962009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正方形/長方形 8">
                    <a:extLst>
                      <a:ext uri="{FF2B5EF4-FFF2-40B4-BE49-F238E27FC236}">
                        <a16:creationId xmlns:a16="http://schemas.microsoft.com/office/drawing/2014/main" id="{25A589E4-DAA1-6C43-4487-FB9F7B0E8B9D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正方形/長方形 9">
                    <a:extLst>
                      <a:ext uri="{FF2B5EF4-FFF2-40B4-BE49-F238E27FC236}">
                        <a16:creationId xmlns:a16="http://schemas.microsoft.com/office/drawing/2014/main" id="{61EDA6B0-8E75-E17F-C6B0-D7FEDBE8C611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正方形/長方形 10">
                    <a:extLst>
                      <a:ext uri="{FF2B5EF4-FFF2-40B4-BE49-F238E27FC236}">
                        <a16:creationId xmlns:a16="http://schemas.microsoft.com/office/drawing/2014/main" id="{AF668061-766B-846F-0E18-582346DE5807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正方形/長方形 11">
                    <a:extLst>
                      <a:ext uri="{FF2B5EF4-FFF2-40B4-BE49-F238E27FC236}">
                        <a16:creationId xmlns:a16="http://schemas.microsoft.com/office/drawing/2014/main" id="{66D7FC37-56EC-0769-FA2C-4CDFBF16D07A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9" name="円弧 18">
                  <a:extLst>
                    <a:ext uri="{FF2B5EF4-FFF2-40B4-BE49-F238E27FC236}">
                      <a16:creationId xmlns:a16="http://schemas.microsoft.com/office/drawing/2014/main" id="{71BB754A-E00C-244E-0B75-85B9719F7F94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C078D85C-8608-437C-CED1-2777A959B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6F3F5C4D-5076-B3D1-435B-89CC96E1DD33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16AE329D-8564-9AA4-E4FB-20BCC33A3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>
                  <a:extLst>
                    <a:ext uri="{FF2B5EF4-FFF2-40B4-BE49-F238E27FC236}">
                      <a16:creationId xmlns:a16="http://schemas.microsoft.com/office/drawing/2014/main" id="{388A65B9-EFB6-0EBD-A4D6-DFBA924A46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グループ化 296">
                <a:extLst>
                  <a:ext uri="{FF2B5EF4-FFF2-40B4-BE49-F238E27FC236}">
                    <a16:creationId xmlns:a16="http://schemas.microsoft.com/office/drawing/2014/main" id="{0674E9AD-FAC1-BFA6-EC5C-CDC52FD709B2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269" name="グループ化 268">
                  <a:extLst>
                    <a:ext uri="{FF2B5EF4-FFF2-40B4-BE49-F238E27FC236}">
                      <a16:creationId xmlns:a16="http://schemas.microsoft.com/office/drawing/2014/main" id="{4DC9F9FC-C760-7287-2C8A-B2789F2F3C3A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255" name="グループ化 254">
                    <a:extLst>
                      <a:ext uri="{FF2B5EF4-FFF2-40B4-BE49-F238E27FC236}">
                        <a16:creationId xmlns:a16="http://schemas.microsoft.com/office/drawing/2014/main" id="{44866270-1854-4EF0-2E68-1CA7E075D8AA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242" name="直線コネクタ 241">
                      <a:extLst>
                        <a:ext uri="{FF2B5EF4-FFF2-40B4-BE49-F238E27FC236}">
                          <a16:creationId xmlns:a16="http://schemas.microsoft.com/office/drawing/2014/main" id="{E82BEDDB-FED0-BE7C-F028-927164CA30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直線コネクタ 243">
                      <a:extLst>
                        <a:ext uri="{FF2B5EF4-FFF2-40B4-BE49-F238E27FC236}">
                          <a16:creationId xmlns:a16="http://schemas.microsoft.com/office/drawing/2014/main" id="{21235E74-0A01-E143-7FB4-AE03A59608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直線コネクタ 244">
                      <a:extLst>
                        <a:ext uri="{FF2B5EF4-FFF2-40B4-BE49-F238E27FC236}">
                          <a16:creationId xmlns:a16="http://schemas.microsoft.com/office/drawing/2014/main" id="{95BD244A-566C-73AB-34FF-C39B90FC03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直線コネクタ 245">
                      <a:extLst>
                        <a:ext uri="{FF2B5EF4-FFF2-40B4-BE49-F238E27FC236}">
                          <a16:creationId xmlns:a16="http://schemas.microsoft.com/office/drawing/2014/main" id="{3734CBDF-D918-E912-BED9-85311FD602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直線コネクタ 246">
                      <a:extLst>
                        <a:ext uri="{FF2B5EF4-FFF2-40B4-BE49-F238E27FC236}">
                          <a16:creationId xmlns:a16="http://schemas.microsoft.com/office/drawing/2014/main" id="{64B9C763-6406-7A93-DF3B-9F539718EB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直線コネクタ 247">
                      <a:extLst>
                        <a:ext uri="{FF2B5EF4-FFF2-40B4-BE49-F238E27FC236}">
                          <a16:creationId xmlns:a16="http://schemas.microsoft.com/office/drawing/2014/main" id="{47802FC8-5CF1-5AE4-0FE4-6939127C6E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直線コネクタ 248">
                      <a:extLst>
                        <a:ext uri="{FF2B5EF4-FFF2-40B4-BE49-F238E27FC236}">
                          <a16:creationId xmlns:a16="http://schemas.microsoft.com/office/drawing/2014/main" id="{CC70393D-1617-202E-27C9-AFD6E8E11A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直線コネクタ 249">
                      <a:extLst>
                        <a:ext uri="{FF2B5EF4-FFF2-40B4-BE49-F238E27FC236}">
                          <a16:creationId xmlns:a16="http://schemas.microsoft.com/office/drawing/2014/main" id="{EA9E1578-0640-D5B3-F5E2-E819F82F4F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直線コネクタ 250">
                      <a:extLst>
                        <a:ext uri="{FF2B5EF4-FFF2-40B4-BE49-F238E27FC236}">
                          <a16:creationId xmlns:a16="http://schemas.microsoft.com/office/drawing/2014/main" id="{71002790-2492-28E6-10D8-C19380EA46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直線コネクタ 251">
                      <a:extLst>
                        <a:ext uri="{FF2B5EF4-FFF2-40B4-BE49-F238E27FC236}">
                          <a16:creationId xmlns:a16="http://schemas.microsoft.com/office/drawing/2014/main" id="{C8CA1406-1D59-2D74-AC99-6E5EC3D8D1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直線コネクタ 252">
                      <a:extLst>
                        <a:ext uri="{FF2B5EF4-FFF2-40B4-BE49-F238E27FC236}">
                          <a16:creationId xmlns:a16="http://schemas.microsoft.com/office/drawing/2014/main" id="{96AAE457-FA36-593A-4B7E-AE9818E29D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直線コネクタ 253">
                      <a:extLst>
                        <a:ext uri="{FF2B5EF4-FFF2-40B4-BE49-F238E27FC236}">
                          <a16:creationId xmlns:a16="http://schemas.microsoft.com/office/drawing/2014/main" id="{98BAB689-D65D-3BE7-FAAC-F01B38A37F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グループ化 255">
                    <a:extLst>
                      <a:ext uri="{FF2B5EF4-FFF2-40B4-BE49-F238E27FC236}">
                        <a16:creationId xmlns:a16="http://schemas.microsoft.com/office/drawing/2014/main" id="{CA75C9B9-3799-1519-2774-DE00DCEDFB5C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257" name="直線コネクタ 256">
                      <a:extLst>
                        <a:ext uri="{FF2B5EF4-FFF2-40B4-BE49-F238E27FC236}">
                          <a16:creationId xmlns:a16="http://schemas.microsoft.com/office/drawing/2014/main" id="{14B045A9-DF08-C777-4061-21BECF71B1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直線コネクタ 257">
                      <a:extLst>
                        <a:ext uri="{FF2B5EF4-FFF2-40B4-BE49-F238E27FC236}">
                          <a16:creationId xmlns:a16="http://schemas.microsoft.com/office/drawing/2014/main" id="{902EA8E8-A184-CC22-0C5B-BA1E930B68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直線コネクタ 258">
                      <a:extLst>
                        <a:ext uri="{FF2B5EF4-FFF2-40B4-BE49-F238E27FC236}">
                          <a16:creationId xmlns:a16="http://schemas.microsoft.com/office/drawing/2014/main" id="{0C6BF446-9CC7-077D-7E02-9D639CB233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直線コネクタ 259">
                      <a:extLst>
                        <a:ext uri="{FF2B5EF4-FFF2-40B4-BE49-F238E27FC236}">
                          <a16:creationId xmlns:a16="http://schemas.microsoft.com/office/drawing/2014/main" id="{B52B429B-7AB5-A1E9-1F65-90401D0C37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直線コネクタ 260">
                      <a:extLst>
                        <a:ext uri="{FF2B5EF4-FFF2-40B4-BE49-F238E27FC236}">
                          <a16:creationId xmlns:a16="http://schemas.microsoft.com/office/drawing/2014/main" id="{0443E518-C641-D041-0B04-9C26A80280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直線コネクタ 261">
                      <a:extLst>
                        <a:ext uri="{FF2B5EF4-FFF2-40B4-BE49-F238E27FC236}">
                          <a16:creationId xmlns:a16="http://schemas.microsoft.com/office/drawing/2014/main" id="{9E9D1F02-B764-AF79-75F6-0C5E314B45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直線コネクタ 262">
                      <a:extLst>
                        <a:ext uri="{FF2B5EF4-FFF2-40B4-BE49-F238E27FC236}">
                          <a16:creationId xmlns:a16="http://schemas.microsoft.com/office/drawing/2014/main" id="{97494116-D27C-AB52-3FCF-3C35155A9E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直線コネクタ 263">
                      <a:extLst>
                        <a:ext uri="{FF2B5EF4-FFF2-40B4-BE49-F238E27FC236}">
                          <a16:creationId xmlns:a16="http://schemas.microsoft.com/office/drawing/2014/main" id="{99A4C129-C2E9-4ADF-3C1B-A52E3C5AD9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直線コネクタ 264">
                      <a:extLst>
                        <a:ext uri="{FF2B5EF4-FFF2-40B4-BE49-F238E27FC236}">
                          <a16:creationId xmlns:a16="http://schemas.microsoft.com/office/drawing/2014/main" id="{5C694530-DFCB-8153-D49E-F56B7B959C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直線コネクタ 265">
                      <a:extLst>
                        <a:ext uri="{FF2B5EF4-FFF2-40B4-BE49-F238E27FC236}">
                          <a16:creationId xmlns:a16="http://schemas.microsoft.com/office/drawing/2014/main" id="{0E169F84-975A-359B-E397-34FD88BEE2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直線コネクタ 266">
                      <a:extLst>
                        <a:ext uri="{FF2B5EF4-FFF2-40B4-BE49-F238E27FC236}">
                          <a16:creationId xmlns:a16="http://schemas.microsoft.com/office/drawing/2014/main" id="{710997D7-1B09-5B09-8BB1-9AE8BAC5F7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直線コネクタ 267">
                      <a:extLst>
                        <a:ext uri="{FF2B5EF4-FFF2-40B4-BE49-F238E27FC236}">
                          <a16:creationId xmlns:a16="http://schemas.microsoft.com/office/drawing/2014/main" id="{18DA72B7-1573-53C4-DC59-96F663C46C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70" name="グループ化 269">
                  <a:extLst>
                    <a:ext uri="{FF2B5EF4-FFF2-40B4-BE49-F238E27FC236}">
                      <a16:creationId xmlns:a16="http://schemas.microsoft.com/office/drawing/2014/main" id="{8CE6DC75-B706-CBC7-C48C-195D45B5C24C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271" name="グループ化 270">
                    <a:extLst>
                      <a:ext uri="{FF2B5EF4-FFF2-40B4-BE49-F238E27FC236}">
                        <a16:creationId xmlns:a16="http://schemas.microsoft.com/office/drawing/2014/main" id="{BC186747-F50A-19E1-D3FB-6736BFEBB599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285" name="直線コネクタ 284">
                      <a:extLst>
                        <a:ext uri="{FF2B5EF4-FFF2-40B4-BE49-F238E27FC236}">
                          <a16:creationId xmlns:a16="http://schemas.microsoft.com/office/drawing/2014/main" id="{69F2D74C-835B-6445-9490-936A2B27AE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直線コネクタ 285">
                      <a:extLst>
                        <a:ext uri="{FF2B5EF4-FFF2-40B4-BE49-F238E27FC236}">
                          <a16:creationId xmlns:a16="http://schemas.microsoft.com/office/drawing/2014/main" id="{B3400A68-FE10-5896-31DD-B2E330D67A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直線コネクタ 286">
                      <a:extLst>
                        <a:ext uri="{FF2B5EF4-FFF2-40B4-BE49-F238E27FC236}">
                          <a16:creationId xmlns:a16="http://schemas.microsoft.com/office/drawing/2014/main" id="{A5940FCB-00CC-CF92-6EAE-8302FD6720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直線コネクタ 287">
                      <a:extLst>
                        <a:ext uri="{FF2B5EF4-FFF2-40B4-BE49-F238E27FC236}">
                          <a16:creationId xmlns:a16="http://schemas.microsoft.com/office/drawing/2014/main" id="{1501053A-874C-E084-95AC-28A66BA846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直線コネクタ 288">
                      <a:extLst>
                        <a:ext uri="{FF2B5EF4-FFF2-40B4-BE49-F238E27FC236}">
                          <a16:creationId xmlns:a16="http://schemas.microsoft.com/office/drawing/2014/main" id="{1525915B-1E4D-93A9-1936-CFA0A41BCD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直線コネクタ 289">
                      <a:extLst>
                        <a:ext uri="{FF2B5EF4-FFF2-40B4-BE49-F238E27FC236}">
                          <a16:creationId xmlns:a16="http://schemas.microsoft.com/office/drawing/2014/main" id="{39C1A033-F8E6-FA56-B78D-204871691D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直線コネクタ 290">
                      <a:extLst>
                        <a:ext uri="{FF2B5EF4-FFF2-40B4-BE49-F238E27FC236}">
                          <a16:creationId xmlns:a16="http://schemas.microsoft.com/office/drawing/2014/main" id="{7264EE68-294C-ECF5-D0EE-59598E0D5E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直線コネクタ 291">
                      <a:extLst>
                        <a:ext uri="{FF2B5EF4-FFF2-40B4-BE49-F238E27FC236}">
                          <a16:creationId xmlns:a16="http://schemas.microsoft.com/office/drawing/2014/main" id="{AEC5F877-C723-3B94-4A5E-C8888B0109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直線コネクタ 292">
                      <a:extLst>
                        <a:ext uri="{FF2B5EF4-FFF2-40B4-BE49-F238E27FC236}">
                          <a16:creationId xmlns:a16="http://schemas.microsoft.com/office/drawing/2014/main" id="{DA7FA873-4AD9-5AA4-F8D7-BEEC7C8C4E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直線コネクタ 293">
                      <a:extLst>
                        <a:ext uri="{FF2B5EF4-FFF2-40B4-BE49-F238E27FC236}">
                          <a16:creationId xmlns:a16="http://schemas.microsoft.com/office/drawing/2014/main" id="{D8A49B15-C88B-2A54-825B-D0C6D81C6C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直線コネクタ 294">
                      <a:extLst>
                        <a:ext uri="{FF2B5EF4-FFF2-40B4-BE49-F238E27FC236}">
                          <a16:creationId xmlns:a16="http://schemas.microsoft.com/office/drawing/2014/main" id="{138B810A-329D-DE10-F1FE-41E5C1E69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直線コネクタ 295">
                      <a:extLst>
                        <a:ext uri="{FF2B5EF4-FFF2-40B4-BE49-F238E27FC236}">
                          <a16:creationId xmlns:a16="http://schemas.microsoft.com/office/drawing/2014/main" id="{E172B6E4-3B54-1C6D-FF07-AE5FA6450B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2" name="グループ化 271">
                    <a:extLst>
                      <a:ext uri="{FF2B5EF4-FFF2-40B4-BE49-F238E27FC236}">
                        <a16:creationId xmlns:a16="http://schemas.microsoft.com/office/drawing/2014/main" id="{44FBD281-9DDF-C247-F508-3F53239A4ED3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273" name="直線コネクタ 272">
                      <a:extLst>
                        <a:ext uri="{FF2B5EF4-FFF2-40B4-BE49-F238E27FC236}">
                          <a16:creationId xmlns:a16="http://schemas.microsoft.com/office/drawing/2014/main" id="{C3561AF3-2C2E-B417-9FA6-F50E1B50DF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直線コネクタ 273">
                      <a:extLst>
                        <a:ext uri="{FF2B5EF4-FFF2-40B4-BE49-F238E27FC236}">
                          <a16:creationId xmlns:a16="http://schemas.microsoft.com/office/drawing/2014/main" id="{AF83BDF4-C205-92B5-7E90-A48A32AB35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直線コネクタ 274">
                      <a:extLst>
                        <a:ext uri="{FF2B5EF4-FFF2-40B4-BE49-F238E27FC236}">
                          <a16:creationId xmlns:a16="http://schemas.microsoft.com/office/drawing/2014/main" id="{7917242A-4833-7E24-C629-FAE8B0DA2E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直線コネクタ 275">
                      <a:extLst>
                        <a:ext uri="{FF2B5EF4-FFF2-40B4-BE49-F238E27FC236}">
                          <a16:creationId xmlns:a16="http://schemas.microsoft.com/office/drawing/2014/main" id="{FDFAFD0A-03B0-E90C-EA98-D2B549593F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直線コネクタ 276">
                      <a:extLst>
                        <a:ext uri="{FF2B5EF4-FFF2-40B4-BE49-F238E27FC236}">
                          <a16:creationId xmlns:a16="http://schemas.microsoft.com/office/drawing/2014/main" id="{37BC272A-5D0C-7E5B-D1E7-7C5EE41E30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直線コネクタ 277">
                      <a:extLst>
                        <a:ext uri="{FF2B5EF4-FFF2-40B4-BE49-F238E27FC236}">
                          <a16:creationId xmlns:a16="http://schemas.microsoft.com/office/drawing/2014/main" id="{64658A52-0816-5D8F-4742-5AFAAD75BD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直線コネクタ 278">
                      <a:extLst>
                        <a:ext uri="{FF2B5EF4-FFF2-40B4-BE49-F238E27FC236}">
                          <a16:creationId xmlns:a16="http://schemas.microsoft.com/office/drawing/2014/main" id="{B318B5A0-3CA6-4C2B-B86D-61E1032A2A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直線コネクタ 279">
                      <a:extLst>
                        <a:ext uri="{FF2B5EF4-FFF2-40B4-BE49-F238E27FC236}">
                          <a16:creationId xmlns:a16="http://schemas.microsoft.com/office/drawing/2014/main" id="{A9D44899-3D4F-838E-A2DB-57E66E7C16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直線コネクタ 280">
                      <a:extLst>
                        <a:ext uri="{FF2B5EF4-FFF2-40B4-BE49-F238E27FC236}">
                          <a16:creationId xmlns:a16="http://schemas.microsoft.com/office/drawing/2014/main" id="{C1E31147-80AC-FD48-7661-BDA6742392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直線コネクタ 281">
                      <a:extLst>
                        <a:ext uri="{FF2B5EF4-FFF2-40B4-BE49-F238E27FC236}">
                          <a16:creationId xmlns:a16="http://schemas.microsoft.com/office/drawing/2014/main" id="{250199FC-490C-A737-4BA2-D13C6FF48F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直線コネクタ 282">
                      <a:extLst>
                        <a:ext uri="{FF2B5EF4-FFF2-40B4-BE49-F238E27FC236}">
                          <a16:creationId xmlns:a16="http://schemas.microsoft.com/office/drawing/2014/main" id="{24ED04E3-F559-2F65-17C9-7EE05E961F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直線コネクタ 283">
                      <a:extLst>
                        <a:ext uri="{FF2B5EF4-FFF2-40B4-BE49-F238E27FC236}">
                          <a16:creationId xmlns:a16="http://schemas.microsoft.com/office/drawing/2014/main" id="{A52097E0-4AAF-0928-E3F5-F77F6A1D28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id="{64FE0178-6DA8-BF56-6746-E8A51FBF8CD5}"/>
                </a:ext>
              </a:extLst>
            </p:cNvPr>
            <p:cNvGrpSpPr/>
            <p:nvPr/>
          </p:nvGrpSpPr>
          <p:grpSpPr>
            <a:xfrm>
              <a:off x="2777443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368" name="グループ化 367">
                <a:extLst>
                  <a:ext uri="{FF2B5EF4-FFF2-40B4-BE49-F238E27FC236}">
                    <a16:creationId xmlns:a16="http://schemas.microsoft.com/office/drawing/2014/main" id="{C9424295-813C-FAD9-61D1-22C3849D6266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424" name="グループ化 423">
                  <a:extLst>
                    <a:ext uri="{FF2B5EF4-FFF2-40B4-BE49-F238E27FC236}">
                      <a16:creationId xmlns:a16="http://schemas.microsoft.com/office/drawing/2014/main" id="{9D946A8A-FF11-6290-4F3F-9407F0ABE44D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430" name="正方形/長方形 429">
                    <a:extLst>
                      <a:ext uri="{FF2B5EF4-FFF2-40B4-BE49-F238E27FC236}">
                        <a16:creationId xmlns:a16="http://schemas.microsoft.com/office/drawing/2014/main" id="{6352A2D7-BC19-AAB8-A09E-A2503B2CE66A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1" name="正方形/長方形 430">
                    <a:extLst>
                      <a:ext uri="{FF2B5EF4-FFF2-40B4-BE49-F238E27FC236}">
                        <a16:creationId xmlns:a16="http://schemas.microsoft.com/office/drawing/2014/main" id="{DA2E0FE4-A321-9205-06B6-06E559BA48DF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2" name="正方形/長方形 431">
                    <a:extLst>
                      <a:ext uri="{FF2B5EF4-FFF2-40B4-BE49-F238E27FC236}">
                        <a16:creationId xmlns:a16="http://schemas.microsoft.com/office/drawing/2014/main" id="{44ADCFF1-8A88-AE25-ACAA-2075FC5DD44C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3" name="正方形/長方形 432">
                    <a:extLst>
                      <a:ext uri="{FF2B5EF4-FFF2-40B4-BE49-F238E27FC236}">
                        <a16:creationId xmlns:a16="http://schemas.microsoft.com/office/drawing/2014/main" id="{B990C5F9-A38C-4988-E6AE-E9776C52025A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4" name="正方形/長方形 433">
                    <a:extLst>
                      <a:ext uri="{FF2B5EF4-FFF2-40B4-BE49-F238E27FC236}">
                        <a16:creationId xmlns:a16="http://schemas.microsoft.com/office/drawing/2014/main" id="{9F458800-AFCA-55E2-D0EB-A197500C8F6C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25" name="円弧 424">
                  <a:extLst>
                    <a:ext uri="{FF2B5EF4-FFF2-40B4-BE49-F238E27FC236}">
                      <a16:creationId xmlns:a16="http://schemas.microsoft.com/office/drawing/2014/main" id="{0C514E8E-1657-E60C-D463-2DFFF241087A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26" name="直線コネクタ 425">
                  <a:extLst>
                    <a:ext uri="{FF2B5EF4-FFF2-40B4-BE49-F238E27FC236}">
                      <a16:creationId xmlns:a16="http://schemas.microsoft.com/office/drawing/2014/main" id="{BB055D49-40E5-4B2C-C222-35C27B7658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7" name="正方形/長方形 426">
                  <a:extLst>
                    <a:ext uri="{FF2B5EF4-FFF2-40B4-BE49-F238E27FC236}">
                      <a16:creationId xmlns:a16="http://schemas.microsoft.com/office/drawing/2014/main" id="{09EFAB20-CBD1-A6CB-05C7-AD9301D7C472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28" name="直線コネクタ 427">
                  <a:extLst>
                    <a:ext uri="{FF2B5EF4-FFF2-40B4-BE49-F238E27FC236}">
                      <a16:creationId xmlns:a16="http://schemas.microsoft.com/office/drawing/2014/main" id="{BCA5711C-2E23-C1B6-C131-767E9CBCE2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直線コネクタ 428">
                  <a:extLst>
                    <a:ext uri="{FF2B5EF4-FFF2-40B4-BE49-F238E27FC236}">
                      <a16:creationId xmlns:a16="http://schemas.microsoft.com/office/drawing/2014/main" id="{810686C8-FCC2-2921-83BB-1E174C268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グループ化 368">
                <a:extLst>
                  <a:ext uri="{FF2B5EF4-FFF2-40B4-BE49-F238E27FC236}">
                    <a16:creationId xmlns:a16="http://schemas.microsoft.com/office/drawing/2014/main" id="{F0E9DE9A-DECF-7DB7-B08F-D3D668D8EDB8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370" name="グループ化 369">
                  <a:extLst>
                    <a:ext uri="{FF2B5EF4-FFF2-40B4-BE49-F238E27FC236}">
                      <a16:creationId xmlns:a16="http://schemas.microsoft.com/office/drawing/2014/main" id="{8AC70137-E61D-F9F1-A080-BABAFA4C8F93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398" name="グループ化 397">
                    <a:extLst>
                      <a:ext uri="{FF2B5EF4-FFF2-40B4-BE49-F238E27FC236}">
                        <a16:creationId xmlns:a16="http://schemas.microsoft.com/office/drawing/2014/main" id="{48A54155-93ED-4D60-7BB5-E8F3805B3909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412" name="直線コネクタ 411">
                      <a:extLst>
                        <a:ext uri="{FF2B5EF4-FFF2-40B4-BE49-F238E27FC236}">
                          <a16:creationId xmlns:a16="http://schemas.microsoft.com/office/drawing/2014/main" id="{630D6E16-54BA-5099-1B38-FE8E85ACC8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直線コネクタ 412">
                      <a:extLst>
                        <a:ext uri="{FF2B5EF4-FFF2-40B4-BE49-F238E27FC236}">
                          <a16:creationId xmlns:a16="http://schemas.microsoft.com/office/drawing/2014/main" id="{BE0B74C4-ACF1-FB51-0563-27395CCB67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直線コネクタ 413">
                      <a:extLst>
                        <a:ext uri="{FF2B5EF4-FFF2-40B4-BE49-F238E27FC236}">
                          <a16:creationId xmlns:a16="http://schemas.microsoft.com/office/drawing/2014/main" id="{0B5DEB96-8421-5A08-F521-DFF3441BDC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直線コネクタ 414">
                      <a:extLst>
                        <a:ext uri="{FF2B5EF4-FFF2-40B4-BE49-F238E27FC236}">
                          <a16:creationId xmlns:a16="http://schemas.microsoft.com/office/drawing/2014/main" id="{8D69A0CA-F57C-8BD1-565B-697A4184E0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直線コネクタ 415">
                      <a:extLst>
                        <a:ext uri="{FF2B5EF4-FFF2-40B4-BE49-F238E27FC236}">
                          <a16:creationId xmlns:a16="http://schemas.microsoft.com/office/drawing/2014/main" id="{2BFFBDFB-5562-55AC-2778-00838780BA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直線コネクタ 416">
                      <a:extLst>
                        <a:ext uri="{FF2B5EF4-FFF2-40B4-BE49-F238E27FC236}">
                          <a16:creationId xmlns:a16="http://schemas.microsoft.com/office/drawing/2014/main" id="{1875C2D2-DC15-C276-D551-E9EC497851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直線コネクタ 417">
                      <a:extLst>
                        <a:ext uri="{FF2B5EF4-FFF2-40B4-BE49-F238E27FC236}">
                          <a16:creationId xmlns:a16="http://schemas.microsoft.com/office/drawing/2014/main" id="{7DFBA1D0-21CF-1437-3916-391476CB76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直線コネクタ 418">
                      <a:extLst>
                        <a:ext uri="{FF2B5EF4-FFF2-40B4-BE49-F238E27FC236}">
                          <a16:creationId xmlns:a16="http://schemas.microsoft.com/office/drawing/2014/main" id="{E29846FB-5A62-2345-CCD7-B4107658FC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直線コネクタ 419">
                      <a:extLst>
                        <a:ext uri="{FF2B5EF4-FFF2-40B4-BE49-F238E27FC236}">
                          <a16:creationId xmlns:a16="http://schemas.microsoft.com/office/drawing/2014/main" id="{AEBF1626-24C3-DB99-A1C2-64A4E5F3F2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直線コネクタ 420">
                      <a:extLst>
                        <a:ext uri="{FF2B5EF4-FFF2-40B4-BE49-F238E27FC236}">
                          <a16:creationId xmlns:a16="http://schemas.microsoft.com/office/drawing/2014/main" id="{DD8E23A4-9444-EBF1-A84A-C65E38C3DD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直線コネクタ 421">
                      <a:extLst>
                        <a:ext uri="{FF2B5EF4-FFF2-40B4-BE49-F238E27FC236}">
                          <a16:creationId xmlns:a16="http://schemas.microsoft.com/office/drawing/2014/main" id="{4DC506FE-50C3-E150-98AB-A0745D275C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3" name="直線コネクタ 422">
                      <a:extLst>
                        <a:ext uri="{FF2B5EF4-FFF2-40B4-BE49-F238E27FC236}">
                          <a16:creationId xmlns:a16="http://schemas.microsoft.com/office/drawing/2014/main" id="{6C0FB01B-5766-0A77-5BBB-E0E6BCF330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9" name="グループ化 398">
                    <a:extLst>
                      <a:ext uri="{FF2B5EF4-FFF2-40B4-BE49-F238E27FC236}">
                        <a16:creationId xmlns:a16="http://schemas.microsoft.com/office/drawing/2014/main" id="{6168FCC4-3329-24D0-8081-C8071FF2D259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400" name="直線コネクタ 399">
                      <a:extLst>
                        <a:ext uri="{FF2B5EF4-FFF2-40B4-BE49-F238E27FC236}">
                          <a16:creationId xmlns:a16="http://schemas.microsoft.com/office/drawing/2014/main" id="{E6E2D3E4-5B3D-F53B-AF54-F6D964159E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直線コネクタ 400">
                      <a:extLst>
                        <a:ext uri="{FF2B5EF4-FFF2-40B4-BE49-F238E27FC236}">
                          <a16:creationId xmlns:a16="http://schemas.microsoft.com/office/drawing/2014/main" id="{80761CEF-9576-7CA6-8970-937A33CEE1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2" name="直線コネクタ 401">
                      <a:extLst>
                        <a:ext uri="{FF2B5EF4-FFF2-40B4-BE49-F238E27FC236}">
                          <a16:creationId xmlns:a16="http://schemas.microsoft.com/office/drawing/2014/main" id="{EC377DCD-E15C-8C74-3378-D24545C083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直線コネクタ 402">
                      <a:extLst>
                        <a:ext uri="{FF2B5EF4-FFF2-40B4-BE49-F238E27FC236}">
                          <a16:creationId xmlns:a16="http://schemas.microsoft.com/office/drawing/2014/main" id="{F1142C94-D033-D6AD-DA01-8181739D84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直線コネクタ 403">
                      <a:extLst>
                        <a:ext uri="{FF2B5EF4-FFF2-40B4-BE49-F238E27FC236}">
                          <a16:creationId xmlns:a16="http://schemas.microsoft.com/office/drawing/2014/main" id="{DB1E1B88-EF93-068A-969E-C474B72614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直線コネクタ 404">
                      <a:extLst>
                        <a:ext uri="{FF2B5EF4-FFF2-40B4-BE49-F238E27FC236}">
                          <a16:creationId xmlns:a16="http://schemas.microsoft.com/office/drawing/2014/main" id="{08892CC8-25F7-4BE3-6095-C32D0D4F29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直線コネクタ 405">
                      <a:extLst>
                        <a:ext uri="{FF2B5EF4-FFF2-40B4-BE49-F238E27FC236}">
                          <a16:creationId xmlns:a16="http://schemas.microsoft.com/office/drawing/2014/main" id="{03E5A0E7-4ACE-1B74-A715-6B53786960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直線コネクタ 406">
                      <a:extLst>
                        <a:ext uri="{FF2B5EF4-FFF2-40B4-BE49-F238E27FC236}">
                          <a16:creationId xmlns:a16="http://schemas.microsoft.com/office/drawing/2014/main" id="{44C96B8D-CD49-0FD3-8C07-B4B3F8F9BD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直線コネクタ 407">
                      <a:extLst>
                        <a:ext uri="{FF2B5EF4-FFF2-40B4-BE49-F238E27FC236}">
                          <a16:creationId xmlns:a16="http://schemas.microsoft.com/office/drawing/2014/main" id="{F792DE56-0B21-8C23-28D2-B785374997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直線コネクタ 408">
                      <a:extLst>
                        <a:ext uri="{FF2B5EF4-FFF2-40B4-BE49-F238E27FC236}">
                          <a16:creationId xmlns:a16="http://schemas.microsoft.com/office/drawing/2014/main" id="{953F553F-FC76-01B3-C896-2EDEB2FBC3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直線コネクタ 409">
                      <a:extLst>
                        <a:ext uri="{FF2B5EF4-FFF2-40B4-BE49-F238E27FC236}">
                          <a16:creationId xmlns:a16="http://schemas.microsoft.com/office/drawing/2014/main" id="{1E8151BD-F06E-EAB6-1A11-BA9CACAD9D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直線コネクタ 410">
                      <a:extLst>
                        <a:ext uri="{FF2B5EF4-FFF2-40B4-BE49-F238E27FC236}">
                          <a16:creationId xmlns:a16="http://schemas.microsoft.com/office/drawing/2014/main" id="{6972B3C8-C9E9-F094-2CCF-6332D25B3E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1" name="グループ化 370">
                  <a:extLst>
                    <a:ext uri="{FF2B5EF4-FFF2-40B4-BE49-F238E27FC236}">
                      <a16:creationId xmlns:a16="http://schemas.microsoft.com/office/drawing/2014/main" id="{7B287487-320D-75EE-B550-146A7BB3ED6F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372" name="グループ化 371">
                    <a:extLst>
                      <a:ext uri="{FF2B5EF4-FFF2-40B4-BE49-F238E27FC236}">
                        <a16:creationId xmlns:a16="http://schemas.microsoft.com/office/drawing/2014/main" id="{C8DC30E7-CE36-4F60-9636-45CE61034BF2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386" name="直線コネクタ 385">
                      <a:extLst>
                        <a:ext uri="{FF2B5EF4-FFF2-40B4-BE49-F238E27FC236}">
                          <a16:creationId xmlns:a16="http://schemas.microsoft.com/office/drawing/2014/main" id="{528315EA-B152-27BA-BF89-D89E7D2AAB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直線コネクタ 386">
                      <a:extLst>
                        <a:ext uri="{FF2B5EF4-FFF2-40B4-BE49-F238E27FC236}">
                          <a16:creationId xmlns:a16="http://schemas.microsoft.com/office/drawing/2014/main" id="{61AD0009-97B5-1AE3-CE81-98022F4950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直線コネクタ 387">
                      <a:extLst>
                        <a:ext uri="{FF2B5EF4-FFF2-40B4-BE49-F238E27FC236}">
                          <a16:creationId xmlns:a16="http://schemas.microsoft.com/office/drawing/2014/main" id="{AAEF5ED6-9802-91E5-5F6F-C0DD00DCFF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9" name="直線コネクタ 388">
                      <a:extLst>
                        <a:ext uri="{FF2B5EF4-FFF2-40B4-BE49-F238E27FC236}">
                          <a16:creationId xmlns:a16="http://schemas.microsoft.com/office/drawing/2014/main" id="{90EA409A-7BD4-227C-3D37-291F475426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0" name="直線コネクタ 389">
                      <a:extLst>
                        <a:ext uri="{FF2B5EF4-FFF2-40B4-BE49-F238E27FC236}">
                          <a16:creationId xmlns:a16="http://schemas.microsoft.com/office/drawing/2014/main" id="{2D9C9FFF-1A68-50EC-4BA3-6B7C85D530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1" name="直線コネクタ 390">
                      <a:extLst>
                        <a:ext uri="{FF2B5EF4-FFF2-40B4-BE49-F238E27FC236}">
                          <a16:creationId xmlns:a16="http://schemas.microsoft.com/office/drawing/2014/main" id="{FD3051ED-1C1D-A0F7-A5DE-701D90C678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直線コネクタ 391">
                      <a:extLst>
                        <a:ext uri="{FF2B5EF4-FFF2-40B4-BE49-F238E27FC236}">
                          <a16:creationId xmlns:a16="http://schemas.microsoft.com/office/drawing/2014/main" id="{046B7571-3C7E-3A8E-AA9D-1B6B868446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直線コネクタ 392">
                      <a:extLst>
                        <a:ext uri="{FF2B5EF4-FFF2-40B4-BE49-F238E27FC236}">
                          <a16:creationId xmlns:a16="http://schemas.microsoft.com/office/drawing/2014/main" id="{A698BEB1-D330-AE7C-BC0D-64A0EF0495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直線コネクタ 393">
                      <a:extLst>
                        <a:ext uri="{FF2B5EF4-FFF2-40B4-BE49-F238E27FC236}">
                          <a16:creationId xmlns:a16="http://schemas.microsoft.com/office/drawing/2014/main" id="{7EC10CC1-4771-B762-3270-DCFCC7F3CC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直線コネクタ 394">
                      <a:extLst>
                        <a:ext uri="{FF2B5EF4-FFF2-40B4-BE49-F238E27FC236}">
                          <a16:creationId xmlns:a16="http://schemas.microsoft.com/office/drawing/2014/main" id="{74C669FF-4F95-1CCD-FF20-099306D89D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直線コネクタ 395">
                      <a:extLst>
                        <a:ext uri="{FF2B5EF4-FFF2-40B4-BE49-F238E27FC236}">
                          <a16:creationId xmlns:a16="http://schemas.microsoft.com/office/drawing/2014/main" id="{2459098B-C468-5144-5BA4-08CD24A7D9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直線コネクタ 396">
                      <a:extLst>
                        <a:ext uri="{FF2B5EF4-FFF2-40B4-BE49-F238E27FC236}">
                          <a16:creationId xmlns:a16="http://schemas.microsoft.com/office/drawing/2014/main" id="{EDAAAFEA-2BBB-30C5-0FCB-883FE6B67C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3" name="グループ化 372">
                    <a:extLst>
                      <a:ext uri="{FF2B5EF4-FFF2-40B4-BE49-F238E27FC236}">
                        <a16:creationId xmlns:a16="http://schemas.microsoft.com/office/drawing/2014/main" id="{E930CFFA-3073-1C82-F838-7DEB12CF1E28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374" name="直線コネクタ 373">
                      <a:extLst>
                        <a:ext uri="{FF2B5EF4-FFF2-40B4-BE49-F238E27FC236}">
                          <a16:creationId xmlns:a16="http://schemas.microsoft.com/office/drawing/2014/main" id="{C7BB30DD-2367-CCDB-F8AB-F050C8DF46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直線コネクタ 374">
                      <a:extLst>
                        <a:ext uri="{FF2B5EF4-FFF2-40B4-BE49-F238E27FC236}">
                          <a16:creationId xmlns:a16="http://schemas.microsoft.com/office/drawing/2014/main" id="{039636DA-4C0B-CCC7-9D9C-31B25F2A93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直線コネクタ 375">
                      <a:extLst>
                        <a:ext uri="{FF2B5EF4-FFF2-40B4-BE49-F238E27FC236}">
                          <a16:creationId xmlns:a16="http://schemas.microsoft.com/office/drawing/2014/main" id="{77A9FD9C-1759-9239-D54D-FC6E52B23F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直線コネクタ 376">
                      <a:extLst>
                        <a:ext uri="{FF2B5EF4-FFF2-40B4-BE49-F238E27FC236}">
                          <a16:creationId xmlns:a16="http://schemas.microsoft.com/office/drawing/2014/main" id="{4A5C543D-84B6-76B2-8536-83AEA2021B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直線コネクタ 377">
                      <a:extLst>
                        <a:ext uri="{FF2B5EF4-FFF2-40B4-BE49-F238E27FC236}">
                          <a16:creationId xmlns:a16="http://schemas.microsoft.com/office/drawing/2014/main" id="{7B264D22-D3FE-F89C-D95A-2B6AF8F671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直線コネクタ 378">
                      <a:extLst>
                        <a:ext uri="{FF2B5EF4-FFF2-40B4-BE49-F238E27FC236}">
                          <a16:creationId xmlns:a16="http://schemas.microsoft.com/office/drawing/2014/main" id="{88FF667C-A4F5-F9AC-128F-27089331FB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0" name="直線コネクタ 379">
                      <a:extLst>
                        <a:ext uri="{FF2B5EF4-FFF2-40B4-BE49-F238E27FC236}">
                          <a16:creationId xmlns:a16="http://schemas.microsoft.com/office/drawing/2014/main" id="{27699CCE-8F75-ACD2-C12D-CF8A6F7DF6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直線コネクタ 380">
                      <a:extLst>
                        <a:ext uri="{FF2B5EF4-FFF2-40B4-BE49-F238E27FC236}">
                          <a16:creationId xmlns:a16="http://schemas.microsoft.com/office/drawing/2014/main" id="{E7CF7AB8-FA99-5695-D22C-BA2229A6F9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直線コネクタ 381">
                      <a:extLst>
                        <a:ext uri="{FF2B5EF4-FFF2-40B4-BE49-F238E27FC236}">
                          <a16:creationId xmlns:a16="http://schemas.microsoft.com/office/drawing/2014/main" id="{8E02A25B-5F1A-05F4-9142-2D86F4C706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直線コネクタ 382">
                      <a:extLst>
                        <a:ext uri="{FF2B5EF4-FFF2-40B4-BE49-F238E27FC236}">
                          <a16:creationId xmlns:a16="http://schemas.microsoft.com/office/drawing/2014/main" id="{BD948CEC-83F5-2560-6CFD-7BCBAFD5DD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直線コネクタ 383">
                      <a:extLst>
                        <a:ext uri="{FF2B5EF4-FFF2-40B4-BE49-F238E27FC236}">
                          <a16:creationId xmlns:a16="http://schemas.microsoft.com/office/drawing/2014/main" id="{575CD988-3149-BAD6-9276-65F6F25A6D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直線コネクタ 384">
                      <a:extLst>
                        <a:ext uri="{FF2B5EF4-FFF2-40B4-BE49-F238E27FC236}">
                          <a16:creationId xmlns:a16="http://schemas.microsoft.com/office/drawing/2014/main" id="{53BC8D5A-2453-252F-0930-ACF7DEEDED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436" name="グループ化 435">
            <a:extLst>
              <a:ext uri="{FF2B5EF4-FFF2-40B4-BE49-F238E27FC236}">
                <a16:creationId xmlns:a16="http://schemas.microsoft.com/office/drawing/2014/main" id="{4BC7B575-17D5-2894-984E-1609B3CADE3A}"/>
              </a:ext>
            </a:extLst>
          </p:cNvPr>
          <p:cNvGrpSpPr/>
          <p:nvPr/>
        </p:nvGrpSpPr>
        <p:grpSpPr>
          <a:xfrm>
            <a:off x="4025707" y="4581383"/>
            <a:ext cx="2733261" cy="1646299"/>
            <a:chOff x="1218773" y="4581383"/>
            <a:chExt cx="2733261" cy="1646299"/>
          </a:xfrm>
        </p:grpSpPr>
        <p:sp>
          <p:nvSpPr>
            <p:cNvPr id="437" name="正方形/長方形 436">
              <a:extLst>
                <a:ext uri="{FF2B5EF4-FFF2-40B4-BE49-F238E27FC236}">
                  <a16:creationId xmlns:a16="http://schemas.microsoft.com/office/drawing/2014/main" id="{1038695B-955A-0B3E-5292-2A605D072030}"/>
                </a:ext>
              </a:extLst>
            </p:cNvPr>
            <p:cNvSpPr/>
            <p:nvPr/>
          </p:nvSpPr>
          <p:spPr>
            <a:xfrm>
              <a:off x="1218773" y="4581383"/>
              <a:ext cx="2733261" cy="16462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8" name="グループ化 437">
              <a:extLst>
                <a:ext uri="{FF2B5EF4-FFF2-40B4-BE49-F238E27FC236}">
                  <a16:creationId xmlns:a16="http://schemas.microsoft.com/office/drawing/2014/main" id="{21CDF0CD-30AD-51BC-9145-BC08E48FCAE2}"/>
                </a:ext>
              </a:extLst>
            </p:cNvPr>
            <p:cNvGrpSpPr/>
            <p:nvPr/>
          </p:nvGrpSpPr>
          <p:grpSpPr>
            <a:xfrm>
              <a:off x="1338562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507" name="グループ化 506">
                <a:extLst>
                  <a:ext uri="{FF2B5EF4-FFF2-40B4-BE49-F238E27FC236}">
                    <a16:creationId xmlns:a16="http://schemas.microsoft.com/office/drawing/2014/main" id="{BBF458C3-827D-160D-641F-7023EE126DFE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563" name="グループ化 562">
                  <a:extLst>
                    <a:ext uri="{FF2B5EF4-FFF2-40B4-BE49-F238E27FC236}">
                      <a16:creationId xmlns:a16="http://schemas.microsoft.com/office/drawing/2014/main" id="{73FD4D2C-02C7-732B-8C1A-2B279B70E0FC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569" name="正方形/長方形 568">
                    <a:extLst>
                      <a:ext uri="{FF2B5EF4-FFF2-40B4-BE49-F238E27FC236}">
                        <a16:creationId xmlns:a16="http://schemas.microsoft.com/office/drawing/2014/main" id="{118D749E-B21D-19FF-832E-2D6AD922E123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0" name="正方形/長方形 569">
                    <a:extLst>
                      <a:ext uri="{FF2B5EF4-FFF2-40B4-BE49-F238E27FC236}">
                        <a16:creationId xmlns:a16="http://schemas.microsoft.com/office/drawing/2014/main" id="{BEDE259E-35AF-9046-0206-15FD874D04CC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1" name="正方形/長方形 570">
                    <a:extLst>
                      <a:ext uri="{FF2B5EF4-FFF2-40B4-BE49-F238E27FC236}">
                        <a16:creationId xmlns:a16="http://schemas.microsoft.com/office/drawing/2014/main" id="{C85240A3-FF08-CCD1-F8A1-572FED675189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2" name="正方形/長方形 571">
                    <a:extLst>
                      <a:ext uri="{FF2B5EF4-FFF2-40B4-BE49-F238E27FC236}">
                        <a16:creationId xmlns:a16="http://schemas.microsoft.com/office/drawing/2014/main" id="{F757BE19-BA26-1127-7C44-F86C0C510E0B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3" name="正方形/長方形 572">
                    <a:extLst>
                      <a:ext uri="{FF2B5EF4-FFF2-40B4-BE49-F238E27FC236}">
                        <a16:creationId xmlns:a16="http://schemas.microsoft.com/office/drawing/2014/main" id="{D3A5630E-9185-577E-93BD-6298463C5CA3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64" name="円弧 563">
                  <a:extLst>
                    <a:ext uri="{FF2B5EF4-FFF2-40B4-BE49-F238E27FC236}">
                      <a16:creationId xmlns:a16="http://schemas.microsoft.com/office/drawing/2014/main" id="{138958A1-C36A-7E4E-44E1-CC8E66E587E9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65" name="直線コネクタ 564">
                  <a:extLst>
                    <a:ext uri="{FF2B5EF4-FFF2-40B4-BE49-F238E27FC236}">
                      <a16:creationId xmlns:a16="http://schemas.microsoft.com/office/drawing/2014/main" id="{176DA581-513C-586A-E888-A87924068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正方形/長方形 565">
                  <a:extLst>
                    <a:ext uri="{FF2B5EF4-FFF2-40B4-BE49-F238E27FC236}">
                      <a16:creationId xmlns:a16="http://schemas.microsoft.com/office/drawing/2014/main" id="{ABD215DB-D810-02EC-DE65-6DFDBC470249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67" name="直線コネクタ 566">
                  <a:extLst>
                    <a:ext uri="{FF2B5EF4-FFF2-40B4-BE49-F238E27FC236}">
                      <a16:creationId xmlns:a16="http://schemas.microsoft.com/office/drawing/2014/main" id="{06C5D7D4-A87B-E028-62C1-FE747F4FE1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直線コネクタ 567">
                  <a:extLst>
                    <a:ext uri="{FF2B5EF4-FFF2-40B4-BE49-F238E27FC236}">
                      <a16:creationId xmlns:a16="http://schemas.microsoft.com/office/drawing/2014/main" id="{0DA8A943-A509-D0DD-E346-5E0F6F5525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8" name="グループ化 507">
                <a:extLst>
                  <a:ext uri="{FF2B5EF4-FFF2-40B4-BE49-F238E27FC236}">
                    <a16:creationId xmlns:a16="http://schemas.microsoft.com/office/drawing/2014/main" id="{15DB75C6-70C7-914D-9455-5EB61FA28105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509" name="グループ化 508">
                  <a:extLst>
                    <a:ext uri="{FF2B5EF4-FFF2-40B4-BE49-F238E27FC236}">
                      <a16:creationId xmlns:a16="http://schemas.microsoft.com/office/drawing/2014/main" id="{DC10474E-104F-B52E-DD6C-62FD89E72E5E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537" name="グループ化 536">
                    <a:extLst>
                      <a:ext uri="{FF2B5EF4-FFF2-40B4-BE49-F238E27FC236}">
                        <a16:creationId xmlns:a16="http://schemas.microsoft.com/office/drawing/2014/main" id="{5A7A0740-4BCF-612F-34CB-4C5D2B6F7656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551" name="直線コネクタ 550">
                      <a:extLst>
                        <a:ext uri="{FF2B5EF4-FFF2-40B4-BE49-F238E27FC236}">
                          <a16:creationId xmlns:a16="http://schemas.microsoft.com/office/drawing/2014/main" id="{50FBEA24-27DA-591F-048C-81391C650D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2" name="直線コネクタ 551">
                      <a:extLst>
                        <a:ext uri="{FF2B5EF4-FFF2-40B4-BE49-F238E27FC236}">
                          <a16:creationId xmlns:a16="http://schemas.microsoft.com/office/drawing/2014/main" id="{D1895AEB-5BDF-B87A-165D-0863AF06DB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3" name="直線コネクタ 552">
                      <a:extLst>
                        <a:ext uri="{FF2B5EF4-FFF2-40B4-BE49-F238E27FC236}">
                          <a16:creationId xmlns:a16="http://schemas.microsoft.com/office/drawing/2014/main" id="{5F101CCC-8B36-73D5-8064-5D9AD8897E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4" name="直線コネクタ 553">
                      <a:extLst>
                        <a:ext uri="{FF2B5EF4-FFF2-40B4-BE49-F238E27FC236}">
                          <a16:creationId xmlns:a16="http://schemas.microsoft.com/office/drawing/2014/main" id="{E21F732E-26E0-7929-5689-5E320C60DD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5" name="直線コネクタ 554">
                      <a:extLst>
                        <a:ext uri="{FF2B5EF4-FFF2-40B4-BE49-F238E27FC236}">
                          <a16:creationId xmlns:a16="http://schemas.microsoft.com/office/drawing/2014/main" id="{4C1BAC14-425C-D388-B3B1-7E3B81246B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6" name="直線コネクタ 555">
                      <a:extLst>
                        <a:ext uri="{FF2B5EF4-FFF2-40B4-BE49-F238E27FC236}">
                          <a16:creationId xmlns:a16="http://schemas.microsoft.com/office/drawing/2014/main" id="{656C9BA1-1342-EBC5-9C2B-47371F5B10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直線コネクタ 556">
                      <a:extLst>
                        <a:ext uri="{FF2B5EF4-FFF2-40B4-BE49-F238E27FC236}">
                          <a16:creationId xmlns:a16="http://schemas.microsoft.com/office/drawing/2014/main" id="{6809AC14-7916-AEA7-8492-678C892289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8" name="直線コネクタ 557">
                      <a:extLst>
                        <a:ext uri="{FF2B5EF4-FFF2-40B4-BE49-F238E27FC236}">
                          <a16:creationId xmlns:a16="http://schemas.microsoft.com/office/drawing/2014/main" id="{8D3F8716-274A-F947-AD0E-A183B124F4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9" name="直線コネクタ 558">
                      <a:extLst>
                        <a:ext uri="{FF2B5EF4-FFF2-40B4-BE49-F238E27FC236}">
                          <a16:creationId xmlns:a16="http://schemas.microsoft.com/office/drawing/2014/main" id="{2D0281D1-861A-B794-9345-46F995ED48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0" name="直線コネクタ 559">
                      <a:extLst>
                        <a:ext uri="{FF2B5EF4-FFF2-40B4-BE49-F238E27FC236}">
                          <a16:creationId xmlns:a16="http://schemas.microsoft.com/office/drawing/2014/main" id="{4C4819B3-CF30-D4A0-29D1-E00A206EB8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直線コネクタ 560">
                      <a:extLst>
                        <a:ext uri="{FF2B5EF4-FFF2-40B4-BE49-F238E27FC236}">
                          <a16:creationId xmlns:a16="http://schemas.microsoft.com/office/drawing/2014/main" id="{749ED0E5-A5CD-FA0A-F473-3873AB2F3D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直線コネクタ 561">
                      <a:extLst>
                        <a:ext uri="{FF2B5EF4-FFF2-40B4-BE49-F238E27FC236}">
                          <a16:creationId xmlns:a16="http://schemas.microsoft.com/office/drawing/2014/main" id="{0AEDB5DD-3BAE-8928-F8EF-B9A4DA2910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8" name="グループ化 537">
                    <a:extLst>
                      <a:ext uri="{FF2B5EF4-FFF2-40B4-BE49-F238E27FC236}">
                        <a16:creationId xmlns:a16="http://schemas.microsoft.com/office/drawing/2014/main" id="{2761C0BE-3A65-DEA2-A772-54700CD5970F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539" name="直線コネクタ 538">
                      <a:extLst>
                        <a:ext uri="{FF2B5EF4-FFF2-40B4-BE49-F238E27FC236}">
                          <a16:creationId xmlns:a16="http://schemas.microsoft.com/office/drawing/2014/main" id="{F687E4ED-97C6-8B8E-97DB-4B70E836F9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0" name="直線コネクタ 539">
                      <a:extLst>
                        <a:ext uri="{FF2B5EF4-FFF2-40B4-BE49-F238E27FC236}">
                          <a16:creationId xmlns:a16="http://schemas.microsoft.com/office/drawing/2014/main" id="{0A837E78-E339-2321-3011-DF49A40240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直線コネクタ 540">
                      <a:extLst>
                        <a:ext uri="{FF2B5EF4-FFF2-40B4-BE49-F238E27FC236}">
                          <a16:creationId xmlns:a16="http://schemas.microsoft.com/office/drawing/2014/main" id="{5E16FE2E-5E8F-34EF-5F53-E7FB0EE782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2" name="直線コネクタ 541">
                      <a:extLst>
                        <a:ext uri="{FF2B5EF4-FFF2-40B4-BE49-F238E27FC236}">
                          <a16:creationId xmlns:a16="http://schemas.microsoft.com/office/drawing/2014/main" id="{357465D6-3322-AEA9-1547-50E9A8CC2A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直線コネクタ 542">
                      <a:extLst>
                        <a:ext uri="{FF2B5EF4-FFF2-40B4-BE49-F238E27FC236}">
                          <a16:creationId xmlns:a16="http://schemas.microsoft.com/office/drawing/2014/main" id="{6B1B18A2-E7CE-5D52-F5DD-7EF6DF0AED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4" name="直線コネクタ 543">
                      <a:extLst>
                        <a:ext uri="{FF2B5EF4-FFF2-40B4-BE49-F238E27FC236}">
                          <a16:creationId xmlns:a16="http://schemas.microsoft.com/office/drawing/2014/main" id="{759D2DE2-78DB-E7D1-1840-049ED9431D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5" name="直線コネクタ 544">
                      <a:extLst>
                        <a:ext uri="{FF2B5EF4-FFF2-40B4-BE49-F238E27FC236}">
                          <a16:creationId xmlns:a16="http://schemas.microsoft.com/office/drawing/2014/main" id="{6F25EA9E-31EF-D764-B4E8-6D9529C574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6" name="直線コネクタ 545">
                      <a:extLst>
                        <a:ext uri="{FF2B5EF4-FFF2-40B4-BE49-F238E27FC236}">
                          <a16:creationId xmlns:a16="http://schemas.microsoft.com/office/drawing/2014/main" id="{534B8365-2C6A-B75D-A06B-AFE61E714F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7" name="直線コネクタ 546">
                      <a:extLst>
                        <a:ext uri="{FF2B5EF4-FFF2-40B4-BE49-F238E27FC236}">
                          <a16:creationId xmlns:a16="http://schemas.microsoft.com/office/drawing/2014/main" id="{CDBFA57E-B13F-B810-41DF-694513E773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8" name="直線コネクタ 547">
                      <a:extLst>
                        <a:ext uri="{FF2B5EF4-FFF2-40B4-BE49-F238E27FC236}">
                          <a16:creationId xmlns:a16="http://schemas.microsoft.com/office/drawing/2014/main" id="{FB4D4756-DD0D-5C30-47EA-B903146007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9" name="直線コネクタ 548">
                      <a:extLst>
                        <a:ext uri="{FF2B5EF4-FFF2-40B4-BE49-F238E27FC236}">
                          <a16:creationId xmlns:a16="http://schemas.microsoft.com/office/drawing/2014/main" id="{3D0E4D64-8F0D-FD38-604F-DF2D67321B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0" name="直線コネクタ 549">
                      <a:extLst>
                        <a:ext uri="{FF2B5EF4-FFF2-40B4-BE49-F238E27FC236}">
                          <a16:creationId xmlns:a16="http://schemas.microsoft.com/office/drawing/2014/main" id="{460D4002-96E4-B588-67B0-666238EBB7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10" name="グループ化 509">
                  <a:extLst>
                    <a:ext uri="{FF2B5EF4-FFF2-40B4-BE49-F238E27FC236}">
                      <a16:creationId xmlns:a16="http://schemas.microsoft.com/office/drawing/2014/main" id="{82E0CEC5-E78E-5992-AAB4-DCC57E07FC79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511" name="グループ化 510">
                    <a:extLst>
                      <a:ext uri="{FF2B5EF4-FFF2-40B4-BE49-F238E27FC236}">
                        <a16:creationId xmlns:a16="http://schemas.microsoft.com/office/drawing/2014/main" id="{CCFA3648-B97E-E4FF-278C-47C60CA1331A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525" name="直線コネクタ 524">
                      <a:extLst>
                        <a:ext uri="{FF2B5EF4-FFF2-40B4-BE49-F238E27FC236}">
                          <a16:creationId xmlns:a16="http://schemas.microsoft.com/office/drawing/2014/main" id="{503EC90B-7871-2A20-217A-8FFBC088E6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直線コネクタ 525">
                      <a:extLst>
                        <a:ext uri="{FF2B5EF4-FFF2-40B4-BE49-F238E27FC236}">
                          <a16:creationId xmlns:a16="http://schemas.microsoft.com/office/drawing/2014/main" id="{90C03D51-C0E2-0745-D7FE-12472E49DF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直線コネクタ 526">
                      <a:extLst>
                        <a:ext uri="{FF2B5EF4-FFF2-40B4-BE49-F238E27FC236}">
                          <a16:creationId xmlns:a16="http://schemas.microsoft.com/office/drawing/2014/main" id="{685D4E81-2DEC-7154-8910-49CA1FCC87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直線コネクタ 527">
                      <a:extLst>
                        <a:ext uri="{FF2B5EF4-FFF2-40B4-BE49-F238E27FC236}">
                          <a16:creationId xmlns:a16="http://schemas.microsoft.com/office/drawing/2014/main" id="{85B3D2D7-6237-46CF-EA24-358453E6EF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直線コネクタ 528">
                      <a:extLst>
                        <a:ext uri="{FF2B5EF4-FFF2-40B4-BE49-F238E27FC236}">
                          <a16:creationId xmlns:a16="http://schemas.microsoft.com/office/drawing/2014/main" id="{CBCCEB11-16EF-AD05-1454-9B65E9944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直線コネクタ 529">
                      <a:extLst>
                        <a:ext uri="{FF2B5EF4-FFF2-40B4-BE49-F238E27FC236}">
                          <a16:creationId xmlns:a16="http://schemas.microsoft.com/office/drawing/2014/main" id="{DE7E8173-D834-C9B7-CB67-96CE39AE0E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直線コネクタ 530">
                      <a:extLst>
                        <a:ext uri="{FF2B5EF4-FFF2-40B4-BE49-F238E27FC236}">
                          <a16:creationId xmlns:a16="http://schemas.microsoft.com/office/drawing/2014/main" id="{BE04526E-CDA1-DEAD-5CEF-4EEB1F8114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直線コネクタ 531">
                      <a:extLst>
                        <a:ext uri="{FF2B5EF4-FFF2-40B4-BE49-F238E27FC236}">
                          <a16:creationId xmlns:a16="http://schemas.microsoft.com/office/drawing/2014/main" id="{EE7AFD42-FE68-8AB6-CA3E-D961533E6D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直線コネクタ 532">
                      <a:extLst>
                        <a:ext uri="{FF2B5EF4-FFF2-40B4-BE49-F238E27FC236}">
                          <a16:creationId xmlns:a16="http://schemas.microsoft.com/office/drawing/2014/main" id="{06ECB021-152B-9AEB-4A60-F27BB1EACF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直線コネクタ 533">
                      <a:extLst>
                        <a:ext uri="{FF2B5EF4-FFF2-40B4-BE49-F238E27FC236}">
                          <a16:creationId xmlns:a16="http://schemas.microsoft.com/office/drawing/2014/main" id="{B0554EE2-999D-AD79-448D-3AE686BBC1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直線コネクタ 534">
                      <a:extLst>
                        <a:ext uri="{FF2B5EF4-FFF2-40B4-BE49-F238E27FC236}">
                          <a16:creationId xmlns:a16="http://schemas.microsoft.com/office/drawing/2014/main" id="{D2C16987-A7BC-A542-C352-6E269E3EF9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直線コネクタ 535">
                      <a:extLst>
                        <a:ext uri="{FF2B5EF4-FFF2-40B4-BE49-F238E27FC236}">
                          <a16:creationId xmlns:a16="http://schemas.microsoft.com/office/drawing/2014/main" id="{48610937-67C5-53D5-91AA-AD02899C19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2" name="グループ化 511">
                    <a:extLst>
                      <a:ext uri="{FF2B5EF4-FFF2-40B4-BE49-F238E27FC236}">
                        <a16:creationId xmlns:a16="http://schemas.microsoft.com/office/drawing/2014/main" id="{0A49B14C-7C93-771E-FF01-9E5475574FFD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513" name="直線コネクタ 512">
                      <a:extLst>
                        <a:ext uri="{FF2B5EF4-FFF2-40B4-BE49-F238E27FC236}">
                          <a16:creationId xmlns:a16="http://schemas.microsoft.com/office/drawing/2014/main" id="{F94C43EC-FFE9-75E3-A943-82E9E6DDAC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4" name="直線コネクタ 513">
                      <a:extLst>
                        <a:ext uri="{FF2B5EF4-FFF2-40B4-BE49-F238E27FC236}">
                          <a16:creationId xmlns:a16="http://schemas.microsoft.com/office/drawing/2014/main" id="{6FF9470A-589D-8310-10CD-CFE4BABEA7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5" name="直線コネクタ 514">
                      <a:extLst>
                        <a:ext uri="{FF2B5EF4-FFF2-40B4-BE49-F238E27FC236}">
                          <a16:creationId xmlns:a16="http://schemas.microsoft.com/office/drawing/2014/main" id="{8075695D-B532-9351-1A27-93223D1519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6" name="直線コネクタ 515">
                      <a:extLst>
                        <a:ext uri="{FF2B5EF4-FFF2-40B4-BE49-F238E27FC236}">
                          <a16:creationId xmlns:a16="http://schemas.microsoft.com/office/drawing/2014/main" id="{AC0FED88-2C4B-51DB-D8F8-F3FCAD86EB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7" name="直線コネクタ 516">
                      <a:extLst>
                        <a:ext uri="{FF2B5EF4-FFF2-40B4-BE49-F238E27FC236}">
                          <a16:creationId xmlns:a16="http://schemas.microsoft.com/office/drawing/2014/main" id="{B02C43F3-E6F7-3E86-A0FE-67A72E4FE3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8" name="直線コネクタ 517">
                      <a:extLst>
                        <a:ext uri="{FF2B5EF4-FFF2-40B4-BE49-F238E27FC236}">
                          <a16:creationId xmlns:a16="http://schemas.microsoft.com/office/drawing/2014/main" id="{C193E9A9-C842-A8CC-8374-2157732F84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9" name="直線コネクタ 518">
                      <a:extLst>
                        <a:ext uri="{FF2B5EF4-FFF2-40B4-BE49-F238E27FC236}">
                          <a16:creationId xmlns:a16="http://schemas.microsoft.com/office/drawing/2014/main" id="{CEFBFA81-46BB-6B91-46A9-67661A32E4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直線コネクタ 519">
                      <a:extLst>
                        <a:ext uri="{FF2B5EF4-FFF2-40B4-BE49-F238E27FC236}">
                          <a16:creationId xmlns:a16="http://schemas.microsoft.com/office/drawing/2014/main" id="{15CB7F39-B156-38B9-4368-842C98FC76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1" name="直線コネクタ 520">
                      <a:extLst>
                        <a:ext uri="{FF2B5EF4-FFF2-40B4-BE49-F238E27FC236}">
                          <a16:creationId xmlns:a16="http://schemas.microsoft.com/office/drawing/2014/main" id="{6247181D-15D4-7020-3BA9-CC887D4241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直線コネクタ 521">
                      <a:extLst>
                        <a:ext uri="{FF2B5EF4-FFF2-40B4-BE49-F238E27FC236}">
                          <a16:creationId xmlns:a16="http://schemas.microsoft.com/office/drawing/2014/main" id="{B091CC28-D3DC-B697-94C5-1EBBB75A17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直線コネクタ 522">
                      <a:extLst>
                        <a:ext uri="{FF2B5EF4-FFF2-40B4-BE49-F238E27FC236}">
                          <a16:creationId xmlns:a16="http://schemas.microsoft.com/office/drawing/2014/main" id="{775DB0D5-4944-10FC-0D69-6C2607C11C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直線コネクタ 523">
                      <a:extLst>
                        <a:ext uri="{FF2B5EF4-FFF2-40B4-BE49-F238E27FC236}">
                          <a16:creationId xmlns:a16="http://schemas.microsoft.com/office/drawing/2014/main" id="{409DA59C-E372-27B2-C704-C97AC46333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39" name="グループ化 438">
              <a:extLst>
                <a:ext uri="{FF2B5EF4-FFF2-40B4-BE49-F238E27FC236}">
                  <a16:creationId xmlns:a16="http://schemas.microsoft.com/office/drawing/2014/main" id="{17802523-F3D3-B276-F445-3B9248536675}"/>
                </a:ext>
              </a:extLst>
            </p:cNvPr>
            <p:cNvGrpSpPr/>
            <p:nvPr/>
          </p:nvGrpSpPr>
          <p:grpSpPr>
            <a:xfrm>
              <a:off x="2777443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440" name="グループ化 439">
                <a:extLst>
                  <a:ext uri="{FF2B5EF4-FFF2-40B4-BE49-F238E27FC236}">
                    <a16:creationId xmlns:a16="http://schemas.microsoft.com/office/drawing/2014/main" id="{C83BDCC8-AAA5-BD93-6153-E40D9D037878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496" name="グループ化 495">
                  <a:extLst>
                    <a:ext uri="{FF2B5EF4-FFF2-40B4-BE49-F238E27FC236}">
                      <a16:creationId xmlns:a16="http://schemas.microsoft.com/office/drawing/2014/main" id="{D3C810BF-AB33-6369-ACA2-A92ECA5BBAC3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502" name="正方形/長方形 501">
                    <a:extLst>
                      <a:ext uri="{FF2B5EF4-FFF2-40B4-BE49-F238E27FC236}">
                        <a16:creationId xmlns:a16="http://schemas.microsoft.com/office/drawing/2014/main" id="{0B2AF633-B1FC-FCD0-8490-551428193234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3" name="正方形/長方形 502">
                    <a:extLst>
                      <a:ext uri="{FF2B5EF4-FFF2-40B4-BE49-F238E27FC236}">
                        <a16:creationId xmlns:a16="http://schemas.microsoft.com/office/drawing/2014/main" id="{AB15CD40-898D-437D-1422-E3BEF7AD6607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4" name="正方形/長方形 503">
                    <a:extLst>
                      <a:ext uri="{FF2B5EF4-FFF2-40B4-BE49-F238E27FC236}">
                        <a16:creationId xmlns:a16="http://schemas.microsoft.com/office/drawing/2014/main" id="{E78E16B8-1836-BF85-65FB-3BA8300112EC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5" name="正方形/長方形 504">
                    <a:extLst>
                      <a:ext uri="{FF2B5EF4-FFF2-40B4-BE49-F238E27FC236}">
                        <a16:creationId xmlns:a16="http://schemas.microsoft.com/office/drawing/2014/main" id="{F96E519F-B840-4FBE-5370-48DE7F86BE2D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6" name="正方形/長方形 505">
                    <a:extLst>
                      <a:ext uri="{FF2B5EF4-FFF2-40B4-BE49-F238E27FC236}">
                        <a16:creationId xmlns:a16="http://schemas.microsoft.com/office/drawing/2014/main" id="{80599408-94C9-4EF0-7E5D-698479B0095F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97" name="円弧 496">
                  <a:extLst>
                    <a:ext uri="{FF2B5EF4-FFF2-40B4-BE49-F238E27FC236}">
                      <a16:creationId xmlns:a16="http://schemas.microsoft.com/office/drawing/2014/main" id="{C4B45878-6D29-D7E3-15D7-27BAEB123EB6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98" name="直線コネクタ 497">
                  <a:extLst>
                    <a:ext uri="{FF2B5EF4-FFF2-40B4-BE49-F238E27FC236}">
                      <a16:creationId xmlns:a16="http://schemas.microsoft.com/office/drawing/2014/main" id="{CB7C6AFC-6806-9393-856F-32178D4AE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9" name="正方形/長方形 498">
                  <a:extLst>
                    <a:ext uri="{FF2B5EF4-FFF2-40B4-BE49-F238E27FC236}">
                      <a16:creationId xmlns:a16="http://schemas.microsoft.com/office/drawing/2014/main" id="{20D440C5-F4ED-7D7A-1A50-BDC043EEC071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00" name="直線コネクタ 499">
                  <a:extLst>
                    <a:ext uri="{FF2B5EF4-FFF2-40B4-BE49-F238E27FC236}">
                      <a16:creationId xmlns:a16="http://schemas.microsoft.com/office/drawing/2014/main" id="{DFE82327-6B56-AC23-CB36-A713CD10B5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線コネクタ 500">
                  <a:extLst>
                    <a:ext uri="{FF2B5EF4-FFF2-40B4-BE49-F238E27FC236}">
                      <a16:creationId xmlns:a16="http://schemas.microsoft.com/office/drawing/2014/main" id="{B6028FB9-6832-E271-9D3D-41AEECBCB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グループ化 440">
                <a:extLst>
                  <a:ext uri="{FF2B5EF4-FFF2-40B4-BE49-F238E27FC236}">
                    <a16:creationId xmlns:a16="http://schemas.microsoft.com/office/drawing/2014/main" id="{A8352D6D-0576-8FB8-1447-DA8388B60511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442" name="グループ化 441">
                  <a:extLst>
                    <a:ext uri="{FF2B5EF4-FFF2-40B4-BE49-F238E27FC236}">
                      <a16:creationId xmlns:a16="http://schemas.microsoft.com/office/drawing/2014/main" id="{8AAE8370-B9B4-6BB6-8CE4-82D47F4A5EBF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470" name="グループ化 469">
                    <a:extLst>
                      <a:ext uri="{FF2B5EF4-FFF2-40B4-BE49-F238E27FC236}">
                        <a16:creationId xmlns:a16="http://schemas.microsoft.com/office/drawing/2014/main" id="{EE3A52C0-8674-9BBF-06A6-34DD82DBC51F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484" name="直線コネクタ 483">
                      <a:extLst>
                        <a:ext uri="{FF2B5EF4-FFF2-40B4-BE49-F238E27FC236}">
                          <a16:creationId xmlns:a16="http://schemas.microsoft.com/office/drawing/2014/main" id="{2488F018-5A8C-4265-A429-771BCABEA4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5" name="直線コネクタ 484">
                      <a:extLst>
                        <a:ext uri="{FF2B5EF4-FFF2-40B4-BE49-F238E27FC236}">
                          <a16:creationId xmlns:a16="http://schemas.microsoft.com/office/drawing/2014/main" id="{8147FAB8-5956-89F2-9F30-548554C174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6" name="直線コネクタ 485">
                      <a:extLst>
                        <a:ext uri="{FF2B5EF4-FFF2-40B4-BE49-F238E27FC236}">
                          <a16:creationId xmlns:a16="http://schemas.microsoft.com/office/drawing/2014/main" id="{A960A5FD-EB63-F752-5A75-B69C243028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7" name="直線コネクタ 486">
                      <a:extLst>
                        <a:ext uri="{FF2B5EF4-FFF2-40B4-BE49-F238E27FC236}">
                          <a16:creationId xmlns:a16="http://schemas.microsoft.com/office/drawing/2014/main" id="{51817DD0-B158-5FC9-0D54-33EAF70774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8" name="直線コネクタ 487">
                      <a:extLst>
                        <a:ext uri="{FF2B5EF4-FFF2-40B4-BE49-F238E27FC236}">
                          <a16:creationId xmlns:a16="http://schemas.microsoft.com/office/drawing/2014/main" id="{D54E886D-8F29-7418-7943-2A90C93177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直線コネクタ 488">
                      <a:extLst>
                        <a:ext uri="{FF2B5EF4-FFF2-40B4-BE49-F238E27FC236}">
                          <a16:creationId xmlns:a16="http://schemas.microsoft.com/office/drawing/2014/main" id="{66FD7E0A-F194-6EFD-81E9-FA07350E47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直線コネクタ 489">
                      <a:extLst>
                        <a:ext uri="{FF2B5EF4-FFF2-40B4-BE49-F238E27FC236}">
                          <a16:creationId xmlns:a16="http://schemas.microsoft.com/office/drawing/2014/main" id="{0B5F5A51-554C-7F01-9254-F147AC6B3A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直線コネクタ 490">
                      <a:extLst>
                        <a:ext uri="{FF2B5EF4-FFF2-40B4-BE49-F238E27FC236}">
                          <a16:creationId xmlns:a16="http://schemas.microsoft.com/office/drawing/2014/main" id="{2F1BE89E-4FFD-37D3-F340-6099BB9E05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直線コネクタ 491">
                      <a:extLst>
                        <a:ext uri="{FF2B5EF4-FFF2-40B4-BE49-F238E27FC236}">
                          <a16:creationId xmlns:a16="http://schemas.microsoft.com/office/drawing/2014/main" id="{F7F7D1CF-B1D1-61B8-3425-78479FEA7A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直線コネクタ 492">
                      <a:extLst>
                        <a:ext uri="{FF2B5EF4-FFF2-40B4-BE49-F238E27FC236}">
                          <a16:creationId xmlns:a16="http://schemas.microsoft.com/office/drawing/2014/main" id="{57445C5A-910B-5558-11A3-353424FA41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直線コネクタ 493">
                      <a:extLst>
                        <a:ext uri="{FF2B5EF4-FFF2-40B4-BE49-F238E27FC236}">
                          <a16:creationId xmlns:a16="http://schemas.microsoft.com/office/drawing/2014/main" id="{22973BAE-67CE-5F1D-0086-BDE51F6AD4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直線コネクタ 494">
                      <a:extLst>
                        <a:ext uri="{FF2B5EF4-FFF2-40B4-BE49-F238E27FC236}">
                          <a16:creationId xmlns:a16="http://schemas.microsoft.com/office/drawing/2014/main" id="{A605C8CD-740F-99EB-DC03-196E061252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1" name="グループ化 470">
                    <a:extLst>
                      <a:ext uri="{FF2B5EF4-FFF2-40B4-BE49-F238E27FC236}">
                        <a16:creationId xmlns:a16="http://schemas.microsoft.com/office/drawing/2014/main" id="{990A5459-363C-4012-17C7-3788FF31B86F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472" name="直線コネクタ 471">
                      <a:extLst>
                        <a:ext uri="{FF2B5EF4-FFF2-40B4-BE49-F238E27FC236}">
                          <a16:creationId xmlns:a16="http://schemas.microsoft.com/office/drawing/2014/main" id="{8E7FBCAF-DEAD-D203-1906-9C9DE2AB70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3" name="直線コネクタ 472">
                      <a:extLst>
                        <a:ext uri="{FF2B5EF4-FFF2-40B4-BE49-F238E27FC236}">
                          <a16:creationId xmlns:a16="http://schemas.microsoft.com/office/drawing/2014/main" id="{68ED67E1-FB5E-D766-88C4-69419EFAF8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直線コネクタ 473">
                      <a:extLst>
                        <a:ext uri="{FF2B5EF4-FFF2-40B4-BE49-F238E27FC236}">
                          <a16:creationId xmlns:a16="http://schemas.microsoft.com/office/drawing/2014/main" id="{0F2C1ABB-B63C-514C-328F-2B48AFA506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直線コネクタ 474">
                      <a:extLst>
                        <a:ext uri="{FF2B5EF4-FFF2-40B4-BE49-F238E27FC236}">
                          <a16:creationId xmlns:a16="http://schemas.microsoft.com/office/drawing/2014/main" id="{079F870E-A7BA-078C-7846-CC3D2AACD4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直線コネクタ 475">
                      <a:extLst>
                        <a:ext uri="{FF2B5EF4-FFF2-40B4-BE49-F238E27FC236}">
                          <a16:creationId xmlns:a16="http://schemas.microsoft.com/office/drawing/2014/main" id="{A4F2FF3D-054A-964E-983C-34A7CFC22E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直線コネクタ 476">
                      <a:extLst>
                        <a:ext uri="{FF2B5EF4-FFF2-40B4-BE49-F238E27FC236}">
                          <a16:creationId xmlns:a16="http://schemas.microsoft.com/office/drawing/2014/main" id="{C0AF73D9-1F41-5B5B-4176-1893B7BC25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直線コネクタ 477">
                      <a:extLst>
                        <a:ext uri="{FF2B5EF4-FFF2-40B4-BE49-F238E27FC236}">
                          <a16:creationId xmlns:a16="http://schemas.microsoft.com/office/drawing/2014/main" id="{2470FB79-7BD7-32FF-56FD-A825F4AC9C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直線コネクタ 478">
                      <a:extLst>
                        <a:ext uri="{FF2B5EF4-FFF2-40B4-BE49-F238E27FC236}">
                          <a16:creationId xmlns:a16="http://schemas.microsoft.com/office/drawing/2014/main" id="{7C597C36-37DB-20F3-032C-F983055645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直線コネクタ 479">
                      <a:extLst>
                        <a:ext uri="{FF2B5EF4-FFF2-40B4-BE49-F238E27FC236}">
                          <a16:creationId xmlns:a16="http://schemas.microsoft.com/office/drawing/2014/main" id="{07FAA024-6BDE-5A05-8E44-06B41FCA13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直線コネクタ 480">
                      <a:extLst>
                        <a:ext uri="{FF2B5EF4-FFF2-40B4-BE49-F238E27FC236}">
                          <a16:creationId xmlns:a16="http://schemas.microsoft.com/office/drawing/2014/main" id="{6B320903-0EE9-DC92-7956-E5D0469666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2" name="直線コネクタ 481">
                      <a:extLst>
                        <a:ext uri="{FF2B5EF4-FFF2-40B4-BE49-F238E27FC236}">
                          <a16:creationId xmlns:a16="http://schemas.microsoft.com/office/drawing/2014/main" id="{1EB27030-BA4C-DA2B-5086-1950EBE628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直線コネクタ 482">
                      <a:extLst>
                        <a:ext uri="{FF2B5EF4-FFF2-40B4-BE49-F238E27FC236}">
                          <a16:creationId xmlns:a16="http://schemas.microsoft.com/office/drawing/2014/main" id="{42F4B5EE-DD97-402E-51C1-7FCECFCF0D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3" name="グループ化 442">
                  <a:extLst>
                    <a:ext uri="{FF2B5EF4-FFF2-40B4-BE49-F238E27FC236}">
                      <a16:creationId xmlns:a16="http://schemas.microsoft.com/office/drawing/2014/main" id="{4B5A4ABE-CDEE-4CCE-8AC4-3EC29AEB5014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444" name="グループ化 443">
                    <a:extLst>
                      <a:ext uri="{FF2B5EF4-FFF2-40B4-BE49-F238E27FC236}">
                        <a16:creationId xmlns:a16="http://schemas.microsoft.com/office/drawing/2014/main" id="{477BFE01-939A-6324-5AE0-7F9E25BBA37D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458" name="直線コネクタ 457">
                      <a:extLst>
                        <a:ext uri="{FF2B5EF4-FFF2-40B4-BE49-F238E27FC236}">
                          <a16:creationId xmlns:a16="http://schemas.microsoft.com/office/drawing/2014/main" id="{F2940744-651E-68FD-F6A9-EBB091E103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9" name="直線コネクタ 458">
                      <a:extLst>
                        <a:ext uri="{FF2B5EF4-FFF2-40B4-BE49-F238E27FC236}">
                          <a16:creationId xmlns:a16="http://schemas.microsoft.com/office/drawing/2014/main" id="{98D40658-AC15-90B2-9666-05EA4F92F1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0" name="直線コネクタ 459">
                      <a:extLst>
                        <a:ext uri="{FF2B5EF4-FFF2-40B4-BE49-F238E27FC236}">
                          <a16:creationId xmlns:a16="http://schemas.microsoft.com/office/drawing/2014/main" id="{18331E6C-B435-8A85-CB68-A2FA6F59D9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直線コネクタ 460">
                      <a:extLst>
                        <a:ext uri="{FF2B5EF4-FFF2-40B4-BE49-F238E27FC236}">
                          <a16:creationId xmlns:a16="http://schemas.microsoft.com/office/drawing/2014/main" id="{3F808CD4-841B-4AEB-EFAE-A64BB8287F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直線コネクタ 461">
                      <a:extLst>
                        <a:ext uri="{FF2B5EF4-FFF2-40B4-BE49-F238E27FC236}">
                          <a16:creationId xmlns:a16="http://schemas.microsoft.com/office/drawing/2014/main" id="{4A41E593-3E83-5421-0661-7E40642FE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直線コネクタ 462">
                      <a:extLst>
                        <a:ext uri="{FF2B5EF4-FFF2-40B4-BE49-F238E27FC236}">
                          <a16:creationId xmlns:a16="http://schemas.microsoft.com/office/drawing/2014/main" id="{27860729-76D6-18C6-B147-A7028FD8B3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直線コネクタ 463">
                      <a:extLst>
                        <a:ext uri="{FF2B5EF4-FFF2-40B4-BE49-F238E27FC236}">
                          <a16:creationId xmlns:a16="http://schemas.microsoft.com/office/drawing/2014/main" id="{8D9E559C-093A-A68E-7043-694D937F3F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直線コネクタ 464">
                      <a:extLst>
                        <a:ext uri="{FF2B5EF4-FFF2-40B4-BE49-F238E27FC236}">
                          <a16:creationId xmlns:a16="http://schemas.microsoft.com/office/drawing/2014/main" id="{CF720ECB-98CD-39AF-05A0-32EFAF3961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直線コネクタ 465">
                      <a:extLst>
                        <a:ext uri="{FF2B5EF4-FFF2-40B4-BE49-F238E27FC236}">
                          <a16:creationId xmlns:a16="http://schemas.microsoft.com/office/drawing/2014/main" id="{C084CDE9-1C60-B778-A601-DAC8AE6CBB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直線コネクタ 466">
                      <a:extLst>
                        <a:ext uri="{FF2B5EF4-FFF2-40B4-BE49-F238E27FC236}">
                          <a16:creationId xmlns:a16="http://schemas.microsoft.com/office/drawing/2014/main" id="{FD310078-E629-EB2C-04A0-D2FBD15F9F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直線コネクタ 467">
                      <a:extLst>
                        <a:ext uri="{FF2B5EF4-FFF2-40B4-BE49-F238E27FC236}">
                          <a16:creationId xmlns:a16="http://schemas.microsoft.com/office/drawing/2014/main" id="{96F419DD-BB84-EA86-187D-14BE424A30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9" name="直線コネクタ 468">
                      <a:extLst>
                        <a:ext uri="{FF2B5EF4-FFF2-40B4-BE49-F238E27FC236}">
                          <a16:creationId xmlns:a16="http://schemas.microsoft.com/office/drawing/2014/main" id="{318604A8-B724-1AB1-45E4-1772E03FCF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5" name="グループ化 444">
                    <a:extLst>
                      <a:ext uri="{FF2B5EF4-FFF2-40B4-BE49-F238E27FC236}">
                        <a16:creationId xmlns:a16="http://schemas.microsoft.com/office/drawing/2014/main" id="{A4755ECA-5632-7554-8204-91C4E0005472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446" name="直線コネクタ 445">
                      <a:extLst>
                        <a:ext uri="{FF2B5EF4-FFF2-40B4-BE49-F238E27FC236}">
                          <a16:creationId xmlns:a16="http://schemas.microsoft.com/office/drawing/2014/main" id="{52CC301B-72D7-4987-15C9-39D612F6C8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直線コネクタ 446">
                      <a:extLst>
                        <a:ext uri="{FF2B5EF4-FFF2-40B4-BE49-F238E27FC236}">
                          <a16:creationId xmlns:a16="http://schemas.microsoft.com/office/drawing/2014/main" id="{73D23B81-4BB7-6C9F-F97E-F4F64C07A5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直線コネクタ 447">
                      <a:extLst>
                        <a:ext uri="{FF2B5EF4-FFF2-40B4-BE49-F238E27FC236}">
                          <a16:creationId xmlns:a16="http://schemas.microsoft.com/office/drawing/2014/main" id="{27A1FD01-76F3-DA29-F54D-451AE17903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直線コネクタ 448">
                      <a:extLst>
                        <a:ext uri="{FF2B5EF4-FFF2-40B4-BE49-F238E27FC236}">
                          <a16:creationId xmlns:a16="http://schemas.microsoft.com/office/drawing/2014/main" id="{78DDFFB5-C4BC-4D29-2F48-297B66A8C6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直線コネクタ 449">
                      <a:extLst>
                        <a:ext uri="{FF2B5EF4-FFF2-40B4-BE49-F238E27FC236}">
                          <a16:creationId xmlns:a16="http://schemas.microsoft.com/office/drawing/2014/main" id="{99A2F1A4-587E-AA57-D937-FB029BD992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直線コネクタ 450">
                      <a:extLst>
                        <a:ext uri="{FF2B5EF4-FFF2-40B4-BE49-F238E27FC236}">
                          <a16:creationId xmlns:a16="http://schemas.microsoft.com/office/drawing/2014/main" id="{E13A33D5-6C1E-BE71-BEB1-9967FE9E16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2" name="直線コネクタ 451">
                      <a:extLst>
                        <a:ext uri="{FF2B5EF4-FFF2-40B4-BE49-F238E27FC236}">
                          <a16:creationId xmlns:a16="http://schemas.microsoft.com/office/drawing/2014/main" id="{8BA13C46-3B5C-AAEF-6645-187A6BB662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直線コネクタ 452">
                      <a:extLst>
                        <a:ext uri="{FF2B5EF4-FFF2-40B4-BE49-F238E27FC236}">
                          <a16:creationId xmlns:a16="http://schemas.microsoft.com/office/drawing/2014/main" id="{9E2F865A-9CF9-B83C-A28C-C0063EEA31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直線コネクタ 453">
                      <a:extLst>
                        <a:ext uri="{FF2B5EF4-FFF2-40B4-BE49-F238E27FC236}">
                          <a16:creationId xmlns:a16="http://schemas.microsoft.com/office/drawing/2014/main" id="{CCC2F8C1-336F-922B-4012-21C6CA24BF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5" name="直線コネクタ 454">
                      <a:extLst>
                        <a:ext uri="{FF2B5EF4-FFF2-40B4-BE49-F238E27FC236}">
                          <a16:creationId xmlns:a16="http://schemas.microsoft.com/office/drawing/2014/main" id="{2F4865ED-7B29-016A-887A-CA03E08948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6" name="直線コネクタ 455">
                      <a:extLst>
                        <a:ext uri="{FF2B5EF4-FFF2-40B4-BE49-F238E27FC236}">
                          <a16:creationId xmlns:a16="http://schemas.microsoft.com/office/drawing/2014/main" id="{0184283C-E600-7223-C715-EBECEDDDF8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直線コネクタ 456">
                      <a:extLst>
                        <a:ext uri="{FF2B5EF4-FFF2-40B4-BE49-F238E27FC236}">
                          <a16:creationId xmlns:a16="http://schemas.microsoft.com/office/drawing/2014/main" id="{5BF0431F-D65C-7421-FD8C-C37237EFF7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574" name="グループ化 573">
            <a:extLst>
              <a:ext uri="{FF2B5EF4-FFF2-40B4-BE49-F238E27FC236}">
                <a16:creationId xmlns:a16="http://schemas.microsoft.com/office/drawing/2014/main" id="{419C4DE3-EF74-05D2-F9EC-49F2259C4BD6}"/>
              </a:ext>
            </a:extLst>
          </p:cNvPr>
          <p:cNvGrpSpPr/>
          <p:nvPr/>
        </p:nvGrpSpPr>
        <p:grpSpPr>
          <a:xfrm>
            <a:off x="6832641" y="4581383"/>
            <a:ext cx="2733261" cy="1646299"/>
            <a:chOff x="1218773" y="4581383"/>
            <a:chExt cx="2733261" cy="1646299"/>
          </a:xfrm>
        </p:grpSpPr>
        <p:sp>
          <p:nvSpPr>
            <p:cNvPr id="575" name="正方形/長方形 574">
              <a:extLst>
                <a:ext uri="{FF2B5EF4-FFF2-40B4-BE49-F238E27FC236}">
                  <a16:creationId xmlns:a16="http://schemas.microsoft.com/office/drawing/2014/main" id="{50BAED4B-77F5-375C-2EFC-E9E58448888D}"/>
                </a:ext>
              </a:extLst>
            </p:cNvPr>
            <p:cNvSpPr/>
            <p:nvPr/>
          </p:nvSpPr>
          <p:spPr>
            <a:xfrm>
              <a:off x="1218773" y="4581383"/>
              <a:ext cx="2733261" cy="16462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76" name="グループ化 575">
              <a:extLst>
                <a:ext uri="{FF2B5EF4-FFF2-40B4-BE49-F238E27FC236}">
                  <a16:creationId xmlns:a16="http://schemas.microsoft.com/office/drawing/2014/main" id="{26845C27-332E-EF3F-CB14-63CC5FC13F4C}"/>
                </a:ext>
              </a:extLst>
            </p:cNvPr>
            <p:cNvGrpSpPr/>
            <p:nvPr/>
          </p:nvGrpSpPr>
          <p:grpSpPr>
            <a:xfrm>
              <a:off x="1338562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645" name="グループ化 644">
                <a:extLst>
                  <a:ext uri="{FF2B5EF4-FFF2-40B4-BE49-F238E27FC236}">
                    <a16:creationId xmlns:a16="http://schemas.microsoft.com/office/drawing/2014/main" id="{EBF7F93F-9C42-4E29-58B3-17DAE9FB248C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701" name="グループ化 700">
                  <a:extLst>
                    <a:ext uri="{FF2B5EF4-FFF2-40B4-BE49-F238E27FC236}">
                      <a16:creationId xmlns:a16="http://schemas.microsoft.com/office/drawing/2014/main" id="{77D28A43-26FE-40F2-39CE-FA5B7C2E97EA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707" name="正方形/長方形 706">
                    <a:extLst>
                      <a:ext uri="{FF2B5EF4-FFF2-40B4-BE49-F238E27FC236}">
                        <a16:creationId xmlns:a16="http://schemas.microsoft.com/office/drawing/2014/main" id="{A526D09A-CA23-63B2-B4B0-9044BDA2A96A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8" name="正方形/長方形 707">
                    <a:extLst>
                      <a:ext uri="{FF2B5EF4-FFF2-40B4-BE49-F238E27FC236}">
                        <a16:creationId xmlns:a16="http://schemas.microsoft.com/office/drawing/2014/main" id="{4524D530-2E38-5776-EDED-E19DF26D2FD9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9" name="正方形/長方形 708">
                    <a:extLst>
                      <a:ext uri="{FF2B5EF4-FFF2-40B4-BE49-F238E27FC236}">
                        <a16:creationId xmlns:a16="http://schemas.microsoft.com/office/drawing/2014/main" id="{6FD7FA33-42C7-D351-BC65-B1CEA4CBAD31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0" name="正方形/長方形 709">
                    <a:extLst>
                      <a:ext uri="{FF2B5EF4-FFF2-40B4-BE49-F238E27FC236}">
                        <a16:creationId xmlns:a16="http://schemas.microsoft.com/office/drawing/2014/main" id="{485C94A0-DF15-3E61-370D-39CB95CAC770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1" name="正方形/長方形 710">
                    <a:extLst>
                      <a:ext uri="{FF2B5EF4-FFF2-40B4-BE49-F238E27FC236}">
                        <a16:creationId xmlns:a16="http://schemas.microsoft.com/office/drawing/2014/main" id="{62A68FEE-F116-5A6F-6D2D-46790A354426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702" name="円弧 701">
                  <a:extLst>
                    <a:ext uri="{FF2B5EF4-FFF2-40B4-BE49-F238E27FC236}">
                      <a16:creationId xmlns:a16="http://schemas.microsoft.com/office/drawing/2014/main" id="{74F06613-B3C5-6923-A01D-0DF710897DBB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03" name="直線コネクタ 702">
                  <a:extLst>
                    <a:ext uri="{FF2B5EF4-FFF2-40B4-BE49-F238E27FC236}">
                      <a16:creationId xmlns:a16="http://schemas.microsoft.com/office/drawing/2014/main" id="{C04DD6F5-883A-8D6A-E233-2C375FE5D5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4" name="正方形/長方形 703">
                  <a:extLst>
                    <a:ext uri="{FF2B5EF4-FFF2-40B4-BE49-F238E27FC236}">
                      <a16:creationId xmlns:a16="http://schemas.microsoft.com/office/drawing/2014/main" id="{76A1C44C-4BD6-1D9C-CE90-20D2A107DB79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05" name="直線コネクタ 704">
                  <a:extLst>
                    <a:ext uri="{FF2B5EF4-FFF2-40B4-BE49-F238E27FC236}">
                      <a16:creationId xmlns:a16="http://schemas.microsoft.com/office/drawing/2014/main" id="{DA27E022-1C0B-F5A2-BD4C-9F6BFB753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直線コネクタ 705">
                  <a:extLst>
                    <a:ext uri="{FF2B5EF4-FFF2-40B4-BE49-F238E27FC236}">
                      <a16:creationId xmlns:a16="http://schemas.microsoft.com/office/drawing/2014/main" id="{DDC7DA51-AC85-A0DC-FE4A-AE72A2151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6" name="グループ化 645">
                <a:extLst>
                  <a:ext uri="{FF2B5EF4-FFF2-40B4-BE49-F238E27FC236}">
                    <a16:creationId xmlns:a16="http://schemas.microsoft.com/office/drawing/2014/main" id="{773CA843-2744-FFDC-07C1-6DC6E2407CCE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647" name="グループ化 646">
                  <a:extLst>
                    <a:ext uri="{FF2B5EF4-FFF2-40B4-BE49-F238E27FC236}">
                      <a16:creationId xmlns:a16="http://schemas.microsoft.com/office/drawing/2014/main" id="{5CCA3902-7B63-CCF8-F32D-3948BCBC546A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675" name="グループ化 674">
                    <a:extLst>
                      <a:ext uri="{FF2B5EF4-FFF2-40B4-BE49-F238E27FC236}">
                        <a16:creationId xmlns:a16="http://schemas.microsoft.com/office/drawing/2014/main" id="{209465E0-A5A8-1896-B105-A25B33677999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689" name="直線コネクタ 688">
                      <a:extLst>
                        <a:ext uri="{FF2B5EF4-FFF2-40B4-BE49-F238E27FC236}">
                          <a16:creationId xmlns:a16="http://schemas.microsoft.com/office/drawing/2014/main" id="{76C4B7FF-29BC-60FF-870E-D44352006C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0" name="直線コネクタ 689">
                      <a:extLst>
                        <a:ext uri="{FF2B5EF4-FFF2-40B4-BE49-F238E27FC236}">
                          <a16:creationId xmlns:a16="http://schemas.microsoft.com/office/drawing/2014/main" id="{E85F375A-F6F7-3216-16FC-2D46257164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直線コネクタ 690">
                      <a:extLst>
                        <a:ext uri="{FF2B5EF4-FFF2-40B4-BE49-F238E27FC236}">
                          <a16:creationId xmlns:a16="http://schemas.microsoft.com/office/drawing/2014/main" id="{A0146595-8FA1-43AC-0EBA-C07A4334FC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2" name="直線コネクタ 691">
                      <a:extLst>
                        <a:ext uri="{FF2B5EF4-FFF2-40B4-BE49-F238E27FC236}">
                          <a16:creationId xmlns:a16="http://schemas.microsoft.com/office/drawing/2014/main" id="{1BA0FFB3-7906-F898-A14C-E08FED3BB6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直線コネクタ 692">
                      <a:extLst>
                        <a:ext uri="{FF2B5EF4-FFF2-40B4-BE49-F238E27FC236}">
                          <a16:creationId xmlns:a16="http://schemas.microsoft.com/office/drawing/2014/main" id="{8C90A75C-C920-B342-C216-494A71EC59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直線コネクタ 693">
                      <a:extLst>
                        <a:ext uri="{FF2B5EF4-FFF2-40B4-BE49-F238E27FC236}">
                          <a16:creationId xmlns:a16="http://schemas.microsoft.com/office/drawing/2014/main" id="{E0977C79-891C-9A6A-21ED-2C5E9575F5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直線コネクタ 694">
                      <a:extLst>
                        <a:ext uri="{FF2B5EF4-FFF2-40B4-BE49-F238E27FC236}">
                          <a16:creationId xmlns:a16="http://schemas.microsoft.com/office/drawing/2014/main" id="{C6529A88-0BC4-A5A6-085B-0206B05DFA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直線コネクタ 695">
                      <a:extLst>
                        <a:ext uri="{FF2B5EF4-FFF2-40B4-BE49-F238E27FC236}">
                          <a16:creationId xmlns:a16="http://schemas.microsoft.com/office/drawing/2014/main" id="{AB5FCF28-7EDA-0BF5-9CCD-F41FA66BAB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直線コネクタ 696">
                      <a:extLst>
                        <a:ext uri="{FF2B5EF4-FFF2-40B4-BE49-F238E27FC236}">
                          <a16:creationId xmlns:a16="http://schemas.microsoft.com/office/drawing/2014/main" id="{C305E6AD-B9C5-14E0-7064-2C336275C1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8" name="直線コネクタ 697">
                      <a:extLst>
                        <a:ext uri="{FF2B5EF4-FFF2-40B4-BE49-F238E27FC236}">
                          <a16:creationId xmlns:a16="http://schemas.microsoft.com/office/drawing/2014/main" id="{2B10059E-C4FE-EBE2-C2BC-5194ABA91C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9" name="直線コネクタ 698">
                      <a:extLst>
                        <a:ext uri="{FF2B5EF4-FFF2-40B4-BE49-F238E27FC236}">
                          <a16:creationId xmlns:a16="http://schemas.microsoft.com/office/drawing/2014/main" id="{E04056F5-EC59-0A9A-1242-21443B29D9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0" name="直線コネクタ 699">
                      <a:extLst>
                        <a:ext uri="{FF2B5EF4-FFF2-40B4-BE49-F238E27FC236}">
                          <a16:creationId xmlns:a16="http://schemas.microsoft.com/office/drawing/2014/main" id="{B23F73D4-937F-C782-4329-C57C90DF63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6" name="グループ化 675">
                    <a:extLst>
                      <a:ext uri="{FF2B5EF4-FFF2-40B4-BE49-F238E27FC236}">
                        <a16:creationId xmlns:a16="http://schemas.microsoft.com/office/drawing/2014/main" id="{291FA21D-BFA9-CC5C-675F-5074D9433412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677" name="直線コネクタ 676">
                      <a:extLst>
                        <a:ext uri="{FF2B5EF4-FFF2-40B4-BE49-F238E27FC236}">
                          <a16:creationId xmlns:a16="http://schemas.microsoft.com/office/drawing/2014/main" id="{A5B82E30-638E-E700-118E-947DEA2F23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8" name="直線コネクタ 677">
                      <a:extLst>
                        <a:ext uri="{FF2B5EF4-FFF2-40B4-BE49-F238E27FC236}">
                          <a16:creationId xmlns:a16="http://schemas.microsoft.com/office/drawing/2014/main" id="{7B436C7B-8333-FCB4-35BC-7534AE5C86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直線コネクタ 678">
                      <a:extLst>
                        <a:ext uri="{FF2B5EF4-FFF2-40B4-BE49-F238E27FC236}">
                          <a16:creationId xmlns:a16="http://schemas.microsoft.com/office/drawing/2014/main" id="{10255BFF-228D-5124-645D-886B2D18E0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0" name="直線コネクタ 679">
                      <a:extLst>
                        <a:ext uri="{FF2B5EF4-FFF2-40B4-BE49-F238E27FC236}">
                          <a16:creationId xmlns:a16="http://schemas.microsoft.com/office/drawing/2014/main" id="{FBF45AFF-44F9-1528-752B-7FE5A74C6E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直線コネクタ 680">
                      <a:extLst>
                        <a:ext uri="{FF2B5EF4-FFF2-40B4-BE49-F238E27FC236}">
                          <a16:creationId xmlns:a16="http://schemas.microsoft.com/office/drawing/2014/main" id="{6018AD98-A0BD-62CA-8713-DA562B21BF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2" name="直線コネクタ 681">
                      <a:extLst>
                        <a:ext uri="{FF2B5EF4-FFF2-40B4-BE49-F238E27FC236}">
                          <a16:creationId xmlns:a16="http://schemas.microsoft.com/office/drawing/2014/main" id="{5CC6BF56-E68F-9A89-9EFB-E3ADA2B116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直線コネクタ 682">
                      <a:extLst>
                        <a:ext uri="{FF2B5EF4-FFF2-40B4-BE49-F238E27FC236}">
                          <a16:creationId xmlns:a16="http://schemas.microsoft.com/office/drawing/2014/main" id="{252B8CD6-4EF2-4D9F-37AB-B869DBD63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4" name="直線コネクタ 683">
                      <a:extLst>
                        <a:ext uri="{FF2B5EF4-FFF2-40B4-BE49-F238E27FC236}">
                          <a16:creationId xmlns:a16="http://schemas.microsoft.com/office/drawing/2014/main" id="{989B7ECE-B211-792F-69F1-6F42E06999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直線コネクタ 684">
                      <a:extLst>
                        <a:ext uri="{FF2B5EF4-FFF2-40B4-BE49-F238E27FC236}">
                          <a16:creationId xmlns:a16="http://schemas.microsoft.com/office/drawing/2014/main" id="{DBFBBCF2-565E-E44E-1654-976BF2743D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6" name="直線コネクタ 685">
                      <a:extLst>
                        <a:ext uri="{FF2B5EF4-FFF2-40B4-BE49-F238E27FC236}">
                          <a16:creationId xmlns:a16="http://schemas.microsoft.com/office/drawing/2014/main" id="{2CE89B68-DB88-F9AA-E259-6C127540A2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直線コネクタ 686">
                      <a:extLst>
                        <a:ext uri="{FF2B5EF4-FFF2-40B4-BE49-F238E27FC236}">
                          <a16:creationId xmlns:a16="http://schemas.microsoft.com/office/drawing/2014/main" id="{995AC481-99C1-51B3-4E72-91211B170B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8" name="直線コネクタ 687">
                      <a:extLst>
                        <a:ext uri="{FF2B5EF4-FFF2-40B4-BE49-F238E27FC236}">
                          <a16:creationId xmlns:a16="http://schemas.microsoft.com/office/drawing/2014/main" id="{41B6779A-FBB9-157A-4659-76D5E46CF4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8" name="グループ化 647">
                  <a:extLst>
                    <a:ext uri="{FF2B5EF4-FFF2-40B4-BE49-F238E27FC236}">
                      <a16:creationId xmlns:a16="http://schemas.microsoft.com/office/drawing/2014/main" id="{5B36437A-5642-BA67-FD86-DF8D30994834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649" name="グループ化 648">
                    <a:extLst>
                      <a:ext uri="{FF2B5EF4-FFF2-40B4-BE49-F238E27FC236}">
                        <a16:creationId xmlns:a16="http://schemas.microsoft.com/office/drawing/2014/main" id="{262F2548-6EAD-CD05-36C1-EC11545F8EEE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663" name="直線コネクタ 662">
                      <a:extLst>
                        <a:ext uri="{FF2B5EF4-FFF2-40B4-BE49-F238E27FC236}">
                          <a16:creationId xmlns:a16="http://schemas.microsoft.com/office/drawing/2014/main" id="{FB5F17EB-044E-EDE4-EA82-10E11F01F4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直線コネクタ 663">
                      <a:extLst>
                        <a:ext uri="{FF2B5EF4-FFF2-40B4-BE49-F238E27FC236}">
                          <a16:creationId xmlns:a16="http://schemas.microsoft.com/office/drawing/2014/main" id="{1BB06CC8-6A28-3694-96BC-09DCB3ABC7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5" name="直線コネクタ 664">
                      <a:extLst>
                        <a:ext uri="{FF2B5EF4-FFF2-40B4-BE49-F238E27FC236}">
                          <a16:creationId xmlns:a16="http://schemas.microsoft.com/office/drawing/2014/main" id="{8984A27C-734D-69C3-3FAF-F22BDA04D6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直線コネクタ 665">
                      <a:extLst>
                        <a:ext uri="{FF2B5EF4-FFF2-40B4-BE49-F238E27FC236}">
                          <a16:creationId xmlns:a16="http://schemas.microsoft.com/office/drawing/2014/main" id="{1D54B172-80ED-7DF2-638A-AF3305517D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7" name="直線コネクタ 666">
                      <a:extLst>
                        <a:ext uri="{FF2B5EF4-FFF2-40B4-BE49-F238E27FC236}">
                          <a16:creationId xmlns:a16="http://schemas.microsoft.com/office/drawing/2014/main" id="{4BEE473C-B5C4-A1DA-8816-757FAE64C2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直線コネクタ 667">
                      <a:extLst>
                        <a:ext uri="{FF2B5EF4-FFF2-40B4-BE49-F238E27FC236}">
                          <a16:creationId xmlns:a16="http://schemas.microsoft.com/office/drawing/2014/main" id="{544F078A-D3BE-3937-25BF-99276C9AE7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9" name="直線コネクタ 668">
                      <a:extLst>
                        <a:ext uri="{FF2B5EF4-FFF2-40B4-BE49-F238E27FC236}">
                          <a16:creationId xmlns:a16="http://schemas.microsoft.com/office/drawing/2014/main" id="{A4666B3D-5346-0D7A-36ED-765801CD5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0" name="直線コネクタ 669">
                      <a:extLst>
                        <a:ext uri="{FF2B5EF4-FFF2-40B4-BE49-F238E27FC236}">
                          <a16:creationId xmlns:a16="http://schemas.microsoft.com/office/drawing/2014/main" id="{B8E71FDE-4A5C-9976-D3D2-FC747B7585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1" name="直線コネクタ 670">
                      <a:extLst>
                        <a:ext uri="{FF2B5EF4-FFF2-40B4-BE49-F238E27FC236}">
                          <a16:creationId xmlns:a16="http://schemas.microsoft.com/office/drawing/2014/main" id="{D140F84C-4EB0-1AF8-B9A4-F0DBF507D9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2" name="直線コネクタ 671">
                      <a:extLst>
                        <a:ext uri="{FF2B5EF4-FFF2-40B4-BE49-F238E27FC236}">
                          <a16:creationId xmlns:a16="http://schemas.microsoft.com/office/drawing/2014/main" id="{146DBD5B-C08C-B692-187F-4128DBB93A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3" name="直線コネクタ 672">
                      <a:extLst>
                        <a:ext uri="{FF2B5EF4-FFF2-40B4-BE49-F238E27FC236}">
                          <a16:creationId xmlns:a16="http://schemas.microsoft.com/office/drawing/2014/main" id="{1BB82DDB-1F6F-7E54-8B8D-8458A8728E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4" name="直線コネクタ 673">
                      <a:extLst>
                        <a:ext uri="{FF2B5EF4-FFF2-40B4-BE49-F238E27FC236}">
                          <a16:creationId xmlns:a16="http://schemas.microsoft.com/office/drawing/2014/main" id="{7072CA1A-E81B-0F33-EDFC-4B4140631A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0" name="グループ化 649">
                    <a:extLst>
                      <a:ext uri="{FF2B5EF4-FFF2-40B4-BE49-F238E27FC236}">
                        <a16:creationId xmlns:a16="http://schemas.microsoft.com/office/drawing/2014/main" id="{D64B0D96-D03D-6796-707D-52D24F982829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651" name="直線コネクタ 650">
                      <a:extLst>
                        <a:ext uri="{FF2B5EF4-FFF2-40B4-BE49-F238E27FC236}">
                          <a16:creationId xmlns:a16="http://schemas.microsoft.com/office/drawing/2014/main" id="{8BDF5237-E9EE-DC9C-0D48-0597627F26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直線コネクタ 651">
                      <a:extLst>
                        <a:ext uri="{FF2B5EF4-FFF2-40B4-BE49-F238E27FC236}">
                          <a16:creationId xmlns:a16="http://schemas.microsoft.com/office/drawing/2014/main" id="{81FFDEA6-A3D8-D89F-E080-1B1AA7FBBA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3" name="直線コネクタ 652">
                      <a:extLst>
                        <a:ext uri="{FF2B5EF4-FFF2-40B4-BE49-F238E27FC236}">
                          <a16:creationId xmlns:a16="http://schemas.microsoft.com/office/drawing/2014/main" id="{5225963B-4B81-FFCE-C9C9-8C5AF6DA54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直線コネクタ 653">
                      <a:extLst>
                        <a:ext uri="{FF2B5EF4-FFF2-40B4-BE49-F238E27FC236}">
                          <a16:creationId xmlns:a16="http://schemas.microsoft.com/office/drawing/2014/main" id="{410C2946-B025-FFA8-E28E-F49673A6F2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5" name="直線コネクタ 654">
                      <a:extLst>
                        <a:ext uri="{FF2B5EF4-FFF2-40B4-BE49-F238E27FC236}">
                          <a16:creationId xmlns:a16="http://schemas.microsoft.com/office/drawing/2014/main" id="{05ABB366-D855-74D9-7B81-E48F2B7D51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直線コネクタ 655">
                      <a:extLst>
                        <a:ext uri="{FF2B5EF4-FFF2-40B4-BE49-F238E27FC236}">
                          <a16:creationId xmlns:a16="http://schemas.microsoft.com/office/drawing/2014/main" id="{8E949FAA-0155-E810-B942-DEFD4F6CC0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7" name="直線コネクタ 656">
                      <a:extLst>
                        <a:ext uri="{FF2B5EF4-FFF2-40B4-BE49-F238E27FC236}">
                          <a16:creationId xmlns:a16="http://schemas.microsoft.com/office/drawing/2014/main" id="{C6833FED-AEA6-F603-5474-D9061DB7D0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直線コネクタ 657">
                      <a:extLst>
                        <a:ext uri="{FF2B5EF4-FFF2-40B4-BE49-F238E27FC236}">
                          <a16:creationId xmlns:a16="http://schemas.microsoft.com/office/drawing/2014/main" id="{0CAB03AC-9812-C54B-8523-F77B89B27E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" name="直線コネクタ 658">
                      <a:extLst>
                        <a:ext uri="{FF2B5EF4-FFF2-40B4-BE49-F238E27FC236}">
                          <a16:creationId xmlns:a16="http://schemas.microsoft.com/office/drawing/2014/main" id="{70A0D333-6152-C6B0-377D-C9779D1356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直線コネクタ 659">
                      <a:extLst>
                        <a:ext uri="{FF2B5EF4-FFF2-40B4-BE49-F238E27FC236}">
                          <a16:creationId xmlns:a16="http://schemas.microsoft.com/office/drawing/2014/main" id="{6270B168-866A-EC0D-D6D6-432562EC4B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1" name="直線コネクタ 660">
                      <a:extLst>
                        <a:ext uri="{FF2B5EF4-FFF2-40B4-BE49-F238E27FC236}">
                          <a16:creationId xmlns:a16="http://schemas.microsoft.com/office/drawing/2014/main" id="{97CE7139-D6DC-710F-6137-308E29E32B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直線コネクタ 661">
                      <a:extLst>
                        <a:ext uri="{FF2B5EF4-FFF2-40B4-BE49-F238E27FC236}">
                          <a16:creationId xmlns:a16="http://schemas.microsoft.com/office/drawing/2014/main" id="{4AF2AD4C-9468-FF12-270A-956FB482B4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77" name="グループ化 576">
              <a:extLst>
                <a:ext uri="{FF2B5EF4-FFF2-40B4-BE49-F238E27FC236}">
                  <a16:creationId xmlns:a16="http://schemas.microsoft.com/office/drawing/2014/main" id="{22590DED-5C9D-8BA2-8C71-0DC6DAFC8352}"/>
                </a:ext>
              </a:extLst>
            </p:cNvPr>
            <p:cNvGrpSpPr/>
            <p:nvPr/>
          </p:nvGrpSpPr>
          <p:grpSpPr>
            <a:xfrm>
              <a:off x="2777443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578" name="グループ化 577">
                <a:extLst>
                  <a:ext uri="{FF2B5EF4-FFF2-40B4-BE49-F238E27FC236}">
                    <a16:creationId xmlns:a16="http://schemas.microsoft.com/office/drawing/2014/main" id="{CE19BD39-8F68-A006-4D90-E1D5822D6C3F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634" name="グループ化 633">
                  <a:extLst>
                    <a:ext uri="{FF2B5EF4-FFF2-40B4-BE49-F238E27FC236}">
                      <a16:creationId xmlns:a16="http://schemas.microsoft.com/office/drawing/2014/main" id="{32F4EE6D-0784-9A47-69F5-30871A8A37BD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640" name="正方形/長方形 639">
                    <a:extLst>
                      <a:ext uri="{FF2B5EF4-FFF2-40B4-BE49-F238E27FC236}">
                        <a16:creationId xmlns:a16="http://schemas.microsoft.com/office/drawing/2014/main" id="{FAF891C4-E665-7E8B-F977-949EECD71A44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1" name="正方形/長方形 640">
                    <a:extLst>
                      <a:ext uri="{FF2B5EF4-FFF2-40B4-BE49-F238E27FC236}">
                        <a16:creationId xmlns:a16="http://schemas.microsoft.com/office/drawing/2014/main" id="{8D43C02E-0C83-29C7-E7F3-47578792967F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2" name="正方形/長方形 641">
                    <a:extLst>
                      <a:ext uri="{FF2B5EF4-FFF2-40B4-BE49-F238E27FC236}">
                        <a16:creationId xmlns:a16="http://schemas.microsoft.com/office/drawing/2014/main" id="{DC7835CE-C1AA-51CF-AFF8-DE90CD086859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3" name="正方形/長方形 642">
                    <a:extLst>
                      <a:ext uri="{FF2B5EF4-FFF2-40B4-BE49-F238E27FC236}">
                        <a16:creationId xmlns:a16="http://schemas.microsoft.com/office/drawing/2014/main" id="{03335B22-A2F0-895B-654A-1A252DD4E5BA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4" name="正方形/長方形 643">
                    <a:extLst>
                      <a:ext uri="{FF2B5EF4-FFF2-40B4-BE49-F238E27FC236}">
                        <a16:creationId xmlns:a16="http://schemas.microsoft.com/office/drawing/2014/main" id="{E028B532-BDD8-B303-C6F4-2501F97A5226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35" name="円弧 634">
                  <a:extLst>
                    <a:ext uri="{FF2B5EF4-FFF2-40B4-BE49-F238E27FC236}">
                      <a16:creationId xmlns:a16="http://schemas.microsoft.com/office/drawing/2014/main" id="{F6EA83A7-A4BE-DCDF-5F95-B5F9DAF77411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36" name="直線コネクタ 635">
                  <a:extLst>
                    <a:ext uri="{FF2B5EF4-FFF2-40B4-BE49-F238E27FC236}">
                      <a16:creationId xmlns:a16="http://schemas.microsoft.com/office/drawing/2014/main" id="{0643F89F-B594-9784-D104-73F961F91D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7" name="正方形/長方形 636">
                  <a:extLst>
                    <a:ext uri="{FF2B5EF4-FFF2-40B4-BE49-F238E27FC236}">
                      <a16:creationId xmlns:a16="http://schemas.microsoft.com/office/drawing/2014/main" id="{EFA2F73E-DCAD-1C74-032A-1145C6B5E5E0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38" name="直線コネクタ 637">
                  <a:extLst>
                    <a:ext uri="{FF2B5EF4-FFF2-40B4-BE49-F238E27FC236}">
                      <a16:creationId xmlns:a16="http://schemas.microsoft.com/office/drawing/2014/main" id="{B4B759B7-5D28-1FA3-B00D-D909D69948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直線コネクタ 638">
                  <a:extLst>
                    <a:ext uri="{FF2B5EF4-FFF2-40B4-BE49-F238E27FC236}">
                      <a16:creationId xmlns:a16="http://schemas.microsoft.com/office/drawing/2014/main" id="{50D14192-0270-FBEE-2E2E-A840ED3BB2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9" name="グループ化 578">
                <a:extLst>
                  <a:ext uri="{FF2B5EF4-FFF2-40B4-BE49-F238E27FC236}">
                    <a16:creationId xmlns:a16="http://schemas.microsoft.com/office/drawing/2014/main" id="{96A08A63-E63F-BCF2-A1D7-4F975B38474A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580" name="グループ化 579">
                  <a:extLst>
                    <a:ext uri="{FF2B5EF4-FFF2-40B4-BE49-F238E27FC236}">
                      <a16:creationId xmlns:a16="http://schemas.microsoft.com/office/drawing/2014/main" id="{254175F2-4AD6-1770-AF68-CBE8FBE5CADB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608" name="グループ化 607">
                    <a:extLst>
                      <a:ext uri="{FF2B5EF4-FFF2-40B4-BE49-F238E27FC236}">
                        <a16:creationId xmlns:a16="http://schemas.microsoft.com/office/drawing/2014/main" id="{EEDE9828-6550-A674-0EFE-1C474ADDD705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622" name="直線コネクタ 621">
                      <a:extLst>
                        <a:ext uri="{FF2B5EF4-FFF2-40B4-BE49-F238E27FC236}">
                          <a16:creationId xmlns:a16="http://schemas.microsoft.com/office/drawing/2014/main" id="{29026361-8C0E-DF69-AB77-AC7F576ED7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3" name="直線コネクタ 622">
                      <a:extLst>
                        <a:ext uri="{FF2B5EF4-FFF2-40B4-BE49-F238E27FC236}">
                          <a16:creationId xmlns:a16="http://schemas.microsoft.com/office/drawing/2014/main" id="{B051EE87-1F64-4391-DF56-C3F05BA0DA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4" name="直線コネクタ 623">
                      <a:extLst>
                        <a:ext uri="{FF2B5EF4-FFF2-40B4-BE49-F238E27FC236}">
                          <a16:creationId xmlns:a16="http://schemas.microsoft.com/office/drawing/2014/main" id="{9D1638D3-D3DF-DE27-B996-AFE7659BEF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5" name="直線コネクタ 624">
                      <a:extLst>
                        <a:ext uri="{FF2B5EF4-FFF2-40B4-BE49-F238E27FC236}">
                          <a16:creationId xmlns:a16="http://schemas.microsoft.com/office/drawing/2014/main" id="{81679D74-58DB-305A-2813-958049E39B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6" name="直線コネクタ 625">
                      <a:extLst>
                        <a:ext uri="{FF2B5EF4-FFF2-40B4-BE49-F238E27FC236}">
                          <a16:creationId xmlns:a16="http://schemas.microsoft.com/office/drawing/2014/main" id="{8D0F6CA6-C35E-6CE6-FFA3-26A858D489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7" name="直線コネクタ 626">
                      <a:extLst>
                        <a:ext uri="{FF2B5EF4-FFF2-40B4-BE49-F238E27FC236}">
                          <a16:creationId xmlns:a16="http://schemas.microsoft.com/office/drawing/2014/main" id="{3D4D44DC-C1AE-6CD3-EF14-9636A3F888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8" name="直線コネクタ 627">
                      <a:extLst>
                        <a:ext uri="{FF2B5EF4-FFF2-40B4-BE49-F238E27FC236}">
                          <a16:creationId xmlns:a16="http://schemas.microsoft.com/office/drawing/2014/main" id="{6DDBE24A-B04C-C69B-441A-A3EF0C3D98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9" name="直線コネクタ 628">
                      <a:extLst>
                        <a:ext uri="{FF2B5EF4-FFF2-40B4-BE49-F238E27FC236}">
                          <a16:creationId xmlns:a16="http://schemas.microsoft.com/office/drawing/2014/main" id="{14E211B4-CD5B-7DAF-3182-03EE293711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0" name="直線コネクタ 629">
                      <a:extLst>
                        <a:ext uri="{FF2B5EF4-FFF2-40B4-BE49-F238E27FC236}">
                          <a16:creationId xmlns:a16="http://schemas.microsoft.com/office/drawing/2014/main" id="{52DDA3C5-EC6A-C9FC-54D1-A63C78B619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直線コネクタ 630">
                      <a:extLst>
                        <a:ext uri="{FF2B5EF4-FFF2-40B4-BE49-F238E27FC236}">
                          <a16:creationId xmlns:a16="http://schemas.microsoft.com/office/drawing/2014/main" id="{F5104BAC-5A56-9A35-5D23-2DFF48C681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2" name="直線コネクタ 631">
                      <a:extLst>
                        <a:ext uri="{FF2B5EF4-FFF2-40B4-BE49-F238E27FC236}">
                          <a16:creationId xmlns:a16="http://schemas.microsoft.com/office/drawing/2014/main" id="{A619426D-C0A3-D2DF-5406-F74C140E3C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3" name="直線コネクタ 632">
                      <a:extLst>
                        <a:ext uri="{FF2B5EF4-FFF2-40B4-BE49-F238E27FC236}">
                          <a16:creationId xmlns:a16="http://schemas.microsoft.com/office/drawing/2014/main" id="{3E03D301-4DFD-7E12-931A-0E83C7CDE6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9" name="グループ化 608">
                    <a:extLst>
                      <a:ext uri="{FF2B5EF4-FFF2-40B4-BE49-F238E27FC236}">
                        <a16:creationId xmlns:a16="http://schemas.microsoft.com/office/drawing/2014/main" id="{E5B6D092-BD23-BA64-6E3F-D6C479AB8144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610" name="直線コネクタ 609">
                      <a:extLst>
                        <a:ext uri="{FF2B5EF4-FFF2-40B4-BE49-F238E27FC236}">
                          <a16:creationId xmlns:a16="http://schemas.microsoft.com/office/drawing/2014/main" id="{DA01967E-800B-3A54-2819-F8F99AFFBB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直線コネクタ 610">
                      <a:extLst>
                        <a:ext uri="{FF2B5EF4-FFF2-40B4-BE49-F238E27FC236}">
                          <a16:creationId xmlns:a16="http://schemas.microsoft.com/office/drawing/2014/main" id="{B2C6B9B7-6F2A-5B10-8276-4A7BEBE106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2" name="直線コネクタ 611">
                      <a:extLst>
                        <a:ext uri="{FF2B5EF4-FFF2-40B4-BE49-F238E27FC236}">
                          <a16:creationId xmlns:a16="http://schemas.microsoft.com/office/drawing/2014/main" id="{B47E2851-2790-2A63-105D-F0C34614E9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3" name="直線コネクタ 612">
                      <a:extLst>
                        <a:ext uri="{FF2B5EF4-FFF2-40B4-BE49-F238E27FC236}">
                          <a16:creationId xmlns:a16="http://schemas.microsoft.com/office/drawing/2014/main" id="{7535932E-9385-787F-3B0B-F4358D0FB7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4" name="直線コネクタ 613">
                      <a:extLst>
                        <a:ext uri="{FF2B5EF4-FFF2-40B4-BE49-F238E27FC236}">
                          <a16:creationId xmlns:a16="http://schemas.microsoft.com/office/drawing/2014/main" id="{E9D38270-7203-9F06-D598-A63D376AE8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5" name="直線コネクタ 614">
                      <a:extLst>
                        <a:ext uri="{FF2B5EF4-FFF2-40B4-BE49-F238E27FC236}">
                          <a16:creationId xmlns:a16="http://schemas.microsoft.com/office/drawing/2014/main" id="{0AAF3A44-A8CB-4F2B-5D2E-CB1A2FEF9F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6" name="直線コネクタ 615">
                      <a:extLst>
                        <a:ext uri="{FF2B5EF4-FFF2-40B4-BE49-F238E27FC236}">
                          <a16:creationId xmlns:a16="http://schemas.microsoft.com/office/drawing/2014/main" id="{FD2DFE96-418C-70B9-F54C-C9688F544C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7" name="直線コネクタ 616">
                      <a:extLst>
                        <a:ext uri="{FF2B5EF4-FFF2-40B4-BE49-F238E27FC236}">
                          <a16:creationId xmlns:a16="http://schemas.microsoft.com/office/drawing/2014/main" id="{35D982F5-4651-0A93-701A-6967099F5E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8" name="直線コネクタ 617">
                      <a:extLst>
                        <a:ext uri="{FF2B5EF4-FFF2-40B4-BE49-F238E27FC236}">
                          <a16:creationId xmlns:a16="http://schemas.microsoft.com/office/drawing/2014/main" id="{E6F3E336-8BFF-9402-69C5-CE8673C52A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9" name="直線コネクタ 618">
                      <a:extLst>
                        <a:ext uri="{FF2B5EF4-FFF2-40B4-BE49-F238E27FC236}">
                          <a16:creationId xmlns:a16="http://schemas.microsoft.com/office/drawing/2014/main" id="{66D07874-599B-A5AF-B944-C926101DCE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0" name="直線コネクタ 619">
                      <a:extLst>
                        <a:ext uri="{FF2B5EF4-FFF2-40B4-BE49-F238E27FC236}">
                          <a16:creationId xmlns:a16="http://schemas.microsoft.com/office/drawing/2014/main" id="{0EAE9938-4D28-D59F-3793-8CA7BD05D9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1" name="直線コネクタ 620">
                      <a:extLst>
                        <a:ext uri="{FF2B5EF4-FFF2-40B4-BE49-F238E27FC236}">
                          <a16:creationId xmlns:a16="http://schemas.microsoft.com/office/drawing/2014/main" id="{B80543D0-E551-FF57-13B3-A5EFA5B4DF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81" name="グループ化 580">
                  <a:extLst>
                    <a:ext uri="{FF2B5EF4-FFF2-40B4-BE49-F238E27FC236}">
                      <a16:creationId xmlns:a16="http://schemas.microsoft.com/office/drawing/2014/main" id="{B5980DD7-E06E-A8A8-3E6B-2DB2AEF12835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582" name="グループ化 581">
                    <a:extLst>
                      <a:ext uri="{FF2B5EF4-FFF2-40B4-BE49-F238E27FC236}">
                        <a16:creationId xmlns:a16="http://schemas.microsoft.com/office/drawing/2014/main" id="{FDFBBFA6-3246-3B05-3B3D-B773424E0B0F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596" name="直線コネクタ 595">
                      <a:extLst>
                        <a:ext uri="{FF2B5EF4-FFF2-40B4-BE49-F238E27FC236}">
                          <a16:creationId xmlns:a16="http://schemas.microsoft.com/office/drawing/2014/main" id="{88B5B612-1C8A-EE3D-D053-1590226CE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7" name="直線コネクタ 596">
                      <a:extLst>
                        <a:ext uri="{FF2B5EF4-FFF2-40B4-BE49-F238E27FC236}">
                          <a16:creationId xmlns:a16="http://schemas.microsoft.com/office/drawing/2014/main" id="{E6539A06-2FAC-BF15-D9EB-AC1B5219E0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直線コネクタ 597">
                      <a:extLst>
                        <a:ext uri="{FF2B5EF4-FFF2-40B4-BE49-F238E27FC236}">
                          <a16:creationId xmlns:a16="http://schemas.microsoft.com/office/drawing/2014/main" id="{CF46715A-970D-C453-023F-735FC6D3E0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直線コネクタ 598">
                      <a:extLst>
                        <a:ext uri="{FF2B5EF4-FFF2-40B4-BE49-F238E27FC236}">
                          <a16:creationId xmlns:a16="http://schemas.microsoft.com/office/drawing/2014/main" id="{C6378A8E-7DD0-5A8C-C281-79D56A286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直線コネクタ 599">
                      <a:extLst>
                        <a:ext uri="{FF2B5EF4-FFF2-40B4-BE49-F238E27FC236}">
                          <a16:creationId xmlns:a16="http://schemas.microsoft.com/office/drawing/2014/main" id="{6D2EBD47-0FE0-FC52-D19F-EEBAF241AE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1" name="直線コネクタ 600">
                      <a:extLst>
                        <a:ext uri="{FF2B5EF4-FFF2-40B4-BE49-F238E27FC236}">
                          <a16:creationId xmlns:a16="http://schemas.microsoft.com/office/drawing/2014/main" id="{F99531EA-689F-50ED-5A8E-17B3CE282F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直線コネクタ 601">
                      <a:extLst>
                        <a:ext uri="{FF2B5EF4-FFF2-40B4-BE49-F238E27FC236}">
                          <a16:creationId xmlns:a16="http://schemas.microsoft.com/office/drawing/2014/main" id="{9E358F38-BB4D-ED09-D1F9-1D43FA9E54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3" name="直線コネクタ 602">
                      <a:extLst>
                        <a:ext uri="{FF2B5EF4-FFF2-40B4-BE49-F238E27FC236}">
                          <a16:creationId xmlns:a16="http://schemas.microsoft.com/office/drawing/2014/main" id="{AD19B9E2-286E-7AA6-81FA-3087C7CF87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直線コネクタ 603">
                      <a:extLst>
                        <a:ext uri="{FF2B5EF4-FFF2-40B4-BE49-F238E27FC236}">
                          <a16:creationId xmlns:a16="http://schemas.microsoft.com/office/drawing/2014/main" id="{46F3242B-427E-EE1B-BEE1-433268C5E4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5" name="直線コネクタ 604">
                      <a:extLst>
                        <a:ext uri="{FF2B5EF4-FFF2-40B4-BE49-F238E27FC236}">
                          <a16:creationId xmlns:a16="http://schemas.microsoft.com/office/drawing/2014/main" id="{482DC875-F3FB-0C37-0126-B83E59DB66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直線コネクタ 605">
                      <a:extLst>
                        <a:ext uri="{FF2B5EF4-FFF2-40B4-BE49-F238E27FC236}">
                          <a16:creationId xmlns:a16="http://schemas.microsoft.com/office/drawing/2014/main" id="{E9A412FC-DB89-108B-38F4-FF8FFA9797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7" name="直線コネクタ 606">
                      <a:extLst>
                        <a:ext uri="{FF2B5EF4-FFF2-40B4-BE49-F238E27FC236}">
                          <a16:creationId xmlns:a16="http://schemas.microsoft.com/office/drawing/2014/main" id="{3960638A-74EC-6B55-DBC8-1483AFDD3E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3" name="グループ化 582">
                    <a:extLst>
                      <a:ext uri="{FF2B5EF4-FFF2-40B4-BE49-F238E27FC236}">
                        <a16:creationId xmlns:a16="http://schemas.microsoft.com/office/drawing/2014/main" id="{6420CDE2-3E8C-B145-0155-7015107D9450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584" name="直線コネクタ 583">
                      <a:extLst>
                        <a:ext uri="{FF2B5EF4-FFF2-40B4-BE49-F238E27FC236}">
                          <a16:creationId xmlns:a16="http://schemas.microsoft.com/office/drawing/2014/main" id="{35101E40-BD31-EF19-74A1-00D8629CBE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直線コネクタ 584">
                      <a:extLst>
                        <a:ext uri="{FF2B5EF4-FFF2-40B4-BE49-F238E27FC236}">
                          <a16:creationId xmlns:a16="http://schemas.microsoft.com/office/drawing/2014/main" id="{DD51ED8A-AD5F-3125-342D-CD84EF8EC4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直線コネクタ 585">
                      <a:extLst>
                        <a:ext uri="{FF2B5EF4-FFF2-40B4-BE49-F238E27FC236}">
                          <a16:creationId xmlns:a16="http://schemas.microsoft.com/office/drawing/2014/main" id="{EEA23C22-6916-EA40-CB04-BABE51A9A3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直線コネクタ 586">
                      <a:extLst>
                        <a:ext uri="{FF2B5EF4-FFF2-40B4-BE49-F238E27FC236}">
                          <a16:creationId xmlns:a16="http://schemas.microsoft.com/office/drawing/2014/main" id="{6ACC1373-A6BD-63B8-CAFC-8820FDA700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直線コネクタ 587">
                      <a:extLst>
                        <a:ext uri="{FF2B5EF4-FFF2-40B4-BE49-F238E27FC236}">
                          <a16:creationId xmlns:a16="http://schemas.microsoft.com/office/drawing/2014/main" id="{7D10CAAE-ABB6-F4EE-25D3-E5E59A916B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9" name="直線コネクタ 588">
                      <a:extLst>
                        <a:ext uri="{FF2B5EF4-FFF2-40B4-BE49-F238E27FC236}">
                          <a16:creationId xmlns:a16="http://schemas.microsoft.com/office/drawing/2014/main" id="{B57D273C-F2CA-E852-B97C-5073589E7B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0" name="直線コネクタ 589">
                      <a:extLst>
                        <a:ext uri="{FF2B5EF4-FFF2-40B4-BE49-F238E27FC236}">
                          <a16:creationId xmlns:a16="http://schemas.microsoft.com/office/drawing/2014/main" id="{75AE339E-844D-0097-48CE-209FA48176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直線コネクタ 590">
                      <a:extLst>
                        <a:ext uri="{FF2B5EF4-FFF2-40B4-BE49-F238E27FC236}">
                          <a16:creationId xmlns:a16="http://schemas.microsoft.com/office/drawing/2014/main" id="{76713CDE-FFB4-4E55-6F29-D35D8E7168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直線コネクタ 591">
                      <a:extLst>
                        <a:ext uri="{FF2B5EF4-FFF2-40B4-BE49-F238E27FC236}">
                          <a16:creationId xmlns:a16="http://schemas.microsoft.com/office/drawing/2014/main" id="{47CB0D8C-3D11-DBFD-248B-75319713F7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3" name="直線コネクタ 592">
                      <a:extLst>
                        <a:ext uri="{FF2B5EF4-FFF2-40B4-BE49-F238E27FC236}">
                          <a16:creationId xmlns:a16="http://schemas.microsoft.com/office/drawing/2014/main" id="{5DC137A7-0869-3C91-A3D1-111A0196DA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直線コネクタ 593">
                      <a:extLst>
                        <a:ext uri="{FF2B5EF4-FFF2-40B4-BE49-F238E27FC236}">
                          <a16:creationId xmlns:a16="http://schemas.microsoft.com/office/drawing/2014/main" id="{CF5F8A78-AC5C-DDC6-7696-EF0FFA7017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5" name="直線コネクタ 594">
                      <a:extLst>
                        <a:ext uri="{FF2B5EF4-FFF2-40B4-BE49-F238E27FC236}">
                          <a16:creationId xmlns:a16="http://schemas.microsoft.com/office/drawing/2014/main" id="{8C99810B-A9C5-E1A2-50D6-8941847067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712" name="グループ化 711">
            <a:extLst>
              <a:ext uri="{FF2B5EF4-FFF2-40B4-BE49-F238E27FC236}">
                <a16:creationId xmlns:a16="http://schemas.microsoft.com/office/drawing/2014/main" id="{06FAF2D4-5E42-1449-472C-837AA7DF8C9C}"/>
              </a:ext>
            </a:extLst>
          </p:cNvPr>
          <p:cNvGrpSpPr/>
          <p:nvPr/>
        </p:nvGrpSpPr>
        <p:grpSpPr>
          <a:xfrm>
            <a:off x="9639575" y="4581382"/>
            <a:ext cx="2733261" cy="1646299"/>
            <a:chOff x="1218773" y="4581383"/>
            <a:chExt cx="2733261" cy="1646299"/>
          </a:xfrm>
        </p:grpSpPr>
        <p:sp>
          <p:nvSpPr>
            <p:cNvPr id="713" name="正方形/長方形 712">
              <a:extLst>
                <a:ext uri="{FF2B5EF4-FFF2-40B4-BE49-F238E27FC236}">
                  <a16:creationId xmlns:a16="http://schemas.microsoft.com/office/drawing/2014/main" id="{C2AB03CC-2FC7-7E94-4916-68AEDCED0A35}"/>
                </a:ext>
              </a:extLst>
            </p:cNvPr>
            <p:cNvSpPr/>
            <p:nvPr/>
          </p:nvSpPr>
          <p:spPr>
            <a:xfrm>
              <a:off x="1218773" y="4581383"/>
              <a:ext cx="2733261" cy="16462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14" name="グループ化 713">
              <a:extLst>
                <a:ext uri="{FF2B5EF4-FFF2-40B4-BE49-F238E27FC236}">
                  <a16:creationId xmlns:a16="http://schemas.microsoft.com/office/drawing/2014/main" id="{EDE68FBE-FA0F-58F0-F496-1D107FD15786}"/>
                </a:ext>
              </a:extLst>
            </p:cNvPr>
            <p:cNvGrpSpPr/>
            <p:nvPr/>
          </p:nvGrpSpPr>
          <p:grpSpPr>
            <a:xfrm>
              <a:off x="1338562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783" name="グループ化 782">
                <a:extLst>
                  <a:ext uri="{FF2B5EF4-FFF2-40B4-BE49-F238E27FC236}">
                    <a16:creationId xmlns:a16="http://schemas.microsoft.com/office/drawing/2014/main" id="{6F0ADE36-F128-FB17-89A7-D756670A2DC1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839" name="グループ化 838">
                  <a:extLst>
                    <a:ext uri="{FF2B5EF4-FFF2-40B4-BE49-F238E27FC236}">
                      <a16:creationId xmlns:a16="http://schemas.microsoft.com/office/drawing/2014/main" id="{20531940-16B7-A93F-D30C-28516FE6790C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845" name="正方形/長方形 844">
                    <a:extLst>
                      <a:ext uri="{FF2B5EF4-FFF2-40B4-BE49-F238E27FC236}">
                        <a16:creationId xmlns:a16="http://schemas.microsoft.com/office/drawing/2014/main" id="{E2F9FADA-B7E0-EE14-AB5A-19D625E28D5A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6" name="正方形/長方形 845">
                    <a:extLst>
                      <a:ext uri="{FF2B5EF4-FFF2-40B4-BE49-F238E27FC236}">
                        <a16:creationId xmlns:a16="http://schemas.microsoft.com/office/drawing/2014/main" id="{A7782747-AD56-4419-699D-B67A3B645C63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7" name="正方形/長方形 846">
                    <a:extLst>
                      <a:ext uri="{FF2B5EF4-FFF2-40B4-BE49-F238E27FC236}">
                        <a16:creationId xmlns:a16="http://schemas.microsoft.com/office/drawing/2014/main" id="{0991587D-FF29-1A41-EE7E-1C7341E51B2D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8" name="正方形/長方形 847">
                    <a:extLst>
                      <a:ext uri="{FF2B5EF4-FFF2-40B4-BE49-F238E27FC236}">
                        <a16:creationId xmlns:a16="http://schemas.microsoft.com/office/drawing/2014/main" id="{C7F4CC49-EE5B-4B9F-2170-5586CDF1228A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9" name="正方形/長方形 848">
                    <a:extLst>
                      <a:ext uri="{FF2B5EF4-FFF2-40B4-BE49-F238E27FC236}">
                        <a16:creationId xmlns:a16="http://schemas.microsoft.com/office/drawing/2014/main" id="{165EE88F-AAD1-A653-A656-7EFFE171A8CA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40" name="円弧 839">
                  <a:extLst>
                    <a:ext uri="{FF2B5EF4-FFF2-40B4-BE49-F238E27FC236}">
                      <a16:creationId xmlns:a16="http://schemas.microsoft.com/office/drawing/2014/main" id="{25D116AB-60F0-7D28-5E35-4547B15FD130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41" name="直線コネクタ 840">
                  <a:extLst>
                    <a:ext uri="{FF2B5EF4-FFF2-40B4-BE49-F238E27FC236}">
                      <a16:creationId xmlns:a16="http://schemas.microsoft.com/office/drawing/2014/main" id="{F5DA0B7C-DC64-A8DE-442E-CB8BCB6F71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2" name="正方形/長方形 841">
                  <a:extLst>
                    <a:ext uri="{FF2B5EF4-FFF2-40B4-BE49-F238E27FC236}">
                      <a16:creationId xmlns:a16="http://schemas.microsoft.com/office/drawing/2014/main" id="{22AF617D-F5E0-BD6D-1D8A-7D3D42F15877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43" name="直線コネクタ 842">
                  <a:extLst>
                    <a:ext uri="{FF2B5EF4-FFF2-40B4-BE49-F238E27FC236}">
                      <a16:creationId xmlns:a16="http://schemas.microsoft.com/office/drawing/2014/main" id="{5896A832-81B5-9229-DE40-D9C77E502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直線コネクタ 843">
                  <a:extLst>
                    <a:ext uri="{FF2B5EF4-FFF2-40B4-BE49-F238E27FC236}">
                      <a16:creationId xmlns:a16="http://schemas.microsoft.com/office/drawing/2014/main" id="{8B26317C-2366-39BF-EAD9-B1FA721EB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4" name="グループ化 783">
                <a:extLst>
                  <a:ext uri="{FF2B5EF4-FFF2-40B4-BE49-F238E27FC236}">
                    <a16:creationId xmlns:a16="http://schemas.microsoft.com/office/drawing/2014/main" id="{ADD57113-BFDB-55EF-C833-1EC529A1C6AD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785" name="グループ化 784">
                  <a:extLst>
                    <a:ext uri="{FF2B5EF4-FFF2-40B4-BE49-F238E27FC236}">
                      <a16:creationId xmlns:a16="http://schemas.microsoft.com/office/drawing/2014/main" id="{C9D3AFCA-68BD-D931-0B32-83F734A5F162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813" name="グループ化 812">
                    <a:extLst>
                      <a:ext uri="{FF2B5EF4-FFF2-40B4-BE49-F238E27FC236}">
                        <a16:creationId xmlns:a16="http://schemas.microsoft.com/office/drawing/2014/main" id="{18930CED-74C5-7BA8-A19E-50B52B2EED2F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827" name="直線コネクタ 826">
                      <a:extLst>
                        <a:ext uri="{FF2B5EF4-FFF2-40B4-BE49-F238E27FC236}">
                          <a16:creationId xmlns:a16="http://schemas.microsoft.com/office/drawing/2014/main" id="{93CCC9DD-755B-0C2A-DFCC-59B24E70B9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8" name="直線コネクタ 827">
                      <a:extLst>
                        <a:ext uri="{FF2B5EF4-FFF2-40B4-BE49-F238E27FC236}">
                          <a16:creationId xmlns:a16="http://schemas.microsoft.com/office/drawing/2014/main" id="{6AE6728B-13EC-206D-6E2D-47EE2851F4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9" name="直線コネクタ 828">
                      <a:extLst>
                        <a:ext uri="{FF2B5EF4-FFF2-40B4-BE49-F238E27FC236}">
                          <a16:creationId xmlns:a16="http://schemas.microsoft.com/office/drawing/2014/main" id="{54268C93-1F0E-E904-C9FB-165B827742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0" name="直線コネクタ 829">
                      <a:extLst>
                        <a:ext uri="{FF2B5EF4-FFF2-40B4-BE49-F238E27FC236}">
                          <a16:creationId xmlns:a16="http://schemas.microsoft.com/office/drawing/2014/main" id="{7359F9CE-36AB-11B9-B537-1A43DEEFA9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1" name="直線コネクタ 830">
                      <a:extLst>
                        <a:ext uri="{FF2B5EF4-FFF2-40B4-BE49-F238E27FC236}">
                          <a16:creationId xmlns:a16="http://schemas.microsoft.com/office/drawing/2014/main" id="{F3AF7166-AB64-32BD-2039-40BF5555DC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2" name="直線コネクタ 831">
                      <a:extLst>
                        <a:ext uri="{FF2B5EF4-FFF2-40B4-BE49-F238E27FC236}">
                          <a16:creationId xmlns:a16="http://schemas.microsoft.com/office/drawing/2014/main" id="{E759DD80-96E4-5E8B-0CA0-5F9646C1E6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3" name="直線コネクタ 832">
                      <a:extLst>
                        <a:ext uri="{FF2B5EF4-FFF2-40B4-BE49-F238E27FC236}">
                          <a16:creationId xmlns:a16="http://schemas.microsoft.com/office/drawing/2014/main" id="{7657B00F-4BFD-32EA-415D-187A2C8D40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4" name="直線コネクタ 833">
                      <a:extLst>
                        <a:ext uri="{FF2B5EF4-FFF2-40B4-BE49-F238E27FC236}">
                          <a16:creationId xmlns:a16="http://schemas.microsoft.com/office/drawing/2014/main" id="{4E2EF11A-1840-0DD6-8B17-5A50C5CE12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" name="直線コネクタ 834">
                      <a:extLst>
                        <a:ext uri="{FF2B5EF4-FFF2-40B4-BE49-F238E27FC236}">
                          <a16:creationId xmlns:a16="http://schemas.microsoft.com/office/drawing/2014/main" id="{513A40A5-A11D-09E8-B711-13AF2392B3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" name="直線コネクタ 835">
                      <a:extLst>
                        <a:ext uri="{FF2B5EF4-FFF2-40B4-BE49-F238E27FC236}">
                          <a16:creationId xmlns:a16="http://schemas.microsoft.com/office/drawing/2014/main" id="{3865CD6F-7632-9821-AD90-49964612B8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" name="直線コネクタ 836">
                      <a:extLst>
                        <a:ext uri="{FF2B5EF4-FFF2-40B4-BE49-F238E27FC236}">
                          <a16:creationId xmlns:a16="http://schemas.microsoft.com/office/drawing/2014/main" id="{E6603B3B-C9A5-BF48-F359-F0750BCFD7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直線コネクタ 837">
                      <a:extLst>
                        <a:ext uri="{FF2B5EF4-FFF2-40B4-BE49-F238E27FC236}">
                          <a16:creationId xmlns:a16="http://schemas.microsoft.com/office/drawing/2014/main" id="{89598FA4-4374-96DD-84AB-99B86838EA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14" name="グループ化 813">
                    <a:extLst>
                      <a:ext uri="{FF2B5EF4-FFF2-40B4-BE49-F238E27FC236}">
                        <a16:creationId xmlns:a16="http://schemas.microsoft.com/office/drawing/2014/main" id="{7380EA12-0E55-E817-7606-2AE129A65B91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815" name="直線コネクタ 814">
                      <a:extLst>
                        <a:ext uri="{FF2B5EF4-FFF2-40B4-BE49-F238E27FC236}">
                          <a16:creationId xmlns:a16="http://schemas.microsoft.com/office/drawing/2014/main" id="{4721B243-4C0F-7EFB-1EF8-50DFA0A24B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6" name="直線コネクタ 815">
                      <a:extLst>
                        <a:ext uri="{FF2B5EF4-FFF2-40B4-BE49-F238E27FC236}">
                          <a16:creationId xmlns:a16="http://schemas.microsoft.com/office/drawing/2014/main" id="{16D1DEB7-0504-9142-89DF-4AA9C573CD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7" name="直線コネクタ 816">
                      <a:extLst>
                        <a:ext uri="{FF2B5EF4-FFF2-40B4-BE49-F238E27FC236}">
                          <a16:creationId xmlns:a16="http://schemas.microsoft.com/office/drawing/2014/main" id="{12977314-4704-CD99-4C96-5AF89A78EB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8" name="直線コネクタ 817">
                      <a:extLst>
                        <a:ext uri="{FF2B5EF4-FFF2-40B4-BE49-F238E27FC236}">
                          <a16:creationId xmlns:a16="http://schemas.microsoft.com/office/drawing/2014/main" id="{B9EF0014-8A68-7DE2-3E92-4C728E476B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9" name="直線コネクタ 818">
                      <a:extLst>
                        <a:ext uri="{FF2B5EF4-FFF2-40B4-BE49-F238E27FC236}">
                          <a16:creationId xmlns:a16="http://schemas.microsoft.com/office/drawing/2014/main" id="{D4C41583-B966-FE05-A31A-E1A7B6683F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0" name="直線コネクタ 819">
                      <a:extLst>
                        <a:ext uri="{FF2B5EF4-FFF2-40B4-BE49-F238E27FC236}">
                          <a16:creationId xmlns:a16="http://schemas.microsoft.com/office/drawing/2014/main" id="{4A713EC7-2DF5-1FE2-E0D3-E6CFE16B28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1" name="直線コネクタ 820">
                      <a:extLst>
                        <a:ext uri="{FF2B5EF4-FFF2-40B4-BE49-F238E27FC236}">
                          <a16:creationId xmlns:a16="http://schemas.microsoft.com/office/drawing/2014/main" id="{603BFFD2-AA8D-C3FD-5252-622A66BF02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2" name="直線コネクタ 821">
                      <a:extLst>
                        <a:ext uri="{FF2B5EF4-FFF2-40B4-BE49-F238E27FC236}">
                          <a16:creationId xmlns:a16="http://schemas.microsoft.com/office/drawing/2014/main" id="{637EFCB6-F4A5-5431-6E1B-FD77FB02C1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直線コネクタ 822">
                      <a:extLst>
                        <a:ext uri="{FF2B5EF4-FFF2-40B4-BE49-F238E27FC236}">
                          <a16:creationId xmlns:a16="http://schemas.microsoft.com/office/drawing/2014/main" id="{69F49F87-FD57-B421-6D49-C572731906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4" name="直線コネクタ 823">
                      <a:extLst>
                        <a:ext uri="{FF2B5EF4-FFF2-40B4-BE49-F238E27FC236}">
                          <a16:creationId xmlns:a16="http://schemas.microsoft.com/office/drawing/2014/main" id="{C30657E0-C238-AFD9-96CE-A47226DBF4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5" name="直線コネクタ 824">
                      <a:extLst>
                        <a:ext uri="{FF2B5EF4-FFF2-40B4-BE49-F238E27FC236}">
                          <a16:creationId xmlns:a16="http://schemas.microsoft.com/office/drawing/2014/main" id="{BC8EC678-D6DB-0261-A055-5E59D5306C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6" name="直線コネクタ 825">
                      <a:extLst>
                        <a:ext uri="{FF2B5EF4-FFF2-40B4-BE49-F238E27FC236}">
                          <a16:creationId xmlns:a16="http://schemas.microsoft.com/office/drawing/2014/main" id="{BD313A68-0E0F-753A-7A39-01DBDCEACF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86" name="グループ化 785">
                  <a:extLst>
                    <a:ext uri="{FF2B5EF4-FFF2-40B4-BE49-F238E27FC236}">
                      <a16:creationId xmlns:a16="http://schemas.microsoft.com/office/drawing/2014/main" id="{2DCA6EA7-4178-F951-A228-9A1CCE2DE8E0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787" name="グループ化 786">
                    <a:extLst>
                      <a:ext uri="{FF2B5EF4-FFF2-40B4-BE49-F238E27FC236}">
                        <a16:creationId xmlns:a16="http://schemas.microsoft.com/office/drawing/2014/main" id="{BB7C2A7C-1AEE-89D7-93D6-217131750EF4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801" name="直線コネクタ 800">
                      <a:extLst>
                        <a:ext uri="{FF2B5EF4-FFF2-40B4-BE49-F238E27FC236}">
                          <a16:creationId xmlns:a16="http://schemas.microsoft.com/office/drawing/2014/main" id="{C58651A7-6ED1-3017-93F9-E3883C104B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2" name="直線コネクタ 801">
                      <a:extLst>
                        <a:ext uri="{FF2B5EF4-FFF2-40B4-BE49-F238E27FC236}">
                          <a16:creationId xmlns:a16="http://schemas.microsoft.com/office/drawing/2014/main" id="{A2B22AEE-34A3-3524-6565-73679F1CD9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直線コネクタ 802">
                      <a:extLst>
                        <a:ext uri="{FF2B5EF4-FFF2-40B4-BE49-F238E27FC236}">
                          <a16:creationId xmlns:a16="http://schemas.microsoft.com/office/drawing/2014/main" id="{B9B7D5E9-E774-8DA8-2DC0-AA10568E4F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4" name="直線コネクタ 803">
                      <a:extLst>
                        <a:ext uri="{FF2B5EF4-FFF2-40B4-BE49-F238E27FC236}">
                          <a16:creationId xmlns:a16="http://schemas.microsoft.com/office/drawing/2014/main" id="{8A1F86A0-A33E-D0C3-88E2-357C401878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直線コネクタ 804">
                      <a:extLst>
                        <a:ext uri="{FF2B5EF4-FFF2-40B4-BE49-F238E27FC236}">
                          <a16:creationId xmlns:a16="http://schemas.microsoft.com/office/drawing/2014/main" id="{D253ADC6-DA02-2956-CEDD-DD63BFB74F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6" name="直線コネクタ 805">
                      <a:extLst>
                        <a:ext uri="{FF2B5EF4-FFF2-40B4-BE49-F238E27FC236}">
                          <a16:creationId xmlns:a16="http://schemas.microsoft.com/office/drawing/2014/main" id="{E63D9C7A-D7A8-118A-3D93-C28543033D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直線コネクタ 806">
                      <a:extLst>
                        <a:ext uri="{FF2B5EF4-FFF2-40B4-BE49-F238E27FC236}">
                          <a16:creationId xmlns:a16="http://schemas.microsoft.com/office/drawing/2014/main" id="{4157A7A5-B53D-9C0C-FF18-1D278681D8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8" name="直線コネクタ 807">
                      <a:extLst>
                        <a:ext uri="{FF2B5EF4-FFF2-40B4-BE49-F238E27FC236}">
                          <a16:creationId xmlns:a16="http://schemas.microsoft.com/office/drawing/2014/main" id="{301A6FC8-C230-A7CE-B0EB-2A31D51BA2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直線コネクタ 808">
                      <a:extLst>
                        <a:ext uri="{FF2B5EF4-FFF2-40B4-BE49-F238E27FC236}">
                          <a16:creationId xmlns:a16="http://schemas.microsoft.com/office/drawing/2014/main" id="{1B0A8CA2-5B0D-B592-17E6-929C6EEB07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0" name="直線コネクタ 809">
                      <a:extLst>
                        <a:ext uri="{FF2B5EF4-FFF2-40B4-BE49-F238E27FC236}">
                          <a16:creationId xmlns:a16="http://schemas.microsoft.com/office/drawing/2014/main" id="{39D5EE0F-575F-97BB-34DC-AA6BC45FEB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直線コネクタ 810">
                      <a:extLst>
                        <a:ext uri="{FF2B5EF4-FFF2-40B4-BE49-F238E27FC236}">
                          <a16:creationId xmlns:a16="http://schemas.microsoft.com/office/drawing/2014/main" id="{0A0F72A4-988A-FC8A-EFB4-9114072246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2" name="直線コネクタ 811">
                      <a:extLst>
                        <a:ext uri="{FF2B5EF4-FFF2-40B4-BE49-F238E27FC236}">
                          <a16:creationId xmlns:a16="http://schemas.microsoft.com/office/drawing/2014/main" id="{76BECE8F-30FC-F28F-32CC-4AF9C03FA7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8" name="グループ化 787">
                    <a:extLst>
                      <a:ext uri="{FF2B5EF4-FFF2-40B4-BE49-F238E27FC236}">
                        <a16:creationId xmlns:a16="http://schemas.microsoft.com/office/drawing/2014/main" id="{35CDB5D7-6442-7D73-E70E-7A5C8D97E091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789" name="直線コネクタ 788">
                      <a:extLst>
                        <a:ext uri="{FF2B5EF4-FFF2-40B4-BE49-F238E27FC236}">
                          <a16:creationId xmlns:a16="http://schemas.microsoft.com/office/drawing/2014/main" id="{C1537AF7-D2E4-510F-66CC-AF1B736B70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0" name="直線コネクタ 789">
                      <a:extLst>
                        <a:ext uri="{FF2B5EF4-FFF2-40B4-BE49-F238E27FC236}">
                          <a16:creationId xmlns:a16="http://schemas.microsoft.com/office/drawing/2014/main" id="{3B6DBC00-D512-F238-A612-EBB674930B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1" name="直線コネクタ 790">
                      <a:extLst>
                        <a:ext uri="{FF2B5EF4-FFF2-40B4-BE49-F238E27FC236}">
                          <a16:creationId xmlns:a16="http://schemas.microsoft.com/office/drawing/2014/main" id="{A01772CC-E700-657F-465D-6EE3F46BB7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2" name="直線コネクタ 791">
                      <a:extLst>
                        <a:ext uri="{FF2B5EF4-FFF2-40B4-BE49-F238E27FC236}">
                          <a16:creationId xmlns:a16="http://schemas.microsoft.com/office/drawing/2014/main" id="{203E37D0-B099-6152-3707-2294F704D2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3" name="直線コネクタ 792">
                      <a:extLst>
                        <a:ext uri="{FF2B5EF4-FFF2-40B4-BE49-F238E27FC236}">
                          <a16:creationId xmlns:a16="http://schemas.microsoft.com/office/drawing/2014/main" id="{32E98A85-91E5-D252-5A70-9654AF2F7E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4" name="直線コネクタ 793">
                      <a:extLst>
                        <a:ext uri="{FF2B5EF4-FFF2-40B4-BE49-F238E27FC236}">
                          <a16:creationId xmlns:a16="http://schemas.microsoft.com/office/drawing/2014/main" id="{776C1503-CA2B-342F-32C6-F00D366B73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5" name="直線コネクタ 794">
                      <a:extLst>
                        <a:ext uri="{FF2B5EF4-FFF2-40B4-BE49-F238E27FC236}">
                          <a16:creationId xmlns:a16="http://schemas.microsoft.com/office/drawing/2014/main" id="{CAA13F5C-0579-45C7-B132-420CF1958B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6" name="直線コネクタ 795">
                      <a:extLst>
                        <a:ext uri="{FF2B5EF4-FFF2-40B4-BE49-F238E27FC236}">
                          <a16:creationId xmlns:a16="http://schemas.microsoft.com/office/drawing/2014/main" id="{7FE8BC65-90A7-25CE-6DC8-97D1ED2276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直線コネクタ 796">
                      <a:extLst>
                        <a:ext uri="{FF2B5EF4-FFF2-40B4-BE49-F238E27FC236}">
                          <a16:creationId xmlns:a16="http://schemas.microsoft.com/office/drawing/2014/main" id="{7B657810-ACA9-2D9A-6645-8E8F4EC9C2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8" name="直線コネクタ 797">
                      <a:extLst>
                        <a:ext uri="{FF2B5EF4-FFF2-40B4-BE49-F238E27FC236}">
                          <a16:creationId xmlns:a16="http://schemas.microsoft.com/office/drawing/2014/main" id="{0A9BEDE7-EF0A-C9C0-8AAA-00B9EC1A3F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直線コネクタ 798">
                      <a:extLst>
                        <a:ext uri="{FF2B5EF4-FFF2-40B4-BE49-F238E27FC236}">
                          <a16:creationId xmlns:a16="http://schemas.microsoft.com/office/drawing/2014/main" id="{27F62DAF-700E-73BA-AE29-14536C7DD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0" name="直線コネクタ 799">
                      <a:extLst>
                        <a:ext uri="{FF2B5EF4-FFF2-40B4-BE49-F238E27FC236}">
                          <a16:creationId xmlns:a16="http://schemas.microsoft.com/office/drawing/2014/main" id="{06AFC8EA-04B4-6F48-548A-F06CD0EBDB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715" name="グループ化 714">
              <a:extLst>
                <a:ext uri="{FF2B5EF4-FFF2-40B4-BE49-F238E27FC236}">
                  <a16:creationId xmlns:a16="http://schemas.microsoft.com/office/drawing/2014/main" id="{40F505F2-5910-62BE-0CD2-C541B38A5D87}"/>
                </a:ext>
              </a:extLst>
            </p:cNvPr>
            <p:cNvGrpSpPr/>
            <p:nvPr/>
          </p:nvGrpSpPr>
          <p:grpSpPr>
            <a:xfrm>
              <a:off x="2777443" y="4629763"/>
              <a:ext cx="1051996" cy="1573272"/>
              <a:chOff x="1338562" y="4629763"/>
              <a:chExt cx="1051996" cy="1573272"/>
            </a:xfrm>
          </p:grpSpPr>
          <p:grpSp>
            <p:nvGrpSpPr>
              <p:cNvPr id="716" name="グループ化 715">
                <a:extLst>
                  <a:ext uri="{FF2B5EF4-FFF2-40B4-BE49-F238E27FC236}">
                    <a16:creationId xmlns:a16="http://schemas.microsoft.com/office/drawing/2014/main" id="{B3414E23-32D3-3047-13F4-FE4871DF6E87}"/>
                  </a:ext>
                </a:extLst>
              </p:cNvPr>
              <p:cNvGrpSpPr/>
              <p:nvPr/>
            </p:nvGrpSpPr>
            <p:grpSpPr>
              <a:xfrm>
                <a:off x="1338562" y="4629763"/>
                <a:ext cx="1051996" cy="1573272"/>
                <a:chOff x="1091674" y="4501747"/>
                <a:chExt cx="1051996" cy="1573272"/>
              </a:xfrm>
            </p:grpSpPr>
            <p:grpSp>
              <p:nvGrpSpPr>
                <p:cNvPr id="772" name="グループ化 771">
                  <a:extLst>
                    <a:ext uri="{FF2B5EF4-FFF2-40B4-BE49-F238E27FC236}">
                      <a16:creationId xmlns:a16="http://schemas.microsoft.com/office/drawing/2014/main" id="{34512B96-7F94-4A42-4D48-C0415F13B4C3}"/>
                    </a:ext>
                  </a:extLst>
                </p:cNvPr>
                <p:cNvGrpSpPr/>
                <p:nvPr/>
              </p:nvGrpSpPr>
              <p:grpSpPr>
                <a:xfrm>
                  <a:off x="1101268" y="4690433"/>
                  <a:ext cx="1042402" cy="1152000"/>
                  <a:chOff x="2991852" y="2553167"/>
                  <a:chExt cx="1042402" cy="1152000"/>
                </a:xfrm>
              </p:grpSpPr>
              <p:sp>
                <p:nvSpPr>
                  <p:cNvPr id="778" name="正方形/長方形 777">
                    <a:extLst>
                      <a:ext uri="{FF2B5EF4-FFF2-40B4-BE49-F238E27FC236}">
                        <a16:creationId xmlns:a16="http://schemas.microsoft.com/office/drawing/2014/main" id="{8B661341-AC8C-C4F4-FD0A-98F34442436B}"/>
                      </a:ext>
                    </a:extLst>
                  </p:cNvPr>
                  <p:cNvSpPr/>
                  <p:nvPr/>
                </p:nvSpPr>
                <p:spPr>
                  <a:xfrm>
                    <a:off x="3153053" y="2553167"/>
                    <a:ext cx="720000" cy="115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9" name="正方形/長方形 778">
                    <a:extLst>
                      <a:ext uri="{FF2B5EF4-FFF2-40B4-BE49-F238E27FC236}">
                        <a16:creationId xmlns:a16="http://schemas.microsoft.com/office/drawing/2014/main" id="{F41DC5C8-7001-452A-4F9D-B4FD4373FF32}"/>
                      </a:ext>
                    </a:extLst>
                  </p:cNvPr>
                  <p:cNvSpPr/>
                  <p:nvPr/>
                </p:nvSpPr>
                <p:spPr>
                  <a:xfrm>
                    <a:off x="2991852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0" name="正方形/長方形 779">
                    <a:extLst>
                      <a:ext uri="{FF2B5EF4-FFF2-40B4-BE49-F238E27FC236}">
                        <a16:creationId xmlns:a16="http://schemas.microsoft.com/office/drawing/2014/main" id="{4D0D1CE1-52ED-0F3C-A8DC-85FDB05ACB9F}"/>
                      </a:ext>
                    </a:extLst>
                  </p:cNvPr>
                  <p:cNvSpPr/>
                  <p:nvPr/>
                </p:nvSpPr>
                <p:spPr>
                  <a:xfrm>
                    <a:off x="2991852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1" name="正方形/長方形 780">
                    <a:extLst>
                      <a:ext uri="{FF2B5EF4-FFF2-40B4-BE49-F238E27FC236}">
                        <a16:creationId xmlns:a16="http://schemas.microsoft.com/office/drawing/2014/main" id="{D0D07935-D4ED-6D43-8C62-D429916EDC3E}"/>
                      </a:ext>
                    </a:extLst>
                  </p:cNvPr>
                  <p:cNvSpPr/>
                  <p:nvPr/>
                </p:nvSpPr>
                <p:spPr>
                  <a:xfrm>
                    <a:off x="3920877" y="2553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2" name="正方形/長方形 781">
                    <a:extLst>
                      <a:ext uri="{FF2B5EF4-FFF2-40B4-BE49-F238E27FC236}">
                        <a16:creationId xmlns:a16="http://schemas.microsoft.com/office/drawing/2014/main" id="{8D78AB4E-3A70-0DBD-2AA4-D4D9A6FFE442}"/>
                      </a:ext>
                    </a:extLst>
                  </p:cNvPr>
                  <p:cNvSpPr/>
                  <p:nvPr/>
                </p:nvSpPr>
                <p:spPr>
                  <a:xfrm>
                    <a:off x="3920877" y="3129167"/>
                    <a:ext cx="113377" cy="576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773" name="円弧 772">
                  <a:extLst>
                    <a:ext uri="{FF2B5EF4-FFF2-40B4-BE49-F238E27FC236}">
                      <a16:creationId xmlns:a16="http://schemas.microsoft.com/office/drawing/2014/main" id="{A16AE8F7-2565-B41A-6CD6-3DB32263BBC8}"/>
                    </a:ext>
                  </a:extLst>
                </p:cNvPr>
                <p:cNvSpPr/>
                <p:nvPr/>
              </p:nvSpPr>
              <p:spPr>
                <a:xfrm>
                  <a:off x="1157306" y="4501747"/>
                  <a:ext cx="923808" cy="367287"/>
                </a:xfrm>
                <a:prstGeom prst="arc">
                  <a:avLst>
                    <a:gd name="adj1" fmla="val 10711283"/>
                    <a:gd name="adj2" fmla="val 21562480"/>
                  </a:avLst>
                </a:prstGeom>
                <a:ln w="15875">
                  <a:solidFill>
                    <a:schemeClr val="bg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74" name="直線コネクタ 773">
                  <a:extLst>
                    <a:ext uri="{FF2B5EF4-FFF2-40B4-BE49-F238E27FC236}">
                      <a16:creationId xmlns:a16="http://schemas.microsoft.com/office/drawing/2014/main" id="{8204F76A-3552-08A3-C69C-8931DFCD9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5" name="正方形/長方形 774">
                  <a:extLst>
                    <a:ext uri="{FF2B5EF4-FFF2-40B4-BE49-F238E27FC236}">
                      <a16:creationId xmlns:a16="http://schemas.microsoft.com/office/drawing/2014/main" id="{FF61F06B-8CD1-7472-D4E1-14B13308CEA4}"/>
                    </a:ext>
                  </a:extLst>
                </p:cNvPr>
                <p:cNvSpPr/>
                <p:nvPr/>
              </p:nvSpPr>
              <p:spPr>
                <a:xfrm>
                  <a:off x="1091674" y="5949229"/>
                  <a:ext cx="113377" cy="125790"/>
                </a:xfrm>
                <a:prstGeom prst="rect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76" name="直線コネクタ 775">
                  <a:extLst>
                    <a:ext uri="{FF2B5EF4-FFF2-40B4-BE49-F238E27FC236}">
                      <a16:creationId xmlns:a16="http://schemas.microsoft.com/office/drawing/2014/main" id="{557635E6-494D-6810-D86A-DA7163CA8C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711" y="5842433"/>
                  <a:ext cx="0" cy="12579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線コネクタ 776">
                  <a:extLst>
                    <a:ext uri="{FF2B5EF4-FFF2-40B4-BE49-F238E27FC236}">
                      <a16:creationId xmlns:a16="http://schemas.microsoft.com/office/drawing/2014/main" id="{DB06DA9A-55F4-3DF7-70B8-49208D7B5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0644" y="5174234"/>
                  <a:ext cx="652" cy="184395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グループ化 716">
                <a:extLst>
                  <a:ext uri="{FF2B5EF4-FFF2-40B4-BE49-F238E27FC236}">
                    <a16:creationId xmlns:a16="http://schemas.microsoft.com/office/drawing/2014/main" id="{204AA560-9252-0EB8-543D-F71A73833886}"/>
                  </a:ext>
                </a:extLst>
              </p:cNvPr>
              <p:cNvGrpSpPr/>
              <p:nvPr/>
            </p:nvGrpSpPr>
            <p:grpSpPr>
              <a:xfrm>
                <a:off x="1429281" y="4896205"/>
                <a:ext cx="870559" cy="996437"/>
                <a:chOff x="1431130" y="4896205"/>
                <a:chExt cx="870559" cy="996437"/>
              </a:xfrm>
            </p:grpSpPr>
            <p:grpSp>
              <p:nvGrpSpPr>
                <p:cNvPr id="718" name="グループ化 717">
                  <a:extLst>
                    <a:ext uri="{FF2B5EF4-FFF2-40B4-BE49-F238E27FC236}">
                      <a16:creationId xmlns:a16="http://schemas.microsoft.com/office/drawing/2014/main" id="{7193D2A6-E915-6D83-503C-25D83C737419}"/>
                    </a:ext>
                  </a:extLst>
                </p:cNvPr>
                <p:cNvGrpSpPr/>
                <p:nvPr/>
              </p:nvGrpSpPr>
              <p:grpSpPr>
                <a:xfrm>
                  <a:off x="1431130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746" name="グループ化 745">
                    <a:extLst>
                      <a:ext uri="{FF2B5EF4-FFF2-40B4-BE49-F238E27FC236}">
                        <a16:creationId xmlns:a16="http://schemas.microsoft.com/office/drawing/2014/main" id="{7A1E9E0F-5412-D8EB-2A23-944DAEBAD6D3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760" name="直線コネクタ 759">
                      <a:extLst>
                        <a:ext uri="{FF2B5EF4-FFF2-40B4-BE49-F238E27FC236}">
                          <a16:creationId xmlns:a16="http://schemas.microsoft.com/office/drawing/2014/main" id="{0593DFB3-B0DE-AD99-343F-5356D86BCA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1" name="直線コネクタ 760">
                      <a:extLst>
                        <a:ext uri="{FF2B5EF4-FFF2-40B4-BE49-F238E27FC236}">
                          <a16:creationId xmlns:a16="http://schemas.microsoft.com/office/drawing/2014/main" id="{CB0DAEA5-B3A5-560D-4800-0190194CD9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2" name="直線コネクタ 761">
                      <a:extLst>
                        <a:ext uri="{FF2B5EF4-FFF2-40B4-BE49-F238E27FC236}">
                          <a16:creationId xmlns:a16="http://schemas.microsoft.com/office/drawing/2014/main" id="{997819A2-EC50-4FA9-8EFC-A7CA9ADFA2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3" name="直線コネクタ 762">
                      <a:extLst>
                        <a:ext uri="{FF2B5EF4-FFF2-40B4-BE49-F238E27FC236}">
                          <a16:creationId xmlns:a16="http://schemas.microsoft.com/office/drawing/2014/main" id="{2932C30B-7555-AFEA-9017-5540EFA53D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直線コネクタ 763">
                      <a:extLst>
                        <a:ext uri="{FF2B5EF4-FFF2-40B4-BE49-F238E27FC236}">
                          <a16:creationId xmlns:a16="http://schemas.microsoft.com/office/drawing/2014/main" id="{0838CDCE-5C57-D66B-8014-EA5AA9E21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直線コネクタ 764">
                      <a:extLst>
                        <a:ext uri="{FF2B5EF4-FFF2-40B4-BE49-F238E27FC236}">
                          <a16:creationId xmlns:a16="http://schemas.microsoft.com/office/drawing/2014/main" id="{0154EF60-51CA-FF22-AD0A-6969714654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直線コネクタ 765">
                      <a:extLst>
                        <a:ext uri="{FF2B5EF4-FFF2-40B4-BE49-F238E27FC236}">
                          <a16:creationId xmlns:a16="http://schemas.microsoft.com/office/drawing/2014/main" id="{38EA35A8-B75C-62B4-2A81-C213C84A13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7" name="直線コネクタ 766">
                      <a:extLst>
                        <a:ext uri="{FF2B5EF4-FFF2-40B4-BE49-F238E27FC236}">
                          <a16:creationId xmlns:a16="http://schemas.microsoft.com/office/drawing/2014/main" id="{6CE9C2DB-27B8-DE2A-9B79-A9DE02DBDC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直線コネクタ 767">
                      <a:extLst>
                        <a:ext uri="{FF2B5EF4-FFF2-40B4-BE49-F238E27FC236}">
                          <a16:creationId xmlns:a16="http://schemas.microsoft.com/office/drawing/2014/main" id="{1FDAA606-4CC6-73E2-F150-CE2E7BF4EA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9" name="直線コネクタ 768">
                      <a:extLst>
                        <a:ext uri="{FF2B5EF4-FFF2-40B4-BE49-F238E27FC236}">
                          <a16:creationId xmlns:a16="http://schemas.microsoft.com/office/drawing/2014/main" id="{5465783A-0D3C-A3F3-B303-741EA4BC3D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直線コネクタ 769">
                      <a:extLst>
                        <a:ext uri="{FF2B5EF4-FFF2-40B4-BE49-F238E27FC236}">
                          <a16:creationId xmlns:a16="http://schemas.microsoft.com/office/drawing/2014/main" id="{8D31C54A-1128-3518-9CCA-E1DBA61B5B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1" name="直線コネクタ 770">
                      <a:extLst>
                        <a:ext uri="{FF2B5EF4-FFF2-40B4-BE49-F238E27FC236}">
                          <a16:creationId xmlns:a16="http://schemas.microsoft.com/office/drawing/2014/main" id="{567B5197-7DE7-7E05-841C-6EA581054A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47" name="グループ化 746">
                    <a:extLst>
                      <a:ext uri="{FF2B5EF4-FFF2-40B4-BE49-F238E27FC236}">
                        <a16:creationId xmlns:a16="http://schemas.microsoft.com/office/drawing/2014/main" id="{5AA0981D-887D-B667-8B87-9DC53259BDD3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748" name="直線コネクタ 747">
                      <a:extLst>
                        <a:ext uri="{FF2B5EF4-FFF2-40B4-BE49-F238E27FC236}">
                          <a16:creationId xmlns:a16="http://schemas.microsoft.com/office/drawing/2014/main" id="{FA435ED9-4A5F-EFD7-7F30-C1BF20ED3B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9" name="直線コネクタ 748">
                      <a:extLst>
                        <a:ext uri="{FF2B5EF4-FFF2-40B4-BE49-F238E27FC236}">
                          <a16:creationId xmlns:a16="http://schemas.microsoft.com/office/drawing/2014/main" id="{1B740582-02C7-00DB-0598-B32B1E491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直線コネクタ 749">
                      <a:extLst>
                        <a:ext uri="{FF2B5EF4-FFF2-40B4-BE49-F238E27FC236}">
                          <a16:creationId xmlns:a16="http://schemas.microsoft.com/office/drawing/2014/main" id="{4CB124AC-A206-1390-E588-F9DDC740E1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1" name="直線コネクタ 750">
                      <a:extLst>
                        <a:ext uri="{FF2B5EF4-FFF2-40B4-BE49-F238E27FC236}">
                          <a16:creationId xmlns:a16="http://schemas.microsoft.com/office/drawing/2014/main" id="{ABBF5175-6198-711B-ABEC-A14AB8CD74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直線コネクタ 751">
                      <a:extLst>
                        <a:ext uri="{FF2B5EF4-FFF2-40B4-BE49-F238E27FC236}">
                          <a16:creationId xmlns:a16="http://schemas.microsoft.com/office/drawing/2014/main" id="{ADCF2F64-F9C1-5AC1-BA1E-343C59C034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3" name="直線コネクタ 752">
                      <a:extLst>
                        <a:ext uri="{FF2B5EF4-FFF2-40B4-BE49-F238E27FC236}">
                          <a16:creationId xmlns:a16="http://schemas.microsoft.com/office/drawing/2014/main" id="{574A2407-D1F3-A895-1FF7-952722F8A8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直線コネクタ 753">
                      <a:extLst>
                        <a:ext uri="{FF2B5EF4-FFF2-40B4-BE49-F238E27FC236}">
                          <a16:creationId xmlns:a16="http://schemas.microsoft.com/office/drawing/2014/main" id="{D3448D08-C308-E3A2-5441-BAF0D2EADF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5" name="直線コネクタ 754">
                      <a:extLst>
                        <a:ext uri="{FF2B5EF4-FFF2-40B4-BE49-F238E27FC236}">
                          <a16:creationId xmlns:a16="http://schemas.microsoft.com/office/drawing/2014/main" id="{7D6F580E-DC08-6B70-CF21-F388C3895A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直線コネクタ 755">
                      <a:extLst>
                        <a:ext uri="{FF2B5EF4-FFF2-40B4-BE49-F238E27FC236}">
                          <a16:creationId xmlns:a16="http://schemas.microsoft.com/office/drawing/2014/main" id="{2061A00C-1EA8-A927-99A6-04DD84B9E7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7" name="直線コネクタ 756">
                      <a:extLst>
                        <a:ext uri="{FF2B5EF4-FFF2-40B4-BE49-F238E27FC236}">
                          <a16:creationId xmlns:a16="http://schemas.microsoft.com/office/drawing/2014/main" id="{4B2CA717-6F28-6665-EBCC-9EA3F2C64E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8" name="直線コネクタ 757">
                      <a:extLst>
                        <a:ext uri="{FF2B5EF4-FFF2-40B4-BE49-F238E27FC236}">
                          <a16:creationId xmlns:a16="http://schemas.microsoft.com/office/drawing/2014/main" id="{BDFCFDAE-709D-9F64-72C1-037E4D7274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9" name="直線コネクタ 758">
                      <a:extLst>
                        <a:ext uri="{FF2B5EF4-FFF2-40B4-BE49-F238E27FC236}">
                          <a16:creationId xmlns:a16="http://schemas.microsoft.com/office/drawing/2014/main" id="{B584371B-C9FD-D757-E969-9476531F16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19" name="グループ化 718">
                  <a:extLst>
                    <a:ext uri="{FF2B5EF4-FFF2-40B4-BE49-F238E27FC236}">
                      <a16:creationId xmlns:a16="http://schemas.microsoft.com/office/drawing/2014/main" id="{178180DB-99CC-8CBB-6C45-949867B470D6}"/>
                    </a:ext>
                  </a:extLst>
                </p:cNvPr>
                <p:cNvGrpSpPr/>
                <p:nvPr/>
              </p:nvGrpSpPr>
              <p:grpSpPr>
                <a:xfrm>
                  <a:off x="2205075" y="4896205"/>
                  <a:ext cx="96614" cy="996437"/>
                  <a:chOff x="1431130" y="4894079"/>
                  <a:chExt cx="96614" cy="996437"/>
                </a:xfrm>
              </p:grpSpPr>
              <p:grpSp>
                <p:nvGrpSpPr>
                  <p:cNvPr id="720" name="グループ化 719">
                    <a:extLst>
                      <a:ext uri="{FF2B5EF4-FFF2-40B4-BE49-F238E27FC236}">
                        <a16:creationId xmlns:a16="http://schemas.microsoft.com/office/drawing/2014/main" id="{DCDAA7BA-5F73-AD7A-E479-7211A51CA047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1" y="4894079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734" name="直線コネクタ 733">
                      <a:extLst>
                        <a:ext uri="{FF2B5EF4-FFF2-40B4-BE49-F238E27FC236}">
                          <a16:creationId xmlns:a16="http://schemas.microsoft.com/office/drawing/2014/main" id="{4D443D09-E927-75E9-E23D-88DEC42E9B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5" name="直線コネクタ 734">
                      <a:extLst>
                        <a:ext uri="{FF2B5EF4-FFF2-40B4-BE49-F238E27FC236}">
                          <a16:creationId xmlns:a16="http://schemas.microsoft.com/office/drawing/2014/main" id="{608016D4-5C37-E027-5FFD-6104DF1BE2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6" name="直線コネクタ 735">
                      <a:extLst>
                        <a:ext uri="{FF2B5EF4-FFF2-40B4-BE49-F238E27FC236}">
                          <a16:creationId xmlns:a16="http://schemas.microsoft.com/office/drawing/2014/main" id="{728F9813-78D4-5FA9-DDDC-EFD0B9A056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7" name="直線コネクタ 736">
                      <a:extLst>
                        <a:ext uri="{FF2B5EF4-FFF2-40B4-BE49-F238E27FC236}">
                          <a16:creationId xmlns:a16="http://schemas.microsoft.com/office/drawing/2014/main" id="{13A68C19-B104-A377-B7FD-53BF4DE493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直線コネクタ 737">
                      <a:extLst>
                        <a:ext uri="{FF2B5EF4-FFF2-40B4-BE49-F238E27FC236}">
                          <a16:creationId xmlns:a16="http://schemas.microsoft.com/office/drawing/2014/main" id="{AE43AAD9-9DDB-9DCC-1E40-B06B8B85A9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直線コネクタ 738">
                      <a:extLst>
                        <a:ext uri="{FF2B5EF4-FFF2-40B4-BE49-F238E27FC236}">
                          <a16:creationId xmlns:a16="http://schemas.microsoft.com/office/drawing/2014/main" id="{4FF12667-2EC0-305D-7500-FA1C240EFB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直線コネクタ 739">
                      <a:extLst>
                        <a:ext uri="{FF2B5EF4-FFF2-40B4-BE49-F238E27FC236}">
                          <a16:creationId xmlns:a16="http://schemas.microsoft.com/office/drawing/2014/main" id="{5057285A-6AEC-5A37-6CDD-E944ADB290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1" name="直線コネクタ 740">
                      <a:extLst>
                        <a:ext uri="{FF2B5EF4-FFF2-40B4-BE49-F238E27FC236}">
                          <a16:creationId xmlns:a16="http://schemas.microsoft.com/office/drawing/2014/main" id="{63D207F6-476E-CFCD-0D27-0EFDFDF8F7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直線コネクタ 741">
                      <a:extLst>
                        <a:ext uri="{FF2B5EF4-FFF2-40B4-BE49-F238E27FC236}">
                          <a16:creationId xmlns:a16="http://schemas.microsoft.com/office/drawing/2014/main" id="{3F76ED1E-81E1-87F3-9FC9-1B5DBB5EA8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3" name="直線コネクタ 742">
                      <a:extLst>
                        <a:ext uri="{FF2B5EF4-FFF2-40B4-BE49-F238E27FC236}">
                          <a16:creationId xmlns:a16="http://schemas.microsoft.com/office/drawing/2014/main" id="{675BA10A-D314-4604-258B-CB510448EB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直線コネクタ 743">
                      <a:extLst>
                        <a:ext uri="{FF2B5EF4-FFF2-40B4-BE49-F238E27FC236}">
                          <a16:creationId xmlns:a16="http://schemas.microsoft.com/office/drawing/2014/main" id="{D8844FA5-6AE9-7787-B017-A25A842411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5" name="直線コネクタ 744">
                      <a:extLst>
                        <a:ext uri="{FF2B5EF4-FFF2-40B4-BE49-F238E27FC236}">
                          <a16:creationId xmlns:a16="http://schemas.microsoft.com/office/drawing/2014/main" id="{9D0D60CE-8EEF-91D0-FB5F-2FF57E480B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1" name="グループ化 720">
                    <a:extLst>
                      <a:ext uri="{FF2B5EF4-FFF2-40B4-BE49-F238E27FC236}">
                        <a16:creationId xmlns:a16="http://schemas.microsoft.com/office/drawing/2014/main" id="{4B4E91CB-EADA-6A12-385F-9313C387FD89}"/>
                      </a:ext>
                    </a:extLst>
                  </p:cNvPr>
                  <p:cNvGrpSpPr/>
                  <p:nvPr/>
                </p:nvGrpSpPr>
                <p:grpSpPr>
                  <a:xfrm>
                    <a:off x="1431130" y="5419245"/>
                    <a:ext cx="96613" cy="471271"/>
                    <a:chOff x="1407606" y="4855979"/>
                    <a:chExt cx="155063" cy="471271"/>
                  </a:xfrm>
                </p:grpSpPr>
                <p:cxnSp>
                  <p:nvCxnSpPr>
                    <p:cNvPr id="722" name="直線コネクタ 721">
                      <a:extLst>
                        <a:ext uri="{FF2B5EF4-FFF2-40B4-BE49-F238E27FC236}">
                          <a16:creationId xmlns:a16="http://schemas.microsoft.com/office/drawing/2014/main" id="{1EE72CA0-301C-AEAA-87FB-BA922E24CE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5597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3" name="直線コネクタ 722">
                      <a:extLst>
                        <a:ext uri="{FF2B5EF4-FFF2-40B4-BE49-F238E27FC236}">
                          <a16:creationId xmlns:a16="http://schemas.microsoft.com/office/drawing/2014/main" id="{7682B488-B512-58E3-B3A6-6F97C0087F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898822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直線コネクタ 723">
                      <a:extLst>
                        <a:ext uri="{FF2B5EF4-FFF2-40B4-BE49-F238E27FC236}">
                          <a16:creationId xmlns:a16="http://schemas.microsoft.com/office/drawing/2014/main" id="{BFAF08C3-E88D-2353-3C8F-0B054DA61D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41665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5" name="直線コネクタ 724">
                      <a:extLst>
                        <a:ext uri="{FF2B5EF4-FFF2-40B4-BE49-F238E27FC236}">
                          <a16:creationId xmlns:a16="http://schemas.microsoft.com/office/drawing/2014/main" id="{642F938C-5940-1C2B-E8C8-60A72C1FEE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4984508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直線コネクタ 725">
                      <a:extLst>
                        <a:ext uri="{FF2B5EF4-FFF2-40B4-BE49-F238E27FC236}">
                          <a16:creationId xmlns:a16="http://schemas.microsoft.com/office/drawing/2014/main" id="{CF406347-BBFF-CC0D-5910-9A1643059C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27351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7" name="直線コネクタ 726">
                      <a:extLst>
                        <a:ext uri="{FF2B5EF4-FFF2-40B4-BE49-F238E27FC236}">
                          <a16:creationId xmlns:a16="http://schemas.microsoft.com/office/drawing/2014/main" id="{42AAAA4C-EAC8-6F9A-332D-7168D21063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070194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8" name="直線コネクタ 727">
                      <a:extLst>
                        <a:ext uri="{FF2B5EF4-FFF2-40B4-BE49-F238E27FC236}">
                          <a16:creationId xmlns:a16="http://schemas.microsoft.com/office/drawing/2014/main" id="{8BA6E1AC-EC72-024C-9183-1046DA2316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13037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9" name="直線コネクタ 728">
                      <a:extLst>
                        <a:ext uri="{FF2B5EF4-FFF2-40B4-BE49-F238E27FC236}">
                          <a16:creationId xmlns:a16="http://schemas.microsoft.com/office/drawing/2014/main" id="{E9B0817D-66C0-FE9A-CD47-8D153D63E1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5588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0" name="直線コネクタ 729">
                      <a:extLst>
                        <a:ext uri="{FF2B5EF4-FFF2-40B4-BE49-F238E27FC236}">
                          <a16:creationId xmlns:a16="http://schemas.microsoft.com/office/drawing/2014/main" id="{1EFB911D-5813-5FB9-6253-2367AD88FF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198723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1" name="直線コネクタ 730">
                      <a:extLst>
                        <a:ext uri="{FF2B5EF4-FFF2-40B4-BE49-F238E27FC236}">
                          <a16:creationId xmlns:a16="http://schemas.microsoft.com/office/drawing/2014/main" id="{1347E701-25E8-6412-1F48-B316DA4EC3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41566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2" name="直線コネクタ 731">
                      <a:extLst>
                        <a:ext uri="{FF2B5EF4-FFF2-40B4-BE49-F238E27FC236}">
                          <a16:creationId xmlns:a16="http://schemas.microsoft.com/office/drawing/2014/main" id="{FFC2911E-2A00-6159-1DDB-9707B2F3A8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284409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3" name="直線コネクタ 732">
                      <a:extLst>
                        <a:ext uri="{FF2B5EF4-FFF2-40B4-BE49-F238E27FC236}">
                          <a16:creationId xmlns:a16="http://schemas.microsoft.com/office/drawing/2014/main" id="{189337DF-B036-FD8E-4F31-2ADCA8F28B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07606" y="5327250"/>
                      <a:ext cx="155063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1845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F126B1-CD9F-3DB4-CFE3-171A6D18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Schedule (Calendar Year)</a:t>
            </a:r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6616D21-018C-EB52-BF43-FB09C767DE5F}"/>
              </a:ext>
            </a:extLst>
          </p:cNvPr>
          <p:cNvCxnSpPr>
            <a:cxnSpLocks/>
          </p:cNvCxnSpPr>
          <p:nvPr/>
        </p:nvCxnSpPr>
        <p:spPr>
          <a:xfrm>
            <a:off x="400835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BE33477-C7C5-BAE5-CA8A-08818F3F78BA}"/>
              </a:ext>
            </a:extLst>
          </p:cNvPr>
          <p:cNvCxnSpPr>
            <a:cxnSpLocks/>
          </p:cNvCxnSpPr>
          <p:nvPr/>
        </p:nvCxnSpPr>
        <p:spPr>
          <a:xfrm>
            <a:off x="1816799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973D3F2-7C36-7010-F23C-78661E729043}"/>
              </a:ext>
            </a:extLst>
          </p:cNvPr>
          <p:cNvCxnSpPr>
            <a:cxnSpLocks/>
          </p:cNvCxnSpPr>
          <p:nvPr/>
        </p:nvCxnSpPr>
        <p:spPr>
          <a:xfrm>
            <a:off x="3232763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E4BCABA-B2DD-D6D6-C58C-0C871937D8D6}"/>
              </a:ext>
            </a:extLst>
          </p:cNvPr>
          <p:cNvCxnSpPr>
            <a:cxnSpLocks/>
          </p:cNvCxnSpPr>
          <p:nvPr/>
        </p:nvCxnSpPr>
        <p:spPr>
          <a:xfrm>
            <a:off x="4648727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CB69F9B-B3DD-BBF0-D2CC-BBF191BF3A5F}"/>
              </a:ext>
            </a:extLst>
          </p:cNvPr>
          <p:cNvCxnSpPr>
            <a:cxnSpLocks/>
          </p:cNvCxnSpPr>
          <p:nvPr/>
        </p:nvCxnSpPr>
        <p:spPr>
          <a:xfrm>
            <a:off x="6064691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27D687C-DAED-5D6D-BC68-AE4173981953}"/>
              </a:ext>
            </a:extLst>
          </p:cNvPr>
          <p:cNvCxnSpPr>
            <a:cxnSpLocks/>
          </p:cNvCxnSpPr>
          <p:nvPr/>
        </p:nvCxnSpPr>
        <p:spPr>
          <a:xfrm>
            <a:off x="7480655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741E2D3-2D3B-781E-764F-BF70E1A13EDD}"/>
              </a:ext>
            </a:extLst>
          </p:cNvPr>
          <p:cNvCxnSpPr>
            <a:cxnSpLocks/>
          </p:cNvCxnSpPr>
          <p:nvPr/>
        </p:nvCxnSpPr>
        <p:spPr>
          <a:xfrm>
            <a:off x="8896619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69D7635-CF5D-857A-B193-B1522966A15C}"/>
              </a:ext>
            </a:extLst>
          </p:cNvPr>
          <p:cNvCxnSpPr>
            <a:cxnSpLocks/>
          </p:cNvCxnSpPr>
          <p:nvPr/>
        </p:nvCxnSpPr>
        <p:spPr>
          <a:xfrm>
            <a:off x="10312583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20450F-6E5B-7D5A-A3FA-D959BE3D568A}"/>
              </a:ext>
            </a:extLst>
          </p:cNvPr>
          <p:cNvCxnSpPr>
            <a:cxnSpLocks/>
          </p:cNvCxnSpPr>
          <p:nvPr/>
        </p:nvCxnSpPr>
        <p:spPr>
          <a:xfrm>
            <a:off x="11728538" y="2082419"/>
            <a:ext cx="0" cy="201669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166070-7CA2-B3C6-A9AF-8E1A4F8215F5}"/>
              </a:ext>
            </a:extLst>
          </p:cNvPr>
          <p:cNvSpPr txBox="1"/>
          <p:nvPr/>
        </p:nvSpPr>
        <p:spPr>
          <a:xfrm>
            <a:off x="263048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2026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C87626-0299-7280-5F6C-980DE56E6CD1}"/>
              </a:ext>
            </a:extLst>
          </p:cNvPr>
          <p:cNvSpPr txBox="1"/>
          <p:nvPr/>
        </p:nvSpPr>
        <p:spPr>
          <a:xfrm>
            <a:off x="1684622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2027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2F67E2-4620-64FD-8B9D-CD08572AA45D}"/>
              </a:ext>
            </a:extLst>
          </p:cNvPr>
          <p:cNvSpPr txBox="1"/>
          <p:nvPr/>
        </p:nvSpPr>
        <p:spPr>
          <a:xfrm>
            <a:off x="3106196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2028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8029CAF-9E2B-4D26-61E0-048A9F3087EA}"/>
              </a:ext>
            </a:extLst>
          </p:cNvPr>
          <p:cNvSpPr txBox="1"/>
          <p:nvPr/>
        </p:nvSpPr>
        <p:spPr>
          <a:xfrm>
            <a:off x="4527770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2029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A791AB-9652-42E9-C296-B16CFCC9D7AF}"/>
              </a:ext>
            </a:extLst>
          </p:cNvPr>
          <p:cNvSpPr txBox="1"/>
          <p:nvPr/>
        </p:nvSpPr>
        <p:spPr>
          <a:xfrm>
            <a:off x="5949344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2030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A6633D-F824-8DA0-3B7B-564395BD264C}"/>
              </a:ext>
            </a:extLst>
          </p:cNvPr>
          <p:cNvSpPr txBox="1"/>
          <p:nvPr/>
        </p:nvSpPr>
        <p:spPr>
          <a:xfrm>
            <a:off x="7370918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2031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A9BF1EA-D169-3953-A0D2-83678B2D248F}"/>
              </a:ext>
            </a:extLst>
          </p:cNvPr>
          <p:cNvSpPr txBox="1"/>
          <p:nvPr/>
        </p:nvSpPr>
        <p:spPr>
          <a:xfrm>
            <a:off x="8792492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2032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FFE7CB3-9DB3-8B4F-2536-CA6924246B03}"/>
              </a:ext>
            </a:extLst>
          </p:cNvPr>
          <p:cNvSpPr txBox="1"/>
          <p:nvPr/>
        </p:nvSpPr>
        <p:spPr>
          <a:xfrm>
            <a:off x="10214064" y="1497646"/>
            <a:ext cx="174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Avenir Next" panose="020B0503020202020204" pitchFamily="34" charset="0"/>
              </a:rPr>
              <a:t>2033</a:t>
            </a:r>
            <a:endParaRPr kumimoji="1" lang="ja-JP" altLang="en-US" sz="3200" b="1">
              <a:latin typeface="Avenir Next" panose="020B0503020202020204" pitchFamily="34" charset="0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9F398EE-1317-9E64-A8DD-9AD395DAF835}"/>
              </a:ext>
            </a:extLst>
          </p:cNvPr>
          <p:cNvCxnSpPr>
            <a:cxnSpLocks/>
          </p:cNvCxnSpPr>
          <p:nvPr/>
        </p:nvCxnSpPr>
        <p:spPr>
          <a:xfrm>
            <a:off x="754826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D27183E-4FF0-17EE-4A78-1838ABD8353C}"/>
              </a:ext>
            </a:extLst>
          </p:cNvPr>
          <p:cNvCxnSpPr>
            <a:cxnSpLocks/>
          </p:cNvCxnSpPr>
          <p:nvPr/>
        </p:nvCxnSpPr>
        <p:spPr>
          <a:xfrm>
            <a:off x="1108817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B0A27E3-3D9E-714D-FC89-DDD8FB39C908}"/>
              </a:ext>
            </a:extLst>
          </p:cNvPr>
          <p:cNvCxnSpPr>
            <a:cxnSpLocks/>
          </p:cNvCxnSpPr>
          <p:nvPr/>
        </p:nvCxnSpPr>
        <p:spPr>
          <a:xfrm>
            <a:off x="1462808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A38D884-DA33-86F7-9FD9-1E32524843E3}"/>
              </a:ext>
            </a:extLst>
          </p:cNvPr>
          <p:cNvCxnSpPr>
            <a:cxnSpLocks/>
          </p:cNvCxnSpPr>
          <p:nvPr/>
        </p:nvCxnSpPr>
        <p:spPr>
          <a:xfrm>
            <a:off x="2170790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D002A6B-CEED-2A66-5611-EB2AE35C75CC}"/>
              </a:ext>
            </a:extLst>
          </p:cNvPr>
          <p:cNvCxnSpPr>
            <a:cxnSpLocks/>
          </p:cNvCxnSpPr>
          <p:nvPr/>
        </p:nvCxnSpPr>
        <p:spPr>
          <a:xfrm>
            <a:off x="2524781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535C2D2-AB5E-0F7E-9E78-8AF7F6C0FD78}"/>
              </a:ext>
            </a:extLst>
          </p:cNvPr>
          <p:cNvCxnSpPr>
            <a:cxnSpLocks/>
          </p:cNvCxnSpPr>
          <p:nvPr/>
        </p:nvCxnSpPr>
        <p:spPr>
          <a:xfrm>
            <a:off x="2878772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2AB7F2B-1FCA-D272-5B9F-EEB16A31E758}"/>
              </a:ext>
            </a:extLst>
          </p:cNvPr>
          <p:cNvCxnSpPr>
            <a:cxnSpLocks/>
          </p:cNvCxnSpPr>
          <p:nvPr/>
        </p:nvCxnSpPr>
        <p:spPr>
          <a:xfrm>
            <a:off x="3586754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F784712-63C5-5901-3E51-49395E1C6008}"/>
              </a:ext>
            </a:extLst>
          </p:cNvPr>
          <p:cNvCxnSpPr>
            <a:cxnSpLocks/>
          </p:cNvCxnSpPr>
          <p:nvPr/>
        </p:nvCxnSpPr>
        <p:spPr>
          <a:xfrm>
            <a:off x="3940745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B100439-DCFA-DE09-2BE1-54DE5EFAA877}"/>
              </a:ext>
            </a:extLst>
          </p:cNvPr>
          <p:cNvCxnSpPr>
            <a:cxnSpLocks/>
          </p:cNvCxnSpPr>
          <p:nvPr/>
        </p:nvCxnSpPr>
        <p:spPr>
          <a:xfrm>
            <a:off x="4294736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C5CE37B-6207-C01C-3F6E-808FDE9B442B}"/>
              </a:ext>
            </a:extLst>
          </p:cNvPr>
          <p:cNvCxnSpPr>
            <a:cxnSpLocks/>
          </p:cNvCxnSpPr>
          <p:nvPr/>
        </p:nvCxnSpPr>
        <p:spPr>
          <a:xfrm>
            <a:off x="5002718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7AC5520-7A00-0D67-02E3-8555D6677C8D}"/>
              </a:ext>
            </a:extLst>
          </p:cNvPr>
          <p:cNvCxnSpPr>
            <a:cxnSpLocks/>
          </p:cNvCxnSpPr>
          <p:nvPr/>
        </p:nvCxnSpPr>
        <p:spPr>
          <a:xfrm>
            <a:off x="5356709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C198DB6-87AB-296B-818F-BAE8ADE83510}"/>
              </a:ext>
            </a:extLst>
          </p:cNvPr>
          <p:cNvCxnSpPr>
            <a:cxnSpLocks/>
          </p:cNvCxnSpPr>
          <p:nvPr/>
        </p:nvCxnSpPr>
        <p:spPr>
          <a:xfrm>
            <a:off x="5710700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EFB05FF-4AF1-B7FA-78DF-7E7835FA38C0}"/>
              </a:ext>
            </a:extLst>
          </p:cNvPr>
          <p:cNvCxnSpPr>
            <a:cxnSpLocks/>
          </p:cNvCxnSpPr>
          <p:nvPr/>
        </p:nvCxnSpPr>
        <p:spPr>
          <a:xfrm>
            <a:off x="6418682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6E54A26-4822-D7CD-D8CA-261FDB33D6A6}"/>
              </a:ext>
            </a:extLst>
          </p:cNvPr>
          <p:cNvCxnSpPr>
            <a:cxnSpLocks/>
          </p:cNvCxnSpPr>
          <p:nvPr/>
        </p:nvCxnSpPr>
        <p:spPr>
          <a:xfrm>
            <a:off x="6772673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572C4DA-00B0-6795-385E-B29F58542F54}"/>
              </a:ext>
            </a:extLst>
          </p:cNvPr>
          <p:cNvCxnSpPr>
            <a:cxnSpLocks/>
          </p:cNvCxnSpPr>
          <p:nvPr/>
        </p:nvCxnSpPr>
        <p:spPr>
          <a:xfrm>
            <a:off x="7126664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E28FC52-6A2E-8F2A-607A-C2CB55162692}"/>
              </a:ext>
            </a:extLst>
          </p:cNvPr>
          <p:cNvCxnSpPr>
            <a:cxnSpLocks/>
          </p:cNvCxnSpPr>
          <p:nvPr/>
        </p:nvCxnSpPr>
        <p:spPr>
          <a:xfrm>
            <a:off x="7834646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3B46506-7942-16D8-09BA-0DBD2CD511C7}"/>
              </a:ext>
            </a:extLst>
          </p:cNvPr>
          <p:cNvCxnSpPr>
            <a:cxnSpLocks/>
          </p:cNvCxnSpPr>
          <p:nvPr/>
        </p:nvCxnSpPr>
        <p:spPr>
          <a:xfrm>
            <a:off x="8188637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7576E30-CDDB-855E-68F9-0B5002AD147F}"/>
              </a:ext>
            </a:extLst>
          </p:cNvPr>
          <p:cNvCxnSpPr>
            <a:cxnSpLocks/>
          </p:cNvCxnSpPr>
          <p:nvPr/>
        </p:nvCxnSpPr>
        <p:spPr>
          <a:xfrm>
            <a:off x="8542628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1B4EBCB-0F21-3D75-D689-17ADE436124F}"/>
              </a:ext>
            </a:extLst>
          </p:cNvPr>
          <p:cNvCxnSpPr>
            <a:cxnSpLocks/>
          </p:cNvCxnSpPr>
          <p:nvPr/>
        </p:nvCxnSpPr>
        <p:spPr>
          <a:xfrm>
            <a:off x="9250610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1853543-49FE-C30C-D37C-8BE4F5687C73}"/>
              </a:ext>
            </a:extLst>
          </p:cNvPr>
          <p:cNvCxnSpPr>
            <a:cxnSpLocks/>
          </p:cNvCxnSpPr>
          <p:nvPr/>
        </p:nvCxnSpPr>
        <p:spPr>
          <a:xfrm>
            <a:off x="9604601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907CC81-05D5-7BB5-2F78-28D3370CC58E}"/>
              </a:ext>
            </a:extLst>
          </p:cNvPr>
          <p:cNvCxnSpPr>
            <a:cxnSpLocks/>
          </p:cNvCxnSpPr>
          <p:nvPr/>
        </p:nvCxnSpPr>
        <p:spPr>
          <a:xfrm>
            <a:off x="9958592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36A9393-A81C-8B8F-33FB-09C9B25F7E5C}"/>
              </a:ext>
            </a:extLst>
          </p:cNvPr>
          <p:cNvCxnSpPr>
            <a:cxnSpLocks/>
          </p:cNvCxnSpPr>
          <p:nvPr/>
        </p:nvCxnSpPr>
        <p:spPr>
          <a:xfrm>
            <a:off x="10666574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7CEACEC-6DF0-4889-0DE2-0BFD72603ADA}"/>
              </a:ext>
            </a:extLst>
          </p:cNvPr>
          <p:cNvCxnSpPr>
            <a:cxnSpLocks/>
          </p:cNvCxnSpPr>
          <p:nvPr/>
        </p:nvCxnSpPr>
        <p:spPr>
          <a:xfrm>
            <a:off x="11020565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90BC6A1-5B48-D17F-F819-FA46C1D9B056}"/>
              </a:ext>
            </a:extLst>
          </p:cNvPr>
          <p:cNvCxnSpPr>
            <a:cxnSpLocks/>
          </p:cNvCxnSpPr>
          <p:nvPr/>
        </p:nvCxnSpPr>
        <p:spPr>
          <a:xfrm>
            <a:off x="11374556" y="2082419"/>
            <a:ext cx="0" cy="201669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円/楕円 48">
            <a:extLst>
              <a:ext uri="{FF2B5EF4-FFF2-40B4-BE49-F238E27FC236}">
                <a16:creationId xmlns:a16="http://schemas.microsoft.com/office/drawing/2014/main" id="{BAB29755-DA10-6669-2099-EB9431F5A9D9}"/>
              </a:ext>
            </a:extLst>
          </p:cNvPr>
          <p:cNvSpPr>
            <a:spLocks noChangeAspect="1"/>
          </p:cNvSpPr>
          <p:nvPr/>
        </p:nvSpPr>
        <p:spPr>
          <a:xfrm>
            <a:off x="1501261" y="2615311"/>
            <a:ext cx="276424" cy="2764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DADD737-8875-9DF7-D1A3-2C42A85F37C7}"/>
              </a:ext>
            </a:extLst>
          </p:cNvPr>
          <p:cNvSpPr>
            <a:spLocks noChangeAspect="1"/>
          </p:cNvSpPr>
          <p:nvPr/>
        </p:nvSpPr>
        <p:spPr>
          <a:xfrm>
            <a:off x="2918076" y="2615311"/>
            <a:ext cx="276424" cy="2764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4425DC2C-24F3-0DBF-9291-93401E626B60}"/>
              </a:ext>
            </a:extLst>
          </p:cNvPr>
          <p:cNvSpPr>
            <a:spLocks noChangeAspect="1"/>
          </p:cNvSpPr>
          <p:nvPr/>
        </p:nvSpPr>
        <p:spPr>
          <a:xfrm>
            <a:off x="9647042" y="2615311"/>
            <a:ext cx="276424" cy="2764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A121BE6-16F5-7776-F3DA-A805A0C94C9E}"/>
              </a:ext>
            </a:extLst>
          </p:cNvPr>
          <p:cNvSpPr txBox="1"/>
          <p:nvPr/>
        </p:nvSpPr>
        <p:spPr>
          <a:xfrm>
            <a:off x="1127477" y="1994737"/>
            <a:ext cx="1093222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Avenir Next" panose="020B0503020202020204" pitchFamily="34" charset="0"/>
              </a:rPr>
              <a:t>CD2</a:t>
            </a:r>
            <a:endParaRPr kumimoji="1" lang="ja-JP" altLang="en-US" sz="3200" b="1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EA27CA1-312A-5CFC-6C53-61BDC7193DE3}"/>
              </a:ext>
            </a:extLst>
          </p:cNvPr>
          <p:cNvSpPr txBox="1"/>
          <p:nvPr/>
        </p:nvSpPr>
        <p:spPr>
          <a:xfrm>
            <a:off x="2841913" y="1994737"/>
            <a:ext cx="1093222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Avenir Next" panose="020B0503020202020204" pitchFamily="34" charset="0"/>
              </a:rPr>
              <a:t>CD3</a:t>
            </a:r>
            <a:endParaRPr kumimoji="1" lang="ja-JP" altLang="en-US" sz="3200" b="1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E30FFF6-A2B6-E7E9-F74F-2BCE990DF988}"/>
              </a:ext>
            </a:extLst>
          </p:cNvPr>
          <p:cNvSpPr txBox="1"/>
          <p:nvPr/>
        </p:nvSpPr>
        <p:spPr>
          <a:xfrm>
            <a:off x="8861780" y="1994737"/>
            <a:ext cx="1741116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Avenir Next" panose="020B0503020202020204" pitchFamily="34" charset="0"/>
              </a:rPr>
              <a:t>Install</a:t>
            </a:r>
            <a:endParaRPr kumimoji="1" lang="ja-JP" altLang="en-US" sz="3200" b="1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9A130405-607C-73E7-D90F-45EA9371E822}"/>
              </a:ext>
            </a:extLst>
          </p:cNvPr>
          <p:cNvCxnSpPr>
            <a:stCxn id="50" idx="6"/>
          </p:cNvCxnSpPr>
          <p:nvPr/>
        </p:nvCxnSpPr>
        <p:spPr>
          <a:xfrm>
            <a:off x="3194500" y="2753523"/>
            <a:ext cx="1454227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FCEF685-06A8-60E5-90AC-DB238A30D333}"/>
              </a:ext>
            </a:extLst>
          </p:cNvPr>
          <p:cNvCxnSpPr>
            <a:cxnSpLocks/>
            <a:endCxn id="51" idx="2"/>
          </p:cNvCxnSpPr>
          <p:nvPr/>
        </p:nvCxnSpPr>
        <p:spPr>
          <a:xfrm>
            <a:off x="4661614" y="2753523"/>
            <a:ext cx="4985428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87F413F-8E4F-23F5-7CDB-4360017C3B77}"/>
              </a:ext>
            </a:extLst>
          </p:cNvPr>
          <p:cNvSpPr txBox="1"/>
          <p:nvPr/>
        </p:nvSpPr>
        <p:spPr>
          <a:xfrm>
            <a:off x="2458693" y="4099108"/>
            <a:ext cx="3162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Avenir Next" panose="020B0503020202020204" pitchFamily="34" charset="0"/>
              </a:rPr>
              <a:t>Preproductio</a:t>
            </a:r>
            <a:r>
              <a:rPr lang="en-US" altLang="ja-JP" sz="3200" b="1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</a:p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Avenir Next" panose="020B0503020202020204" pitchFamily="34" charset="0"/>
              </a:rPr>
              <a:t>10%</a:t>
            </a:r>
            <a:endParaRPr kumimoji="1" lang="ja-JP" altLang="en-US" sz="3200" b="1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04DDB22-3309-5B08-2F01-8F79D15F76D9}"/>
              </a:ext>
            </a:extLst>
          </p:cNvPr>
          <p:cNvSpPr txBox="1"/>
          <p:nvPr/>
        </p:nvSpPr>
        <p:spPr>
          <a:xfrm>
            <a:off x="5621382" y="4099110"/>
            <a:ext cx="3162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2B9F2B"/>
                </a:solidFill>
                <a:latin typeface="Avenir Next" panose="020B0503020202020204" pitchFamily="34" charset="0"/>
              </a:rPr>
              <a:t>Productio</a:t>
            </a:r>
            <a:r>
              <a:rPr lang="en-US" altLang="ja-JP" sz="3200" b="1" dirty="0">
                <a:solidFill>
                  <a:srgbClr val="2B9F2B"/>
                </a:solidFill>
                <a:latin typeface="Avenir Next" panose="020B0503020202020204" pitchFamily="34" charset="0"/>
              </a:rPr>
              <a:t>n</a:t>
            </a:r>
          </a:p>
          <a:p>
            <a:pPr algn="ctr"/>
            <a:r>
              <a:rPr kumimoji="1" lang="en-US" altLang="ja-JP" sz="3200" b="1" dirty="0">
                <a:solidFill>
                  <a:srgbClr val="2B9F2B"/>
                </a:solidFill>
                <a:latin typeface="Avenir Next" panose="020B0503020202020204" pitchFamily="34" charset="0"/>
              </a:rPr>
              <a:t>90</a:t>
            </a:r>
            <a:r>
              <a:rPr lang="en-US" altLang="ja-JP" sz="3200" b="1" dirty="0">
                <a:solidFill>
                  <a:srgbClr val="2B9F2B"/>
                </a:solidFill>
                <a:latin typeface="Avenir Next" panose="020B0503020202020204" pitchFamily="34" charset="0"/>
              </a:rPr>
              <a:t>%</a:t>
            </a:r>
            <a:endParaRPr kumimoji="1" lang="ja-JP" altLang="en-US" sz="3200" b="1">
              <a:solidFill>
                <a:srgbClr val="2B9F2B"/>
              </a:solidFill>
              <a:latin typeface="Avenir Next" panose="020B0503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74105CB-41E3-0DD5-C9E5-F01DA987F647}"/>
              </a:ext>
            </a:extLst>
          </p:cNvPr>
          <p:cNvSpPr txBox="1"/>
          <p:nvPr/>
        </p:nvSpPr>
        <p:spPr>
          <a:xfrm>
            <a:off x="798081" y="2907696"/>
            <a:ext cx="174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Avenir Next" panose="020B0503020202020204" pitchFamily="34" charset="0"/>
              </a:rPr>
              <a:t>&gt;60%</a:t>
            </a:r>
            <a:endParaRPr kumimoji="1" lang="ja-JP" altLang="en-US" sz="1600" b="1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DC3EDD8-4DCB-2A07-0648-360655CC4D52}"/>
              </a:ext>
            </a:extLst>
          </p:cNvPr>
          <p:cNvSpPr txBox="1"/>
          <p:nvPr/>
        </p:nvSpPr>
        <p:spPr>
          <a:xfrm>
            <a:off x="2194019" y="2907696"/>
            <a:ext cx="174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Avenir Next" panose="020B0503020202020204" pitchFamily="34" charset="0"/>
              </a:rPr>
              <a:t>&gt;90%</a:t>
            </a:r>
            <a:endParaRPr kumimoji="1" lang="ja-JP" altLang="en-US" sz="1600" b="1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CCFE1FE7-71B0-831A-5908-5263F3640EBA}"/>
              </a:ext>
            </a:extLst>
          </p:cNvPr>
          <p:cNvSpPr>
            <a:spLocks noChangeAspect="1"/>
          </p:cNvSpPr>
          <p:nvPr/>
        </p:nvSpPr>
        <p:spPr>
          <a:xfrm>
            <a:off x="1153183" y="3396255"/>
            <a:ext cx="276424" cy="2764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1EEB9FC5-646F-5C39-3440-6295CDF5C6CD}"/>
              </a:ext>
            </a:extLst>
          </p:cNvPr>
          <p:cNvSpPr>
            <a:spLocks noChangeAspect="1"/>
          </p:cNvSpPr>
          <p:nvPr/>
        </p:nvSpPr>
        <p:spPr>
          <a:xfrm>
            <a:off x="2570691" y="3396255"/>
            <a:ext cx="276424" cy="2764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93D8C8-EDDD-48A1-6ED0-CDB99387639A}"/>
              </a:ext>
            </a:extLst>
          </p:cNvPr>
          <p:cNvSpPr txBox="1"/>
          <p:nvPr/>
        </p:nvSpPr>
        <p:spPr>
          <a:xfrm>
            <a:off x="763591" y="3717010"/>
            <a:ext cx="1203005" cy="338554"/>
          </a:xfrm>
          <a:prstGeom prst="rect">
            <a:avLst/>
          </a:prstGeom>
          <a:solidFill>
            <a:schemeClr val="bg1">
              <a:alpha val="6674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C000"/>
                </a:solidFill>
                <a:latin typeface="Avenir Next" panose="020B0503020202020204" pitchFamily="34" charset="0"/>
              </a:rPr>
              <a:t>FCFDv1.2</a:t>
            </a:r>
            <a:endParaRPr kumimoji="1" lang="ja-JP" altLang="en-US" sz="1600" b="1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5267A0C-8970-8532-8063-D1C1931BFCB4}"/>
              </a:ext>
            </a:extLst>
          </p:cNvPr>
          <p:cNvSpPr txBox="1"/>
          <p:nvPr/>
        </p:nvSpPr>
        <p:spPr>
          <a:xfrm>
            <a:off x="2105172" y="3717010"/>
            <a:ext cx="1203005" cy="338554"/>
          </a:xfrm>
          <a:prstGeom prst="rect">
            <a:avLst/>
          </a:prstGeom>
          <a:solidFill>
            <a:schemeClr val="bg1">
              <a:alpha val="6674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C000"/>
                </a:solidFill>
                <a:latin typeface="Avenir Next" panose="020B0503020202020204" pitchFamily="34" charset="0"/>
              </a:rPr>
              <a:t>FCFDv2</a:t>
            </a:r>
            <a:endParaRPr kumimoji="1" lang="ja-JP" altLang="en-US" sz="1600" b="1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4D054F6F-17E6-7319-0F6A-0D987117DBC2}"/>
              </a:ext>
            </a:extLst>
          </p:cNvPr>
          <p:cNvCxnSpPr>
            <a:cxnSpLocks/>
            <a:stCxn id="64" idx="6"/>
            <a:endCxn id="65" idx="2"/>
          </p:cNvCxnSpPr>
          <p:nvPr/>
        </p:nvCxnSpPr>
        <p:spPr>
          <a:xfrm>
            <a:off x="1429607" y="3534467"/>
            <a:ext cx="1141084" cy="0"/>
          </a:xfrm>
          <a:prstGeom prst="line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CB4344EB-A40E-55D2-00BC-879D45228E6D}"/>
              </a:ext>
            </a:extLst>
          </p:cNvPr>
          <p:cNvCxnSpPr>
            <a:cxnSpLocks/>
            <a:stCxn id="51" idx="6"/>
          </p:cNvCxnSpPr>
          <p:nvPr/>
        </p:nvCxnSpPr>
        <p:spPr>
          <a:xfrm>
            <a:off x="9923466" y="2753523"/>
            <a:ext cx="2139098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FAEF26-4FE4-9453-F356-3A0D393837C0}"/>
              </a:ext>
            </a:extLst>
          </p:cNvPr>
          <p:cNvSpPr txBox="1"/>
          <p:nvPr/>
        </p:nvSpPr>
        <p:spPr>
          <a:xfrm>
            <a:off x="29958" y="4506713"/>
            <a:ext cx="15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Avenir Next" panose="020B0503020202020204" pitchFamily="34" charset="0"/>
              </a:rPr>
              <a:t>Today</a:t>
            </a:r>
            <a:endParaRPr kumimoji="1" lang="ja-JP" altLang="en-US" sz="3200" b="1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5FC3781-9374-7509-FC48-0CB3AE28CDD6}"/>
              </a:ext>
            </a:extLst>
          </p:cNvPr>
          <p:cNvCxnSpPr>
            <a:cxnSpLocks/>
          </p:cNvCxnSpPr>
          <p:nvPr/>
        </p:nvCxnSpPr>
        <p:spPr>
          <a:xfrm flipV="1">
            <a:off x="758659" y="3294044"/>
            <a:ext cx="0" cy="1212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星 5 51">
            <a:extLst>
              <a:ext uri="{FF2B5EF4-FFF2-40B4-BE49-F238E27FC236}">
                <a16:creationId xmlns:a16="http://schemas.microsoft.com/office/drawing/2014/main" id="{3A374423-AFA6-0E89-33BE-6D08EE3B3476}"/>
              </a:ext>
            </a:extLst>
          </p:cNvPr>
          <p:cNvSpPr>
            <a:spLocks noChangeAspect="1"/>
          </p:cNvSpPr>
          <p:nvPr/>
        </p:nvSpPr>
        <p:spPr>
          <a:xfrm>
            <a:off x="587045" y="2939529"/>
            <a:ext cx="322682" cy="32268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コンテンツ プレースホルダー 2">
            <a:extLst>
              <a:ext uri="{FF2B5EF4-FFF2-40B4-BE49-F238E27FC236}">
                <a16:creationId xmlns:a16="http://schemas.microsoft.com/office/drawing/2014/main" id="{3E2E856F-1E97-CD29-80AB-C93AB645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0354"/>
            <a:ext cx="10515600" cy="1369627"/>
          </a:xfrm>
        </p:spPr>
        <p:txBody>
          <a:bodyPr>
            <a:normAutofit/>
          </a:bodyPr>
          <a:lstStyle/>
          <a:p>
            <a:r>
              <a:rPr lang="en-US" altLang="ja-JP" dirty="0"/>
              <a:t>CD-2: Baseline Approval (~60% maturity)</a:t>
            </a:r>
          </a:p>
          <a:p>
            <a:r>
              <a:rPr lang="en-US" altLang="ja-JP" dirty="0"/>
              <a:t>CD-3: Construction Start (~90% maturity)</a:t>
            </a:r>
          </a:p>
        </p:txBody>
      </p:sp>
    </p:spTree>
    <p:extLst>
      <p:ext uri="{BB962C8B-B14F-4D97-AF65-F5344CB8AC3E}">
        <p14:creationId xmlns:p14="http://schemas.microsoft.com/office/powerpoint/2010/main" val="371446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39AD9-6A90-37F4-6D19-E65C3CF9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Important Subject in JFY26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A554CA-5745-9325-2B7C-26606182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7466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7F187EC-1E52-838D-153B-DD5FDC52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FPC: Current Maturity &lt; 10% </a:t>
            </a:r>
          </a:p>
          <a:p>
            <a:pPr lvl="1"/>
            <a:r>
              <a:rPr kumimoji="1" lang="en-US" altLang="ja-JP" dirty="0"/>
              <a:t>STEP1: FPC feasibility study by simulation</a:t>
            </a:r>
          </a:p>
          <a:p>
            <a:pPr lvl="1"/>
            <a:r>
              <a:rPr lang="en-US" altLang="ja-JP" dirty="0"/>
              <a:t>STEP2: (Best guess) FPC first design (using EICROC, HGCROC or CALOROC?)</a:t>
            </a:r>
          </a:p>
          <a:p>
            <a:pPr lvl="1"/>
            <a:r>
              <a:rPr kumimoji="1" lang="en-US" altLang="ja-JP" dirty="0"/>
              <a:t>STEP3: FPC manufacturing</a:t>
            </a:r>
          </a:p>
          <a:p>
            <a:pPr lvl="1"/>
            <a:r>
              <a:rPr lang="en-US" altLang="ja-JP" dirty="0"/>
              <a:t>STEP4: </a:t>
            </a:r>
            <a:r>
              <a:rPr lang="en-US" altLang="ja-JP" dirty="0" err="1"/>
              <a:t>Tets</a:t>
            </a:r>
            <a:r>
              <a:rPr lang="en-US" altLang="ja-JP" dirty="0"/>
              <a:t> (Visual Inspection &amp; Measurement)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FCFD: Current Maturity ~ 50%</a:t>
            </a:r>
          </a:p>
          <a:p>
            <a:pPr lvl="1"/>
            <a:r>
              <a:rPr kumimoji="1" lang="en-US" altLang="ja-JP" dirty="0"/>
              <a:t>FCFDv</a:t>
            </a:r>
            <a:r>
              <a:rPr lang="en-US" altLang="ja-JP" dirty="0"/>
              <a:t>1.1 (digital) is available now</a:t>
            </a:r>
          </a:p>
          <a:p>
            <a:pPr lvl="1"/>
            <a:r>
              <a:rPr kumimoji="1" lang="en-US" altLang="ja-JP" dirty="0"/>
              <a:t>FCFDv1.2 (analog + digital) will be a</a:t>
            </a:r>
            <a:r>
              <a:rPr lang="en-US" altLang="ja-JP" dirty="0"/>
              <a:t>vailable this summer</a:t>
            </a:r>
          </a:p>
        </p:txBody>
      </p:sp>
    </p:spTree>
    <p:extLst>
      <p:ext uri="{BB962C8B-B14F-4D97-AF65-F5344CB8AC3E}">
        <p14:creationId xmlns:p14="http://schemas.microsoft.com/office/powerpoint/2010/main" val="317499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9A33-86D4-6AD1-9FA9-98271BFB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Baseline </a:t>
            </a:r>
            <a:r>
              <a:rPr lang="en-US" altLang="ja-JP" dirty="0"/>
              <a:t>Strip </a:t>
            </a:r>
            <a:r>
              <a:rPr kumimoji="1" lang="en-US" altLang="ja-JP" dirty="0"/>
              <a:t>Sensors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D7E2D9-A17D-9781-3AC8-687C79F6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418"/>
            <a:ext cx="6145404" cy="204343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Five sensors </a:t>
            </a:r>
            <a:r>
              <a:rPr lang="en-US" altLang="ja-JP" dirty="0"/>
              <a:t>have been bonded</a:t>
            </a:r>
          </a:p>
          <a:p>
            <a:r>
              <a:rPr lang="en-US" altLang="ja-JP" dirty="0"/>
              <a:t>Classified by voltage value at which leak current reaches 1</a:t>
            </a:r>
            <a:r>
              <a:rPr lang="el-GR" altLang="ja-JP" dirty="0"/>
              <a:t>μ</a:t>
            </a:r>
            <a:r>
              <a:rPr lang="en-US" altLang="ja-JP" dirty="0"/>
              <a:t>A</a:t>
            </a:r>
          </a:p>
          <a:p>
            <a:pPr lvl="1"/>
            <a:r>
              <a:rPr lang="en-US" altLang="ja-JP" dirty="0"/>
              <a:t>4 Class-S (1</a:t>
            </a:r>
            <a:r>
              <a:rPr lang="el-GR" altLang="ja-JP" dirty="0"/>
              <a:t>μ</a:t>
            </a:r>
            <a:r>
              <a:rPr lang="en-US" altLang="ja-JP" dirty="0"/>
              <a:t>A @ BV&gt;=190V)</a:t>
            </a:r>
          </a:p>
          <a:p>
            <a:pPr lvl="1"/>
            <a:r>
              <a:rPr lang="en-US" altLang="ja-JP" dirty="0"/>
              <a:t>1 Class-C (1</a:t>
            </a:r>
            <a:r>
              <a:rPr lang="el-GR" altLang="ja-JP" dirty="0"/>
              <a:t>μ</a:t>
            </a:r>
            <a:r>
              <a:rPr lang="en-US" altLang="ja-JP" dirty="0"/>
              <a:t>A @ 160&lt;BV&lt;170V)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C1ACC2-C92C-C250-0CF3-219FA263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16" name="図 15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80E31EE-B7EE-3D3F-B0D4-DA112896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031" y="1405634"/>
            <a:ext cx="3754766" cy="2623643"/>
          </a:xfrm>
          <a:prstGeom prst="rect">
            <a:avLst/>
          </a:prstGeom>
        </p:spPr>
      </p:pic>
      <p:pic>
        <p:nvPicPr>
          <p:cNvPr id="18" name="図 17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9F96078-01B1-E0A7-C22F-38B03A15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502" y="4345867"/>
            <a:ext cx="3127745" cy="2185512"/>
          </a:xfrm>
          <a:prstGeom prst="rect">
            <a:avLst/>
          </a:prstGeom>
        </p:spPr>
      </p:pic>
      <p:pic>
        <p:nvPicPr>
          <p:cNvPr id="20" name="図 19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3C20463-9581-C226-13FF-30D43C22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677" y="4345867"/>
            <a:ext cx="3127745" cy="2185512"/>
          </a:xfrm>
          <a:prstGeom prst="rect">
            <a:avLst/>
          </a:prstGeom>
        </p:spPr>
      </p:pic>
      <p:pic>
        <p:nvPicPr>
          <p:cNvPr id="22" name="図 21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DD78E6AB-9058-D924-F1D2-F0E205B07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851" y="4345867"/>
            <a:ext cx="3127745" cy="2185512"/>
          </a:xfrm>
          <a:prstGeom prst="rect">
            <a:avLst/>
          </a:prstGeom>
        </p:spPr>
      </p:pic>
      <p:pic>
        <p:nvPicPr>
          <p:cNvPr id="24" name="図 23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2C69989-13E1-96A9-BEBF-EEBB029CB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975" y="4345867"/>
            <a:ext cx="3127745" cy="2185512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39C35C3-7A7F-1112-F6A2-742E904287F6}"/>
              </a:ext>
            </a:extLst>
          </p:cNvPr>
          <p:cNvCxnSpPr/>
          <p:nvPr/>
        </p:nvCxnSpPr>
        <p:spPr>
          <a:xfrm>
            <a:off x="401653" y="4836920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D65F433-E6CE-356A-3C30-C29513C4819C}"/>
              </a:ext>
            </a:extLst>
          </p:cNvPr>
          <p:cNvCxnSpPr/>
          <p:nvPr/>
        </p:nvCxnSpPr>
        <p:spPr>
          <a:xfrm>
            <a:off x="3459623" y="4748536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B7F5322-7289-087B-0952-6601B5C0E28C}"/>
              </a:ext>
            </a:extLst>
          </p:cNvPr>
          <p:cNvCxnSpPr/>
          <p:nvPr/>
        </p:nvCxnSpPr>
        <p:spPr>
          <a:xfrm>
            <a:off x="6509047" y="4748536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362166C-2B7C-78B0-AE97-1EDE136A1543}"/>
              </a:ext>
            </a:extLst>
          </p:cNvPr>
          <p:cNvCxnSpPr/>
          <p:nvPr/>
        </p:nvCxnSpPr>
        <p:spPr>
          <a:xfrm>
            <a:off x="9546748" y="4747190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F47C6F0-CFC3-0EDE-9510-57852CF5046B}"/>
              </a:ext>
            </a:extLst>
          </p:cNvPr>
          <p:cNvCxnSpPr>
            <a:cxnSpLocks/>
          </p:cNvCxnSpPr>
          <p:nvPr/>
        </p:nvCxnSpPr>
        <p:spPr>
          <a:xfrm>
            <a:off x="7696912" y="2090378"/>
            <a:ext cx="282296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CE00F1D-7B48-5DDB-8629-14E052A39BAE}"/>
              </a:ext>
            </a:extLst>
          </p:cNvPr>
          <p:cNvCxnSpPr>
            <a:cxnSpLocks/>
          </p:cNvCxnSpPr>
          <p:nvPr/>
        </p:nvCxnSpPr>
        <p:spPr>
          <a:xfrm>
            <a:off x="2664206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DD879DB-DF15-BA0D-7FCB-0FFFD6388CDA}"/>
              </a:ext>
            </a:extLst>
          </p:cNvPr>
          <p:cNvCxnSpPr>
            <a:cxnSpLocks/>
          </p:cNvCxnSpPr>
          <p:nvPr/>
        </p:nvCxnSpPr>
        <p:spPr>
          <a:xfrm>
            <a:off x="5714185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EBE7A32-C314-9CA2-3DCE-7F97C281200E}"/>
              </a:ext>
            </a:extLst>
          </p:cNvPr>
          <p:cNvCxnSpPr>
            <a:cxnSpLocks/>
          </p:cNvCxnSpPr>
          <p:nvPr/>
        </p:nvCxnSpPr>
        <p:spPr>
          <a:xfrm>
            <a:off x="8764164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592DD2D-557E-0042-82D2-DEF63C68FD61}"/>
              </a:ext>
            </a:extLst>
          </p:cNvPr>
          <p:cNvCxnSpPr>
            <a:cxnSpLocks/>
          </p:cNvCxnSpPr>
          <p:nvPr/>
        </p:nvCxnSpPr>
        <p:spPr>
          <a:xfrm>
            <a:off x="11802267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968FAF5-41E6-75FE-9978-ACBFB465C5CC}"/>
              </a:ext>
            </a:extLst>
          </p:cNvPr>
          <p:cNvCxnSpPr>
            <a:cxnSpLocks/>
          </p:cNvCxnSpPr>
          <p:nvPr/>
        </p:nvCxnSpPr>
        <p:spPr>
          <a:xfrm>
            <a:off x="10188751" y="1883549"/>
            <a:ext cx="0" cy="193733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C29209-B04F-E8D7-30C4-4C46EF45D0AC}"/>
              </a:ext>
            </a:extLst>
          </p:cNvPr>
          <p:cNvSpPr txBox="1"/>
          <p:nvPr/>
        </p:nvSpPr>
        <p:spPr>
          <a:xfrm>
            <a:off x="7739835" y="1701831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Class-C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A3423-2ADB-A98C-BF00-25721F65B1F5}"/>
              </a:ext>
            </a:extLst>
          </p:cNvPr>
          <p:cNvSpPr txBox="1"/>
          <p:nvPr/>
        </p:nvSpPr>
        <p:spPr>
          <a:xfrm>
            <a:off x="463959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2B721C-9C81-D21B-B308-F983FCF6A32B}"/>
              </a:ext>
            </a:extLst>
          </p:cNvPr>
          <p:cNvSpPr txBox="1"/>
          <p:nvPr/>
        </p:nvSpPr>
        <p:spPr>
          <a:xfrm>
            <a:off x="3667399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7F474F-B56F-6BBC-191B-2BA7946B72DB}"/>
              </a:ext>
            </a:extLst>
          </p:cNvPr>
          <p:cNvSpPr txBox="1"/>
          <p:nvPr/>
        </p:nvSpPr>
        <p:spPr>
          <a:xfrm>
            <a:off x="6544161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25D13A-4E31-80DB-F553-0F4A801C41AA}"/>
              </a:ext>
            </a:extLst>
          </p:cNvPr>
          <p:cNvSpPr txBox="1"/>
          <p:nvPr/>
        </p:nvSpPr>
        <p:spPr>
          <a:xfrm>
            <a:off x="9725493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0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F2742A-6FB4-C0D5-3AAD-AD42C08A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Desy Test Beam @ Dec.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5E774E-7865-B90F-295A-328E8EFB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Schedule: Dec. 15 ~ 21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Goal: </a:t>
            </a:r>
            <a:r>
              <a:rPr lang="en-US" altLang="ja-JP" dirty="0"/>
              <a:t>first real strip-type sensor + full-size pixel-type sensor 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Measurement of timing and positionin</a:t>
            </a:r>
            <a:r>
              <a:rPr lang="en-US" altLang="ja-JP" dirty="0"/>
              <a:t>g resolution</a:t>
            </a:r>
          </a:p>
          <a:p>
            <a:pPr lvl="1"/>
            <a:r>
              <a:rPr kumimoji="1" lang="en-US" altLang="ja-JP" dirty="0"/>
              <a:t>HV-scan for strip type sensor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DUT readout: 2 x CAEN DT5742 (500MHz, 5GS/s, 16ch)</a:t>
            </a:r>
          </a:p>
          <a:p>
            <a:pPr lvl="1"/>
            <a:r>
              <a:rPr lang="en-US" altLang="ja-JP" dirty="0"/>
              <a:t>No timing reference detector</a:t>
            </a:r>
          </a:p>
          <a:p>
            <a:pPr lvl="1"/>
            <a:r>
              <a:rPr lang="en-US" altLang="ja-JP" dirty="0"/>
              <a:t>Time differences between sensors for timing resolution measurement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Telescope: DESY MIMOSA26 tracker (6layer, σ~2um)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14EAEB-BE01-B372-C018-F35D8E21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488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4060D-68CB-C41E-D20B-891FC4880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83FD1D5-7A5D-A144-273C-6AE63A25FC06}"/>
              </a:ext>
            </a:extLst>
          </p:cNvPr>
          <p:cNvCxnSpPr>
            <a:cxnSpLocks/>
          </p:cNvCxnSpPr>
          <p:nvPr/>
        </p:nvCxnSpPr>
        <p:spPr>
          <a:xfrm>
            <a:off x="5706095" y="4823785"/>
            <a:ext cx="0" cy="84714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1E2FCDC-3761-92FB-7D5A-C0A3D5CE46D1}"/>
              </a:ext>
            </a:extLst>
          </p:cNvPr>
          <p:cNvCxnSpPr>
            <a:cxnSpLocks/>
          </p:cNvCxnSpPr>
          <p:nvPr/>
        </p:nvCxnSpPr>
        <p:spPr>
          <a:xfrm>
            <a:off x="2716615" y="4625944"/>
            <a:ext cx="0" cy="118636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B70A329B-C527-EDC4-1424-C4062C0A612A}"/>
              </a:ext>
            </a:extLst>
          </p:cNvPr>
          <p:cNvSpPr/>
          <p:nvPr/>
        </p:nvSpPr>
        <p:spPr>
          <a:xfrm>
            <a:off x="9295740" y="3432920"/>
            <a:ext cx="1512000" cy="792000"/>
          </a:xfrm>
          <a:prstGeom prst="rect">
            <a:avLst/>
          </a:prstGeom>
          <a:solidFill>
            <a:srgbClr val="3837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7485C8-1361-9CDF-CC44-C30F3922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Setup for Strip-Type AC-LGAD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76C73E-062E-E680-B5A0-192486D2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D83810E-9AF6-FA5A-9DBD-6C9A03D0C46D}"/>
              </a:ext>
            </a:extLst>
          </p:cNvPr>
          <p:cNvSpPr/>
          <p:nvPr/>
        </p:nvSpPr>
        <p:spPr>
          <a:xfrm>
            <a:off x="3608390" y="2485465"/>
            <a:ext cx="1345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DIGITIZER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600DD8B-4321-8C23-E9F0-73A421CF5384}"/>
              </a:ext>
            </a:extLst>
          </p:cNvPr>
          <p:cNvGrpSpPr/>
          <p:nvPr/>
        </p:nvGrpSpPr>
        <p:grpSpPr>
          <a:xfrm>
            <a:off x="3144071" y="3529806"/>
            <a:ext cx="643467" cy="1786470"/>
            <a:chOff x="4560711" y="2616200"/>
            <a:chExt cx="643467" cy="8128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723C84B-0FDF-F30F-C5EB-DC0DF91B0245}"/>
                </a:ext>
              </a:extLst>
            </p:cNvPr>
            <p:cNvSpPr/>
            <p:nvPr/>
          </p:nvSpPr>
          <p:spPr>
            <a:xfrm>
              <a:off x="4560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A86DD40-93A7-5342-FDA7-67E9D291CFAA}"/>
                </a:ext>
              </a:extLst>
            </p:cNvPr>
            <p:cNvSpPr/>
            <p:nvPr/>
          </p:nvSpPr>
          <p:spPr>
            <a:xfrm>
              <a:off x="4814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CAB55B6-45AD-FF59-301D-7D5225440287}"/>
                </a:ext>
              </a:extLst>
            </p:cNvPr>
            <p:cNvSpPr/>
            <p:nvPr/>
          </p:nvSpPr>
          <p:spPr>
            <a:xfrm>
              <a:off x="5068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823DE40-7391-B524-9989-459FC567F9AD}"/>
              </a:ext>
            </a:extLst>
          </p:cNvPr>
          <p:cNvGrpSpPr/>
          <p:nvPr/>
        </p:nvGrpSpPr>
        <p:grpSpPr>
          <a:xfrm>
            <a:off x="4861912" y="3529806"/>
            <a:ext cx="643467" cy="1786470"/>
            <a:chOff x="4560711" y="2616200"/>
            <a:chExt cx="643467" cy="81280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C977E4A-B46A-EFAD-4F0F-9E546CFCF980}"/>
                </a:ext>
              </a:extLst>
            </p:cNvPr>
            <p:cNvSpPr/>
            <p:nvPr/>
          </p:nvSpPr>
          <p:spPr>
            <a:xfrm>
              <a:off x="4560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AC720FF-B755-EF78-622A-99202FFAB5AA}"/>
                </a:ext>
              </a:extLst>
            </p:cNvPr>
            <p:cNvSpPr/>
            <p:nvPr/>
          </p:nvSpPr>
          <p:spPr>
            <a:xfrm>
              <a:off x="4814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3B49FAB-4192-2902-7FBC-76AEE804EDAB}"/>
                </a:ext>
              </a:extLst>
            </p:cNvPr>
            <p:cNvSpPr/>
            <p:nvPr/>
          </p:nvSpPr>
          <p:spPr>
            <a:xfrm>
              <a:off x="5068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E742E4-4C9E-1379-ADB2-B9199E524EE3}"/>
              </a:ext>
            </a:extLst>
          </p:cNvPr>
          <p:cNvSpPr/>
          <p:nvPr/>
        </p:nvSpPr>
        <p:spPr>
          <a:xfrm>
            <a:off x="4259686" y="3982775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6FDE82-A8A6-227A-5BFE-B8686C40E933}"/>
              </a:ext>
            </a:extLst>
          </p:cNvPr>
          <p:cNvSpPr/>
          <p:nvPr/>
        </p:nvSpPr>
        <p:spPr>
          <a:xfrm>
            <a:off x="4488972" y="3982774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FEDD26-0223-F88F-F642-DC728143F25E}"/>
              </a:ext>
            </a:extLst>
          </p:cNvPr>
          <p:cNvSpPr/>
          <p:nvPr/>
        </p:nvSpPr>
        <p:spPr>
          <a:xfrm>
            <a:off x="1570066" y="5914590"/>
            <a:ext cx="1027287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TLU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5C9E916-ECF2-11A7-CF9D-000A0AE00C85}"/>
              </a:ext>
            </a:extLst>
          </p:cNvPr>
          <p:cNvSpPr/>
          <p:nvPr/>
        </p:nvSpPr>
        <p:spPr>
          <a:xfrm>
            <a:off x="3707522" y="2548000"/>
            <a:ext cx="1345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DIGITIZER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774D395-87AA-FCCB-5F2E-09728F97D032}"/>
              </a:ext>
            </a:extLst>
          </p:cNvPr>
          <p:cNvCxnSpPr/>
          <p:nvPr/>
        </p:nvCxnSpPr>
        <p:spPr>
          <a:xfrm flipV="1">
            <a:off x="4327419" y="2917332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B16775D-6575-B70A-05B9-07DAC0EE2814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4546827" y="2917332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F6F7B4B-69F2-8CB7-C811-F310B0A38F0E}"/>
              </a:ext>
            </a:extLst>
          </p:cNvPr>
          <p:cNvSpPr/>
          <p:nvPr/>
        </p:nvSpPr>
        <p:spPr>
          <a:xfrm>
            <a:off x="3578583" y="5559417"/>
            <a:ext cx="17621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COINCIDENCE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56CD6AB-BBA1-00D2-C375-25F66E3B1CA5}"/>
              </a:ext>
            </a:extLst>
          </p:cNvPr>
          <p:cNvCxnSpPr>
            <a:cxnSpLocks/>
          </p:cNvCxnSpPr>
          <p:nvPr/>
        </p:nvCxnSpPr>
        <p:spPr>
          <a:xfrm>
            <a:off x="3962928" y="5928749"/>
            <a:ext cx="0" cy="38095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83DF0EA-1775-9931-CDBE-504C14C2B0C5}"/>
              </a:ext>
            </a:extLst>
          </p:cNvPr>
          <p:cNvCxnSpPr>
            <a:cxnSpLocks/>
          </p:cNvCxnSpPr>
          <p:nvPr/>
        </p:nvCxnSpPr>
        <p:spPr>
          <a:xfrm flipH="1">
            <a:off x="2597353" y="6301006"/>
            <a:ext cx="13655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D60569A-44F1-48D5-9F56-4F0E912B7FCC}"/>
              </a:ext>
            </a:extLst>
          </p:cNvPr>
          <p:cNvSpPr txBox="1"/>
          <p:nvPr/>
        </p:nvSpPr>
        <p:spPr>
          <a:xfrm>
            <a:off x="2588306" y="5969426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TRIGGER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C8F1FC9-92C1-56E9-0563-E29942059F23}"/>
              </a:ext>
            </a:extLst>
          </p:cNvPr>
          <p:cNvCxnSpPr>
            <a:cxnSpLocks/>
          </p:cNvCxnSpPr>
          <p:nvPr/>
        </p:nvCxnSpPr>
        <p:spPr>
          <a:xfrm>
            <a:off x="4843109" y="5934558"/>
            <a:ext cx="0" cy="38095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74DB3D2E-C1F7-5F59-8F19-38455A352E1D}"/>
              </a:ext>
            </a:extLst>
          </p:cNvPr>
          <p:cNvCxnSpPr>
            <a:cxnSpLocks/>
          </p:cNvCxnSpPr>
          <p:nvPr/>
        </p:nvCxnSpPr>
        <p:spPr>
          <a:xfrm>
            <a:off x="4843109" y="6304057"/>
            <a:ext cx="212231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2C79913-7462-7857-C8CE-077D0C63A1EE}"/>
              </a:ext>
            </a:extLst>
          </p:cNvPr>
          <p:cNvCxnSpPr>
            <a:cxnSpLocks/>
          </p:cNvCxnSpPr>
          <p:nvPr/>
        </p:nvCxnSpPr>
        <p:spPr>
          <a:xfrm flipV="1">
            <a:off x="6963956" y="2657507"/>
            <a:ext cx="1469" cy="364309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590CB4E1-D8B4-B731-C94B-40324162D6B0}"/>
              </a:ext>
            </a:extLst>
          </p:cNvPr>
          <p:cNvCxnSpPr>
            <a:cxnSpLocks/>
          </p:cNvCxnSpPr>
          <p:nvPr/>
        </p:nvCxnSpPr>
        <p:spPr>
          <a:xfrm flipH="1">
            <a:off x="5053018" y="2657507"/>
            <a:ext cx="19017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6B151B7-C65C-0DA9-C615-C4E2CDA9405B}"/>
              </a:ext>
            </a:extLst>
          </p:cNvPr>
          <p:cNvSpPr txBox="1"/>
          <p:nvPr/>
        </p:nvSpPr>
        <p:spPr>
          <a:xfrm rot="16200000">
            <a:off x="6120700" y="4272001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TRIGGER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EABFEE7-C643-10A3-6570-8DD881729302}"/>
              </a:ext>
            </a:extLst>
          </p:cNvPr>
          <p:cNvSpPr/>
          <p:nvPr/>
        </p:nvSpPr>
        <p:spPr>
          <a:xfrm>
            <a:off x="3823939" y="1559703"/>
            <a:ext cx="1157818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EUDRBs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A7C615B9-E1FB-6A6D-F4D2-97DFEB04CB75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2083709" y="1791124"/>
            <a:ext cx="1" cy="412346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C8D4260-1008-5264-2633-7379A3694CAA}"/>
              </a:ext>
            </a:extLst>
          </p:cNvPr>
          <p:cNvCxnSpPr>
            <a:cxnSpLocks/>
          </p:cNvCxnSpPr>
          <p:nvPr/>
        </p:nvCxnSpPr>
        <p:spPr>
          <a:xfrm>
            <a:off x="2083709" y="1781086"/>
            <a:ext cx="16837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FC7AEF0F-4D7B-29F2-5ECF-FBD45816CDE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465805" y="2117283"/>
            <a:ext cx="0" cy="14125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636D2BF4-C51A-46E0-FBCE-C671237C4670}"/>
              </a:ext>
            </a:extLst>
          </p:cNvPr>
          <p:cNvCxnSpPr>
            <a:cxnSpLocks/>
          </p:cNvCxnSpPr>
          <p:nvPr/>
        </p:nvCxnSpPr>
        <p:spPr>
          <a:xfrm flipH="1" flipV="1">
            <a:off x="5183645" y="2114246"/>
            <a:ext cx="0" cy="14125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A1BB8796-1C6A-2A5C-D7F9-B0CF7AE9E9A1}"/>
              </a:ext>
            </a:extLst>
          </p:cNvPr>
          <p:cNvCxnSpPr>
            <a:cxnSpLocks/>
          </p:cNvCxnSpPr>
          <p:nvPr/>
        </p:nvCxnSpPr>
        <p:spPr>
          <a:xfrm flipH="1">
            <a:off x="4998648" y="2119997"/>
            <a:ext cx="184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AEF8515D-08DB-ADD0-5E80-83FE811D16B8}"/>
              </a:ext>
            </a:extLst>
          </p:cNvPr>
          <p:cNvCxnSpPr>
            <a:cxnSpLocks/>
          </p:cNvCxnSpPr>
          <p:nvPr/>
        </p:nvCxnSpPr>
        <p:spPr>
          <a:xfrm>
            <a:off x="5014739" y="1824823"/>
            <a:ext cx="16072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CAA57A9-8585-9F43-8C83-A55E75DFACB2}"/>
              </a:ext>
            </a:extLst>
          </p:cNvPr>
          <p:cNvSpPr/>
          <p:nvPr/>
        </p:nvSpPr>
        <p:spPr>
          <a:xfrm>
            <a:off x="6714086" y="1491098"/>
            <a:ext cx="1428753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Telescope DAQ PC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B8AD9C04-0115-0752-9802-1AB67679CCCF}"/>
              </a:ext>
            </a:extLst>
          </p:cNvPr>
          <p:cNvSpPr/>
          <p:nvPr/>
        </p:nvSpPr>
        <p:spPr>
          <a:xfrm>
            <a:off x="180209" y="2427077"/>
            <a:ext cx="1345496" cy="601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DUT DAQ PC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C3C37D51-07A0-49CB-93BE-B1209E314E25}"/>
              </a:ext>
            </a:extLst>
          </p:cNvPr>
          <p:cNvGrpSpPr/>
          <p:nvPr/>
        </p:nvGrpSpPr>
        <p:grpSpPr>
          <a:xfrm>
            <a:off x="9330218" y="2688844"/>
            <a:ext cx="1440000" cy="2304000"/>
            <a:chOff x="2245273" y="1141746"/>
            <a:chExt cx="1440000" cy="2304000"/>
          </a:xfrm>
        </p:grpSpPr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258A288B-73B7-CBC3-9F08-3151C97013C7}"/>
                </a:ext>
              </a:extLst>
            </p:cNvPr>
            <p:cNvGrpSpPr/>
            <p:nvPr/>
          </p:nvGrpSpPr>
          <p:grpSpPr>
            <a:xfrm>
              <a:off x="2245273" y="1141746"/>
              <a:ext cx="1440000" cy="2304000"/>
              <a:chOff x="1454335" y="215815"/>
              <a:chExt cx="1440000" cy="2304000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A7DD1C3F-786C-B9F4-87BF-D1A77F8C131F}"/>
                  </a:ext>
                </a:extLst>
              </p:cNvPr>
              <p:cNvSpPr/>
              <p:nvPr/>
            </p:nvSpPr>
            <p:spPr>
              <a:xfrm>
                <a:off x="1454335" y="1241816"/>
                <a:ext cx="1440000" cy="251999"/>
              </a:xfrm>
              <a:prstGeom prst="rect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67190363-BD1B-7C38-17E2-5AF2CBB43DA0}"/>
                  </a:ext>
                </a:extLst>
              </p:cNvPr>
              <p:cNvSpPr/>
              <p:nvPr/>
            </p:nvSpPr>
            <p:spPr>
              <a:xfrm>
                <a:off x="1454335" y="215815"/>
                <a:ext cx="1440000" cy="230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1E8897DD-8D62-D742-E526-D77DB5115C69}"/>
                </a:ext>
              </a:extLst>
            </p:cNvPr>
            <p:cNvCxnSpPr>
              <a:cxnSpLocks/>
              <a:stCxn id="132" idx="0"/>
              <a:endCxn id="132" idx="2"/>
            </p:cNvCxnSpPr>
            <p:nvPr/>
          </p:nvCxnSpPr>
          <p:spPr>
            <a:xfrm>
              <a:off x="2965273" y="1141746"/>
              <a:ext cx="0" cy="2304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3B73FBB8-F7F6-9D73-732D-36CC63145E1E}"/>
              </a:ext>
            </a:extLst>
          </p:cNvPr>
          <p:cNvSpPr txBox="1"/>
          <p:nvPr/>
        </p:nvSpPr>
        <p:spPr>
          <a:xfrm>
            <a:off x="8038757" y="3355387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~4 mm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585FAA0-618E-C0EC-8ACB-3D800E743870}"/>
              </a:ext>
            </a:extLst>
          </p:cNvPr>
          <p:cNvSpPr txBox="1"/>
          <p:nvPr/>
        </p:nvSpPr>
        <p:spPr>
          <a:xfrm>
            <a:off x="8902560" y="5008327"/>
            <a:ext cx="2326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Wire-Bonded Area</a:t>
            </a:r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3DB01125-5A95-FA36-D37D-8D15DA5C99BF}"/>
              </a:ext>
            </a:extLst>
          </p:cNvPr>
          <p:cNvCxnSpPr/>
          <p:nvPr/>
        </p:nvCxnSpPr>
        <p:spPr>
          <a:xfrm>
            <a:off x="8597952" y="3647078"/>
            <a:ext cx="0" cy="3407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C1BBDDF0-18E4-FFA9-E71F-5C87A2293EC1}"/>
              </a:ext>
            </a:extLst>
          </p:cNvPr>
          <p:cNvCxnSpPr>
            <a:cxnSpLocks/>
          </p:cNvCxnSpPr>
          <p:nvPr/>
        </p:nvCxnSpPr>
        <p:spPr>
          <a:xfrm>
            <a:off x="9330218" y="2567765"/>
            <a:ext cx="144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AB9743BA-8EA0-7183-04B4-BA34AEF46248}"/>
              </a:ext>
            </a:extLst>
          </p:cNvPr>
          <p:cNvCxnSpPr>
            <a:cxnSpLocks/>
          </p:cNvCxnSpPr>
          <p:nvPr/>
        </p:nvCxnSpPr>
        <p:spPr>
          <a:xfrm>
            <a:off x="9183956" y="2700071"/>
            <a:ext cx="0" cy="22927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BF254828-C1DB-AD50-3E3F-C9E44E593EFB}"/>
              </a:ext>
            </a:extLst>
          </p:cNvPr>
          <p:cNvSpPr txBox="1"/>
          <p:nvPr/>
        </p:nvSpPr>
        <p:spPr>
          <a:xfrm>
            <a:off x="9687063" y="2320528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20</a:t>
            </a:r>
            <a:r>
              <a:rPr kumimoji="1" lang="en-US" altLang="ja-JP" sz="1400" dirty="0"/>
              <a:t> mm</a:t>
            </a:r>
            <a:endParaRPr kumimoji="1" lang="ja-JP" altLang="en-US" sz="140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B81EB4BF-53BF-6063-CD3B-9AC981091F69}"/>
              </a:ext>
            </a:extLst>
          </p:cNvPr>
          <p:cNvSpPr txBox="1"/>
          <p:nvPr/>
        </p:nvSpPr>
        <p:spPr>
          <a:xfrm>
            <a:off x="8421375" y="2738964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32</a:t>
            </a:r>
            <a:r>
              <a:rPr kumimoji="1" lang="en-US" altLang="ja-JP" sz="1400" dirty="0"/>
              <a:t> mm</a:t>
            </a:r>
            <a:endParaRPr kumimoji="1" lang="ja-JP" altLang="en-US" sz="140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4AFAACE0-9639-CC1D-D93E-D09033F6ED60}"/>
              </a:ext>
            </a:extLst>
          </p:cNvPr>
          <p:cNvSpPr txBox="1"/>
          <p:nvPr/>
        </p:nvSpPr>
        <p:spPr>
          <a:xfrm>
            <a:off x="8764879" y="5311296"/>
            <a:ext cx="260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3837D6"/>
                </a:solidFill>
              </a:rPr>
              <a:t>MIMOSA Area Tracker</a:t>
            </a:r>
          </a:p>
        </p:txBody>
      </p:sp>
      <p:cxnSp>
        <p:nvCxnSpPr>
          <p:cNvPr id="146" name="直線矢印コネクタ 145">
            <a:extLst>
              <a:ext uri="{FF2B5EF4-FFF2-40B4-BE49-F238E27FC236}">
                <a16:creationId xmlns:a16="http://schemas.microsoft.com/office/drawing/2014/main" id="{2D4EB4DA-7E7F-63C3-CD1A-EB66972DF4BE}"/>
              </a:ext>
            </a:extLst>
          </p:cNvPr>
          <p:cNvCxnSpPr>
            <a:cxnSpLocks/>
          </p:cNvCxnSpPr>
          <p:nvPr/>
        </p:nvCxnSpPr>
        <p:spPr>
          <a:xfrm flipH="1">
            <a:off x="8912489" y="3421474"/>
            <a:ext cx="0" cy="792000"/>
          </a:xfrm>
          <a:prstGeom prst="straightConnector1">
            <a:avLst/>
          </a:prstGeom>
          <a:ln>
            <a:solidFill>
              <a:srgbClr val="3837D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407CAE6-968E-60A1-68B1-66F83BF36A06}"/>
              </a:ext>
            </a:extLst>
          </p:cNvPr>
          <p:cNvSpPr txBox="1"/>
          <p:nvPr/>
        </p:nvSpPr>
        <p:spPr>
          <a:xfrm>
            <a:off x="8202852" y="3110742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3837D6"/>
                </a:solidFill>
              </a:rPr>
              <a:t>~11 mm</a:t>
            </a:r>
            <a:endParaRPr kumimoji="1" lang="ja-JP" altLang="en-US" sz="1400">
              <a:solidFill>
                <a:srgbClr val="3837D6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53010A-66F0-1870-B993-13711C4FF5C5}"/>
              </a:ext>
            </a:extLst>
          </p:cNvPr>
          <p:cNvSpPr/>
          <p:nvPr/>
        </p:nvSpPr>
        <p:spPr>
          <a:xfrm>
            <a:off x="2653038" y="40178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161F164A-FDD9-C017-70C0-3A339F582AFF}"/>
              </a:ext>
            </a:extLst>
          </p:cNvPr>
          <p:cNvSpPr txBox="1"/>
          <p:nvPr/>
        </p:nvSpPr>
        <p:spPr>
          <a:xfrm rot="5400000">
            <a:off x="2167078" y="42945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3331F351-25A8-89A8-F9E8-A5CC659DC1B2}"/>
              </a:ext>
            </a:extLst>
          </p:cNvPr>
          <p:cNvSpPr txBox="1"/>
          <p:nvPr/>
        </p:nvSpPr>
        <p:spPr>
          <a:xfrm rot="5400000">
            <a:off x="3772251" y="4294523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C6C8C561-78F6-4E13-0D36-2689F1E13988}"/>
              </a:ext>
            </a:extLst>
          </p:cNvPr>
          <p:cNvSpPr txBox="1"/>
          <p:nvPr/>
        </p:nvSpPr>
        <p:spPr>
          <a:xfrm rot="5400000">
            <a:off x="3999959" y="428454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94B64E-E1D1-708F-765B-D7C294C21F44}"/>
              </a:ext>
            </a:extLst>
          </p:cNvPr>
          <p:cNvSpPr/>
          <p:nvPr/>
        </p:nvSpPr>
        <p:spPr>
          <a:xfrm>
            <a:off x="4041381" y="3978653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E027402-C8AB-E6AD-C059-E70973BB594A}"/>
              </a:ext>
            </a:extLst>
          </p:cNvPr>
          <p:cNvCxnSpPr/>
          <p:nvPr/>
        </p:nvCxnSpPr>
        <p:spPr>
          <a:xfrm flipV="1">
            <a:off x="4109114" y="2913210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0FEEF8-D15B-86D7-B00F-412F96DE4B0B}"/>
              </a:ext>
            </a:extLst>
          </p:cNvPr>
          <p:cNvSpPr txBox="1"/>
          <p:nvPr/>
        </p:nvSpPr>
        <p:spPr>
          <a:xfrm rot="5400000">
            <a:off x="3553946" y="4290401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FB4E2AF-C6BB-38A4-C27F-B34552ADC079}"/>
              </a:ext>
            </a:extLst>
          </p:cNvPr>
          <p:cNvCxnSpPr>
            <a:cxnSpLocks/>
          </p:cNvCxnSpPr>
          <p:nvPr/>
        </p:nvCxnSpPr>
        <p:spPr>
          <a:xfrm>
            <a:off x="3455922" y="2114246"/>
            <a:ext cx="368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23BB99D-FCDE-DE94-C272-EC55C77DDC7E}"/>
              </a:ext>
            </a:extLst>
          </p:cNvPr>
          <p:cNvSpPr/>
          <p:nvPr/>
        </p:nvSpPr>
        <p:spPr>
          <a:xfrm>
            <a:off x="2905798" y="40178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8D10FA9-8E92-BB4C-213E-E58AE5F02F10}"/>
              </a:ext>
            </a:extLst>
          </p:cNvPr>
          <p:cNvSpPr txBox="1"/>
          <p:nvPr/>
        </p:nvSpPr>
        <p:spPr>
          <a:xfrm rot="5400000">
            <a:off x="2419838" y="42945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A587916-3C11-472D-35AB-184215CAD4C6}"/>
              </a:ext>
            </a:extLst>
          </p:cNvPr>
          <p:cNvSpPr/>
          <p:nvPr/>
        </p:nvSpPr>
        <p:spPr>
          <a:xfrm>
            <a:off x="5626276" y="40178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209DAB7-78A6-99E3-7413-B2CB35A1EF6B}"/>
              </a:ext>
            </a:extLst>
          </p:cNvPr>
          <p:cNvSpPr txBox="1"/>
          <p:nvPr/>
        </p:nvSpPr>
        <p:spPr>
          <a:xfrm rot="5400000">
            <a:off x="5140316" y="42945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1123924-2D09-3727-1B8C-67A01ADFEC8D}"/>
              </a:ext>
            </a:extLst>
          </p:cNvPr>
          <p:cNvCxnSpPr>
            <a:cxnSpLocks/>
          </p:cNvCxnSpPr>
          <p:nvPr/>
        </p:nvCxnSpPr>
        <p:spPr>
          <a:xfrm flipH="1">
            <a:off x="5340704" y="5668924"/>
            <a:ext cx="3624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E33154D-1608-8A34-26C3-CD2B5996655E}"/>
              </a:ext>
            </a:extLst>
          </p:cNvPr>
          <p:cNvCxnSpPr>
            <a:cxnSpLocks/>
          </p:cNvCxnSpPr>
          <p:nvPr/>
        </p:nvCxnSpPr>
        <p:spPr>
          <a:xfrm>
            <a:off x="2969375" y="4892703"/>
            <a:ext cx="0" cy="75484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932F2F52-6E6A-A46E-58B1-4E842B6606E9}"/>
              </a:ext>
            </a:extLst>
          </p:cNvPr>
          <p:cNvCxnSpPr>
            <a:cxnSpLocks/>
          </p:cNvCxnSpPr>
          <p:nvPr/>
        </p:nvCxnSpPr>
        <p:spPr>
          <a:xfrm flipH="1">
            <a:off x="2968232" y="5647547"/>
            <a:ext cx="604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428B9D7-958F-DF9B-4933-3DB12CF4A951}"/>
              </a:ext>
            </a:extLst>
          </p:cNvPr>
          <p:cNvCxnSpPr>
            <a:cxnSpLocks/>
          </p:cNvCxnSpPr>
          <p:nvPr/>
        </p:nvCxnSpPr>
        <p:spPr>
          <a:xfrm flipH="1" flipV="1">
            <a:off x="2714555" y="5812304"/>
            <a:ext cx="8640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034FA2F-2BD8-578B-C299-C9D588780CEC}"/>
              </a:ext>
            </a:extLst>
          </p:cNvPr>
          <p:cNvCxnSpPr>
            <a:cxnSpLocks/>
            <a:stCxn id="108" idx="3"/>
          </p:cNvCxnSpPr>
          <p:nvPr/>
        </p:nvCxnSpPr>
        <p:spPr>
          <a:xfrm flipV="1">
            <a:off x="1525705" y="2694482"/>
            <a:ext cx="20826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0BEF4BE1-64EF-E66C-9A9A-5DC70C4D61CE}"/>
              </a:ext>
            </a:extLst>
          </p:cNvPr>
          <p:cNvCxnSpPr>
            <a:cxnSpLocks/>
          </p:cNvCxnSpPr>
          <p:nvPr/>
        </p:nvCxnSpPr>
        <p:spPr>
          <a:xfrm flipH="1">
            <a:off x="5349848" y="5812304"/>
            <a:ext cx="9396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E78D994C-D2B1-DEE7-3A16-EBE52F5326C9}"/>
              </a:ext>
            </a:extLst>
          </p:cNvPr>
          <p:cNvCxnSpPr>
            <a:cxnSpLocks/>
          </p:cNvCxnSpPr>
          <p:nvPr/>
        </p:nvCxnSpPr>
        <p:spPr>
          <a:xfrm flipV="1">
            <a:off x="6289535" y="2788338"/>
            <a:ext cx="0" cy="302396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2C8B4326-0905-C7E4-9E30-EA924339F1F1}"/>
              </a:ext>
            </a:extLst>
          </p:cNvPr>
          <p:cNvCxnSpPr>
            <a:cxnSpLocks/>
          </p:cNvCxnSpPr>
          <p:nvPr/>
        </p:nvCxnSpPr>
        <p:spPr>
          <a:xfrm>
            <a:off x="5053018" y="2788338"/>
            <a:ext cx="123651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E968C08-69EC-926C-C7F1-25C02C2EA2E4}"/>
              </a:ext>
            </a:extLst>
          </p:cNvPr>
          <p:cNvSpPr txBox="1"/>
          <p:nvPr/>
        </p:nvSpPr>
        <p:spPr>
          <a:xfrm rot="16200000">
            <a:off x="5428315" y="4234253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BUSY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23B9EC-A3ED-E84A-52A9-9AECF38B53E9}"/>
              </a:ext>
            </a:extLst>
          </p:cNvPr>
          <p:cNvSpPr txBox="1"/>
          <p:nvPr/>
        </p:nvSpPr>
        <p:spPr>
          <a:xfrm>
            <a:off x="7905112" y="5691676"/>
            <a:ext cx="410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Used fully independent DAQ is used </a:t>
            </a:r>
          </a:p>
          <a:p>
            <a:r>
              <a:rPr kumimoji="1" lang="en-US" altLang="ja-JP" dirty="0"/>
              <a:t>Synchronized them by NIM Modules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28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2DCD871-7A7A-E08C-0D60-8321B5170CD2}"/>
              </a:ext>
            </a:extLst>
          </p:cNvPr>
          <p:cNvGrpSpPr>
            <a:grpSpLocks noChangeAspect="1"/>
          </p:cNvGrpSpPr>
          <p:nvPr/>
        </p:nvGrpSpPr>
        <p:grpSpPr>
          <a:xfrm>
            <a:off x="609660" y="1254603"/>
            <a:ext cx="10464874" cy="4790209"/>
            <a:chOff x="593262" y="807360"/>
            <a:chExt cx="6419909" cy="2938660"/>
          </a:xfrm>
        </p:grpSpPr>
        <p:pic>
          <p:nvPicPr>
            <p:cNvPr id="12" name="図 11" descr="ケーブル, 回路, 部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4E1FAE8-F080-3C33-A079-7DA8DFAB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9124" b="26526"/>
            <a:stretch>
              <a:fillRect/>
            </a:stretch>
          </p:blipFill>
          <p:spPr>
            <a:xfrm>
              <a:off x="593262" y="807360"/>
              <a:ext cx="6419909" cy="2135419"/>
            </a:xfrm>
            <a:prstGeom prst="rect">
              <a:avLst/>
            </a:prstGeom>
          </p:spPr>
        </p:pic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1086ACC6-7CDC-7ADD-D4BB-8060B717E9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5140" y="2236026"/>
              <a:ext cx="600828" cy="147171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B3277DC4-65E7-2426-113A-B06E272899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80396" y="2365529"/>
              <a:ext cx="65572" cy="134221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57E52F79-BDC2-9B1E-145C-213D0912B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968" y="2365529"/>
              <a:ext cx="456906" cy="134221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AB2F9D9D-F3CA-FE52-1C02-7798F8529E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29837" y="1993538"/>
              <a:ext cx="107354" cy="170475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0D426900-1842-975F-B028-7CCFB0B30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7190" y="2039571"/>
              <a:ext cx="10989" cy="165872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1A37A8DE-7449-6487-FAB5-79E6B68E04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9494" y="2112006"/>
              <a:ext cx="287696" cy="156263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A78191E9-31F1-6050-E11D-C90EDF909A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443" y="2144269"/>
              <a:ext cx="2005" cy="160175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F81D0C77-C6A4-5E2D-8FDD-C4E614887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2990" y="2112006"/>
              <a:ext cx="717269" cy="150485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D7851F5B-25B4-D830-7BB0-366AF21AC3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5050" y="2236026"/>
              <a:ext cx="681995" cy="14622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2867D6BC-B674-B2E0-7942-2300ABA9F5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0215" y="2236026"/>
              <a:ext cx="236830" cy="14622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94ED2850-4A7B-2C33-9115-4E9EBB56E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6666" y="2236026"/>
              <a:ext cx="280753" cy="147613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697D0C-2FF2-4AA1-C55B-9817EA4B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86963D-DF45-F71B-1D2A-800DF8885226}"/>
              </a:ext>
            </a:extLst>
          </p:cNvPr>
          <p:cNvSpPr txBox="1"/>
          <p:nvPr/>
        </p:nvSpPr>
        <p:spPr>
          <a:xfrm>
            <a:off x="7798779" y="6208005"/>
            <a:ext cx="174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MIMOSA26</a:t>
            </a:r>
            <a:endParaRPr kumimoji="1" lang="ja-JP" altLang="en-US" b="1">
              <a:solidFill>
                <a:srgbClr val="00B05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742E1D-355B-4DE5-D182-AB246D382A37}"/>
              </a:ext>
            </a:extLst>
          </p:cNvPr>
          <p:cNvSpPr txBox="1"/>
          <p:nvPr/>
        </p:nvSpPr>
        <p:spPr>
          <a:xfrm>
            <a:off x="5208783" y="6133059"/>
            <a:ext cx="76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C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DUT</a:t>
            </a:r>
            <a:endParaRPr kumimoji="1" lang="ja-JP" altLang="en-US" b="1">
              <a:solidFill>
                <a:srgbClr val="FFC00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ACD889-28F2-33EA-4989-3F592E7F3C58}"/>
              </a:ext>
            </a:extLst>
          </p:cNvPr>
          <p:cNvSpPr txBox="1"/>
          <p:nvPr/>
        </p:nvSpPr>
        <p:spPr>
          <a:xfrm>
            <a:off x="10136031" y="6161616"/>
            <a:ext cx="14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TRIGGER1</a:t>
            </a:r>
            <a:endParaRPr kumimoji="1" lang="ja-JP" altLang="en-US" b="1">
              <a:solidFill>
                <a:srgbClr val="00B0F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99118A9-9A95-70D1-407D-7FD53CBA9105}"/>
              </a:ext>
            </a:extLst>
          </p:cNvPr>
          <p:cNvGrpSpPr/>
          <p:nvPr/>
        </p:nvGrpSpPr>
        <p:grpSpPr>
          <a:xfrm>
            <a:off x="9650074" y="2822727"/>
            <a:ext cx="2320888" cy="413162"/>
            <a:chOff x="5100385" y="4756419"/>
            <a:chExt cx="849660" cy="413162"/>
          </a:xfrm>
        </p:grpSpPr>
        <p:sp>
          <p:nvSpPr>
            <p:cNvPr id="22" name="右矢印 21">
              <a:extLst>
                <a:ext uri="{FF2B5EF4-FFF2-40B4-BE49-F238E27FC236}">
                  <a16:creationId xmlns:a16="http://schemas.microsoft.com/office/drawing/2014/main" id="{E0F24EAD-FB91-136C-F8A7-1DDD7C42356C}"/>
                </a:ext>
              </a:extLst>
            </p:cNvPr>
            <p:cNvSpPr/>
            <p:nvPr/>
          </p:nvSpPr>
          <p:spPr>
            <a:xfrm rot="10800000">
              <a:off x="5100385" y="4756419"/>
              <a:ext cx="753723" cy="41316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81FE771-3E7C-9544-84FF-977B360E0D43}"/>
                </a:ext>
              </a:extLst>
            </p:cNvPr>
            <p:cNvSpPr txBox="1"/>
            <p:nvPr/>
          </p:nvSpPr>
          <p:spPr>
            <a:xfrm>
              <a:off x="5151293" y="4832240"/>
              <a:ext cx="798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Beam</a:t>
              </a:r>
              <a:endParaRPr kumimoji="1" lang="ja-JP" altLang="en-US" sz="1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DB41EC-7632-2FD9-107D-D5334D11A33B}"/>
              </a:ext>
            </a:extLst>
          </p:cNvPr>
          <p:cNvSpPr txBox="1"/>
          <p:nvPr/>
        </p:nvSpPr>
        <p:spPr>
          <a:xfrm>
            <a:off x="1945034" y="6161616"/>
            <a:ext cx="189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MIMOSA26</a:t>
            </a:r>
            <a:endParaRPr kumimoji="1" lang="ja-JP" altLang="en-US" b="1">
              <a:solidFill>
                <a:srgbClr val="00B05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C4682EE-A926-B2B3-58BC-7B6334B63639}"/>
              </a:ext>
            </a:extLst>
          </p:cNvPr>
          <p:cNvSpPr txBox="1"/>
          <p:nvPr/>
        </p:nvSpPr>
        <p:spPr>
          <a:xfrm>
            <a:off x="162203" y="6161616"/>
            <a:ext cx="206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TRIGGER2</a:t>
            </a:r>
            <a:r>
              <a:rPr kumimoji="1" lang="ja-JP" altLang="en-US" b="1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＆</a:t>
            </a:r>
            <a:r>
              <a:rPr kumimoji="1" lang="en-US" altLang="ja-JP" b="1" dirty="0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</a:t>
            </a:r>
            <a:endParaRPr kumimoji="1" lang="ja-JP" altLang="en-US" b="1">
              <a:solidFill>
                <a:srgbClr val="00B0F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8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5F6390-C3DE-2502-C3F7-2B5A20B2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394929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2 configurations are used for focusing on hit position resolution and timing resolution measurements</a:t>
            </a:r>
            <a:endParaRPr kumimoji="1" lang="en-US" altLang="ja-JP" dirty="0"/>
          </a:p>
          <a:p>
            <a:pPr lvl="1"/>
            <a:r>
              <a:rPr lang="en-US" altLang="ja-JP" dirty="0"/>
              <a:t>Timing resolution(pattern-2): use three sensors with 10 (5+5) channels each</a:t>
            </a:r>
          </a:p>
          <a:p>
            <a:pPr lvl="1"/>
            <a:r>
              <a:rPr lang="en-US" altLang="ja-JP" dirty="0"/>
              <a:t>Positioning resolution (pattern-3): use two sensors with 15 (7+8) channels each readout</a:t>
            </a:r>
          </a:p>
          <a:p>
            <a:pPr lvl="1"/>
            <a:r>
              <a:rPr lang="en-US" altLang="ja-JP" dirty="0"/>
              <a:t>(Rough) Timing reference: Trigger raw signal into each digitizer</a:t>
            </a:r>
          </a:p>
          <a:p>
            <a:pPr lvl="1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BAD77D4-7C03-D8FC-CB7A-B4A0423C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Readout Strategy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18FFA-070C-1469-2004-74081437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CFD5072-96A1-6828-E25D-90DD4CA83D8D}"/>
              </a:ext>
            </a:extLst>
          </p:cNvPr>
          <p:cNvGrpSpPr/>
          <p:nvPr/>
        </p:nvGrpSpPr>
        <p:grpSpPr>
          <a:xfrm>
            <a:off x="2085500" y="3861514"/>
            <a:ext cx="3125481" cy="2050577"/>
            <a:chOff x="6082660" y="4261323"/>
            <a:chExt cx="3125481" cy="2050577"/>
          </a:xfrm>
        </p:grpSpPr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E22C080D-6EE7-2E96-025B-235FE63160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1408" y="4261323"/>
              <a:ext cx="368629" cy="2215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2739233F-4330-49F9-5BDD-9B051616B5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2660" y="4620944"/>
              <a:ext cx="617321" cy="39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DAD46884-160A-31FA-082D-535034A86131}"/>
                </a:ext>
              </a:extLst>
            </p:cNvPr>
            <p:cNvGrpSpPr/>
            <p:nvPr/>
          </p:nvGrpSpPr>
          <p:grpSpPr>
            <a:xfrm>
              <a:off x="6499884" y="4276717"/>
              <a:ext cx="1368110" cy="1347170"/>
              <a:chOff x="6499884" y="4276717"/>
              <a:chExt cx="1368110" cy="1347170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FF5BF93E-88D4-E50C-90C3-E480B89422BC}"/>
                  </a:ext>
                </a:extLst>
              </p:cNvPr>
              <p:cNvGrpSpPr/>
              <p:nvPr/>
            </p:nvGrpSpPr>
            <p:grpSpPr>
              <a:xfrm>
                <a:off x="6499884" y="4276717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137714D7-E33C-3823-D336-C6C49A38BCDA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3837D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92225B1A-3F0D-2DCA-17C8-864730885A60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6" name="正方形/長方形 5">
                    <a:extLst>
                      <a:ext uri="{FF2B5EF4-FFF2-40B4-BE49-F238E27FC236}">
                        <a16:creationId xmlns:a16="http://schemas.microsoft.com/office/drawing/2014/main" id="{01E66046-292F-4CB9-FC48-4972CF262710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正方形/長方形 6">
                    <a:extLst>
                      <a:ext uri="{FF2B5EF4-FFF2-40B4-BE49-F238E27FC236}">
                        <a16:creationId xmlns:a16="http://schemas.microsoft.com/office/drawing/2014/main" id="{C19C0226-9F80-6CF2-B201-C2B061FEA59A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64" name="円/楕円 63">
                <a:extLst>
                  <a:ext uri="{FF2B5EF4-FFF2-40B4-BE49-F238E27FC236}">
                    <a16:creationId xmlns:a16="http://schemas.microsoft.com/office/drawing/2014/main" id="{B7626B67-7594-8799-836F-467418BC3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7756" y="505944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>
                <a:extLst>
                  <a:ext uri="{FF2B5EF4-FFF2-40B4-BE49-F238E27FC236}">
                    <a16:creationId xmlns:a16="http://schemas.microsoft.com/office/drawing/2014/main" id="{91D8DF08-7492-8CE9-A686-79FB7132CC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6504" y="469982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4101FA7-D831-ED9F-D47F-E423D8D05C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78853" y="5118006"/>
              <a:ext cx="342368" cy="21082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727FD1C-ED10-9D67-1BD2-7041170D31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7601" y="4758385"/>
              <a:ext cx="104329" cy="6856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10A86C9C-2F21-B23A-E68B-F795D4C9D59F}"/>
                </a:ext>
              </a:extLst>
            </p:cNvPr>
            <p:cNvGrpSpPr/>
            <p:nvPr/>
          </p:nvGrpSpPr>
          <p:grpSpPr>
            <a:xfrm>
              <a:off x="7022232" y="4632233"/>
              <a:ext cx="1368110" cy="1347170"/>
              <a:chOff x="7022232" y="4632233"/>
              <a:chExt cx="1368110" cy="1347170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44E5E126-FB10-797E-06D2-62848B7AC0F7}"/>
                  </a:ext>
                </a:extLst>
              </p:cNvPr>
              <p:cNvGrpSpPr/>
              <p:nvPr/>
            </p:nvGrpSpPr>
            <p:grpSpPr>
              <a:xfrm>
                <a:off x="7022232" y="4632233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47854383-53FF-5344-BDF8-09629F995C54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27D2E8AF-7EAE-B91F-71D3-5BCB46BFD6E0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13" name="正方形/長方形 12">
                    <a:extLst>
                      <a:ext uri="{FF2B5EF4-FFF2-40B4-BE49-F238E27FC236}">
                        <a16:creationId xmlns:a16="http://schemas.microsoft.com/office/drawing/2014/main" id="{49D0E520-2124-10E0-485D-591119D64320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正方形/長方形 13">
                    <a:extLst>
                      <a:ext uri="{FF2B5EF4-FFF2-40B4-BE49-F238E27FC236}">
                        <a16:creationId xmlns:a16="http://schemas.microsoft.com/office/drawing/2014/main" id="{12AB28E6-220B-4A43-2EB9-57200DDF178B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65" name="円/楕円 64">
                <a:extLst>
                  <a:ext uri="{FF2B5EF4-FFF2-40B4-BE49-F238E27FC236}">
                    <a16:creationId xmlns:a16="http://schemas.microsoft.com/office/drawing/2014/main" id="{F43E768B-5A66-8B9E-6E31-2CA26C1350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46372" y="540136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>
                <a:extLst>
                  <a:ext uri="{FF2B5EF4-FFF2-40B4-BE49-F238E27FC236}">
                    <a16:creationId xmlns:a16="http://schemas.microsoft.com/office/drawing/2014/main" id="{A5B1DC64-C0F7-FC7C-1EF8-4F7339FE5B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45120" y="504174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9AE980D0-AA06-84DC-6343-DE78CD3B48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2310" y="5460070"/>
              <a:ext cx="342368" cy="21082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6907E86B-E30D-B477-2B47-BFB4076450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1058" y="5100449"/>
              <a:ext cx="103661" cy="66996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6FD9573A-0741-28A3-9E27-50D53E1ACE89}"/>
                </a:ext>
              </a:extLst>
            </p:cNvPr>
            <p:cNvGrpSpPr/>
            <p:nvPr/>
          </p:nvGrpSpPr>
          <p:grpSpPr>
            <a:xfrm>
              <a:off x="7544580" y="4964730"/>
              <a:ext cx="1368110" cy="1347170"/>
              <a:chOff x="7544580" y="4964730"/>
              <a:chExt cx="1368110" cy="1347170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EF5F0346-D894-AC6A-C0D4-A860D769FF53}"/>
                  </a:ext>
                </a:extLst>
              </p:cNvPr>
              <p:cNvGrpSpPr/>
              <p:nvPr/>
            </p:nvGrpSpPr>
            <p:grpSpPr>
              <a:xfrm>
                <a:off x="7544580" y="4964730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4E3E1118-A667-69C5-8028-4A87C4E8A371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54AFF20C-ACDF-5342-DC76-1EA9F5BE5D15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30" name="正方形/長方形 29">
                    <a:extLst>
                      <a:ext uri="{FF2B5EF4-FFF2-40B4-BE49-F238E27FC236}">
                        <a16:creationId xmlns:a16="http://schemas.microsoft.com/office/drawing/2014/main" id="{5382D4A9-9E47-1247-9A96-4963B512495A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正方形/長方形 30">
                    <a:extLst>
                      <a:ext uri="{FF2B5EF4-FFF2-40B4-BE49-F238E27FC236}">
                        <a16:creationId xmlns:a16="http://schemas.microsoft.com/office/drawing/2014/main" id="{D9CCACA8-4294-A7AF-4107-861FB8C57A15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66" name="円/楕円 65">
                <a:extLst>
                  <a:ext uri="{FF2B5EF4-FFF2-40B4-BE49-F238E27FC236}">
                    <a16:creationId xmlns:a16="http://schemas.microsoft.com/office/drawing/2014/main" id="{C156F370-0C8B-D9DE-1D5B-665E876F2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7275" y="576197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>
                <a:extLst>
                  <a:ext uri="{FF2B5EF4-FFF2-40B4-BE49-F238E27FC236}">
                    <a16:creationId xmlns:a16="http://schemas.microsoft.com/office/drawing/2014/main" id="{9239C6C3-3C75-AB89-F861-08E800BD85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6023" y="540235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7600E7B6-6F22-259D-E2BE-2974239474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2241" y="5821447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8ED97737-D324-6529-6807-5E15056DD5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80989" y="5461826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EB65A0F1-00EA-EB5F-3818-C4F7F18469BA}"/>
              </a:ext>
            </a:extLst>
          </p:cNvPr>
          <p:cNvGrpSpPr/>
          <p:nvPr/>
        </p:nvGrpSpPr>
        <p:grpSpPr>
          <a:xfrm>
            <a:off x="8442895" y="3529017"/>
            <a:ext cx="3125481" cy="2050577"/>
            <a:chOff x="6788540" y="4111212"/>
            <a:chExt cx="3125481" cy="2050577"/>
          </a:xfrm>
        </p:grpSpPr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4CECECB9-5BBB-5BED-A01D-52D71F616D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7288" y="4111212"/>
              <a:ext cx="368629" cy="2215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FFC12624-558A-C1CE-381E-72EECBBAF6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540" y="4470833"/>
              <a:ext cx="617321" cy="39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B142F3D7-18CC-2B20-CDC0-AA4B644E6189}"/>
                </a:ext>
              </a:extLst>
            </p:cNvPr>
            <p:cNvGrpSpPr/>
            <p:nvPr/>
          </p:nvGrpSpPr>
          <p:grpSpPr>
            <a:xfrm>
              <a:off x="7205764" y="4126606"/>
              <a:ext cx="1368110" cy="1347170"/>
              <a:chOff x="6499884" y="4276717"/>
              <a:chExt cx="1368110" cy="1347170"/>
            </a:xfrm>
          </p:grpSpPr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11A79F0D-63BE-FC35-BDA1-2771A2316C0C}"/>
                  </a:ext>
                </a:extLst>
              </p:cNvPr>
              <p:cNvGrpSpPr/>
              <p:nvPr/>
            </p:nvGrpSpPr>
            <p:grpSpPr>
              <a:xfrm>
                <a:off x="6499884" y="4276717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113" name="正方形/長方形 112">
                  <a:extLst>
                    <a:ext uri="{FF2B5EF4-FFF2-40B4-BE49-F238E27FC236}">
                      <a16:creationId xmlns:a16="http://schemas.microsoft.com/office/drawing/2014/main" id="{C028A750-32CD-B3A3-21C1-9AACD8E9A912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3837D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4" name="グループ化 113">
                  <a:extLst>
                    <a:ext uri="{FF2B5EF4-FFF2-40B4-BE49-F238E27FC236}">
                      <a16:creationId xmlns:a16="http://schemas.microsoft.com/office/drawing/2014/main" id="{E473350E-0295-69B3-FA97-7C2FD69A933F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115" name="正方形/長方形 114">
                    <a:extLst>
                      <a:ext uri="{FF2B5EF4-FFF2-40B4-BE49-F238E27FC236}">
                        <a16:creationId xmlns:a16="http://schemas.microsoft.com/office/drawing/2014/main" id="{10052868-0518-4B4E-506C-0A2CDBBC18E1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" name="正方形/長方形 115">
                    <a:extLst>
                      <a:ext uri="{FF2B5EF4-FFF2-40B4-BE49-F238E27FC236}">
                        <a16:creationId xmlns:a16="http://schemas.microsoft.com/office/drawing/2014/main" id="{BE25FDD2-229C-2D48-FD66-A2B0725F0251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11" name="円/楕円 110">
                <a:extLst>
                  <a:ext uri="{FF2B5EF4-FFF2-40B4-BE49-F238E27FC236}">
                    <a16:creationId xmlns:a16="http://schemas.microsoft.com/office/drawing/2014/main" id="{7B90EFC2-8A57-6097-EBFF-3674B8632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7756" y="505944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/楕円 111">
                <a:extLst>
                  <a:ext uri="{FF2B5EF4-FFF2-40B4-BE49-F238E27FC236}">
                    <a16:creationId xmlns:a16="http://schemas.microsoft.com/office/drawing/2014/main" id="{F98D94F0-C94C-436D-D530-361B9BA0FC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6504" y="469982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2ECA1E89-822B-A83F-1484-6CAA6C4188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4545" y="4972943"/>
              <a:ext cx="860820" cy="549236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B71AD05E-1D0A-D641-12F2-79052237ED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89643" y="4600622"/>
              <a:ext cx="629700" cy="395167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9ADAE221-ABAC-CC40-E121-BF7435177761}"/>
                </a:ext>
              </a:extLst>
            </p:cNvPr>
            <p:cNvGrpSpPr/>
            <p:nvPr/>
          </p:nvGrpSpPr>
          <p:grpSpPr>
            <a:xfrm>
              <a:off x="8250460" y="4814619"/>
              <a:ext cx="1368110" cy="1347170"/>
              <a:chOff x="7544580" y="4964730"/>
              <a:chExt cx="1368110" cy="1347170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34277766-4702-F7F4-044A-D374D5A6D947}"/>
                  </a:ext>
                </a:extLst>
              </p:cNvPr>
              <p:cNvGrpSpPr/>
              <p:nvPr/>
            </p:nvGrpSpPr>
            <p:grpSpPr>
              <a:xfrm>
                <a:off x="7544580" y="4964730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FE33F1CA-1966-C364-4F1E-F31E9F395081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0" name="グループ化 99">
                  <a:extLst>
                    <a:ext uri="{FF2B5EF4-FFF2-40B4-BE49-F238E27FC236}">
                      <a16:creationId xmlns:a16="http://schemas.microsoft.com/office/drawing/2014/main" id="{858D4928-86F7-8012-0B52-59D99B3075E9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101" name="正方形/長方形 100">
                    <a:extLst>
                      <a:ext uri="{FF2B5EF4-FFF2-40B4-BE49-F238E27FC236}">
                        <a16:creationId xmlns:a16="http://schemas.microsoft.com/office/drawing/2014/main" id="{8C4912F0-C2B5-D607-1C48-CECCD3420231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" name="正方形/長方形 101">
                    <a:extLst>
                      <a:ext uri="{FF2B5EF4-FFF2-40B4-BE49-F238E27FC236}">
                        <a16:creationId xmlns:a16="http://schemas.microsoft.com/office/drawing/2014/main" id="{4158FE66-895B-FC41-0298-E11B2FCA814D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97" name="円/楕円 96">
                <a:extLst>
                  <a:ext uri="{FF2B5EF4-FFF2-40B4-BE49-F238E27FC236}">
                    <a16:creationId xmlns:a16="http://schemas.microsoft.com/office/drawing/2014/main" id="{6057ECA4-BAB3-ED02-5AA2-D88F9B9619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7275" y="576197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97">
                <a:extLst>
                  <a:ext uri="{FF2B5EF4-FFF2-40B4-BE49-F238E27FC236}">
                    <a16:creationId xmlns:a16="http://schemas.microsoft.com/office/drawing/2014/main" id="{32A0D5F2-5D45-0604-EC0F-6CC3C2A6B6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6023" y="540235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199B3641-D5EE-0A91-CD1F-9D4B09ACA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88121" y="5671336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500B8624-0EAF-EA9F-DD1D-A6634D1486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6869" y="5311715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EEE1E48-E659-32FA-7123-34888A54731C}"/>
              </a:ext>
            </a:extLst>
          </p:cNvPr>
          <p:cNvSpPr txBox="1"/>
          <p:nvPr/>
        </p:nvSpPr>
        <p:spPr>
          <a:xfrm>
            <a:off x="1952806" y="6119336"/>
            <a:ext cx="383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Beam penetrates one digitizer</a:t>
            </a:r>
          </a:p>
          <a:p>
            <a:pPr algn="ctr"/>
            <a:r>
              <a:rPr lang="ja-JP" altLang="en-US" sz="1400">
                <a:latin typeface="Avenir Next" panose="020B0503020202020204" pitchFamily="34" charset="0"/>
              </a:rPr>
              <a:t>↓</a:t>
            </a:r>
            <a:endParaRPr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Remove jitter between two digitizers 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9D9AA3BA-F9F3-9061-2A00-5375BAC41E42}"/>
              </a:ext>
            </a:extLst>
          </p:cNvPr>
          <p:cNvGrpSpPr/>
          <p:nvPr/>
        </p:nvGrpSpPr>
        <p:grpSpPr>
          <a:xfrm>
            <a:off x="1239336" y="5161113"/>
            <a:ext cx="1342381" cy="604508"/>
            <a:chOff x="939464" y="4931203"/>
            <a:chExt cx="1342381" cy="604508"/>
          </a:xfrm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672621F7-590D-C5E3-17A8-E6F9595F12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9464" y="5178957"/>
              <a:ext cx="1342381" cy="356754"/>
              <a:chOff x="529389" y="1812758"/>
              <a:chExt cx="5220000" cy="1387279"/>
            </a:xfrm>
          </p:grpSpPr>
          <p:sp>
            <p:nvSpPr>
              <p:cNvPr id="126" name="角丸四角形 125">
                <a:extLst>
                  <a:ext uri="{FF2B5EF4-FFF2-40B4-BE49-F238E27FC236}">
                    <a16:creationId xmlns:a16="http://schemas.microsoft.com/office/drawing/2014/main" id="{0A7E8A57-7E74-7052-7D61-8CD729692B7F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7" name="グループ化 126">
                <a:extLst>
                  <a:ext uri="{FF2B5EF4-FFF2-40B4-BE49-F238E27FC236}">
                    <a16:creationId xmlns:a16="http://schemas.microsoft.com/office/drawing/2014/main" id="{81C12030-A360-5503-2D9A-DEDF62B0F2B2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152" name="正方形/長方形 151">
                  <a:extLst>
                    <a:ext uri="{FF2B5EF4-FFF2-40B4-BE49-F238E27FC236}">
                      <a16:creationId xmlns:a16="http://schemas.microsoft.com/office/drawing/2014/main" id="{684F0548-492B-9557-C5EE-27B25986E9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正方形/長方形 152">
                  <a:extLst>
                    <a:ext uri="{FF2B5EF4-FFF2-40B4-BE49-F238E27FC236}">
                      <a16:creationId xmlns:a16="http://schemas.microsoft.com/office/drawing/2014/main" id="{F8231617-A053-45A3-29B9-BEA92138A07D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8B247E29-5C39-EF6B-9406-EDF06C6D84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44" name="円/楕円 143">
                  <a:extLst>
                    <a:ext uri="{FF2B5EF4-FFF2-40B4-BE49-F238E27FC236}">
                      <a16:creationId xmlns:a16="http://schemas.microsoft.com/office/drawing/2014/main" id="{69B50B68-605C-5947-2538-18CB664DDA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円/楕円 144">
                  <a:extLst>
                    <a:ext uri="{FF2B5EF4-FFF2-40B4-BE49-F238E27FC236}">
                      <a16:creationId xmlns:a16="http://schemas.microsoft.com/office/drawing/2014/main" id="{C7B1E36F-0368-0D12-5F84-3AED1D9AE3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円/楕円 145">
                  <a:extLst>
                    <a:ext uri="{FF2B5EF4-FFF2-40B4-BE49-F238E27FC236}">
                      <a16:creationId xmlns:a16="http://schemas.microsoft.com/office/drawing/2014/main" id="{D7FB621A-64C3-EDAC-B516-9AC61210E1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円/楕円 146">
                  <a:extLst>
                    <a:ext uri="{FF2B5EF4-FFF2-40B4-BE49-F238E27FC236}">
                      <a16:creationId xmlns:a16="http://schemas.microsoft.com/office/drawing/2014/main" id="{546C7992-5D24-F83E-E11B-BFE5AA72BF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円/楕円 147">
                  <a:extLst>
                    <a:ext uri="{FF2B5EF4-FFF2-40B4-BE49-F238E27FC236}">
                      <a16:creationId xmlns:a16="http://schemas.microsoft.com/office/drawing/2014/main" id="{3C7E1BF4-9F2D-9F7F-AC20-0E85D8561A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円/楕円 148">
                  <a:extLst>
                    <a:ext uri="{FF2B5EF4-FFF2-40B4-BE49-F238E27FC236}">
                      <a16:creationId xmlns:a16="http://schemas.microsoft.com/office/drawing/2014/main" id="{D14D8E8C-2E09-E676-B2BD-B7EE3C4396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円/楕円 149">
                  <a:extLst>
                    <a:ext uri="{FF2B5EF4-FFF2-40B4-BE49-F238E27FC236}">
                      <a16:creationId xmlns:a16="http://schemas.microsoft.com/office/drawing/2014/main" id="{5D388CED-8811-9C4E-AC45-78B1207AAD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円/楕円 150">
                  <a:extLst>
                    <a:ext uri="{FF2B5EF4-FFF2-40B4-BE49-F238E27FC236}">
                      <a16:creationId xmlns:a16="http://schemas.microsoft.com/office/drawing/2014/main" id="{2A74BD32-0BBB-D7C3-E6DB-A7B59A20CF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9" name="グループ化 128">
                <a:extLst>
                  <a:ext uri="{FF2B5EF4-FFF2-40B4-BE49-F238E27FC236}">
                    <a16:creationId xmlns:a16="http://schemas.microsoft.com/office/drawing/2014/main" id="{30F37357-A259-471C-984A-B3DD51C777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36" name="円/楕円 135">
                  <a:extLst>
                    <a:ext uri="{FF2B5EF4-FFF2-40B4-BE49-F238E27FC236}">
                      <a16:creationId xmlns:a16="http://schemas.microsoft.com/office/drawing/2014/main" id="{C95C1F50-0F5E-7265-887E-772B77AF2A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円/楕円 136">
                  <a:extLst>
                    <a:ext uri="{FF2B5EF4-FFF2-40B4-BE49-F238E27FC236}">
                      <a16:creationId xmlns:a16="http://schemas.microsoft.com/office/drawing/2014/main" id="{CD753AAD-7114-A1A9-E7CE-95CD444385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円/楕円 137">
                  <a:extLst>
                    <a:ext uri="{FF2B5EF4-FFF2-40B4-BE49-F238E27FC236}">
                      <a16:creationId xmlns:a16="http://schemas.microsoft.com/office/drawing/2014/main" id="{DD595600-FCCD-B2AF-71DE-44196C2090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円/楕円 138">
                  <a:extLst>
                    <a:ext uri="{FF2B5EF4-FFF2-40B4-BE49-F238E27FC236}">
                      <a16:creationId xmlns:a16="http://schemas.microsoft.com/office/drawing/2014/main" id="{466F9144-11E6-BF44-1AEB-E580350A8B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円/楕円 139">
                  <a:extLst>
                    <a:ext uri="{FF2B5EF4-FFF2-40B4-BE49-F238E27FC236}">
                      <a16:creationId xmlns:a16="http://schemas.microsoft.com/office/drawing/2014/main" id="{8607D9EC-6614-FD10-4D4A-37EEBB2D1F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円/楕円 140">
                  <a:extLst>
                    <a:ext uri="{FF2B5EF4-FFF2-40B4-BE49-F238E27FC236}">
                      <a16:creationId xmlns:a16="http://schemas.microsoft.com/office/drawing/2014/main" id="{FF523375-7DBD-B117-77E0-EB6709AF45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円/楕円 141">
                  <a:extLst>
                    <a:ext uri="{FF2B5EF4-FFF2-40B4-BE49-F238E27FC236}">
                      <a16:creationId xmlns:a16="http://schemas.microsoft.com/office/drawing/2014/main" id="{934FB924-FA81-84F6-F33E-7C2E9BC1FD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円/楕円 142">
                  <a:extLst>
                    <a:ext uri="{FF2B5EF4-FFF2-40B4-BE49-F238E27FC236}">
                      <a16:creationId xmlns:a16="http://schemas.microsoft.com/office/drawing/2014/main" id="{97D917BA-E68B-3AA3-E425-F7151321BB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0" name="円/楕円 129">
                <a:extLst>
                  <a:ext uri="{FF2B5EF4-FFF2-40B4-BE49-F238E27FC236}">
                    <a16:creationId xmlns:a16="http://schemas.microsoft.com/office/drawing/2014/main" id="{49757182-7935-3E0E-578C-428E7CB3E3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962C39BF-57D6-B78D-E058-4A5F7D81D017}"/>
                </a:ext>
              </a:extLst>
            </p:cNvPr>
            <p:cNvSpPr txBox="1"/>
            <p:nvPr/>
          </p:nvSpPr>
          <p:spPr>
            <a:xfrm>
              <a:off x="993739" y="4931203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accent2">
                      <a:lumMod val="75000"/>
                    </a:schemeClr>
                  </a:solidFill>
                  <a:latin typeface="Avenir Next" panose="020B0503020202020204" pitchFamily="34" charset="0"/>
                </a:rPr>
                <a:t>Digitizer0</a:t>
              </a:r>
              <a:endParaRPr kumimoji="1" lang="ja-JP" altLang="en-US" sz="1400" b="1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A4F32AB1-B960-CE96-8924-C0FAC41A8A95}"/>
              </a:ext>
            </a:extLst>
          </p:cNvPr>
          <p:cNvGrpSpPr/>
          <p:nvPr/>
        </p:nvGrpSpPr>
        <p:grpSpPr>
          <a:xfrm>
            <a:off x="4262217" y="3360336"/>
            <a:ext cx="1342381" cy="605915"/>
            <a:chOff x="4854624" y="3472900"/>
            <a:chExt cx="1342381" cy="605915"/>
          </a:xfrm>
        </p:grpSpPr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9417AF2C-AC0B-E77D-B13C-32EA013409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4624" y="3722061"/>
              <a:ext cx="1342381" cy="356754"/>
              <a:chOff x="529389" y="1812758"/>
              <a:chExt cx="5220000" cy="1387279"/>
            </a:xfrm>
          </p:grpSpPr>
          <p:sp>
            <p:nvSpPr>
              <p:cNvPr id="155" name="角丸四角形 154">
                <a:extLst>
                  <a:ext uri="{FF2B5EF4-FFF2-40B4-BE49-F238E27FC236}">
                    <a16:creationId xmlns:a16="http://schemas.microsoft.com/office/drawing/2014/main" id="{EAA65C32-69DF-A49F-C19B-6BB27ED0FC79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6" name="グループ化 155">
                <a:extLst>
                  <a:ext uri="{FF2B5EF4-FFF2-40B4-BE49-F238E27FC236}">
                    <a16:creationId xmlns:a16="http://schemas.microsoft.com/office/drawing/2014/main" id="{60AF994E-BEC2-57BB-8C15-657FF93CD72F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176" name="正方形/長方形 175">
                  <a:extLst>
                    <a:ext uri="{FF2B5EF4-FFF2-40B4-BE49-F238E27FC236}">
                      <a16:creationId xmlns:a16="http://schemas.microsoft.com/office/drawing/2014/main" id="{00A794C7-99E7-8040-8F7C-F62A1FC460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" name="正方形/長方形 176">
                  <a:extLst>
                    <a:ext uri="{FF2B5EF4-FFF2-40B4-BE49-F238E27FC236}">
                      <a16:creationId xmlns:a16="http://schemas.microsoft.com/office/drawing/2014/main" id="{8B46C441-6456-4AB1-A59F-9C9F1E509146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7" name="グループ化 156">
                <a:extLst>
                  <a:ext uri="{FF2B5EF4-FFF2-40B4-BE49-F238E27FC236}">
                    <a16:creationId xmlns:a16="http://schemas.microsoft.com/office/drawing/2014/main" id="{68D03636-F6FA-4B4D-D48F-2712956D76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68" name="円/楕円 167">
                  <a:extLst>
                    <a:ext uri="{FF2B5EF4-FFF2-40B4-BE49-F238E27FC236}">
                      <a16:creationId xmlns:a16="http://schemas.microsoft.com/office/drawing/2014/main" id="{57D2E7DF-2B30-ED14-BCE8-EC9685BFED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円/楕円 168">
                  <a:extLst>
                    <a:ext uri="{FF2B5EF4-FFF2-40B4-BE49-F238E27FC236}">
                      <a16:creationId xmlns:a16="http://schemas.microsoft.com/office/drawing/2014/main" id="{B0BB7CB6-C830-C1CF-E45B-C0D957EAAB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" name="円/楕円 169">
                  <a:extLst>
                    <a:ext uri="{FF2B5EF4-FFF2-40B4-BE49-F238E27FC236}">
                      <a16:creationId xmlns:a16="http://schemas.microsoft.com/office/drawing/2014/main" id="{79939C8E-FE88-F66E-B799-157C35F7EE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" name="円/楕円 170">
                  <a:extLst>
                    <a:ext uri="{FF2B5EF4-FFF2-40B4-BE49-F238E27FC236}">
                      <a16:creationId xmlns:a16="http://schemas.microsoft.com/office/drawing/2014/main" id="{F27FD8D6-35C5-5E04-9A5C-C0DB92CCF4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" name="円/楕円 171">
                  <a:extLst>
                    <a:ext uri="{FF2B5EF4-FFF2-40B4-BE49-F238E27FC236}">
                      <a16:creationId xmlns:a16="http://schemas.microsoft.com/office/drawing/2014/main" id="{872B2B6C-D0E9-FF82-8DE2-D4099EE1CC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" name="円/楕円 172">
                  <a:extLst>
                    <a:ext uri="{FF2B5EF4-FFF2-40B4-BE49-F238E27FC236}">
                      <a16:creationId xmlns:a16="http://schemas.microsoft.com/office/drawing/2014/main" id="{924C0455-034C-7A41-641E-A07B350582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" name="円/楕円 173">
                  <a:extLst>
                    <a:ext uri="{FF2B5EF4-FFF2-40B4-BE49-F238E27FC236}">
                      <a16:creationId xmlns:a16="http://schemas.microsoft.com/office/drawing/2014/main" id="{E47E4E4B-F3C3-530A-110E-920FCF4691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" name="円/楕円 174">
                  <a:extLst>
                    <a:ext uri="{FF2B5EF4-FFF2-40B4-BE49-F238E27FC236}">
                      <a16:creationId xmlns:a16="http://schemas.microsoft.com/office/drawing/2014/main" id="{B325A804-B82A-517D-35B6-A668C8DB8C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8" name="グループ化 157">
                <a:extLst>
                  <a:ext uri="{FF2B5EF4-FFF2-40B4-BE49-F238E27FC236}">
                    <a16:creationId xmlns:a16="http://schemas.microsoft.com/office/drawing/2014/main" id="{DF7733BB-0EC6-C215-D224-63A75EAB30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60" name="円/楕円 159">
                  <a:extLst>
                    <a:ext uri="{FF2B5EF4-FFF2-40B4-BE49-F238E27FC236}">
                      <a16:creationId xmlns:a16="http://schemas.microsoft.com/office/drawing/2014/main" id="{25C54822-F524-DEA3-B662-B8F2FD1383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円/楕円 160">
                  <a:extLst>
                    <a:ext uri="{FF2B5EF4-FFF2-40B4-BE49-F238E27FC236}">
                      <a16:creationId xmlns:a16="http://schemas.microsoft.com/office/drawing/2014/main" id="{A5052E35-C452-30E6-303B-4C4906C17F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円/楕円 161">
                  <a:extLst>
                    <a:ext uri="{FF2B5EF4-FFF2-40B4-BE49-F238E27FC236}">
                      <a16:creationId xmlns:a16="http://schemas.microsoft.com/office/drawing/2014/main" id="{E54AB505-24F1-4796-95B3-BF52682309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3" name="円/楕円 162">
                  <a:extLst>
                    <a:ext uri="{FF2B5EF4-FFF2-40B4-BE49-F238E27FC236}">
                      <a16:creationId xmlns:a16="http://schemas.microsoft.com/office/drawing/2014/main" id="{4E4B2F0E-60D8-2DED-E877-995892A1CE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円/楕円 163">
                  <a:extLst>
                    <a:ext uri="{FF2B5EF4-FFF2-40B4-BE49-F238E27FC236}">
                      <a16:creationId xmlns:a16="http://schemas.microsoft.com/office/drawing/2014/main" id="{30DF2AA3-3D37-FF6E-478F-5743DCF7F8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円/楕円 164">
                  <a:extLst>
                    <a:ext uri="{FF2B5EF4-FFF2-40B4-BE49-F238E27FC236}">
                      <a16:creationId xmlns:a16="http://schemas.microsoft.com/office/drawing/2014/main" id="{0F2DF2C5-D419-5E20-A521-4D00B9A462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" name="円/楕円 165">
                  <a:extLst>
                    <a:ext uri="{FF2B5EF4-FFF2-40B4-BE49-F238E27FC236}">
                      <a16:creationId xmlns:a16="http://schemas.microsoft.com/office/drawing/2014/main" id="{F017EAA5-051F-D670-2A5A-41E6C682FE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" name="円/楕円 166">
                  <a:extLst>
                    <a:ext uri="{FF2B5EF4-FFF2-40B4-BE49-F238E27FC236}">
                      <a16:creationId xmlns:a16="http://schemas.microsoft.com/office/drawing/2014/main" id="{5238C41E-E312-8EED-24A7-73DC8560C9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9" name="円/楕円 158">
                <a:extLst>
                  <a:ext uri="{FF2B5EF4-FFF2-40B4-BE49-F238E27FC236}">
                    <a16:creationId xmlns:a16="http://schemas.microsoft.com/office/drawing/2014/main" id="{90D21C79-A210-DC4C-D14D-1D03430BB6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712D7836-BC48-47E0-15DD-050589FBFD3A}"/>
                </a:ext>
              </a:extLst>
            </p:cNvPr>
            <p:cNvSpPr txBox="1"/>
            <p:nvPr/>
          </p:nvSpPr>
          <p:spPr>
            <a:xfrm>
              <a:off x="4908899" y="3472900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Digitizer1</a:t>
              </a:r>
              <a:endParaRPr kumimoji="1" lang="ja-JP" altLang="en-US" sz="1400" b="1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BA8F1966-2EF8-8A7A-6114-F7D8DB655FFC}"/>
              </a:ext>
            </a:extLst>
          </p:cNvPr>
          <p:cNvGrpSpPr/>
          <p:nvPr/>
        </p:nvGrpSpPr>
        <p:grpSpPr>
          <a:xfrm>
            <a:off x="8068217" y="5025033"/>
            <a:ext cx="1342381" cy="604508"/>
            <a:chOff x="939464" y="4931203"/>
            <a:chExt cx="1342381" cy="604508"/>
          </a:xfrm>
        </p:grpSpPr>
        <p:grpSp>
          <p:nvGrpSpPr>
            <p:cNvPr id="231" name="グループ化 230">
              <a:extLst>
                <a:ext uri="{FF2B5EF4-FFF2-40B4-BE49-F238E27FC236}">
                  <a16:creationId xmlns:a16="http://schemas.microsoft.com/office/drawing/2014/main" id="{DF391654-3925-A55F-8DC8-A9E557B6BA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9464" y="5178957"/>
              <a:ext cx="1342381" cy="356754"/>
              <a:chOff x="529389" y="1812758"/>
              <a:chExt cx="5220000" cy="1387279"/>
            </a:xfrm>
          </p:grpSpPr>
          <p:sp>
            <p:nvSpPr>
              <p:cNvPr id="233" name="角丸四角形 232">
                <a:extLst>
                  <a:ext uri="{FF2B5EF4-FFF2-40B4-BE49-F238E27FC236}">
                    <a16:creationId xmlns:a16="http://schemas.microsoft.com/office/drawing/2014/main" id="{9A4977F0-2AC7-DD0B-29B4-BBDCE629AFA6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4" name="グループ化 233">
                <a:extLst>
                  <a:ext uri="{FF2B5EF4-FFF2-40B4-BE49-F238E27FC236}">
                    <a16:creationId xmlns:a16="http://schemas.microsoft.com/office/drawing/2014/main" id="{6A9B39ED-3AD4-80A2-067F-F3DEF093C0E1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254" name="正方形/長方形 253">
                  <a:extLst>
                    <a:ext uri="{FF2B5EF4-FFF2-40B4-BE49-F238E27FC236}">
                      <a16:creationId xmlns:a16="http://schemas.microsoft.com/office/drawing/2014/main" id="{6B34EC63-2F3D-BA16-9939-2857137C25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正方形/長方形 254">
                  <a:extLst>
                    <a:ext uri="{FF2B5EF4-FFF2-40B4-BE49-F238E27FC236}">
                      <a16:creationId xmlns:a16="http://schemas.microsoft.com/office/drawing/2014/main" id="{12517486-DF80-EE79-A282-563824D53977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5" name="グループ化 234">
                <a:extLst>
                  <a:ext uri="{FF2B5EF4-FFF2-40B4-BE49-F238E27FC236}">
                    <a16:creationId xmlns:a16="http://schemas.microsoft.com/office/drawing/2014/main" id="{C844F27D-AE45-27C3-FF52-2C654DC310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46" name="円/楕円 245">
                  <a:extLst>
                    <a:ext uri="{FF2B5EF4-FFF2-40B4-BE49-F238E27FC236}">
                      <a16:creationId xmlns:a16="http://schemas.microsoft.com/office/drawing/2014/main" id="{8B0380D3-73F2-622B-3E1A-CA4500322A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円/楕円 246">
                  <a:extLst>
                    <a:ext uri="{FF2B5EF4-FFF2-40B4-BE49-F238E27FC236}">
                      <a16:creationId xmlns:a16="http://schemas.microsoft.com/office/drawing/2014/main" id="{79341E31-D015-C9E9-0766-276DB948E9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円/楕円 247">
                  <a:extLst>
                    <a:ext uri="{FF2B5EF4-FFF2-40B4-BE49-F238E27FC236}">
                      <a16:creationId xmlns:a16="http://schemas.microsoft.com/office/drawing/2014/main" id="{29347519-93BB-72A9-F473-D4D8B6F114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円/楕円 248">
                  <a:extLst>
                    <a:ext uri="{FF2B5EF4-FFF2-40B4-BE49-F238E27FC236}">
                      <a16:creationId xmlns:a16="http://schemas.microsoft.com/office/drawing/2014/main" id="{AE02236A-EE33-DA9C-D30D-D349885980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円/楕円 249">
                  <a:extLst>
                    <a:ext uri="{FF2B5EF4-FFF2-40B4-BE49-F238E27FC236}">
                      <a16:creationId xmlns:a16="http://schemas.microsoft.com/office/drawing/2014/main" id="{F53F62D3-7CD1-3B7C-97BF-1D38B14A74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円/楕円 250">
                  <a:extLst>
                    <a:ext uri="{FF2B5EF4-FFF2-40B4-BE49-F238E27FC236}">
                      <a16:creationId xmlns:a16="http://schemas.microsoft.com/office/drawing/2014/main" id="{5579A8C6-B7D9-3B34-0CEE-369B7957FC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円/楕円 251">
                  <a:extLst>
                    <a:ext uri="{FF2B5EF4-FFF2-40B4-BE49-F238E27FC236}">
                      <a16:creationId xmlns:a16="http://schemas.microsoft.com/office/drawing/2014/main" id="{59E72D56-3262-8C46-7035-7433251D34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円/楕円 252">
                  <a:extLst>
                    <a:ext uri="{FF2B5EF4-FFF2-40B4-BE49-F238E27FC236}">
                      <a16:creationId xmlns:a16="http://schemas.microsoft.com/office/drawing/2014/main" id="{155D3951-E57A-4655-0AAE-A715CF8683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6" name="グループ化 235">
                <a:extLst>
                  <a:ext uri="{FF2B5EF4-FFF2-40B4-BE49-F238E27FC236}">
                    <a16:creationId xmlns:a16="http://schemas.microsoft.com/office/drawing/2014/main" id="{C97FF55C-C153-9BEC-797B-74EAE34E82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38" name="円/楕円 237">
                  <a:extLst>
                    <a:ext uri="{FF2B5EF4-FFF2-40B4-BE49-F238E27FC236}">
                      <a16:creationId xmlns:a16="http://schemas.microsoft.com/office/drawing/2014/main" id="{C3A10210-51F0-B270-9F0E-8FC926FD81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9" name="円/楕円 238">
                  <a:extLst>
                    <a:ext uri="{FF2B5EF4-FFF2-40B4-BE49-F238E27FC236}">
                      <a16:creationId xmlns:a16="http://schemas.microsoft.com/office/drawing/2014/main" id="{09BF60CE-291F-0E08-CBBE-7018E2DC9D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" name="円/楕円 239">
                  <a:extLst>
                    <a:ext uri="{FF2B5EF4-FFF2-40B4-BE49-F238E27FC236}">
                      <a16:creationId xmlns:a16="http://schemas.microsoft.com/office/drawing/2014/main" id="{41240584-337B-0BB1-0051-C27619906B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" name="円/楕円 240">
                  <a:extLst>
                    <a:ext uri="{FF2B5EF4-FFF2-40B4-BE49-F238E27FC236}">
                      <a16:creationId xmlns:a16="http://schemas.microsoft.com/office/drawing/2014/main" id="{8EFBC78F-1E95-9D5B-B077-19D3EB783E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円/楕円 241">
                  <a:extLst>
                    <a:ext uri="{FF2B5EF4-FFF2-40B4-BE49-F238E27FC236}">
                      <a16:creationId xmlns:a16="http://schemas.microsoft.com/office/drawing/2014/main" id="{74435BF3-E030-7CAD-543F-72FB4229C2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円/楕円 242">
                  <a:extLst>
                    <a:ext uri="{FF2B5EF4-FFF2-40B4-BE49-F238E27FC236}">
                      <a16:creationId xmlns:a16="http://schemas.microsoft.com/office/drawing/2014/main" id="{DD6B9235-EADE-337B-95F0-201006DF8E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円/楕円 243">
                  <a:extLst>
                    <a:ext uri="{FF2B5EF4-FFF2-40B4-BE49-F238E27FC236}">
                      <a16:creationId xmlns:a16="http://schemas.microsoft.com/office/drawing/2014/main" id="{6CFC59E2-C1CC-1503-3D99-99E8BE86DE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円/楕円 244">
                  <a:extLst>
                    <a:ext uri="{FF2B5EF4-FFF2-40B4-BE49-F238E27FC236}">
                      <a16:creationId xmlns:a16="http://schemas.microsoft.com/office/drawing/2014/main" id="{CE253808-416F-8484-6126-AD8137CDD4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7" name="円/楕円 236">
                <a:extLst>
                  <a:ext uri="{FF2B5EF4-FFF2-40B4-BE49-F238E27FC236}">
                    <a16:creationId xmlns:a16="http://schemas.microsoft.com/office/drawing/2014/main" id="{86B57764-2C52-1C24-F8D3-691FE2932D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2" name="テキスト ボックス 231">
              <a:extLst>
                <a:ext uri="{FF2B5EF4-FFF2-40B4-BE49-F238E27FC236}">
                  <a16:creationId xmlns:a16="http://schemas.microsoft.com/office/drawing/2014/main" id="{7352EF75-5F23-D3BC-492F-8E4608908BDD}"/>
                </a:ext>
              </a:extLst>
            </p:cNvPr>
            <p:cNvSpPr txBox="1"/>
            <p:nvPr/>
          </p:nvSpPr>
          <p:spPr>
            <a:xfrm>
              <a:off x="993739" y="4931203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accent2">
                      <a:lumMod val="75000"/>
                    </a:schemeClr>
                  </a:solidFill>
                  <a:latin typeface="Avenir Next" panose="020B0503020202020204" pitchFamily="34" charset="0"/>
                </a:rPr>
                <a:t>Digitizer0</a:t>
              </a:r>
              <a:endParaRPr kumimoji="1" lang="ja-JP" altLang="en-US" sz="1400" b="1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5F61B39-8D88-7A4B-45E5-714BFD241F03}"/>
              </a:ext>
            </a:extLst>
          </p:cNvPr>
          <p:cNvGrpSpPr/>
          <p:nvPr/>
        </p:nvGrpSpPr>
        <p:grpSpPr>
          <a:xfrm>
            <a:off x="10619205" y="3306464"/>
            <a:ext cx="1342381" cy="605915"/>
            <a:chOff x="4854624" y="3472900"/>
            <a:chExt cx="1342381" cy="605915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CD93040-F9D1-AD6B-0BC7-849777FD71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4624" y="3722061"/>
              <a:ext cx="1342381" cy="356754"/>
              <a:chOff x="529389" y="1812758"/>
              <a:chExt cx="5220000" cy="1387279"/>
            </a:xfrm>
          </p:grpSpPr>
          <p:sp>
            <p:nvSpPr>
              <p:cNvPr id="259" name="角丸四角形 258">
                <a:extLst>
                  <a:ext uri="{FF2B5EF4-FFF2-40B4-BE49-F238E27FC236}">
                    <a16:creationId xmlns:a16="http://schemas.microsoft.com/office/drawing/2014/main" id="{71CB9D59-35EA-E891-7B95-97B4550651AA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0" name="グループ化 259">
                <a:extLst>
                  <a:ext uri="{FF2B5EF4-FFF2-40B4-BE49-F238E27FC236}">
                    <a16:creationId xmlns:a16="http://schemas.microsoft.com/office/drawing/2014/main" id="{38B46831-AF21-9079-5C7D-7FB293226DA6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280" name="正方形/長方形 279">
                  <a:extLst>
                    <a:ext uri="{FF2B5EF4-FFF2-40B4-BE49-F238E27FC236}">
                      <a16:creationId xmlns:a16="http://schemas.microsoft.com/office/drawing/2014/main" id="{F89DC96C-28FD-C7F0-DB36-8B29ED8880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正方形/長方形 280">
                  <a:extLst>
                    <a:ext uri="{FF2B5EF4-FFF2-40B4-BE49-F238E27FC236}">
                      <a16:creationId xmlns:a16="http://schemas.microsoft.com/office/drawing/2014/main" id="{BAB31309-0AAC-82EC-AEBD-73434258B466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1" name="グループ化 260">
                <a:extLst>
                  <a:ext uri="{FF2B5EF4-FFF2-40B4-BE49-F238E27FC236}">
                    <a16:creationId xmlns:a16="http://schemas.microsoft.com/office/drawing/2014/main" id="{A59DACDB-DBFB-236E-203A-6B8DEB2596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72" name="円/楕円 271">
                  <a:extLst>
                    <a:ext uri="{FF2B5EF4-FFF2-40B4-BE49-F238E27FC236}">
                      <a16:creationId xmlns:a16="http://schemas.microsoft.com/office/drawing/2014/main" id="{4FD93A79-4829-D715-D3F8-43BEFFB589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円/楕円 272">
                  <a:extLst>
                    <a:ext uri="{FF2B5EF4-FFF2-40B4-BE49-F238E27FC236}">
                      <a16:creationId xmlns:a16="http://schemas.microsoft.com/office/drawing/2014/main" id="{C641F85A-6933-43D5-1452-552382C6E9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円/楕円 273">
                  <a:extLst>
                    <a:ext uri="{FF2B5EF4-FFF2-40B4-BE49-F238E27FC236}">
                      <a16:creationId xmlns:a16="http://schemas.microsoft.com/office/drawing/2014/main" id="{30A3C603-F94E-BB1D-854D-85A05542FA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円/楕円 274">
                  <a:extLst>
                    <a:ext uri="{FF2B5EF4-FFF2-40B4-BE49-F238E27FC236}">
                      <a16:creationId xmlns:a16="http://schemas.microsoft.com/office/drawing/2014/main" id="{15643138-74A2-B674-D6E9-0A2FD18C7C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円/楕円 275">
                  <a:extLst>
                    <a:ext uri="{FF2B5EF4-FFF2-40B4-BE49-F238E27FC236}">
                      <a16:creationId xmlns:a16="http://schemas.microsoft.com/office/drawing/2014/main" id="{F28FA5F2-D53C-B2A0-BE44-11B597F0C2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円/楕円 276">
                  <a:extLst>
                    <a:ext uri="{FF2B5EF4-FFF2-40B4-BE49-F238E27FC236}">
                      <a16:creationId xmlns:a16="http://schemas.microsoft.com/office/drawing/2014/main" id="{0265B0D7-5451-B454-DE20-25454D92BA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円/楕円 277">
                  <a:extLst>
                    <a:ext uri="{FF2B5EF4-FFF2-40B4-BE49-F238E27FC236}">
                      <a16:creationId xmlns:a16="http://schemas.microsoft.com/office/drawing/2014/main" id="{2AF0E592-EEC6-8C60-C7E4-3CE29AF6C4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円/楕円 278">
                  <a:extLst>
                    <a:ext uri="{FF2B5EF4-FFF2-40B4-BE49-F238E27FC236}">
                      <a16:creationId xmlns:a16="http://schemas.microsoft.com/office/drawing/2014/main" id="{4A2F9EA9-CDE4-E797-F40C-51D2A411A9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2" name="グループ化 261">
                <a:extLst>
                  <a:ext uri="{FF2B5EF4-FFF2-40B4-BE49-F238E27FC236}">
                    <a16:creationId xmlns:a16="http://schemas.microsoft.com/office/drawing/2014/main" id="{5727D6C0-62CE-1BD7-180F-9DED0695B7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64" name="円/楕円 263">
                  <a:extLst>
                    <a:ext uri="{FF2B5EF4-FFF2-40B4-BE49-F238E27FC236}">
                      <a16:creationId xmlns:a16="http://schemas.microsoft.com/office/drawing/2014/main" id="{732C5474-A8F9-061F-BD41-5A5BB221F9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円/楕円 264">
                  <a:extLst>
                    <a:ext uri="{FF2B5EF4-FFF2-40B4-BE49-F238E27FC236}">
                      <a16:creationId xmlns:a16="http://schemas.microsoft.com/office/drawing/2014/main" id="{FD9DF2C1-F82C-F721-D014-D6416D95A3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6" name="円/楕円 265">
                  <a:extLst>
                    <a:ext uri="{FF2B5EF4-FFF2-40B4-BE49-F238E27FC236}">
                      <a16:creationId xmlns:a16="http://schemas.microsoft.com/office/drawing/2014/main" id="{59E9725E-C368-E40D-3370-325D0E6205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円/楕円 266">
                  <a:extLst>
                    <a:ext uri="{FF2B5EF4-FFF2-40B4-BE49-F238E27FC236}">
                      <a16:creationId xmlns:a16="http://schemas.microsoft.com/office/drawing/2014/main" id="{80738F6F-C32D-73FD-3FB7-6D9057D55B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円/楕円 267">
                  <a:extLst>
                    <a:ext uri="{FF2B5EF4-FFF2-40B4-BE49-F238E27FC236}">
                      <a16:creationId xmlns:a16="http://schemas.microsoft.com/office/drawing/2014/main" id="{FE9422A1-5236-2499-C972-9D862E0DA4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円/楕円 268">
                  <a:extLst>
                    <a:ext uri="{FF2B5EF4-FFF2-40B4-BE49-F238E27FC236}">
                      <a16:creationId xmlns:a16="http://schemas.microsoft.com/office/drawing/2014/main" id="{D27117B1-F365-38A2-8A84-05E64F0E72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円/楕円 269">
                  <a:extLst>
                    <a:ext uri="{FF2B5EF4-FFF2-40B4-BE49-F238E27FC236}">
                      <a16:creationId xmlns:a16="http://schemas.microsoft.com/office/drawing/2014/main" id="{3871BC7E-448B-641F-0F12-CB00D34254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円/楕円 270">
                  <a:extLst>
                    <a:ext uri="{FF2B5EF4-FFF2-40B4-BE49-F238E27FC236}">
                      <a16:creationId xmlns:a16="http://schemas.microsoft.com/office/drawing/2014/main" id="{B44CFE01-B6BB-9C75-392E-666C3D1DC3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3" name="円/楕円 262">
                <a:extLst>
                  <a:ext uri="{FF2B5EF4-FFF2-40B4-BE49-F238E27FC236}">
                    <a16:creationId xmlns:a16="http://schemas.microsoft.com/office/drawing/2014/main" id="{0ED486C4-9354-365B-983F-FF2CB04F9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F271FE9F-1E3F-54AF-C643-7E9FE9987DCF}"/>
                </a:ext>
              </a:extLst>
            </p:cNvPr>
            <p:cNvSpPr txBox="1"/>
            <p:nvPr/>
          </p:nvSpPr>
          <p:spPr>
            <a:xfrm>
              <a:off x="4908899" y="3472900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Digitizer1</a:t>
              </a:r>
              <a:endParaRPr kumimoji="1" lang="ja-JP" altLang="en-US" sz="1400" b="1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7F63D0C8-6A13-71BC-5205-3210E9109B3E}"/>
              </a:ext>
            </a:extLst>
          </p:cNvPr>
          <p:cNvSpPr txBox="1"/>
          <p:nvPr/>
        </p:nvSpPr>
        <p:spPr>
          <a:xfrm>
            <a:off x="7510357" y="6066516"/>
            <a:ext cx="4033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One sensor readout by one digitizer</a:t>
            </a:r>
          </a:p>
          <a:p>
            <a:pPr algn="ctr"/>
            <a:r>
              <a:rPr lang="ja-JP" altLang="en-US" sz="1400">
                <a:latin typeface="Avenir Next" panose="020B0503020202020204" pitchFamily="34" charset="0"/>
              </a:rPr>
              <a:t>↓</a:t>
            </a:r>
            <a:endParaRPr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Remove mis-calibration between two digitizer 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88" name="左中かっこ 287">
            <a:extLst>
              <a:ext uri="{FF2B5EF4-FFF2-40B4-BE49-F238E27FC236}">
                <a16:creationId xmlns:a16="http://schemas.microsoft.com/office/drawing/2014/main" id="{475A298B-0C2B-AD5E-1748-0EDF2F621E26}"/>
              </a:ext>
            </a:extLst>
          </p:cNvPr>
          <p:cNvSpPr/>
          <p:nvPr/>
        </p:nvSpPr>
        <p:spPr>
          <a:xfrm>
            <a:off x="3497365" y="5029671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左中かっこ 293">
            <a:extLst>
              <a:ext uri="{FF2B5EF4-FFF2-40B4-BE49-F238E27FC236}">
                <a16:creationId xmlns:a16="http://schemas.microsoft.com/office/drawing/2014/main" id="{8E895C25-D873-76BA-6AA4-D83D587F42FC}"/>
              </a:ext>
            </a:extLst>
          </p:cNvPr>
          <p:cNvSpPr/>
          <p:nvPr/>
        </p:nvSpPr>
        <p:spPr>
          <a:xfrm flipH="1">
            <a:off x="4740003" y="4424754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23A58AEE-EC68-DE7F-E4BB-8407FB8C664D}"/>
              </a:ext>
            </a:extLst>
          </p:cNvPr>
          <p:cNvSpPr txBox="1"/>
          <p:nvPr/>
        </p:nvSpPr>
        <p:spPr>
          <a:xfrm>
            <a:off x="4743679" y="4829894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5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B53D27A1-9D08-958E-06C3-A6B2E8E2989D}"/>
              </a:ext>
            </a:extLst>
          </p:cNvPr>
          <p:cNvSpPr txBox="1"/>
          <p:nvPr/>
        </p:nvSpPr>
        <p:spPr>
          <a:xfrm>
            <a:off x="2822723" y="5750326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5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02" name="左中かっこ 301">
            <a:extLst>
              <a:ext uri="{FF2B5EF4-FFF2-40B4-BE49-F238E27FC236}">
                <a16:creationId xmlns:a16="http://schemas.microsoft.com/office/drawing/2014/main" id="{53E28BE1-3EB7-1102-8C06-9959A14C8CC9}"/>
              </a:ext>
            </a:extLst>
          </p:cNvPr>
          <p:cNvSpPr/>
          <p:nvPr/>
        </p:nvSpPr>
        <p:spPr>
          <a:xfrm>
            <a:off x="9856986" y="4719866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左中かっこ 302">
            <a:extLst>
              <a:ext uri="{FF2B5EF4-FFF2-40B4-BE49-F238E27FC236}">
                <a16:creationId xmlns:a16="http://schemas.microsoft.com/office/drawing/2014/main" id="{4929345F-33F5-1AB8-A161-1F377E3392F6}"/>
              </a:ext>
            </a:extLst>
          </p:cNvPr>
          <p:cNvSpPr/>
          <p:nvPr/>
        </p:nvSpPr>
        <p:spPr>
          <a:xfrm flipH="1">
            <a:off x="11099624" y="4114949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49CEA8BA-47B1-3E30-B738-30F13F971048}"/>
              </a:ext>
            </a:extLst>
          </p:cNvPr>
          <p:cNvSpPr txBox="1"/>
          <p:nvPr/>
        </p:nvSpPr>
        <p:spPr>
          <a:xfrm>
            <a:off x="11103300" y="4520089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7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05AEEF3-2196-0220-0754-CE80B96B8F14}"/>
              </a:ext>
            </a:extLst>
          </p:cNvPr>
          <p:cNvSpPr txBox="1"/>
          <p:nvPr/>
        </p:nvSpPr>
        <p:spPr>
          <a:xfrm>
            <a:off x="9182344" y="5440521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8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2B6DE30C-78DF-9C1A-3160-00E2213C5561}"/>
              </a:ext>
            </a:extLst>
          </p:cNvPr>
          <p:cNvSpPr txBox="1"/>
          <p:nvPr/>
        </p:nvSpPr>
        <p:spPr>
          <a:xfrm>
            <a:off x="597877" y="3406613"/>
            <a:ext cx="187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venir Next" panose="020B0503020202020204" pitchFamily="34" charset="0"/>
              </a:rPr>
              <a:t>Pattern-2</a:t>
            </a:r>
          </a:p>
          <a:p>
            <a:pPr algn="ctr"/>
            <a:r>
              <a:rPr kumimoji="1" lang="en-US" altLang="ja-JP" sz="1200" b="1" dirty="0">
                <a:latin typeface="Avenir Next" panose="020B0503020202020204" pitchFamily="34" charset="0"/>
              </a:rPr>
              <a:t>Timing</a:t>
            </a:r>
            <a:r>
              <a:rPr lang="en-US" altLang="ja-JP" sz="1200" b="1" dirty="0">
                <a:latin typeface="Avenir Next" panose="020B0503020202020204" pitchFamily="34" charset="0"/>
              </a:rPr>
              <a:t> Measurement</a:t>
            </a:r>
            <a:endParaRPr kumimoji="1" lang="ja-JP" altLang="en-US" sz="1200" b="1">
              <a:latin typeface="Avenir Next" panose="020B0503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E776D3A7-58EA-947A-08EC-DB965C48BDD6}"/>
              </a:ext>
            </a:extLst>
          </p:cNvPr>
          <p:cNvSpPr txBox="1"/>
          <p:nvPr/>
        </p:nvSpPr>
        <p:spPr>
          <a:xfrm>
            <a:off x="6848903" y="3404240"/>
            <a:ext cx="211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venir Next" panose="020B0503020202020204" pitchFamily="34" charset="0"/>
              </a:rPr>
              <a:t>Pattern-3</a:t>
            </a:r>
          </a:p>
          <a:p>
            <a:pPr algn="ctr"/>
            <a:r>
              <a:rPr kumimoji="1" lang="en-US" altLang="ja-JP" sz="1200" b="1" dirty="0">
                <a:latin typeface="Avenir Next" panose="020B0503020202020204" pitchFamily="34" charset="0"/>
              </a:rPr>
              <a:t>Positioning</a:t>
            </a:r>
            <a:r>
              <a:rPr lang="en-US" altLang="ja-JP" sz="1200" b="1" dirty="0">
                <a:latin typeface="Avenir Next" panose="020B0503020202020204" pitchFamily="34" charset="0"/>
              </a:rPr>
              <a:t> Measurement</a:t>
            </a:r>
            <a:endParaRPr kumimoji="1" lang="ja-JP" altLang="en-US" sz="12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5D7FA-9B50-7AE5-754C-7B6CBDBD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Clustering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84D1ED-491C-F3A3-EDBE-17BE507E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38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Exclude event with the leading strip on edge</a:t>
            </a:r>
          </a:p>
          <a:p>
            <a:pPr lvl="1"/>
            <a:r>
              <a:rPr lang="en-US" altLang="ja-JP" dirty="0"/>
              <a:t>Hit beam outside of the acceptance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Timing calibration is not enough for timing resolution measurement</a:t>
            </a:r>
          </a:p>
          <a:p>
            <a:pPr lvl="2"/>
            <a:r>
              <a:rPr lang="en-US" altLang="ja-JP" dirty="0"/>
              <a:t>Trigger signal is used as timing reference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21C2E-D6B3-8223-7EC9-A947529F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05FF0C-F093-95B4-AC4E-F8F176D9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3"/>
          <a:stretch>
            <a:fillRect/>
          </a:stretch>
        </p:blipFill>
        <p:spPr>
          <a:xfrm rot="5400000">
            <a:off x="1362040" y="2429629"/>
            <a:ext cx="2589582" cy="38420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5110A6-7276-3314-F4C7-AFCEBE78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06" t="7262" r="1609" b="2605"/>
          <a:stretch>
            <a:fillRect/>
          </a:stretch>
        </p:blipFill>
        <p:spPr>
          <a:xfrm rot="5400000">
            <a:off x="5210588" y="2643514"/>
            <a:ext cx="2497101" cy="3414320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3F96E99-873E-3D85-7A4C-ED6687E90C63}"/>
              </a:ext>
            </a:extLst>
          </p:cNvPr>
          <p:cNvCxnSpPr/>
          <p:nvPr/>
        </p:nvCxnSpPr>
        <p:spPr>
          <a:xfrm flipV="1">
            <a:off x="1697126" y="3174755"/>
            <a:ext cx="0" cy="22018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F2B753F-3893-DE6E-71D4-400F508C1C4E}"/>
              </a:ext>
            </a:extLst>
          </p:cNvPr>
          <p:cNvCxnSpPr/>
          <p:nvPr/>
        </p:nvCxnSpPr>
        <p:spPr>
          <a:xfrm flipV="1">
            <a:off x="1935460" y="3174145"/>
            <a:ext cx="0" cy="22018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830A5-9CF5-2D5C-9242-2200352393A6}"/>
              </a:ext>
            </a:extLst>
          </p:cNvPr>
          <p:cNvSpPr txBox="1"/>
          <p:nvPr/>
        </p:nvSpPr>
        <p:spPr>
          <a:xfrm>
            <a:off x="1110398" y="2675401"/>
            <a:ext cx="14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Timing Window</a:t>
            </a:r>
            <a:endParaRPr kumimoji="1" lang="ja-JP" altLang="en-US" sz="140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A38EB1E0-57A1-5C33-9316-20E72574A413}"/>
              </a:ext>
            </a:extLst>
          </p:cNvPr>
          <p:cNvSpPr/>
          <p:nvPr/>
        </p:nvSpPr>
        <p:spPr>
          <a:xfrm>
            <a:off x="8213835" y="3796861"/>
            <a:ext cx="346841" cy="956442"/>
          </a:xfrm>
          <a:prstGeom prst="rightArrow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878ABB-0867-B2CC-66AC-25EE86A95B0A}"/>
              </a:ext>
            </a:extLst>
          </p:cNvPr>
          <p:cNvCxnSpPr/>
          <p:nvPr/>
        </p:nvCxnSpPr>
        <p:spPr>
          <a:xfrm flipV="1">
            <a:off x="5396545" y="3174144"/>
            <a:ext cx="0" cy="22018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8CC6F2-14D9-3D1D-629E-9C8058D22FAA}"/>
              </a:ext>
            </a:extLst>
          </p:cNvPr>
          <p:cNvSpPr txBox="1"/>
          <p:nvPr/>
        </p:nvSpPr>
        <p:spPr>
          <a:xfrm>
            <a:off x="4577876" y="2880766"/>
            <a:ext cx="1828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Cut for leading strip</a:t>
            </a:r>
            <a:endParaRPr kumimoji="1" lang="ja-JP" altLang="en-US" sz="140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46984F9-CC47-DE64-04C1-F00D2211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51" t="7387" r="1883" b="3227"/>
          <a:stretch>
            <a:fillRect/>
          </a:stretch>
        </p:blipFill>
        <p:spPr>
          <a:xfrm rot="5400000">
            <a:off x="9089346" y="2690205"/>
            <a:ext cx="2445696" cy="337234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CF1131-182C-64B3-34D6-DFCA25CA5E94}"/>
              </a:ext>
            </a:extLst>
          </p:cNvPr>
          <p:cNvSpPr txBox="1"/>
          <p:nvPr/>
        </p:nvSpPr>
        <p:spPr>
          <a:xfrm>
            <a:off x="9243238" y="2932172"/>
            <a:ext cx="234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After leading strip cut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2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BE9AD8A0-5AA3-A983-51CD-AAC3DE63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74" t="5898" r="4720" b="49761"/>
          <a:stretch>
            <a:fillRect/>
          </a:stretch>
        </p:blipFill>
        <p:spPr>
          <a:xfrm>
            <a:off x="988171" y="3365128"/>
            <a:ext cx="4701463" cy="320970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2B1C880-78BA-C1BF-1298-55B5F841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789" t="7061" r="4662" b="50482"/>
          <a:stretch>
            <a:fillRect/>
          </a:stretch>
        </p:blipFill>
        <p:spPr>
          <a:xfrm>
            <a:off x="6752168" y="3495717"/>
            <a:ext cx="4615752" cy="30638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AF73452-8279-9853-0F05-04FA59B8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Simple Hit Position Reconstruction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980B11-5A4B-2749-3727-FCBFC805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Weighted and Squared-weighted method has been performed</a:t>
            </a:r>
          </a:p>
          <a:p>
            <a:r>
              <a:rPr kumimoji="1" lang="en-US" altLang="ja-JP" dirty="0"/>
              <a:t>Top-2 amplitude (leading and sub-leading) strips are used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2114A-607F-DF29-64C6-2F384982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40036A-6C4B-1804-5B5A-3E613D1043D0}"/>
              </a:ext>
            </a:extLst>
          </p:cNvPr>
          <p:cNvSpPr txBox="1"/>
          <p:nvPr/>
        </p:nvSpPr>
        <p:spPr>
          <a:xfrm>
            <a:off x="1561665" y="6417663"/>
            <a:ext cx="38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Global Track Position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FC00C77-A6F6-CBF5-1BC3-F9405C43FC12}"/>
              </a:ext>
            </a:extLst>
          </p:cNvPr>
          <p:cNvSpPr txBox="1"/>
          <p:nvPr/>
        </p:nvSpPr>
        <p:spPr>
          <a:xfrm>
            <a:off x="7099383" y="6417663"/>
            <a:ext cx="38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Global Track Position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4234A1-9631-46AB-D1F0-41A387E3DD72}"/>
              </a:ext>
            </a:extLst>
          </p:cNvPr>
          <p:cNvSpPr txBox="1"/>
          <p:nvPr/>
        </p:nvSpPr>
        <p:spPr>
          <a:xfrm rot="16200000">
            <a:off x="-396358" y="4891144"/>
            <a:ext cx="2774223" cy="30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ACLGAD Rec Position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48F9ED8-7075-1839-9433-C8CF2962A257}"/>
              </a:ext>
            </a:extLst>
          </p:cNvPr>
          <p:cNvSpPr txBox="1"/>
          <p:nvPr/>
        </p:nvSpPr>
        <p:spPr>
          <a:xfrm rot="16200000">
            <a:off x="5365056" y="4817428"/>
            <a:ext cx="2774223" cy="30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ACLGAD Rec Position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3A27E54-A51F-1945-FFA3-69AD6BA273FE}"/>
              </a:ext>
            </a:extLst>
          </p:cNvPr>
          <p:cNvSpPr txBox="1"/>
          <p:nvPr/>
        </p:nvSpPr>
        <p:spPr>
          <a:xfrm>
            <a:off x="1420874" y="3365128"/>
            <a:ext cx="38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Weighted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D72014-C2FD-27D6-1A41-7634E1FBCD4D}"/>
              </a:ext>
            </a:extLst>
          </p:cNvPr>
          <p:cNvSpPr txBox="1"/>
          <p:nvPr/>
        </p:nvSpPr>
        <p:spPr>
          <a:xfrm>
            <a:off x="7211231" y="3410690"/>
            <a:ext cx="38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Squared-Weighted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4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>
            <a:extLst>
              <a:ext uri="{FF2B5EF4-FFF2-40B4-BE49-F238E27FC236}">
                <a16:creationId xmlns:a16="http://schemas.microsoft.com/office/drawing/2014/main" id="{08523DB2-49EC-7CF6-8EDB-6835B9FD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12" t="9394" r="4794" b="50045"/>
          <a:stretch>
            <a:fillRect/>
          </a:stretch>
        </p:blipFill>
        <p:spPr>
          <a:xfrm>
            <a:off x="3880491" y="3501090"/>
            <a:ext cx="4188249" cy="265947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BA79C63-4C9F-AA89-C42D-AE1168F0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Track-Based </a:t>
            </a:r>
            <a:r>
              <a:rPr lang="en-US" altLang="ja-JP" dirty="0" err="1"/>
              <a:t>η</a:t>
            </a:r>
            <a:r>
              <a:rPr lang="en-US" altLang="ja-JP" dirty="0"/>
              <a:t> Correction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36D1BD-A504-98C0-C8E2-8F6F87FF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8333" cy="4351338"/>
          </a:xfrm>
        </p:spPr>
        <p:txBody>
          <a:bodyPr/>
          <a:lstStyle/>
          <a:p>
            <a:r>
              <a:rPr kumimoji="1" lang="en-US" altLang="ja-JP" dirty="0"/>
              <a:t>E</a:t>
            </a:r>
            <a:r>
              <a:rPr lang="en-US" altLang="ja-JP" dirty="0"/>
              <a:t>ta </a:t>
            </a:r>
            <a:r>
              <a:rPr lang="en-US" altLang="ja-JP" dirty="0" err="1"/>
              <a:t>v.s</a:t>
            </a:r>
            <a:r>
              <a:rPr lang="en-US" altLang="ja-JP" dirty="0"/>
              <a:t>. </a:t>
            </a:r>
            <a:r>
              <a:rPr lang="en-US" altLang="ja-JP" dirty="0" err="1"/>
              <a:t>utrack</a:t>
            </a:r>
            <a:r>
              <a:rPr lang="en-US" altLang="ja-JP" dirty="0"/>
              <a:t> (leading and sub-leading strips)</a:t>
            </a:r>
          </a:p>
          <a:p>
            <a:pPr lvl="1"/>
            <a:r>
              <a:rPr lang="en-US" altLang="ja-JP" dirty="0" err="1"/>
              <a:t>η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Q</a:t>
            </a:r>
            <a:r>
              <a:rPr kumimoji="1" lang="en-US" altLang="ja-JP" baseline="-25000" dirty="0" err="1"/>
              <a:t>right</a:t>
            </a:r>
            <a:r>
              <a:rPr kumimoji="1" lang="en-US" altLang="ja-JP" dirty="0"/>
              <a:t> / (</a:t>
            </a:r>
            <a:r>
              <a:rPr kumimoji="1" lang="en-US" altLang="ja-JP" dirty="0" err="1"/>
              <a:t>Q</a:t>
            </a:r>
            <a:r>
              <a:rPr kumimoji="1" lang="en-US" altLang="ja-JP" baseline="-25000" dirty="0" err="1"/>
              <a:t>left</a:t>
            </a:r>
            <a:r>
              <a:rPr kumimoji="1" lang="en-US" altLang="ja-JP" dirty="0"/>
              <a:t> + </a:t>
            </a:r>
            <a:r>
              <a:rPr kumimoji="1" lang="en-US" altLang="ja-JP" dirty="0" err="1"/>
              <a:t>Q</a:t>
            </a:r>
            <a:r>
              <a:rPr kumimoji="1" lang="en-US" altLang="ja-JP" baseline="-25000" dirty="0" err="1"/>
              <a:t>right</a:t>
            </a:r>
            <a:r>
              <a:rPr kumimoji="1" lang="en-US" altLang="ja-JP" dirty="0"/>
              <a:t>) </a:t>
            </a:r>
          </a:p>
          <a:p>
            <a:pPr lvl="1"/>
            <a:r>
              <a:rPr kumimoji="1" lang="en-US" altLang="ja-JP" dirty="0" err="1"/>
              <a:t>utrack</a:t>
            </a:r>
            <a:r>
              <a:rPr kumimoji="1" lang="en-US" altLang="ja-JP" dirty="0"/>
              <a:t> = (</a:t>
            </a:r>
            <a:r>
              <a:rPr kumimoji="1" lang="en-US" altLang="ja-JP" dirty="0" err="1"/>
              <a:t>y</a:t>
            </a:r>
            <a:r>
              <a:rPr kumimoji="1" lang="en-US" altLang="ja-JP" baseline="-25000" dirty="0" err="1"/>
              <a:t>track</a:t>
            </a:r>
            <a:r>
              <a:rPr kumimoji="1" lang="en-US" altLang="ja-JP" dirty="0"/>
              <a:t> - </a:t>
            </a:r>
            <a:r>
              <a:rPr kumimoji="1" lang="en-US" altLang="ja-JP" dirty="0" err="1"/>
              <a:t>y</a:t>
            </a:r>
            <a:r>
              <a:rPr lang="en-US" altLang="ja-JP" baseline="-25000" dirty="0" err="1"/>
              <a:t>right</a:t>
            </a:r>
            <a:r>
              <a:rPr kumimoji="1" lang="en-US" altLang="ja-JP" dirty="0"/>
              <a:t>) / strip-pitch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46754F-23D9-661F-D10E-372CD887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1469E1D-221E-255F-DFEC-51237F00D3C2}"/>
              </a:ext>
            </a:extLst>
          </p:cNvPr>
          <p:cNvGrpSpPr/>
          <p:nvPr/>
        </p:nvGrpSpPr>
        <p:grpSpPr>
          <a:xfrm>
            <a:off x="8686533" y="1539580"/>
            <a:ext cx="3314692" cy="1804869"/>
            <a:chOff x="8686533" y="1759499"/>
            <a:chExt cx="3314692" cy="180486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C53CF5B-9CC5-296B-0894-78E946011ED2}"/>
                </a:ext>
              </a:extLst>
            </p:cNvPr>
            <p:cNvSpPr/>
            <p:nvPr/>
          </p:nvSpPr>
          <p:spPr>
            <a:xfrm>
              <a:off x="9317068" y="2141466"/>
              <a:ext cx="100263" cy="120031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AA425BD-5FBF-43C0-37AC-3914168CF1DD}"/>
                </a:ext>
              </a:extLst>
            </p:cNvPr>
            <p:cNvSpPr/>
            <p:nvPr/>
          </p:nvSpPr>
          <p:spPr>
            <a:xfrm>
              <a:off x="11308293" y="2141466"/>
              <a:ext cx="100263" cy="120031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327FA168-583C-9502-9E97-7A0F74A92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2409" y="2597624"/>
              <a:ext cx="288000" cy="28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65337FF-DF11-8604-CDEF-8B3BE5A77B25}"/>
                </a:ext>
              </a:extLst>
            </p:cNvPr>
            <p:cNvSpPr txBox="1"/>
            <p:nvPr/>
          </p:nvSpPr>
          <p:spPr>
            <a:xfrm>
              <a:off x="8686533" y="2577847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Q</a:t>
              </a:r>
              <a:r>
                <a:rPr lang="en-US" altLang="ja-JP" sz="1400" baseline="-250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left</a:t>
              </a:r>
              <a:endParaRPr kumimoji="1" lang="ja-JP" altLang="en-US" sz="1400" baseline="-250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B1CEEFA-FBE9-A872-FEDF-0044F329FDB5}"/>
                </a:ext>
              </a:extLst>
            </p:cNvPr>
            <p:cNvSpPr txBox="1"/>
            <p:nvPr/>
          </p:nvSpPr>
          <p:spPr>
            <a:xfrm>
              <a:off x="11388348" y="2633294"/>
              <a:ext cx="612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Q</a:t>
              </a:r>
              <a:r>
                <a:rPr lang="en-US" altLang="ja-JP" sz="1400" baseline="-250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right</a:t>
              </a:r>
              <a:endParaRPr kumimoji="1" lang="ja-JP" altLang="en-US" sz="1400" baseline="-250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5F95D162-11C4-80E5-95B4-679853A36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066409" y="2741624"/>
              <a:ext cx="128738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4280001-7FC8-CC62-6B12-FCBCCF21968C}"/>
                </a:ext>
              </a:extLst>
            </p:cNvPr>
            <p:cNvSpPr txBox="1"/>
            <p:nvPr/>
          </p:nvSpPr>
          <p:spPr>
            <a:xfrm>
              <a:off x="9679125" y="1759499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track</a:t>
              </a:r>
              <a:endParaRPr kumimoji="1" lang="ja-JP" altLang="en-US" sz="1400" baseline="-25000">
                <a:latin typeface="Avenir Next" panose="020B0503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71914F9-744E-57DB-1566-BDF2B03CBCE2}"/>
                </a:ext>
              </a:extLst>
            </p:cNvPr>
            <p:cNvSpPr txBox="1"/>
            <p:nvPr/>
          </p:nvSpPr>
          <p:spPr>
            <a:xfrm>
              <a:off x="8946437" y="1759499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left</a:t>
              </a:r>
              <a:endParaRPr kumimoji="1" lang="ja-JP" altLang="en-US" sz="1400" baseline="-25000">
                <a:latin typeface="Avenir Next" panose="020B0503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0C33268-8C63-8B6F-556D-9733C905E028}"/>
                </a:ext>
              </a:extLst>
            </p:cNvPr>
            <p:cNvSpPr txBox="1"/>
            <p:nvPr/>
          </p:nvSpPr>
          <p:spPr>
            <a:xfrm>
              <a:off x="10921009" y="1759499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right</a:t>
              </a:r>
              <a:endParaRPr kumimoji="1" lang="ja-JP" altLang="en-US" sz="1400" baseline="-25000">
                <a:latin typeface="Avenir Next" panose="020B0503020202020204" pitchFamily="34" charset="0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B3343F9-8A5B-AA5E-A4DC-ACD9FBAA46E9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10066409" y="2067276"/>
              <a:ext cx="0" cy="1497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CA403C5E-FD13-8368-5A63-2E2EA9F50B6D}"/>
                </a:ext>
              </a:extLst>
            </p:cNvPr>
            <p:cNvCxnSpPr>
              <a:cxnSpLocks/>
            </p:cNvCxnSpPr>
            <p:nvPr/>
          </p:nvCxnSpPr>
          <p:spPr>
            <a:xfrm>
              <a:off x="11365368" y="2067276"/>
              <a:ext cx="0" cy="1497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FA4260C8-34B6-1391-E9DD-EADA4864B7D5}"/>
                </a:ext>
              </a:extLst>
            </p:cNvPr>
            <p:cNvCxnSpPr>
              <a:cxnSpLocks/>
            </p:cNvCxnSpPr>
            <p:nvPr/>
          </p:nvCxnSpPr>
          <p:spPr>
            <a:xfrm>
              <a:off x="9346367" y="3092546"/>
              <a:ext cx="201907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FEFC57F-415B-173D-1EA5-697D45E815CB}"/>
                </a:ext>
              </a:extLst>
            </p:cNvPr>
            <p:cNvSpPr txBox="1"/>
            <p:nvPr/>
          </p:nvSpPr>
          <p:spPr>
            <a:xfrm>
              <a:off x="9931680" y="3135691"/>
              <a:ext cx="1238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Strip Pitch</a:t>
              </a:r>
              <a:endParaRPr kumimoji="1" lang="ja-JP" altLang="en-US" sz="1400" baseline="-250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D969BB3-A55A-5223-2E23-6A3659280062}"/>
              </a:ext>
            </a:extLst>
          </p:cNvPr>
          <p:cNvGrpSpPr/>
          <p:nvPr/>
        </p:nvGrpSpPr>
        <p:grpSpPr>
          <a:xfrm>
            <a:off x="39404" y="3294057"/>
            <a:ext cx="3934379" cy="2838026"/>
            <a:chOff x="3927406" y="3292066"/>
            <a:chExt cx="3934379" cy="283802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429F6E0-258A-5FB7-E142-3D9E5306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475583" y="2743889"/>
              <a:ext cx="2838026" cy="3934379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33A3FA7-2EFA-2827-3BD4-5644340680CA}"/>
                </a:ext>
              </a:extLst>
            </p:cNvPr>
            <p:cNvSpPr txBox="1"/>
            <p:nvPr/>
          </p:nvSpPr>
          <p:spPr>
            <a:xfrm>
              <a:off x="5279723" y="5129844"/>
              <a:ext cx="1229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3837D6"/>
                  </a:solidFill>
                  <a:latin typeface="Avenir Next" panose="020B0503020202020204" pitchFamily="34" charset="0"/>
                </a:rPr>
                <a:t>Sensor0</a:t>
              </a:r>
            </a:p>
            <a:p>
              <a:pPr algn="ctr"/>
              <a:r>
                <a:rPr kumimoji="1" lang="en-US" altLang="ja-JP" sz="1400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Sensor2</a:t>
              </a:r>
              <a:endParaRPr kumimoji="1" lang="ja-JP" altLang="en-US" sz="14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C7E059-46C8-0EF0-DCEB-F94C1FDAEBF0}"/>
              </a:ext>
            </a:extLst>
          </p:cNvPr>
          <p:cNvSpPr txBox="1"/>
          <p:nvPr/>
        </p:nvSpPr>
        <p:spPr>
          <a:xfrm>
            <a:off x="-47005" y="6046145"/>
            <a:ext cx="383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Each sensor eta distribution is not same</a:t>
            </a:r>
          </a:p>
          <a:p>
            <a:pPr algn="ctr"/>
            <a:r>
              <a:rPr lang="ja-JP" altLang="en-US" sz="1400">
                <a:latin typeface="Avenir Next" panose="020B0503020202020204" pitchFamily="34" charset="0"/>
              </a:rPr>
              <a:t>↓</a:t>
            </a:r>
            <a:endParaRPr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kumimoji="1" lang="en-US" altLang="ja-JP" sz="1400" dirty="0">
                <a:latin typeface="Avenir Next" panose="020B0503020202020204" pitchFamily="34" charset="0"/>
              </a:rPr>
              <a:t>Each character should be known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175A031-7E1A-3F4F-EBBD-967F054A26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021" t="7977" r="5908" b="51348"/>
          <a:stretch>
            <a:fillRect/>
          </a:stretch>
        </p:blipFill>
        <p:spPr>
          <a:xfrm>
            <a:off x="8007158" y="3395501"/>
            <a:ext cx="4153729" cy="2736582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EBF1AD6-AD3D-B2D8-2738-9B4F51623998}"/>
              </a:ext>
            </a:extLst>
          </p:cNvPr>
          <p:cNvSpPr txBox="1"/>
          <p:nvPr/>
        </p:nvSpPr>
        <p:spPr>
          <a:xfrm>
            <a:off x="4501609" y="5927614"/>
            <a:ext cx="32240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altLang="ja-JP" sz="1400" dirty="0" err="1"/>
              <a:t>η</a:t>
            </a:r>
            <a:r>
              <a:rPr lang="en-US" altLang="ja-JP" sz="1400" dirty="0"/>
              <a:t> = </a:t>
            </a:r>
            <a:r>
              <a:rPr lang="en-US" altLang="ja-JP" sz="1400" dirty="0" err="1"/>
              <a:t>Q</a:t>
            </a:r>
            <a:r>
              <a:rPr lang="en-US" altLang="ja-JP" sz="1400" baseline="-25000" dirty="0" err="1"/>
              <a:t>right</a:t>
            </a:r>
            <a:r>
              <a:rPr lang="en-US" altLang="ja-JP" sz="1400" dirty="0"/>
              <a:t> / (</a:t>
            </a:r>
            <a:r>
              <a:rPr lang="en-US" altLang="ja-JP" sz="1400" dirty="0" err="1"/>
              <a:t>Q</a:t>
            </a:r>
            <a:r>
              <a:rPr lang="en-US" altLang="ja-JP" sz="1400" baseline="-25000" dirty="0" err="1"/>
              <a:t>left</a:t>
            </a:r>
            <a:r>
              <a:rPr lang="en-US" altLang="ja-JP" sz="1400" dirty="0"/>
              <a:t> + </a:t>
            </a:r>
            <a:r>
              <a:rPr lang="en-US" altLang="ja-JP" sz="1400" dirty="0" err="1"/>
              <a:t>Q</a:t>
            </a:r>
            <a:r>
              <a:rPr lang="en-US" altLang="ja-JP" sz="1400" baseline="-25000" dirty="0" err="1"/>
              <a:t>right</a:t>
            </a:r>
            <a:r>
              <a:rPr lang="en-US" altLang="ja-JP" sz="1400" dirty="0"/>
              <a:t>) 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5649643-C546-82E2-B675-BA019597B6AC}"/>
              </a:ext>
            </a:extLst>
          </p:cNvPr>
          <p:cNvSpPr txBox="1"/>
          <p:nvPr/>
        </p:nvSpPr>
        <p:spPr>
          <a:xfrm rot="16200000">
            <a:off x="2118117" y="4820837"/>
            <a:ext cx="35023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altLang="ja-JP" sz="1400" dirty="0" err="1"/>
              <a:t>utrack</a:t>
            </a:r>
            <a:r>
              <a:rPr lang="en-US" altLang="ja-JP" sz="1400" dirty="0"/>
              <a:t> = (</a:t>
            </a:r>
            <a:r>
              <a:rPr lang="en-US" altLang="ja-JP" sz="1400" dirty="0" err="1"/>
              <a:t>y</a:t>
            </a:r>
            <a:r>
              <a:rPr lang="en-US" altLang="ja-JP" sz="1400" baseline="-25000" dirty="0" err="1"/>
              <a:t>track</a:t>
            </a:r>
            <a:r>
              <a:rPr lang="en-US" altLang="ja-JP" sz="1400" dirty="0"/>
              <a:t> - </a:t>
            </a:r>
            <a:r>
              <a:rPr lang="en-US" altLang="ja-JP" sz="1400" dirty="0" err="1"/>
              <a:t>y</a:t>
            </a:r>
            <a:r>
              <a:rPr lang="en-US" altLang="ja-JP" sz="1400" baseline="-25000" dirty="0" err="1"/>
              <a:t>right</a:t>
            </a:r>
            <a:r>
              <a:rPr lang="en-US" altLang="ja-JP" sz="1400" dirty="0"/>
              <a:t>) / strip-pitch</a:t>
            </a:r>
            <a:endParaRPr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EFAF0F5-F42A-1DD0-0C38-07CF7C9A49C8}"/>
              </a:ext>
            </a:extLst>
          </p:cNvPr>
          <p:cNvSpPr txBox="1"/>
          <p:nvPr/>
        </p:nvSpPr>
        <p:spPr>
          <a:xfrm>
            <a:off x="8282741" y="6064532"/>
            <a:ext cx="38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Global Track Position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E85E9A9-17A2-3783-69BF-24EF14255558}"/>
              </a:ext>
            </a:extLst>
          </p:cNvPr>
          <p:cNvSpPr txBox="1"/>
          <p:nvPr/>
        </p:nvSpPr>
        <p:spPr>
          <a:xfrm rot="16200000">
            <a:off x="6668112" y="4605125"/>
            <a:ext cx="2774223" cy="30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ACLGAD Rec Position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2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11FD03-CCAE-79DC-6765-CA8F8C07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Reconstructed Hit Position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F05A17-8A8D-7AA5-0E09-FD177B20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844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Residual (Track position – ACLGAD position) as a function of global position has been calculated</a:t>
            </a:r>
          </a:p>
          <a:p>
            <a:pPr lvl="1"/>
            <a:r>
              <a:rPr lang="en-US" altLang="ja-JP" dirty="0"/>
              <a:t>Track-Based </a:t>
            </a:r>
            <a:r>
              <a:rPr lang="en-US" altLang="ja-JP" dirty="0" err="1"/>
              <a:t>η</a:t>
            </a:r>
            <a:r>
              <a:rPr lang="en-US" altLang="ja-JP" dirty="0"/>
              <a:t> correction has been applied</a:t>
            </a:r>
          </a:p>
          <a:p>
            <a:r>
              <a:rPr kumimoji="1" lang="en-US" altLang="ja-JP" dirty="0"/>
              <a:t>Positioning resolution (including tracking resolution) </a:t>
            </a:r>
            <a:r>
              <a:rPr lang="en-US" altLang="ja-JP" dirty="0"/>
              <a:t>achieves &lt;20 um </a:t>
            </a:r>
          </a:p>
          <a:p>
            <a:pPr lvl="1"/>
            <a:r>
              <a:rPr kumimoji="1" lang="en-US" altLang="ja-JP" dirty="0"/>
              <a:t>Sensor2 gets worse resolution due to multiple scattering by the Sensor0 and Sensor1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2E04EC-BC5D-5FEB-0715-1E472152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6E511F4-05D7-8944-5FE1-D95264FC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1" t="11447" r="4913" b="4671"/>
          <a:stretch>
            <a:fillRect/>
          </a:stretch>
        </p:blipFill>
        <p:spPr>
          <a:xfrm>
            <a:off x="769075" y="3281445"/>
            <a:ext cx="4818926" cy="34250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1B641BE-405E-901D-14CA-6A22E74F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8" t="10773" r="4749" b="4512"/>
          <a:stretch>
            <a:fillRect/>
          </a:stretch>
        </p:blipFill>
        <p:spPr>
          <a:xfrm>
            <a:off x="6534874" y="3242828"/>
            <a:ext cx="4818926" cy="350232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29F30F-2E56-C115-28A2-34892A26ED17}"/>
              </a:ext>
            </a:extLst>
          </p:cNvPr>
          <p:cNvSpPr txBox="1"/>
          <p:nvPr/>
        </p:nvSpPr>
        <p:spPr>
          <a:xfrm>
            <a:off x="495300" y="29736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Sensor#0 - col0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57282-651C-EBFE-DD4C-A17A0F5B53C1}"/>
              </a:ext>
            </a:extLst>
          </p:cNvPr>
          <p:cNvSpPr txBox="1"/>
          <p:nvPr/>
        </p:nvSpPr>
        <p:spPr>
          <a:xfrm>
            <a:off x="3079750" y="29736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– col1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C7F299-0F3D-39B4-1876-07A6752315A3}"/>
              </a:ext>
            </a:extLst>
          </p:cNvPr>
          <p:cNvSpPr txBox="1"/>
          <p:nvPr/>
        </p:nvSpPr>
        <p:spPr>
          <a:xfrm>
            <a:off x="495300" y="484010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Sensor#1 - col0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A1D4A-4F0A-37E5-C323-1CF9ADF7C82D}"/>
              </a:ext>
            </a:extLst>
          </p:cNvPr>
          <p:cNvSpPr txBox="1"/>
          <p:nvPr/>
        </p:nvSpPr>
        <p:spPr>
          <a:xfrm>
            <a:off x="3079750" y="484010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– col1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56C6AB-75F0-F386-B7A3-FAC0CC5E8BCA}"/>
              </a:ext>
            </a:extLst>
          </p:cNvPr>
          <p:cNvSpPr txBox="1"/>
          <p:nvPr/>
        </p:nvSpPr>
        <p:spPr>
          <a:xfrm rot="16200000">
            <a:off x="5571722" y="3898203"/>
            <a:ext cx="161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Resolution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270B6D-32F3-C801-C2F8-080C5843EB29}"/>
              </a:ext>
            </a:extLst>
          </p:cNvPr>
          <p:cNvSpPr txBox="1"/>
          <p:nvPr/>
        </p:nvSpPr>
        <p:spPr>
          <a:xfrm rot="16200000">
            <a:off x="5571721" y="5765153"/>
            <a:ext cx="161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Resolution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B5FBBE-8581-877B-4511-647EFA852287}"/>
              </a:ext>
            </a:extLst>
          </p:cNvPr>
          <p:cNvSpPr txBox="1"/>
          <p:nvPr/>
        </p:nvSpPr>
        <p:spPr>
          <a:xfrm>
            <a:off x="6737349" y="3088938"/>
            <a:ext cx="161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Sensor0, Col0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6A7BC3-F3B2-8A5A-22B0-D8C010931C15}"/>
              </a:ext>
            </a:extLst>
          </p:cNvPr>
          <p:cNvSpPr txBox="1"/>
          <p:nvPr/>
        </p:nvSpPr>
        <p:spPr>
          <a:xfrm>
            <a:off x="9455149" y="3088937"/>
            <a:ext cx="161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Sensor0, Col1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A2AC86-A63E-EFF6-13FC-BF2290ABFD4E}"/>
              </a:ext>
            </a:extLst>
          </p:cNvPr>
          <p:cNvSpPr txBox="1"/>
          <p:nvPr/>
        </p:nvSpPr>
        <p:spPr>
          <a:xfrm>
            <a:off x="6842650" y="4917045"/>
            <a:ext cx="161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Sensor2, Col0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8C2B86-A8A8-0569-2393-27C55974C036}"/>
              </a:ext>
            </a:extLst>
          </p:cNvPr>
          <p:cNvSpPr txBox="1"/>
          <p:nvPr/>
        </p:nvSpPr>
        <p:spPr>
          <a:xfrm>
            <a:off x="9560450" y="4917044"/>
            <a:ext cx="161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Sensor2, Col1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62B0494-2878-A327-3B9E-42E7FEFEC971}"/>
              </a:ext>
            </a:extLst>
          </p:cNvPr>
          <p:cNvSpPr txBox="1"/>
          <p:nvPr/>
        </p:nvSpPr>
        <p:spPr>
          <a:xfrm>
            <a:off x="9321547" y="5219659"/>
            <a:ext cx="185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Δy</a:t>
            </a:r>
            <a:r>
              <a:rPr kumimoji="1" lang="en-US" altLang="ja-JP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 = </a:t>
            </a:r>
            <a:r>
              <a:rPr lang="en-US" altLang="ja-JP" sz="1400" b="1" dirty="0">
                <a:solidFill>
                  <a:srgbClr val="FF0000"/>
                </a:solidFill>
              </a:rPr>
              <a:t>19.0±0. 1 um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036DEC-C867-FFDC-EB0D-C2DA61B4CFE4}"/>
              </a:ext>
            </a:extLst>
          </p:cNvPr>
          <p:cNvSpPr txBox="1"/>
          <p:nvPr/>
        </p:nvSpPr>
        <p:spPr>
          <a:xfrm>
            <a:off x="6723198" y="5219659"/>
            <a:ext cx="185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Δy</a:t>
            </a:r>
            <a:r>
              <a:rPr kumimoji="1" lang="en-US" altLang="ja-JP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 = </a:t>
            </a:r>
            <a:r>
              <a:rPr lang="en-US" altLang="ja-JP" sz="1400" b="1" dirty="0">
                <a:solidFill>
                  <a:srgbClr val="FF0000"/>
                </a:solidFill>
              </a:rPr>
              <a:t>20.4±0.1 um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EF640A-F6F6-8F5C-1A10-820226A01A3A}"/>
              </a:ext>
            </a:extLst>
          </p:cNvPr>
          <p:cNvSpPr txBox="1"/>
          <p:nvPr/>
        </p:nvSpPr>
        <p:spPr>
          <a:xfrm>
            <a:off x="9284542" y="3405911"/>
            <a:ext cx="185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Δy</a:t>
            </a:r>
            <a:r>
              <a:rPr kumimoji="1" lang="en-US" altLang="ja-JP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 = </a:t>
            </a:r>
            <a:r>
              <a:rPr lang="en-US" altLang="ja-JP" sz="1400" b="1" dirty="0">
                <a:solidFill>
                  <a:srgbClr val="FF0000"/>
                </a:solidFill>
              </a:rPr>
              <a:t>15.5±0.1 um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D95CDD5-6A63-C062-A017-958C03B1C15B}"/>
              </a:ext>
            </a:extLst>
          </p:cNvPr>
          <p:cNvSpPr txBox="1"/>
          <p:nvPr/>
        </p:nvSpPr>
        <p:spPr>
          <a:xfrm>
            <a:off x="6696106" y="3405911"/>
            <a:ext cx="185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Δy</a:t>
            </a:r>
            <a:r>
              <a:rPr kumimoji="1" lang="en-US" altLang="ja-JP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 = </a:t>
            </a:r>
            <a:r>
              <a:rPr lang="en-US" altLang="ja-JP" sz="1400" b="1" dirty="0">
                <a:solidFill>
                  <a:srgbClr val="FF0000"/>
                </a:solidFill>
              </a:rPr>
              <a:t>18.3±0.1 um</a:t>
            </a:r>
          </a:p>
        </p:txBody>
      </p:sp>
    </p:spTree>
    <p:extLst>
      <p:ext uri="{BB962C8B-B14F-4D97-AF65-F5344CB8AC3E}">
        <p14:creationId xmlns:p14="http://schemas.microsoft.com/office/powerpoint/2010/main" val="247077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150795</TotalTime>
  <Words>1039</Words>
  <Application>Microsoft Macintosh PowerPoint</Application>
  <PresentationFormat>ワイド画面</PresentationFormat>
  <Paragraphs>248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Hiragino Kaku Gothic Pro W3</vt:lpstr>
      <vt:lpstr>游ゴシック</vt:lpstr>
      <vt:lpstr>Arial</vt:lpstr>
      <vt:lpstr>Avenir Next</vt:lpstr>
      <vt:lpstr>Office テーマ</vt:lpstr>
      <vt:lpstr>DESY Test Beam Strip Sensor</vt:lpstr>
      <vt:lpstr>Desy Test Beam @ Dec. 2025</vt:lpstr>
      <vt:lpstr>Setup for Strip-Type AC-LGAD</vt:lpstr>
      <vt:lpstr>PowerPoint プレゼンテーション</vt:lpstr>
      <vt:lpstr>Readout Strategy</vt:lpstr>
      <vt:lpstr>Clustering</vt:lpstr>
      <vt:lpstr>Simple Hit Position Reconstruction</vt:lpstr>
      <vt:lpstr>Track-Based η Correction</vt:lpstr>
      <vt:lpstr>Reconstructed Hit Position</vt:lpstr>
      <vt:lpstr>Signal Arrival Time Delay Inter Strips</vt:lpstr>
      <vt:lpstr>Summary</vt:lpstr>
      <vt:lpstr>PowerPoint プレゼンテーション</vt:lpstr>
      <vt:lpstr>Statistics of Test-Beam @ DESY 2025</vt:lpstr>
      <vt:lpstr>News</vt:lpstr>
      <vt:lpstr>Schedule (Calendar Year)</vt:lpstr>
      <vt:lpstr>Important Subject in JFY26</vt:lpstr>
      <vt:lpstr>Baseline Strip Sensors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CAEN DT5742: 5GHz + TRIG-IN</dc:title>
  <dc:creator>Satoshi YANO</dc:creator>
  <cp:lastModifiedBy>Satoshi YANO</cp:lastModifiedBy>
  <cp:revision>3906</cp:revision>
  <dcterms:created xsi:type="dcterms:W3CDTF">2025-04-11T07:28:13Z</dcterms:created>
  <dcterms:modified xsi:type="dcterms:W3CDTF">2026-04-02T23:44:55Z</dcterms:modified>
</cp:coreProperties>
</file>