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d7959c8a0c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d7959c8a0c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c0839a0961_0_7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c0839a0961_0_7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d55b6f50ac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d55b6f50ac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*Title, Subtitle and Bullets">
  <p:cSld name="*Title, Subtitle and Bullets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0"/>
            <a:ext cx="8382000" cy="74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457200" y="588175"/>
            <a:ext cx="8382000" cy="438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b="1" i="0" sz="2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indent="-3429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indent="-3429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577251" y="4917031"/>
            <a:ext cx="523800" cy="11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 fontScale="85000" lnSpcReduction="20000"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4" name="Google Shape;54;p13"/>
          <p:cNvSpPr txBox="1"/>
          <p:nvPr>
            <p:ph idx="2" type="body"/>
          </p:nvPr>
        </p:nvSpPr>
        <p:spPr>
          <a:xfrm>
            <a:off x="457200" y="1431925"/>
            <a:ext cx="7315200" cy="327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429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indent="-3429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indent="-3429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*Title and Content 9">
  <p:cSld name="*Title and Content_9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/>
          <p:nvPr/>
        </p:nvSpPr>
        <p:spPr>
          <a:xfrm>
            <a:off x="396275" y="4753875"/>
            <a:ext cx="1563000" cy="294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4"/>
          <p:cNvSpPr/>
          <p:nvPr/>
        </p:nvSpPr>
        <p:spPr>
          <a:xfrm>
            <a:off x="7864225" y="4760400"/>
            <a:ext cx="1113600" cy="323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4"/>
          <p:cNvSpPr txBox="1"/>
          <p:nvPr>
            <p:ph idx="12" type="sldNum"/>
          </p:nvPr>
        </p:nvSpPr>
        <p:spPr>
          <a:xfrm>
            <a:off x="8471125" y="4873057"/>
            <a:ext cx="457200" cy="1371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 fontScale="70000" lnSpcReduction="20000"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Hall D Beam Test</a:t>
            </a:r>
            <a:endParaRPr/>
          </a:p>
        </p:txBody>
      </p:sp>
      <p:sp>
        <p:nvSpPr>
          <p:cNvPr id="64" name="Google Shape;64;p1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March </a:t>
            </a:r>
            <a:r>
              <a:rPr lang="en"/>
              <a:t>Commissioning</a:t>
            </a:r>
            <a:r>
              <a:rPr lang="en"/>
              <a:t> Beam Test Preparation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519306" cy="483869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0" name="Google Shape;70;p16"/>
          <p:cNvCxnSpPr/>
          <p:nvPr/>
        </p:nvCxnSpPr>
        <p:spPr>
          <a:xfrm flipH="1" rot="10800000">
            <a:off x="3094825" y="1322325"/>
            <a:ext cx="5216100" cy="144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1" name="Google Shape;71;p16"/>
          <p:cNvCxnSpPr/>
          <p:nvPr/>
        </p:nvCxnSpPr>
        <p:spPr>
          <a:xfrm>
            <a:off x="2252100" y="1511075"/>
            <a:ext cx="6684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of challenges and </a:t>
            </a:r>
            <a:r>
              <a:rPr lang="en"/>
              <a:t>tasks to discuss</a:t>
            </a:r>
            <a:endParaRPr/>
          </a:p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Running schedule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Beam planning for shorter period of time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Mounting of LGs and SiPM boards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Noise in ASIC1 (KCU1 and KCU0)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AstroPix data stopped after some nb of runs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Noise in KCU</a:t>
            </a:r>
            <a:endParaRPr/>
          </a:p>
        </p:txBody>
      </p:sp>
      <p:sp>
        <p:nvSpPr>
          <p:cNvPr id="84" name="Google Shape;84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Looks like some FM radio signal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We see the noise even without HV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We see it when </a:t>
            </a:r>
            <a:r>
              <a:rPr lang="en"/>
              <a:t>switching</a:t>
            </a:r>
            <a:r>
              <a:rPr lang="en"/>
              <a:t> off the Temperature sensor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Same with the fan and light leak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