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4" autoAdjust="0"/>
    <p:restoredTop sz="94660"/>
  </p:normalViewPr>
  <p:slideViewPr>
    <p:cSldViewPr snapToGrid="0">
      <p:cViewPr varScale="1">
        <p:scale>
          <a:sx n="80" d="100"/>
          <a:sy n="80" d="100"/>
        </p:scale>
        <p:origin x="27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2166A-1683-46D9-3AC1-2DF050E9A4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4EE3E4-3E88-07B0-DE08-832495BFE8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3C4C8F-6455-5801-5C0E-02E5C90D5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BF05E-67AA-4FC3-B3F4-1EF789C1A7C0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5358F1-7DEA-7A5F-6CEA-84729D5AC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CCA826-0E58-7109-45B4-810689AF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20C95-5F2B-4799-A559-78C2C24D8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394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E0C6F-6775-A1B1-B981-DC6301A0B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6455C5-88EC-3FB2-9778-E9D1B1F5CD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210B8D-41DB-FB9D-9E6F-022B396E0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BF05E-67AA-4FC3-B3F4-1EF789C1A7C0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0BB623-6CC7-DE14-8DCA-5570746A5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B9FFD4-4DA4-C2F1-02C5-BBADBDF06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20C95-5F2B-4799-A559-78C2C24D8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566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341CFA-B676-44CC-6499-DAA54EC09F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D09B91-5EFD-A13F-9151-5F4E630155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754ABA-B908-D349-D2E6-BE3651A5A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BF05E-67AA-4FC3-B3F4-1EF789C1A7C0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2126F1-EFE8-1706-6CCB-2D54E4FF1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911E3F-0DA2-DE7C-223D-8CFE5DC6F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20C95-5F2B-4799-A559-78C2C24D8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135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1B848-795A-1B5F-CE6A-CF21BD5C4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773C8-0B4C-A364-8F7B-FBAB88B3E2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205E5-24A4-A692-7438-12C1202CC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BF05E-67AA-4FC3-B3F4-1EF789C1A7C0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F0BD13-50B6-C255-7A90-48C196DC2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309087-AAFF-C97E-2FF2-554638C38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20C95-5F2B-4799-A559-78C2C24D8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765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EDF31-38BB-55C5-87EF-9C49CA743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47EAD0-987A-F369-BAEF-AA480658DA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DCE52C-1EA3-680A-574B-83DDE7729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BF05E-67AA-4FC3-B3F4-1EF789C1A7C0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F064E2-38C9-2FA5-BB20-7F7A80317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520814-D857-B80D-2926-FCF410A4A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20C95-5F2B-4799-A559-78C2C24D8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41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493CF-89ED-E57D-27BC-2858A7B68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B3C2C5-3764-AE19-EFC9-5327A4931E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9CC657-690A-8635-915E-5329CB78A0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DD7F34-5C2F-AAD5-8FFF-17490BF72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BF05E-67AA-4FC3-B3F4-1EF789C1A7C0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A37968-4D34-27B7-27BF-F4CEB4889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1D1674-08AA-3692-6698-756B426DE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20C95-5F2B-4799-A559-78C2C24D8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715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1DF69-AE5D-5380-47EC-61149DF71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7D7F3C-AE79-65C4-B4CC-9DFC42DE71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DC79F8-1D87-06CE-200C-2FCA001396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72B677-9A3E-9F70-4877-4ED46D0AF6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BB66D2-0F5E-56E1-F28B-8D31E54CF7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4E8EC8-701B-ECC4-7F3D-7E265BB7E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BF05E-67AA-4FC3-B3F4-1EF789C1A7C0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C36681-8791-540E-27D2-E7778E076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19FE4A-8D0E-54C5-96A3-837420E8E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20C95-5F2B-4799-A559-78C2C24D8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973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DC6C4-B4F2-B736-A2C5-C4A1A8AE2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174514-C4CE-47F0-7455-5CFD37266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BF05E-67AA-4FC3-B3F4-1EF789C1A7C0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DC85BA-6D6D-1C73-9286-41BD78601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180CA4-F354-C848-BAF5-997F42860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20C95-5F2B-4799-A559-78C2C24D8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69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D7E5D3-820B-BC5E-65BD-1A517D843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BF05E-67AA-4FC3-B3F4-1EF789C1A7C0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18A274-C079-02AB-D124-5393A2CCB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D3E122-7625-598D-595F-FEAF08081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20C95-5F2B-4799-A559-78C2C24D8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629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53D62-3B39-871D-FB99-ED689060C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6525DB-409C-0A4E-B8A9-CBB8E621D2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F846F2-84A3-266B-6FEE-118914E4CC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5A7A03-64DA-4789-CFC7-6083A1002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BF05E-67AA-4FC3-B3F4-1EF789C1A7C0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ACF9D9-660A-849F-3DDA-BC86F5E31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A89D50-4609-02D3-FA9E-13D593460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20C95-5F2B-4799-A559-78C2C24D8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21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55292-E205-A4D0-B8F7-7655FAEE6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62667F-A259-9285-FBE0-107EAD0B70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B4D30D-7A0D-B7D2-40CB-665D4AA693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EDAD0A-AAA4-0540-DE73-983EF7221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BF05E-67AA-4FC3-B3F4-1EF789C1A7C0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7401B6-3CE3-EB5C-449B-68BE5CAF7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386256-8F60-C61C-2673-1507B8A51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20C95-5F2B-4799-A559-78C2C24D8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170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104E02-A88C-2163-62A3-FDA39503D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BAC6DE-63CC-176B-2BF9-4FB0E1B5D2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56B082-CF1A-CEFF-01BE-CC6DFB552C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4BF05E-67AA-4FC3-B3F4-1EF789C1A7C0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BEC630-28DE-A4F7-870F-D42FF33670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4E6C83-311A-E792-8403-88DEFBB98F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F20C95-5F2B-4799-A559-78C2C24D8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535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70D6F6F-C0BB-73B3-65CB-154EE573203D}"/>
              </a:ext>
            </a:extLst>
          </p:cNvPr>
          <p:cNvSpPr/>
          <p:nvPr/>
        </p:nvSpPr>
        <p:spPr>
          <a:xfrm>
            <a:off x="1344066" y="1227925"/>
            <a:ext cx="466725" cy="69532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A43916-51E6-3396-A5F1-3AB11B48BC28}"/>
              </a:ext>
            </a:extLst>
          </p:cNvPr>
          <p:cNvSpPr/>
          <p:nvPr/>
        </p:nvSpPr>
        <p:spPr>
          <a:xfrm>
            <a:off x="4011066" y="1227925"/>
            <a:ext cx="666750" cy="69532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6511CE-CD04-4941-7D50-D24F278C415A}"/>
              </a:ext>
            </a:extLst>
          </p:cNvPr>
          <p:cNvSpPr/>
          <p:nvPr/>
        </p:nvSpPr>
        <p:spPr>
          <a:xfrm>
            <a:off x="6211341" y="1227925"/>
            <a:ext cx="1781175" cy="69532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28FC694-3CD0-09A4-643E-DD103D8333FF}"/>
              </a:ext>
            </a:extLst>
          </p:cNvPr>
          <p:cNvSpPr/>
          <p:nvPr/>
        </p:nvSpPr>
        <p:spPr>
          <a:xfrm>
            <a:off x="9392691" y="1227925"/>
            <a:ext cx="1352550" cy="69532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7DF9DC6-D489-CCBB-4426-754B5757F988}"/>
              </a:ext>
            </a:extLst>
          </p:cNvPr>
          <p:cNvSpPr txBox="1"/>
          <p:nvPr/>
        </p:nvSpPr>
        <p:spPr>
          <a:xfrm>
            <a:off x="824016" y="836922"/>
            <a:ext cx="1506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Power supply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F24CEDB-2393-0898-9A67-5EC8468C819D}"/>
              </a:ext>
            </a:extLst>
          </p:cNvPr>
          <p:cNvSpPr txBox="1"/>
          <p:nvPr/>
        </p:nvSpPr>
        <p:spPr>
          <a:xfrm>
            <a:off x="3666082" y="836922"/>
            <a:ext cx="1356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Distribution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FAFF20C-9D5A-3EEE-2560-DB74BA9C8186}"/>
              </a:ext>
            </a:extLst>
          </p:cNvPr>
          <p:cNvSpPr txBox="1"/>
          <p:nvPr/>
        </p:nvSpPr>
        <p:spPr>
          <a:xfrm>
            <a:off x="6444151" y="836922"/>
            <a:ext cx="13155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Conversion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DF60113-62F5-8AE2-0B23-BB9EFC32FE20}"/>
              </a:ext>
            </a:extLst>
          </p:cNvPr>
          <p:cNvSpPr txBox="1"/>
          <p:nvPr/>
        </p:nvSpPr>
        <p:spPr>
          <a:xfrm>
            <a:off x="9538564" y="836922"/>
            <a:ext cx="1060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Detector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2BA4D6D-2AF6-0293-8E25-5941C94419BB}"/>
              </a:ext>
            </a:extLst>
          </p:cNvPr>
          <p:cNvCxnSpPr>
            <a:cxnSpLocks/>
            <a:stCxn id="4" idx="3"/>
          </p:cNvCxnSpPr>
          <p:nvPr/>
        </p:nvCxnSpPr>
        <p:spPr>
          <a:xfrm>
            <a:off x="1810791" y="1575588"/>
            <a:ext cx="220027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EB862D2-F6C3-C196-4895-BE5BF3989C02}"/>
              </a:ext>
            </a:extLst>
          </p:cNvPr>
          <p:cNvCxnSpPr>
            <a:stCxn id="5" idx="3"/>
            <a:endCxn id="6" idx="1"/>
          </p:cNvCxnSpPr>
          <p:nvPr/>
        </p:nvCxnSpPr>
        <p:spPr>
          <a:xfrm>
            <a:off x="4677816" y="1575586"/>
            <a:ext cx="153352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6231B4B-48D7-9854-4098-37C45548D8CF}"/>
              </a:ext>
            </a:extLst>
          </p:cNvPr>
          <p:cNvCxnSpPr>
            <a:stCxn id="6" idx="3"/>
            <a:endCxn id="7" idx="1"/>
          </p:cNvCxnSpPr>
          <p:nvPr/>
        </p:nvCxnSpPr>
        <p:spPr>
          <a:xfrm>
            <a:off x="7992516" y="1575586"/>
            <a:ext cx="140017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8EA6730E-F23E-50F3-DD5E-B6C4DF7EA378}"/>
              </a:ext>
            </a:extLst>
          </p:cNvPr>
          <p:cNvSpPr txBox="1"/>
          <p:nvPr/>
        </p:nvSpPr>
        <p:spPr>
          <a:xfrm>
            <a:off x="808953" y="1948490"/>
            <a:ext cx="79541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#Ch:</a:t>
            </a:r>
          </a:p>
          <a:p>
            <a:r>
              <a:rPr lang="en-US" sz="1600" dirty="0"/>
              <a:t>Ch V/I:</a:t>
            </a:r>
          </a:p>
          <a:p>
            <a:r>
              <a:rPr lang="en-US" sz="1600" dirty="0"/>
              <a:t>Model:</a:t>
            </a:r>
          </a:p>
          <a:p>
            <a:r>
              <a:rPr lang="en-US" sz="1600" dirty="0"/>
              <a:t>Qty: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9825B2C-E802-8A12-478C-C310DCBA82F8}"/>
              </a:ext>
            </a:extLst>
          </p:cNvPr>
          <p:cNvSpPr txBox="1"/>
          <p:nvPr/>
        </p:nvSpPr>
        <p:spPr>
          <a:xfrm>
            <a:off x="1604364" y="4436836"/>
            <a:ext cx="139890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Wire Gauge:</a:t>
            </a:r>
          </a:p>
          <a:p>
            <a:r>
              <a:rPr lang="en-US" sz="1600" dirty="0"/>
              <a:t>Current/Wire:</a:t>
            </a:r>
          </a:p>
          <a:p>
            <a:r>
              <a:rPr lang="en-US" sz="1600" dirty="0"/>
              <a:t>Part#:</a:t>
            </a:r>
          </a:p>
          <a:p>
            <a:r>
              <a:rPr lang="en-US" sz="1600" dirty="0"/>
              <a:t>Length:</a:t>
            </a:r>
          </a:p>
          <a:p>
            <a:r>
              <a:rPr lang="en-US" sz="1600" dirty="0"/>
              <a:t>Qty: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543054A-7A97-5DA3-F808-755B2E30BA38}"/>
              </a:ext>
            </a:extLst>
          </p:cNvPr>
          <p:cNvSpPr txBox="1"/>
          <p:nvPr/>
        </p:nvSpPr>
        <p:spPr>
          <a:xfrm>
            <a:off x="2376523" y="1195420"/>
            <a:ext cx="779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Cable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2F9FDD3-FE02-9993-CAE9-675D0DB62F3F}"/>
              </a:ext>
            </a:extLst>
          </p:cNvPr>
          <p:cNvSpPr txBox="1"/>
          <p:nvPr/>
        </p:nvSpPr>
        <p:spPr>
          <a:xfrm>
            <a:off x="5012860" y="1195420"/>
            <a:ext cx="779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Cable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B62AEF3-FA03-AE03-3BB1-BCC2877E6DCE}"/>
              </a:ext>
            </a:extLst>
          </p:cNvPr>
          <p:cNvSpPr txBox="1"/>
          <p:nvPr/>
        </p:nvSpPr>
        <p:spPr>
          <a:xfrm>
            <a:off x="8296899" y="1195419"/>
            <a:ext cx="779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Cable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0DDCC4C-CC34-7B1E-41B5-92775B794D26}"/>
              </a:ext>
            </a:extLst>
          </p:cNvPr>
          <p:cNvSpPr txBox="1"/>
          <p:nvPr/>
        </p:nvSpPr>
        <p:spPr>
          <a:xfrm>
            <a:off x="3894003" y="1948490"/>
            <a:ext cx="16845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On-detector: Y/N</a:t>
            </a:r>
          </a:p>
          <a:p>
            <a:r>
              <a:rPr lang="en-US" sz="1600" dirty="0"/>
              <a:t>Qty: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797AB19-E8B9-5DD3-1B0C-C48B03C36316}"/>
              </a:ext>
            </a:extLst>
          </p:cNvPr>
          <p:cNvSpPr txBox="1"/>
          <p:nvPr/>
        </p:nvSpPr>
        <p:spPr>
          <a:xfrm>
            <a:off x="4215838" y="4436836"/>
            <a:ext cx="139890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Wire Gauge:</a:t>
            </a:r>
          </a:p>
          <a:p>
            <a:r>
              <a:rPr lang="en-US" sz="1600" dirty="0"/>
              <a:t>Current/Wire:</a:t>
            </a:r>
          </a:p>
          <a:p>
            <a:r>
              <a:rPr lang="en-US" sz="1600" dirty="0"/>
              <a:t>Part#:</a:t>
            </a:r>
          </a:p>
          <a:p>
            <a:r>
              <a:rPr lang="en-US" sz="1600" dirty="0"/>
              <a:t>Length:</a:t>
            </a:r>
          </a:p>
          <a:p>
            <a:r>
              <a:rPr lang="en-US" sz="1600" dirty="0"/>
              <a:t>Qty: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54A7718-627A-10F7-4041-DA403E98E663}"/>
              </a:ext>
            </a:extLst>
          </p:cNvPr>
          <p:cNvSpPr txBox="1"/>
          <p:nvPr/>
        </p:nvSpPr>
        <p:spPr>
          <a:xfrm>
            <a:off x="6149973" y="1944918"/>
            <a:ext cx="1684500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On-detector: Y/N</a:t>
            </a:r>
          </a:p>
          <a:p>
            <a:r>
              <a:rPr lang="en-US" sz="1600" dirty="0"/>
              <a:t>Qty:</a:t>
            </a:r>
          </a:p>
          <a:p>
            <a:endParaRPr lang="en-US" sz="1600" dirty="0"/>
          </a:p>
          <a:p>
            <a:r>
              <a:rPr lang="en-US" sz="1600" dirty="0"/>
              <a:t>DC/DC:</a:t>
            </a:r>
          </a:p>
          <a:p>
            <a:r>
              <a:rPr lang="en-US" sz="1600" dirty="0"/>
              <a:t>V/I:</a:t>
            </a:r>
          </a:p>
          <a:p>
            <a:r>
              <a:rPr lang="en-US" sz="1600" dirty="0"/>
              <a:t>Qty:</a:t>
            </a:r>
          </a:p>
          <a:p>
            <a:endParaRPr lang="en-US" sz="1600" dirty="0"/>
          </a:p>
          <a:p>
            <a:r>
              <a:rPr lang="en-US" sz="1600" dirty="0"/>
              <a:t>LDO:</a:t>
            </a:r>
          </a:p>
          <a:p>
            <a:r>
              <a:rPr lang="en-US" sz="1600" dirty="0"/>
              <a:t>V/I:</a:t>
            </a:r>
          </a:p>
          <a:p>
            <a:r>
              <a:rPr lang="en-US" sz="1600" dirty="0"/>
              <a:t>Qty: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43F3E80-1DAC-A0BA-A9F2-7ED6932F1756}"/>
              </a:ext>
            </a:extLst>
          </p:cNvPr>
          <p:cNvSpPr txBox="1"/>
          <p:nvPr/>
        </p:nvSpPr>
        <p:spPr>
          <a:xfrm>
            <a:off x="7569911" y="4436836"/>
            <a:ext cx="139890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Wire Gauge:</a:t>
            </a:r>
          </a:p>
          <a:p>
            <a:r>
              <a:rPr lang="en-US" sz="1600" dirty="0"/>
              <a:t>Current/Wire:</a:t>
            </a:r>
          </a:p>
          <a:p>
            <a:r>
              <a:rPr lang="en-US" sz="1600" dirty="0"/>
              <a:t>Part#:</a:t>
            </a:r>
          </a:p>
          <a:p>
            <a:r>
              <a:rPr lang="en-US" sz="1600" dirty="0"/>
              <a:t>Length:</a:t>
            </a:r>
          </a:p>
          <a:p>
            <a:r>
              <a:rPr lang="en-US" sz="1600" dirty="0"/>
              <a:t>Qty: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AF1F561-2359-FFE4-BBA6-107AB5EF25BE}"/>
              </a:ext>
            </a:extLst>
          </p:cNvPr>
          <p:cNvSpPr txBox="1"/>
          <p:nvPr/>
        </p:nvSpPr>
        <p:spPr>
          <a:xfrm>
            <a:off x="9322627" y="1944918"/>
            <a:ext cx="15376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To Adapter: Y/N</a:t>
            </a:r>
          </a:p>
          <a:p>
            <a:r>
              <a:rPr lang="en-US" sz="1600" dirty="0"/>
              <a:t>To FEB: Y/N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6BC91D2-95CB-398E-76EA-B8EF7B012468}"/>
              </a:ext>
            </a:extLst>
          </p:cNvPr>
          <p:cNvSpPr txBox="1"/>
          <p:nvPr/>
        </p:nvSpPr>
        <p:spPr>
          <a:xfrm>
            <a:off x="803923" y="190591"/>
            <a:ext cx="60403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Power Distribution Tree</a:t>
            </a:r>
          </a:p>
          <a:p>
            <a:r>
              <a:rPr lang="en-US" dirty="0"/>
              <a:t>Sub-Detector:	</a:t>
            </a:r>
            <a:r>
              <a:rPr lang="en-US" dirty="0" err="1"/>
              <a:t>xxxx</a:t>
            </a:r>
            <a:r>
              <a:rPr lang="en-US" dirty="0"/>
              <a:t>		Type: LV or BIAS or HV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5910F92-B981-3F0C-09C4-062E6441A578}"/>
              </a:ext>
            </a:extLst>
          </p:cNvPr>
          <p:cNvSpPr txBox="1"/>
          <p:nvPr/>
        </p:nvSpPr>
        <p:spPr>
          <a:xfrm>
            <a:off x="453246" y="6021078"/>
            <a:ext cx="88024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Power Loss:	xxx		xxx	xxx		xxx		xxx</a:t>
            </a:r>
          </a:p>
        </p:txBody>
      </p:sp>
    </p:spTree>
    <p:extLst>
      <p:ext uri="{BB962C8B-B14F-4D97-AF65-F5344CB8AC3E}">
        <p14:creationId xmlns:p14="http://schemas.microsoft.com/office/powerpoint/2010/main" val="16914697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135</Words>
  <Application>Microsoft Office PowerPoint</Application>
  <PresentationFormat>Widescreen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>Jefferson Lab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Fernando Barbosa</dc:creator>
  <cp:lastModifiedBy>Fernando Barbosa</cp:lastModifiedBy>
  <cp:revision>1</cp:revision>
  <dcterms:created xsi:type="dcterms:W3CDTF">2026-03-04T16:50:36Z</dcterms:created>
  <dcterms:modified xsi:type="dcterms:W3CDTF">2026-03-04T17:59:41Z</dcterms:modified>
</cp:coreProperties>
</file>