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11"/>
  </p:notesMasterIdLst>
  <p:sldIdLst>
    <p:sldId id="316" r:id="rId6"/>
    <p:sldId id="256" r:id="rId7"/>
    <p:sldId id="317" r:id="rId8"/>
    <p:sldId id="2147375509" r:id="rId9"/>
    <p:sldId id="214737551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121C8-6A07-493A-9149-937A7B01BD5F}" v="20" dt="2026-04-16T12:05:10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8" d="100"/>
          <a:sy n="88" d="100"/>
        </p:scale>
        <p:origin x="77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redo custSel addSld delSld modSld delMainMaster">
      <pc:chgData name="Fernando Barbosa" userId="26e508f0-5e45-4ff3-9cbc-2459c82fe5c2" providerId="ADAL" clId="{B9C963FC-4D17-41B3-8CC0-D79932F8F62A}" dt="2026-04-16T12:05:55.136" v="377" actId="1076"/>
      <pc:docMkLst>
        <pc:docMk/>
      </pc:docMkLst>
      <pc:sldChg chg="addSp modSp mod">
        <pc:chgData name="Fernando Barbosa" userId="26e508f0-5e45-4ff3-9cbc-2459c82fe5c2" providerId="ADAL" clId="{B9C963FC-4D17-41B3-8CC0-D79932F8F62A}" dt="2026-04-16T12:05:55.136" v="377" actId="1076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4-16T12:05:55.136" v="377" actId="1076"/>
          <ac:spMkLst>
            <pc:docMk/>
            <pc:sldMk cId="1123033345" sldId="256"/>
            <ac:spMk id="4" creationId="{015619AC-FB12-26B3-A179-AB901EB91DEA}"/>
          </ac:spMkLst>
        </pc:spChg>
        <pc:spChg chg="mod">
          <ac:chgData name="Fernando Barbosa" userId="26e508f0-5e45-4ff3-9cbc-2459c82fe5c2" providerId="ADAL" clId="{B9C963FC-4D17-41B3-8CC0-D79932F8F62A}" dt="2026-04-16T11:50:53.404" v="364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 mod">
        <pc:chgData name="Fernando Barbosa" userId="26e508f0-5e45-4ff3-9cbc-2459c82fe5c2" providerId="ADAL" clId="{B9C963FC-4D17-41B3-8CC0-D79932F8F62A}" dt="2026-04-15T18:36:24.761" v="2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4-15T18:36:24.761" v="2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modSp mod">
        <pc:chgData name="Fernando Barbosa" userId="26e508f0-5e45-4ff3-9cbc-2459c82fe5c2" providerId="ADAL" clId="{B9C963FC-4D17-41B3-8CC0-D79932F8F62A}" dt="2026-04-15T18:38:46.042" v="14" actId="207"/>
        <pc:sldMkLst>
          <pc:docMk/>
          <pc:sldMk cId="3720152764" sldId="317"/>
        </pc:sldMkLst>
        <pc:spChg chg="mod">
          <ac:chgData name="Fernando Barbosa" userId="26e508f0-5e45-4ff3-9cbc-2459c82fe5c2" providerId="ADAL" clId="{B9C963FC-4D17-41B3-8CC0-D79932F8F62A}" dt="2026-04-15T18:38:46.042" v="14" actId="207"/>
          <ac:spMkLst>
            <pc:docMk/>
            <pc:sldMk cId="3720152764" sldId="317"/>
            <ac:spMk id="2" creationId="{CA61781E-8A13-E2C9-8350-EDDBBBA72E91}"/>
          </ac:spMkLst>
        </pc:spChg>
      </pc:sldChg>
      <pc:sldChg chg="modSp del mod">
        <pc:chgData name="Fernando Barbosa" userId="26e508f0-5e45-4ff3-9cbc-2459c82fe5c2" providerId="ADAL" clId="{B9C963FC-4D17-41B3-8CC0-D79932F8F62A}" dt="2026-04-16T11:48:56.591" v="346" actId="47"/>
        <pc:sldMkLst>
          <pc:docMk/>
          <pc:sldMk cId="2988682548" sldId="387"/>
        </pc:sldMkLst>
        <pc:spChg chg="mod">
          <ac:chgData name="Fernando Barbosa" userId="26e508f0-5e45-4ff3-9cbc-2459c82fe5c2" providerId="ADAL" clId="{B9C963FC-4D17-41B3-8CC0-D79932F8F62A}" dt="2026-04-15T19:24:25.055" v="87" actId="20577"/>
          <ac:spMkLst>
            <pc:docMk/>
            <pc:sldMk cId="2988682548" sldId="387"/>
            <ac:spMk id="3" creationId="{D8345055-D699-DD5B-6571-C643176B4A4E}"/>
          </ac:spMkLst>
        </pc:spChg>
      </pc:sldChg>
      <pc:sldChg chg="del">
        <pc:chgData name="Fernando Barbosa" userId="26e508f0-5e45-4ff3-9cbc-2459c82fe5c2" providerId="ADAL" clId="{B9C963FC-4D17-41B3-8CC0-D79932F8F62A}" dt="2026-04-16T11:48:39.393" v="344" actId="47"/>
        <pc:sldMkLst>
          <pc:docMk/>
          <pc:sldMk cId="1343843350" sldId="2147375507"/>
        </pc:sldMkLst>
      </pc:sldChg>
      <pc:sldChg chg="del">
        <pc:chgData name="Fernando Barbosa" userId="26e508f0-5e45-4ff3-9cbc-2459c82fe5c2" providerId="ADAL" clId="{B9C963FC-4D17-41B3-8CC0-D79932F8F62A}" dt="2026-04-16T11:48:45.756" v="345" actId="47"/>
        <pc:sldMkLst>
          <pc:docMk/>
          <pc:sldMk cId="3523366257" sldId="2147375508"/>
        </pc:sldMkLst>
      </pc:sldChg>
      <pc:sldChg chg="addSp delSp modSp mod">
        <pc:chgData name="Fernando Barbosa" userId="26e508f0-5e45-4ff3-9cbc-2459c82fe5c2" providerId="ADAL" clId="{B9C963FC-4D17-41B3-8CC0-D79932F8F62A}" dt="2026-04-15T19:37:43.875" v="116"/>
        <pc:sldMkLst>
          <pc:docMk/>
          <pc:sldMk cId="2368809001" sldId="2147375509"/>
        </pc:sldMkLst>
        <pc:spChg chg="del mod">
          <ac:chgData name="Fernando Barbosa" userId="26e508f0-5e45-4ff3-9cbc-2459c82fe5c2" providerId="ADAL" clId="{B9C963FC-4D17-41B3-8CC0-D79932F8F62A}" dt="2026-04-15T19:37:36.289" v="115" actId="21"/>
          <ac:spMkLst>
            <pc:docMk/>
            <pc:sldMk cId="2368809001" sldId="2147375509"/>
            <ac:spMk id="2" creationId="{9F9F26A7-A8EF-0633-EFA2-F611C069B304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9" creationId="{DD654FAA-627B-E2AE-C4B9-B716F5714B9C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16" creationId="{90A3D1C6-9209-48C8-30C0-4D435435302B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17" creationId="{3E844DD6-FE3B-A368-1803-63CC7799D9B4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31" creationId="{F3467858-C847-C7BB-1DF4-62227AA13555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38" creationId="{436E9656-2605-6617-049B-BADCBAC5D297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39" creationId="{60382921-7F4D-0D81-49B3-3BBD11C5B25C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43" creationId="{40104225-4FB3-B5F5-CAD8-F68B75CCB9E9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52" creationId="{A1C4B735-3777-A05C-7363-C518B7CBE1A5}"/>
          </ac:spMkLst>
        </pc:spChg>
        <pc:spChg chg="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58" creationId="{F91915FD-87BD-5799-8371-3804A4A50337}"/>
          </ac:spMkLst>
        </pc:spChg>
        <pc:spChg chg="add mod">
          <ac:chgData name="Fernando Barbosa" userId="26e508f0-5e45-4ff3-9cbc-2459c82fe5c2" providerId="ADAL" clId="{B9C963FC-4D17-41B3-8CC0-D79932F8F62A}" dt="2026-04-15T19:13:59.770" v="76"/>
          <ac:spMkLst>
            <pc:docMk/>
            <pc:sldMk cId="2368809001" sldId="2147375509"/>
            <ac:spMk id="60" creationId="{4CBF8B0B-AEF0-5963-1C3C-6DEF39F34141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66" creationId="{E50892BA-7616-1750-B28E-9AE1EB922447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69" creationId="{AE0BE3F3-6813-2510-FCA1-5DF33954B2FF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74" creationId="{40452CD6-F0D2-1265-E514-E65579CF50AD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77" creationId="{ECBE5004-2271-8706-2C10-126898D02FB8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80" creationId="{D2C01917-D428-DAE2-9CD7-D2AC86D33395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90" creationId="{9E176719-6055-170E-9275-FEC6C55FC408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97" creationId="{69E48205-9239-CB0F-DEED-66385C2D488E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111" creationId="{07758BB2-4BF1-6C44-879C-97387673C2A2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112" creationId="{3C0D44F3-9DBA-7BF7-5C99-74A3FE65B02B}"/>
          </ac:spMkLst>
        </pc:spChg>
        <pc:spChg chg="mod">
          <ac:chgData name="Fernando Barbosa" userId="26e508f0-5e45-4ff3-9cbc-2459c82fe5c2" providerId="ADAL" clId="{B9C963FC-4D17-41B3-8CC0-D79932F8F62A}" dt="2026-04-15T19:21:37.073" v="77"/>
          <ac:spMkLst>
            <pc:docMk/>
            <pc:sldMk cId="2368809001" sldId="2147375509"/>
            <ac:spMk id="113" creationId="{6676F5B2-18BB-8819-A67D-5B731B8BBC5B}"/>
          </ac:spMkLst>
        </pc:spChg>
        <pc:spChg chg="add mod">
          <ac:chgData name="Fernando Barbosa" userId="26e508f0-5e45-4ff3-9cbc-2459c82fe5c2" providerId="ADAL" clId="{B9C963FC-4D17-41B3-8CC0-D79932F8F62A}" dt="2026-04-15T19:37:43.875" v="116"/>
          <ac:spMkLst>
            <pc:docMk/>
            <pc:sldMk cId="2368809001" sldId="2147375509"/>
            <ac:spMk id="126" creationId="{3B162BB7-63CC-322C-B8D4-D95A683D18ED}"/>
          </ac:spMkLst>
        </pc:spChg>
      </pc:sldChg>
      <pc:sldChg chg="addSp delSp modSp new mod">
        <pc:chgData name="Fernando Barbosa" userId="26e508f0-5e45-4ff3-9cbc-2459c82fe5c2" providerId="ADAL" clId="{B9C963FC-4D17-41B3-8CC0-D79932F8F62A}" dt="2026-04-16T11:47:45.925" v="343" actId="14734"/>
        <pc:sldMkLst>
          <pc:docMk/>
          <pc:sldMk cId="1250316301" sldId="2147375510"/>
        </pc:sldMkLst>
        <pc:spChg chg="del">
          <ac:chgData name="Fernando Barbosa" userId="26e508f0-5e45-4ff3-9cbc-2459c82fe5c2" providerId="ADAL" clId="{B9C963FC-4D17-41B3-8CC0-D79932F8F62A}" dt="2026-04-15T19:36:13.374" v="89" actId="21"/>
          <ac:spMkLst>
            <pc:docMk/>
            <pc:sldMk cId="1250316301" sldId="2147375510"/>
            <ac:spMk id="2" creationId="{C8569CC7-AD38-ABEB-41C9-7E0D12F12B88}"/>
          </ac:spMkLst>
        </pc:spChg>
        <pc:spChg chg="del">
          <ac:chgData name="Fernando Barbosa" userId="26e508f0-5e45-4ff3-9cbc-2459c82fe5c2" providerId="ADAL" clId="{B9C963FC-4D17-41B3-8CC0-D79932F8F62A}" dt="2026-04-15T19:36:17.453" v="90" actId="21"/>
          <ac:spMkLst>
            <pc:docMk/>
            <pc:sldMk cId="1250316301" sldId="2147375510"/>
            <ac:spMk id="3" creationId="{8C3A9542-FD8C-E705-1576-486799ADD759}"/>
          </ac:spMkLst>
        </pc:spChg>
        <pc:spChg chg="add mod">
          <ac:chgData name="Fernando Barbosa" userId="26e508f0-5e45-4ff3-9cbc-2459c82fe5c2" providerId="ADAL" clId="{B9C963FC-4D17-41B3-8CC0-D79932F8F62A}" dt="2026-04-15T19:38:24.539" v="165" actId="20577"/>
          <ac:spMkLst>
            <pc:docMk/>
            <pc:sldMk cId="1250316301" sldId="2147375510"/>
            <ac:spMk id="4" creationId="{DC3819A8-C252-3368-092B-5D8AD2237E94}"/>
          </ac:spMkLst>
        </pc:spChg>
        <pc:graphicFrameChg chg="add mod modGraphic">
          <ac:chgData name="Fernando Barbosa" userId="26e508f0-5e45-4ff3-9cbc-2459c82fe5c2" providerId="ADAL" clId="{B9C963FC-4D17-41B3-8CC0-D79932F8F62A}" dt="2026-04-16T11:47:45.925" v="343" actId="14734"/>
          <ac:graphicFrameMkLst>
            <pc:docMk/>
            <pc:sldMk cId="1250316301" sldId="2147375510"/>
            <ac:graphicFrameMk id="5" creationId="{5D2C8C1F-3F92-6CE0-84DA-8A1CA5C20E53}"/>
          </ac:graphicFrameMkLst>
        </pc:graphicFrameChg>
        <pc:picChg chg="add del mod">
          <ac:chgData name="Fernando Barbosa" userId="26e508f0-5e45-4ff3-9cbc-2459c82fe5c2" providerId="ADAL" clId="{B9C963FC-4D17-41B3-8CC0-D79932F8F62A}" dt="2026-04-15T19:43:37.390" v="291" actId="21"/>
          <ac:picMkLst>
            <pc:docMk/>
            <pc:sldMk cId="1250316301" sldId="2147375510"/>
            <ac:picMk id="6" creationId="{1C6B709B-CA70-9949-7798-68FC8B3C72B0}"/>
          </ac:picMkLst>
        </pc:picChg>
      </pc:sldChg>
      <pc:sldMasterChg chg="del delSldLayout">
        <pc:chgData name="Fernando Barbosa" userId="26e508f0-5e45-4ff3-9cbc-2459c82fe5c2" providerId="ADAL" clId="{B9C963FC-4D17-41B3-8CC0-D79932F8F62A}" dt="2026-04-16T11:48:56.591" v="346" actId="47"/>
        <pc:sldMasterMkLst>
          <pc:docMk/>
          <pc:sldMasterMk cId="2863698046" sldId="2147483696"/>
        </pc:sldMasterMkLst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247793361" sldId="2147483697"/>
          </pc:sldLayoutMkLst>
        </pc:sldLayoutChg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3410827096" sldId="2147483698"/>
          </pc:sldLayoutMkLst>
        </pc:sldLayoutChg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1025992639" sldId="2147483699"/>
          </pc:sldLayoutMkLst>
        </pc:sldLayoutChg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2823419807" sldId="2147483700"/>
          </pc:sldLayoutMkLst>
        </pc:sldLayoutChg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2034209370" sldId="2147483701"/>
          </pc:sldLayoutMkLst>
        </pc:sldLayoutChg>
        <pc:sldLayoutChg chg="del">
          <pc:chgData name="Fernando Barbosa" userId="26e508f0-5e45-4ff3-9cbc-2459c82fe5c2" providerId="ADAL" clId="{B9C963FC-4D17-41B3-8CC0-D79932F8F62A}" dt="2026-04-16T11:48:56.591" v="346" actId="47"/>
          <pc:sldLayoutMkLst>
            <pc:docMk/>
            <pc:sldMasterMk cId="2863698046" sldId="2147483696"/>
            <pc:sldLayoutMk cId="618243898" sldId="214748370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16 April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282804" y="874455"/>
            <a:ext cx="114347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Today: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Project Schedule Steps – Overview of sequence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Power Trees – Distribution and Regulation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Next week: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ALCOR Internal/Peer Review - 22 April 2026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n-US" sz="200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55F6388-E40E-E6BC-D598-8BD036F55D20}"/>
              </a:ext>
            </a:extLst>
          </p:cNvPr>
          <p:cNvGrpSpPr/>
          <p:nvPr/>
        </p:nvGrpSpPr>
        <p:grpSpPr>
          <a:xfrm>
            <a:off x="4061621" y="3499542"/>
            <a:ext cx="5519486" cy="3054599"/>
            <a:chOff x="3537856" y="3082834"/>
            <a:chExt cx="5519486" cy="3054599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86D0DB1-BAF6-E8F2-7686-87D0DDD7EBFC}"/>
                </a:ext>
              </a:extLst>
            </p:cNvPr>
            <p:cNvSpPr/>
            <p:nvPr/>
          </p:nvSpPr>
          <p:spPr>
            <a:xfrm>
              <a:off x="3537856" y="3082834"/>
              <a:ext cx="3004457" cy="51041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4C70136-462E-56E3-A359-B226AFC952C8}"/>
                </a:ext>
              </a:extLst>
            </p:cNvPr>
            <p:cNvSpPr txBox="1"/>
            <p:nvPr/>
          </p:nvSpPr>
          <p:spPr>
            <a:xfrm>
              <a:off x="3660539" y="3128123"/>
              <a:ext cx="2759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Engineering &amp; Design (PED)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30A8EA-7243-B2B6-0A1F-58381F9D57B2}"/>
                </a:ext>
              </a:extLst>
            </p:cNvPr>
            <p:cNvSpPr/>
            <p:nvPr/>
          </p:nvSpPr>
          <p:spPr>
            <a:xfrm>
              <a:off x="3537856" y="3937709"/>
              <a:ext cx="3004457" cy="51041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40A13D3-BCA7-F1CE-E1B4-6B13AD17EB0F}"/>
                </a:ext>
              </a:extLst>
            </p:cNvPr>
            <p:cNvSpPr txBox="1"/>
            <p:nvPr/>
          </p:nvSpPr>
          <p:spPr>
            <a:xfrm>
              <a:off x="3732609" y="4008251"/>
              <a:ext cx="26149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Production (Construction)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84A1BE-E34E-2354-68B9-1E122C99776B}"/>
                </a:ext>
              </a:extLst>
            </p:cNvPr>
            <p:cNvSpPr/>
            <p:nvPr/>
          </p:nvSpPr>
          <p:spPr>
            <a:xfrm>
              <a:off x="4049487" y="4792584"/>
              <a:ext cx="1970314" cy="51041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7E5B6D6-757A-672E-674C-FA73F0F5F6F2}"/>
                </a:ext>
              </a:extLst>
            </p:cNvPr>
            <p:cNvSpPr txBox="1"/>
            <p:nvPr/>
          </p:nvSpPr>
          <p:spPr>
            <a:xfrm>
              <a:off x="4200695" y="4863126"/>
              <a:ext cx="1690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QA/QC (Testing)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AD2794-FE32-FB48-DE4A-1AE73E75B93E}"/>
                </a:ext>
              </a:extLst>
            </p:cNvPr>
            <p:cNvSpPr/>
            <p:nvPr/>
          </p:nvSpPr>
          <p:spPr>
            <a:xfrm>
              <a:off x="4902925" y="5846385"/>
              <a:ext cx="274320" cy="2743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844265F-BC40-6ADE-554F-D28531B4AC95}"/>
                </a:ext>
              </a:extLst>
            </p:cNvPr>
            <p:cNvCxnSpPr>
              <a:stCxn id="2" idx="2"/>
              <a:endCxn id="7" idx="0"/>
            </p:cNvCxnSpPr>
            <p:nvPr/>
          </p:nvCxnSpPr>
          <p:spPr>
            <a:xfrm>
              <a:off x="5040085" y="3593251"/>
              <a:ext cx="0" cy="3444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F5C50A7-9B7F-95EE-E48D-08366F081DF0}"/>
                </a:ext>
              </a:extLst>
            </p:cNvPr>
            <p:cNvCxnSpPr>
              <a:stCxn id="5" idx="2"/>
              <a:endCxn id="9" idx="0"/>
            </p:cNvCxnSpPr>
            <p:nvPr/>
          </p:nvCxnSpPr>
          <p:spPr>
            <a:xfrm flipH="1">
              <a:off x="5034644" y="4448126"/>
              <a:ext cx="5441" cy="3444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8902E6D-A261-34D3-ABC6-920247295927}"/>
                </a:ext>
              </a:extLst>
            </p:cNvPr>
            <p:cNvCxnSpPr>
              <a:stCxn id="9" idx="2"/>
              <a:endCxn id="11" idx="0"/>
            </p:cNvCxnSpPr>
            <p:nvPr/>
          </p:nvCxnSpPr>
          <p:spPr>
            <a:xfrm>
              <a:off x="5034644" y="5303001"/>
              <a:ext cx="5441" cy="5433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D948282-7E0B-443C-9FEC-6C89316B8800}"/>
                </a:ext>
              </a:extLst>
            </p:cNvPr>
            <p:cNvSpPr txBox="1"/>
            <p:nvPr/>
          </p:nvSpPr>
          <p:spPr>
            <a:xfrm>
              <a:off x="5228603" y="5829656"/>
              <a:ext cx="20338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Delivery to Sub-detectors</a:t>
              </a:r>
            </a:p>
          </p:txBody>
        </p:sp>
        <p:sp>
          <p:nvSpPr>
            <p:cNvPr id="22" name="Right Brace 21">
              <a:extLst>
                <a:ext uri="{FF2B5EF4-FFF2-40B4-BE49-F238E27FC236}">
                  <a16:creationId xmlns:a16="http://schemas.microsoft.com/office/drawing/2014/main" id="{9A0DBF7C-11B2-983E-12B0-2770898BC3A2}"/>
                </a:ext>
              </a:extLst>
            </p:cNvPr>
            <p:cNvSpPr/>
            <p:nvPr/>
          </p:nvSpPr>
          <p:spPr>
            <a:xfrm>
              <a:off x="7373984" y="3082834"/>
              <a:ext cx="174932" cy="510417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7B742E1-12C8-24EA-0827-E55AA2063CC3}"/>
                </a:ext>
              </a:extLst>
            </p:cNvPr>
            <p:cNvSpPr txBox="1"/>
            <p:nvPr/>
          </p:nvSpPr>
          <p:spPr>
            <a:xfrm>
              <a:off x="7548916" y="3153376"/>
              <a:ext cx="15084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Current Phase</a:t>
              </a:r>
            </a:p>
          </p:txBody>
        </p:sp>
        <p:sp>
          <p:nvSpPr>
            <p:cNvPr id="24" name="Right Brace 23">
              <a:extLst>
                <a:ext uri="{FF2B5EF4-FFF2-40B4-BE49-F238E27FC236}">
                  <a16:creationId xmlns:a16="http://schemas.microsoft.com/office/drawing/2014/main" id="{ED57619F-99AF-909B-0955-1604B360E07F}"/>
                </a:ext>
              </a:extLst>
            </p:cNvPr>
            <p:cNvSpPr/>
            <p:nvPr/>
          </p:nvSpPr>
          <p:spPr>
            <a:xfrm>
              <a:off x="7373984" y="3937709"/>
              <a:ext cx="174932" cy="2182996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A0797DC-EC4D-FD4B-EEFA-3A7BBB965918}"/>
                </a:ext>
              </a:extLst>
            </p:cNvPr>
            <p:cNvSpPr txBox="1"/>
            <p:nvPr/>
          </p:nvSpPr>
          <p:spPr>
            <a:xfrm>
              <a:off x="7548916" y="4844541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CD-3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15619AC-FB12-26B3-A179-AB901EB91DEA}"/>
              </a:ext>
            </a:extLst>
          </p:cNvPr>
          <p:cNvSpPr txBox="1"/>
          <p:nvPr/>
        </p:nvSpPr>
        <p:spPr>
          <a:xfrm rot="16200000">
            <a:off x="7290673" y="5261249"/>
            <a:ext cx="95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~2 Years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EICROC - 1 April 2026 – Good progress. Minutes &amp; Summary @ https://indico.bnl.gov/event/32195/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5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8A663-D92E-B60F-E4B3-1C0768D8D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C50790AA-FEB0-E878-5A50-22320E81931C}"/>
              </a:ext>
            </a:extLst>
          </p:cNvPr>
          <p:cNvSpPr txBox="1">
            <a:spLocks/>
          </p:cNvSpPr>
          <p:nvPr/>
        </p:nvSpPr>
        <p:spPr>
          <a:xfrm>
            <a:off x="461962" y="807746"/>
            <a:ext cx="7854723" cy="300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cs typeface="Arial" charset="0"/>
              </a:rPr>
              <a:t>Months:                       -6           -2     0                                         +8    +9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E84CB65F-5D7B-0A4E-C64D-5BC601D4DC65}"/>
              </a:ext>
            </a:extLst>
          </p:cNvPr>
          <p:cNvCxnSpPr>
            <a:cxnSpLocks/>
          </p:cNvCxnSpPr>
          <p:nvPr/>
        </p:nvCxnSpPr>
        <p:spPr>
          <a:xfrm>
            <a:off x="7002308" y="1496141"/>
            <a:ext cx="0" cy="2002480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lgDash"/>
            <a:miter lim="800000"/>
            <a:tailEnd type="triangle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7943172-5070-597B-8998-F48AC565DB2A}"/>
              </a:ext>
            </a:extLst>
          </p:cNvPr>
          <p:cNvCxnSpPr>
            <a:cxnSpLocks/>
          </p:cNvCxnSpPr>
          <p:nvPr/>
        </p:nvCxnSpPr>
        <p:spPr>
          <a:xfrm>
            <a:off x="6486197" y="1496141"/>
            <a:ext cx="0" cy="2002480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lgDash"/>
            <a:miter lim="800000"/>
            <a:tailEnd type="triangle"/>
          </a:ln>
          <a:effectLst/>
        </p:spPr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2C278CD-63B6-2359-FEF9-11A1AFDEF426}"/>
              </a:ext>
            </a:extLst>
          </p:cNvPr>
          <p:cNvGrpSpPr/>
          <p:nvPr/>
        </p:nvGrpSpPr>
        <p:grpSpPr>
          <a:xfrm>
            <a:off x="9009950" y="857722"/>
            <a:ext cx="3158137" cy="1163879"/>
            <a:chOff x="8537868" y="1336503"/>
            <a:chExt cx="3500552" cy="1323212"/>
          </a:xfrm>
        </p:grpSpPr>
        <p:sp>
          <p:nvSpPr>
            <p:cNvPr id="66" name="Content Placeholder 2">
              <a:extLst>
                <a:ext uri="{FF2B5EF4-FFF2-40B4-BE49-F238E27FC236}">
                  <a16:creationId xmlns:a16="http://schemas.microsoft.com/office/drawing/2014/main" id="{E50892BA-7616-1750-B28E-9AE1EB922447}"/>
                </a:ext>
              </a:extLst>
            </p:cNvPr>
            <p:cNvSpPr txBox="1">
              <a:spLocks/>
            </p:cNvSpPr>
            <p:nvPr/>
          </p:nvSpPr>
          <p:spPr>
            <a:xfrm>
              <a:off x="8755248" y="1336503"/>
              <a:ext cx="3283172" cy="132321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= Production Readiness Reviews 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= ASIC, FEB Production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= FEB Eng. Article</a:t>
              </a:r>
            </a:p>
          </p:txBody>
        </p:sp>
        <p:sp>
          <p:nvSpPr>
            <p:cNvPr id="67" name="Star: 5 Points 66">
              <a:extLst>
                <a:ext uri="{FF2B5EF4-FFF2-40B4-BE49-F238E27FC236}">
                  <a16:creationId xmlns:a16="http://schemas.microsoft.com/office/drawing/2014/main" id="{206310ED-E692-CA07-AC34-D6EB8B1CC17F}"/>
                </a:ext>
              </a:extLst>
            </p:cNvPr>
            <p:cNvSpPr/>
            <p:nvPr/>
          </p:nvSpPr>
          <p:spPr>
            <a:xfrm>
              <a:off x="8544594" y="1359001"/>
              <a:ext cx="224374" cy="232295"/>
            </a:xfrm>
            <a:prstGeom prst="star5">
              <a:avLst/>
            </a:prstGeom>
            <a:solidFill>
              <a:srgbClr val="FFFF0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8" name="Star: 5 Points 67">
              <a:extLst>
                <a:ext uri="{FF2B5EF4-FFF2-40B4-BE49-F238E27FC236}">
                  <a16:creationId xmlns:a16="http://schemas.microsoft.com/office/drawing/2014/main" id="{64F50366-6246-AD0D-686E-74666D3BD51A}"/>
                </a:ext>
              </a:extLst>
            </p:cNvPr>
            <p:cNvSpPr/>
            <p:nvPr/>
          </p:nvSpPr>
          <p:spPr>
            <a:xfrm>
              <a:off x="8544139" y="1693452"/>
              <a:ext cx="224374" cy="232295"/>
            </a:xfrm>
            <a:prstGeom prst="star5">
              <a:avLst/>
            </a:prstGeom>
            <a:solidFill>
              <a:srgbClr val="00000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9" name="Star: 5 Points 68">
              <a:extLst>
                <a:ext uri="{FF2B5EF4-FFF2-40B4-BE49-F238E27FC236}">
                  <a16:creationId xmlns:a16="http://schemas.microsoft.com/office/drawing/2014/main" id="{AE0BE3F3-6813-2510-FCA1-5DF33954B2FF}"/>
                </a:ext>
              </a:extLst>
            </p:cNvPr>
            <p:cNvSpPr/>
            <p:nvPr/>
          </p:nvSpPr>
          <p:spPr>
            <a:xfrm>
              <a:off x="8537868" y="2045439"/>
              <a:ext cx="224374" cy="232295"/>
            </a:xfrm>
            <a:prstGeom prst="star5">
              <a:avLst/>
            </a:prstGeom>
            <a:solidFill>
              <a:srgbClr val="00B05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70" name="Left Brace 69">
            <a:extLst>
              <a:ext uri="{FF2B5EF4-FFF2-40B4-BE49-F238E27FC236}">
                <a16:creationId xmlns:a16="http://schemas.microsoft.com/office/drawing/2014/main" id="{D71A1C17-BACE-42AB-53D9-8DC42A738703}"/>
              </a:ext>
            </a:extLst>
          </p:cNvPr>
          <p:cNvSpPr/>
          <p:nvPr/>
        </p:nvSpPr>
        <p:spPr>
          <a:xfrm rot="5400000">
            <a:off x="5464106" y="765054"/>
            <a:ext cx="207902" cy="3226860"/>
          </a:xfrm>
          <a:prstGeom prst="leftBrace">
            <a:avLst>
              <a:gd name="adj1" fmla="val 31467"/>
              <a:gd name="adj2" fmla="val 49322"/>
            </a:avLst>
          </a:prstGeom>
          <a:noFill/>
          <a:ln w="12700" cap="flat" cmpd="sng" algn="ctr">
            <a:solidFill>
              <a:srgbClr val="50489D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F03EADAF-26A5-BD70-2EF7-F2E29D13E2DD}"/>
              </a:ext>
            </a:extLst>
          </p:cNvPr>
          <p:cNvGrpSpPr/>
          <p:nvPr/>
        </p:nvGrpSpPr>
        <p:grpSpPr>
          <a:xfrm>
            <a:off x="201180" y="1094306"/>
            <a:ext cx="11534677" cy="4763332"/>
            <a:chOff x="219468" y="1317407"/>
            <a:chExt cx="11534677" cy="476333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6669C19A-EAF9-3FE5-F0A3-C2B21C4F4E04}"/>
                </a:ext>
              </a:extLst>
            </p:cNvPr>
            <p:cNvGrpSpPr/>
            <p:nvPr/>
          </p:nvGrpSpPr>
          <p:grpSpPr>
            <a:xfrm>
              <a:off x="737074" y="1599113"/>
              <a:ext cx="11017071" cy="4472442"/>
              <a:chOff x="266702" y="1224143"/>
              <a:chExt cx="10550472" cy="4472442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FF949569-40D6-C53C-86C5-1951307027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6702" y="1898609"/>
                <a:ext cx="3098798" cy="32389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ASIC Development (PED)</a:t>
                </a:r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51A02AF7-2293-2D8E-A9C3-4B18CF794584}"/>
                  </a:ext>
                </a:extLst>
              </p:cNvPr>
              <p:cNvGrpSpPr/>
              <p:nvPr/>
            </p:nvGrpSpPr>
            <p:grpSpPr>
              <a:xfrm>
                <a:off x="3365501" y="1862350"/>
                <a:ext cx="2826447" cy="819628"/>
                <a:chOff x="3365501" y="1862350"/>
                <a:chExt cx="2826447" cy="819628"/>
              </a:xfrm>
            </p:grpSpPr>
            <p:sp>
              <p:nvSpPr>
                <p:cNvPr id="122" name="Content Placeholder 2">
                  <a:extLst>
                    <a:ext uri="{FF2B5EF4-FFF2-40B4-BE49-F238E27FC236}">
                      <a16:creationId xmlns:a16="http://schemas.microsoft.com/office/drawing/2014/main" id="{F4CD85E1-979F-2A5A-1980-C51CB75AEE0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365501" y="2352840"/>
                  <a:ext cx="1583078" cy="329138"/>
                </a:xfrm>
                <a:prstGeom prst="rect">
                  <a:avLst/>
                </a:prstGeom>
                <a:solidFill>
                  <a:srgbClr val="00ACDB">
                    <a:lumMod val="20000"/>
                    <a:lumOff val="80000"/>
                  </a:srgbClr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 ASIC Fab Production</a:t>
                  </a:r>
                </a:p>
              </p:txBody>
            </p:sp>
            <p:sp>
              <p:nvSpPr>
                <p:cNvPr id="123" name="Content Placeholder 2">
                  <a:extLst>
                    <a:ext uri="{FF2B5EF4-FFF2-40B4-BE49-F238E27FC236}">
                      <a16:creationId xmlns:a16="http://schemas.microsoft.com/office/drawing/2014/main" id="{339E1B51-A124-26EE-607F-8141ACC4E14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977948" y="1862350"/>
                  <a:ext cx="2214000" cy="32118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~1 Year each ASIC</a:t>
                  </a:r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62C42344-43CA-AEB1-2EF8-E454FA928C34}"/>
                  </a:ext>
                </a:extLst>
              </p:cNvPr>
              <p:cNvGrpSpPr/>
              <p:nvPr/>
            </p:nvGrpSpPr>
            <p:grpSpPr>
              <a:xfrm>
                <a:off x="4965520" y="2563833"/>
                <a:ext cx="1704048" cy="598952"/>
                <a:chOff x="4965520" y="2716507"/>
                <a:chExt cx="1704048" cy="598952"/>
              </a:xfrm>
            </p:grpSpPr>
            <p:sp>
              <p:nvSpPr>
                <p:cNvPr id="120" name="Content Placeholder 2">
                  <a:extLst>
                    <a:ext uri="{FF2B5EF4-FFF2-40B4-BE49-F238E27FC236}">
                      <a16:creationId xmlns:a16="http://schemas.microsoft.com/office/drawing/2014/main" id="{55DED0B3-D56D-E626-1D67-7A1E0E04085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65520" y="3017263"/>
                  <a:ext cx="1498780" cy="298196"/>
                </a:xfrm>
                <a:prstGeom prst="rect">
                  <a:avLst/>
                </a:prstGeom>
                <a:solidFill>
                  <a:srgbClr val="00ACDB">
                    <a:lumMod val="20000"/>
                    <a:lumOff val="80000"/>
                  </a:srgbClr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ASIC Testing</a:t>
                  </a:r>
                </a:p>
              </p:txBody>
            </p:sp>
            <p:sp>
              <p:nvSpPr>
                <p:cNvPr id="121" name="Content Placeholder 2">
                  <a:extLst>
                    <a:ext uri="{FF2B5EF4-FFF2-40B4-BE49-F238E27FC236}">
                      <a16:creationId xmlns:a16="http://schemas.microsoft.com/office/drawing/2014/main" id="{F75257C0-6BDC-BB55-BC63-718724D1FFE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120167" y="2716507"/>
                  <a:ext cx="1549401" cy="27174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6 Months</a:t>
                  </a:r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2A61138B-0819-D988-4A27-C68F7A1F5943}"/>
                  </a:ext>
                </a:extLst>
              </p:cNvPr>
              <p:cNvGrpSpPr/>
              <p:nvPr/>
            </p:nvGrpSpPr>
            <p:grpSpPr>
              <a:xfrm>
                <a:off x="2185616" y="3346752"/>
                <a:ext cx="3599357" cy="687369"/>
                <a:chOff x="2184336" y="3480903"/>
                <a:chExt cx="3599357" cy="687369"/>
              </a:xfrm>
            </p:grpSpPr>
            <p:sp>
              <p:nvSpPr>
                <p:cNvPr id="118" name="Content Placeholder 2">
                  <a:extLst>
                    <a:ext uri="{FF2B5EF4-FFF2-40B4-BE49-F238E27FC236}">
                      <a16:creationId xmlns:a16="http://schemas.microsoft.com/office/drawing/2014/main" id="{8F036CC8-8203-A497-AEA4-5C8B7E9F622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184336" y="3482389"/>
                  <a:ext cx="2846077" cy="590684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FEB Eng. Article Development (PED</a:t>
                  </a:r>
                </a:p>
              </p:txBody>
            </p:sp>
            <p:sp>
              <p:nvSpPr>
                <p:cNvPr id="119" name="Content Placeholder 2">
                  <a:extLst>
                    <a:ext uri="{FF2B5EF4-FFF2-40B4-BE49-F238E27FC236}">
                      <a16:creationId xmlns:a16="http://schemas.microsoft.com/office/drawing/2014/main" id="{CA759978-4DFE-366D-288E-CCEAD0D8DB1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118886" y="3480903"/>
                  <a:ext cx="664807" cy="687369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Eng. Article Tests</a:t>
                  </a:r>
                </a:p>
              </p:txBody>
            </p: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2F4B47C8-3CD4-D010-E7AF-163AF9C92B3F}"/>
                  </a:ext>
                </a:extLst>
              </p:cNvPr>
              <p:cNvGrpSpPr/>
              <p:nvPr/>
            </p:nvGrpSpPr>
            <p:grpSpPr>
              <a:xfrm>
                <a:off x="6305495" y="3064773"/>
                <a:ext cx="2292645" cy="603437"/>
                <a:chOff x="6272322" y="3308019"/>
                <a:chExt cx="2565763" cy="603437"/>
              </a:xfrm>
            </p:grpSpPr>
            <p:sp>
              <p:nvSpPr>
                <p:cNvPr id="116" name="Content Placeholder 2">
                  <a:extLst>
                    <a:ext uri="{FF2B5EF4-FFF2-40B4-BE49-F238E27FC236}">
                      <a16:creationId xmlns:a16="http://schemas.microsoft.com/office/drawing/2014/main" id="{9F6AEE5A-BFF5-0161-73D7-137443496E8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86572" y="3582748"/>
                  <a:ext cx="2188752" cy="328708"/>
                </a:xfrm>
                <a:prstGeom prst="rect">
                  <a:avLst/>
                </a:prstGeom>
                <a:solidFill>
                  <a:srgbClr val="B2D33A"/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FEB Production</a:t>
                  </a:r>
                </a:p>
              </p:txBody>
            </p:sp>
            <p:sp>
              <p:nvSpPr>
                <p:cNvPr id="117" name="Content Placeholder 2">
                  <a:extLst>
                    <a:ext uri="{FF2B5EF4-FFF2-40B4-BE49-F238E27FC236}">
                      <a16:creationId xmlns:a16="http://schemas.microsoft.com/office/drawing/2014/main" id="{58B7BDB7-EB2C-92A9-F7B0-F57B72D188A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72322" y="3308019"/>
                  <a:ext cx="2565763" cy="24199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 &lt;1 Year</a:t>
                  </a:r>
                </a:p>
              </p:txBody>
            </p: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48706C2-C6EC-9C25-EDF0-55454EDEF5D1}"/>
                  </a:ext>
                </a:extLst>
              </p:cNvPr>
              <p:cNvGrpSpPr/>
              <p:nvPr/>
            </p:nvGrpSpPr>
            <p:grpSpPr>
              <a:xfrm>
                <a:off x="6773724" y="3640986"/>
                <a:ext cx="2565763" cy="732789"/>
                <a:chOff x="6735624" y="3856381"/>
                <a:chExt cx="2565763" cy="732789"/>
              </a:xfrm>
            </p:grpSpPr>
            <p:sp>
              <p:nvSpPr>
                <p:cNvPr id="114" name="Content Placeholder 2">
                  <a:extLst>
                    <a:ext uri="{FF2B5EF4-FFF2-40B4-BE49-F238E27FC236}">
                      <a16:creationId xmlns:a16="http://schemas.microsoft.com/office/drawing/2014/main" id="{7682FE6A-876C-F2AD-CC11-9430236C449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49876" y="4131109"/>
                  <a:ext cx="2014779" cy="458061"/>
                </a:xfrm>
                <a:prstGeom prst="rect">
                  <a:avLst/>
                </a:prstGeom>
                <a:solidFill>
                  <a:srgbClr val="B2D33A"/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Production Tests (3 month after start of production)</a:t>
                  </a:r>
                </a:p>
              </p:txBody>
            </p:sp>
            <p:sp>
              <p:nvSpPr>
                <p:cNvPr id="115" name="Content Placeholder 2">
                  <a:extLst>
                    <a:ext uri="{FF2B5EF4-FFF2-40B4-BE49-F238E27FC236}">
                      <a16:creationId xmlns:a16="http://schemas.microsoft.com/office/drawing/2014/main" id="{E49DFB85-F9B9-FD33-0A3E-55E64E8D059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35624" y="3856381"/>
                  <a:ext cx="2565763" cy="24199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 &lt;1 Year</a:t>
                  </a:r>
                </a:p>
              </p:txBody>
            </p: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7B0C3D87-6B4B-F1BA-F4D5-1486E7C0B8C7}"/>
                  </a:ext>
                </a:extLst>
              </p:cNvPr>
              <p:cNvGrpSpPr/>
              <p:nvPr/>
            </p:nvGrpSpPr>
            <p:grpSpPr>
              <a:xfrm>
                <a:off x="7770387" y="4367422"/>
                <a:ext cx="2565763" cy="723467"/>
                <a:chOff x="6716700" y="3969008"/>
                <a:chExt cx="2565763" cy="723467"/>
              </a:xfrm>
            </p:grpSpPr>
            <p:sp>
              <p:nvSpPr>
                <p:cNvPr id="112" name="Content Placeholder 2">
                  <a:extLst>
                    <a:ext uri="{FF2B5EF4-FFF2-40B4-BE49-F238E27FC236}">
                      <a16:creationId xmlns:a16="http://schemas.microsoft.com/office/drawing/2014/main" id="{3C0D44F3-9DBA-7BF7-5C99-74A3FE65B02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30955" y="4243737"/>
                  <a:ext cx="1535927" cy="448738"/>
                </a:xfrm>
                <a:prstGeom prst="rect">
                  <a:avLst/>
                </a:prstGeom>
                <a:solidFill>
                  <a:srgbClr val="B2D33A">
                    <a:lumMod val="40000"/>
                    <a:lumOff val="60000"/>
                  </a:srgbClr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Integration Tests (In Detectors WBS)</a:t>
                  </a:r>
                </a:p>
              </p:txBody>
            </p:sp>
            <p:sp>
              <p:nvSpPr>
                <p:cNvPr id="113" name="Content Placeholder 2">
                  <a:extLst>
                    <a:ext uri="{FF2B5EF4-FFF2-40B4-BE49-F238E27FC236}">
                      <a16:creationId xmlns:a16="http://schemas.microsoft.com/office/drawing/2014/main" id="{6676F5B2-18BB-8819-A67D-5B731B8BBC5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16700" y="3969008"/>
                  <a:ext cx="2565763" cy="24199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 &lt;3 Months</a:t>
                  </a:r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DF714DA1-57C2-F61E-BEB1-5B8FC825DDD5}"/>
                  </a:ext>
                </a:extLst>
              </p:cNvPr>
              <p:cNvGrpSpPr/>
              <p:nvPr/>
            </p:nvGrpSpPr>
            <p:grpSpPr>
              <a:xfrm>
                <a:off x="9561061" y="4357344"/>
                <a:ext cx="1256113" cy="916443"/>
                <a:chOff x="9155710" y="4535185"/>
                <a:chExt cx="1256113" cy="916443"/>
              </a:xfrm>
            </p:grpSpPr>
            <p:sp>
              <p:nvSpPr>
                <p:cNvPr id="110" name="Content Placeholder 2">
                  <a:extLst>
                    <a:ext uri="{FF2B5EF4-FFF2-40B4-BE49-F238E27FC236}">
                      <a16:creationId xmlns:a16="http://schemas.microsoft.com/office/drawing/2014/main" id="{FEFDA9DB-C034-312D-936F-82B73228F7E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169967" y="4809914"/>
                  <a:ext cx="1241856" cy="641714"/>
                </a:xfrm>
                <a:prstGeom prst="rect">
                  <a:avLst/>
                </a:prstGeom>
                <a:solidFill>
                  <a:srgbClr val="B2D33A">
                    <a:lumMod val="40000"/>
                    <a:lumOff val="60000"/>
                  </a:srgbClr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System Tests (In Detectors WBS)</a:t>
                  </a:r>
                </a:p>
              </p:txBody>
            </p:sp>
            <p:sp>
              <p:nvSpPr>
                <p:cNvPr id="111" name="Content Placeholder 2">
                  <a:extLst>
                    <a:ext uri="{FF2B5EF4-FFF2-40B4-BE49-F238E27FC236}">
                      <a16:creationId xmlns:a16="http://schemas.microsoft.com/office/drawing/2014/main" id="{07758BB2-4BF1-6C44-879C-97387673C2A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155710" y="4535185"/>
                  <a:ext cx="1209822" cy="25207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 &lt;3 Months</a:t>
                  </a:r>
                </a:p>
              </p:txBody>
            </p:sp>
          </p:grp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E4716750-0A67-09F3-6455-0AFCAA52C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44126" y="2681978"/>
                <a:ext cx="0" cy="1608356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lgDash"/>
                <a:miter lim="800000"/>
                <a:tailEnd type="triangle"/>
              </a:ln>
              <a:effectLst/>
            </p:spPr>
          </p:cxnSp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9E176719-6055-170E-9275-FEC6C55FC4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16395" y="3396101"/>
                <a:ext cx="1209822" cy="480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Installation</a:t>
                </a:r>
              </a:p>
            </p:txBody>
          </p: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DAE799AB-C8D8-83F8-0F0F-CCF1F7AEE3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21305" y="3854270"/>
                <a:ext cx="1" cy="1419517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  <a:miter lim="800000"/>
                <a:tailEnd type="triangle"/>
              </a:ln>
              <a:effectLst/>
            </p:spPr>
          </p:cxn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B801A4AF-61AD-D044-B71B-D2EBE6EDF2D6}"/>
                  </a:ext>
                </a:extLst>
              </p:cNvPr>
              <p:cNvGrpSpPr/>
              <p:nvPr/>
            </p:nvGrpSpPr>
            <p:grpSpPr>
              <a:xfrm>
                <a:off x="279341" y="4078693"/>
                <a:ext cx="5944873" cy="1451307"/>
                <a:chOff x="295491" y="4191338"/>
                <a:chExt cx="5944873" cy="1451307"/>
              </a:xfrm>
            </p:grpSpPr>
            <p:sp>
              <p:nvSpPr>
                <p:cNvPr id="103" name="Content Placeholder 2">
                  <a:extLst>
                    <a:ext uri="{FF2B5EF4-FFF2-40B4-BE49-F238E27FC236}">
                      <a16:creationId xmlns:a16="http://schemas.microsoft.com/office/drawing/2014/main" id="{0BE35293-98F7-6B4E-48AF-163F71CEF6B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394283" y="4402979"/>
                  <a:ext cx="2846079" cy="48052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First Production ASICs</a:t>
                  </a:r>
                </a:p>
              </p:txBody>
            </p:sp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88CD4B6A-0B76-391A-53CE-E6AD01B41287}"/>
                    </a:ext>
                  </a:extLst>
                </p:cNvPr>
                <p:cNvGrpSpPr/>
                <p:nvPr/>
              </p:nvGrpSpPr>
              <p:grpSpPr>
                <a:xfrm>
                  <a:off x="295491" y="4191338"/>
                  <a:ext cx="3098795" cy="1451307"/>
                  <a:chOff x="390806" y="4559425"/>
                  <a:chExt cx="2600550" cy="1451307"/>
                </a:xfrm>
              </p:grpSpPr>
              <p:sp>
                <p:nvSpPr>
                  <p:cNvPr id="108" name="Left Brace 107">
                    <a:extLst>
                      <a:ext uri="{FF2B5EF4-FFF2-40B4-BE49-F238E27FC236}">
                        <a16:creationId xmlns:a16="http://schemas.microsoft.com/office/drawing/2014/main" id="{670A9D77-0C3A-A30B-2CD2-407BECEAA0D1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1479400" y="3470831"/>
                    <a:ext cx="423361" cy="2600550"/>
                  </a:xfrm>
                  <a:prstGeom prst="leftBrace">
                    <a:avLst>
                      <a:gd name="adj1" fmla="val 8333"/>
                      <a:gd name="adj2" fmla="val 49322"/>
                    </a:avLst>
                  </a:prstGeom>
                  <a:noFill/>
                  <a:ln w="12700" cap="flat" cmpd="sng" algn="ctr">
                    <a:solidFill>
                      <a:srgbClr val="50489D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9" name="Content Placeholder 2">
                    <a:extLst>
                      <a:ext uri="{FF2B5EF4-FFF2-40B4-BE49-F238E27FC236}">
                        <a16:creationId xmlns:a16="http://schemas.microsoft.com/office/drawing/2014/main" id="{3AAB79CE-0282-982C-DBF1-992B4FCC69CF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456815" y="5243383"/>
                    <a:ext cx="2302114" cy="767349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spcAft>
                        <a:spcPts val="0"/>
                      </a:spcAft>
                      <a:buClrTx/>
                      <a:buSzTx/>
                      <a:buFont typeface="Arial" panose="020B0604020202020204" pitchFamily="34" charset="0"/>
                      <a:buNone/>
                      <a:tabLst/>
                      <a:defRPr/>
                    </a:pPr>
                    <a:r>
                      <a: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R&amp;D FY23 - FY24</a:t>
                    </a: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spcAft>
                        <a:spcPts val="0"/>
                      </a:spcAft>
                      <a:buClrTx/>
                      <a:buSzTx/>
                      <a:buFont typeface="Arial" panose="020B0604020202020204" pitchFamily="34" charset="0"/>
                      <a:buNone/>
                      <a:tabLst/>
                      <a:defRPr/>
                    </a:pPr>
                    <a:r>
                      <a: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PED FY25 - FY28</a:t>
                    </a:r>
                  </a:p>
                </p:txBody>
              </p:sp>
            </p:grpSp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0E0B783E-42BC-AA4F-E8F3-4814DBE729D0}"/>
                    </a:ext>
                  </a:extLst>
                </p:cNvPr>
                <p:cNvGrpSpPr/>
                <p:nvPr/>
              </p:nvGrpSpPr>
              <p:grpSpPr>
                <a:xfrm>
                  <a:off x="2264016" y="4586842"/>
                  <a:ext cx="3976348" cy="799590"/>
                  <a:chOff x="223509" y="4573004"/>
                  <a:chExt cx="3584374" cy="799590"/>
                </a:xfrm>
              </p:grpSpPr>
              <p:sp>
                <p:nvSpPr>
                  <p:cNvPr id="106" name="Left Brace 105">
                    <a:extLst>
                      <a:ext uri="{FF2B5EF4-FFF2-40B4-BE49-F238E27FC236}">
                        <a16:creationId xmlns:a16="http://schemas.microsoft.com/office/drawing/2014/main" id="{021B1782-C9E2-92FA-0D28-562F051DB369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1807694" y="2988819"/>
                    <a:ext cx="416004" cy="3584374"/>
                  </a:xfrm>
                  <a:prstGeom prst="leftBrace">
                    <a:avLst>
                      <a:gd name="adj1" fmla="val 13085"/>
                      <a:gd name="adj2" fmla="val 48426"/>
                    </a:avLst>
                  </a:prstGeom>
                  <a:noFill/>
                  <a:ln w="12700" cap="flat" cmpd="sng" algn="ctr">
                    <a:solidFill>
                      <a:srgbClr val="50489D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7" name="Content Placeholder 2">
                    <a:extLst>
                      <a:ext uri="{FF2B5EF4-FFF2-40B4-BE49-F238E27FC236}">
                        <a16:creationId xmlns:a16="http://schemas.microsoft.com/office/drawing/2014/main" id="{01BD3C3C-62B5-68B8-3C26-A077125FBFC7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49545" y="5033514"/>
                    <a:ext cx="2302114" cy="339080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spcAft>
                        <a:spcPts val="0"/>
                      </a:spcAft>
                      <a:buClrTx/>
                      <a:buSzTx/>
                      <a:buFont typeface="Arial" panose="020B0604020202020204" pitchFamily="34" charset="0"/>
                      <a:buNone/>
                      <a:tabLst/>
                      <a:defRPr/>
                    </a:pPr>
                    <a:r>
                      <a: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ASIC Fab &amp; Eng. Article</a:t>
                    </a:r>
                  </a:p>
                </p:txBody>
              </p:sp>
            </p:grp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B8E0161-5C7D-5881-970F-6019FD32C177}"/>
                  </a:ext>
                </a:extLst>
              </p:cNvPr>
              <p:cNvGrpSpPr/>
              <p:nvPr/>
            </p:nvGrpSpPr>
            <p:grpSpPr>
              <a:xfrm>
                <a:off x="3360593" y="1513774"/>
                <a:ext cx="5237547" cy="466913"/>
                <a:chOff x="3360593" y="1513774"/>
                <a:chExt cx="5237547" cy="466913"/>
              </a:xfrm>
            </p:grpSpPr>
            <p:sp>
              <p:nvSpPr>
                <p:cNvPr id="101" name="Left Brace 100">
                  <a:extLst>
                    <a:ext uri="{FF2B5EF4-FFF2-40B4-BE49-F238E27FC236}">
                      <a16:creationId xmlns:a16="http://schemas.microsoft.com/office/drawing/2014/main" id="{92C2CFA5-F464-C2AD-7465-54A23440503C}"/>
                    </a:ext>
                  </a:extLst>
                </p:cNvPr>
                <p:cNvSpPr/>
                <p:nvPr/>
              </p:nvSpPr>
              <p:spPr>
                <a:xfrm rot="5400000">
                  <a:off x="5874468" y="-742986"/>
                  <a:ext cx="209798" cy="5237547"/>
                </a:xfrm>
                <a:prstGeom prst="leftBrace">
                  <a:avLst>
                    <a:gd name="adj1" fmla="val 23224"/>
                    <a:gd name="adj2" fmla="val 49322"/>
                  </a:avLst>
                </a:prstGeom>
                <a:noFill/>
                <a:ln w="12700" cap="flat" cmpd="sng" algn="ctr">
                  <a:solidFill>
                    <a:srgbClr val="50489D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Content Placeholder 2">
                  <a:extLst>
                    <a:ext uri="{FF2B5EF4-FFF2-40B4-BE49-F238E27FC236}">
                      <a16:creationId xmlns:a16="http://schemas.microsoft.com/office/drawing/2014/main" id="{7C5463CD-D3AA-B1A2-85E5-CB207EA6FF4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716917" y="1513774"/>
                  <a:ext cx="2911689" cy="33908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CD-3 Construction, Electronics</a:t>
                  </a:r>
                </a:p>
              </p:txBody>
            </p:sp>
          </p:grpSp>
          <p:sp>
            <p:nvSpPr>
              <p:cNvPr id="94" name="Left Brace 93">
                <a:extLst>
                  <a:ext uri="{FF2B5EF4-FFF2-40B4-BE49-F238E27FC236}">
                    <a16:creationId xmlns:a16="http://schemas.microsoft.com/office/drawing/2014/main" id="{1EF36215-97F4-360C-337A-90347F831009}"/>
                  </a:ext>
                </a:extLst>
              </p:cNvPr>
              <p:cNvSpPr/>
              <p:nvPr/>
            </p:nvSpPr>
            <p:spPr>
              <a:xfrm rot="16200000">
                <a:off x="7523531" y="4141371"/>
                <a:ext cx="241999" cy="2335190"/>
              </a:xfrm>
              <a:prstGeom prst="leftBrace">
                <a:avLst>
                  <a:gd name="adj1" fmla="val 8333"/>
                  <a:gd name="adj2" fmla="val 49322"/>
                </a:avLst>
              </a:prstGeom>
              <a:noFill/>
              <a:ln w="12700" cap="flat" cmpd="sng" algn="ctr">
                <a:solidFill>
                  <a:srgbClr val="50489D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0AEBDF87-180A-F9CE-98A3-C8EBE3573C7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83287" y="1224143"/>
                <a:ext cx="2137762" cy="3723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Fabrication Start</a:t>
                </a:r>
              </a:p>
            </p:txBody>
          </p: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475F978C-15FF-3A28-5C71-F35D7011E9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102" y="1539400"/>
                <a:ext cx="0" cy="143914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97" name="Content Placeholder 2">
                <a:extLst>
                  <a:ext uri="{FF2B5EF4-FFF2-40B4-BE49-F238E27FC236}">
                    <a16:creationId xmlns:a16="http://schemas.microsoft.com/office/drawing/2014/main" id="{69E48205-9239-CB0F-DEED-66385C2D48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00193" y="2355785"/>
                <a:ext cx="1052257" cy="9153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Final ASIC Pinout</a:t>
                </a:r>
              </a:p>
            </p:txBody>
          </p: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FA52595E-4B6F-6B28-D3BB-1FCCC04A66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81583" y="1344272"/>
                <a:ext cx="0" cy="2002480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lgDash"/>
                <a:miter lim="800000"/>
                <a:tailEnd type="triangle"/>
              </a:ln>
              <a:effectLst/>
            </p:spPr>
          </p:cxnSp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D6F9F4CD-F01B-C91C-4D8C-31215529D9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68363" y="5357505"/>
                <a:ext cx="2589267" cy="339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FEB Production &amp; Tests</a:t>
                </a:r>
              </a:p>
            </p:txBody>
          </p:sp>
          <p:sp>
            <p:nvSpPr>
              <p:cNvPr id="100" name="Content Placeholder 2">
                <a:extLst>
                  <a:ext uri="{FF2B5EF4-FFF2-40B4-BE49-F238E27FC236}">
                    <a16:creationId xmlns:a16="http://schemas.microsoft.com/office/drawing/2014/main" id="{FCA4E522-4096-F28A-7EB9-906C55E282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9338" y="3356537"/>
                <a:ext cx="1832871" cy="597026"/>
              </a:xfrm>
              <a:prstGeom prst="rect">
                <a:avLst/>
              </a:prstGeom>
              <a:pattFill prst="pct25">
                <a:fgClr>
                  <a:srgbClr val="FFC000"/>
                </a:fgClr>
                <a:bgClr>
                  <a:srgbClr val="FFFFFF"/>
                </a:bgClr>
              </a:patt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Arial" charset="0"/>
                    <a:cs typeface="Arial" charset="0"/>
                  </a:rPr>
                  <a:t>Development Activities (R&amp;D, PED)</a:t>
                </a:r>
              </a:p>
            </p:txBody>
          </p:sp>
        </p:grpSp>
        <p:sp>
          <p:nvSpPr>
            <p:cNvPr id="73" name="Star: 5 Points 72">
              <a:extLst>
                <a:ext uri="{FF2B5EF4-FFF2-40B4-BE49-F238E27FC236}">
                  <a16:creationId xmlns:a16="http://schemas.microsoft.com/office/drawing/2014/main" id="{5EE20BD4-81C8-5AEF-E927-7F1627B879A4}"/>
                </a:ext>
              </a:extLst>
            </p:cNvPr>
            <p:cNvSpPr/>
            <p:nvPr/>
          </p:nvSpPr>
          <p:spPr>
            <a:xfrm>
              <a:off x="3830825" y="1319111"/>
              <a:ext cx="224374" cy="232295"/>
            </a:xfrm>
            <a:prstGeom prst="star5">
              <a:avLst/>
            </a:prstGeom>
            <a:solidFill>
              <a:srgbClr val="00000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4" name="Star: 5 Points 73">
              <a:extLst>
                <a:ext uri="{FF2B5EF4-FFF2-40B4-BE49-F238E27FC236}">
                  <a16:creationId xmlns:a16="http://schemas.microsoft.com/office/drawing/2014/main" id="{40452CD6-F0D2-1265-E514-E65579CF50AD}"/>
                </a:ext>
              </a:extLst>
            </p:cNvPr>
            <p:cNvSpPr/>
            <p:nvPr/>
          </p:nvSpPr>
          <p:spPr>
            <a:xfrm>
              <a:off x="3379607" y="1317407"/>
              <a:ext cx="224374" cy="232295"/>
            </a:xfrm>
            <a:prstGeom prst="star5">
              <a:avLst/>
            </a:prstGeom>
            <a:solidFill>
              <a:srgbClr val="FFFF0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5" name="Star: 5 Points 74">
              <a:extLst>
                <a:ext uri="{FF2B5EF4-FFF2-40B4-BE49-F238E27FC236}">
                  <a16:creationId xmlns:a16="http://schemas.microsoft.com/office/drawing/2014/main" id="{A60D5E23-46CB-B33B-5FCA-625AD64669E3}"/>
                </a:ext>
              </a:extLst>
            </p:cNvPr>
            <p:cNvSpPr/>
            <p:nvPr/>
          </p:nvSpPr>
          <p:spPr>
            <a:xfrm>
              <a:off x="2588039" y="1317407"/>
              <a:ext cx="224374" cy="232295"/>
            </a:xfrm>
            <a:prstGeom prst="star5">
              <a:avLst/>
            </a:prstGeom>
            <a:solidFill>
              <a:srgbClr val="00B05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6" name="Star: 5 Points 75">
              <a:extLst>
                <a:ext uri="{FF2B5EF4-FFF2-40B4-BE49-F238E27FC236}">
                  <a16:creationId xmlns:a16="http://schemas.microsoft.com/office/drawing/2014/main" id="{472ACDD4-E099-5C7E-2C94-DA3B00C78280}"/>
                </a:ext>
              </a:extLst>
            </p:cNvPr>
            <p:cNvSpPr/>
            <p:nvPr/>
          </p:nvSpPr>
          <p:spPr>
            <a:xfrm>
              <a:off x="6372368" y="1317407"/>
              <a:ext cx="224374" cy="232295"/>
            </a:xfrm>
            <a:prstGeom prst="star5">
              <a:avLst/>
            </a:prstGeom>
            <a:solidFill>
              <a:srgbClr val="FFFF0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7" name="Star: 5 Points 76">
              <a:extLst>
                <a:ext uri="{FF2B5EF4-FFF2-40B4-BE49-F238E27FC236}">
                  <a16:creationId xmlns:a16="http://schemas.microsoft.com/office/drawing/2014/main" id="{ECBE5004-2271-8706-2C10-126898D02FB8}"/>
                </a:ext>
              </a:extLst>
            </p:cNvPr>
            <p:cNvSpPr/>
            <p:nvPr/>
          </p:nvSpPr>
          <p:spPr>
            <a:xfrm>
              <a:off x="6873888" y="1317407"/>
              <a:ext cx="224374" cy="232295"/>
            </a:xfrm>
            <a:prstGeom prst="star5">
              <a:avLst/>
            </a:prstGeom>
            <a:solidFill>
              <a:srgbClr val="00B050"/>
            </a:solidFill>
            <a:ln w="12700" cap="flat" cmpd="sng" algn="ctr">
              <a:solidFill>
                <a:srgbClr val="B2D33A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8" name="Content Placeholder 2">
              <a:extLst>
                <a:ext uri="{FF2B5EF4-FFF2-40B4-BE49-F238E27FC236}">
                  <a16:creationId xmlns:a16="http://schemas.microsoft.com/office/drawing/2014/main" id="{3DCA28EB-5538-849D-C17A-87799AE6B37F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-171932" y="2252787"/>
              <a:ext cx="1263327" cy="48052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ASICs</a:t>
              </a:r>
            </a:p>
          </p:txBody>
        </p: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B10B011D-133D-5DD6-DC84-FF50A437446F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-146453" y="3929155"/>
              <a:ext cx="1263327" cy="48052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FEBs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D2C01917-D428-DAE2-9CD7-D2AC86D33395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-121659" y="5208812"/>
              <a:ext cx="1263327" cy="48052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QA/QC</a:t>
              </a:r>
            </a:p>
          </p:txBody>
        </p:sp>
      </p:grpSp>
      <p:sp>
        <p:nvSpPr>
          <p:cNvPr id="124" name="Left Brace 123">
            <a:extLst>
              <a:ext uri="{FF2B5EF4-FFF2-40B4-BE49-F238E27FC236}">
                <a16:creationId xmlns:a16="http://schemas.microsoft.com/office/drawing/2014/main" id="{983012B1-4BB3-73E4-FEF0-E20C49C945FD}"/>
              </a:ext>
            </a:extLst>
          </p:cNvPr>
          <p:cNvSpPr/>
          <p:nvPr/>
        </p:nvSpPr>
        <p:spPr>
          <a:xfrm rot="16200000">
            <a:off x="10012756" y="4386263"/>
            <a:ext cx="288057" cy="3158142"/>
          </a:xfrm>
          <a:prstGeom prst="leftBrace">
            <a:avLst>
              <a:gd name="adj1" fmla="val 8333"/>
              <a:gd name="adj2" fmla="val 49322"/>
            </a:avLst>
          </a:prstGeom>
          <a:noFill/>
          <a:ln w="12700" cap="flat" cmpd="sng" algn="ctr">
            <a:solidFill>
              <a:srgbClr val="50489D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5" name="Content Placeholder 2">
            <a:extLst>
              <a:ext uri="{FF2B5EF4-FFF2-40B4-BE49-F238E27FC236}">
                <a16:creationId xmlns:a16="http://schemas.microsoft.com/office/drawing/2014/main" id="{3FE43B4D-C3B0-C0D4-68DC-C48DCBA88EE5}"/>
              </a:ext>
            </a:extLst>
          </p:cNvPr>
          <p:cNvSpPr txBox="1">
            <a:spLocks/>
          </p:cNvSpPr>
          <p:nvPr/>
        </p:nvSpPr>
        <p:spPr>
          <a:xfrm>
            <a:off x="8821175" y="6019730"/>
            <a:ext cx="2703778" cy="339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Sub-Detectors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3B162BB7-63CC-322C-B8D4-D95A683D18ED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Project Schedule Steps</a:t>
            </a:r>
          </a:p>
        </p:txBody>
      </p:sp>
    </p:spTree>
    <p:extLst>
      <p:ext uri="{BB962C8B-B14F-4D97-AF65-F5344CB8AC3E}">
        <p14:creationId xmlns:p14="http://schemas.microsoft.com/office/powerpoint/2010/main" val="236880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819A8-C252-3368-092B-5D8AD2237E94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ASIC/Discrete Production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2C8C1F-3F92-6CE0-84DA-8A1CA5C20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738263"/>
              </p:ext>
            </p:extLst>
          </p:nvPr>
        </p:nvGraphicFramePr>
        <p:xfrm>
          <a:off x="3335384" y="1834363"/>
          <a:ext cx="519901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303">
                  <a:extLst>
                    <a:ext uri="{9D8B030D-6E8A-4147-A177-3AD203B41FA5}">
                      <a16:colId xmlns:a16="http://schemas.microsoft.com/office/drawing/2014/main" val="3537440268"/>
                    </a:ext>
                  </a:extLst>
                </a:gridCol>
                <a:gridCol w="2015959">
                  <a:extLst>
                    <a:ext uri="{9D8B030D-6E8A-4147-A177-3AD203B41FA5}">
                      <a16:colId xmlns:a16="http://schemas.microsoft.com/office/drawing/2014/main" val="2465029011"/>
                    </a:ext>
                  </a:extLst>
                </a:gridCol>
                <a:gridCol w="1680753">
                  <a:extLst>
                    <a:ext uri="{9D8B030D-6E8A-4147-A177-3AD203B41FA5}">
                      <a16:colId xmlns:a16="http://schemas.microsoft.com/office/drawing/2014/main" val="120266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8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2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 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01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152516</TotalTime>
  <Words>423</Words>
  <Application>Microsoft Office PowerPoint</Application>
  <PresentationFormat>Widescreen</PresentationFormat>
  <Paragraphs>95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546</cp:revision>
  <dcterms:created xsi:type="dcterms:W3CDTF">2020-03-06T15:05:08Z</dcterms:created>
  <dcterms:modified xsi:type="dcterms:W3CDTF">2026-04-16T12:06:05Z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