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73" r:id="rId4"/>
    <p:sldId id="274" r:id="rId5"/>
    <p:sldId id="277" r:id="rId6"/>
    <p:sldId id="276" r:id="rId7"/>
    <p:sldId id="279" r:id="rId8"/>
    <p:sldId id="278" r:id="rId9"/>
    <p:sldId id="280" r:id="rId10"/>
    <p:sldId id="281" r:id="rId11"/>
    <p:sldId id="282" r:id="rId12"/>
    <p:sldId id="283" r:id="rId13"/>
    <p:sldId id="275" r:id="rId14"/>
    <p:sldId id="258" r:id="rId15"/>
    <p:sldId id="259" r:id="rId16"/>
    <p:sldId id="260" r:id="rId17"/>
    <p:sldId id="261" r:id="rId18"/>
    <p:sldId id="263" r:id="rId19"/>
    <p:sldId id="262" r:id="rId20"/>
    <p:sldId id="257" r:id="rId21"/>
    <p:sldId id="271" r:id="rId22"/>
    <p:sldId id="264" r:id="rId23"/>
    <p:sldId id="266" r:id="rId24"/>
    <p:sldId id="267" r:id="rId25"/>
    <p:sldId id="268" r:id="rId26"/>
    <p:sldId id="26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/>
    <p:restoredTop sz="94589"/>
  </p:normalViewPr>
  <p:slideViewPr>
    <p:cSldViewPr snapToGrid="0">
      <p:cViewPr varScale="1">
        <p:scale>
          <a:sx n="118" d="100"/>
          <a:sy n="118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AA05-8CAE-2187-031B-BD56FF5F2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20C61-24C1-E4BB-F026-24E571270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8C2EE-37B0-708F-7597-E9F4FF17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A2AA2-29C0-D1CB-566E-6EA04CC1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84B9E-A885-E5AD-D742-6E6A212F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1AA2-FBF5-042E-223F-DCB3D37C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9DAE9-57B5-2449-D4B7-879368CD8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B6A5-80EA-2210-7653-00F12EF4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746D-1D24-820F-7F6B-DA546F9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A86B6-932B-984A-DD75-1DA204B7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C2E1B-59A5-DD4A-A13A-17EF62E61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C0116-BAAC-C392-1C4B-C09B530E1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49438-FD23-80CD-F2A4-CB09E6DC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A5B3-9B8C-CB92-7544-6CBFBDE2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687A8-0E56-E7D1-70A1-D96E43F2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FA81-8CDF-B526-161A-F1B73778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19FE-51C6-4F1C-014C-2CB37F015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30B9C-0890-120F-110A-86C93772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3BC37-4DCB-F5D9-46A3-A536152B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67EB0-D232-3323-2A95-57106B40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3CAF-04DA-7B3E-E373-16EEF130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319B-42ED-E238-B6BF-85CA0B193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7DAB1-BA1F-247F-7D3C-652E984F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43D9D-6F2A-5953-69E1-1E06FD9A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ECBDA-2345-C959-C98C-033C892F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4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5FDB-8C21-307E-A9A0-C3339CAA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00841-FBE1-23D8-6529-7B1D5F19E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EBEED-B2D8-98F0-F6AA-BBBF190C1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74786-C236-A74D-A112-AE277267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09C3B-865C-F59C-5243-FD52608F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FE6B6-A57D-DCFA-288E-6CA8C8FF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1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D074-883B-CB1D-3581-4FBFD051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5D066-8836-1C7A-24E5-3CC927097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93050-C3EC-6CC7-2B4B-E2CC6D8DB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9FCA-632E-1E4B-8693-BBF035A2F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F8AC5-63D4-45CB-740A-BE7E098F5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50288-AE06-7D33-FB51-6A053677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8415B-2049-9A05-D359-9781E63A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4FC70-5258-7617-7FBF-1EABA675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D4BF-08F4-498F-D335-8B09CE86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AB5EE-43DC-F128-6BAD-F61FF6A0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92FA3-A457-7BCF-40C8-C39C71C2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E89C5-D2D2-1AD7-5648-DBD1F8BC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4A446-39EB-77C2-105A-7D4B2AA8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B133C-4276-8E8E-E73F-48F3FBA2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66627-BE31-3E5E-3E68-78558D0A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36E2-FA0F-AE7E-24B4-3B0BF0E6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8A3E-8DAF-6A61-5821-5C633A6D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5DE87-F0F3-F6CB-A01D-F03FF3F42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5F76-15BC-D744-DA9C-9C2595ED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1FC03-D26F-073B-038C-9905EDCD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C7886-2E81-4142-6DA1-BD8430FD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F02E-C85B-C81C-AC7E-7F7DABD0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F7CB1-12CE-3414-1792-2D10E2E27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89287-CDE7-5C91-9B4D-16633C95A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2BA48-0EF0-C642-3B8E-766744DD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32A87-A9CF-BE15-D80B-C9242CE4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FD7A2-6DB5-3BE2-500A-611D95C7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9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2B0A3-1639-E256-D203-BC3639B8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5817B-9BD2-BFAD-39C2-E57736D7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17E0E-5651-4B86-DDA1-297FBFC3D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DAFAB-C1AE-E44D-884B-796D71DB26E9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D9596-01D3-D6F3-2DBA-00A0AFF70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DF727-D1EB-6BEE-2E76-632026F0E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E638-1D7C-3A53-7CF7-B3FB831FF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Backward </a:t>
            </a:r>
            <a:r>
              <a:rPr lang="en-US" dirty="0" err="1"/>
              <a:t>HCal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8C906-7FEB-D18A-98FB-10DC8B746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Tianhao Jin (OSU)</a:t>
            </a:r>
          </a:p>
        </p:txBody>
      </p:sp>
    </p:spTree>
    <p:extLst>
      <p:ext uri="{BB962C8B-B14F-4D97-AF65-F5344CB8AC3E}">
        <p14:creationId xmlns:p14="http://schemas.microsoft.com/office/powerpoint/2010/main" val="362307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6809AF-369F-F835-8079-A01CE4C3D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8" y="643467"/>
            <a:ext cx="83775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F03A556-BD28-2B3C-8E29-25B1703EC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8361"/>
            <a:ext cx="5294716" cy="34812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F4CDF75-CBF7-D5DC-03A8-D55A9069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681745"/>
            <a:ext cx="5294715" cy="34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5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2630-18BB-4852-C8F3-D8B84AC5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07319-5799-F050-6E1F-D6D60AF53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3*3 is a good pick for the isolation region</a:t>
            </a:r>
          </a:p>
          <a:p>
            <a:r>
              <a:rPr lang="en-US" dirty="0"/>
              <a:t>The patterns (isolation ratio, </a:t>
            </a:r>
            <a:r>
              <a:rPr lang="en-US" dirty="0" err="1"/>
              <a:t>cdf</a:t>
            </a:r>
            <a:r>
              <a:rPr lang="en-US" dirty="0"/>
              <a:t> vs ratio) of the muons at different energies are consistent</a:t>
            </a:r>
          </a:p>
          <a:p>
            <a:r>
              <a:rPr lang="en-US" dirty="0"/>
              <a:t>Regardless of energy, there is clear distinction between muon vs pion/neutron</a:t>
            </a:r>
          </a:p>
          <a:p>
            <a:r>
              <a:rPr lang="en-US" dirty="0"/>
              <a:t>All same as expectation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3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9CFC-8890-988A-964C-684109520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028E1-EC74-C2A7-C791-375D61BE1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E7CA-027C-FF0B-7D87-C0D0CE24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435"/>
          </a:xfrm>
        </p:spPr>
        <p:txBody>
          <a:bodyPr/>
          <a:lstStyle/>
          <a:p>
            <a:r>
              <a:rPr lang="en-US" dirty="0"/>
              <a:t>Smaller tiles</a:t>
            </a:r>
          </a:p>
        </p:txBody>
      </p:sp>
      <p:pic>
        <p:nvPicPr>
          <p:cNvPr id="12" name="Content Placeholder 11" descr="A plastic sheet with red grid&#10;&#10;AI-generated content may be incorrect.">
            <a:extLst>
              <a:ext uri="{FF2B5EF4-FFF2-40B4-BE49-F238E27FC236}">
                <a16:creationId xmlns:a16="http://schemas.microsoft.com/office/drawing/2014/main" id="{538B2FB7-C585-76EC-9CD1-2CCB35B27E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1" y="1612264"/>
            <a:ext cx="4540877" cy="4351338"/>
          </a:xfrm>
        </p:spPr>
      </p:pic>
      <p:pic>
        <p:nvPicPr>
          <p:cNvPr id="10" name="Content Placeholder 9" descr="A graph of energy with numbers and symbols&#10;&#10;AI-generated content may be incorrect.">
            <a:extLst>
              <a:ext uri="{FF2B5EF4-FFF2-40B4-BE49-F238E27FC236}">
                <a16:creationId xmlns:a16="http://schemas.microsoft.com/office/drawing/2014/main" id="{16F10AD6-049F-9CC6-65FD-C4468F732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20" y="1298611"/>
            <a:ext cx="5181600" cy="373360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8EF8FF-885F-D88C-AB9D-CEEA41BB4545}"/>
              </a:ext>
            </a:extLst>
          </p:cNvPr>
          <p:cNvSpPr txBox="1"/>
          <p:nvPr/>
        </p:nvSpPr>
        <p:spPr>
          <a:xfrm>
            <a:off x="5656944" y="5374723"/>
            <a:ext cx="561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Divided the scintillator to 100 smaller tiles.</a:t>
            </a:r>
          </a:p>
        </p:txBody>
      </p:sp>
    </p:spTree>
    <p:extLst>
      <p:ext uri="{BB962C8B-B14F-4D97-AF65-F5344CB8AC3E}">
        <p14:creationId xmlns:p14="http://schemas.microsoft.com/office/powerpoint/2010/main" val="122028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E0B1-1BE5-B3A6-45E2-0DF29BAF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13" y="423944"/>
            <a:ext cx="10515600" cy="812034"/>
          </a:xfrm>
        </p:spPr>
        <p:txBody>
          <a:bodyPr>
            <a:normAutofit/>
          </a:bodyPr>
          <a:lstStyle/>
          <a:p>
            <a:r>
              <a:rPr lang="en-US" sz="3600" dirty="0"/>
              <a:t>Weight map for different non-uniformity setup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7360BE-FEB3-77F9-C73E-17045FE465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9587" y="1235978"/>
            <a:ext cx="4327497" cy="413866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0D9227-6735-54BD-A376-ACED67EE4D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235977"/>
            <a:ext cx="4483984" cy="4138661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013FFC-F081-CAE7-269F-51F88E8BD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552" y="5566142"/>
            <a:ext cx="3810532" cy="428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CCA018-3984-97AB-57F4-4DA46165E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130" y="5684271"/>
            <a:ext cx="333422" cy="295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AEB1F0-6553-1CF9-53C9-60715D8B1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24" y="5469928"/>
            <a:ext cx="445794" cy="4286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75A1A2-BFB5-CD61-D0CF-25D3735816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918" y="5550653"/>
            <a:ext cx="4734586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7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816E-E7DD-04C4-801E-C638E1EC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320698"/>
            <a:ext cx="10515600" cy="915035"/>
          </a:xfrm>
        </p:spPr>
        <p:txBody>
          <a:bodyPr>
            <a:normAutofit/>
          </a:bodyPr>
          <a:lstStyle/>
          <a:p>
            <a:r>
              <a:rPr lang="en-US" sz="3600" dirty="0"/>
              <a:t>Weight map for a larger non-uniformity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2536E3-E26C-1589-8660-3FAED091E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1946" y="1292803"/>
            <a:ext cx="4344054" cy="403560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7DD30B-E6AD-4804-3DB6-8FE096DB4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4720" y="1280160"/>
            <a:ext cx="4524149" cy="403560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44964-DBE3-7437-9D2A-443274459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47" y="5328405"/>
            <a:ext cx="4410691" cy="552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B3AEF-6788-F597-C5E9-9C6115A7D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99" y="5433194"/>
            <a:ext cx="323895" cy="362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2DAECA-FACE-A9CB-CC38-614C4A0E4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200" y="5328405"/>
            <a:ext cx="5515745" cy="466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61207-FC38-2554-6C5C-E2D332A23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720" y="5404615"/>
            <a:ext cx="371527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8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493A-7462-35B3-D47A-3213551B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0" y="354615"/>
            <a:ext cx="10515600" cy="801523"/>
          </a:xfrm>
        </p:spPr>
        <p:txBody>
          <a:bodyPr>
            <a:normAutofit/>
          </a:bodyPr>
          <a:lstStyle/>
          <a:p>
            <a:r>
              <a:rPr lang="en-US" sz="3600"/>
              <a:t>Efficiency of proton </a:t>
            </a:r>
            <a:r>
              <a:rPr lang="en-US" sz="3600" dirty="0"/>
              <a:t>of different non-uniformity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5F3227-32C9-28E7-4728-C0DD42854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956" y="1156138"/>
            <a:ext cx="8198503" cy="4842149"/>
          </a:xfrm>
        </p:spPr>
      </p:pic>
    </p:spTree>
    <p:extLst>
      <p:ext uri="{BB962C8B-B14F-4D97-AF65-F5344CB8AC3E}">
        <p14:creationId xmlns:p14="http://schemas.microsoft.com/office/powerpoint/2010/main" val="112088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50FE-DFED-D250-D248-52104184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to date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CF438-C32E-3DFB-78BF-4058A6CF9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4108"/>
            <a:ext cx="5586663" cy="1527175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altLang="zh-CN" dirty="0"/>
              <a:t>1</a:t>
            </a:r>
            <a:r>
              <a:rPr lang="en-US" dirty="0"/>
              <a:t> layers of Polystyrene (2.4cm)</a:t>
            </a:r>
          </a:p>
          <a:p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layers of </a:t>
            </a:r>
            <a:r>
              <a:rPr lang="en-US" dirty="0"/>
              <a:t>StainlessSteelSAE304 (4.0cm)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E1811-37CC-8399-257D-AF02745A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384" y="222361"/>
            <a:ext cx="3119973" cy="64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3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8BD5-FB70-2BD5-13FB-F29E0ADA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A597-FF0B-9244-832E-F480ABAC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1825625"/>
            <a:ext cx="3668109" cy="4351338"/>
          </a:xfrm>
        </p:spPr>
        <p:txBody>
          <a:bodyPr/>
          <a:lstStyle/>
          <a:p>
            <a:r>
              <a:rPr lang="en-US" dirty="0"/>
              <a:t>Find muon</a:t>
            </a:r>
          </a:p>
          <a:p>
            <a:r>
              <a:rPr lang="en-US" dirty="0"/>
              <a:t>Test how the non-uniformity will change the muon detection efficiency.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6AB0B-C153-A625-60E6-99764E052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304" y="796223"/>
            <a:ext cx="7310082" cy="50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8A753-C823-2943-1291-BAED3FF85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4379-79D8-683D-4443-B6B0BAE8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21686" cy="1228544"/>
          </a:xfrm>
        </p:spPr>
        <p:txBody>
          <a:bodyPr/>
          <a:lstStyle/>
          <a:p>
            <a:r>
              <a:rPr lang="en-US" dirty="0"/>
              <a:t>MIP isolation ratio</a:t>
            </a:r>
          </a:p>
        </p:txBody>
      </p:sp>
      <p:pic>
        <p:nvPicPr>
          <p:cNvPr id="5" name="Content Placeholder 4" descr="A diagram of a circle with a red line and blue line&#10;&#10;AI-generated content may be incorrect.">
            <a:extLst>
              <a:ext uri="{FF2B5EF4-FFF2-40B4-BE49-F238E27FC236}">
                <a16:creationId xmlns:a16="http://schemas.microsoft.com/office/drawing/2014/main" id="{F8ED090F-EF41-6353-38DA-0B988D990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475" y="1480457"/>
            <a:ext cx="8439887" cy="4740049"/>
          </a:xfrm>
        </p:spPr>
      </p:pic>
    </p:spTree>
    <p:extLst>
      <p:ext uri="{BB962C8B-B14F-4D97-AF65-F5344CB8AC3E}">
        <p14:creationId xmlns:p14="http://schemas.microsoft.com/office/powerpoint/2010/main" val="267180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F818-EB28-EE0E-BF76-5B9C9AA6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21686" cy="1228544"/>
          </a:xfrm>
        </p:spPr>
        <p:txBody>
          <a:bodyPr/>
          <a:lstStyle/>
          <a:p>
            <a:r>
              <a:rPr lang="en-US" dirty="0"/>
              <a:t>Isolation ratio</a:t>
            </a:r>
          </a:p>
        </p:txBody>
      </p:sp>
      <p:pic>
        <p:nvPicPr>
          <p:cNvPr id="5" name="Content Placeholder 4" descr="A diagram of a circle with a red line and blue line&#10;&#10;AI-generated content may be incorrect.">
            <a:extLst>
              <a:ext uri="{FF2B5EF4-FFF2-40B4-BE49-F238E27FC236}">
                <a16:creationId xmlns:a16="http://schemas.microsoft.com/office/drawing/2014/main" id="{D951730F-7960-B2AF-73D5-A8C7C871C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475" y="1480457"/>
            <a:ext cx="8439887" cy="4740049"/>
          </a:xfrm>
        </p:spPr>
      </p:pic>
    </p:spTree>
    <p:extLst>
      <p:ext uri="{BB962C8B-B14F-4D97-AF65-F5344CB8AC3E}">
        <p14:creationId xmlns:p14="http://schemas.microsoft.com/office/powerpoint/2010/main" val="314382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698EE-C0A7-F4A1-519B-F3691C1063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2047968"/>
            <a:ext cx="5181600" cy="37906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61DA04-F597-1741-3241-37E62CB2CF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2169299"/>
            <a:ext cx="5181600" cy="36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7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5D0A9-F27F-FC73-647F-96954EED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411782"/>
            <a:ext cx="3455821" cy="481353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Muon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FA1A0A-154E-F026-8EB3-DEC1C6507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061611"/>
            <a:ext cx="3455821" cy="895524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000" dirty="0"/>
              <a:t>10 GeV muon per event</a:t>
            </a:r>
          </a:p>
          <a:p>
            <a:r>
              <a:rPr lang="en-US" sz="2000" dirty="0"/>
              <a:t>10,000 events</a:t>
            </a:r>
          </a:p>
          <a:p>
            <a:r>
              <a:rPr lang="en-US" sz="2000" dirty="0"/>
              <a:t>&lt;0.3 MeV skipped </a:t>
            </a:r>
          </a:p>
        </p:txBody>
      </p:sp>
      <p:pic>
        <p:nvPicPr>
          <p:cNvPr id="7" name="Content Placeholder 6" descr="A graph of a graph&#10;&#10;AI-generated content may be incorrect.">
            <a:extLst>
              <a:ext uri="{FF2B5EF4-FFF2-40B4-BE49-F238E27FC236}">
                <a16:creationId xmlns:a16="http://schemas.microsoft.com/office/drawing/2014/main" id="{FCC223C9-D80A-51A2-BD68-27673C975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420" y="1185369"/>
            <a:ext cx="6043452" cy="4487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1A25D-BB28-EFDB-8CA8-E735BCE6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8" y="2434083"/>
            <a:ext cx="5070537" cy="37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1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01A8-91B0-F6D5-6FE3-9D6B667B7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FB9F-0B00-E6CE-ABD3-59E838A8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411782"/>
            <a:ext cx="3455821" cy="481353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Neutron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03FA20-EF75-0BF1-ABB2-93E416F7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061611"/>
            <a:ext cx="3455821" cy="895524"/>
          </a:xfrm>
        </p:spPr>
        <p:txBody>
          <a:bodyPr anchor="t">
            <a:normAutofit/>
          </a:bodyPr>
          <a:lstStyle/>
          <a:p>
            <a:r>
              <a:rPr lang="en-US" sz="2000" dirty="0"/>
              <a:t>10 GeV neutron per event</a:t>
            </a:r>
          </a:p>
          <a:p>
            <a:r>
              <a:rPr lang="en-US" sz="2000" dirty="0"/>
              <a:t>10,000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52509-3490-9DA3-194E-D9A52473A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65" y="893135"/>
            <a:ext cx="6622156" cy="4810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079DE6-B9C8-B513-DA86-3916E2AC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02" y="2498341"/>
            <a:ext cx="5006163" cy="36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8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931B9-629C-DFFC-F351-3855CCDD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7491-1C03-8E40-B620-69B78B84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411782"/>
            <a:ext cx="3455821" cy="481353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Pi-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21C285-9DAD-96E5-CEB3-A9FF72A7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061611"/>
            <a:ext cx="3455821" cy="895524"/>
          </a:xfrm>
        </p:spPr>
        <p:txBody>
          <a:bodyPr anchor="t">
            <a:normAutofit/>
          </a:bodyPr>
          <a:lstStyle/>
          <a:p>
            <a:r>
              <a:rPr lang="en-US" sz="2000" dirty="0"/>
              <a:t>10 GeV pi- per event</a:t>
            </a:r>
          </a:p>
          <a:p>
            <a:r>
              <a:rPr lang="en-US" sz="2000" dirty="0"/>
              <a:t>10,000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8C50D-A4EF-D4BA-34D7-C151DCE3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869" y="867670"/>
            <a:ext cx="6537251" cy="4780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B9084F-3A61-0549-A628-4C59E0746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47" y="2570653"/>
            <a:ext cx="5019693" cy="36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34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D3839-F405-0753-A2D8-7D582A27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26" y="329917"/>
            <a:ext cx="5169684" cy="3392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B04707-C047-D169-A78D-F58ABF8C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397" y="329917"/>
            <a:ext cx="5169685" cy="3369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4E0194-BF5A-86F1-B33E-0024802FC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60" y="3771533"/>
            <a:ext cx="4420846" cy="2909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408FD-292A-886E-90EF-8A123B47B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771" y="3771533"/>
            <a:ext cx="4423126" cy="2909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E73730-8196-F8B4-CF01-F69EE2D24C4C}"/>
              </a:ext>
            </a:extLst>
          </p:cNvPr>
          <p:cNvSpPr txBox="1"/>
          <p:nvPr/>
        </p:nvSpPr>
        <p:spPr>
          <a:xfrm>
            <a:off x="5618010" y="4529469"/>
            <a:ext cx="79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Muon</a:t>
            </a:r>
          </a:p>
        </p:txBody>
      </p:sp>
    </p:spTree>
    <p:extLst>
      <p:ext uri="{BB962C8B-B14F-4D97-AF65-F5344CB8AC3E}">
        <p14:creationId xmlns:p14="http://schemas.microsoft.com/office/powerpoint/2010/main" val="3789481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10245-20C7-02BA-1E1B-ED820AE4A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54" y="3856957"/>
            <a:ext cx="4254354" cy="2819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7E923-5C52-7DC1-E442-0FC57D9CB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6" y="181689"/>
            <a:ext cx="5206447" cy="3433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74A0F-C920-7C80-536A-58B93D466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1689"/>
            <a:ext cx="5229834" cy="3433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E7525-E51B-96E4-ECAD-6FA68C81F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336" y="3856957"/>
            <a:ext cx="4323010" cy="2819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922AE-81E4-1971-1075-CDF6258FAD80}"/>
              </a:ext>
            </a:extLst>
          </p:cNvPr>
          <p:cNvSpPr txBox="1"/>
          <p:nvPr/>
        </p:nvSpPr>
        <p:spPr>
          <a:xfrm>
            <a:off x="5497033" y="4688958"/>
            <a:ext cx="108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</a:t>
            </a:r>
          </a:p>
        </p:txBody>
      </p:sp>
    </p:spTree>
    <p:extLst>
      <p:ext uri="{BB962C8B-B14F-4D97-AF65-F5344CB8AC3E}">
        <p14:creationId xmlns:p14="http://schemas.microsoft.com/office/powerpoint/2010/main" val="2619648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FC89B-C20B-3266-33C9-69324BBD1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7" y="271462"/>
            <a:ext cx="5081586" cy="3335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E6BAFB-787F-F956-A436-F4C4D954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271461"/>
            <a:ext cx="5081586" cy="33541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E8F799-B95E-244B-8EF9-56AC53889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7" y="3625610"/>
            <a:ext cx="4700588" cy="3021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C260B-B27A-BB79-F5D7-E165A5DE9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73" y="3625610"/>
            <a:ext cx="4700588" cy="3050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76C08-D434-C841-3232-982B4BDAE58C}"/>
              </a:ext>
            </a:extLst>
          </p:cNvPr>
          <p:cNvSpPr txBox="1"/>
          <p:nvPr/>
        </p:nvSpPr>
        <p:spPr>
          <a:xfrm>
            <a:off x="5953123" y="4596629"/>
            <a:ext cx="5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Pi-</a:t>
            </a:r>
          </a:p>
        </p:txBody>
      </p:sp>
    </p:spTree>
    <p:extLst>
      <p:ext uri="{BB962C8B-B14F-4D97-AF65-F5344CB8AC3E}">
        <p14:creationId xmlns:p14="http://schemas.microsoft.com/office/powerpoint/2010/main" val="362033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03DA-FEFC-E17D-C386-FC9E7F1B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isolation region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5D948B-B8E4-F4D7-E683-01669AEFCF33}"/>
              </a:ext>
            </a:extLst>
          </p:cNvPr>
          <p:cNvSpPr/>
          <p:nvPr/>
        </p:nvSpPr>
        <p:spPr>
          <a:xfrm>
            <a:off x="2719448" y="229193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A2290-D629-AE1A-62D9-515616057614}"/>
              </a:ext>
            </a:extLst>
          </p:cNvPr>
          <p:cNvSpPr/>
          <p:nvPr/>
        </p:nvSpPr>
        <p:spPr>
          <a:xfrm>
            <a:off x="3488766" y="229193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7AE59-8BCA-7A2A-B9C5-A60F4A592B29}"/>
              </a:ext>
            </a:extLst>
          </p:cNvPr>
          <p:cNvSpPr/>
          <p:nvPr/>
        </p:nvSpPr>
        <p:spPr>
          <a:xfrm>
            <a:off x="2719050" y="3063240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DABBB-70D3-1FC3-48CE-946D208F7997}"/>
              </a:ext>
            </a:extLst>
          </p:cNvPr>
          <p:cNvSpPr/>
          <p:nvPr/>
        </p:nvSpPr>
        <p:spPr>
          <a:xfrm>
            <a:off x="2719050" y="3834542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9A4473-88DE-6884-FF00-EEDC30BAE390}"/>
              </a:ext>
            </a:extLst>
          </p:cNvPr>
          <p:cNvSpPr/>
          <p:nvPr/>
        </p:nvSpPr>
        <p:spPr>
          <a:xfrm>
            <a:off x="4258084" y="229193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196042-5B84-7D08-8310-4A5951208BC3}"/>
              </a:ext>
            </a:extLst>
          </p:cNvPr>
          <p:cNvSpPr/>
          <p:nvPr/>
        </p:nvSpPr>
        <p:spPr>
          <a:xfrm>
            <a:off x="4258084" y="3063240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65B82-EEC0-D5FA-D538-1255C708E6FA}"/>
              </a:ext>
            </a:extLst>
          </p:cNvPr>
          <p:cNvSpPr/>
          <p:nvPr/>
        </p:nvSpPr>
        <p:spPr>
          <a:xfrm>
            <a:off x="4258084" y="3834542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33B42B-0ED4-C0D4-9E71-F6F11CBB0BF5}"/>
              </a:ext>
            </a:extLst>
          </p:cNvPr>
          <p:cNvSpPr/>
          <p:nvPr/>
        </p:nvSpPr>
        <p:spPr>
          <a:xfrm>
            <a:off x="3488766" y="3834542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67550-890E-E5A4-C99F-09AF63AE6AC8}"/>
              </a:ext>
            </a:extLst>
          </p:cNvPr>
          <p:cNvSpPr/>
          <p:nvPr/>
        </p:nvSpPr>
        <p:spPr>
          <a:xfrm>
            <a:off x="3488567" y="3063240"/>
            <a:ext cx="731520" cy="7315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A16AD-AFD4-560D-883C-2BA27A214F4A}"/>
              </a:ext>
            </a:extLst>
          </p:cNvPr>
          <p:cNvSpPr txBox="1"/>
          <p:nvPr/>
        </p:nvSpPr>
        <p:spPr>
          <a:xfrm>
            <a:off x="6096000" y="3023458"/>
            <a:ext cx="1113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3*3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61ABD-B8E5-F6DA-5459-374D654029FA}"/>
              </a:ext>
            </a:extLst>
          </p:cNvPr>
          <p:cNvSpPr txBox="1"/>
          <p:nvPr/>
        </p:nvSpPr>
        <p:spPr>
          <a:xfrm>
            <a:off x="2719050" y="4566062"/>
            <a:ext cx="76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FED42B-5FFD-B09D-DD5A-D7D95FBE9878}"/>
              </a:ext>
            </a:extLst>
          </p:cNvPr>
          <p:cNvSpPr txBox="1"/>
          <p:nvPr/>
        </p:nvSpPr>
        <p:spPr>
          <a:xfrm rot="16200000">
            <a:off x="1895283" y="3894508"/>
            <a:ext cx="97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6464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9DF2-2768-EBF6-FA99-51AF5CE9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comparison (10GeV)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C4CFE4-3C30-E645-0649-A8C0C1B45D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02575"/>
            <a:ext cx="5181600" cy="3797438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8887389-BE9E-1D2C-AC9A-E5D0532DA3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2102575"/>
            <a:ext cx="5181600" cy="3805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06F8D0-0432-35E9-667B-DDF6482055DE}"/>
              </a:ext>
            </a:extLst>
          </p:cNvPr>
          <p:cNvSpPr txBox="1"/>
          <p:nvPr/>
        </p:nvSpPr>
        <p:spPr>
          <a:xfrm>
            <a:off x="10178144" y="5641367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ratio</a:t>
            </a:r>
          </a:p>
        </p:txBody>
      </p:sp>
    </p:spTree>
    <p:extLst>
      <p:ext uri="{BB962C8B-B14F-4D97-AF65-F5344CB8AC3E}">
        <p14:creationId xmlns:p14="http://schemas.microsoft.com/office/powerpoint/2010/main" val="10165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67C3-D750-0532-5188-30EFB38A2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1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0C684E-5903-3500-732C-92F8655264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06644"/>
            <a:ext cx="5181600" cy="37893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941C564-A823-0324-0EC3-686451DEBE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09882"/>
            <a:ext cx="5181600" cy="378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6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1D3F6-3C9B-9389-6A8C-76EB0EC14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6B92-BD62-1DF6-28F7-E047A386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11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5AC0A9-9B7A-2046-E62C-F4DBAA400B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95389"/>
            <a:ext cx="5181600" cy="381181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664DD22-C808-D33D-D344-4A7984D256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06338"/>
            <a:ext cx="5181600" cy="378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7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ED85-C0C0-4356-95A8-B69D205FA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Energy comparison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DAD4F-AA77-753B-0EF7-776C81668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6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aph of a number of layers&#10;&#10;AI-generated content may be incorrect.">
            <a:extLst>
              <a:ext uri="{FF2B5EF4-FFF2-40B4-BE49-F238E27FC236}">
                <a16:creationId xmlns:a16="http://schemas.microsoft.com/office/drawing/2014/main" id="{986E2A16-7544-8D66-79FE-9B13385A9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766" y="643467"/>
            <a:ext cx="75284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327BAE-A568-3CBE-3BE3-FE79A6B89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64" y="643467"/>
            <a:ext cx="85708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4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7747</TotalTime>
  <Words>172</Words>
  <Application>Microsoft Macintosh PowerPoint</Application>
  <PresentationFormat>Widescreen</PresentationFormat>
  <Paragraphs>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Backward HCal  update</vt:lpstr>
      <vt:lpstr>MIP isolation ratio</vt:lpstr>
      <vt:lpstr>New isolation region</vt:lpstr>
      <vt:lpstr>All comparison (10GeV)</vt:lpstr>
      <vt:lpstr>Layer 1</vt:lpstr>
      <vt:lpstr>Layer 11</vt:lpstr>
      <vt:lpstr>Different Energy comparison</vt:lpstr>
      <vt:lpstr>PowerPoint Presentation</vt:lpstr>
      <vt:lpstr>PowerPoint Presentation</vt:lpstr>
      <vt:lpstr>PowerPoint Presentation</vt:lpstr>
      <vt:lpstr>PowerPoint Presentation</vt:lpstr>
      <vt:lpstr>Conclusion</vt:lpstr>
      <vt:lpstr>Back up</vt:lpstr>
      <vt:lpstr>Smaller tiles</vt:lpstr>
      <vt:lpstr>Weight map for different non-uniformity setup</vt:lpstr>
      <vt:lpstr>Weight map for a larger non-uniformity</vt:lpstr>
      <vt:lpstr>Efficiency of proton of different non-uniformity</vt:lpstr>
      <vt:lpstr>Up to date geometry</vt:lpstr>
      <vt:lpstr>Goal</vt:lpstr>
      <vt:lpstr>Isolation ratio</vt:lpstr>
      <vt:lpstr>PowerPoint Presentation</vt:lpstr>
      <vt:lpstr>Muon</vt:lpstr>
      <vt:lpstr>Neutron</vt:lpstr>
      <vt:lpstr>Pi-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Jin, Tianhao</dc:creator>
  <cp:lastModifiedBy>Jin, Tianhao</cp:lastModifiedBy>
  <cp:revision>6</cp:revision>
  <dcterms:created xsi:type="dcterms:W3CDTF">2026-02-09T21:05:34Z</dcterms:created>
  <dcterms:modified xsi:type="dcterms:W3CDTF">2026-04-06T20:33:36Z</dcterms:modified>
</cp:coreProperties>
</file>