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350" r:id="rId2"/>
    <p:sldId id="257" r:id="rId3"/>
    <p:sldId id="381" r:id="rId4"/>
    <p:sldId id="372" r:id="rId5"/>
    <p:sldId id="2147375425" r:id="rId6"/>
    <p:sldId id="377" r:id="rId7"/>
    <p:sldId id="379" r:id="rId8"/>
    <p:sldId id="380" r:id="rId9"/>
    <p:sldId id="369" r:id="rId10"/>
    <p:sldId id="2147375414" r:id="rId11"/>
    <p:sldId id="2147375415" r:id="rId12"/>
    <p:sldId id="2147375417" r:id="rId13"/>
    <p:sldId id="388" r:id="rId14"/>
    <p:sldId id="2147375424" r:id="rId15"/>
    <p:sldId id="390" r:id="rId16"/>
    <p:sldId id="286" r:id="rId17"/>
    <p:sldId id="300" r:id="rId18"/>
    <p:sldId id="264" r:id="rId19"/>
    <p:sldId id="2147375419" r:id="rId20"/>
    <p:sldId id="618" r:id="rId21"/>
    <p:sldId id="326" r:id="rId22"/>
    <p:sldId id="2147375422" r:id="rId23"/>
    <p:sldId id="2147375421" r:id="rId24"/>
    <p:sldId id="2147375423" r:id="rId25"/>
    <p:sldId id="268" r:id="rId26"/>
    <p:sldId id="270" r:id="rId27"/>
    <p:sldId id="2147375410" r:id="rId28"/>
    <p:sldId id="2147375416" r:id="rId29"/>
    <p:sldId id="2304" r:id="rId30"/>
    <p:sldId id="2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F1F02-4F29-BC44-BF7C-9779E17402D4}" v="139" dt="2026-06-22T12:45:34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 autoAdjust="0"/>
    <p:restoredTop sz="94631"/>
  </p:normalViewPr>
  <p:slideViewPr>
    <p:cSldViewPr snapToGrid="0" snapToObjects="1">
      <p:cViewPr varScale="1">
        <p:scale>
          <a:sx n="149" d="100"/>
          <a:sy n="149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83DBFA2D-0759-53BA-9977-A3C37E44B875}"/>
    <pc:docChg chg="undo custSel addSld delSld modSld sldOrd">
      <pc:chgData name="Fischer, Wolfram" userId="99129c38-454d-40b3-bad3-fa13926f419c" providerId="ADAL" clId="{83DBFA2D-0759-53BA-9977-A3C37E44B875}" dt="2026-06-22T12:45:43.882" v="2914" actId="6549"/>
      <pc:docMkLst>
        <pc:docMk/>
      </pc:docMkLst>
      <pc:sldChg chg="modSp add del mod">
        <pc:chgData name="Fischer, Wolfram" userId="99129c38-454d-40b3-bad3-fa13926f419c" providerId="ADAL" clId="{83DBFA2D-0759-53BA-9977-A3C37E44B875}" dt="2026-06-21T20:37:56.436" v="2607" actId="2696"/>
        <pc:sldMkLst>
          <pc:docMk/>
          <pc:sldMk cId="0" sldId="256"/>
        </pc:sldMkLst>
        <pc:spChg chg="mod">
          <ac:chgData name="Fischer, Wolfram" userId="99129c38-454d-40b3-bad3-fa13926f419c" providerId="ADAL" clId="{83DBFA2D-0759-53BA-9977-A3C37E44B875}" dt="2026-06-21T20:32:40.758" v="2248" actId="207"/>
          <ac:spMkLst>
            <pc:docMk/>
            <pc:sldMk cId="0" sldId="256"/>
            <ac:spMk id="4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20:32:46.481" v="2249" actId="207"/>
          <ac:spMkLst>
            <pc:docMk/>
            <pc:sldMk cId="0" sldId="256"/>
            <ac:spMk id="6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20:32:55.310" v="2250" actId="207"/>
          <ac:spMkLst>
            <pc:docMk/>
            <pc:sldMk cId="0" sldId="256"/>
            <ac:spMk id="13" creationId="{00000000-0000-0000-0000-000000000000}"/>
          </ac:spMkLst>
        </pc:spChg>
      </pc:sldChg>
      <pc:sldChg chg="modSp mod">
        <pc:chgData name="Fischer, Wolfram" userId="99129c38-454d-40b3-bad3-fa13926f419c" providerId="ADAL" clId="{83DBFA2D-0759-53BA-9977-A3C37E44B875}" dt="2026-06-21T17:07:33.058" v="2029" actId="6549"/>
        <pc:sldMkLst>
          <pc:docMk/>
          <pc:sldMk cId="0" sldId="257"/>
        </pc:sldMkLst>
        <pc:spChg chg="mod">
          <ac:chgData name="Fischer, Wolfram" userId="99129c38-454d-40b3-bad3-fa13926f419c" providerId="ADAL" clId="{83DBFA2D-0759-53BA-9977-A3C37E44B875}" dt="2026-06-20T21:07:40.423" v="10" actId="20577"/>
          <ac:spMkLst>
            <pc:docMk/>
            <pc:sldMk cId="0" sldId="257"/>
            <ac:spMk id="8" creationId="{5CF0A125-6B3D-2103-52F8-8905AC928A13}"/>
          </ac:spMkLst>
        </pc:spChg>
        <pc:spChg chg="mod">
          <ac:chgData name="Fischer, Wolfram" userId="99129c38-454d-40b3-bad3-fa13926f419c" providerId="ADAL" clId="{83DBFA2D-0759-53BA-9977-A3C37E44B875}" dt="2026-06-20T21:16:45.757" v="453" actId="20577"/>
          <ac:spMkLst>
            <pc:docMk/>
            <pc:sldMk cId="0" sldId="257"/>
            <ac:spMk id="13" creationId="{E209A3D8-D09B-4177-FA5F-231E4F061C10}"/>
          </ac:spMkLst>
        </pc:spChg>
        <pc:spChg chg="mod">
          <ac:chgData name="Fischer, Wolfram" userId="99129c38-454d-40b3-bad3-fa13926f419c" providerId="ADAL" clId="{83DBFA2D-0759-53BA-9977-A3C37E44B875}" dt="2026-06-20T21:07:01.602" v="9" actId="20577"/>
          <ac:spMkLst>
            <pc:docMk/>
            <pc:sldMk cId="0" sldId="257"/>
            <ac:spMk id="14" creationId="{0593E129-75F8-B354-B13C-76175A0B1A2D}"/>
          </ac:spMkLst>
        </pc:spChg>
        <pc:spChg chg="mod">
          <ac:chgData name="Fischer, Wolfram" userId="99129c38-454d-40b3-bad3-fa13926f419c" providerId="ADAL" clId="{83DBFA2D-0759-53BA-9977-A3C37E44B875}" dt="2026-06-21T17:07:33.058" v="2029" actId="6549"/>
          <ac:spMkLst>
            <pc:docMk/>
            <pc:sldMk cId="0" sldId="257"/>
            <ac:spMk id="15" creationId="{E83247DA-38F6-55A8-AF24-1346D08F8F97}"/>
          </ac:spMkLst>
        </pc:spChg>
      </pc:sldChg>
      <pc:sldChg chg="del">
        <pc:chgData name="Fischer, Wolfram" userId="99129c38-454d-40b3-bad3-fa13926f419c" providerId="ADAL" clId="{83DBFA2D-0759-53BA-9977-A3C37E44B875}" dt="2026-06-21T17:03:03.016" v="1911" actId="2696"/>
        <pc:sldMkLst>
          <pc:docMk/>
          <pc:sldMk cId="0" sldId="262"/>
        </pc:sldMkLst>
      </pc:sldChg>
      <pc:sldChg chg="del">
        <pc:chgData name="Fischer, Wolfram" userId="99129c38-454d-40b3-bad3-fa13926f419c" providerId="ADAL" clId="{83DBFA2D-0759-53BA-9977-A3C37E44B875}" dt="2026-06-21T20:14:52.146" v="2222" actId="2696"/>
        <pc:sldMkLst>
          <pc:docMk/>
          <pc:sldMk cId="651685136" sldId="263"/>
        </pc:sldMkLst>
      </pc:sldChg>
      <pc:sldChg chg="addSp modSp mod ord">
        <pc:chgData name="Fischer, Wolfram" userId="99129c38-454d-40b3-bad3-fa13926f419c" providerId="ADAL" clId="{83DBFA2D-0759-53BA-9977-A3C37E44B875}" dt="2026-06-21T17:02:08.832" v="1899" actId="20577"/>
        <pc:sldMkLst>
          <pc:docMk/>
          <pc:sldMk cId="0" sldId="264"/>
        </pc:sldMkLst>
        <pc:spChg chg="mod">
          <ac:chgData name="Fischer, Wolfram" userId="99129c38-454d-40b3-bad3-fa13926f419c" providerId="ADAL" clId="{83DBFA2D-0759-53BA-9977-A3C37E44B875}" dt="2026-06-21T16:37:46.675" v="1287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2:08.832" v="1899" actId="20577"/>
          <ac:spMkLst>
            <pc:docMk/>
            <pc:sldMk cId="0" sldId="264"/>
            <ac:spMk id="3" creationId="{00000000-0000-0000-0000-000000000000}"/>
          </ac:spMkLst>
        </pc:spChg>
        <pc:picChg chg="add mod">
          <ac:chgData name="Fischer, Wolfram" userId="99129c38-454d-40b3-bad3-fa13926f419c" providerId="ADAL" clId="{83DBFA2D-0759-53BA-9977-A3C37E44B875}" dt="2026-06-21T16:44:55.655" v="1537" actId="1076"/>
          <ac:picMkLst>
            <pc:docMk/>
            <pc:sldMk cId="0" sldId="264"/>
            <ac:picMk id="5" creationId="{B68F867B-1C14-C6F7-0F64-CBB0B5E3FA10}"/>
          </ac:picMkLst>
        </pc:picChg>
      </pc:sldChg>
      <pc:sldChg chg="del">
        <pc:chgData name="Fischer, Wolfram" userId="99129c38-454d-40b3-bad3-fa13926f419c" providerId="ADAL" clId="{83DBFA2D-0759-53BA-9977-A3C37E44B875}" dt="2026-06-21T17:04:07.583" v="1913" actId="2696"/>
        <pc:sldMkLst>
          <pc:docMk/>
          <pc:sldMk cId="0" sldId="265"/>
        </pc:sldMkLst>
      </pc:sldChg>
      <pc:sldChg chg="del">
        <pc:chgData name="Fischer, Wolfram" userId="99129c38-454d-40b3-bad3-fa13926f419c" providerId="ADAL" clId="{83DBFA2D-0759-53BA-9977-A3C37E44B875}" dt="2026-06-21T16:51:44.838" v="1693" actId="2696"/>
        <pc:sldMkLst>
          <pc:docMk/>
          <pc:sldMk cId="0" sldId="266"/>
        </pc:sldMkLst>
      </pc:sldChg>
      <pc:sldChg chg="del">
        <pc:chgData name="Fischer, Wolfram" userId="99129c38-454d-40b3-bad3-fa13926f419c" providerId="ADAL" clId="{83DBFA2D-0759-53BA-9977-A3C37E44B875}" dt="2026-06-21T16:49:59.296" v="1678" actId="2696"/>
        <pc:sldMkLst>
          <pc:docMk/>
          <pc:sldMk cId="0" sldId="267"/>
        </pc:sldMkLst>
      </pc:sldChg>
      <pc:sldChg chg="modSp mod">
        <pc:chgData name="Fischer, Wolfram" userId="99129c38-454d-40b3-bad3-fa13926f419c" providerId="ADAL" clId="{83DBFA2D-0759-53BA-9977-A3C37E44B875}" dt="2026-06-21T20:53:56.846" v="2773" actId="20577"/>
        <pc:sldMkLst>
          <pc:docMk/>
          <pc:sldMk cId="0" sldId="268"/>
        </pc:sldMkLst>
        <pc:spChg chg="mod">
          <ac:chgData name="Fischer, Wolfram" userId="99129c38-454d-40b3-bad3-fa13926f419c" providerId="ADAL" clId="{83DBFA2D-0759-53BA-9977-A3C37E44B875}" dt="2026-06-21T20:53:56.846" v="2773" actId="20577"/>
          <ac:spMkLst>
            <pc:docMk/>
            <pc:sldMk cId="0" sldId="268"/>
            <ac:spMk id="2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20:35:41.877" v="2562" actId="14100"/>
          <ac:spMkLst>
            <pc:docMk/>
            <pc:sldMk cId="0" sldId="268"/>
            <ac:spMk id="3" creationId="{00000000-0000-0000-0000-000000000000}"/>
          </ac:spMkLst>
        </pc:spChg>
      </pc:sldChg>
      <pc:sldChg chg="addSp modSp mod ord modAnim">
        <pc:chgData name="Fischer, Wolfram" userId="99129c38-454d-40b3-bad3-fa13926f419c" providerId="ADAL" clId="{83DBFA2D-0759-53BA-9977-A3C37E44B875}" dt="2026-06-21T20:37:22.816" v="2606" actId="20577"/>
        <pc:sldMkLst>
          <pc:docMk/>
          <pc:sldMk cId="0" sldId="270"/>
        </pc:sldMkLst>
        <pc:spChg chg="mod">
          <ac:chgData name="Fischer, Wolfram" userId="99129c38-454d-40b3-bad3-fa13926f419c" providerId="ADAL" clId="{83DBFA2D-0759-53BA-9977-A3C37E44B875}" dt="2026-06-21T20:33:13.015" v="2271" actId="20577"/>
          <ac:spMkLst>
            <pc:docMk/>
            <pc:sldMk cId="0" sldId="270"/>
            <ac:spMk id="2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20:37:22.816" v="2606" actId="20577"/>
          <ac:spMkLst>
            <pc:docMk/>
            <pc:sldMk cId="0" sldId="270"/>
            <ac:spMk id="3" creationId="{00000000-0000-0000-0000-000000000000}"/>
          </ac:spMkLst>
        </pc:spChg>
        <pc:picChg chg="add mod">
          <ac:chgData name="Fischer, Wolfram" userId="99129c38-454d-40b3-bad3-fa13926f419c" providerId="ADAL" clId="{83DBFA2D-0759-53BA-9977-A3C37E44B875}" dt="2026-06-21T20:36:59.915" v="2582" actId="14100"/>
          <ac:picMkLst>
            <pc:docMk/>
            <pc:sldMk cId="0" sldId="270"/>
            <ac:picMk id="4" creationId="{5F5E99FD-AE25-1FFF-8108-2BFC7E0F86B8}"/>
          </ac:picMkLst>
        </pc:picChg>
      </pc:sldChg>
      <pc:sldChg chg="del">
        <pc:chgData name="Fischer, Wolfram" userId="99129c38-454d-40b3-bad3-fa13926f419c" providerId="ADAL" clId="{83DBFA2D-0759-53BA-9977-A3C37E44B875}" dt="2026-06-21T16:50:49.581" v="1692" actId="2696"/>
        <pc:sldMkLst>
          <pc:docMk/>
          <pc:sldMk cId="0" sldId="271"/>
        </pc:sldMkLst>
      </pc:sldChg>
      <pc:sldChg chg="addSp delSp modSp add mod setBg">
        <pc:chgData name="Fischer, Wolfram" userId="99129c38-454d-40b3-bad3-fa13926f419c" providerId="ADAL" clId="{83DBFA2D-0759-53BA-9977-A3C37E44B875}" dt="2026-06-21T16:59:04.057" v="1754" actId="1076"/>
        <pc:sldMkLst>
          <pc:docMk/>
          <pc:sldMk cId="0" sldId="286"/>
        </pc:sldMkLst>
        <pc:spChg chg="add mod">
          <ac:chgData name="Fischer, Wolfram" userId="99129c38-454d-40b3-bad3-fa13926f419c" providerId="ADAL" clId="{83DBFA2D-0759-53BA-9977-A3C37E44B875}" dt="2026-06-21T16:58:59.769" v="1753" actId="14100"/>
          <ac:spMkLst>
            <pc:docMk/>
            <pc:sldMk cId="0" sldId="286"/>
            <ac:spMk id="2" creationId="{68B1F4EF-F2AD-7AB6-3918-54FC21FA2CBD}"/>
          </ac:spMkLst>
        </pc:spChg>
        <pc:spChg chg="del mod">
          <ac:chgData name="Fischer, Wolfram" userId="99129c38-454d-40b3-bad3-fa13926f419c" providerId="ADAL" clId="{83DBFA2D-0759-53BA-9977-A3C37E44B875}" dt="2026-06-21T16:35:55.355" v="1236" actId="478"/>
          <ac:spMkLst>
            <pc:docMk/>
            <pc:sldMk cId="0" sldId="286"/>
            <ac:spMk id="21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04.057" v="1754" actId="1076"/>
          <ac:spMkLst>
            <pc:docMk/>
            <pc:sldMk cId="0" sldId="286"/>
            <ac:spMk id="51205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07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08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0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1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12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3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4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15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6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17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18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50.496" v="1255" actId="692"/>
          <ac:spMkLst>
            <pc:docMk/>
            <pc:sldMk cId="0" sldId="286"/>
            <ac:spMk id="51219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2:39.056" v="1704" actId="1076"/>
          <ac:spMkLst>
            <pc:docMk/>
            <pc:sldMk cId="0" sldId="286"/>
            <ac:spMk id="51221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36:29.557" v="1247" actId="692"/>
          <ac:spMkLst>
            <pc:docMk/>
            <pc:sldMk cId="0" sldId="286"/>
            <ac:spMk id="51223" creationId="{00000000-0000-0000-0000-000000000000}"/>
          </ac:spMkLst>
        </pc:spChg>
        <pc:grpChg chg="mod">
          <ac:chgData name="Fischer, Wolfram" userId="99129c38-454d-40b3-bad3-fa13926f419c" providerId="ADAL" clId="{83DBFA2D-0759-53BA-9977-A3C37E44B875}" dt="2026-06-21T16:36:17.608" v="1240" actId="207"/>
          <ac:grpSpMkLst>
            <pc:docMk/>
            <pc:sldMk cId="0" sldId="286"/>
            <ac:grpSpMk id="51224" creationId="{00000000-0000-0000-0000-000000000000}"/>
          </ac:grpSpMkLst>
        </pc:grpChg>
        <pc:grpChg chg="mod">
          <ac:chgData name="Fischer, Wolfram" userId="99129c38-454d-40b3-bad3-fa13926f419c" providerId="ADAL" clId="{83DBFA2D-0759-53BA-9977-A3C37E44B875}" dt="2026-06-21T16:36:17.608" v="1240" actId="207"/>
          <ac:grpSpMkLst>
            <pc:docMk/>
            <pc:sldMk cId="0" sldId="286"/>
            <ac:grpSpMk id="51226" creationId="{00000000-0000-0000-0000-000000000000}"/>
          </ac:grpSpMkLst>
        </pc:grpChg>
      </pc:sldChg>
      <pc:sldChg chg="delSp modSp add mod">
        <pc:chgData name="Fischer, Wolfram" userId="99129c38-454d-40b3-bad3-fa13926f419c" providerId="ADAL" clId="{83DBFA2D-0759-53BA-9977-A3C37E44B875}" dt="2026-06-21T17:01:35.826" v="1898" actId="122"/>
        <pc:sldMkLst>
          <pc:docMk/>
          <pc:sldMk cId="0" sldId="300"/>
        </pc:sldMkLst>
        <pc:spChg chg="del mod">
          <ac:chgData name="Fischer, Wolfram" userId="99129c38-454d-40b3-bad3-fa13926f419c" providerId="ADAL" clId="{83DBFA2D-0759-53BA-9977-A3C37E44B875}" dt="2026-06-21T17:00:34.219" v="1777" actId="478"/>
          <ac:spMkLst>
            <pc:docMk/>
            <pc:sldMk cId="0" sldId="300"/>
            <ac:spMk id="19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1:35.826" v="1898" actId="122"/>
          <ac:spMkLst>
            <pc:docMk/>
            <pc:sldMk cId="0" sldId="300"/>
            <ac:spMk id="99331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42.651" v="1762" actId="692"/>
          <ac:spMkLst>
            <pc:docMk/>
            <pc:sldMk cId="0" sldId="300"/>
            <ac:spMk id="99334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0:49.810" v="1816" actId="14100"/>
          <ac:spMkLst>
            <pc:docMk/>
            <pc:sldMk cId="0" sldId="300"/>
            <ac:spMk id="99335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0:55.072" v="1836" actId="1036"/>
          <ac:spMkLst>
            <pc:docMk/>
            <pc:sldMk cId="0" sldId="300"/>
            <ac:spMk id="99336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42.651" v="1762" actId="692"/>
          <ac:spMkLst>
            <pc:docMk/>
            <pc:sldMk cId="0" sldId="300"/>
            <ac:spMk id="99337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42.651" v="1762" actId="692"/>
          <ac:spMkLst>
            <pc:docMk/>
            <pc:sldMk cId="0" sldId="300"/>
            <ac:spMk id="99338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1:24.706" v="1896" actId="14100"/>
          <ac:spMkLst>
            <pc:docMk/>
            <pc:sldMk cId="0" sldId="300"/>
            <ac:spMk id="99342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1:04.170" v="1837" actId="14100"/>
          <ac:spMkLst>
            <pc:docMk/>
            <pc:sldMk cId="0" sldId="300"/>
            <ac:spMk id="99343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1:10.608" v="1864" actId="1035"/>
          <ac:spMkLst>
            <pc:docMk/>
            <pc:sldMk cId="0" sldId="300"/>
            <ac:spMk id="99344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1:20.562" v="1895" actId="1037"/>
          <ac:spMkLst>
            <pc:docMk/>
            <pc:sldMk cId="0" sldId="300"/>
            <ac:spMk id="99345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56.284" v="1768" actId="692"/>
          <ac:spMkLst>
            <pc:docMk/>
            <pc:sldMk cId="0" sldId="300"/>
            <ac:spMk id="99346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0:16.102" v="1774" actId="692"/>
          <ac:spMkLst>
            <pc:docMk/>
            <pc:sldMk cId="0" sldId="300"/>
            <ac:spMk id="99347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6:59:42.651" v="1762" actId="692"/>
          <ac:spMkLst>
            <pc:docMk/>
            <pc:sldMk cId="0" sldId="300"/>
            <ac:spMk id="99348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17:00:29.898" v="1776" actId="403"/>
          <ac:spMkLst>
            <pc:docMk/>
            <pc:sldMk cId="0" sldId="300"/>
            <ac:spMk id="99351" creationId="{00000000-0000-0000-0000-000000000000}"/>
          </ac:spMkLst>
        </pc:spChg>
      </pc:sldChg>
      <pc:sldChg chg="del">
        <pc:chgData name="Fischer, Wolfram" userId="99129c38-454d-40b3-bad3-fa13926f419c" providerId="ADAL" clId="{83DBFA2D-0759-53BA-9977-A3C37E44B875}" dt="2026-06-21T20:12:25.692" v="2156" actId="2696"/>
        <pc:sldMkLst>
          <pc:docMk/>
          <pc:sldMk cId="1610930838" sldId="311"/>
        </pc:sldMkLst>
      </pc:sldChg>
      <pc:sldChg chg="del">
        <pc:chgData name="Fischer, Wolfram" userId="99129c38-454d-40b3-bad3-fa13926f419c" providerId="ADAL" clId="{83DBFA2D-0759-53BA-9977-A3C37E44B875}" dt="2026-06-21T20:12:38.201" v="2165" actId="2696"/>
        <pc:sldMkLst>
          <pc:docMk/>
          <pc:sldMk cId="1159891755" sldId="322"/>
        </pc:sldMkLst>
      </pc:sldChg>
      <pc:sldChg chg="del">
        <pc:chgData name="Fischer, Wolfram" userId="99129c38-454d-40b3-bad3-fa13926f419c" providerId="ADAL" clId="{83DBFA2D-0759-53BA-9977-A3C37E44B875}" dt="2026-06-21T20:12:43.353" v="2167" actId="2696"/>
        <pc:sldMkLst>
          <pc:docMk/>
          <pc:sldMk cId="1491388371" sldId="324"/>
        </pc:sldMkLst>
      </pc:sldChg>
      <pc:sldChg chg="addSp delSp modSp add mod ord">
        <pc:chgData name="Fischer, Wolfram" userId="99129c38-454d-40b3-bad3-fa13926f419c" providerId="ADAL" clId="{83DBFA2D-0759-53BA-9977-A3C37E44B875}" dt="2026-06-21T20:11:50.875" v="2154" actId="478"/>
        <pc:sldMkLst>
          <pc:docMk/>
          <pc:sldMk cId="0" sldId="326"/>
        </pc:sldMkLst>
        <pc:spChg chg="add mod">
          <ac:chgData name="Fischer, Wolfram" userId="99129c38-454d-40b3-bad3-fa13926f419c" providerId="ADAL" clId="{83DBFA2D-0759-53BA-9977-A3C37E44B875}" dt="2026-06-21T17:05:08.092" v="1974" actId="1076"/>
          <ac:spMkLst>
            <pc:docMk/>
            <pc:sldMk cId="0" sldId="326"/>
            <ac:spMk id="2" creationId="{6B896A37-FFE1-8680-FD47-BA348B3A0AB0}"/>
          </ac:spMkLst>
        </pc:spChg>
        <pc:spChg chg="del mod">
          <ac:chgData name="Fischer, Wolfram" userId="99129c38-454d-40b3-bad3-fa13926f419c" providerId="ADAL" clId="{83DBFA2D-0759-53BA-9977-A3C37E44B875}" dt="2026-06-21T20:11:50.875" v="2154" actId="478"/>
          <ac:spMkLst>
            <pc:docMk/>
            <pc:sldMk cId="0" sldId="326"/>
            <ac:spMk id="14" creationId="{00000000-0000-0000-0000-000000000000}"/>
          </ac:spMkLst>
        </pc:spChg>
      </pc:sldChg>
      <pc:sldChg chg="addSp modSp mod">
        <pc:chgData name="Fischer, Wolfram" userId="99129c38-454d-40b3-bad3-fa13926f419c" providerId="ADAL" clId="{83DBFA2D-0759-53BA-9977-A3C37E44B875}" dt="2026-06-21T20:40:54.881" v="2626" actId="6549"/>
        <pc:sldMkLst>
          <pc:docMk/>
          <pc:sldMk cId="0" sldId="369"/>
        </pc:sldMkLst>
        <pc:spChg chg="mod">
          <ac:chgData name="Fischer, Wolfram" userId="99129c38-454d-40b3-bad3-fa13926f419c" providerId="ADAL" clId="{83DBFA2D-0759-53BA-9977-A3C37E44B875}" dt="2026-06-21T20:40:54.881" v="2626" actId="6549"/>
          <ac:spMkLst>
            <pc:docMk/>
            <pc:sldMk cId="0" sldId="369"/>
            <ac:spMk id="2" creationId="{CF728716-8439-15E4-9B3C-7021FD6F7262}"/>
          </ac:spMkLst>
        </pc:spChg>
        <pc:spChg chg="add mod">
          <ac:chgData name="Fischer, Wolfram" userId="99129c38-454d-40b3-bad3-fa13926f419c" providerId="ADAL" clId="{83DBFA2D-0759-53BA-9977-A3C37E44B875}" dt="2026-06-20T21:11:22.023" v="40" actId="1036"/>
          <ac:spMkLst>
            <pc:docMk/>
            <pc:sldMk cId="0" sldId="369"/>
            <ac:spMk id="3" creationId="{D997B08E-0EB1-EBCB-DE44-B7A146B52A1A}"/>
          </ac:spMkLst>
        </pc:spChg>
        <pc:spChg chg="add mod">
          <ac:chgData name="Fischer, Wolfram" userId="99129c38-454d-40b3-bad3-fa13926f419c" providerId="ADAL" clId="{83DBFA2D-0759-53BA-9977-A3C37E44B875}" dt="2026-06-20T21:11:31.741" v="95" actId="1038"/>
          <ac:spMkLst>
            <pc:docMk/>
            <pc:sldMk cId="0" sldId="369"/>
            <ac:spMk id="4" creationId="{35386549-2D5E-D7E6-D9A7-0CB9A12BC9D9}"/>
          </ac:spMkLst>
        </pc:spChg>
      </pc:sldChg>
      <pc:sldChg chg="delSp mod">
        <pc:chgData name="Fischer, Wolfram" userId="99129c38-454d-40b3-bad3-fa13926f419c" providerId="ADAL" clId="{83DBFA2D-0759-53BA-9977-A3C37E44B875}" dt="2026-06-20T21:09:05.451" v="11" actId="478"/>
        <pc:sldMkLst>
          <pc:docMk/>
          <pc:sldMk cId="0" sldId="372"/>
        </pc:sldMkLst>
      </pc:sldChg>
      <pc:sldChg chg="delSp modSp mod">
        <pc:chgData name="Fischer, Wolfram" userId="99129c38-454d-40b3-bad3-fa13926f419c" providerId="ADAL" clId="{83DBFA2D-0759-53BA-9977-A3C37E44B875}" dt="2026-06-22T12:45:02.725" v="2864" actId="20577"/>
        <pc:sldMkLst>
          <pc:docMk/>
          <pc:sldMk cId="0" sldId="377"/>
        </pc:sldMkLst>
        <pc:spChg chg="mod">
          <ac:chgData name="Fischer, Wolfram" userId="99129c38-454d-40b3-bad3-fa13926f419c" providerId="ADAL" clId="{83DBFA2D-0759-53BA-9977-A3C37E44B875}" dt="2026-06-22T12:45:02.725" v="2864" actId="20577"/>
          <ac:spMkLst>
            <pc:docMk/>
            <pc:sldMk cId="0" sldId="377"/>
            <ac:spMk id="12" creationId="{72E07A7D-FF37-E943-8F76-25D42CB199B1}"/>
          </ac:spMkLst>
        </pc:spChg>
        <pc:spChg chg="mod">
          <ac:chgData name="Fischer, Wolfram" userId="99129c38-454d-40b3-bad3-fa13926f419c" providerId="ADAL" clId="{83DBFA2D-0759-53BA-9977-A3C37E44B875}" dt="2026-06-20T21:19:31.473" v="510" actId="20577"/>
          <ac:spMkLst>
            <pc:docMk/>
            <pc:sldMk cId="0" sldId="377"/>
            <ac:spMk id="13" creationId="{075D77DE-863F-E04F-B051-F522039ADD93}"/>
          </ac:spMkLst>
        </pc:spChg>
      </pc:sldChg>
      <pc:sldChg chg="delSp modSp mod">
        <pc:chgData name="Fischer, Wolfram" userId="99129c38-454d-40b3-bad3-fa13926f419c" providerId="ADAL" clId="{83DBFA2D-0759-53BA-9977-A3C37E44B875}" dt="2026-06-22T12:45:07.577" v="2866" actId="6549"/>
        <pc:sldMkLst>
          <pc:docMk/>
          <pc:sldMk cId="0" sldId="379"/>
        </pc:sldMkLst>
        <pc:spChg chg="mod">
          <ac:chgData name="Fischer, Wolfram" userId="99129c38-454d-40b3-bad3-fa13926f419c" providerId="ADAL" clId="{83DBFA2D-0759-53BA-9977-A3C37E44B875}" dt="2026-06-22T12:45:07.577" v="2866" actId="6549"/>
          <ac:spMkLst>
            <pc:docMk/>
            <pc:sldMk cId="0" sldId="379"/>
            <ac:spMk id="12" creationId="{177A62F3-22D9-354C-8C9A-1784F980213C}"/>
          </ac:spMkLst>
        </pc:spChg>
      </pc:sldChg>
      <pc:sldChg chg="delSp modSp mod">
        <pc:chgData name="Fischer, Wolfram" userId="99129c38-454d-40b3-bad3-fa13926f419c" providerId="ADAL" clId="{83DBFA2D-0759-53BA-9977-A3C37E44B875}" dt="2026-06-22T12:45:14.606" v="2868" actId="6549"/>
        <pc:sldMkLst>
          <pc:docMk/>
          <pc:sldMk cId="0" sldId="380"/>
        </pc:sldMkLst>
        <pc:spChg chg="mod">
          <ac:chgData name="Fischer, Wolfram" userId="99129c38-454d-40b3-bad3-fa13926f419c" providerId="ADAL" clId="{83DBFA2D-0759-53BA-9977-A3C37E44B875}" dt="2026-06-22T12:45:14.606" v="2868" actId="6549"/>
          <ac:spMkLst>
            <pc:docMk/>
            <pc:sldMk cId="0" sldId="380"/>
            <ac:spMk id="12" creationId="{4874ECF9-18E9-B844-BE64-F0B6377D7BF3}"/>
          </ac:spMkLst>
        </pc:spChg>
      </pc:sldChg>
      <pc:sldChg chg="modSp mod">
        <pc:chgData name="Fischer, Wolfram" userId="99129c38-454d-40b3-bad3-fa13926f419c" providerId="ADAL" clId="{83DBFA2D-0759-53BA-9977-A3C37E44B875}" dt="2026-06-20T22:25:13.394" v="1066" actId="20577"/>
        <pc:sldMkLst>
          <pc:docMk/>
          <pc:sldMk cId="0" sldId="388"/>
        </pc:sldMkLst>
        <pc:spChg chg="mod">
          <ac:chgData name="Fischer, Wolfram" userId="99129c38-454d-40b3-bad3-fa13926f419c" providerId="ADAL" clId="{83DBFA2D-0759-53BA-9977-A3C37E44B875}" dt="2026-06-20T22:25:13.394" v="1066" actId="20577"/>
          <ac:spMkLst>
            <pc:docMk/>
            <pc:sldMk cId="0" sldId="388"/>
            <ac:spMk id="32770" creationId="{BD33B18E-BF65-AF4B-B0CB-B9E8B2018A61}"/>
          </ac:spMkLst>
        </pc:spChg>
      </pc:sldChg>
      <pc:sldChg chg="delSp modSp mod">
        <pc:chgData name="Fischer, Wolfram" userId="99129c38-454d-40b3-bad3-fa13926f419c" providerId="ADAL" clId="{83DBFA2D-0759-53BA-9977-A3C37E44B875}" dt="2026-06-20T22:08:15.286" v="1033" actId="113"/>
        <pc:sldMkLst>
          <pc:docMk/>
          <pc:sldMk cId="0" sldId="390"/>
        </pc:sldMkLst>
        <pc:spChg chg="mod">
          <ac:chgData name="Fischer, Wolfram" userId="99129c38-454d-40b3-bad3-fa13926f419c" providerId="ADAL" clId="{83DBFA2D-0759-53BA-9977-A3C37E44B875}" dt="2026-06-20T22:08:15.286" v="1033" actId="113"/>
          <ac:spMkLst>
            <pc:docMk/>
            <pc:sldMk cId="0" sldId="390"/>
            <ac:spMk id="34817" creationId="{DE3C17F2-7CFE-B746-8A59-DE9C99EA223B}"/>
          </ac:spMkLst>
        </pc:spChg>
        <pc:spChg chg="mod">
          <ac:chgData name="Fischer, Wolfram" userId="99129c38-454d-40b3-bad3-fa13926f419c" providerId="ADAL" clId="{83DBFA2D-0759-53BA-9977-A3C37E44B875}" dt="2026-06-20T22:08:04.939" v="1032" actId="478"/>
          <ac:spMkLst>
            <pc:docMk/>
            <pc:sldMk cId="0" sldId="390"/>
            <ac:spMk id="34821" creationId="{F33C8928-5955-8B4E-8577-2417F85CF5AC}"/>
          </ac:spMkLst>
        </pc:spChg>
        <pc:spChg chg="mod">
          <ac:chgData name="Fischer, Wolfram" userId="99129c38-454d-40b3-bad3-fa13926f419c" providerId="ADAL" clId="{83DBFA2D-0759-53BA-9977-A3C37E44B875}" dt="2026-06-20T22:08:04.939" v="1032" actId="478"/>
          <ac:spMkLst>
            <pc:docMk/>
            <pc:sldMk cId="0" sldId="390"/>
            <ac:spMk id="34822" creationId="{B1EE4AFB-75B1-3A42-8CAB-3ABD4C8E08FB}"/>
          </ac:spMkLst>
        </pc:spChg>
        <pc:spChg chg="mod">
          <ac:chgData name="Fischer, Wolfram" userId="99129c38-454d-40b3-bad3-fa13926f419c" providerId="ADAL" clId="{83DBFA2D-0759-53BA-9977-A3C37E44B875}" dt="2026-06-20T22:08:04.939" v="1032" actId="478"/>
          <ac:spMkLst>
            <pc:docMk/>
            <pc:sldMk cId="0" sldId="390"/>
            <ac:spMk id="34823" creationId="{4701AAF0-F58C-F14D-99EA-992AED284488}"/>
          </ac:spMkLst>
        </pc:spChg>
        <pc:grpChg chg="mod">
          <ac:chgData name="Fischer, Wolfram" userId="99129c38-454d-40b3-bad3-fa13926f419c" providerId="ADAL" clId="{83DBFA2D-0759-53BA-9977-A3C37E44B875}" dt="2026-06-20T22:08:04.939" v="1032" actId="478"/>
          <ac:grpSpMkLst>
            <pc:docMk/>
            <pc:sldMk cId="0" sldId="390"/>
            <ac:grpSpMk id="4" creationId="{84F77867-FF9C-9C4F-B366-A939EA484A36}"/>
          </ac:grpSpMkLst>
        </pc:grpChg>
        <pc:picChg chg="mod">
          <ac:chgData name="Fischer, Wolfram" userId="99129c38-454d-40b3-bad3-fa13926f419c" providerId="ADAL" clId="{83DBFA2D-0759-53BA-9977-A3C37E44B875}" dt="2026-06-20T22:08:04.939" v="1032" actId="478"/>
          <ac:picMkLst>
            <pc:docMk/>
            <pc:sldMk cId="0" sldId="390"/>
            <ac:picMk id="34824" creationId="{54674AA6-97B0-F742-9ED4-4916D691FB9A}"/>
          </ac:picMkLst>
        </pc:picChg>
      </pc:sldChg>
      <pc:sldChg chg="del">
        <pc:chgData name="Fischer, Wolfram" userId="99129c38-454d-40b3-bad3-fa13926f419c" providerId="ADAL" clId="{83DBFA2D-0759-53BA-9977-A3C37E44B875}" dt="2026-06-21T20:12:51.968" v="2172" actId="2696"/>
        <pc:sldMkLst>
          <pc:docMk/>
          <pc:sldMk cId="873162798" sldId="608"/>
        </pc:sldMkLst>
      </pc:sldChg>
      <pc:sldChg chg="modSp add del mod">
        <pc:chgData name="Fischer, Wolfram" userId="99129c38-454d-40b3-bad3-fa13926f419c" providerId="ADAL" clId="{83DBFA2D-0759-53BA-9977-A3C37E44B875}" dt="2026-06-21T20:50:34.843" v="2737" actId="20577"/>
        <pc:sldMkLst>
          <pc:docMk/>
          <pc:sldMk cId="1521604509" sldId="618"/>
        </pc:sldMkLst>
        <pc:spChg chg="mod">
          <ac:chgData name="Fischer, Wolfram" userId="99129c38-454d-40b3-bad3-fa13926f419c" providerId="ADAL" clId="{83DBFA2D-0759-53BA-9977-A3C37E44B875}" dt="2026-06-21T20:49:58.136" v="2735" actId="14100"/>
          <ac:spMkLst>
            <pc:docMk/>
            <pc:sldMk cId="1521604509" sldId="618"/>
            <ac:spMk id="3" creationId="{00000000-0000-0000-0000-000000000000}"/>
          </ac:spMkLst>
        </pc:spChg>
        <pc:spChg chg="mod">
          <ac:chgData name="Fischer, Wolfram" userId="99129c38-454d-40b3-bad3-fa13926f419c" providerId="ADAL" clId="{83DBFA2D-0759-53BA-9977-A3C37E44B875}" dt="2026-06-21T20:50:34.843" v="2737" actId="20577"/>
          <ac:spMkLst>
            <pc:docMk/>
            <pc:sldMk cId="1521604509" sldId="618"/>
            <ac:spMk id="6" creationId="{3122246C-E568-8C78-4D33-D58A0A1D4B1B}"/>
          </ac:spMkLst>
        </pc:spChg>
      </pc:sldChg>
      <pc:sldChg chg="del">
        <pc:chgData name="Fischer, Wolfram" userId="99129c38-454d-40b3-bad3-fa13926f419c" providerId="ADAL" clId="{83DBFA2D-0759-53BA-9977-A3C37E44B875}" dt="2026-06-21T20:12:48.318" v="2170" actId="2696"/>
        <pc:sldMkLst>
          <pc:docMk/>
          <pc:sldMk cId="3145692872" sldId="1123"/>
        </pc:sldMkLst>
      </pc:sldChg>
      <pc:sldChg chg="del">
        <pc:chgData name="Fischer, Wolfram" userId="99129c38-454d-40b3-bad3-fa13926f419c" providerId="ADAL" clId="{83DBFA2D-0759-53BA-9977-A3C37E44B875}" dt="2026-06-21T20:12:29.140" v="2160" actId="2696"/>
        <pc:sldMkLst>
          <pc:docMk/>
          <pc:sldMk cId="679712166" sldId="2271"/>
        </pc:sldMkLst>
      </pc:sldChg>
      <pc:sldChg chg="del">
        <pc:chgData name="Fischer, Wolfram" userId="99129c38-454d-40b3-bad3-fa13926f419c" providerId="ADAL" clId="{83DBFA2D-0759-53BA-9977-A3C37E44B875}" dt="2026-06-21T20:12:36.677" v="2163" actId="2696"/>
        <pc:sldMkLst>
          <pc:docMk/>
          <pc:sldMk cId="4024925190" sldId="2274"/>
        </pc:sldMkLst>
      </pc:sldChg>
      <pc:sldChg chg="del">
        <pc:chgData name="Fischer, Wolfram" userId="99129c38-454d-40b3-bad3-fa13926f419c" providerId="ADAL" clId="{83DBFA2D-0759-53BA-9977-A3C37E44B875}" dt="2026-06-21T20:12:26.336" v="2157" actId="2696"/>
        <pc:sldMkLst>
          <pc:docMk/>
          <pc:sldMk cId="2045752296" sldId="2275"/>
        </pc:sldMkLst>
      </pc:sldChg>
      <pc:sldChg chg="del">
        <pc:chgData name="Fischer, Wolfram" userId="99129c38-454d-40b3-bad3-fa13926f419c" providerId="ADAL" clId="{83DBFA2D-0759-53BA-9977-A3C37E44B875}" dt="2026-06-21T20:12:28.546" v="2159" actId="2696"/>
        <pc:sldMkLst>
          <pc:docMk/>
          <pc:sldMk cId="3705336886" sldId="2282"/>
        </pc:sldMkLst>
      </pc:sldChg>
      <pc:sldChg chg="del">
        <pc:chgData name="Fischer, Wolfram" userId="99129c38-454d-40b3-bad3-fa13926f419c" providerId="ADAL" clId="{83DBFA2D-0759-53BA-9977-A3C37E44B875}" dt="2026-06-21T20:12:43.932" v="2168" actId="2696"/>
        <pc:sldMkLst>
          <pc:docMk/>
          <pc:sldMk cId="2105011570" sldId="2284"/>
        </pc:sldMkLst>
      </pc:sldChg>
      <pc:sldChg chg="del">
        <pc:chgData name="Fischer, Wolfram" userId="99129c38-454d-40b3-bad3-fa13926f419c" providerId="ADAL" clId="{83DBFA2D-0759-53BA-9977-A3C37E44B875}" dt="2026-06-21T20:12:44.661" v="2169" actId="2696"/>
        <pc:sldMkLst>
          <pc:docMk/>
          <pc:sldMk cId="2354930606" sldId="2292"/>
        </pc:sldMkLst>
      </pc:sldChg>
      <pc:sldChg chg="del">
        <pc:chgData name="Fischer, Wolfram" userId="99129c38-454d-40b3-bad3-fa13926f419c" providerId="ADAL" clId="{83DBFA2D-0759-53BA-9977-A3C37E44B875}" dt="2026-06-21T20:12:24.922" v="2155" actId="2696"/>
        <pc:sldMkLst>
          <pc:docMk/>
          <pc:sldMk cId="3003186297" sldId="2303"/>
        </pc:sldMkLst>
      </pc:sldChg>
      <pc:sldChg chg="del">
        <pc:chgData name="Fischer, Wolfram" userId="99129c38-454d-40b3-bad3-fa13926f419c" providerId="ADAL" clId="{83DBFA2D-0759-53BA-9977-A3C37E44B875}" dt="2026-06-21T20:16:27.933" v="2244" actId="2696"/>
        <pc:sldMkLst>
          <pc:docMk/>
          <pc:sldMk cId="74779884" sldId="2305"/>
        </pc:sldMkLst>
      </pc:sldChg>
      <pc:sldChg chg="del">
        <pc:chgData name="Fischer, Wolfram" userId="99129c38-454d-40b3-bad3-fa13926f419c" providerId="ADAL" clId="{83DBFA2D-0759-53BA-9977-A3C37E44B875}" dt="2026-06-21T20:12:49.728" v="2171" actId="2696"/>
        <pc:sldMkLst>
          <pc:docMk/>
          <pc:sldMk cId="1628804457" sldId="2306"/>
        </pc:sldMkLst>
      </pc:sldChg>
      <pc:sldChg chg="del">
        <pc:chgData name="Fischer, Wolfram" userId="99129c38-454d-40b3-bad3-fa13926f419c" providerId="ADAL" clId="{83DBFA2D-0759-53BA-9977-A3C37E44B875}" dt="2026-06-21T20:14:58.296" v="2226" actId="2696"/>
        <pc:sldMkLst>
          <pc:docMk/>
          <pc:sldMk cId="2911779229" sldId="2307"/>
        </pc:sldMkLst>
      </pc:sldChg>
      <pc:sldChg chg="del">
        <pc:chgData name="Fischer, Wolfram" userId="99129c38-454d-40b3-bad3-fa13926f419c" providerId="ADAL" clId="{83DBFA2D-0759-53BA-9977-A3C37E44B875}" dt="2026-06-21T20:12:56.018" v="2173" actId="2696"/>
        <pc:sldMkLst>
          <pc:docMk/>
          <pc:sldMk cId="910581419" sldId="2308"/>
        </pc:sldMkLst>
      </pc:sldChg>
      <pc:sldChg chg="del">
        <pc:chgData name="Fischer, Wolfram" userId="99129c38-454d-40b3-bad3-fa13926f419c" providerId="ADAL" clId="{83DBFA2D-0759-53BA-9977-A3C37E44B875}" dt="2026-06-21T20:12:59.654" v="2175" actId="2696"/>
        <pc:sldMkLst>
          <pc:docMk/>
          <pc:sldMk cId="4189603877" sldId="2309"/>
        </pc:sldMkLst>
      </pc:sldChg>
      <pc:sldChg chg="del">
        <pc:chgData name="Fischer, Wolfram" userId="99129c38-454d-40b3-bad3-fa13926f419c" providerId="ADAL" clId="{83DBFA2D-0759-53BA-9977-A3C37E44B875}" dt="2026-06-21T20:13:06.740" v="2176" actId="2696"/>
        <pc:sldMkLst>
          <pc:docMk/>
          <pc:sldMk cId="2673102790" sldId="2310"/>
        </pc:sldMkLst>
      </pc:sldChg>
      <pc:sldChg chg="del">
        <pc:chgData name="Fischer, Wolfram" userId="99129c38-454d-40b3-bad3-fa13926f419c" providerId="ADAL" clId="{83DBFA2D-0759-53BA-9977-A3C37E44B875}" dt="2026-06-21T20:13:14.435" v="2179" actId="2696"/>
        <pc:sldMkLst>
          <pc:docMk/>
          <pc:sldMk cId="3092538925" sldId="2311"/>
        </pc:sldMkLst>
      </pc:sldChg>
      <pc:sldChg chg="del">
        <pc:chgData name="Fischer, Wolfram" userId="99129c38-454d-40b3-bad3-fa13926f419c" providerId="ADAL" clId="{83DBFA2D-0759-53BA-9977-A3C37E44B875}" dt="2026-06-21T20:13:15.892" v="2180" actId="2696"/>
        <pc:sldMkLst>
          <pc:docMk/>
          <pc:sldMk cId="1831277194" sldId="2313"/>
        </pc:sldMkLst>
      </pc:sldChg>
      <pc:sldChg chg="del">
        <pc:chgData name="Fischer, Wolfram" userId="99129c38-454d-40b3-bad3-fa13926f419c" providerId="ADAL" clId="{83DBFA2D-0759-53BA-9977-A3C37E44B875}" dt="2026-06-21T20:13:11.129" v="2177" actId="2696"/>
        <pc:sldMkLst>
          <pc:docMk/>
          <pc:sldMk cId="2203570239" sldId="2314"/>
        </pc:sldMkLst>
      </pc:sldChg>
      <pc:sldChg chg="del">
        <pc:chgData name="Fischer, Wolfram" userId="99129c38-454d-40b3-bad3-fa13926f419c" providerId="ADAL" clId="{83DBFA2D-0759-53BA-9977-A3C37E44B875}" dt="2026-06-21T20:14:57.203" v="2225" actId="2696"/>
        <pc:sldMkLst>
          <pc:docMk/>
          <pc:sldMk cId="1002504779" sldId="2316"/>
        </pc:sldMkLst>
      </pc:sldChg>
      <pc:sldChg chg="del">
        <pc:chgData name="Fischer, Wolfram" userId="99129c38-454d-40b3-bad3-fa13926f419c" providerId="ADAL" clId="{83DBFA2D-0759-53BA-9977-A3C37E44B875}" dt="2026-06-21T20:14:59.059" v="2227" actId="2696"/>
        <pc:sldMkLst>
          <pc:docMk/>
          <pc:sldMk cId="3871192529" sldId="2317"/>
        </pc:sldMkLst>
      </pc:sldChg>
      <pc:sldChg chg="del">
        <pc:chgData name="Fischer, Wolfram" userId="99129c38-454d-40b3-bad3-fa13926f419c" providerId="ADAL" clId="{83DBFA2D-0759-53BA-9977-A3C37E44B875}" dt="2026-06-21T20:15:01.382" v="2228" actId="2696"/>
        <pc:sldMkLst>
          <pc:docMk/>
          <pc:sldMk cId="934979652" sldId="2319"/>
        </pc:sldMkLst>
      </pc:sldChg>
      <pc:sldChg chg="del">
        <pc:chgData name="Fischer, Wolfram" userId="99129c38-454d-40b3-bad3-fa13926f419c" providerId="ADAL" clId="{83DBFA2D-0759-53BA-9977-A3C37E44B875}" dt="2026-06-21T20:14:41.034" v="2219" actId="2696"/>
        <pc:sldMkLst>
          <pc:docMk/>
          <pc:sldMk cId="825871984" sldId="2320"/>
        </pc:sldMkLst>
      </pc:sldChg>
      <pc:sldChg chg="del">
        <pc:chgData name="Fischer, Wolfram" userId="99129c38-454d-40b3-bad3-fa13926f419c" providerId="ADAL" clId="{83DBFA2D-0759-53BA-9977-A3C37E44B875}" dt="2026-06-21T20:14:42.126" v="2220" actId="2696"/>
        <pc:sldMkLst>
          <pc:docMk/>
          <pc:sldMk cId="1568428048" sldId="2321"/>
        </pc:sldMkLst>
      </pc:sldChg>
      <pc:sldChg chg="del">
        <pc:chgData name="Fischer, Wolfram" userId="99129c38-454d-40b3-bad3-fa13926f419c" providerId="ADAL" clId="{83DBFA2D-0759-53BA-9977-A3C37E44B875}" dt="2026-06-21T20:14:51.113" v="2221" actId="2696"/>
        <pc:sldMkLst>
          <pc:docMk/>
          <pc:sldMk cId="875161648" sldId="2322"/>
        </pc:sldMkLst>
      </pc:sldChg>
      <pc:sldChg chg="del">
        <pc:chgData name="Fischer, Wolfram" userId="99129c38-454d-40b3-bad3-fa13926f419c" providerId="ADAL" clId="{83DBFA2D-0759-53BA-9977-A3C37E44B875}" dt="2026-06-21T20:14:55.384" v="2223" actId="2696"/>
        <pc:sldMkLst>
          <pc:docMk/>
          <pc:sldMk cId="659531403" sldId="2324"/>
        </pc:sldMkLst>
      </pc:sldChg>
      <pc:sldChg chg="del">
        <pc:chgData name="Fischer, Wolfram" userId="99129c38-454d-40b3-bad3-fa13926f419c" providerId="ADAL" clId="{83DBFA2D-0759-53BA-9977-A3C37E44B875}" dt="2026-06-21T20:14:56.371" v="2224" actId="2696"/>
        <pc:sldMkLst>
          <pc:docMk/>
          <pc:sldMk cId="2683115895" sldId="2326"/>
        </pc:sldMkLst>
      </pc:sldChg>
      <pc:sldChg chg="add del">
        <pc:chgData name="Fischer, Wolfram" userId="99129c38-454d-40b3-bad3-fa13926f419c" providerId="ADAL" clId="{83DBFA2D-0759-53BA-9977-A3C37E44B875}" dt="2026-06-21T20:14:39.961" v="2218" actId="2696"/>
        <pc:sldMkLst>
          <pc:docMk/>
          <pc:sldMk cId="2330118600" sldId="2336"/>
        </pc:sldMkLst>
      </pc:sldChg>
      <pc:sldChg chg="del ord">
        <pc:chgData name="Fischer, Wolfram" userId="99129c38-454d-40b3-bad3-fa13926f419c" providerId="ADAL" clId="{83DBFA2D-0759-53BA-9977-A3C37E44B875}" dt="2026-06-21T20:16:34.632" v="2246" actId="2696"/>
        <pc:sldMkLst>
          <pc:docMk/>
          <pc:sldMk cId="4227432332" sldId="2340"/>
        </pc:sldMkLst>
      </pc:sldChg>
      <pc:sldChg chg="del">
        <pc:chgData name="Fischer, Wolfram" userId="99129c38-454d-40b3-bad3-fa13926f419c" providerId="ADAL" clId="{83DBFA2D-0759-53BA-9977-A3C37E44B875}" dt="2026-06-21T20:15:02.231" v="2229" actId="2696"/>
        <pc:sldMkLst>
          <pc:docMk/>
          <pc:sldMk cId="1326724937" sldId="2344"/>
        </pc:sldMkLst>
      </pc:sldChg>
      <pc:sldChg chg="del">
        <pc:chgData name="Fischer, Wolfram" userId="99129c38-454d-40b3-bad3-fa13926f419c" providerId="ADAL" clId="{83DBFA2D-0759-53BA-9977-A3C37E44B875}" dt="2026-06-21T20:13:13.161" v="2178" actId="2696"/>
        <pc:sldMkLst>
          <pc:docMk/>
          <pc:sldMk cId="2182085878" sldId="2349"/>
        </pc:sldMkLst>
      </pc:sldChg>
      <pc:sldChg chg="del">
        <pc:chgData name="Fischer, Wolfram" userId="99129c38-454d-40b3-bad3-fa13926f419c" providerId="ADAL" clId="{83DBFA2D-0759-53BA-9977-A3C37E44B875}" dt="2026-06-21T20:15:25.397" v="2235" actId="2696"/>
        <pc:sldMkLst>
          <pc:docMk/>
          <pc:sldMk cId="2674112855" sldId="2352"/>
        </pc:sldMkLst>
      </pc:sldChg>
      <pc:sldChg chg="del">
        <pc:chgData name="Fischer, Wolfram" userId="99129c38-454d-40b3-bad3-fa13926f419c" providerId="ADAL" clId="{83DBFA2D-0759-53BA-9977-A3C37E44B875}" dt="2026-06-21T20:15:24.151" v="2233" actId="2696"/>
        <pc:sldMkLst>
          <pc:docMk/>
          <pc:sldMk cId="789139806" sldId="2354"/>
        </pc:sldMkLst>
      </pc:sldChg>
      <pc:sldChg chg="del">
        <pc:chgData name="Fischer, Wolfram" userId="99129c38-454d-40b3-bad3-fa13926f419c" providerId="ADAL" clId="{83DBFA2D-0759-53BA-9977-A3C37E44B875}" dt="2026-06-21T20:15:25.946" v="2236" actId="2696"/>
        <pc:sldMkLst>
          <pc:docMk/>
          <pc:sldMk cId="2124851215" sldId="2355"/>
        </pc:sldMkLst>
      </pc:sldChg>
      <pc:sldChg chg="del">
        <pc:chgData name="Fischer, Wolfram" userId="99129c38-454d-40b3-bad3-fa13926f419c" providerId="ADAL" clId="{83DBFA2D-0759-53BA-9977-A3C37E44B875}" dt="2026-06-21T20:15:24.862" v="2234" actId="2696"/>
        <pc:sldMkLst>
          <pc:docMk/>
          <pc:sldMk cId="4097851513" sldId="2358"/>
        </pc:sldMkLst>
      </pc:sldChg>
      <pc:sldChg chg="del">
        <pc:chgData name="Fischer, Wolfram" userId="99129c38-454d-40b3-bad3-fa13926f419c" providerId="ADAL" clId="{83DBFA2D-0759-53BA-9977-A3C37E44B875}" dt="2026-06-21T20:12:27.815" v="2158" actId="2696"/>
        <pc:sldMkLst>
          <pc:docMk/>
          <pc:sldMk cId="896476333" sldId="2360"/>
        </pc:sldMkLst>
      </pc:sldChg>
      <pc:sldChg chg="del">
        <pc:chgData name="Fischer, Wolfram" userId="99129c38-454d-40b3-bad3-fa13926f419c" providerId="ADAL" clId="{83DBFA2D-0759-53BA-9977-A3C37E44B875}" dt="2026-06-21T20:12:36.267" v="2162" actId="2696"/>
        <pc:sldMkLst>
          <pc:docMk/>
          <pc:sldMk cId="3431081929" sldId="2361"/>
        </pc:sldMkLst>
      </pc:sldChg>
      <pc:sldChg chg="del">
        <pc:chgData name="Fischer, Wolfram" userId="99129c38-454d-40b3-bad3-fa13926f419c" providerId="ADAL" clId="{83DBFA2D-0759-53BA-9977-A3C37E44B875}" dt="2026-06-21T20:15:06.435" v="2231" actId="2696"/>
        <pc:sldMkLst>
          <pc:docMk/>
          <pc:sldMk cId="3179133448" sldId="2362"/>
        </pc:sldMkLst>
      </pc:sldChg>
      <pc:sldChg chg="del">
        <pc:chgData name="Fischer, Wolfram" userId="99129c38-454d-40b3-bad3-fa13926f419c" providerId="ADAL" clId="{83DBFA2D-0759-53BA-9977-A3C37E44B875}" dt="2026-06-21T20:15:03.483" v="2230" actId="2696"/>
        <pc:sldMkLst>
          <pc:docMk/>
          <pc:sldMk cId="64289997" sldId="2363"/>
        </pc:sldMkLst>
      </pc:sldChg>
      <pc:sldChg chg="del">
        <pc:chgData name="Fischer, Wolfram" userId="99129c38-454d-40b3-bad3-fa13926f419c" providerId="ADAL" clId="{83DBFA2D-0759-53BA-9977-A3C37E44B875}" dt="2026-06-21T20:16:29.821" v="2245" actId="2696"/>
        <pc:sldMkLst>
          <pc:docMk/>
          <pc:sldMk cId="1390548964" sldId="5760"/>
        </pc:sldMkLst>
      </pc:sldChg>
      <pc:sldChg chg="del">
        <pc:chgData name="Fischer, Wolfram" userId="99129c38-454d-40b3-bad3-fa13926f419c" providerId="ADAL" clId="{83DBFA2D-0759-53BA-9977-A3C37E44B875}" dt="2026-06-21T20:15:08.313" v="2232" actId="2696"/>
        <pc:sldMkLst>
          <pc:docMk/>
          <pc:sldMk cId="3936283276" sldId="2147375391"/>
        </pc:sldMkLst>
      </pc:sldChg>
      <pc:sldChg chg="del">
        <pc:chgData name="Fischer, Wolfram" userId="99129c38-454d-40b3-bad3-fa13926f419c" providerId="ADAL" clId="{83DBFA2D-0759-53BA-9977-A3C37E44B875}" dt="2026-06-21T20:16:23.341" v="2242" actId="2696"/>
        <pc:sldMkLst>
          <pc:docMk/>
          <pc:sldMk cId="3588242746" sldId="2147375392"/>
        </pc:sldMkLst>
      </pc:sldChg>
      <pc:sldChg chg="del">
        <pc:chgData name="Fischer, Wolfram" userId="99129c38-454d-40b3-bad3-fa13926f419c" providerId="ADAL" clId="{83DBFA2D-0759-53BA-9977-A3C37E44B875}" dt="2026-06-21T20:16:26.276" v="2243" actId="2696"/>
        <pc:sldMkLst>
          <pc:docMk/>
          <pc:sldMk cId="1467837765" sldId="2147375395"/>
        </pc:sldMkLst>
      </pc:sldChg>
      <pc:sldChg chg="del">
        <pc:chgData name="Fischer, Wolfram" userId="99129c38-454d-40b3-bad3-fa13926f419c" providerId="ADAL" clId="{83DBFA2D-0759-53BA-9977-A3C37E44B875}" dt="2026-06-21T20:16:20.604" v="2241" actId="2696"/>
        <pc:sldMkLst>
          <pc:docMk/>
          <pc:sldMk cId="3732692323" sldId="2147375397"/>
        </pc:sldMkLst>
      </pc:sldChg>
      <pc:sldChg chg="del">
        <pc:chgData name="Fischer, Wolfram" userId="99129c38-454d-40b3-bad3-fa13926f419c" providerId="ADAL" clId="{83DBFA2D-0759-53BA-9977-A3C37E44B875}" dt="2026-06-21T20:16:05.543" v="2239" actId="2696"/>
        <pc:sldMkLst>
          <pc:docMk/>
          <pc:sldMk cId="987895599" sldId="2147375404"/>
        </pc:sldMkLst>
      </pc:sldChg>
      <pc:sldChg chg="del">
        <pc:chgData name="Fischer, Wolfram" userId="99129c38-454d-40b3-bad3-fa13926f419c" providerId="ADAL" clId="{83DBFA2D-0759-53BA-9977-A3C37E44B875}" dt="2026-06-21T20:12:32.520" v="2161" actId="2696"/>
        <pc:sldMkLst>
          <pc:docMk/>
          <pc:sldMk cId="3897582231" sldId="2147375405"/>
        </pc:sldMkLst>
      </pc:sldChg>
      <pc:sldChg chg="del">
        <pc:chgData name="Fischer, Wolfram" userId="99129c38-454d-40b3-bad3-fa13926f419c" providerId="ADAL" clId="{83DBFA2D-0759-53BA-9977-A3C37E44B875}" dt="2026-06-21T20:12:39.129" v="2166" actId="2696"/>
        <pc:sldMkLst>
          <pc:docMk/>
          <pc:sldMk cId="2314253513" sldId="2147375406"/>
        </pc:sldMkLst>
      </pc:sldChg>
      <pc:sldChg chg="del">
        <pc:chgData name="Fischer, Wolfram" userId="99129c38-454d-40b3-bad3-fa13926f419c" providerId="ADAL" clId="{83DBFA2D-0759-53BA-9977-A3C37E44B875}" dt="2026-06-21T20:12:57.272" v="2174" actId="2696"/>
        <pc:sldMkLst>
          <pc:docMk/>
          <pc:sldMk cId="3802253570" sldId="2147375407"/>
        </pc:sldMkLst>
      </pc:sldChg>
      <pc:sldChg chg="modSp del mod ord">
        <pc:chgData name="Fischer, Wolfram" userId="99129c38-454d-40b3-bad3-fa13926f419c" providerId="ADAL" clId="{83DBFA2D-0759-53BA-9977-A3C37E44B875}" dt="2026-06-21T20:15:54.099" v="2238" actId="2696"/>
        <pc:sldMkLst>
          <pc:docMk/>
          <pc:sldMk cId="2515798299" sldId="2147375413"/>
        </pc:sldMkLst>
        <pc:spChg chg="mod">
          <ac:chgData name="Fischer, Wolfram" userId="99129c38-454d-40b3-bad3-fa13926f419c" providerId="ADAL" clId="{83DBFA2D-0759-53BA-9977-A3C37E44B875}" dt="2026-06-21T17:06:25.212" v="2015" actId="20577"/>
          <ac:spMkLst>
            <pc:docMk/>
            <pc:sldMk cId="2515798299" sldId="2147375413"/>
            <ac:spMk id="2" creationId="{00433F53-9AA4-C3F5-CCD2-D76C824AB6B8}"/>
          </ac:spMkLst>
        </pc:spChg>
      </pc:sldChg>
      <pc:sldChg chg="modSp new mod">
        <pc:chgData name="Fischer, Wolfram" userId="99129c38-454d-40b3-bad3-fa13926f419c" providerId="ADAL" clId="{83DBFA2D-0759-53BA-9977-A3C37E44B875}" dt="2026-06-21T20:41:04.248" v="2627" actId="20577"/>
        <pc:sldMkLst>
          <pc:docMk/>
          <pc:sldMk cId="1670253346" sldId="2147375414"/>
        </pc:sldMkLst>
        <pc:spChg chg="mod">
          <ac:chgData name="Fischer, Wolfram" userId="99129c38-454d-40b3-bad3-fa13926f419c" providerId="ADAL" clId="{83DBFA2D-0759-53BA-9977-A3C37E44B875}" dt="2026-06-21T20:41:04.248" v="2627" actId="20577"/>
          <ac:spMkLst>
            <pc:docMk/>
            <pc:sldMk cId="1670253346" sldId="2147375414"/>
            <ac:spMk id="2" creationId="{186E3792-BE48-957D-0D72-3F44AAF36CD2}"/>
          </ac:spMkLst>
        </pc:spChg>
        <pc:spChg chg="mod">
          <ac:chgData name="Fischer, Wolfram" userId="99129c38-454d-40b3-bad3-fa13926f419c" providerId="ADAL" clId="{83DBFA2D-0759-53BA-9977-A3C37E44B875}" dt="2026-06-21T16:58:27.486" v="1752" actId="6549"/>
          <ac:spMkLst>
            <pc:docMk/>
            <pc:sldMk cId="1670253346" sldId="2147375414"/>
            <ac:spMk id="3" creationId="{FE2ECC39-EEA4-07A9-38DD-72958C832879}"/>
          </ac:spMkLst>
        </pc:spChg>
      </pc:sldChg>
      <pc:sldChg chg="addSp delSp modSp new mod modAnim modNotesTx">
        <pc:chgData name="Fischer, Wolfram" userId="99129c38-454d-40b3-bad3-fa13926f419c" providerId="ADAL" clId="{83DBFA2D-0759-53BA-9977-A3C37E44B875}" dt="2026-06-21T20:41:35.840" v="2631" actId="20577"/>
        <pc:sldMkLst>
          <pc:docMk/>
          <pc:sldMk cId="703068890" sldId="2147375415"/>
        </pc:sldMkLst>
        <pc:spChg chg="mod">
          <ac:chgData name="Fischer, Wolfram" userId="99129c38-454d-40b3-bad3-fa13926f419c" providerId="ADAL" clId="{83DBFA2D-0759-53BA-9977-A3C37E44B875}" dt="2026-06-20T21:37:50.249" v="740" actId="14100"/>
          <ac:spMkLst>
            <pc:docMk/>
            <pc:sldMk cId="703068890" sldId="2147375415"/>
            <ac:spMk id="2" creationId="{30317DA4-899E-DC75-7130-A25D2ED56376}"/>
          </ac:spMkLst>
        </pc:spChg>
        <pc:spChg chg="mod">
          <ac:chgData name="Fischer, Wolfram" userId="99129c38-454d-40b3-bad3-fa13926f419c" providerId="ADAL" clId="{83DBFA2D-0759-53BA-9977-A3C37E44B875}" dt="2026-06-21T20:41:35.840" v="2631" actId="20577"/>
          <ac:spMkLst>
            <pc:docMk/>
            <pc:sldMk cId="703068890" sldId="2147375415"/>
            <ac:spMk id="3" creationId="{976FFF2D-F682-5FDA-73E5-CCA53B87A0D2}"/>
          </ac:spMkLst>
        </pc:spChg>
        <pc:spChg chg="add mod">
          <ac:chgData name="Fischer, Wolfram" userId="99129c38-454d-40b3-bad3-fa13926f419c" providerId="ADAL" clId="{83DBFA2D-0759-53BA-9977-A3C37E44B875}" dt="2026-06-21T20:08:12.140" v="2134" actId="1076"/>
          <ac:spMkLst>
            <pc:docMk/>
            <pc:sldMk cId="703068890" sldId="2147375415"/>
            <ac:spMk id="9" creationId="{ECB7336C-B654-1B53-6ADF-F00504DBC493}"/>
          </ac:spMkLst>
        </pc:spChg>
        <pc:spChg chg="add mod">
          <ac:chgData name="Fischer, Wolfram" userId="99129c38-454d-40b3-bad3-fa13926f419c" providerId="ADAL" clId="{83DBFA2D-0759-53BA-9977-A3C37E44B875}" dt="2026-06-21T20:09:11.831" v="2149" actId="1076"/>
          <ac:spMkLst>
            <pc:docMk/>
            <pc:sldMk cId="703068890" sldId="2147375415"/>
            <ac:spMk id="10" creationId="{04F561F5-F186-431D-9EB8-E16A5BF47693}"/>
          </ac:spMkLst>
        </pc:spChg>
        <pc:grpChg chg="add">
          <ac:chgData name="Fischer, Wolfram" userId="99129c38-454d-40b3-bad3-fa13926f419c" providerId="ADAL" clId="{83DBFA2D-0759-53BA-9977-A3C37E44B875}" dt="2026-06-21T20:09:21.659" v="2150" actId="164"/>
          <ac:grpSpMkLst>
            <pc:docMk/>
            <pc:sldMk cId="703068890" sldId="2147375415"/>
            <ac:grpSpMk id="14" creationId="{4C55B9D2-FEFB-B903-672C-7CC6717F8BC3}"/>
          </ac:grpSpMkLst>
        </pc:grpChg>
        <pc:grpChg chg="add">
          <ac:chgData name="Fischer, Wolfram" userId="99129c38-454d-40b3-bad3-fa13926f419c" providerId="ADAL" clId="{83DBFA2D-0759-53BA-9977-A3C37E44B875}" dt="2026-06-21T20:09:27.764" v="2151" actId="164"/>
          <ac:grpSpMkLst>
            <pc:docMk/>
            <pc:sldMk cId="703068890" sldId="2147375415"/>
            <ac:grpSpMk id="15" creationId="{ED3B2A61-EDBB-3557-B87B-310F65637A9C}"/>
          </ac:grpSpMkLst>
        </pc:grpChg>
        <pc:picChg chg="add mod">
          <ac:chgData name="Fischer, Wolfram" userId="99129c38-454d-40b3-bad3-fa13926f419c" providerId="ADAL" clId="{83DBFA2D-0759-53BA-9977-A3C37E44B875}" dt="2026-06-21T20:07:12.950" v="2079" actId="1076"/>
          <ac:picMkLst>
            <pc:docMk/>
            <pc:sldMk cId="703068890" sldId="2147375415"/>
            <ac:picMk id="8" creationId="{6C135DE4-18AB-A9C3-8C5B-A8EAA2A4AC4F}"/>
          </ac:picMkLst>
        </pc:picChg>
        <pc:cxnChg chg="add mod">
          <ac:chgData name="Fischer, Wolfram" userId="99129c38-454d-40b3-bad3-fa13926f419c" providerId="ADAL" clId="{83DBFA2D-0759-53BA-9977-A3C37E44B875}" dt="2026-06-21T20:08:57.701" v="2146" actId="692"/>
          <ac:cxnSpMkLst>
            <pc:docMk/>
            <pc:sldMk cId="703068890" sldId="2147375415"/>
            <ac:cxnSpMk id="12" creationId="{351543B1-5C33-434D-1FB9-0BFC9B698DFA}"/>
          </ac:cxnSpMkLst>
        </pc:cxnChg>
        <pc:cxnChg chg="add mod">
          <ac:chgData name="Fischer, Wolfram" userId="99129c38-454d-40b3-bad3-fa13926f419c" providerId="ADAL" clId="{83DBFA2D-0759-53BA-9977-A3C37E44B875}" dt="2026-06-21T20:09:06.770" v="2148" actId="1076"/>
          <ac:cxnSpMkLst>
            <pc:docMk/>
            <pc:sldMk cId="703068890" sldId="2147375415"/>
            <ac:cxnSpMk id="13" creationId="{F4922FC5-CC01-A961-8BB4-6F652DDAE368}"/>
          </ac:cxnSpMkLst>
        </pc:cxnChg>
      </pc:sldChg>
      <pc:sldChg chg="addSp modSp new mod modNotesTx">
        <pc:chgData name="Fischer, Wolfram" userId="99129c38-454d-40b3-bad3-fa13926f419c" providerId="ADAL" clId="{83DBFA2D-0759-53BA-9977-A3C37E44B875}" dt="2026-06-20T22:10:19.526" v="1046" actId="20577"/>
        <pc:sldMkLst>
          <pc:docMk/>
          <pc:sldMk cId="191085737" sldId="2147375416"/>
        </pc:sldMkLst>
        <pc:picChg chg="add mod">
          <ac:chgData name="Fischer, Wolfram" userId="99129c38-454d-40b3-bad3-fa13926f419c" providerId="ADAL" clId="{83DBFA2D-0759-53BA-9977-A3C37E44B875}" dt="2026-06-20T22:10:14.184" v="1038" actId="14100"/>
          <ac:picMkLst>
            <pc:docMk/>
            <pc:sldMk cId="191085737" sldId="2147375416"/>
            <ac:picMk id="3" creationId="{C965BF33-0339-C4AC-E854-4ADF2DDE8316}"/>
          </ac:picMkLst>
        </pc:picChg>
      </pc:sldChg>
      <pc:sldChg chg="addSp delSp modSp new mod modAnim">
        <pc:chgData name="Fischer, Wolfram" userId="99129c38-454d-40b3-bad3-fa13926f419c" providerId="ADAL" clId="{83DBFA2D-0759-53BA-9977-A3C37E44B875}" dt="2026-06-21T20:46:11.443" v="2733" actId="404"/>
        <pc:sldMkLst>
          <pc:docMk/>
          <pc:sldMk cId="2595972405" sldId="2147375417"/>
        </pc:sldMkLst>
        <pc:spChg chg="mod">
          <ac:chgData name="Fischer, Wolfram" userId="99129c38-454d-40b3-bad3-fa13926f419c" providerId="ADAL" clId="{83DBFA2D-0759-53BA-9977-A3C37E44B875}" dt="2026-06-20T21:49:31.603" v="995" actId="1035"/>
          <ac:spMkLst>
            <pc:docMk/>
            <pc:sldMk cId="2595972405" sldId="2147375417"/>
            <ac:spMk id="2" creationId="{1477D22F-2B59-592C-0EE0-743B1759D2C5}"/>
          </ac:spMkLst>
        </pc:spChg>
        <pc:spChg chg="add mod">
          <ac:chgData name="Fischer, Wolfram" userId="99129c38-454d-40b3-bad3-fa13926f419c" providerId="ADAL" clId="{83DBFA2D-0759-53BA-9977-A3C37E44B875}" dt="2026-06-21T20:46:11.443" v="2733" actId="404"/>
          <ac:spMkLst>
            <pc:docMk/>
            <pc:sldMk cId="2595972405" sldId="2147375417"/>
            <ac:spMk id="9" creationId="{4659A078-1A42-02D6-7E0E-A1EB7907ECCB}"/>
          </ac:spMkLst>
        </pc:spChg>
        <pc:spChg chg="add mod">
          <ac:chgData name="Fischer, Wolfram" userId="99129c38-454d-40b3-bad3-fa13926f419c" providerId="ADAL" clId="{83DBFA2D-0759-53BA-9977-A3C37E44B875}" dt="2026-06-20T21:47:14.663" v="888" actId="1036"/>
          <ac:spMkLst>
            <pc:docMk/>
            <pc:sldMk cId="2595972405" sldId="2147375417"/>
            <ac:spMk id="10" creationId="{7F03B526-F2C3-977E-DA3B-C92A1A37EB4A}"/>
          </ac:spMkLst>
        </pc:spChg>
        <pc:grpChg chg="add">
          <ac:chgData name="Fischer, Wolfram" userId="99129c38-454d-40b3-bad3-fa13926f419c" providerId="ADAL" clId="{83DBFA2D-0759-53BA-9977-A3C37E44B875}" dt="2026-06-20T22:06:55.457" v="1024" actId="164"/>
          <ac:grpSpMkLst>
            <pc:docMk/>
            <pc:sldMk cId="2595972405" sldId="2147375417"/>
            <ac:grpSpMk id="13" creationId="{7768101C-6305-5831-38AA-32DB7A007EED}"/>
          </ac:grpSpMkLst>
        </pc:grpChg>
        <pc:picChg chg="add mod">
          <ac:chgData name="Fischer, Wolfram" userId="99129c38-454d-40b3-bad3-fa13926f419c" providerId="ADAL" clId="{83DBFA2D-0759-53BA-9977-A3C37E44B875}" dt="2026-06-20T22:06:10.746" v="1020" actId="1038"/>
          <ac:picMkLst>
            <pc:docMk/>
            <pc:sldMk cId="2595972405" sldId="2147375417"/>
            <ac:picMk id="7" creationId="{6DCB963A-4928-EB6B-C54D-F1E749E5A4D2}"/>
          </ac:picMkLst>
        </pc:picChg>
        <pc:picChg chg="add mod">
          <ac:chgData name="Fischer, Wolfram" userId="99129c38-454d-40b3-bad3-fa13926f419c" providerId="ADAL" clId="{83DBFA2D-0759-53BA-9977-A3C37E44B875}" dt="2026-06-21T20:45:12.421" v="2647" actId="1036"/>
          <ac:picMkLst>
            <pc:docMk/>
            <pc:sldMk cId="2595972405" sldId="2147375417"/>
            <ac:picMk id="8" creationId="{E4C50357-EE6F-AD94-7415-FB2078EB41A4}"/>
          </ac:picMkLst>
        </pc:picChg>
        <pc:picChg chg="add mod">
          <ac:chgData name="Fischer, Wolfram" userId="99129c38-454d-40b3-bad3-fa13926f419c" providerId="ADAL" clId="{83DBFA2D-0759-53BA-9977-A3C37E44B875}" dt="2026-06-20T22:06:02.843" v="1000" actId="14100"/>
          <ac:picMkLst>
            <pc:docMk/>
            <pc:sldMk cId="2595972405" sldId="2147375417"/>
            <ac:picMk id="12" creationId="{A9E1D669-19AA-73AA-FE33-A87AFE08FE57}"/>
          </ac:picMkLst>
        </pc:picChg>
      </pc:sldChg>
      <pc:sldChg chg="modSp new del mod">
        <pc:chgData name="Fischer, Wolfram" userId="99129c38-454d-40b3-bad3-fa13926f419c" providerId="ADAL" clId="{83DBFA2D-0759-53BA-9977-A3C37E44B875}" dt="2026-06-21T17:05:11.102" v="1975" actId="2696"/>
        <pc:sldMkLst>
          <pc:docMk/>
          <pc:sldMk cId="2339675573" sldId="2147375418"/>
        </pc:sldMkLst>
        <pc:spChg chg="mod">
          <ac:chgData name="Fischer, Wolfram" userId="99129c38-454d-40b3-bad3-fa13926f419c" providerId="ADAL" clId="{83DBFA2D-0759-53BA-9977-A3C37E44B875}" dt="2026-06-21T17:04:27.030" v="1971" actId="20577"/>
          <ac:spMkLst>
            <pc:docMk/>
            <pc:sldMk cId="2339675573" sldId="2147375418"/>
            <ac:spMk id="2" creationId="{0CB9D58F-D55C-6818-2B75-EF4E5D15DBC9}"/>
          </ac:spMkLst>
        </pc:spChg>
      </pc:sldChg>
      <pc:sldChg chg="addSp modSp new mod">
        <pc:chgData name="Fischer, Wolfram" userId="99129c38-454d-40b3-bad3-fa13926f419c" providerId="ADAL" clId="{83DBFA2D-0759-53BA-9977-A3C37E44B875}" dt="2026-06-21T17:02:28.720" v="1910" actId="20577"/>
        <pc:sldMkLst>
          <pc:docMk/>
          <pc:sldMk cId="1642374357" sldId="2147375419"/>
        </pc:sldMkLst>
        <pc:spChg chg="mod">
          <ac:chgData name="Fischer, Wolfram" userId="99129c38-454d-40b3-bad3-fa13926f419c" providerId="ADAL" clId="{83DBFA2D-0759-53BA-9977-A3C37E44B875}" dt="2026-06-21T16:48:52.731" v="1671" actId="14100"/>
          <ac:spMkLst>
            <pc:docMk/>
            <pc:sldMk cId="1642374357" sldId="2147375419"/>
            <ac:spMk id="2" creationId="{3869B23D-9D79-2DFC-F995-746F51E38DF2}"/>
          </ac:spMkLst>
        </pc:spChg>
        <pc:spChg chg="mod">
          <ac:chgData name="Fischer, Wolfram" userId="99129c38-454d-40b3-bad3-fa13926f419c" providerId="ADAL" clId="{83DBFA2D-0759-53BA-9977-A3C37E44B875}" dt="2026-06-21T17:02:28.720" v="1910" actId="20577"/>
          <ac:spMkLst>
            <pc:docMk/>
            <pc:sldMk cId="1642374357" sldId="2147375419"/>
            <ac:spMk id="3" creationId="{D89B7F5B-9521-DAFE-35BE-DF13E5E2BE70}"/>
          </ac:spMkLst>
        </pc:spChg>
        <pc:picChg chg="add mod">
          <ac:chgData name="Fischer, Wolfram" userId="99129c38-454d-40b3-bad3-fa13926f419c" providerId="ADAL" clId="{83DBFA2D-0759-53BA-9977-A3C37E44B875}" dt="2026-06-21T16:48:47.097" v="1670" actId="14100"/>
          <ac:picMkLst>
            <pc:docMk/>
            <pc:sldMk cId="1642374357" sldId="2147375419"/>
            <ac:picMk id="5" creationId="{AD23837A-6165-5D8B-2573-D50DC3CDD6A2}"/>
          </ac:picMkLst>
        </pc:picChg>
      </pc:sldChg>
      <pc:sldChg chg="add del">
        <pc:chgData name="Fischer, Wolfram" userId="99129c38-454d-40b3-bad3-fa13926f419c" providerId="ADAL" clId="{83DBFA2D-0759-53BA-9977-A3C37E44B875}" dt="2026-06-21T20:50:00.767" v="2736" actId="2696"/>
        <pc:sldMkLst>
          <pc:docMk/>
          <pc:sldMk cId="2037895214" sldId="2147375420"/>
        </pc:sldMkLst>
      </pc:sldChg>
      <pc:sldChg chg="add">
        <pc:chgData name="Fischer, Wolfram" userId="99129c38-454d-40b3-bad3-fa13926f419c" providerId="ADAL" clId="{83DBFA2D-0759-53BA-9977-A3C37E44B875}" dt="2026-06-21T17:03:46.417" v="1912"/>
        <pc:sldMkLst>
          <pc:docMk/>
          <pc:sldMk cId="187835041" sldId="2147375421"/>
        </pc:sldMkLst>
      </pc:sldChg>
      <pc:sldChg chg="modSp add mod">
        <pc:chgData name="Fischer, Wolfram" userId="99129c38-454d-40b3-bad3-fa13926f419c" providerId="ADAL" clId="{83DBFA2D-0759-53BA-9977-A3C37E44B875}" dt="2026-06-21T20:14:28.979" v="2217" actId="403"/>
        <pc:sldMkLst>
          <pc:docMk/>
          <pc:sldMk cId="567673875" sldId="2147375422"/>
        </pc:sldMkLst>
        <pc:spChg chg="mod">
          <ac:chgData name="Fischer, Wolfram" userId="99129c38-454d-40b3-bad3-fa13926f419c" providerId="ADAL" clId="{83DBFA2D-0759-53BA-9977-A3C37E44B875}" dt="2026-06-21T20:13:59.848" v="2214" actId="20577"/>
          <ac:spMkLst>
            <pc:docMk/>
            <pc:sldMk cId="567673875" sldId="2147375422"/>
            <ac:spMk id="5" creationId="{A2B062F9-1C15-E987-043E-2CD641CB17DB}"/>
          </ac:spMkLst>
        </pc:spChg>
        <pc:spChg chg="mod">
          <ac:chgData name="Fischer, Wolfram" userId="99129c38-454d-40b3-bad3-fa13926f419c" providerId="ADAL" clId="{83DBFA2D-0759-53BA-9977-A3C37E44B875}" dt="2026-06-21T20:14:28.979" v="2217" actId="403"/>
          <ac:spMkLst>
            <pc:docMk/>
            <pc:sldMk cId="567673875" sldId="2147375422"/>
            <ac:spMk id="8" creationId="{3EAD62F8-135D-9324-F83E-C90CE96F69D4}"/>
          </ac:spMkLst>
        </pc:spChg>
      </pc:sldChg>
      <pc:sldChg chg="add">
        <pc:chgData name="Fischer, Wolfram" userId="99129c38-454d-40b3-bad3-fa13926f419c" providerId="ADAL" clId="{83DBFA2D-0759-53BA-9977-A3C37E44B875}" dt="2026-06-21T20:15:43.806" v="2237"/>
        <pc:sldMkLst>
          <pc:docMk/>
          <pc:sldMk cId="4228138931" sldId="2147375423"/>
        </pc:sldMkLst>
      </pc:sldChg>
      <pc:sldChg chg="addSp delSp modSp new mod modNotesTx">
        <pc:chgData name="Fischer, Wolfram" userId="99129c38-454d-40b3-bad3-fa13926f419c" providerId="ADAL" clId="{83DBFA2D-0759-53BA-9977-A3C37E44B875}" dt="2026-06-21T21:04:38.928" v="2861" actId="14100"/>
        <pc:sldMkLst>
          <pc:docMk/>
          <pc:sldMk cId="3511839241" sldId="2147375424"/>
        </pc:sldMkLst>
        <pc:spChg chg="mod">
          <ac:chgData name="Fischer, Wolfram" userId="99129c38-454d-40b3-bad3-fa13926f419c" providerId="ADAL" clId="{83DBFA2D-0759-53BA-9977-A3C37E44B875}" dt="2026-06-21T21:04:38.928" v="2861" actId="14100"/>
          <ac:spMkLst>
            <pc:docMk/>
            <pc:sldMk cId="3511839241" sldId="2147375424"/>
            <ac:spMk id="2" creationId="{73DDD026-E2B7-EB74-6374-41588D968517}"/>
          </ac:spMkLst>
        </pc:spChg>
        <pc:spChg chg="del">
          <ac:chgData name="Fischer, Wolfram" userId="99129c38-454d-40b3-bad3-fa13926f419c" providerId="ADAL" clId="{83DBFA2D-0759-53BA-9977-A3C37E44B875}" dt="2026-06-21T20:59:56.679" v="2835" actId="931"/>
          <ac:spMkLst>
            <pc:docMk/>
            <pc:sldMk cId="3511839241" sldId="2147375424"/>
            <ac:spMk id="3" creationId="{E1EF06C2-27D1-87DA-9573-95381A9C217C}"/>
          </ac:spMkLst>
        </pc:spChg>
        <pc:spChg chg="add del mod">
          <ac:chgData name="Fischer, Wolfram" userId="99129c38-454d-40b3-bad3-fa13926f419c" providerId="ADAL" clId="{83DBFA2D-0759-53BA-9977-A3C37E44B875}" dt="2026-06-21T21:04:13.920" v="2854" actId="931"/>
          <ac:spMkLst>
            <pc:docMk/>
            <pc:sldMk cId="3511839241" sldId="2147375424"/>
            <ac:spMk id="8" creationId="{42FF48FF-2B54-74DD-4478-D7221A29D5CD}"/>
          </ac:spMkLst>
        </pc:spChg>
        <pc:picChg chg="add del mod ord">
          <ac:chgData name="Fischer, Wolfram" userId="99129c38-454d-40b3-bad3-fa13926f419c" providerId="ADAL" clId="{83DBFA2D-0759-53BA-9977-A3C37E44B875}" dt="2026-06-21T21:04:05.878" v="2853" actId="478"/>
          <ac:picMkLst>
            <pc:docMk/>
            <pc:sldMk cId="3511839241" sldId="2147375424"/>
            <ac:picMk id="6" creationId="{B81885D6-10AF-7E45-0843-37D836D1D2C8}"/>
          </ac:picMkLst>
        </pc:picChg>
        <pc:picChg chg="add mod ord">
          <ac:chgData name="Fischer, Wolfram" userId="99129c38-454d-40b3-bad3-fa13926f419c" providerId="ADAL" clId="{83DBFA2D-0759-53BA-9977-A3C37E44B875}" dt="2026-06-21T21:04:28.304" v="2857" actId="1076"/>
          <ac:picMkLst>
            <pc:docMk/>
            <pc:sldMk cId="3511839241" sldId="2147375424"/>
            <ac:picMk id="10" creationId="{692D76C7-AA83-00D5-5961-2DE69EE9AF02}"/>
          </ac:picMkLst>
        </pc:picChg>
      </pc:sldChg>
      <pc:sldChg chg="delSp modSp add mod delAnim">
        <pc:chgData name="Fischer, Wolfram" userId="99129c38-454d-40b3-bad3-fa13926f419c" providerId="ADAL" clId="{83DBFA2D-0759-53BA-9977-A3C37E44B875}" dt="2026-06-22T12:45:43.882" v="2914" actId="6549"/>
        <pc:sldMkLst>
          <pc:docMk/>
          <pc:sldMk cId="1984074380" sldId="2147375425"/>
        </pc:sldMkLst>
        <pc:spChg chg="mod topLvl">
          <ac:chgData name="Fischer, Wolfram" userId="99129c38-454d-40b3-bad3-fa13926f419c" providerId="ADAL" clId="{83DBFA2D-0759-53BA-9977-A3C37E44B875}" dt="2026-06-22T12:45:43.882" v="2914" actId="6549"/>
          <ac:spMkLst>
            <pc:docMk/>
            <pc:sldMk cId="1984074380" sldId="2147375425"/>
            <ac:spMk id="11" creationId="{98D83E56-559F-5B48-9BCA-89129E231847}"/>
          </ac:spMkLst>
        </pc:spChg>
        <pc:spChg chg="mod">
          <ac:chgData name="Fischer, Wolfram" userId="99129c38-454d-40b3-bad3-fa13926f419c" providerId="ADAL" clId="{83DBFA2D-0759-53BA-9977-A3C37E44B875}" dt="2026-06-22T12:45:34.135" v="2894" actId="6549"/>
          <ac:spMkLst>
            <pc:docMk/>
            <pc:sldMk cId="1984074380" sldId="2147375425"/>
            <ac:spMk id="13" creationId="{AA7A381F-8F12-D535-7CE5-53879131C11E}"/>
          </ac:spMkLst>
        </pc:spChg>
        <pc:grpChg chg="del">
          <ac:chgData name="Fischer, Wolfram" userId="99129c38-454d-40b3-bad3-fa13926f419c" providerId="ADAL" clId="{83DBFA2D-0759-53BA-9977-A3C37E44B875}" dt="2026-06-22T12:45:25.251" v="2869" actId="478"/>
          <ac:grpSpMkLst>
            <pc:docMk/>
            <pc:sldMk cId="1984074380" sldId="2147375425"/>
            <ac:grpSpMk id="4" creationId="{F20CB519-6FBD-2207-54F3-3853779A5E80}"/>
          </ac:grpSpMkLst>
        </pc:grpChg>
        <pc:cxnChg chg="del topLvl">
          <ac:chgData name="Fischer, Wolfram" userId="99129c38-454d-40b3-bad3-fa13926f419c" providerId="ADAL" clId="{83DBFA2D-0759-53BA-9977-A3C37E44B875}" dt="2026-06-22T12:45:25.251" v="2869" actId="478"/>
          <ac:cxnSpMkLst>
            <pc:docMk/>
            <pc:sldMk cId="1984074380" sldId="2147375425"/>
            <ac:cxnSpMk id="20488" creationId="{B288C3F9-3D57-69BD-49C7-DFD4FFA1CACF}"/>
          </ac:cxnSpMkLst>
        </pc:cxnChg>
      </pc:sldChg>
      <pc:sldMasterChg chg="delSldLayout">
        <pc:chgData name="Fischer, Wolfram" userId="99129c38-454d-40b3-bad3-fa13926f419c" providerId="ADAL" clId="{83DBFA2D-0759-53BA-9977-A3C37E44B875}" dt="2026-06-21T20:16:26.276" v="2243" actId="2696"/>
        <pc:sldMasterMkLst>
          <pc:docMk/>
          <pc:sldMasterMk cId="544521178" sldId="2147483660"/>
        </pc:sldMasterMkLst>
        <pc:sldLayoutChg chg="del">
          <pc:chgData name="Fischer, Wolfram" userId="99129c38-454d-40b3-bad3-fa13926f419c" providerId="ADAL" clId="{83DBFA2D-0759-53BA-9977-A3C37E44B875}" dt="2026-06-21T20:14:51.113" v="2221" actId="2696"/>
          <pc:sldLayoutMkLst>
            <pc:docMk/>
            <pc:sldMasterMk cId="544521178" sldId="2147483660"/>
            <pc:sldLayoutMk cId="644804321" sldId="2147483675"/>
          </pc:sldLayoutMkLst>
        </pc:sldLayoutChg>
        <pc:sldLayoutChg chg="del">
          <pc:chgData name="Fischer, Wolfram" userId="99129c38-454d-40b3-bad3-fa13926f419c" providerId="ADAL" clId="{83DBFA2D-0759-53BA-9977-A3C37E44B875}" dt="2026-06-21T20:14:58.296" v="2226" actId="2696"/>
          <pc:sldLayoutMkLst>
            <pc:docMk/>
            <pc:sldMasterMk cId="544521178" sldId="2147483660"/>
            <pc:sldLayoutMk cId="3866267497" sldId="2147483676"/>
          </pc:sldLayoutMkLst>
        </pc:sldLayoutChg>
        <pc:sldLayoutChg chg="del">
          <pc:chgData name="Fischer, Wolfram" userId="99129c38-454d-40b3-bad3-fa13926f419c" providerId="ADAL" clId="{83DBFA2D-0759-53BA-9977-A3C37E44B875}" dt="2026-06-21T20:16:23.341" v="2242" actId="2696"/>
          <pc:sldLayoutMkLst>
            <pc:docMk/>
            <pc:sldMasterMk cId="544521178" sldId="2147483660"/>
            <pc:sldLayoutMk cId="3175610586" sldId="2147483679"/>
          </pc:sldLayoutMkLst>
        </pc:sldLayoutChg>
        <pc:sldLayoutChg chg="del">
          <pc:chgData name="Fischer, Wolfram" userId="99129c38-454d-40b3-bad3-fa13926f419c" providerId="ADAL" clId="{83DBFA2D-0759-53BA-9977-A3C37E44B875}" dt="2026-06-21T20:16:26.276" v="2243" actId="2696"/>
          <pc:sldLayoutMkLst>
            <pc:docMk/>
            <pc:sldMasterMk cId="544521178" sldId="2147483660"/>
            <pc:sldLayoutMk cId="1313567702" sldId="21474836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6A7C2-7BB4-1BC7-0EC2-247AF163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8B3E5-83B7-2F51-042A-D5F18383D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AFF02-7EE2-1648-A219-167557010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~15-20 slides only per instruction, undergraduate level, senior year, mostly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37640-2ACC-776F-4A10-F040F67CC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57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Graphic made with ChatGPT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20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6146B445-2F21-514A-A771-C84FE8443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72B962-A10C-9348-9F4F-9B5CAD5B7E53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05BC90E-DFD7-5648-AFA6-0E2054F78B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61AA3BA-A283-004D-919A-A7196F5A1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by ChatGPT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4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267E9-E320-4995-AD9C-9B09566767AC}" type="slidenum">
              <a:rPr lang="en-US"/>
              <a:pPr/>
              <a:t>16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1CB9E1-C637-420A-9243-9DDAF832CED8}" type="slidenum">
              <a:rPr lang="en-US"/>
              <a:pPr/>
              <a:t>17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20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38" tIns="48321" rIns="96638" bIns="48321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6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52444-DF75-4121-8443-E8ED68E0017B}" type="slidenum">
              <a:rPr lang="en-US"/>
              <a:pPr/>
              <a:t>21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ChatGPT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3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BE21DA0-4845-D149-A412-D7361B616B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8CC8B242-BC08-584E-910C-89465B920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Crystal: from Wikipedia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Atom: http://</a:t>
            </a:r>
            <a:r>
              <a:rPr lang="en-US" altLang="en-US" dirty="0" err="1">
                <a:ea typeface="ＭＳ Ｐゴシック" panose="020B0600070205080204" pitchFamily="34" charset="-128"/>
              </a:rPr>
              <a:t>vrilology.org</a:t>
            </a:r>
            <a:r>
              <a:rPr lang="en-US" altLang="en-US" dirty="0">
                <a:ea typeface="ＭＳ Ｐゴシック" panose="020B0600070205080204" pitchFamily="34" charset="-128"/>
              </a:rPr>
              <a:t>/gods_dwell_within_us______ev1.htm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Proton: https://</a:t>
            </a:r>
            <a:r>
              <a:rPr lang="en-US" altLang="en-US" dirty="0" err="1">
                <a:ea typeface="ＭＳ Ｐゴシック" panose="020B0600070205080204" pitchFamily="34" charset="-128"/>
              </a:rPr>
              <a:t>phys.org</a:t>
            </a:r>
            <a:r>
              <a:rPr lang="en-US" altLang="en-US" dirty="0">
                <a:ea typeface="ＭＳ Ｐゴシック" panose="020B0600070205080204" pitchFamily="34" charset="-128"/>
              </a:rPr>
              <a:t>/news/2016-02-physicists-gluons-contribution-proton.html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8E30B032-759C-5848-B535-D14CF1856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0C999C-FE6E-9842-81FA-CF78373F28A4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63BEB507-9E62-104A-8D97-425F82D7D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829D11A0-0DFE-5B47-93FD-D1D5DEB33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732B5C0A-0016-7640-83DA-833E74FB9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0EF8D3-FC3B-0945-BF89-0328CD44C084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BB3A0-7723-05F2-FD7E-7E73B625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C52B279-EEA9-8FAC-ED87-F42AF6455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D8C49EC-A675-74AC-6216-CF630B72E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49DF870-3950-E580-EAE3-CACAE191E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22696C-3DC2-4648-86BC-0B460D68F582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946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E80F555-97E8-1E48-A8DF-70226B1EB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7A3F6F17-D032-B64D-85C8-4076AD3F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A96C9ED8-9E73-494C-A90F-3802E94DB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D22696C-3DC2-4648-86BC-0B460D68F582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D1B97545-DF24-8F4A-8ECC-824BD84F45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C819A958-E5DF-4549-A220-AB019361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4A556C10-ECA5-E84A-8AF4-0A4534144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1F559F5-39C4-1744-95FE-01271B190EE0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C326414E-37A4-194E-BE90-56C2B55BB5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BD5926A4-9033-C644-A913-B1A2E1EBF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9D400469-064F-7141-A618-6370B5950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D30931-95AF-0B47-A7EE-9FC4FE74F152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5B801E-9C3F-48C3-B7DF-18028738F0A9}" type="slidenum">
              <a:rPr lang="en-US"/>
              <a:pPr/>
              <a:t>9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Graphic made with ChatGPT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C26E3D-943D-5D33-8717-65956769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174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97529-49AB-B428-8531-EB3AEFD82A2B}"/>
              </a:ext>
            </a:extLst>
          </p:cNvPr>
          <p:cNvSpPr txBox="1"/>
          <p:nvPr userDrawn="1"/>
        </p:nvSpPr>
        <p:spPr>
          <a:xfrm>
            <a:off x="9312965" y="6316595"/>
            <a:ext cx="130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Wolfram Fischer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CE8D3-D461-BE0F-4178-4E5ECA62F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9658-971A-1DE4-BBF9-57CDFBF5D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1832699"/>
            <a:ext cx="10334625" cy="1947460"/>
          </a:xfrm>
        </p:spPr>
        <p:txBody>
          <a:bodyPr>
            <a:noAutofit/>
          </a:bodyPr>
          <a:lstStyle/>
          <a:p>
            <a:r>
              <a:rPr lang="en-US" sz="4800" dirty="0"/>
              <a:t>Particle Accelerators:</a:t>
            </a:r>
            <a:br>
              <a:rPr lang="en-US" sz="4800" dirty="0"/>
            </a:br>
            <a:r>
              <a:rPr lang="en-US" sz="4800" dirty="0"/>
              <a:t>What they are, how do they work</a:t>
            </a:r>
            <a:br>
              <a:rPr lang="en-US" sz="4800" dirty="0"/>
            </a:br>
            <a:r>
              <a:rPr lang="en-US" sz="4800" dirty="0"/>
              <a:t>and why are they important to us</a:t>
            </a:r>
            <a:endParaRPr lang="en-US" sz="36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904C2-3B66-1B21-1B74-FC49A82DA2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22 June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19AF5-5D0D-E20E-61B0-7F9B03240D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867963" cy="1259607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 Director for Accelerators, Nuclear and Particle Physics</a:t>
            </a:r>
            <a:br>
              <a:rPr lang="en-US" dirty="0"/>
            </a:br>
            <a:r>
              <a:rPr lang="en-US" dirty="0"/>
              <a:t>Chair, Collider-Accelerator Department</a:t>
            </a:r>
          </a:p>
        </p:txBody>
      </p:sp>
    </p:spTree>
    <p:extLst>
      <p:ext uri="{BB962C8B-B14F-4D97-AF65-F5344CB8AC3E}">
        <p14:creationId xmlns:p14="http://schemas.microsoft.com/office/powerpoint/2010/main" val="216967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3792-BE48-957D-0D72-3F44AAF3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for nuclear and </a:t>
            </a:r>
            <a:br>
              <a:rPr lang="en-US" dirty="0"/>
            </a:br>
            <a:r>
              <a:rPr lang="en-US" dirty="0"/>
              <a:t>high-energy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ECC39-EEA4-07A9-38DD-72958C832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How can we increase the collision energy?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How can we increase the number of collisions?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F6849-220D-859C-551E-92D792594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025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7DA4-899E-DC75-7130-A25D2ED5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717862"/>
          </a:xfrm>
        </p:spPr>
        <p:txBody>
          <a:bodyPr/>
          <a:lstStyle/>
          <a:p>
            <a:r>
              <a:rPr lang="en-US" dirty="0"/>
              <a:t>Accelerators use charged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FF2D-F682-5FDA-73E5-CCA53B87A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85877"/>
            <a:ext cx="11049000" cy="47469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Electrons, protons, 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Forces on charged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C0A87-EB11-6FA9-A71C-B3A6BC45E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35DE4-18AB-A9C3-8C5B-A8EAA2A4A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3429000"/>
            <a:ext cx="5810250" cy="29018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55B9D2-FEFB-B903-672C-7CC6717F8BC3}"/>
              </a:ext>
            </a:extLst>
          </p:cNvPr>
          <p:cNvGrpSpPr/>
          <p:nvPr/>
        </p:nvGrpSpPr>
        <p:grpSpPr>
          <a:xfrm>
            <a:off x="5142009" y="2505670"/>
            <a:ext cx="954107" cy="1263690"/>
            <a:chOff x="5142009" y="2505670"/>
            <a:chExt cx="954107" cy="12636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B7336C-B654-1B53-6ADF-F00504DBC493}"/>
                </a:ext>
              </a:extLst>
            </p:cNvPr>
            <p:cNvSpPr txBox="1"/>
            <p:nvPr/>
          </p:nvSpPr>
          <p:spPr>
            <a:xfrm>
              <a:off x="5142009" y="2505670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energy </a:t>
              </a:r>
              <a:br>
                <a:rPr lang="en-US" dirty="0"/>
              </a:br>
              <a:r>
                <a:rPr lang="en-US" dirty="0"/>
                <a:t>gain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51543B1-5C33-434D-1FB9-0BFC9B698DFA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5619062" y="3152001"/>
              <a:ext cx="1" cy="6173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3B2A61-EDBB-3557-B87B-310F65637A9C}"/>
              </a:ext>
            </a:extLst>
          </p:cNvPr>
          <p:cNvGrpSpPr/>
          <p:nvPr/>
        </p:nvGrpSpPr>
        <p:grpSpPr>
          <a:xfrm>
            <a:off x="7049992" y="1888311"/>
            <a:ext cx="1364476" cy="1817688"/>
            <a:chOff x="7049992" y="1888311"/>
            <a:chExt cx="1364476" cy="18176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F561F5-F186-431D-9EB8-E16A5BF47693}"/>
                </a:ext>
              </a:extLst>
            </p:cNvPr>
            <p:cNvSpPr txBox="1"/>
            <p:nvPr/>
          </p:nvSpPr>
          <p:spPr>
            <a:xfrm>
              <a:off x="7049992" y="1888311"/>
              <a:ext cx="1364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change</a:t>
              </a:r>
              <a:br>
                <a:rPr lang="en-US" dirty="0"/>
              </a:br>
              <a:r>
                <a:rPr lang="en-US" dirty="0"/>
                <a:t>of direction</a:t>
              </a:r>
              <a:br>
                <a:rPr lang="en-US" dirty="0"/>
              </a:br>
              <a:r>
                <a:rPr lang="en-US" dirty="0"/>
                <a:t>(bending &amp; </a:t>
              </a:r>
              <a:br>
                <a:rPr lang="en-US" dirty="0"/>
              </a:br>
              <a:r>
                <a:rPr lang="en-US" dirty="0"/>
                <a:t>focusing)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4922FC5-CC01-A961-8BB4-6F652DDAE368}"/>
                </a:ext>
              </a:extLst>
            </p:cNvPr>
            <p:cNvCxnSpPr/>
            <p:nvPr/>
          </p:nvCxnSpPr>
          <p:spPr>
            <a:xfrm flipH="1">
              <a:off x="7732230" y="3088640"/>
              <a:ext cx="1" cy="6173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06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D22F-2B59-592C-0EE0-743B1759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338"/>
            <a:ext cx="11049000" cy="683746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Acceleration with voltage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A785C-5C97-4E5D-9EA3-843653BEC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B963A-4928-EB6B-C54D-F1E749E5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28" y="3253874"/>
            <a:ext cx="4836128" cy="32240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68101C-6305-5831-38AA-32DB7A007EED}"/>
              </a:ext>
            </a:extLst>
          </p:cNvPr>
          <p:cNvGrpSpPr/>
          <p:nvPr/>
        </p:nvGrpSpPr>
        <p:grpSpPr>
          <a:xfrm>
            <a:off x="4947832" y="905247"/>
            <a:ext cx="6827510" cy="4539462"/>
            <a:chOff x="4947832" y="905247"/>
            <a:chExt cx="6827510" cy="45394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C50357-EE6F-AD94-7415-FB2078EB4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6696" y="2157329"/>
              <a:ext cx="6328646" cy="32873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59A078-1A42-02D6-7E0E-A1EB7907ECCB}"/>
                </a:ext>
              </a:extLst>
            </p:cNvPr>
            <p:cNvSpPr txBox="1"/>
            <p:nvPr/>
          </p:nvSpPr>
          <p:spPr>
            <a:xfrm>
              <a:off x="4947832" y="905247"/>
              <a:ext cx="682751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BNL Tandem Accelerator – 16 MV</a:t>
              </a:r>
              <a:br>
                <a:rPr lang="en-US" sz="2400" dirty="0"/>
              </a:br>
              <a:r>
                <a:rPr lang="en-US" dirty="0"/>
                <a:t>One of the highest voltage operating in the world (~JAEA, ~ANU)</a:t>
              </a:r>
              <a:endParaRPr lang="en-US" sz="2400" dirty="0"/>
            </a:p>
            <a:p>
              <a:pPr algn="r"/>
              <a:r>
                <a:rPr lang="en-US" sz="2400" dirty="0">
                  <a:solidFill>
                    <a:srgbClr val="FF0000"/>
                  </a:solidFill>
                </a:rPr>
                <a:t>Open to the public on 2 August 2026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03B526-F2C3-977E-DA3B-C92A1A37EB4A}"/>
              </a:ext>
            </a:extLst>
          </p:cNvPr>
          <p:cNvSpPr txBox="1"/>
          <p:nvPr/>
        </p:nvSpPr>
        <p:spPr>
          <a:xfrm>
            <a:off x="5443245" y="5580530"/>
            <a:ext cx="6106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the voltage/energy limit?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E1D669-19AA-73AA-FE33-A87AFE08F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9" y="905247"/>
            <a:ext cx="3580900" cy="23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D33B18E-BF65-AF4B-B0CB-B9E8B2018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171553"/>
            <a:ext cx="11049000" cy="69203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How to build a circular accelerator</a:t>
            </a:r>
          </a:p>
        </p:txBody>
      </p:sp>
      <p:sp>
        <p:nvSpPr>
          <p:cNvPr id="32771" name="Oval 3">
            <a:extLst>
              <a:ext uri="{FF2B5EF4-FFF2-40B4-BE49-F238E27FC236}">
                <a16:creationId xmlns:a16="http://schemas.microsoft.com/office/drawing/2014/main" id="{E83F5923-1277-3D41-9DD9-3D02B3A89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86000"/>
            <a:ext cx="5029200" cy="2286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892F30-49B8-8B43-B190-7D46905C7701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209800"/>
            <a:ext cx="4495800" cy="1866900"/>
            <a:chOff x="4495800" y="2209800"/>
            <a:chExt cx="4495800" cy="1866900"/>
          </a:xfrm>
        </p:grpSpPr>
        <p:sp>
          <p:nvSpPr>
            <p:cNvPr id="32781" name="TextBox 11">
              <a:extLst>
                <a:ext uri="{FF2B5EF4-FFF2-40B4-BE49-F238E27FC236}">
                  <a16:creationId xmlns:a16="http://schemas.microsoft.com/office/drawing/2014/main" id="{3350B954-4DE9-C44D-99F3-D69FB0F75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3520" y="2209800"/>
              <a:ext cx="328808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2. Focus particles</a:t>
              </a:r>
              <a:b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</a:b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(like light) to keep</a:t>
              </a:r>
              <a:b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</a:b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them together</a:t>
              </a:r>
              <a:b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</a:b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=&gt; quadrupole magnet</a:t>
              </a:r>
            </a:p>
          </p:txBody>
        </p:sp>
        <p:pic>
          <p:nvPicPr>
            <p:cNvPr id="32782" name="Picture 15">
              <a:extLst>
                <a:ext uri="{FF2B5EF4-FFF2-40B4-BE49-F238E27FC236}">
                  <a16:creationId xmlns:a16="http://schemas.microsoft.com/office/drawing/2014/main" id="{A1244111-50CF-6E40-84AD-E20809E93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2895600"/>
              <a:ext cx="1205204" cy="118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5B6403-2673-8740-8125-BD511053E90B}"/>
              </a:ext>
            </a:extLst>
          </p:cNvPr>
          <p:cNvGrpSpPr>
            <a:grpSpLocks/>
          </p:cNvGrpSpPr>
          <p:nvPr/>
        </p:nvGrpSpPr>
        <p:grpSpPr bwMode="auto">
          <a:xfrm>
            <a:off x="1858964" y="3467100"/>
            <a:ext cx="7589837" cy="3086100"/>
            <a:chOff x="334376" y="3466754"/>
            <a:chExt cx="7590424" cy="3086446"/>
          </a:xfrm>
        </p:grpSpPr>
        <p:sp>
          <p:nvSpPr>
            <p:cNvPr id="32779" name="TextBox 12">
              <a:extLst>
                <a:ext uri="{FF2B5EF4-FFF2-40B4-BE49-F238E27FC236}">
                  <a16:creationId xmlns:a16="http://schemas.microsoft.com/office/drawing/2014/main" id="{07DA24D9-9220-1C4D-B8A7-BD9283FAD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024" y="4983540"/>
              <a:ext cx="470077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3. Accelerate particles</a:t>
              </a:r>
              <a:b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</a:b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to give them more energy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(will not become faster than light)</a:t>
              </a:r>
              <a:b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</a:br>
              <a:r>
                <a:rPr lang="en-US" altLang="en-US" sz="2400">
                  <a:solidFill>
                    <a:srgbClr val="000099"/>
                  </a:solidFill>
                  <a:cs typeface="Arial" panose="020B0604020202020204" pitchFamily="34" charset="0"/>
                </a:rPr>
                <a:t>=&gt; radio-frequency cavities</a:t>
              </a:r>
            </a:p>
          </p:txBody>
        </p:sp>
        <p:pic>
          <p:nvPicPr>
            <p:cNvPr id="32780" name="Picture 16">
              <a:extLst>
                <a:ext uri="{FF2B5EF4-FFF2-40B4-BE49-F238E27FC236}">
                  <a16:creationId xmlns:a16="http://schemas.microsoft.com/office/drawing/2014/main" id="{A932D35D-1E69-9448-BC8E-90B1DCF8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76" y="3466754"/>
              <a:ext cx="3247024" cy="217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56F943-C490-1C4B-A042-37E410D83828}"/>
              </a:ext>
            </a:extLst>
          </p:cNvPr>
          <p:cNvGrpSpPr>
            <a:grpSpLocks/>
          </p:cNvGrpSpPr>
          <p:nvPr/>
        </p:nvGrpSpPr>
        <p:grpSpPr bwMode="auto">
          <a:xfrm>
            <a:off x="2590801" y="1085850"/>
            <a:ext cx="4017963" cy="1809750"/>
            <a:chOff x="1066800" y="1085672"/>
            <a:chExt cx="4017734" cy="1809928"/>
          </a:xfrm>
        </p:grpSpPr>
        <p:grpSp>
          <p:nvGrpSpPr>
            <p:cNvPr id="32775" name="Group 20">
              <a:extLst>
                <a:ext uri="{FF2B5EF4-FFF2-40B4-BE49-F238E27FC236}">
                  <a16:creationId xmlns:a16="http://schemas.microsoft.com/office/drawing/2014/main" id="{60AECAC4-58C6-3541-A4E8-1126139F40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1085672"/>
              <a:ext cx="4017734" cy="1809928"/>
              <a:chOff x="1066800" y="1085672"/>
              <a:chExt cx="4017734" cy="1809928"/>
            </a:xfrm>
          </p:grpSpPr>
          <p:sp>
            <p:nvSpPr>
              <p:cNvPr id="32777" name="TextBox 4">
                <a:extLst>
                  <a:ext uri="{FF2B5EF4-FFF2-40B4-BE49-F238E27FC236}">
                    <a16:creationId xmlns:a16="http://schemas.microsoft.com/office/drawing/2014/main" id="{E378DC00-32DC-D24C-AEBB-74B173ACD0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1085672"/>
                <a:ext cx="2569934" cy="120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000099"/>
                    </a:solidFill>
                    <a:cs typeface="Arial" panose="020B0604020202020204" pitchFamily="34" charset="0"/>
                  </a:rPr>
                  <a:t>1. Bend particles</a:t>
                </a:r>
                <a:br>
                  <a:rPr lang="en-US" altLang="en-US" sz="2400">
                    <a:solidFill>
                      <a:srgbClr val="000099"/>
                    </a:solidFill>
                    <a:cs typeface="Arial" panose="020B0604020202020204" pitchFamily="34" charset="0"/>
                  </a:rPr>
                </a:br>
                <a:r>
                  <a:rPr lang="en-US" altLang="en-US" sz="2400">
                    <a:solidFill>
                      <a:srgbClr val="000099"/>
                    </a:solidFill>
                    <a:cs typeface="Arial" panose="020B0604020202020204" pitchFamily="34" charset="0"/>
                  </a:rPr>
                  <a:t>onto circular path</a:t>
                </a:r>
                <a:br>
                  <a:rPr lang="en-US" altLang="en-US" sz="2400">
                    <a:solidFill>
                      <a:srgbClr val="000099"/>
                    </a:solidFill>
                    <a:cs typeface="Arial" panose="020B0604020202020204" pitchFamily="34" charset="0"/>
                  </a:rPr>
                </a:br>
                <a:r>
                  <a:rPr lang="en-US" altLang="en-US" sz="2400">
                    <a:solidFill>
                      <a:srgbClr val="000099"/>
                    </a:solidFill>
                    <a:cs typeface="Arial" panose="020B0604020202020204" pitchFamily="34" charset="0"/>
                  </a:rPr>
                  <a:t>=&gt; dipole magnet</a:t>
                </a:r>
              </a:p>
            </p:txBody>
          </p:sp>
          <p:pic>
            <p:nvPicPr>
              <p:cNvPr id="32778" name="Picture 14">
                <a:extLst>
                  <a:ext uri="{FF2B5EF4-FFF2-40B4-BE49-F238E27FC236}">
                    <a16:creationId xmlns:a16="http://schemas.microsoft.com/office/drawing/2014/main" id="{67823D1C-5C5B-6B44-A610-82ECBD802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930400"/>
                <a:ext cx="1286933" cy="965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776" name="TextBox 23">
              <a:extLst>
                <a:ext uri="{FF2B5EF4-FFF2-40B4-BE49-F238E27FC236}">
                  <a16:creationId xmlns:a16="http://schemas.microsoft.com/office/drawing/2014/main" id="{67C0347D-7B9D-2140-A9A6-B67D25225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800" y="2192179"/>
              <a:ext cx="53388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FF0000"/>
                  </a:solidFill>
                  <a:cs typeface="Arial" panose="020B0604020202020204" pitchFamily="34" charset="0"/>
                </a:rPr>
                <a:t>Force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D026-E2B7-EB74-6374-41588D968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3897046" cy="2936875"/>
          </a:xfrm>
        </p:spPr>
        <p:txBody>
          <a:bodyPr>
            <a:normAutofit/>
          </a:bodyPr>
          <a:lstStyle/>
          <a:p>
            <a:r>
              <a:rPr lang="en-US" sz="3200" dirty="0"/>
              <a:t>RF cavities </a:t>
            </a:r>
            <a:br>
              <a:rPr lang="en-US" sz="3200" dirty="0"/>
            </a:br>
            <a:r>
              <a:rPr lang="en-US" sz="3200" dirty="0"/>
              <a:t>create </a:t>
            </a:r>
            <a:br>
              <a:rPr lang="en-US" sz="3200" dirty="0"/>
            </a:br>
            <a:r>
              <a:rPr lang="en-US" sz="3200" dirty="0"/>
              <a:t>bunched</a:t>
            </a:r>
            <a:br>
              <a:rPr lang="en-US" sz="3200" dirty="0"/>
            </a:br>
            <a:r>
              <a:rPr lang="en-US" sz="3200" dirty="0"/>
              <a:t>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3F543-B728-3AC0-3CCB-F2B15EC8D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2D76C7-AA83-00D5-5961-2DE69EE9A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3456" y="-274320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3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DE3C17F2-7CFE-B746-8A59-DE9C99EA2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818" y="93692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Small accelerator: CRYRING </a:t>
            </a:r>
            <a:br>
              <a:rPr lang="en-US" altLang="en-US" sz="4000" dirty="0">
                <a:ea typeface="ＭＳ Ｐゴシック" panose="020B0600070205080204" pitchFamily="34" charset="-128"/>
              </a:rPr>
            </a:br>
            <a:r>
              <a:rPr lang="en-US" altLang="en-US" sz="2800" b="0" dirty="0">
                <a:ea typeface="ＭＳ Ｐゴシック" panose="020B0600070205080204" pitchFamily="34" charset="-128"/>
              </a:rPr>
              <a:t>(Uppsala, Sweden, 1992-2009; now at GSI, Germany)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F77867-FF9C-9C4F-B366-A939EA484A36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295400"/>
            <a:ext cx="9144000" cy="5332637"/>
            <a:chOff x="0" y="914400"/>
            <a:chExt cx="9144000" cy="5332637"/>
          </a:xfrm>
        </p:grpSpPr>
        <p:pic>
          <p:nvPicPr>
            <p:cNvPr id="34824" name="Picture 8">
              <a:extLst>
                <a:ext uri="{FF2B5EF4-FFF2-40B4-BE49-F238E27FC236}">
                  <a16:creationId xmlns:a16="http://schemas.microsoft.com/office/drawing/2014/main" id="{54674AA6-97B0-F742-9ED4-4916D691F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4000" cy="533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Rectangle 5">
              <a:extLst>
                <a:ext uri="{FF2B5EF4-FFF2-40B4-BE49-F238E27FC236}">
                  <a16:creationId xmlns:a16="http://schemas.microsoft.com/office/drawing/2014/main" id="{F33C8928-5955-8B4E-8577-2417F85C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990600"/>
              <a:ext cx="3048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22" name="Rectangle 6">
              <a:extLst>
                <a:ext uri="{FF2B5EF4-FFF2-40B4-BE49-F238E27FC236}">
                  <a16:creationId xmlns:a16="http://schemas.microsoft.com/office/drawing/2014/main" id="{B1EE4AFB-75B1-3A42-8CAB-3ABD4C8E0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505200"/>
              <a:ext cx="3048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823" name="Rectangle 7">
              <a:extLst>
                <a:ext uri="{FF2B5EF4-FFF2-40B4-BE49-F238E27FC236}">
                  <a16:creationId xmlns:a16="http://schemas.microsoft.com/office/drawing/2014/main" id="{4701AAF0-F58C-F14D-99EA-992AED284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3962400"/>
              <a:ext cx="2895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The Quest for </a:t>
            </a:r>
            <a:r>
              <a:rPr lang="en-US" sz="3600">
                <a:solidFill>
                  <a:schemeClr val="bg1"/>
                </a:solidFill>
              </a:rPr>
              <a:t>High Luminosity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600">
                <a:solidFill>
                  <a:schemeClr val="bg1"/>
                </a:solidFill>
              </a:rPr>
              <a:t>                                                                                                            </a:t>
            </a:r>
            <a:r>
              <a:rPr lang="en-US" sz="2000">
                <a:solidFill>
                  <a:schemeClr val="bg1"/>
                </a:solidFill>
              </a:rPr>
              <a:t>in </a:t>
            </a:r>
            <a:r>
              <a:rPr lang="en-US" sz="3600">
                <a:solidFill>
                  <a:schemeClr val="bg1"/>
                </a:solidFill>
              </a:rPr>
              <a:t>Hadron </a:t>
            </a:r>
            <a:r>
              <a:rPr lang="en-US" sz="3600" u="sng">
                <a:solidFill>
                  <a:schemeClr val="bg1"/>
                </a:solidFill>
              </a:rPr>
              <a:t>Colliders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397251" y="1027113"/>
            <a:ext cx="4756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Center-of-Mass Energy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E</a:t>
            </a:r>
            <a:r>
              <a:rPr lang="en-US" sz="2800" baseline="-25000" dirty="0" err="1">
                <a:latin typeface="Arial" charset="0"/>
              </a:rPr>
              <a:t>cm</a:t>
            </a:r>
            <a:endParaRPr lang="en-US" sz="2800" baseline="-25000" dirty="0">
              <a:latin typeface="Arial" charset="0"/>
            </a:endParaRPr>
          </a:p>
        </p:txBody>
      </p:sp>
      <p:grpSp>
        <p:nvGrpSpPr>
          <p:cNvPr id="51225" name="Group 25"/>
          <p:cNvGrpSpPr>
            <a:grpSpLocks/>
          </p:cNvGrpSpPr>
          <p:nvPr/>
        </p:nvGrpSpPr>
        <p:grpSpPr bwMode="auto">
          <a:xfrm>
            <a:off x="6708776" y="2438400"/>
            <a:ext cx="3044825" cy="2767013"/>
            <a:chOff x="3266" y="1536"/>
            <a:chExt cx="1918" cy="1743"/>
          </a:xfrm>
        </p:grpSpPr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>
              <a:off x="4272" y="2448"/>
              <a:ext cx="9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med" len="lg"/>
              <a:tailEnd type="non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>
              <a:off x="3312" y="2448"/>
              <a:ext cx="9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3266" y="2207"/>
              <a:ext cx="415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m, E</a:t>
              </a: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4754" y="2207"/>
              <a:ext cx="415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m, E</a:t>
              </a:r>
            </a:p>
          </p:txBody>
        </p:sp>
        <p:sp>
          <p:nvSpPr>
            <p:cNvPr id="51216" name="Text Box 16"/>
            <p:cNvSpPr txBox="1">
              <a:spLocks noChangeArrowheads="1"/>
            </p:cNvSpPr>
            <p:nvPr/>
          </p:nvSpPr>
          <p:spPr bwMode="auto">
            <a:xfrm>
              <a:off x="3887" y="1536"/>
              <a:ext cx="658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latin typeface="Arial" charset="0"/>
                </a:rPr>
                <a:t>Collider</a:t>
              </a:r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3859" y="3046"/>
              <a:ext cx="686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Arial" charset="0"/>
                </a:rPr>
                <a:t>E</a:t>
              </a:r>
              <a:r>
                <a:rPr lang="en-US" baseline="-25000" dirty="0" err="1">
                  <a:latin typeface="Arial" charset="0"/>
                </a:rPr>
                <a:t>cm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>
                  <a:latin typeface="Arial" charset="0"/>
                  <a:sym typeface="Symbol" pitchFamily="18" charset="2"/>
                </a:rPr>
                <a:t>= 2E</a:t>
              </a:r>
            </a:p>
          </p:txBody>
        </p:sp>
      </p:grp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460339" y="5610226"/>
            <a:ext cx="9271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2000 TeV p on p at rest     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sym typeface="Mathematica1" pitchFamily="2" charset="2"/>
              </a:rPr>
              <a:t>	                  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1 TeV p on 1 TeV p</a:t>
            </a:r>
            <a:br>
              <a:rPr lang="en-US" sz="2400" b="1" dirty="0">
                <a:solidFill>
                  <a:srgbClr val="FF0000"/>
                </a:solidFill>
                <a:latin typeface="Arial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					             </a:t>
            </a:r>
            <a:endParaRPr lang="en-US" sz="2400" b="1" dirty="0">
              <a:solidFill>
                <a:srgbClr val="FF0000"/>
              </a:solidFill>
              <a:latin typeface="Arial" charset="0"/>
              <a:sym typeface="Mathematica1" pitchFamily="2" charset="2"/>
            </a:endParaRPr>
          </a:p>
        </p:txBody>
      </p:sp>
      <p:grpSp>
        <p:nvGrpSpPr>
          <p:cNvPr id="51226" name="Group 26"/>
          <p:cNvGrpSpPr>
            <a:grpSpLocks/>
          </p:cNvGrpSpPr>
          <p:nvPr/>
        </p:nvGrpSpPr>
        <p:grpSpPr bwMode="auto">
          <a:xfrm>
            <a:off x="2087563" y="2286000"/>
            <a:ext cx="2455863" cy="2960688"/>
            <a:chOff x="355" y="1440"/>
            <a:chExt cx="1547" cy="1865"/>
          </a:xfrm>
        </p:grpSpPr>
        <p:grpSp>
          <p:nvGrpSpPr>
            <p:cNvPr id="51224" name="Group 24"/>
            <p:cNvGrpSpPr>
              <a:grpSpLocks/>
            </p:cNvGrpSpPr>
            <p:nvPr/>
          </p:nvGrpSpPr>
          <p:grpSpPr bwMode="auto">
            <a:xfrm>
              <a:off x="355" y="1440"/>
              <a:ext cx="1547" cy="1865"/>
              <a:chOff x="355" y="1440"/>
              <a:chExt cx="1547" cy="1865"/>
            </a:xfrm>
          </p:grpSpPr>
          <p:sp>
            <p:nvSpPr>
              <p:cNvPr id="51207" name="Rectangle 7"/>
              <p:cNvSpPr>
                <a:spLocks noChangeArrowheads="1"/>
              </p:cNvSpPr>
              <p:nvPr/>
            </p:nvSpPr>
            <p:spPr bwMode="auto">
              <a:xfrm>
                <a:off x="1472" y="2040"/>
                <a:ext cx="240" cy="816"/>
              </a:xfrm>
              <a:prstGeom prst="rect">
                <a:avLst/>
              </a:prstGeom>
              <a:solidFill>
                <a:srgbClr val="0000FF"/>
              </a:solidFill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08" name="Line 8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91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2" name="Text Box 12"/>
              <p:cNvSpPr txBox="1">
                <a:spLocks noChangeArrowheads="1"/>
              </p:cNvSpPr>
              <p:nvPr/>
            </p:nvSpPr>
            <p:spPr bwMode="auto">
              <a:xfrm>
                <a:off x="530" y="2159"/>
                <a:ext cx="415" cy="233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rial" charset="0"/>
                  </a:rPr>
                  <a:t>m, E</a:t>
                </a:r>
              </a:p>
            </p:txBody>
          </p:sp>
          <p:sp>
            <p:nvSpPr>
              <p:cNvPr id="51215" name="Text Box 15"/>
              <p:cNvSpPr txBox="1">
                <a:spLocks noChangeArrowheads="1"/>
              </p:cNvSpPr>
              <p:nvPr/>
            </p:nvSpPr>
            <p:spPr bwMode="auto">
              <a:xfrm>
                <a:off x="646" y="1440"/>
                <a:ext cx="940" cy="233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CC"/>
                    </a:solidFill>
                    <a:latin typeface="Arial" charset="0"/>
                  </a:rPr>
                  <a:t>Fixed target</a:t>
                </a:r>
              </a:p>
            </p:txBody>
          </p:sp>
          <p:sp>
            <p:nvSpPr>
              <p:cNvPr id="51217" name="Text Box 17"/>
              <p:cNvSpPr txBox="1">
                <a:spLocks noChangeArrowheads="1"/>
              </p:cNvSpPr>
              <p:nvPr/>
            </p:nvSpPr>
            <p:spPr bwMode="auto">
              <a:xfrm>
                <a:off x="1180" y="1775"/>
                <a:ext cx="722" cy="233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rial" charset="0"/>
                  </a:rPr>
                  <a:t>m, at rest</a:t>
                </a:r>
                <a:endParaRPr lang="en-US" baseline="30000">
                  <a:latin typeface="Arial" charset="0"/>
                </a:endParaRPr>
              </a:p>
            </p:txBody>
          </p:sp>
          <p:sp>
            <p:nvSpPr>
              <p:cNvPr id="51218" name="Text Box 18"/>
              <p:cNvSpPr txBox="1">
                <a:spLocks noChangeArrowheads="1"/>
              </p:cNvSpPr>
              <p:nvPr/>
            </p:nvSpPr>
            <p:spPr bwMode="auto">
              <a:xfrm>
                <a:off x="355" y="3072"/>
                <a:ext cx="1170" cy="233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Arial" charset="0"/>
                  </a:rPr>
                  <a:t>E</a:t>
                </a:r>
                <a:r>
                  <a:rPr lang="en-US" baseline="-25000" dirty="0" err="1">
                    <a:latin typeface="Arial" charset="0"/>
                  </a:rPr>
                  <a:t>cm</a:t>
                </a:r>
                <a:r>
                  <a:rPr lang="en-US" dirty="0">
                    <a:latin typeface="Arial" charset="0"/>
                  </a:rPr>
                  <a:t> </a:t>
                </a:r>
                <a:r>
                  <a:rPr lang="en-US" dirty="0">
                    <a:latin typeface="Arial" charset="0"/>
                    <a:sym typeface="Symbol" pitchFamily="18" charset="2"/>
                  </a:rPr>
                  <a:t> 2 E mc</a:t>
                </a:r>
                <a:r>
                  <a:rPr lang="en-US" baseline="30000" dirty="0">
                    <a:latin typeface="Arial" charset="0"/>
                    <a:sym typeface="Symbol" pitchFamily="18" charset="2"/>
                  </a:rPr>
                  <a:t>2</a:t>
                </a:r>
                <a:r>
                  <a:rPr lang="en-US" dirty="0">
                    <a:latin typeface="Arial" charset="0"/>
                  </a:rPr>
                  <a:t>  </a:t>
                </a:r>
                <a:endParaRPr lang="en-US" dirty="0">
                  <a:latin typeface="Arial" charset="0"/>
                  <a:sym typeface="Symbol" pitchFamily="18" charset="2"/>
                </a:endParaRPr>
              </a:p>
            </p:txBody>
          </p:sp>
        </p:grp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>
              <a:off x="870" y="3085"/>
              <a:ext cx="67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B1F4EF-F2AD-7AB6-3918-54FC21FA2CBD}"/>
              </a:ext>
            </a:extLst>
          </p:cNvPr>
          <p:cNvSpPr txBox="1">
            <a:spLocks/>
          </p:cNvSpPr>
          <p:nvPr/>
        </p:nvSpPr>
        <p:spPr>
          <a:xfrm>
            <a:off x="346075" y="290513"/>
            <a:ext cx="11049000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How can we increase the collision energy?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The Quest for </a:t>
            </a:r>
            <a:r>
              <a:rPr lang="en-US" sz="3600">
                <a:solidFill>
                  <a:schemeClr val="bg1"/>
                </a:solidFill>
              </a:rPr>
              <a:t>High </a:t>
            </a:r>
            <a:r>
              <a:rPr lang="en-US" sz="3600" u="sng">
                <a:solidFill>
                  <a:schemeClr val="bg1"/>
                </a:solidFill>
              </a:rPr>
              <a:t>Luminosity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600">
                <a:solidFill>
                  <a:schemeClr val="bg1"/>
                </a:solidFill>
              </a:rPr>
              <a:t>                                                                                                            </a:t>
            </a:r>
            <a:r>
              <a:rPr lang="en-US" sz="2000">
                <a:solidFill>
                  <a:schemeClr val="bg1"/>
                </a:solidFill>
              </a:rPr>
              <a:t>in </a:t>
            </a:r>
            <a:r>
              <a:rPr lang="en-US" sz="3600">
                <a:solidFill>
                  <a:schemeClr val="bg1"/>
                </a:solidFill>
              </a:rPr>
              <a:t>Hadron Colliders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2091267" y="530226"/>
            <a:ext cx="87206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charset="0"/>
              </a:rPr>
              <a:t>Event rate of colliders is much lower than </a:t>
            </a:r>
            <a:br>
              <a:rPr lang="en-US" sz="3200" b="1" dirty="0">
                <a:latin typeface="Arial" charset="0"/>
              </a:rPr>
            </a:br>
            <a:r>
              <a:rPr lang="en-US" sz="3200" b="1" dirty="0">
                <a:latin typeface="Arial" charset="0"/>
              </a:rPr>
              <a:t>           event rate of fixed target experiments</a:t>
            </a:r>
          </a:p>
        </p:txBody>
      </p:sp>
      <p:grpSp>
        <p:nvGrpSpPr>
          <p:cNvPr id="99349" name="Group 21"/>
          <p:cNvGrpSpPr>
            <a:grpSpLocks/>
          </p:cNvGrpSpPr>
          <p:nvPr/>
        </p:nvGrpSpPr>
        <p:grpSpPr bwMode="auto">
          <a:xfrm>
            <a:off x="6664326" y="2438401"/>
            <a:ext cx="3590925" cy="2714625"/>
            <a:chOff x="3238" y="1635"/>
            <a:chExt cx="2262" cy="1710"/>
          </a:xfrm>
        </p:grpSpPr>
        <p:sp>
          <p:nvSpPr>
            <p:cNvPr id="99342" name="Line 14"/>
            <p:cNvSpPr>
              <a:spLocks noChangeShapeType="1"/>
            </p:cNvSpPr>
            <p:nvPr/>
          </p:nvSpPr>
          <p:spPr bwMode="auto">
            <a:xfrm flipV="1">
              <a:off x="4272" y="2544"/>
              <a:ext cx="698" cy="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lg"/>
              <a:tailEnd type="non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43" name="Line 15"/>
            <p:cNvSpPr>
              <a:spLocks noChangeShapeType="1"/>
            </p:cNvSpPr>
            <p:nvPr/>
          </p:nvSpPr>
          <p:spPr bwMode="auto">
            <a:xfrm>
              <a:off x="3669" y="2544"/>
              <a:ext cx="555" cy="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44" name="Text Box 16"/>
            <p:cNvSpPr txBox="1">
              <a:spLocks noChangeArrowheads="1"/>
            </p:cNvSpPr>
            <p:nvPr/>
          </p:nvSpPr>
          <p:spPr bwMode="auto">
            <a:xfrm>
              <a:off x="3238" y="2309"/>
              <a:ext cx="698" cy="40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projectile</a:t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beam</a:t>
              </a:r>
            </a:p>
          </p:txBody>
        </p:sp>
        <p:sp>
          <p:nvSpPr>
            <p:cNvPr id="99345" name="Text Box 17"/>
            <p:cNvSpPr txBox="1">
              <a:spLocks noChangeArrowheads="1"/>
            </p:cNvSpPr>
            <p:nvPr/>
          </p:nvSpPr>
          <p:spPr bwMode="auto">
            <a:xfrm>
              <a:off x="4603" y="2323"/>
              <a:ext cx="897" cy="40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 dirty="0">
                  <a:latin typeface="Arial" charset="0"/>
                </a:rPr>
                <a:t>Au</a:t>
              </a:r>
              <a:r>
                <a:rPr lang="en-US" baseline="30000" dirty="0">
                  <a:latin typeface="Arial" charset="0"/>
                </a:rPr>
                <a:t>79+ </a:t>
              </a:r>
              <a:r>
                <a:rPr lang="en-US" dirty="0">
                  <a:latin typeface="Arial" charset="0"/>
                </a:rPr>
                <a:t>target </a:t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beam</a:t>
              </a:r>
            </a:p>
          </p:txBody>
        </p:sp>
        <p:sp>
          <p:nvSpPr>
            <p:cNvPr id="99346" name="Text Box 18"/>
            <p:cNvSpPr txBox="1">
              <a:spLocks noChangeArrowheads="1"/>
            </p:cNvSpPr>
            <p:nvPr/>
          </p:nvSpPr>
          <p:spPr bwMode="auto">
            <a:xfrm>
              <a:off x="3887" y="1635"/>
              <a:ext cx="658" cy="23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latin typeface="Arial" charset="0"/>
                </a:rPr>
                <a:t>Collider</a:t>
              </a:r>
            </a:p>
          </p:txBody>
        </p:sp>
        <p:sp>
          <p:nvSpPr>
            <p:cNvPr id="99347" name="Text Box 19"/>
            <p:cNvSpPr txBox="1">
              <a:spLocks noChangeArrowheads="1"/>
            </p:cNvSpPr>
            <p:nvPr/>
          </p:nvSpPr>
          <p:spPr bwMode="auto">
            <a:xfrm>
              <a:off x="3614" y="2938"/>
              <a:ext cx="1260" cy="40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Arial" charset="0"/>
                </a:rPr>
                <a:t>target density </a:t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Symbol" pitchFamily="18" charset="2"/>
                </a:rPr>
                <a:t>r</a:t>
              </a:r>
              <a:r>
                <a:rPr lang="en-US" dirty="0">
                  <a:latin typeface="Arial" charset="0"/>
                </a:rPr>
                <a:t> </a:t>
              </a:r>
              <a:r>
                <a:rPr lang="en-US" dirty="0">
                  <a:latin typeface="Arial" charset="0"/>
                  <a:sym typeface="Symbol" pitchFamily="18" charset="2"/>
                </a:rPr>
                <a:t> 10</a:t>
              </a:r>
              <a:r>
                <a:rPr lang="en-US" baseline="30000" dirty="0">
                  <a:latin typeface="Arial" charset="0"/>
                  <a:sym typeface="Symbol" pitchFamily="18" charset="2"/>
                </a:rPr>
                <a:t>16</a:t>
              </a:r>
              <a:r>
                <a:rPr lang="en-US" dirty="0">
                  <a:latin typeface="Arial" charset="0"/>
                  <a:sym typeface="Symbol" pitchFamily="18" charset="2"/>
                </a:rPr>
                <a:t> nuclei/m</a:t>
              </a:r>
              <a:r>
                <a:rPr lang="en-US" baseline="30000" dirty="0">
                  <a:latin typeface="Arial" charset="0"/>
                  <a:sym typeface="Symbol" pitchFamily="18" charset="2"/>
                </a:rPr>
                <a:t>3</a:t>
              </a:r>
              <a:endParaRPr lang="en-US" dirty="0"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99350" name="Group 22"/>
          <p:cNvGrpSpPr>
            <a:grpSpLocks/>
          </p:cNvGrpSpPr>
          <p:nvPr/>
        </p:nvGrpSpPr>
        <p:grpSpPr bwMode="auto">
          <a:xfrm>
            <a:off x="1687518" y="2286001"/>
            <a:ext cx="3452813" cy="2932113"/>
            <a:chOff x="103" y="1536"/>
            <a:chExt cx="2175" cy="1847"/>
          </a:xfrm>
        </p:grpSpPr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1426" y="2136"/>
              <a:ext cx="240" cy="816"/>
            </a:xfrm>
            <a:prstGeom prst="rect">
              <a:avLst/>
            </a:prstGeom>
            <a:solidFill>
              <a:srgbClr val="0000FF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821" y="2541"/>
              <a:ext cx="600" cy="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36" name="Text Box 8"/>
            <p:cNvSpPr txBox="1">
              <a:spLocks noChangeArrowheads="1"/>
            </p:cNvSpPr>
            <p:nvPr/>
          </p:nvSpPr>
          <p:spPr bwMode="auto">
            <a:xfrm>
              <a:off x="103" y="2339"/>
              <a:ext cx="698" cy="40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projectile</a:t>
              </a:r>
              <a:br>
                <a:rPr lang="en-US" dirty="0">
                  <a:latin typeface="Arial" charset="0"/>
                </a:rPr>
              </a:br>
              <a:r>
                <a:rPr lang="en-US" dirty="0">
                  <a:latin typeface="Arial" charset="0"/>
                </a:rPr>
                <a:t>beam</a:t>
              </a:r>
            </a:p>
          </p:txBody>
        </p:sp>
        <p:sp>
          <p:nvSpPr>
            <p:cNvPr id="99337" name="Text Box 9"/>
            <p:cNvSpPr txBox="1">
              <a:spLocks noChangeArrowheads="1"/>
            </p:cNvSpPr>
            <p:nvPr/>
          </p:nvSpPr>
          <p:spPr bwMode="auto">
            <a:xfrm>
              <a:off x="837" y="1536"/>
              <a:ext cx="940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  <a:latin typeface="Arial" charset="0"/>
                </a:rPr>
                <a:t>Fixed target</a:t>
              </a: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902" y="1871"/>
              <a:ext cx="1118" cy="23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solid Au target  </a:t>
              </a:r>
              <a:endParaRPr lang="en-US" baseline="30000">
                <a:latin typeface="Arial" charset="0"/>
              </a:endParaRPr>
            </a:p>
          </p:txBody>
        </p:sp>
        <p:sp>
          <p:nvSpPr>
            <p:cNvPr id="99348" name="Text Box 20"/>
            <p:cNvSpPr txBox="1">
              <a:spLocks noChangeArrowheads="1"/>
            </p:cNvSpPr>
            <p:nvPr/>
          </p:nvSpPr>
          <p:spPr bwMode="auto">
            <a:xfrm>
              <a:off x="857" y="2976"/>
              <a:ext cx="1421" cy="407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Arial" charset="0"/>
                </a:rPr>
                <a:t>target density </a:t>
              </a:r>
              <a:br>
                <a:rPr lang="en-US">
                  <a:latin typeface="Arial" charset="0"/>
                </a:rPr>
              </a:br>
              <a:r>
                <a:rPr lang="en-US">
                  <a:latin typeface="Symbol" pitchFamily="18" charset="2"/>
                </a:rPr>
                <a:t>r</a:t>
              </a:r>
              <a:r>
                <a:rPr lang="en-US">
                  <a:latin typeface="Arial" charset="0"/>
                </a:rPr>
                <a:t> </a:t>
              </a:r>
              <a:r>
                <a:rPr lang="en-US">
                  <a:latin typeface="Arial" charset="0"/>
                  <a:sym typeface="Symbol" pitchFamily="18" charset="2"/>
                </a:rPr>
                <a:t> 510</a:t>
              </a:r>
              <a:r>
                <a:rPr lang="en-US" baseline="30000">
                  <a:latin typeface="Arial" charset="0"/>
                  <a:sym typeface="Symbol" pitchFamily="18" charset="2"/>
                </a:rPr>
                <a:t>28</a:t>
              </a:r>
              <a:r>
                <a:rPr lang="en-US">
                  <a:latin typeface="Arial" charset="0"/>
                  <a:sym typeface="Symbol" pitchFamily="18" charset="2"/>
                </a:rPr>
                <a:t> nuclei/m</a:t>
              </a:r>
              <a:r>
                <a:rPr lang="en-US" baseline="30000">
                  <a:latin typeface="Arial" charset="0"/>
                  <a:sym typeface="Symbol" pitchFamily="18" charset="2"/>
                </a:rPr>
                <a:t>3</a:t>
              </a:r>
            </a:p>
          </p:txBody>
        </p:sp>
      </p:grp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2710472" y="5638801"/>
            <a:ext cx="68996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Density of a beam target is 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</a:rPr>
              <a:t>many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orders of </a:t>
            </a:r>
            <a:br>
              <a:rPr lang="en-US" sz="2400" b="1" dirty="0">
                <a:solidFill>
                  <a:srgbClr val="FF0000"/>
                </a:solidFill>
                <a:latin typeface="Arial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magnitude lower than density of a fixed target</a:t>
            </a:r>
            <a:endParaRPr lang="en-US" sz="2400" b="1" dirty="0">
              <a:solidFill>
                <a:srgbClr val="FF0000"/>
              </a:solidFill>
              <a:latin typeface="Arial" charset="0"/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utoUpdateAnimBg="0"/>
      <p:bldP spid="9935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54075"/>
          </a:xfrm>
        </p:spPr>
        <p:txBody>
          <a:bodyPr/>
          <a:lstStyle/>
          <a:p>
            <a:r>
              <a:rPr dirty="0"/>
              <a:t>Why </a:t>
            </a:r>
            <a:r>
              <a:rPr lang="en-US" dirty="0"/>
              <a:t>d</a:t>
            </a:r>
            <a:r>
              <a:rPr dirty="0"/>
              <a:t>o </a:t>
            </a:r>
            <a:r>
              <a:rPr lang="en-US" dirty="0"/>
              <a:t>colliders</a:t>
            </a:r>
            <a:r>
              <a:rPr dirty="0"/>
              <a:t> </a:t>
            </a:r>
            <a:r>
              <a:rPr lang="en-US" dirty="0"/>
              <a:t>g</a:t>
            </a:r>
            <a:r>
              <a:rPr dirty="0"/>
              <a:t>et </a:t>
            </a:r>
            <a:r>
              <a:rPr lang="en-US" dirty="0"/>
              <a:t>s</a:t>
            </a:r>
            <a:r>
              <a:rPr dirty="0"/>
              <a:t>o </a:t>
            </a:r>
            <a:r>
              <a:rPr lang="en-US" dirty="0"/>
              <a:t>l</a:t>
            </a:r>
            <a:r>
              <a:rPr dirty="0"/>
              <a:t>arge?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388533"/>
            <a:ext cx="11049000" cy="4644277"/>
          </a:xfrm>
        </p:spPr>
        <p:txBody>
          <a:bodyPr/>
          <a:lstStyle/>
          <a:p>
            <a:r>
              <a:rPr lang="en-US" dirty="0"/>
              <a:t>Energy ~ magnetic dipole field strength</a:t>
            </a:r>
          </a:p>
          <a:p>
            <a:r>
              <a:rPr lang="en-US" dirty="0"/>
              <a:t>Energy ~ circumference</a:t>
            </a:r>
          </a:p>
          <a:p>
            <a:pPr marL="457200" indent="-457200">
              <a:buFont typeface="Symbol" pitchFamily="2" charset="2"/>
              <a:buChar char="Þ"/>
            </a:pPr>
            <a:endParaRPr lang="en-US" dirty="0"/>
          </a:p>
          <a:p>
            <a:pPr marL="457200" indent="-457200">
              <a:buFont typeface="Symbol" pitchFamily="2" charset="2"/>
              <a:buChar char="Þ"/>
            </a:pPr>
            <a:r>
              <a:rPr lang="en-US" dirty="0"/>
              <a:t>Highest energy collider LHC </a:t>
            </a:r>
            <a:br>
              <a:rPr lang="en-US" dirty="0"/>
            </a:br>
            <a:r>
              <a:rPr lang="en-US" dirty="0"/>
              <a:t>(CERN, Switzerland/France) has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Highest dipoles bending field: 8.3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Largest circumference: 27 km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F867B-1C14-C6F7-0F64-CBB0B5E3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056" y="1219200"/>
            <a:ext cx="5199944" cy="51999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B23D-9D79-2DFC-F995-746F51E3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53187"/>
          </a:xfrm>
        </p:spPr>
        <p:txBody>
          <a:bodyPr/>
          <a:lstStyle/>
          <a:p>
            <a:r>
              <a:rPr lang="en-US" dirty="0"/>
              <a:t>Why do colliders get so large?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B7F5B-9521-DAFE-35BE-DF13E5E2B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Plans for </a:t>
            </a:r>
            <a:br>
              <a:rPr lang="en-US" dirty="0"/>
            </a:br>
            <a:r>
              <a:rPr lang="en-US" dirty="0"/>
              <a:t>Future Circular Collider</a:t>
            </a:r>
            <a:br>
              <a:rPr lang="en-US" dirty="0"/>
            </a:br>
            <a:r>
              <a:rPr lang="en-US" dirty="0"/>
              <a:t>at CERN: </a:t>
            </a:r>
            <a:br>
              <a:rPr lang="en-US" dirty="0"/>
            </a:br>
            <a:endParaRPr lang="en-US" dirty="0"/>
          </a:p>
          <a:p>
            <a:pPr marL="0" indent="0"/>
            <a:r>
              <a:rPr lang="en-US" dirty="0"/>
              <a:t>~100 km circumference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9105E-C4E3-CDB7-BCEB-BF01D621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5" name="Picture 4" descr="Future Circular particle collider: some physicists see a $22 ...">
            <a:extLst>
              <a:ext uri="{FF2B5EF4-FFF2-40B4-BE49-F238E27FC236}">
                <a16:creationId xmlns:a16="http://schemas.microsoft.com/office/drawing/2014/main" id="{AD23837A-6165-5D8B-2573-D50DC3CDD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26" y="1418312"/>
            <a:ext cx="7035523" cy="47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11922"/>
          </a:xfrm>
        </p:spPr>
        <p:txBody>
          <a:bodyPr/>
          <a:lstStyle/>
          <a:p>
            <a:r>
              <a:rPr lang="en-US" dirty="0"/>
              <a:t>How did </a:t>
            </a:r>
            <a:r>
              <a:rPr dirty="0"/>
              <a:t>I </a:t>
            </a:r>
            <a:r>
              <a:rPr lang="en-US" dirty="0"/>
              <a:t>get into accelerators</a:t>
            </a:r>
            <a:r>
              <a:rPr dirty="0"/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EE4298-FBC5-6E1E-5334-3A7F5C3EAC47}"/>
              </a:ext>
            </a:extLst>
          </p:cNvPr>
          <p:cNvGrpSpPr/>
          <p:nvPr/>
        </p:nvGrpSpPr>
        <p:grpSpPr>
          <a:xfrm>
            <a:off x="506611" y="1775072"/>
            <a:ext cx="3118803" cy="4048013"/>
            <a:chOff x="506611" y="1775072"/>
            <a:chExt cx="3118803" cy="40480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87213C-6C72-2014-337F-84201F8B384E}"/>
                </a:ext>
              </a:extLst>
            </p:cNvPr>
            <p:cNvGrpSpPr/>
            <p:nvPr/>
          </p:nvGrpSpPr>
          <p:grpSpPr>
            <a:xfrm>
              <a:off x="506611" y="1775072"/>
              <a:ext cx="2898241" cy="2171749"/>
              <a:chOff x="506611" y="1775072"/>
              <a:chExt cx="2898241" cy="2171749"/>
            </a:xfrm>
          </p:grpSpPr>
          <p:pic>
            <p:nvPicPr>
              <p:cNvPr id="4" name="Picture 3" descr="11th Beam Telescopes and Test Beams Workshop (17-21 April 2023): Location ·  Indico">
                <a:extLst>
                  <a:ext uri="{FF2B5EF4-FFF2-40B4-BE49-F238E27FC236}">
                    <a16:creationId xmlns:a16="http://schemas.microsoft.com/office/drawing/2014/main" id="{10B1FB1F-0A40-FBE9-42A1-9D6FFD87D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6611" y="1775072"/>
                <a:ext cx="2898241" cy="217174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262AC-2C52-65F9-F169-A08B1AADDD94}"/>
                  </a:ext>
                </a:extLst>
              </p:cNvPr>
              <p:cNvSpPr txBox="1"/>
              <p:nvPr/>
            </p:nvSpPr>
            <p:spPr>
              <a:xfrm>
                <a:off x="506611" y="1775072"/>
                <a:ext cx="18605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DESY, Hamburg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Germany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09A3D8-D09B-4177-FA5F-231E4F061C10}"/>
                </a:ext>
              </a:extLst>
            </p:cNvPr>
            <p:cNvSpPr txBox="1"/>
            <p:nvPr/>
          </p:nvSpPr>
          <p:spPr>
            <a:xfrm>
              <a:off x="506611" y="4345757"/>
              <a:ext cx="311880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Grew up in Germany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Studied physics (U Leipzig)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Summer student at DESY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Master thesis at DESY</a:t>
              </a:r>
            </a:p>
            <a:p>
              <a:pPr marL="11430" indent="-285750">
                <a:buFontTx/>
                <a:buChar char="-"/>
              </a:pP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324367-16EB-FDDB-3485-205719CFB2A5}"/>
              </a:ext>
            </a:extLst>
          </p:cNvPr>
          <p:cNvGrpSpPr/>
          <p:nvPr/>
        </p:nvGrpSpPr>
        <p:grpSpPr>
          <a:xfrm>
            <a:off x="3471525" y="1775072"/>
            <a:ext cx="3114101" cy="3468070"/>
            <a:chOff x="3471525" y="1775072"/>
            <a:chExt cx="3114101" cy="34680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A543BF-7533-7C16-1211-E16E80786808}"/>
                </a:ext>
              </a:extLst>
            </p:cNvPr>
            <p:cNvGrpSpPr/>
            <p:nvPr/>
          </p:nvGrpSpPr>
          <p:grpSpPr>
            <a:xfrm>
              <a:off x="3511855" y="1775072"/>
              <a:ext cx="3073771" cy="2171750"/>
              <a:chOff x="3511855" y="1775072"/>
              <a:chExt cx="3073771" cy="21717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D0EAA77-DE31-95E6-06F4-0D90320B9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1855" y="1775073"/>
                <a:ext cx="3073771" cy="217174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F0A125-6B3D-2103-52F8-8905AC928A13}"/>
                  </a:ext>
                </a:extLst>
              </p:cNvPr>
              <p:cNvSpPr txBox="1"/>
              <p:nvPr/>
            </p:nvSpPr>
            <p:spPr>
              <a:xfrm>
                <a:off x="3511855" y="1775072"/>
                <a:ext cx="21595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CERN, Geneva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Switzerland/France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93E129-75F8-B354-B13C-76175A0B1A2D}"/>
                </a:ext>
              </a:extLst>
            </p:cNvPr>
            <p:cNvSpPr txBox="1"/>
            <p:nvPr/>
          </p:nvSpPr>
          <p:spPr>
            <a:xfrm>
              <a:off x="3471525" y="4319812"/>
              <a:ext cx="29181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PhD student U Hamburg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Work at CERN – SPS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Work at DESY – HERA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ED03-BB64-73C2-C9BE-327A52BC3873}"/>
              </a:ext>
            </a:extLst>
          </p:cNvPr>
          <p:cNvGrpSpPr/>
          <p:nvPr/>
        </p:nvGrpSpPr>
        <p:grpSpPr>
          <a:xfrm>
            <a:off x="6651592" y="1756268"/>
            <a:ext cx="5517422" cy="3763873"/>
            <a:chOff x="6651592" y="1756268"/>
            <a:chExt cx="5517422" cy="376387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568695-E5FC-F529-3F59-D567051AA293}"/>
                </a:ext>
              </a:extLst>
            </p:cNvPr>
            <p:cNvGrpSpPr/>
            <p:nvPr/>
          </p:nvGrpSpPr>
          <p:grpSpPr>
            <a:xfrm>
              <a:off x="6692629" y="1756268"/>
              <a:ext cx="5476385" cy="2190554"/>
              <a:chOff x="6692629" y="1756268"/>
              <a:chExt cx="5476385" cy="2190554"/>
            </a:xfrm>
          </p:grpSpPr>
          <p:pic>
            <p:nvPicPr>
              <p:cNvPr id="6" name="Picture 5" descr="NP Relativistic Heavy Ion Collid... | U.S. DOE Office of Science (SC)">
                <a:extLst>
                  <a:ext uri="{FF2B5EF4-FFF2-40B4-BE49-F238E27FC236}">
                    <a16:creationId xmlns:a16="http://schemas.microsoft.com/office/drawing/2014/main" id="{79A63C3F-916D-6EE1-AB86-5F3A6C67E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2629" y="1756268"/>
                <a:ext cx="5476385" cy="219055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64B199-5522-0B2E-B8CA-833C71ADCDA5}"/>
                  </a:ext>
                </a:extLst>
              </p:cNvPr>
              <p:cNvSpPr txBox="1"/>
              <p:nvPr/>
            </p:nvSpPr>
            <p:spPr>
              <a:xfrm>
                <a:off x="6692629" y="1756268"/>
                <a:ext cx="13773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BNL, Upton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USA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3247DA-38F6-55A8-AF24-1346D08F8F97}"/>
                </a:ext>
              </a:extLst>
            </p:cNvPr>
            <p:cNvSpPr txBox="1"/>
            <p:nvPr/>
          </p:nvSpPr>
          <p:spPr>
            <a:xfrm>
              <a:off x="6651592" y="4319812"/>
              <a:ext cx="32428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Joined BNL as post-doc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Work on RHIC and injectors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r>
                <a:rPr lang="en-US" dirty="0"/>
                <a:t>Now shift to EIC</a:t>
              </a:r>
            </a:p>
            <a:p>
              <a:pPr marL="11430" indent="-137160">
                <a:buFont typeface="Arial" panose="020B0604020202020204" pitchFamily="34" charset="0"/>
                <a:buChar char="•"/>
              </a:pPr>
              <a:endParaRPr lang="en-US" dirty="0" err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988" y="806383"/>
            <a:ext cx="9185012" cy="60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438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2438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724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4724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4" name="Arc 7"/>
          <p:cNvSpPr>
            <a:spLocks/>
          </p:cNvSpPr>
          <p:nvPr/>
        </p:nvSpPr>
        <p:spPr bwMode="auto">
          <a:xfrm>
            <a:off x="4724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175" name="Freeform 8"/>
          <p:cNvSpPr>
            <a:spLocks/>
          </p:cNvSpPr>
          <p:nvPr/>
        </p:nvSpPr>
        <p:spPr bwMode="auto">
          <a:xfrm>
            <a:off x="5029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rot="20365824" flipH="1">
            <a:off x="2798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1801815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rot="855002" flipV="1">
            <a:off x="2540001" y="3776665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rot="855002" flipV="1">
            <a:off x="1673227" y="3489326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rot="855002" flipV="1">
            <a:off x="1568453" y="3436940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rot="-741322">
            <a:off x="1568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rot="-369779">
            <a:off x="1724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rot="344547">
            <a:off x="2555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2565400" y="4168778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2667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3733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4038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 flipH="1">
            <a:off x="7162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183840">
            <a:off x="6096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183840">
            <a:off x="6629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rot="216884" flipH="1">
            <a:off x="6934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rot="216884" flipH="1">
            <a:off x="6400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rot="216884" flipH="1">
            <a:off x="6554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rot="274163" flipH="1">
            <a:off x="6629401" y="5378451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rot="216884" flipH="1" flipV="1">
            <a:off x="7004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7" name="Line 34"/>
          <p:cNvSpPr>
            <a:spLocks noChangeShapeType="1"/>
          </p:cNvSpPr>
          <p:nvPr/>
        </p:nvSpPr>
        <p:spPr bwMode="auto">
          <a:xfrm flipH="1">
            <a:off x="4724400" y="4154489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8" name="Line 35"/>
          <p:cNvSpPr>
            <a:spLocks noChangeShapeType="1"/>
          </p:cNvSpPr>
          <p:nvPr/>
        </p:nvSpPr>
        <p:spPr bwMode="auto">
          <a:xfrm flipH="1">
            <a:off x="4800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 flipH="1">
            <a:off x="4953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0" name="Line 37"/>
          <p:cNvSpPr>
            <a:spLocks noChangeShapeType="1"/>
          </p:cNvSpPr>
          <p:nvPr/>
        </p:nvSpPr>
        <p:spPr bwMode="auto">
          <a:xfrm flipH="1">
            <a:off x="4953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1" name="Line 38"/>
          <p:cNvSpPr>
            <a:spLocks noChangeShapeType="1"/>
          </p:cNvSpPr>
          <p:nvPr/>
        </p:nvSpPr>
        <p:spPr bwMode="auto">
          <a:xfrm rot="20674670" flipH="1">
            <a:off x="5257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rot="21278497" flipH="1">
            <a:off x="5332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3" name="Line 41"/>
          <p:cNvSpPr>
            <a:spLocks noChangeShapeType="1"/>
          </p:cNvSpPr>
          <p:nvPr/>
        </p:nvSpPr>
        <p:spPr bwMode="auto">
          <a:xfrm flipH="1" flipV="1">
            <a:off x="4648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4" name="Line 42"/>
          <p:cNvSpPr>
            <a:spLocks noChangeShapeType="1"/>
          </p:cNvSpPr>
          <p:nvPr/>
        </p:nvSpPr>
        <p:spPr bwMode="auto">
          <a:xfrm rot="13263285" flipV="1">
            <a:off x="2846388" y="3652839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5" name="Rectangle 43"/>
          <p:cNvSpPr>
            <a:spLocks noChangeArrowheads="1"/>
          </p:cNvSpPr>
          <p:nvPr/>
        </p:nvSpPr>
        <p:spPr bwMode="auto">
          <a:xfrm rot="4257526">
            <a:off x="3397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06" name="Line 44"/>
          <p:cNvSpPr>
            <a:spLocks noChangeShapeType="1"/>
          </p:cNvSpPr>
          <p:nvPr/>
        </p:nvSpPr>
        <p:spPr bwMode="auto">
          <a:xfrm rot="21414741" flipH="1">
            <a:off x="3079752" y="3692527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/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/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/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/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/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/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/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7228" name="Line 66"/>
          <p:cNvSpPr>
            <a:spLocks noChangeShapeType="1"/>
          </p:cNvSpPr>
          <p:nvPr/>
        </p:nvSpPr>
        <p:spPr bwMode="auto">
          <a:xfrm>
            <a:off x="2360614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29" name="Oval 67"/>
          <p:cNvSpPr>
            <a:spLocks noChangeArrowheads="1"/>
          </p:cNvSpPr>
          <p:nvPr/>
        </p:nvSpPr>
        <p:spPr bwMode="auto">
          <a:xfrm>
            <a:off x="2568575" y="3722690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0" name="Oval 68"/>
          <p:cNvSpPr>
            <a:spLocks noChangeArrowheads="1"/>
          </p:cNvSpPr>
          <p:nvPr/>
        </p:nvSpPr>
        <p:spPr bwMode="auto">
          <a:xfrm>
            <a:off x="2819400" y="3746502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1" name="Freeform 69"/>
          <p:cNvSpPr>
            <a:spLocks/>
          </p:cNvSpPr>
          <p:nvPr/>
        </p:nvSpPr>
        <p:spPr bwMode="auto">
          <a:xfrm>
            <a:off x="2230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2988" y="1219202"/>
            <a:ext cx="8533588" cy="4161186"/>
            <a:chOff x="-41012" y="1219202"/>
            <a:chExt cx="8533588" cy="4161186"/>
          </a:xfrm>
        </p:grpSpPr>
        <p:sp>
          <p:nvSpPr>
            <p:cNvPr id="7207" name="Text Box 45"/>
            <p:cNvSpPr txBox="1">
              <a:spLocks noChangeArrowheads="1"/>
            </p:cNvSpPr>
            <p:nvPr/>
          </p:nvSpPr>
          <p:spPr bwMode="auto">
            <a:xfrm>
              <a:off x="4216400" y="1616076"/>
              <a:ext cx="1062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</a:t>
              </a:r>
            </a:p>
          </p:txBody>
        </p:sp>
        <p:sp>
          <p:nvSpPr>
            <p:cNvPr id="7208" name="Text Box 46"/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7209" name="Text Box 47"/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7210" name="Text Box 48"/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7211" name="Text Box 49"/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7219" name="Text Box 57"/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7220" name="Text Box 58"/>
            <p:cNvSpPr txBox="1">
              <a:spLocks noChangeArrowheads="1"/>
            </p:cNvSpPr>
            <p:nvPr/>
          </p:nvSpPr>
          <p:spPr bwMode="auto">
            <a:xfrm>
              <a:off x="283529" y="2286002"/>
              <a:ext cx="107270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7221" name="Text Box 59"/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07120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7222" name="Text Box 60"/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7224" name="Text Box 62"/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85666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7232" name="Text Box 70"/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7233" name="Text Box 70"/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233789" y="2964989"/>
            <a:ext cx="5803178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Collisions	: 12 Jun 2000 – </a:t>
            </a:r>
            <a:r>
              <a:rPr lang="en-US" sz="2000" b="1" dirty="0">
                <a:solidFill>
                  <a:srgbClr val="FF0000"/>
                </a:solidFill>
              </a:rPr>
              <a:t>6 Feb 2026</a:t>
            </a:r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dirty="0"/>
              <a:t>Circumference   	: 3.8 km</a:t>
            </a:r>
          </a:p>
          <a:p>
            <a:pPr algn="l"/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Energy               	: 255 GeV polarized p</a:t>
            </a:r>
            <a:br>
              <a:rPr lang="en-US" dirty="0"/>
            </a:br>
            <a:r>
              <a:rPr lang="en-US" dirty="0"/>
              <a:t>	   	: 100 GeV/nucleon Au</a:t>
            </a:r>
          </a:p>
          <a:p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(incl. asymmetric)</a:t>
            </a:r>
            <a:br>
              <a:rPr lang="en-US" dirty="0"/>
            </a:br>
            <a:r>
              <a:rPr lang="en-US" dirty="0"/>
              <a:t>Experiments	: BRAHMS, PHOBOS, pp2pp, AnDY, </a:t>
            </a:r>
          </a:p>
          <a:p>
            <a:r>
              <a:rPr lang="en-US" dirty="0"/>
              <a:t>		  RHICf, PHENIX, STAR, sPHENIX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589" y="172038"/>
            <a:ext cx="11049000" cy="731249"/>
          </a:xfrm>
        </p:spPr>
        <p:txBody>
          <a:bodyPr>
            <a:normAutofit/>
          </a:bodyPr>
          <a:lstStyle/>
          <a:p>
            <a:r>
              <a:rPr lang="en-US" sz="3600" dirty="0"/>
              <a:t>Relativistic Heavy Ion Collider – main parameters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B3FDFD-8ED9-C320-44B7-FCE8CB9C9989}"/>
              </a:ext>
            </a:extLst>
          </p:cNvPr>
          <p:cNvGrpSpPr/>
          <p:nvPr/>
        </p:nvGrpSpPr>
        <p:grpSpPr>
          <a:xfrm>
            <a:off x="119117" y="1500264"/>
            <a:ext cx="3934094" cy="5287885"/>
            <a:chOff x="119117" y="1500264"/>
            <a:chExt cx="3934094" cy="52878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73C348-B72D-AC94-1652-47F966D0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117" y="1500264"/>
              <a:ext cx="3934094" cy="52878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22246C-E568-8C78-4D33-D58A0A1D4B1B}"/>
                </a:ext>
              </a:extLst>
            </p:cNvPr>
            <p:cNvSpPr txBox="1"/>
            <p:nvPr/>
          </p:nvSpPr>
          <p:spPr>
            <a:xfrm>
              <a:off x="140624" y="5815227"/>
              <a:ext cx="3647152" cy="92333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DOE Under Secretary for Science</a:t>
              </a:r>
              <a:br>
                <a:rPr lang="en-US" dirty="0"/>
              </a:br>
              <a:r>
                <a:rPr lang="en-US" dirty="0"/>
                <a:t>Dario Gil ending last RHIC store</a:t>
              </a:r>
              <a:br>
                <a:rPr lang="en-US" dirty="0"/>
              </a:br>
              <a:r>
                <a:rPr lang="en-US" dirty="0"/>
                <a:t>(oxygen-oxygen)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The Quest for </a:t>
            </a:r>
            <a:r>
              <a:rPr lang="en-US" sz="3600">
                <a:solidFill>
                  <a:schemeClr val="bg1"/>
                </a:solidFill>
              </a:rPr>
              <a:t>High </a:t>
            </a:r>
            <a:r>
              <a:rPr lang="en-US" sz="3600" u="sng">
                <a:solidFill>
                  <a:schemeClr val="bg1"/>
                </a:solidFill>
              </a:rPr>
              <a:t>Luminosity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600">
                <a:solidFill>
                  <a:schemeClr val="bg1"/>
                </a:solidFill>
              </a:rPr>
              <a:t>                                                                                                            </a:t>
            </a:r>
            <a:r>
              <a:rPr lang="en-US" sz="2000">
                <a:solidFill>
                  <a:schemeClr val="bg1"/>
                </a:solidFill>
              </a:rPr>
              <a:t>in </a:t>
            </a:r>
            <a:r>
              <a:rPr lang="en-US" sz="3600">
                <a:solidFill>
                  <a:schemeClr val="bg1"/>
                </a:solidFill>
              </a:rPr>
              <a:t>Hadron Colliders</a:t>
            </a: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2971801" y="5486400"/>
            <a:ext cx="5378395" cy="369332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med" len="lg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" pitchFamily="18" charset="0"/>
              </a:rPr>
              <a:t>f</a:t>
            </a:r>
            <a:r>
              <a:rPr lang="en-US" baseline="-25000">
                <a:latin typeface="Times" pitchFamily="18" charset="0"/>
              </a:rPr>
              <a:t>0</a:t>
            </a:r>
            <a:r>
              <a:rPr lang="en-US">
                <a:latin typeface="Times" pitchFamily="18" charset="0"/>
              </a:rPr>
              <a:t>    –</a:t>
            </a:r>
            <a:r>
              <a:rPr lang="en-US">
                <a:solidFill>
                  <a:schemeClr val="bg1"/>
                </a:solidFill>
                <a:latin typeface="Times" pitchFamily="18" charset="0"/>
              </a:rPr>
              <a:t> </a:t>
            </a:r>
            <a:r>
              <a:rPr lang="en-US">
                <a:solidFill>
                  <a:srgbClr val="0000FF"/>
                </a:solidFill>
                <a:latin typeface="Times" pitchFamily="18" charset="0"/>
              </a:rPr>
              <a:t>revolution frequency </a:t>
            </a:r>
            <a:r>
              <a:rPr lang="en-US">
                <a:latin typeface="Times" pitchFamily="18" charset="0"/>
              </a:rPr>
              <a:t>(constant for given machine)</a:t>
            </a:r>
            <a:endParaRPr lang="en-US">
              <a:solidFill>
                <a:schemeClr val="bg1"/>
              </a:solidFill>
              <a:latin typeface="Times" pitchFamily="18" charset="0"/>
              <a:sym typeface="Symbol" pitchFamily="18" charset="2"/>
            </a:endParaRPr>
          </a:p>
        </p:txBody>
      </p:sp>
      <p:graphicFrame>
        <p:nvGraphicFramePr>
          <p:cNvPr id="243712" name="Object 2048"/>
          <p:cNvGraphicFramePr>
            <a:graphicFrameLocks noChangeAspect="1"/>
          </p:cNvGraphicFramePr>
          <p:nvPr/>
        </p:nvGraphicFramePr>
        <p:xfrm>
          <a:off x="3027364" y="2176463"/>
          <a:ext cx="5349875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457200" progId="Equation.3">
                  <p:embed/>
                </p:oleObj>
              </mc:Choice>
              <mc:Fallback>
                <p:oleObj name="Equation" r:id="rId3" imgW="1371600" imgH="457200" progId="Equation.3">
                  <p:embed/>
                  <p:pic>
                    <p:nvPicPr>
                      <p:cNvPr id="243712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4" y="2176463"/>
                        <a:ext cx="5349875" cy="18542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1570" name="Group 18"/>
          <p:cNvGrpSpPr>
            <a:grpSpLocks/>
          </p:cNvGrpSpPr>
          <p:nvPr/>
        </p:nvGrpSpPr>
        <p:grpSpPr bwMode="auto">
          <a:xfrm>
            <a:off x="3898900" y="1600201"/>
            <a:ext cx="2292350" cy="1116013"/>
            <a:chOff x="672" y="305"/>
            <a:chExt cx="1296" cy="607"/>
          </a:xfrm>
        </p:grpSpPr>
        <p:sp>
          <p:nvSpPr>
            <p:cNvPr id="151557" name="Text Box 5"/>
            <p:cNvSpPr txBox="1">
              <a:spLocks noChangeArrowheads="1"/>
            </p:cNvSpPr>
            <p:nvPr/>
          </p:nvSpPr>
          <p:spPr bwMode="auto">
            <a:xfrm>
              <a:off x="672" y="305"/>
              <a:ext cx="873" cy="20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FF"/>
                  </a:solidFill>
                  <a:latin typeface="Times" pitchFamily="18" charset="0"/>
                </a:rPr>
                <a:t>no of bunches</a:t>
              </a:r>
            </a:p>
          </p:txBody>
        </p:sp>
        <p:sp>
          <p:nvSpPr>
            <p:cNvPr id="151560" name="Line 8"/>
            <p:cNvSpPr>
              <a:spLocks noChangeShapeType="1"/>
            </p:cNvSpPr>
            <p:nvPr/>
          </p:nvSpPr>
          <p:spPr bwMode="auto">
            <a:xfrm>
              <a:off x="1488" y="576"/>
              <a:ext cx="480" cy="336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 type="none" w="sm" len="sm"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571" name="Group 19"/>
          <p:cNvGrpSpPr>
            <a:grpSpLocks/>
          </p:cNvGrpSpPr>
          <p:nvPr/>
        </p:nvGrpSpPr>
        <p:grpSpPr bwMode="auto">
          <a:xfrm>
            <a:off x="6554787" y="1604964"/>
            <a:ext cx="2091048" cy="846137"/>
            <a:chOff x="2016" y="305"/>
            <a:chExt cx="1182" cy="460"/>
          </a:xfrm>
        </p:grpSpPr>
        <p:sp>
          <p:nvSpPr>
            <p:cNvPr id="151558" name="Text Box 6"/>
            <p:cNvSpPr txBox="1">
              <a:spLocks noChangeArrowheads="1"/>
            </p:cNvSpPr>
            <p:nvPr/>
          </p:nvSpPr>
          <p:spPr bwMode="auto">
            <a:xfrm>
              <a:off x="2016" y="305"/>
              <a:ext cx="1182" cy="20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FF"/>
                  </a:solidFill>
                  <a:latin typeface="Times" pitchFamily="18" charset="0"/>
                </a:rPr>
                <a:t>particles per bunch</a:t>
              </a:r>
            </a:p>
          </p:txBody>
        </p:sp>
        <p:sp>
          <p:nvSpPr>
            <p:cNvPr id="151561" name="Line 9"/>
            <p:cNvSpPr>
              <a:spLocks noChangeShapeType="1"/>
            </p:cNvSpPr>
            <p:nvPr/>
          </p:nvSpPr>
          <p:spPr bwMode="auto">
            <a:xfrm>
              <a:off x="2304" y="575"/>
              <a:ext cx="0" cy="19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 type="none" w="sm" len="sm"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1569" name="Group 17"/>
          <p:cNvGrpSpPr>
            <a:grpSpLocks/>
          </p:cNvGrpSpPr>
          <p:nvPr/>
        </p:nvGrpSpPr>
        <p:grpSpPr bwMode="auto">
          <a:xfrm>
            <a:off x="5767390" y="3863975"/>
            <a:ext cx="1687417" cy="944602"/>
            <a:chOff x="1632" y="1536"/>
            <a:chExt cx="954" cy="514"/>
          </a:xfrm>
        </p:grpSpPr>
        <p:sp>
          <p:nvSpPr>
            <p:cNvPr id="151559" name="Text Box 7"/>
            <p:cNvSpPr txBox="1">
              <a:spLocks noChangeArrowheads="1"/>
            </p:cNvSpPr>
            <p:nvPr/>
          </p:nvSpPr>
          <p:spPr bwMode="auto">
            <a:xfrm>
              <a:off x="1632" y="1698"/>
              <a:ext cx="954" cy="35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FF"/>
                  </a:solidFill>
                  <a:latin typeface="Times" pitchFamily="18" charset="0"/>
                </a:rPr>
                <a:t>rms beam size,</a:t>
              </a:r>
              <a:br>
                <a:rPr lang="en-US" b="1">
                  <a:solidFill>
                    <a:srgbClr val="0000FF"/>
                  </a:solidFill>
                  <a:latin typeface="Times" pitchFamily="18" charset="0"/>
                </a:rPr>
              </a:br>
              <a:r>
                <a:rPr lang="en-US" b="1">
                  <a:solidFill>
                    <a:srgbClr val="0000FF"/>
                  </a:solidFill>
                  <a:latin typeface="Times" pitchFamily="18" charset="0"/>
                </a:rPr>
                <a:t>shrinks with </a:t>
              </a:r>
              <a:r>
                <a:rPr lang="en-US" b="1">
                  <a:solidFill>
                    <a:srgbClr val="0000FF"/>
                  </a:solidFill>
                  <a:latin typeface="Times" pitchFamily="18" charset="0"/>
                  <a:sym typeface="Symbol" pitchFamily="18" charset="2"/>
                </a:rPr>
                <a:t></a:t>
              </a:r>
              <a:r>
                <a:rPr lang="en-US" b="1">
                  <a:solidFill>
                    <a:srgbClr val="0000FF"/>
                  </a:solidFill>
                  <a:latin typeface="Symbol" pitchFamily="18" charset="2"/>
                  <a:sym typeface="Symbol" pitchFamily="18" charset="2"/>
                </a:rPr>
                <a:t>g</a:t>
              </a:r>
              <a:endParaRPr lang="en-US" b="1">
                <a:solidFill>
                  <a:srgbClr val="0000FF"/>
                </a:solidFill>
                <a:latin typeface="Symbol" pitchFamily="18" charset="2"/>
              </a:endParaRPr>
            </a:p>
          </p:txBody>
        </p:sp>
        <p:sp>
          <p:nvSpPr>
            <p:cNvPr id="151562" name="Line 10"/>
            <p:cNvSpPr>
              <a:spLocks noChangeShapeType="1"/>
            </p:cNvSpPr>
            <p:nvPr/>
          </p:nvSpPr>
          <p:spPr bwMode="auto">
            <a:xfrm flipV="1">
              <a:off x="2160" y="1536"/>
              <a:ext cx="96" cy="24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 type="none" w="sm" len="sm"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896A37-FFE1-8680-FD47-BA348B3A0AB0}"/>
              </a:ext>
            </a:extLst>
          </p:cNvPr>
          <p:cNvSpPr txBox="1">
            <a:spLocks/>
          </p:cNvSpPr>
          <p:nvPr/>
        </p:nvSpPr>
        <p:spPr>
          <a:xfrm>
            <a:off x="666750" y="235633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How do we increase the number of collisions?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1DF9C-ADAD-9A68-3F95-6908C0980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4FC49C-011B-06F9-B190-71440502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11" y="2218395"/>
            <a:ext cx="5710177" cy="4457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DDC3A4-95E5-F152-8A6D-0FC962B7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3" y="224491"/>
            <a:ext cx="11049000" cy="374595"/>
          </a:xfrm>
        </p:spPr>
        <p:txBody>
          <a:bodyPr>
            <a:normAutofit fontScale="90000"/>
          </a:bodyPr>
          <a:lstStyle/>
          <a:p>
            <a:r>
              <a:rPr lang="en-US" dirty="0"/>
              <a:t>Au bunch intensity evolution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37697-02D3-F10F-1EBC-2B759732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CC876-F377-A441-FE04-65596D03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22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D62F8-135D-9324-F83E-C90CE96F69D4}"/>
              </a:ext>
            </a:extLst>
          </p:cNvPr>
          <p:cNvSpPr txBox="1"/>
          <p:nvPr/>
        </p:nvSpPr>
        <p:spPr>
          <a:xfrm>
            <a:off x="8674430" y="3429000"/>
            <a:ext cx="2975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main limits:</a:t>
            </a:r>
            <a:br>
              <a:rPr lang="en-US" sz="2400" dirty="0"/>
            </a:br>
            <a:r>
              <a:rPr lang="en-US" sz="2400" dirty="0">
                <a:solidFill>
                  <a:srgbClr val="FF0000"/>
                </a:solidFill>
              </a:rPr>
              <a:t>- injectors output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- e-cloud in RHIC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- transition instability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   in RHIC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0BDDB6-D61C-10A9-27BC-C4EAA8CD238B}"/>
              </a:ext>
            </a:extLst>
          </p:cNvPr>
          <p:cNvGrpSpPr/>
          <p:nvPr/>
        </p:nvGrpSpPr>
        <p:grpSpPr>
          <a:xfrm>
            <a:off x="7272129" y="2309192"/>
            <a:ext cx="3807911" cy="369332"/>
            <a:chOff x="5410200" y="2057400"/>
            <a:chExt cx="3807911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B062F9-1C15-E987-043E-2CD641CB17DB}"/>
                </a:ext>
              </a:extLst>
            </p:cNvPr>
            <p:cNvSpPr txBox="1"/>
            <p:nvPr/>
          </p:nvSpPr>
          <p:spPr>
            <a:xfrm>
              <a:off x="6019800" y="2057400"/>
              <a:ext cx="3198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0432FF"/>
                  </a:solidFill>
                </a:rPr>
                <a:t>Conclusion of RHIC Run-25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D9AC2F5-8BA0-4F0B-7DC3-7BB96C149148}"/>
                </a:ext>
              </a:extLst>
            </p:cNvPr>
            <p:cNvCxnSpPr/>
            <p:nvPr/>
          </p:nvCxnSpPr>
          <p:spPr bwMode="auto">
            <a:xfrm flipH="1">
              <a:off x="5410200" y="2286000"/>
              <a:ext cx="6096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D5158E-7097-2378-4415-731428EA46B1}"/>
              </a:ext>
            </a:extLst>
          </p:cNvPr>
          <p:cNvGrpSpPr/>
          <p:nvPr/>
        </p:nvGrpSpPr>
        <p:grpSpPr>
          <a:xfrm>
            <a:off x="5295713" y="1916668"/>
            <a:ext cx="2377574" cy="521732"/>
            <a:chOff x="3821141" y="1916668"/>
            <a:chExt cx="2377574" cy="52173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F3CDB77-9F7D-50AA-559C-625BF7DB6A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2400" y="2226366"/>
              <a:ext cx="0" cy="21203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B6F15E-0E70-291B-2042-A5CED6125576}"/>
                </a:ext>
              </a:extLst>
            </p:cNvPr>
            <p:cNvSpPr txBox="1"/>
            <p:nvPr/>
          </p:nvSpPr>
          <p:spPr>
            <a:xfrm>
              <a:off x="3821141" y="1916668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12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6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94C8C1-1878-D85B-932E-1C3ECCE35E14}"/>
              </a:ext>
            </a:extLst>
          </p:cNvPr>
          <p:cNvGrpSpPr/>
          <p:nvPr/>
        </p:nvGrpSpPr>
        <p:grpSpPr>
          <a:xfrm>
            <a:off x="4880922" y="1676400"/>
            <a:ext cx="4737259" cy="1437503"/>
            <a:chOff x="3048000" y="1676400"/>
            <a:chExt cx="4737259" cy="143750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FB007F6-9038-D57E-B3FB-C1ECD76D51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56105" y="2014620"/>
              <a:ext cx="0" cy="109928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6218C1-9218-C3BF-0D31-905BEE15470B}"/>
                </a:ext>
              </a:extLst>
            </p:cNvPr>
            <p:cNvSpPr txBox="1"/>
            <p:nvPr/>
          </p:nvSpPr>
          <p:spPr>
            <a:xfrm>
              <a:off x="3048000" y="1676400"/>
              <a:ext cx="4737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EBIS, Booster 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1, AGS 8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EB4370-BB5F-B201-FB5F-AED454C6362B}"/>
              </a:ext>
            </a:extLst>
          </p:cNvPr>
          <p:cNvGrpSpPr/>
          <p:nvPr/>
        </p:nvGrpSpPr>
        <p:grpSpPr>
          <a:xfrm>
            <a:off x="4399105" y="1339960"/>
            <a:ext cx="2494230" cy="2243220"/>
            <a:chOff x="2875105" y="1339960"/>
            <a:chExt cx="2494230" cy="22432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A8DA10-A6C1-3935-29BD-7DF3A3CD10D1}"/>
                </a:ext>
              </a:extLst>
            </p:cNvPr>
            <p:cNvCxnSpPr/>
            <p:nvPr/>
          </p:nvCxnSpPr>
          <p:spPr bwMode="auto">
            <a:xfrm>
              <a:off x="3014577" y="1678180"/>
              <a:ext cx="0" cy="1905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2D3F4C8-C0E0-58A7-43A1-69527A8CD3D5}"/>
                </a:ext>
              </a:extLst>
            </p:cNvPr>
            <p:cNvSpPr txBox="1"/>
            <p:nvPr/>
          </p:nvSpPr>
          <p:spPr>
            <a:xfrm>
              <a:off x="2875105" y="1339960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scrubbing with protons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66A763-A783-83DD-7B41-F9A8F3FED2D3}"/>
              </a:ext>
            </a:extLst>
          </p:cNvPr>
          <p:cNvGrpSpPr/>
          <p:nvPr/>
        </p:nvGrpSpPr>
        <p:grpSpPr>
          <a:xfrm>
            <a:off x="4168719" y="1035160"/>
            <a:ext cx="1472391" cy="2972888"/>
            <a:chOff x="2644718" y="1035160"/>
            <a:chExt cx="1472391" cy="297288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8FF699E-B3CB-CF24-4587-6180FB613022}"/>
                </a:ext>
              </a:extLst>
            </p:cNvPr>
            <p:cNvCxnSpPr/>
            <p:nvPr/>
          </p:nvCxnSpPr>
          <p:spPr bwMode="auto">
            <a:xfrm>
              <a:off x="2819400" y="1371600"/>
              <a:ext cx="11441" cy="263644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54B619-47A2-B153-E76D-27EBEAF5F7D5}"/>
                </a:ext>
              </a:extLst>
            </p:cNvPr>
            <p:cNvSpPr txBox="1"/>
            <p:nvPr/>
          </p:nvSpPr>
          <p:spPr>
            <a:xfrm>
              <a:off x="2644718" y="1035160"/>
              <a:ext cx="147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111 bunches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94427-203F-6A5A-68FF-BD7BDF25D747}"/>
              </a:ext>
            </a:extLst>
          </p:cNvPr>
          <p:cNvGrpSpPr/>
          <p:nvPr/>
        </p:nvGrpSpPr>
        <p:grpSpPr>
          <a:xfrm>
            <a:off x="2971801" y="1688068"/>
            <a:ext cx="1378277" cy="2320100"/>
            <a:chOff x="1447800" y="1688068"/>
            <a:chExt cx="1378277" cy="23201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0D42D6-BB66-8F68-5AE6-1F9C8D04A3CE}"/>
                </a:ext>
              </a:extLst>
            </p:cNvPr>
            <p:cNvCxnSpPr/>
            <p:nvPr/>
          </p:nvCxnSpPr>
          <p:spPr bwMode="auto">
            <a:xfrm flipH="1">
              <a:off x="1729718" y="2057400"/>
              <a:ext cx="22882" cy="195076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6E4CF-59F5-872D-BD9E-4F236EBFFF70}"/>
                </a:ext>
              </a:extLst>
            </p:cNvPr>
            <p:cNvSpPr txBox="1"/>
            <p:nvPr/>
          </p:nvSpPr>
          <p:spPr>
            <a:xfrm>
              <a:off x="1447800" y="1688068"/>
              <a:ext cx="1378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43 bunches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9D02DA-F8C7-4B9C-09D1-E43C79FE0B61}"/>
              </a:ext>
            </a:extLst>
          </p:cNvPr>
          <p:cNvGrpSpPr/>
          <p:nvPr/>
        </p:nvGrpSpPr>
        <p:grpSpPr>
          <a:xfrm>
            <a:off x="2689282" y="764308"/>
            <a:ext cx="3328180" cy="4145912"/>
            <a:chOff x="1196318" y="697468"/>
            <a:chExt cx="3328180" cy="414591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0C0B3EE-A262-B3D8-864A-60F02CF7AA43}"/>
                </a:ext>
              </a:extLst>
            </p:cNvPr>
            <p:cNvCxnSpPr/>
            <p:nvPr/>
          </p:nvCxnSpPr>
          <p:spPr bwMode="auto">
            <a:xfrm>
              <a:off x="1391495" y="1109580"/>
              <a:ext cx="0" cy="3733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BB635F0-E675-F878-C83E-150C5744E3A2}"/>
                </a:ext>
              </a:extLst>
            </p:cNvPr>
            <p:cNvSpPr txBox="1"/>
            <p:nvPr/>
          </p:nvSpPr>
          <p:spPr>
            <a:xfrm>
              <a:off x="1196318" y="697468"/>
              <a:ext cx="3328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g</a:t>
              </a:r>
              <a:r>
                <a:rPr lang="en-US" baseline="-25000" dirty="0" err="1"/>
                <a:t>t</a:t>
              </a:r>
              <a:r>
                <a:rPr lang="en-US" dirty="0"/>
                <a:t>-jump, octupoles at transition</a:t>
              </a:r>
            </a:p>
          </p:txBody>
        </p:sp>
      </p:grpSp>
      <p:graphicFrame>
        <p:nvGraphicFramePr>
          <p:cNvPr id="42" name="Object 2048">
            <a:extLst>
              <a:ext uri="{FF2B5EF4-FFF2-40B4-BE49-F238E27FC236}">
                <a16:creationId xmlns:a16="http://schemas.microsoft.com/office/drawing/2014/main" id="{E81CEB3C-2939-9956-2DAF-E0E91ECFE9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2691" y="759380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42" name="Object 2048">
                        <a:extLst>
                          <a:ext uri="{FF2B5EF4-FFF2-40B4-BE49-F238E27FC236}">
                            <a16:creationId xmlns:a16="http://schemas.microsoft.com/office/drawing/2014/main" id="{E81CEB3C-2939-9956-2DAF-E0E91ECFE9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2691" y="759380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Oval 44">
            <a:extLst>
              <a:ext uri="{FF2B5EF4-FFF2-40B4-BE49-F238E27FC236}">
                <a16:creationId xmlns:a16="http://schemas.microsoft.com/office/drawing/2014/main" id="{F370EE35-E3F2-FB72-F93A-F180D543353C}"/>
              </a:ext>
            </a:extLst>
          </p:cNvPr>
          <p:cNvSpPr/>
          <p:nvPr/>
        </p:nvSpPr>
        <p:spPr bwMode="auto">
          <a:xfrm>
            <a:off x="10121347" y="719220"/>
            <a:ext cx="457200" cy="4572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5505-4CAA-AD14-7B11-BC108501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0A0E065-D9F0-50E9-8DF6-78986E84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8995"/>
            <a:ext cx="5486400" cy="50673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11D98-5C67-1AE9-2FA4-4C7D9846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1B6D5-A6BA-C41B-E61F-1373D3A9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23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C5388-CCF0-229A-8C3F-FE60F86C4BC5}"/>
              </a:ext>
            </a:extLst>
          </p:cNvPr>
          <p:cNvSpPr txBox="1"/>
          <p:nvPr/>
        </p:nvSpPr>
        <p:spPr>
          <a:xfrm>
            <a:off x="275609" y="236218"/>
            <a:ext cx="6803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RHIC Au+Au operation at full energy</a:t>
            </a:r>
          </a:p>
        </p:txBody>
      </p:sp>
      <p:pic>
        <p:nvPicPr>
          <p:cNvPr id="6" name="Picture 5" descr="Untitled.tiff">
            <a:extLst>
              <a:ext uri="{FF2B5EF4-FFF2-40B4-BE49-F238E27FC236}">
                <a16:creationId xmlns:a16="http://schemas.microsoft.com/office/drawing/2014/main" id="{50B9745B-849D-8D34-F0AF-27EFBCEA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66206"/>
            <a:ext cx="5951257" cy="41050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7B5701-6D62-4AFA-C615-4C19A1CB1BEA}"/>
              </a:ext>
            </a:extLst>
          </p:cNvPr>
          <p:cNvGrpSpPr/>
          <p:nvPr/>
        </p:nvGrpSpPr>
        <p:grpSpPr>
          <a:xfrm>
            <a:off x="3367144" y="5432612"/>
            <a:ext cx="3001634" cy="1273350"/>
            <a:chOff x="3906896" y="5100178"/>
            <a:chExt cx="3001634" cy="12733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EA143C-6DC0-3486-0B68-CA90B342A98C}"/>
                </a:ext>
              </a:extLst>
            </p:cNvPr>
            <p:cNvSpPr txBox="1"/>
            <p:nvPr/>
          </p:nvSpPr>
          <p:spPr>
            <a:xfrm>
              <a:off x="4712095" y="5911863"/>
              <a:ext cx="2196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Could be done in ~1/2 day</a:t>
              </a:r>
              <a:br>
                <a:rPr lang="en-US" sz="1200" dirty="0"/>
              </a:br>
              <a:r>
                <a:rPr lang="en-US" sz="1200" dirty="0"/>
                <a:t>at end of RHIC (~200x faster)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1A6D3E-5F9C-55C0-8EE9-53B6C9EC166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3906896" y="5100178"/>
              <a:ext cx="1903417" cy="8116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11095A-3354-FDED-6DC8-A687DCBE7BA1}"/>
              </a:ext>
            </a:extLst>
          </p:cNvPr>
          <p:cNvSpPr txBox="1"/>
          <p:nvPr/>
        </p:nvSpPr>
        <p:spPr>
          <a:xfrm>
            <a:off x="6096000" y="1171123"/>
            <a:ext cx="564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stochastic cooling + bunch intensity increase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F3B20D-CE2D-22AA-4724-A69F787DB379}"/>
              </a:ext>
            </a:extLst>
          </p:cNvPr>
          <p:cNvCxnSpPr>
            <a:cxnSpLocks/>
          </p:cNvCxnSpPr>
          <p:nvPr/>
        </p:nvCxnSpPr>
        <p:spPr>
          <a:xfrm flipV="1">
            <a:off x="3367144" y="1779373"/>
            <a:ext cx="1563202" cy="365323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1DD314-9D56-7B31-748C-2657462DAC33}"/>
              </a:ext>
            </a:extLst>
          </p:cNvPr>
          <p:cNvSpPr txBox="1"/>
          <p:nvPr/>
        </p:nvSpPr>
        <p:spPr>
          <a:xfrm>
            <a:off x="6412876" y="5742874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Au-Au luminosity (store avg) reached 44x design  </a:t>
            </a:r>
          </a:p>
        </p:txBody>
      </p:sp>
    </p:spTree>
    <p:extLst>
      <p:ext uri="{BB962C8B-B14F-4D97-AF65-F5344CB8AC3E}">
        <p14:creationId xmlns:p14="http://schemas.microsoft.com/office/powerpoint/2010/main" val="1878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2423E-2448-B182-085D-16D7DD73C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E13F49-62ED-EDB0-8FAC-72F23FB85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95" y="877762"/>
            <a:ext cx="5205610" cy="5205610"/>
          </a:xfrm>
          <a:prstGeom prst="rect">
            <a:avLst/>
          </a:prstGeom>
        </p:spPr>
      </p:pic>
      <p:pic>
        <p:nvPicPr>
          <p:cNvPr id="11" name="RHIC">
            <a:hlinkClick r:id="" action="ppaction://media"/>
            <a:extLst>
              <a:ext uri="{FF2B5EF4-FFF2-40B4-BE49-F238E27FC236}">
                <a16:creationId xmlns:a16="http://schemas.microsoft.com/office/drawing/2014/main" id="{85A330F6-BF4C-F12F-D57F-A95CD9B41D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221" y="825572"/>
            <a:ext cx="4073525" cy="5257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8D28AD-6978-D5A8-0889-0F562B39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734FF7-FA04-30DD-F45F-E1CF76E6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96960"/>
            <a:ext cx="11049000" cy="5126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From RHIC to 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458B3A-9E22-A655-6CCE-7C9BBB004CC8}"/>
              </a:ext>
            </a:extLst>
          </p:cNvPr>
          <p:cNvSpPr txBox="1"/>
          <p:nvPr/>
        </p:nvSpPr>
        <p:spPr>
          <a:xfrm>
            <a:off x="9289422" y="5401663"/>
            <a:ext cx="2755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C60CEC-135A-736F-3F39-32AC8767FEA4}"/>
              </a:ext>
            </a:extLst>
          </p:cNvPr>
          <p:cNvSpPr txBox="1"/>
          <p:nvPr/>
        </p:nvSpPr>
        <p:spPr>
          <a:xfrm>
            <a:off x="1769806" y="2263877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pic>
        <p:nvPicPr>
          <p:cNvPr id="18" name="Picture 1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4C2D866D-286B-64D6-DCB5-D4A150E9F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529" y="2070700"/>
            <a:ext cx="2394165" cy="31296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7C0EB2-AED4-9401-38A8-4055B7C53D2B}"/>
              </a:ext>
            </a:extLst>
          </p:cNvPr>
          <p:cNvSpPr txBox="1"/>
          <p:nvPr/>
        </p:nvSpPr>
        <p:spPr>
          <a:xfrm>
            <a:off x="5180142" y="2389239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5E3F1D-A258-0436-9B18-A58CC3C098EF}"/>
              </a:ext>
            </a:extLst>
          </p:cNvPr>
          <p:cNvSpPr txBox="1"/>
          <p:nvPr/>
        </p:nvSpPr>
        <p:spPr>
          <a:xfrm>
            <a:off x="5696335" y="4653318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EIC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FE3594C-C80F-893A-41F0-D5C41E3DFDD3}"/>
              </a:ext>
            </a:extLst>
          </p:cNvPr>
          <p:cNvSpPr/>
          <p:nvPr/>
        </p:nvSpPr>
        <p:spPr>
          <a:xfrm>
            <a:off x="4856579" y="3553157"/>
            <a:ext cx="1679511" cy="33579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4B8A3-D8AD-9DA9-6B35-145CC528708E}"/>
              </a:ext>
            </a:extLst>
          </p:cNvPr>
          <p:cNvSpPr txBox="1"/>
          <p:nvPr/>
        </p:nvSpPr>
        <p:spPr>
          <a:xfrm>
            <a:off x="2465499" y="4405086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species:</a:t>
            </a:r>
          </a:p>
          <a:p>
            <a:r>
              <a:rPr lang="en-US" dirty="0">
                <a:solidFill>
                  <a:schemeClr val="bg1"/>
                </a:solidFill>
              </a:rPr>
              <a:t>proton – Uranium</a:t>
            </a:r>
          </a:p>
          <a:p>
            <a:r>
              <a:rPr lang="en-US" dirty="0">
                <a:solidFill>
                  <a:schemeClr val="bg1"/>
                </a:solidFill>
              </a:rPr>
              <a:t>60% p polarization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61715-9CAA-1ACD-9EC4-599160554330}"/>
              </a:ext>
            </a:extLst>
          </p:cNvPr>
          <p:cNvSpPr txBox="1"/>
          <p:nvPr/>
        </p:nvSpPr>
        <p:spPr>
          <a:xfrm>
            <a:off x="6558457" y="16532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42281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34697"/>
          </a:xfrm>
        </p:spPr>
        <p:txBody>
          <a:bodyPr>
            <a:normAutofit fontScale="90000"/>
          </a:bodyPr>
          <a:lstStyle/>
          <a:p>
            <a:r>
              <a:rPr dirty="0"/>
              <a:t>Accelerators </a:t>
            </a:r>
            <a:r>
              <a:rPr lang="en-US" dirty="0"/>
              <a:t>applications research </a:t>
            </a:r>
            <a:br>
              <a:rPr lang="en-US" dirty="0"/>
            </a:br>
            <a:r>
              <a:rPr lang="en-US" dirty="0"/>
              <a:t>and ev</a:t>
            </a:r>
            <a:r>
              <a:rPr dirty="0"/>
              <a:t>eryday </a:t>
            </a:r>
            <a:r>
              <a:rPr lang="en-US" dirty="0"/>
              <a:t>l</a:t>
            </a:r>
            <a:r>
              <a:rPr dirty="0"/>
              <a:t>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15441"/>
            <a:ext cx="11049000" cy="441737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Synchrotron light sources (BNL NSLS-II,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Drivers for spallation neutron sources (LANL, ORNL SNS,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Isotope production (BNL BLIP)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Space radiation testing (BNL NSRL)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Ion implantation (BNL Tandem)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Cancer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Sterilization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accelerators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Invented to probe matter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beams</a:t>
            </a:r>
          </a:p>
          <a:p>
            <a:pPr marL="914400" lvl="1" indent="-457200"/>
            <a:r>
              <a:rPr lang="en-US" dirty="0"/>
              <a:t>Electric fields accelerate</a:t>
            </a:r>
          </a:p>
          <a:p>
            <a:pPr marL="914400" lvl="1" indent="-457200"/>
            <a:r>
              <a:rPr dirty="0"/>
              <a:t>Magnet</a:t>
            </a:r>
            <a:r>
              <a:rPr lang="en-US" dirty="0"/>
              <a:t>ic fields bend and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Colliders increase the collision energy over fixed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dirty="0"/>
              <a:t>Accelerators </a:t>
            </a:r>
            <a:r>
              <a:rPr lang="en-US" dirty="0"/>
              <a:t>now have many other applications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E99FD-AE25-1FFF-8108-2BFC7E0F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12" y="1"/>
            <a:ext cx="5658887" cy="382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153A9-7CA6-E026-A592-5A4874182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07661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5BEED-E930-4754-8083-4A637E1B4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5BF33-0339-C4AC-E854-4ADF2DDE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7799"/>
            <a:ext cx="9323294" cy="62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5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C54C-520D-EBED-DF0B-7CA67FC4A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27FFAB-ED8C-C18C-BDE0-9F3EB7AE8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30C37-12AE-E707-5D75-AB59DB5A6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304"/>
            <a:ext cx="12192000" cy="69333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E3C495-8AC1-62E0-65F6-B2D92B370D5A}"/>
              </a:ext>
            </a:extLst>
          </p:cNvPr>
          <p:cNvGrpSpPr/>
          <p:nvPr/>
        </p:nvGrpSpPr>
        <p:grpSpPr>
          <a:xfrm>
            <a:off x="7553104" y="1189839"/>
            <a:ext cx="4638896" cy="1086661"/>
            <a:chOff x="7520830" y="1107897"/>
            <a:chExt cx="4638896" cy="10866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760A63-C1E5-18B4-501F-D4AD67545426}"/>
                </a:ext>
              </a:extLst>
            </p:cNvPr>
            <p:cNvSpPr txBox="1"/>
            <p:nvPr/>
          </p:nvSpPr>
          <p:spPr>
            <a:xfrm>
              <a:off x="7520830" y="1107897"/>
              <a:ext cx="46388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Relativistic Heavy Ion Collider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E656984-7D10-AB0C-6EE9-69E82F2B6C46}"/>
                </a:ext>
              </a:extLst>
            </p:cNvPr>
            <p:cNvCxnSpPr>
              <a:cxnSpLocks/>
            </p:cNvCxnSpPr>
            <p:nvPr/>
          </p:nvCxnSpPr>
          <p:spPr>
            <a:xfrm>
              <a:off x="10112188" y="1666519"/>
              <a:ext cx="0" cy="52803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76C7773-5A23-31FD-906D-F1796BB3B8CF}"/>
              </a:ext>
            </a:extLst>
          </p:cNvPr>
          <p:cNvSpPr txBox="1"/>
          <p:nvPr/>
        </p:nvSpPr>
        <p:spPr>
          <a:xfrm>
            <a:off x="596347" y="3289852"/>
            <a:ext cx="222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York 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606A3-9019-8F68-C369-FF33393C6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05532"/>
            <a:ext cx="7772400" cy="52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>
            <a:extLst>
              <a:ext uri="{FF2B5EF4-FFF2-40B4-BE49-F238E27FC236}">
                <a16:creationId xmlns:a16="http://schemas.microsoft.com/office/drawing/2014/main" id="{0E64E0B8-AF32-1B4B-BD5C-59D1F03E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7988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4C1A3-D1B7-A74A-8E74-CFD662289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47750"/>
            <a:ext cx="42672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EB1A3E-F045-1948-B86A-95E20D7B4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68" y="5487084"/>
            <a:ext cx="3698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cs typeface="Arial" panose="020B0604020202020204" pitchFamily="34" charset="0"/>
              </a:rPr>
              <a:t>The matter we know is only 5%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CC"/>
                </a:solidFill>
                <a:cs typeface="Arial" panose="020B0604020202020204" pitchFamily="34" charset="0"/>
              </a:rPr>
              <a:t>all matter/energy in the universe.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7C377B-7D13-0B41-95B6-9EA4857097F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352800"/>
            <a:ext cx="5511800" cy="3494088"/>
            <a:chOff x="3658104" y="3352800"/>
            <a:chExt cx="5511295" cy="3494314"/>
          </a:xfrm>
        </p:grpSpPr>
        <p:pic>
          <p:nvPicPr>
            <p:cNvPr id="16390" name="Picture 11">
              <a:extLst>
                <a:ext uri="{FF2B5EF4-FFF2-40B4-BE49-F238E27FC236}">
                  <a16:creationId xmlns:a16="http://schemas.microsoft.com/office/drawing/2014/main" id="{F2F7B926-C42D-BF48-9BD6-C10E022AF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104" y="3352800"/>
              <a:ext cx="5511295" cy="349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Box 5">
              <a:extLst>
                <a:ext uri="{FF2B5EF4-FFF2-40B4-BE49-F238E27FC236}">
                  <a16:creationId xmlns:a16="http://schemas.microsoft.com/office/drawing/2014/main" id="{AE443371-79C1-3848-949E-2F5AE7F29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3429000"/>
              <a:ext cx="12442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99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Proton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9F45-ADDF-3F4D-BAFC-F3FFCEB6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pic>
        <p:nvPicPr>
          <p:cNvPr id="2050" name="Picture 2" descr="RHIC Summary">
            <a:extLst>
              <a:ext uri="{FF2B5EF4-FFF2-40B4-BE49-F238E27FC236}">
                <a16:creationId xmlns:a16="http://schemas.microsoft.com/office/drawing/2014/main" id="{C34748C8-6524-A1E2-9A68-55035657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560857-3D83-B701-B1CA-08B749171B37}"/>
              </a:ext>
            </a:extLst>
          </p:cNvPr>
          <p:cNvGrpSpPr/>
          <p:nvPr/>
        </p:nvGrpSpPr>
        <p:grpSpPr>
          <a:xfrm>
            <a:off x="8663415" y="4876800"/>
            <a:ext cx="958917" cy="338554"/>
            <a:chOff x="10854588" y="2794000"/>
            <a:chExt cx="95891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2ED04-90D8-66BC-4CB9-AB8E122B8BA5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389C0-93BF-DEF7-A0FB-8E125940118F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967B4-CA67-4451-957E-78680878B157}"/>
              </a:ext>
            </a:extLst>
          </p:cNvPr>
          <p:cNvGrpSpPr/>
          <p:nvPr/>
        </p:nvGrpSpPr>
        <p:grpSpPr>
          <a:xfrm>
            <a:off x="4711174" y="5896443"/>
            <a:ext cx="1709122" cy="602714"/>
            <a:chOff x="10854588" y="2529840"/>
            <a:chExt cx="1709122" cy="60271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9F36B-1062-A637-B7C6-8969A36C62EE}"/>
                </a:ext>
              </a:extLst>
            </p:cNvPr>
            <p:cNvSpPr txBox="1"/>
            <p:nvPr/>
          </p:nvSpPr>
          <p:spPr>
            <a:xfrm>
              <a:off x="10854588" y="2794000"/>
              <a:ext cx="17091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7A17C14-B7FE-6ED3-64BB-D0C4BCCD0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grp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C6796-0066-17D8-63FD-19513F57A49A}"/>
              </a:ext>
            </a:extLst>
          </p:cNvPr>
          <p:cNvGrpSpPr/>
          <p:nvPr/>
        </p:nvGrpSpPr>
        <p:grpSpPr>
          <a:xfrm>
            <a:off x="9252695" y="1981200"/>
            <a:ext cx="958917" cy="338554"/>
            <a:chOff x="10854588" y="2794000"/>
            <a:chExt cx="958917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14742-150F-4B98-3383-505C94A189EE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830A28-FBF7-00F4-5213-2AE9DA65C26B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D94F2-19F7-839D-BF41-61A41781F862}"/>
              </a:ext>
            </a:extLst>
          </p:cNvPr>
          <p:cNvGrpSpPr/>
          <p:nvPr/>
        </p:nvGrpSpPr>
        <p:grpSpPr>
          <a:xfrm>
            <a:off x="485539" y="605825"/>
            <a:ext cx="8549082" cy="4118574"/>
            <a:chOff x="485539" y="605825"/>
            <a:chExt cx="8549082" cy="411857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0EDA98C-E150-F4ED-3084-81BDC9CA0553}"/>
                </a:ext>
              </a:extLst>
            </p:cNvPr>
            <p:cNvSpPr/>
            <p:nvPr/>
          </p:nvSpPr>
          <p:spPr>
            <a:xfrm>
              <a:off x="485539" y="8171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FD927-3940-1665-5F1F-B70FE6CEDB5B}"/>
                </a:ext>
              </a:extLst>
            </p:cNvPr>
            <p:cNvSpPr txBox="1"/>
            <p:nvPr/>
          </p:nvSpPr>
          <p:spPr>
            <a:xfrm>
              <a:off x="671208" y="605825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stochastic or </a:t>
              </a:r>
              <a:br>
                <a:rPr lang="en-US" dirty="0"/>
              </a:br>
              <a:r>
                <a:rPr lang="en-US" dirty="0"/>
                <a:t>electron cooling in</a:t>
              </a:r>
              <a:br>
                <a:rPr lang="en-US" dirty="0"/>
              </a:br>
              <a:r>
                <a:rPr lang="en-US" dirty="0"/>
                <a:t>1 or 2 beams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CBBAF81-E561-8763-B449-EEA2D40F4D0A}"/>
                </a:ext>
              </a:extLst>
            </p:cNvPr>
            <p:cNvSpPr/>
            <p:nvPr/>
          </p:nvSpPr>
          <p:spPr>
            <a:xfrm>
              <a:off x="3206041" y="450066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D054695-CAE1-C6FA-0474-47745C5387DE}"/>
                </a:ext>
              </a:extLst>
            </p:cNvPr>
            <p:cNvSpPr/>
            <p:nvPr/>
          </p:nvSpPr>
          <p:spPr>
            <a:xfrm>
              <a:off x="3541420" y="448120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2656AFA-4BFD-2BB0-EA85-B310D2F748F9}"/>
                </a:ext>
              </a:extLst>
            </p:cNvPr>
            <p:cNvSpPr/>
            <p:nvPr/>
          </p:nvSpPr>
          <p:spPr>
            <a:xfrm>
              <a:off x="8322790" y="402400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D47196-E3B7-D648-C04E-69A38A55357B}"/>
                </a:ext>
              </a:extLst>
            </p:cNvPr>
            <p:cNvSpPr/>
            <p:nvPr/>
          </p:nvSpPr>
          <p:spPr>
            <a:xfrm>
              <a:off x="8848952" y="31174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75D45C4-92D0-59BD-1AE4-B9086E505754}"/>
                </a:ext>
              </a:extLst>
            </p:cNvPr>
            <p:cNvSpPr/>
            <p:nvPr/>
          </p:nvSpPr>
          <p:spPr>
            <a:xfrm>
              <a:off x="8539434" y="312228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D8CE86E8-D29B-3268-D205-3A9F27FCD5BF}"/>
                </a:ext>
              </a:extLst>
            </p:cNvPr>
            <p:cNvSpPr/>
            <p:nvPr/>
          </p:nvSpPr>
          <p:spPr>
            <a:xfrm>
              <a:off x="8570580" y="344005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19E78971-F04D-6019-6C7A-6446EC404C7D}"/>
                </a:ext>
              </a:extLst>
            </p:cNvPr>
            <p:cNvSpPr/>
            <p:nvPr/>
          </p:nvSpPr>
          <p:spPr>
            <a:xfrm>
              <a:off x="7260156" y="16315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99B40744-548D-3175-7099-DCBB1B7581DA}"/>
                </a:ext>
              </a:extLst>
            </p:cNvPr>
            <p:cNvSpPr/>
            <p:nvPr/>
          </p:nvSpPr>
          <p:spPr>
            <a:xfrm>
              <a:off x="6199840" y="204413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9F2A817-45C7-79BF-1B8B-97B39D70E6C1}"/>
                </a:ext>
              </a:extLst>
            </p:cNvPr>
            <p:cNvSpPr/>
            <p:nvPr/>
          </p:nvSpPr>
          <p:spPr>
            <a:xfrm>
              <a:off x="8446599" y="109244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2D0E6FE-9CD2-A2FD-AC79-CE827BC97E80}"/>
                </a:ext>
              </a:extLst>
            </p:cNvPr>
            <p:cNvSpPr/>
            <p:nvPr/>
          </p:nvSpPr>
          <p:spPr>
            <a:xfrm>
              <a:off x="8322789" y="8619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F7C720E-2167-07D3-0AFF-95FB2F6ADDDC}"/>
                </a:ext>
              </a:extLst>
            </p:cNvPr>
            <p:cNvSpPr/>
            <p:nvPr/>
          </p:nvSpPr>
          <p:spPr>
            <a:xfrm>
              <a:off x="8353764" y="95434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F8BAAB8-FED7-842A-F86D-CFFF7EF3CA38}"/>
                </a:ext>
              </a:extLst>
            </p:cNvPr>
            <p:cNvSpPr/>
            <p:nvPr/>
          </p:nvSpPr>
          <p:spPr>
            <a:xfrm>
              <a:off x="8628337" y="2334492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9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>
            <a:extLst>
              <a:ext uri="{FF2B5EF4-FFF2-40B4-BE49-F238E27FC236}">
                <a16:creationId xmlns:a16="http://schemas.microsoft.com/office/drawing/2014/main" id="{A7A6A316-3732-654C-A79B-411BDAA2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980" y="381001"/>
            <a:ext cx="751840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99"/>
                </a:solidFill>
              </a:rPr>
              <a:t>Problem:</a:t>
            </a:r>
            <a:r>
              <a:rPr lang="en-US" altLang="en-US" sz="2800">
                <a:solidFill>
                  <a:srgbClr val="000099"/>
                </a:solidFill>
              </a:rPr>
              <a:t> </a:t>
            </a:r>
            <a:br>
              <a:rPr lang="en-US" altLang="en-US" sz="2800">
                <a:solidFill>
                  <a:srgbClr val="000099"/>
                </a:solidFill>
              </a:rPr>
            </a:br>
            <a:r>
              <a:rPr lang="en-US" altLang="en-US" sz="2800">
                <a:solidFill>
                  <a:srgbClr val="000099"/>
                </a:solidFill>
              </a:rPr>
              <a:t>Have a sack and want to know what</a:t>
            </a:r>
            <a:r>
              <a:rPr lang="ja-JP" altLang="en-US" sz="2800">
                <a:solidFill>
                  <a:srgbClr val="000099"/>
                </a:solidFill>
              </a:rPr>
              <a:t>’</a:t>
            </a:r>
            <a:r>
              <a:rPr lang="en-US" altLang="ja-JP" sz="2800">
                <a:solidFill>
                  <a:srgbClr val="000099"/>
                </a:solidFill>
              </a:rPr>
              <a:t>s inside. </a:t>
            </a:r>
            <a:br>
              <a:rPr lang="en-US" altLang="ja-JP" sz="2800">
                <a:solidFill>
                  <a:srgbClr val="000099"/>
                </a:solidFill>
              </a:rPr>
            </a:br>
            <a:r>
              <a:rPr lang="en-US" altLang="ja-JP" sz="2800">
                <a:solidFill>
                  <a:srgbClr val="000099"/>
                </a:solidFill>
              </a:rPr>
              <a:t>Not allowed to open</a:t>
            </a:r>
            <a:endParaRPr lang="en-US" altLang="en-US" sz="2800">
              <a:solidFill>
                <a:srgbClr val="000099"/>
              </a:solidFill>
            </a:endParaRPr>
          </a:p>
        </p:txBody>
      </p:sp>
      <p:grpSp>
        <p:nvGrpSpPr>
          <p:cNvPr id="18435" name="Group 9">
            <a:extLst>
              <a:ext uri="{FF2B5EF4-FFF2-40B4-BE49-F238E27FC236}">
                <a16:creationId xmlns:a16="http://schemas.microsoft.com/office/drawing/2014/main" id="{D66191DA-84BB-1D4C-BD51-08A436B8A8C5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266950"/>
            <a:ext cx="1855788" cy="3752850"/>
            <a:chOff x="3352800" y="1828800"/>
            <a:chExt cx="1856232" cy="3752611"/>
          </a:xfrm>
        </p:grpSpPr>
        <p:sp>
          <p:nvSpPr>
            <p:cNvPr id="18439" name="Freeform 3">
              <a:extLst>
                <a:ext uri="{FF2B5EF4-FFF2-40B4-BE49-F238E27FC236}">
                  <a16:creationId xmlns:a16="http://schemas.microsoft.com/office/drawing/2014/main" id="{31B70038-6CC7-BE45-8002-7B23B55AC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833" y="2170176"/>
              <a:ext cx="1586199" cy="3411235"/>
            </a:xfrm>
            <a:custGeom>
              <a:avLst/>
              <a:gdLst>
                <a:gd name="T0" fmla="*/ 452343 w 1586199"/>
                <a:gd name="T1" fmla="*/ 82819 h 3411235"/>
                <a:gd name="T2" fmla="*/ 501111 w 1586199"/>
                <a:gd name="T3" fmla="*/ 216931 h 3411235"/>
                <a:gd name="T4" fmla="*/ 537687 w 1586199"/>
                <a:gd name="T5" fmla="*/ 338851 h 3411235"/>
                <a:gd name="T6" fmla="*/ 427959 w 1586199"/>
                <a:gd name="T7" fmla="*/ 424195 h 3411235"/>
                <a:gd name="T8" fmla="*/ 293847 w 1586199"/>
                <a:gd name="T9" fmla="*/ 509539 h 3411235"/>
                <a:gd name="T10" fmla="*/ 184119 w 1586199"/>
                <a:gd name="T11" fmla="*/ 582691 h 3411235"/>
                <a:gd name="T12" fmla="*/ 123159 w 1586199"/>
                <a:gd name="T13" fmla="*/ 643651 h 3411235"/>
                <a:gd name="T14" fmla="*/ 50007 w 1586199"/>
                <a:gd name="T15" fmla="*/ 704611 h 3411235"/>
                <a:gd name="T16" fmla="*/ 37815 w 1586199"/>
                <a:gd name="T17" fmla="*/ 1265443 h 3411235"/>
                <a:gd name="T18" fmla="*/ 74391 w 1586199"/>
                <a:gd name="T19" fmla="*/ 1448323 h 3411235"/>
                <a:gd name="T20" fmla="*/ 86583 w 1586199"/>
                <a:gd name="T21" fmla="*/ 2204227 h 3411235"/>
                <a:gd name="T22" fmla="*/ 123159 w 1586199"/>
                <a:gd name="T23" fmla="*/ 2594371 h 3411235"/>
                <a:gd name="T24" fmla="*/ 147543 w 1586199"/>
                <a:gd name="T25" fmla="*/ 2679715 h 3411235"/>
                <a:gd name="T26" fmla="*/ 196311 w 1586199"/>
                <a:gd name="T27" fmla="*/ 2850403 h 3411235"/>
                <a:gd name="T28" fmla="*/ 232887 w 1586199"/>
                <a:gd name="T29" fmla="*/ 2935747 h 3411235"/>
                <a:gd name="T30" fmla="*/ 318231 w 1586199"/>
                <a:gd name="T31" fmla="*/ 3130819 h 3411235"/>
                <a:gd name="T32" fmla="*/ 391383 w 1586199"/>
                <a:gd name="T33" fmla="*/ 3191779 h 3411235"/>
                <a:gd name="T34" fmla="*/ 598647 w 1586199"/>
                <a:gd name="T35" fmla="*/ 3313699 h 3411235"/>
                <a:gd name="T36" fmla="*/ 744951 w 1586199"/>
                <a:gd name="T37" fmla="*/ 3374659 h 3411235"/>
                <a:gd name="T38" fmla="*/ 1281399 w 1586199"/>
                <a:gd name="T39" fmla="*/ 3399043 h 3411235"/>
                <a:gd name="T40" fmla="*/ 1452087 w 1586199"/>
                <a:gd name="T41" fmla="*/ 3399043 h 3411235"/>
                <a:gd name="T42" fmla="*/ 1525239 w 1586199"/>
                <a:gd name="T43" fmla="*/ 3228355 h 3411235"/>
                <a:gd name="T44" fmla="*/ 1549623 w 1586199"/>
                <a:gd name="T45" fmla="*/ 3118627 h 3411235"/>
                <a:gd name="T46" fmla="*/ 1574007 w 1586199"/>
                <a:gd name="T47" fmla="*/ 3021091 h 3411235"/>
                <a:gd name="T48" fmla="*/ 1561815 w 1586199"/>
                <a:gd name="T49" fmla="*/ 2838211 h 3411235"/>
                <a:gd name="T50" fmla="*/ 1513047 w 1586199"/>
                <a:gd name="T51" fmla="*/ 2667523 h 3411235"/>
                <a:gd name="T52" fmla="*/ 1476471 w 1586199"/>
                <a:gd name="T53" fmla="*/ 2448067 h 3411235"/>
                <a:gd name="T54" fmla="*/ 1452087 w 1586199"/>
                <a:gd name="T55" fmla="*/ 2252995 h 3411235"/>
                <a:gd name="T56" fmla="*/ 1427703 w 1586199"/>
                <a:gd name="T57" fmla="*/ 1996963 h 3411235"/>
                <a:gd name="T58" fmla="*/ 1391127 w 1586199"/>
                <a:gd name="T59" fmla="*/ 1679971 h 3411235"/>
                <a:gd name="T60" fmla="*/ 1354551 w 1586199"/>
                <a:gd name="T61" fmla="*/ 1289827 h 3411235"/>
                <a:gd name="T62" fmla="*/ 1330167 w 1586199"/>
                <a:gd name="T63" fmla="*/ 1106947 h 3411235"/>
                <a:gd name="T64" fmla="*/ 1293591 w 1586199"/>
                <a:gd name="T65" fmla="*/ 887491 h 3411235"/>
                <a:gd name="T66" fmla="*/ 1220439 w 1586199"/>
                <a:gd name="T67" fmla="*/ 631459 h 3411235"/>
                <a:gd name="T68" fmla="*/ 1183863 w 1586199"/>
                <a:gd name="T69" fmla="*/ 546115 h 3411235"/>
                <a:gd name="T70" fmla="*/ 1122903 w 1586199"/>
                <a:gd name="T71" fmla="*/ 436387 h 3411235"/>
                <a:gd name="T72" fmla="*/ 952215 w 1586199"/>
                <a:gd name="T73" fmla="*/ 363235 h 3411235"/>
                <a:gd name="T74" fmla="*/ 635223 w 1586199"/>
                <a:gd name="T75" fmla="*/ 338851 h 3411235"/>
                <a:gd name="T76" fmla="*/ 562071 w 1586199"/>
                <a:gd name="T77" fmla="*/ 21859 h 3411235"/>
                <a:gd name="T78" fmla="*/ 427959 w 1586199"/>
                <a:gd name="T79" fmla="*/ 46243 h 34112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86199"/>
                <a:gd name="T121" fmla="*/ 0 h 3411235"/>
                <a:gd name="T122" fmla="*/ 1586199 w 1586199"/>
                <a:gd name="T123" fmla="*/ 3411235 h 34112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86199" h="3411235">
                  <a:moveTo>
                    <a:pt x="427959" y="46243"/>
                  </a:moveTo>
                  <a:cubicBezTo>
                    <a:pt x="415767" y="52339"/>
                    <a:pt x="445790" y="69713"/>
                    <a:pt x="452343" y="82819"/>
                  </a:cubicBezTo>
                  <a:cubicBezTo>
                    <a:pt x="462130" y="102394"/>
                    <a:pt x="469248" y="123211"/>
                    <a:pt x="476727" y="143779"/>
                  </a:cubicBezTo>
                  <a:cubicBezTo>
                    <a:pt x="485511" y="167935"/>
                    <a:pt x="492983" y="192547"/>
                    <a:pt x="501111" y="216931"/>
                  </a:cubicBezTo>
                  <a:cubicBezTo>
                    <a:pt x="505175" y="229123"/>
                    <a:pt x="510186" y="241039"/>
                    <a:pt x="513303" y="253507"/>
                  </a:cubicBezTo>
                  <a:cubicBezTo>
                    <a:pt x="528612" y="314743"/>
                    <a:pt x="520196" y="286379"/>
                    <a:pt x="537687" y="338851"/>
                  </a:cubicBezTo>
                  <a:cubicBezTo>
                    <a:pt x="533623" y="359171"/>
                    <a:pt x="541852" y="387089"/>
                    <a:pt x="525495" y="399811"/>
                  </a:cubicBezTo>
                  <a:cubicBezTo>
                    <a:pt x="499042" y="420386"/>
                    <a:pt x="459752" y="413597"/>
                    <a:pt x="427959" y="424195"/>
                  </a:cubicBezTo>
                  <a:cubicBezTo>
                    <a:pt x="401170" y="433125"/>
                    <a:pt x="366027" y="456240"/>
                    <a:pt x="342615" y="472963"/>
                  </a:cubicBezTo>
                  <a:cubicBezTo>
                    <a:pt x="326080" y="484774"/>
                    <a:pt x="311490" y="499457"/>
                    <a:pt x="293847" y="509539"/>
                  </a:cubicBezTo>
                  <a:cubicBezTo>
                    <a:pt x="282689" y="515915"/>
                    <a:pt x="269463" y="517667"/>
                    <a:pt x="257271" y="521731"/>
                  </a:cubicBezTo>
                  <a:cubicBezTo>
                    <a:pt x="232887" y="542051"/>
                    <a:pt x="209174" y="563204"/>
                    <a:pt x="184119" y="582691"/>
                  </a:cubicBezTo>
                  <a:cubicBezTo>
                    <a:pt x="172553" y="591687"/>
                    <a:pt x="157904" y="596714"/>
                    <a:pt x="147543" y="607075"/>
                  </a:cubicBezTo>
                  <a:cubicBezTo>
                    <a:pt x="137182" y="617436"/>
                    <a:pt x="133520" y="633290"/>
                    <a:pt x="123159" y="643651"/>
                  </a:cubicBezTo>
                  <a:cubicBezTo>
                    <a:pt x="112798" y="654012"/>
                    <a:pt x="97840" y="658654"/>
                    <a:pt x="86583" y="668035"/>
                  </a:cubicBezTo>
                  <a:cubicBezTo>
                    <a:pt x="73337" y="679073"/>
                    <a:pt x="62199" y="692419"/>
                    <a:pt x="50007" y="704611"/>
                  </a:cubicBezTo>
                  <a:cubicBezTo>
                    <a:pt x="45943" y="716803"/>
                    <a:pt x="40603" y="728642"/>
                    <a:pt x="37815" y="741187"/>
                  </a:cubicBezTo>
                  <a:cubicBezTo>
                    <a:pt x="0" y="911355"/>
                    <a:pt x="30393" y="1102157"/>
                    <a:pt x="37815" y="1265443"/>
                  </a:cubicBezTo>
                  <a:cubicBezTo>
                    <a:pt x="39120" y="1294150"/>
                    <a:pt x="44371" y="1322608"/>
                    <a:pt x="50007" y="1350787"/>
                  </a:cubicBezTo>
                  <a:cubicBezTo>
                    <a:pt x="56579" y="1383649"/>
                    <a:pt x="74391" y="1448323"/>
                    <a:pt x="74391" y="1448323"/>
                  </a:cubicBezTo>
                  <a:cubicBezTo>
                    <a:pt x="103898" y="1728639"/>
                    <a:pt x="92327" y="1602597"/>
                    <a:pt x="110967" y="1826275"/>
                  </a:cubicBezTo>
                  <a:cubicBezTo>
                    <a:pt x="64196" y="1966589"/>
                    <a:pt x="86583" y="1887960"/>
                    <a:pt x="86583" y="2204227"/>
                  </a:cubicBezTo>
                  <a:cubicBezTo>
                    <a:pt x="86583" y="2434686"/>
                    <a:pt x="73682" y="2384980"/>
                    <a:pt x="110967" y="2496835"/>
                  </a:cubicBezTo>
                  <a:cubicBezTo>
                    <a:pt x="115031" y="2529347"/>
                    <a:pt x="117298" y="2562134"/>
                    <a:pt x="123159" y="2594371"/>
                  </a:cubicBezTo>
                  <a:cubicBezTo>
                    <a:pt x="125458" y="2607015"/>
                    <a:pt x="131820" y="2618590"/>
                    <a:pt x="135351" y="2630947"/>
                  </a:cubicBezTo>
                  <a:cubicBezTo>
                    <a:pt x="139954" y="2647059"/>
                    <a:pt x="142940" y="2663603"/>
                    <a:pt x="147543" y="2679715"/>
                  </a:cubicBezTo>
                  <a:cubicBezTo>
                    <a:pt x="151074" y="2692072"/>
                    <a:pt x="156618" y="2703823"/>
                    <a:pt x="159735" y="2716291"/>
                  </a:cubicBezTo>
                  <a:cubicBezTo>
                    <a:pt x="194201" y="2854153"/>
                    <a:pt x="143999" y="2693468"/>
                    <a:pt x="196311" y="2850403"/>
                  </a:cubicBezTo>
                  <a:cubicBezTo>
                    <a:pt x="200375" y="2862595"/>
                    <a:pt x="202756" y="2875484"/>
                    <a:pt x="208503" y="2886979"/>
                  </a:cubicBezTo>
                  <a:cubicBezTo>
                    <a:pt x="216631" y="2903235"/>
                    <a:pt x="226137" y="2918872"/>
                    <a:pt x="232887" y="2935747"/>
                  </a:cubicBezTo>
                  <a:cubicBezTo>
                    <a:pt x="276414" y="3044563"/>
                    <a:pt x="234742" y="2975106"/>
                    <a:pt x="281655" y="3045475"/>
                  </a:cubicBezTo>
                  <a:cubicBezTo>
                    <a:pt x="290982" y="3082783"/>
                    <a:pt x="290165" y="3102753"/>
                    <a:pt x="318231" y="3130819"/>
                  </a:cubicBezTo>
                  <a:cubicBezTo>
                    <a:pt x="328592" y="3141180"/>
                    <a:pt x="343550" y="3145822"/>
                    <a:pt x="354807" y="3155203"/>
                  </a:cubicBezTo>
                  <a:cubicBezTo>
                    <a:pt x="368053" y="3166241"/>
                    <a:pt x="377773" y="3181193"/>
                    <a:pt x="391383" y="3191779"/>
                  </a:cubicBezTo>
                  <a:cubicBezTo>
                    <a:pt x="473976" y="3256018"/>
                    <a:pt x="441847" y="3224099"/>
                    <a:pt x="513303" y="3264931"/>
                  </a:cubicBezTo>
                  <a:cubicBezTo>
                    <a:pt x="574525" y="3299915"/>
                    <a:pt x="524961" y="3282119"/>
                    <a:pt x="598647" y="3313699"/>
                  </a:cubicBezTo>
                  <a:cubicBezTo>
                    <a:pt x="610459" y="3318761"/>
                    <a:pt x="623728" y="3320144"/>
                    <a:pt x="635223" y="3325891"/>
                  </a:cubicBezTo>
                  <a:cubicBezTo>
                    <a:pt x="681359" y="3348959"/>
                    <a:pt x="678642" y="3372959"/>
                    <a:pt x="744951" y="3374659"/>
                  </a:cubicBezTo>
                  <a:lnTo>
                    <a:pt x="1220439" y="3386851"/>
                  </a:lnTo>
                  <a:cubicBezTo>
                    <a:pt x="1240759" y="3390915"/>
                    <a:pt x="1261295" y="3394017"/>
                    <a:pt x="1281399" y="3399043"/>
                  </a:cubicBezTo>
                  <a:cubicBezTo>
                    <a:pt x="1293867" y="3402160"/>
                    <a:pt x="1305124" y="3411235"/>
                    <a:pt x="1317975" y="3411235"/>
                  </a:cubicBezTo>
                  <a:cubicBezTo>
                    <a:pt x="1362863" y="3411235"/>
                    <a:pt x="1407383" y="3403107"/>
                    <a:pt x="1452087" y="3399043"/>
                  </a:cubicBezTo>
                  <a:cubicBezTo>
                    <a:pt x="1464279" y="3386851"/>
                    <a:pt x="1480290" y="3377539"/>
                    <a:pt x="1488663" y="3362467"/>
                  </a:cubicBezTo>
                  <a:cubicBezTo>
                    <a:pt x="1512441" y="3319667"/>
                    <a:pt x="1513778" y="3274199"/>
                    <a:pt x="1525239" y="3228355"/>
                  </a:cubicBezTo>
                  <a:cubicBezTo>
                    <a:pt x="1528356" y="3215887"/>
                    <a:pt x="1534643" y="3204324"/>
                    <a:pt x="1537431" y="3191779"/>
                  </a:cubicBezTo>
                  <a:cubicBezTo>
                    <a:pt x="1542794" y="3167647"/>
                    <a:pt x="1544260" y="3142759"/>
                    <a:pt x="1549623" y="3118627"/>
                  </a:cubicBezTo>
                  <a:cubicBezTo>
                    <a:pt x="1552411" y="3106082"/>
                    <a:pt x="1558698" y="3094519"/>
                    <a:pt x="1561815" y="3082051"/>
                  </a:cubicBezTo>
                  <a:cubicBezTo>
                    <a:pt x="1566841" y="3061947"/>
                    <a:pt x="1569512" y="3041320"/>
                    <a:pt x="1574007" y="3021091"/>
                  </a:cubicBezTo>
                  <a:cubicBezTo>
                    <a:pt x="1577642" y="3004734"/>
                    <a:pt x="1582135" y="2988579"/>
                    <a:pt x="1586199" y="2972323"/>
                  </a:cubicBezTo>
                  <a:cubicBezTo>
                    <a:pt x="1579853" y="2927900"/>
                    <a:pt x="1576186" y="2881325"/>
                    <a:pt x="1561815" y="2838211"/>
                  </a:cubicBezTo>
                  <a:cubicBezTo>
                    <a:pt x="1513238" y="2692481"/>
                    <a:pt x="1557343" y="2860759"/>
                    <a:pt x="1525239" y="2716291"/>
                  </a:cubicBezTo>
                  <a:cubicBezTo>
                    <a:pt x="1521604" y="2699934"/>
                    <a:pt x="1517862" y="2683573"/>
                    <a:pt x="1513047" y="2667523"/>
                  </a:cubicBezTo>
                  <a:cubicBezTo>
                    <a:pt x="1505661" y="2642904"/>
                    <a:pt x="1488663" y="2594371"/>
                    <a:pt x="1488663" y="2594371"/>
                  </a:cubicBezTo>
                  <a:cubicBezTo>
                    <a:pt x="1484599" y="2545603"/>
                    <a:pt x="1481875" y="2496705"/>
                    <a:pt x="1476471" y="2448067"/>
                  </a:cubicBezTo>
                  <a:cubicBezTo>
                    <a:pt x="1473741" y="2423498"/>
                    <a:pt x="1467345" y="2399444"/>
                    <a:pt x="1464279" y="2374915"/>
                  </a:cubicBezTo>
                  <a:cubicBezTo>
                    <a:pt x="1459213" y="2334388"/>
                    <a:pt x="1455219" y="2293717"/>
                    <a:pt x="1452087" y="2252995"/>
                  </a:cubicBezTo>
                  <a:cubicBezTo>
                    <a:pt x="1447090" y="2188036"/>
                    <a:pt x="1446072" y="2122780"/>
                    <a:pt x="1439895" y="2057923"/>
                  </a:cubicBezTo>
                  <a:cubicBezTo>
                    <a:pt x="1437930" y="2037294"/>
                    <a:pt x="1430442" y="2017504"/>
                    <a:pt x="1427703" y="1996963"/>
                  </a:cubicBezTo>
                  <a:cubicBezTo>
                    <a:pt x="1422305" y="1956479"/>
                    <a:pt x="1420283" y="1915606"/>
                    <a:pt x="1415511" y="1875043"/>
                  </a:cubicBezTo>
                  <a:cubicBezTo>
                    <a:pt x="1398786" y="1732878"/>
                    <a:pt x="1405633" y="1844372"/>
                    <a:pt x="1391127" y="1679971"/>
                  </a:cubicBezTo>
                  <a:cubicBezTo>
                    <a:pt x="1382168" y="1578441"/>
                    <a:pt x="1381157" y="1476071"/>
                    <a:pt x="1366743" y="1375171"/>
                  </a:cubicBezTo>
                  <a:cubicBezTo>
                    <a:pt x="1362679" y="1346723"/>
                    <a:pt x="1358921" y="1318230"/>
                    <a:pt x="1354551" y="1289827"/>
                  </a:cubicBezTo>
                  <a:cubicBezTo>
                    <a:pt x="1350792" y="1265394"/>
                    <a:pt x="1345626" y="1241178"/>
                    <a:pt x="1342359" y="1216675"/>
                  </a:cubicBezTo>
                  <a:cubicBezTo>
                    <a:pt x="1337495" y="1180197"/>
                    <a:pt x="1334732" y="1143464"/>
                    <a:pt x="1330167" y="1106947"/>
                  </a:cubicBezTo>
                  <a:cubicBezTo>
                    <a:pt x="1326603" y="1078432"/>
                    <a:pt x="1322345" y="1050006"/>
                    <a:pt x="1317975" y="1021603"/>
                  </a:cubicBezTo>
                  <a:cubicBezTo>
                    <a:pt x="1312231" y="984264"/>
                    <a:pt x="1302370" y="925535"/>
                    <a:pt x="1293591" y="887491"/>
                  </a:cubicBezTo>
                  <a:cubicBezTo>
                    <a:pt x="1241434" y="661476"/>
                    <a:pt x="1289260" y="866236"/>
                    <a:pt x="1257015" y="753379"/>
                  </a:cubicBezTo>
                  <a:cubicBezTo>
                    <a:pt x="1220163" y="624398"/>
                    <a:pt x="1278386" y="805300"/>
                    <a:pt x="1220439" y="631459"/>
                  </a:cubicBezTo>
                  <a:cubicBezTo>
                    <a:pt x="1216375" y="619267"/>
                    <a:pt x="1213994" y="606378"/>
                    <a:pt x="1208247" y="594883"/>
                  </a:cubicBezTo>
                  <a:cubicBezTo>
                    <a:pt x="1200119" y="578627"/>
                    <a:pt x="1189610" y="563357"/>
                    <a:pt x="1183863" y="546115"/>
                  </a:cubicBezTo>
                  <a:cubicBezTo>
                    <a:pt x="1173265" y="514322"/>
                    <a:pt x="1191272" y="459177"/>
                    <a:pt x="1159479" y="448579"/>
                  </a:cubicBezTo>
                  <a:cubicBezTo>
                    <a:pt x="1147287" y="444515"/>
                    <a:pt x="1134137" y="442628"/>
                    <a:pt x="1122903" y="436387"/>
                  </a:cubicBezTo>
                  <a:cubicBezTo>
                    <a:pt x="1097285" y="422155"/>
                    <a:pt x="1077553" y="396886"/>
                    <a:pt x="1049751" y="387619"/>
                  </a:cubicBezTo>
                  <a:cubicBezTo>
                    <a:pt x="993516" y="368874"/>
                    <a:pt x="1025777" y="377947"/>
                    <a:pt x="952215" y="363235"/>
                  </a:cubicBezTo>
                  <a:cubicBezTo>
                    <a:pt x="840353" y="377218"/>
                    <a:pt x="836201" y="384539"/>
                    <a:pt x="708375" y="363235"/>
                  </a:cubicBezTo>
                  <a:cubicBezTo>
                    <a:pt x="683022" y="359009"/>
                    <a:pt x="635223" y="338851"/>
                    <a:pt x="635223" y="338851"/>
                  </a:cubicBezTo>
                  <a:cubicBezTo>
                    <a:pt x="649342" y="0"/>
                    <a:pt x="741910" y="74983"/>
                    <a:pt x="598647" y="34051"/>
                  </a:cubicBezTo>
                  <a:cubicBezTo>
                    <a:pt x="586290" y="30520"/>
                    <a:pt x="574263" y="25923"/>
                    <a:pt x="562071" y="21859"/>
                  </a:cubicBezTo>
                  <a:cubicBezTo>
                    <a:pt x="549879" y="29987"/>
                    <a:pt x="538885" y="40292"/>
                    <a:pt x="525495" y="46243"/>
                  </a:cubicBezTo>
                  <a:cubicBezTo>
                    <a:pt x="467739" y="71912"/>
                    <a:pt x="440151" y="40147"/>
                    <a:pt x="427959" y="462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8440" name="Straight Connector 6">
              <a:extLst>
                <a:ext uri="{FF2B5EF4-FFF2-40B4-BE49-F238E27FC236}">
                  <a16:creationId xmlns:a16="http://schemas.microsoft.com/office/drawing/2014/main" id="{25BB23AD-13FF-B849-8618-D924C7C8D2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52800" y="1828800"/>
              <a:ext cx="1600200" cy="1588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1" name="Straight Connector 8">
              <a:extLst>
                <a:ext uri="{FF2B5EF4-FFF2-40B4-BE49-F238E27FC236}">
                  <a16:creationId xmlns:a16="http://schemas.microsoft.com/office/drawing/2014/main" id="{31A4743E-4132-394E-9BA5-2F44809D05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88308" y="2019300"/>
              <a:ext cx="3810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7DBF54E3-84BD-8045-9E75-CDD15E24365B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3200400"/>
            <a:ext cx="2613025" cy="839788"/>
            <a:chOff x="5638800" y="3200400"/>
            <a:chExt cx="2613025" cy="839788"/>
          </a:xfrm>
        </p:grpSpPr>
        <p:cxnSp>
          <p:nvCxnSpPr>
            <p:cNvPr id="18437" name="Straight Arrow Connector 11">
              <a:extLst>
                <a:ext uri="{FF2B5EF4-FFF2-40B4-BE49-F238E27FC236}">
                  <a16:creationId xmlns:a16="http://schemas.microsoft.com/office/drawing/2014/main" id="{1B11DCB0-7C46-7A42-90C6-8C36DFE6AC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5638800" y="4038600"/>
              <a:ext cx="24384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733C73-FDB5-6C48-B09C-34E03E5E140F}"/>
                </a:ext>
              </a:extLst>
            </p:cNvPr>
            <p:cNvSpPr txBox="1"/>
            <p:nvPr/>
          </p:nvSpPr>
          <p:spPr>
            <a:xfrm>
              <a:off x="6050068" y="3200400"/>
              <a:ext cx="220175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en-US" dirty="0">
                  <a:latin typeface="+mj-lt"/>
                </a:rPr>
                <a:t>Shoot projectile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into sack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6D229-B10B-E831-DAD5-B8A62300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7244EEFF-23BE-2BD7-32CD-1AF8E4118AD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447800"/>
            <a:ext cx="1855788" cy="3752850"/>
            <a:chOff x="3352800" y="1828800"/>
            <a:chExt cx="1856232" cy="3752611"/>
          </a:xfrm>
        </p:grpSpPr>
        <p:sp>
          <p:nvSpPr>
            <p:cNvPr id="20490" name="Freeform 3">
              <a:extLst>
                <a:ext uri="{FF2B5EF4-FFF2-40B4-BE49-F238E27FC236}">
                  <a16:creationId xmlns:a16="http://schemas.microsoft.com/office/drawing/2014/main" id="{B3007DF1-00DB-A8BB-9B10-8A1656289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833" y="2170176"/>
              <a:ext cx="1586199" cy="3411235"/>
            </a:xfrm>
            <a:custGeom>
              <a:avLst/>
              <a:gdLst>
                <a:gd name="T0" fmla="*/ 452343 w 1586199"/>
                <a:gd name="T1" fmla="*/ 82819 h 3411235"/>
                <a:gd name="T2" fmla="*/ 501111 w 1586199"/>
                <a:gd name="T3" fmla="*/ 216931 h 3411235"/>
                <a:gd name="T4" fmla="*/ 537687 w 1586199"/>
                <a:gd name="T5" fmla="*/ 338851 h 3411235"/>
                <a:gd name="T6" fmla="*/ 427959 w 1586199"/>
                <a:gd name="T7" fmla="*/ 424195 h 3411235"/>
                <a:gd name="T8" fmla="*/ 293847 w 1586199"/>
                <a:gd name="T9" fmla="*/ 509539 h 3411235"/>
                <a:gd name="T10" fmla="*/ 184119 w 1586199"/>
                <a:gd name="T11" fmla="*/ 582691 h 3411235"/>
                <a:gd name="T12" fmla="*/ 123159 w 1586199"/>
                <a:gd name="T13" fmla="*/ 643651 h 3411235"/>
                <a:gd name="T14" fmla="*/ 50007 w 1586199"/>
                <a:gd name="T15" fmla="*/ 704611 h 3411235"/>
                <a:gd name="T16" fmla="*/ 37815 w 1586199"/>
                <a:gd name="T17" fmla="*/ 1265443 h 3411235"/>
                <a:gd name="T18" fmla="*/ 74391 w 1586199"/>
                <a:gd name="T19" fmla="*/ 1448323 h 3411235"/>
                <a:gd name="T20" fmla="*/ 86583 w 1586199"/>
                <a:gd name="T21" fmla="*/ 2204227 h 3411235"/>
                <a:gd name="T22" fmla="*/ 123159 w 1586199"/>
                <a:gd name="T23" fmla="*/ 2594371 h 3411235"/>
                <a:gd name="T24" fmla="*/ 147543 w 1586199"/>
                <a:gd name="T25" fmla="*/ 2679715 h 3411235"/>
                <a:gd name="T26" fmla="*/ 196311 w 1586199"/>
                <a:gd name="T27" fmla="*/ 2850403 h 3411235"/>
                <a:gd name="T28" fmla="*/ 232887 w 1586199"/>
                <a:gd name="T29" fmla="*/ 2935747 h 3411235"/>
                <a:gd name="T30" fmla="*/ 318231 w 1586199"/>
                <a:gd name="T31" fmla="*/ 3130819 h 3411235"/>
                <a:gd name="T32" fmla="*/ 391383 w 1586199"/>
                <a:gd name="T33" fmla="*/ 3191779 h 3411235"/>
                <a:gd name="T34" fmla="*/ 598647 w 1586199"/>
                <a:gd name="T35" fmla="*/ 3313699 h 3411235"/>
                <a:gd name="T36" fmla="*/ 744951 w 1586199"/>
                <a:gd name="T37" fmla="*/ 3374659 h 3411235"/>
                <a:gd name="T38" fmla="*/ 1281399 w 1586199"/>
                <a:gd name="T39" fmla="*/ 3399043 h 3411235"/>
                <a:gd name="T40" fmla="*/ 1452087 w 1586199"/>
                <a:gd name="T41" fmla="*/ 3399043 h 3411235"/>
                <a:gd name="T42" fmla="*/ 1525239 w 1586199"/>
                <a:gd name="T43" fmla="*/ 3228355 h 3411235"/>
                <a:gd name="T44" fmla="*/ 1549623 w 1586199"/>
                <a:gd name="T45" fmla="*/ 3118627 h 3411235"/>
                <a:gd name="T46" fmla="*/ 1574007 w 1586199"/>
                <a:gd name="T47" fmla="*/ 3021091 h 3411235"/>
                <a:gd name="T48" fmla="*/ 1561815 w 1586199"/>
                <a:gd name="T49" fmla="*/ 2838211 h 3411235"/>
                <a:gd name="T50" fmla="*/ 1513047 w 1586199"/>
                <a:gd name="T51" fmla="*/ 2667523 h 3411235"/>
                <a:gd name="T52" fmla="*/ 1476471 w 1586199"/>
                <a:gd name="T53" fmla="*/ 2448067 h 3411235"/>
                <a:gd name="T54" fmla="*/ 1452087 w 1586199"/>
                <a:gd name="T55" fmla="*/ 2252995 h 3411235"/>
                <a:gd name="T56" fmla="*/ 1427703 w 1586199"/>
                <a:gd name="T57" fmla="*/ 1996963 h 3411235"/>
                <a:gd name="T58" fmla="*/ 1391127 w 1586199"/>
                <a:gd name="T59" fmla="*/ 1679971 h 3411235"/>
                <a:gd name="T60" fmla="*/ 1354551 w 1586199"/>
                <a:gd name="T61" fmla="*/ 1289827 h 3411235"/>
                <a:gd name="T62" fmla="*/ 1330167 w 1586199"/>
                <a:gd name="T63" fmla="*/ 1106947 h 3411235"/>
                <a:gd name="T64" fmla="*/ 1293591 w 1586199"/>
                <a:gd name="T65" fmla="*/ 887491 h 3411235"/>
                <a:gd name="T66" fmla="*/ 1220439 w 1586199"/>
                <a:gd name="T67" fmla="*/ 631459 h 3411235"/>
                <a:gd name="T68" fmla="*/ 1183863 w 1586199"/>
                <a:gd name="T69" fmla="*/ 546115 h 3411235"/>
                <a:gd name="T70" fmla="*/ 1122903 w 1586199"/>
                <a:gd name="T71" fmla="*/ 436387 h 3411235"/>
                <a:gd name="T72" fmla="*/ 952215 w 1586199"/>
                <a:gd name="T73" fmla="*/ 363235 h 3411235"/>
                <a:gd name="T74" fmla="*/ 635223 w 1586199"/>
                <a:gd name="T75" fmla="*/ 338851 h 3411235"/>
                <a:gd name="T76" fmla="*/ 562071 w 1586199"/>
                <a:gd name="T77" fmla="*/ 21859 h 3411235"/>
                <a:gd name="T78" fmla="*/ 427959 w 1586199"/>
                <a:gd name="T79" fmla="*/ 46243 h 34112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86199"/>
                <a:gd name="T121" fmla="*/ 0 h 3411235"/>
                <a:gd name="T122" fmla="*/ 1586199 w 1586199"/>
                <a:gd name="T123" fmla="*/ 3411235 h 34112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86199" h="3411235">
                  <a:moveTo>
                    <a:pt x="427959" y="46243"/>
                  </a:moveTo>
                  <a:cubicBezTo>
                    <a:pt x="415767" y="52339"/>
                    <a:pt x="445790" y="69713"/>
                    <a:pt x="452343" y="82819"/>
                  </a:cubicBezTo>
                  <a:cubicBezTo>
                    <a:pt x="462130" y="102394"/>
                    <a:pt x="469248" y="123211"/>
                    <a:pt x="476727" y="143779"/>
                  </a:cubicBezTo>
                  <a:cubicBezTo>
                    <a:pt x="485511" y="167935"/>
                    <a:pt x="492983" y="192547"/>
                    <a:pt x="501111" y="216931"/>
                  </a:cubicBezTo>
                  <a:cubicBezTo>
                    <a:pt x="505175" y="229123"/>
                    <a:pt x="510186" y="241039"/>
                    <a:pt x="513303" y="253507"/>
                  </a:cubicBezTo>
                  <a:cubicBezTo>
                    <a:pt x="528612" y="314743"/>
                    <a:pt x="520196" y="286379"/>
                    <a:pt x="537687" y="338851"/>
                  </a:cubicBezTo>
                  <a:cubicBezTo>
                    <a:pt x="533623" y="359171"/>
                    <a:pt x="541852" y="387089"/>
                    <a:pt x="525495" y="399811"/>
                  </a:cubicBezTo>
                  <a:cubicBezTo>
                    <a:pt x="499042" y="420386"/>
                    <a:pt x="459752" y="413597"/>
                    <a:pt x="427959" y="424195"/>
                  </a:cubicBezTo>
                  <a:cubicBezTo>
                    <a:pt x="401170" y="433125"/>
                    <a:pt x="366027" y="456240"/>
                    <a:pt x="342615" y="472963"/>
                  </a:cubicBezTo>
                  <a:cubicBezTo>
                    <a:pt x="326080" y="484774"/>
                    <a:pt x="311490" y="499457"/>
                    <a:pt x="293847" y="509539"/>
                  </a:cubicBezTo>
                  <a:cubicBezTo>
                    <a:pt x="282689" y="515915"/>
                    <a:pt x="269463" y="517667"/>
                    <a:pt x="257271" y="521731"/>
                  </a:cubicBezTo>
                  <a:cubicBezTo>
                    <a:pt x="232887" y="542051"/>
                    <a:pt x="209174" y="563204"/>
                    <a:pt x="184119" y="582691"/>
                  </a:cubicBezTo>
                  <a:cubicBezTo>
                    <a:pt x="172553" y="591687"/>
                    <a:pt x="157904" y="596714"/>
                    <a:pt x="147543" y="607075"/>
                  </a:cubicBezTo>
                  <a:cubicBezTo>
                    <a:pt x="137182" y="617436"/>
                    <a:pt x="133520" y="633290"/>
                    <a:pt x="123159" y="643651"/>
                  </a:cubicBezTo>
                  <a:cubicBezTo>
                    <a:pt x="112798" y="654012"/>
                    <a:pt x="97840" y="658654"/>
                    <a:pt x="86583" y="668035"/>
                  </a:cubicBezTo>
                  <a:cubicBezTo>
                    <a:pt x="73337" y="679073"/>
                    <a:pt x="62199" y="692419"/>
                    <a:pt x="50007" y="704611"/>
                  </a:cubicBezTo>
                  <a:cubicBezTo>
                    <a:pt x="45943" y="716803"/>
                    <a:pt x="40603" y="728642"/>
                    <a:pt x="37815" y="741187"/>
                  </a:cubicBezTo>
                  <a:cubicBezTo>
                    <a:pt x="0" y="911355"/>
                    <a:pt x="30393" y="1102157"/>
                    <a:pt x="37815" y="1265443"/>
                  </a:cubicBezTo>
                  <a:cubicBezTo>
                    <a:pt x="39120" y="1294150"/>
                    <a:pt x="44371" y="1322608"/>
                    <a:pt x="50007" y="1350787"/>
                  </a:cubicBezTo>
                  <a:cubicBezTo>
                    <a:pt x="56579" y="1383649"/>
                    <a:pt x="74391" y="1448323"/>
                    <a:pt x="74391" y="1448323"/>
                  </a:cubicBezTo>
                  <a:cubicBezTo>
                    <a:pt x="103898" y="1728639"/>
                    <a:pt x="92327" y="1602597"/>
                    <a:pt x="110967" y="1826275"/>
                  </a:cubicBezTo>
                  <a:cubicBezTo>
                    <a:pt x="64196" y="1966589"/>
                    <a:pt x="86583" y="1887960"/>
                    <a:pt x="86583" y="2204227"/>
                  </a:cubicBezTo>
                  <a:cubicBezTo>
                    <a:pt x="86583" y="2434686"/>
                    <a:pt x="73682" y="2384980"/>
                    <a:pt x="110967" y="2496835"/>
                  </a:cubicBezTo>
                  <a:cubicBezTo>
                    <a:pt x="115031" y="2529347"/>
                    <a:pt x="117298" y="2562134"/>
                    <a:pt x="123159" y="2594371"/>
                  </a:cubicBezTo>
                  <a:cubicBezTo>
                    <a:pt x="125458" y="2607015"/>
                    <a:pt x="131820" y="2618590"/>
                    <a:pt x="135351" y="2630947"/>
                  </a:cubicBezTo>
                  <a:cubicBezTo>
                    <a:pt x="139954" y="2647059"/>
                    <a:pt x="142940" y="2663603"/>
                    <a:pt x="147543" y="2679715"/>
                  </a:cubicBezTo>
                  <a:cubicBezTo>
                    <a:pt x="151074" y="2692072"/>
                    <a:pt x="156618" y="2703823"/>
                    <a:pt x="159735" y="2716291"/>
                  </a:cubicBezTo>
                  <a:cubicBezTo>
                    <a:pt x="194201" y="2854153"/>
                    <a:pt x="143999" y="2693468"/>
                    <a:pt x="196311" y="2850403"/>
                  </a:cubicBezTo>
                  <a:cubicBezTo>
                    <a:pt x="200375" y="2862595"/>
                    <a:pt x="202756" y="2875484"/>
                    <a:pt x="208503" y="2886979"/>
                  </a:cubicBezTo>
                  <a:cubicBezTo>
                    <a:pt x="216631" y="2903235"/>
                    <a:pt x="226137" y="2918872"/>
                    <a:pt x="232887" y="2935747"/>
                  </a:cubicBezTo>
                  <a:cubicBezTo>
                    <a:pt x="276414" y="3044563"/>
                    <a:pt x="234742" y="2975106"/>
                    <a:pt x="281655" y="3045475"/>
                  </a:cubicBezTo>
                  <a:cubicBezTo>
                    <a:pt x="290982" y="3082783"/>
                    <a:pt x="290165" y="3102753"/>
                    <a:pt x="318231" y="3130819"/>
                  </a:cubicBezTo>
                  <a:cubicBezTo>
                    <a:pt x="328592" y="3141180"/>
                    <a:pt x="343550" y="3145822"/>
                    <a:pt x="354807" y="3155203"/>
                  </a:cubicBezTo>
                  <a:cubicBezTo>
                    <a:pt x="368053" y="3166241"/>
                    <a:pt x="377773" y="3181193"/>
                    <a:pt x="391383" y="3191779"/>
                  </a:cubicBezTo>
                  <a:cubicBezTo>
                    <a:pt x="473976" y="3256018"/>
                    <a:pt x="441847" y="3224099"/>
                    <a:pt x="513303" y="3264931"/>
                  </a:cubicBezTo>
                  <a:cubicBezTo>
                    <a:pt x="574525" y="3299915"/>
                    <a:pt x="524961" y="3282119"/>
                    <a:pt x="598647" y="3313699"/>
                  </a:cubicBezTo>
                  <a:cubicBezTo>
                    <a:pt x="610459" y="3318761"/>
                    <a:pt x="623728" y="3320144"/>
                    <a:pt x="635223" y="3325891"/>
                  </a:cubicBezTo>
                  <a:cubicBezTo>
                    <a:pt x="681359" y="3348959"/>
                    <a:pt x="678642" y="3372959"/>
                    <a:pt x="744951" y="3374659"/>
                  </a:cubicBezTo>
                  <a:lnTo>
                    <a:pt x="1220439" y="3386851"/>
                  </a:lnTo>
                  <a:cubicBezTo>
                    <a:pt x="1240759" y="3390915"/>
                    <a:pt x="1261295" y="3394017"/>
                    <a:pt x="1281399" y="3399043"/>
                  </a:cubicBezTo>
                  <a:cubicBezTo>
                    <a:pt x="1293867" y="3402160"/>
                    <a:pt x="1305124" y="3411235"/>
                    <a:pt x="1317975" y="3411235"/>
                  </a:cubicBezTo>
                  <a:cubicBezTo>
                    <a:pt x="1362863" y="3411235"/>
                    <a:pt x="1407383" y="3403107"/>
                    <a:pt x="1452087" y="3399043"/>
                  </a:cubicBezTo>
                  <a:cubicBezTo>
                    <a:pt x="1464279" y="3386851"/>
                    <a:pt x="1480290" y="3377539"/>
                    <a:pt x="1488663" y="3362467"/>
                  </a:cubicBezTo>
                  <a:cubicBezTo>
                    <a:pt x="1512441" y="3319667"/>
                    <a:pt x="1513778" y="3274199"/>
                    <a:pt x="1525239" y="3228355"/>
                  </a:cubicBezTo>
                  <a:cubicBezTo>
                    <a:pt x="1528356" y="3215887"/>
                    <a:pt x="1534643" y="3204324"/>
                    <a:pt x="1537431" y="3191779"/>
                  </a:cubicBezTo>
                  <a:cubicBezTo>
                    <a:pt x="1542794" y="3167647"/>
                    <a:pt x="1544260" y="3142759"/>
                    <a:pt x="1549623" y="3118627"/>
                  </a:cubicBezTo>
                  <a:cubicBezTo>
                    <a:pt x="1552411" y="3106082"/>
                    <a:pt x="1558698" y="3094519"/>
                    <a:pt x="1561815" y="3082051"/>
                  </a:cubicBezTo>
                  <a:cubicBezTo>
                    <a:pt x="1566841" y="3061947"/>
                    <a:pt x="1569512" y="3041320"/>
                    <a:pt x="1574007" y="3021091"/>
                  </a:cubicBezTo>
                  <a:cubicBezTo>
                    <a:pt x="1577642" y="3004734"/>
                    <a:pt x="1582135" y="2988579"/>
                    <a:pt x="1586199" y="2972323"/>
                  </a:cubicBezTo>
                  <a:cubicBezTo>
                    <a:pt x="1579853" y="2927900"/>
                    <a:pt x="1576186" y="2881325"/>
                    <a:pt x="1561815" y="2838211"/>
                  </a:cubicBezTo>
                  <a:cubicBezTo>
                    <a:pt x="1513238" y="2692481"/>
                    <a:pt x="1557343" y="2860759"/>
                    <a:pt x="1525239" y="2716291"/>
                  </a:cubicBezTo>
                  <a:cubicBezTo>
                    <a:pt x="1521604" y="2699934"/>
                    <a:pt x="1517862" y="2683573"/>
                    <a:pt x="1513047" y="2667523"/>
                  </a:cubicBezTo>
                  <a:cubicBezTo>
                    <a:pt x="1505661" y="2642904"/>
                    <a:pt x="1488663" y="2594371"/>
                    <a:pt x="1488663" y="2594371"/>
                  </a:cubicBezTo>
                  <a:cubicBezTo>
                    <a:pt x="1484599" y="2545603"/>
                    <a:pt x="1481875" y="2496705"/>
                    <a:pt x="1476471" y="2448067"/>
                  </a:cubicBezTo>
                  <a:cubicBezTo>
                    <a:pt x="1473741" y="2423498"/>
                    <a:pt x="1467345" y="2399444"/>
                    <a:pt x="1464279" y="2374915"/>
                  </a:cubicBezTo>
                  <a:cubicBezTo>
                    <a:pt x="1459213" y="2334388"/>
                    <a:pt x="1455219" y="2293717"/>
                    <a:pt x="1452087" y="2252995"/>
                  </a:cubicBezTo>
                  <a:cubicBezTo>
                    <a:pt x="1447090" y="2188036"/>
                    <a:pt x="1446072" y="2122780"/>
                    <a:pt x="1439895" y="2057923"/>
                  </a:cubicBezTo>
                  <a:cubicBezTo>
                    <a:pt x="1437930" y="2037294"/>
                    <a:pt x="1430442" y="2017504"/>
                    <a:pt x="1427703" y="1996963"/>
                  </a:cubicBezTo>
                  <a:cubicBezTo>
                    <a:pt x="1422305" y="1956479"/>
                    <a:pt x="1420283" y="1915606"/>
                    <a:pt x="1415511" y="1875043"/>
                  </a:cubicBezTo>
                  <a:cubicBezTo>
                    <a:pt x="1398786" y="1732878"/>
                    <a:pt x="1405633" y="1844372"/>
                    <a:pt x="1391127" y="1679971"/>
                  </a:cubicBezTo>
                  <a:cubicBezTo>
                    <a:pt x="1382168" y="1578441"/>
                    <a:pt x="1381157" y="1476071"/>
                    <a:pt x="1366743" y="1375171"/>
                  </a:cubicBezTo>
                  <a:cubicBezTo>
                    <a:pt x="1362679" y="1346723"/>
                    <a:pt x="1358921" y="1318230"/>
                    <a:pt x="1354551" y="1289827"/>
                  </a:cubicBezTo>
                  <a:cubicBezTo>
                    <a:pt x="1350792" y="1265394"/>
                    <a:pt x="1345626" y="1241178"/>
                    <a:pt x="1342359" y="1216675"/>
                  </a:cubicBezTo>
                  <a:cubicBezTo>
                    <a:pt x="1337495" y="1180197"/>
                    <a:pt x="1334732" y="1143464"/>
                    <a:pt x="1330167" y="1106947"/>
                  </a:cubicBezTo>
                  <a:cubicBezTo>
                    <a:pt x="1326603" y="1078432"/>
                    <a:pt x="1322345" y="1050006"/>
                    <a:pt x="1317975" y="1021603"/>
                  </a:cubicBezTo>
                  <a:cubicBezTo>
                    <a:pt x="1312231" y="984264"/>
                    <a:pt x="1302370" y="925535"/>
                    <a:pt x="1293591" y="887491"/>
                  </a:cubicBezTo>
                  <a:cubicBezTo>
                    <a:pt x="1241434" y="661476"/>
                    <a:pt x="1289260" y="866236"/>
                    <a:pt x="1257015" y="753379"/>
                  </a:cubicBezTo>
                  <a:cubicBezTo>
                    <a:pt x="1220163" y="624398"/>
                    <a:pt x="1278386" y="805300"/>
                    <a:pt x="1220439" y="631459"/>
                  </a:cubicBezTo>
                  <a:cubicBezTo>
                    <a:pt x="1216375" y="619267"/>
                    <a:pt x="1213994" y="606378"/>
                    <a:pt x="1208247" y="594883"/>
                  </a:cubicBezTo>
                  <a:cubicBezTo>
                    <a:pt x="1200119" y="578627"/>
                    <a:pt x="1189610" y="563357"/>
                    <a:pt x="1183863" y="546115"/>
                  </a:cubicBezTo>
                  <a:cubicBezTo>
                    <a:pt x="1173265" y="514322"/>
                    <a:pt x="1191272" y="459177"/>
                    <a:pt x="1159479" y="448579"/>
                  </a:cubicBezTo>
                  <a:cubicBezTo>
                    <a:pt x="1147287" y="444515"/>
                    <a:pt x="1134137" y="442628"/>
                    <a:pt x="1122903" y="436387"/>
                  </a:cubicBezTo>
                  <a:cubicBezTo>
                    <a:pt x="1097285" y="422155"/>
                    <a:pt x="1077553" y="396886"/>
                    <a:pt x="1049751" y="387619"/>
                  </a:cubicBezTo>
                  <a:cubicBezTo>
                    <a:pt x="993516" y="368874"/>
                    <a:pt x="1025777" y="377947"/>
                    <a:pt x="952215" y="363235"/>
                  </a:cubicBezTo>
                  <a:cubicBezTo>
                    <a:pt x="840353" y="377218"/>
                    <a:pt x="836201" y="384539"/>
                    <a:pt x="708375" y="363235"/>
                  </a:cubicBezTo>
                  <a:cubicBezTo>
                    <a:pt x="683022" y="359009"/>
                    <a:pt x="635223" y="338851"/>
                    <a:pt x="635223" y="338851"/>
                  </a:cubicBezTo>
                  <a:cubicBezTo>
                    <a:pt x="649342" y="0"/>
                    <a:pt x="741910" y="74983"/>
                    <a:pt x="598647" y="34051"/>
                  </a:cubicBezTo>
                  <a:cubicBezTo>
                    <a:pt x="586290" y="30520"/>
                    <a:pt x="574263" y="25923"/>
                    <a:pt x="562071" y="21859"/>
                  </a:cubicBezTo>
                  <a:cubicBezTo>
                    <a:pt x="549879" y="29987"/>
                    <a:pt x="538885" y="40292"/>
                    <a:pt x="525495" y="46243"/>
                  </a:cubicBezTo>
                  <a:cubicBezTo>
                    <a:pt x="467739" y="71912"/>
                    <a:pt x="440151" y="40147"/>
                    <a:pt x="427959" y="462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0491" name="Straight Connector 4">
              <a:extLst>
                <a:ext uri="{FF2B5EF4-FFF2-40B4-BE49-F238E27FC236}">
                  <a16:creationId xmlns:a16="http://schemas.microsoft.com/office/drawing/2014/main" id="{9F4CC67F-D85C-E835-19CF-AA5666AE87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52800" y="1828800"/>
              <a:ext cx="1600200" cy="1588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2" name="Straight Connector 5">
              <a:extLst>
                <a:ext uri="{FF2B5EF4-FFF2-40B4-BE49-F238E27FC236}">
                  <a16:creationId xmlns:a16="http://schemas.microsoft.com/office/drawing/2014/main" id="{502E718D-3E6A-F3D9-D1D2-B0D8D317FF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88308" y="2019300"/>
              <a:ext cx="3810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0483" name="Straight Arrow Connector 6">
            <a:extLst>
              <a:ext uri="{FF2B5EF4-FFF2-40B4-BE49-F238E27FC236}">
                <a16:creationId xmlns:a16="http://schemas.microsoft.com/office/drawing/2014/main" id="{90BBC53F-AF11-50FC-5A91-186000DEE04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599238" y="4040189"/>
            <a:ext cx="3001962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C5E2F6-0DD6-EB9E-6846-370ADD7DB68B}"/>
              </a:ext>
            </a:extLst>
          </p:cNvPr>
          <p:cNvSpPr txBox="1"/>
          <p:nvPr/>
        </p:nvSpPr>
        <p:spPr>
          <a:xfrm>
            <a:off x="8199297" y="3500438"/>
            <a:ext cx="14066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Projectile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83E56-559F-5B48-9BCA-89129E231847}"/>
              </a:ext>
            </a:extLst>
          </p:cNvPr>
          <p:cNvSpPr txBox="1"/>
          <p:nvPr/>
        </p:nvSpPr>
        <p:spPr bwMode="auto">
          <a:xfrm>
            <a:off x="3112151" y="3581400"/>
            <a:ext cx="13773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>
                <a:latin typeface="+mj-lt"/>
              </a:rPr>
              <a:t>Absorbed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4CCC9-50B1-3912-288D-25C16EE84FA6}"/>
              </a:ext>
            </a:extLst>
          </p:cNvPr>
          <p:cNvSpPr txBox="1"/>
          <p:nvPr/>
        </p:nvSpPr>
        <p:spPr>
          <a:xfrm>
            <a:off x="2549341" y="457200"/>
            <a:ext cx="27306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Possible outcome 1: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A381F-8F12-D535-7CE5-53879131C11E}"/>
              </a:ext>
            </a:extLst>
          </p:cNvPr>
          <p:cNvSpPr txBox="1"/>
          <p:nvPr/>
        </p:nvSpPr>
        <p:spPr>
          <a:xfrm>
            <a:off x="2507373" y="4419601"/>
            <a:ext cx="26186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  <a:sym typeface="Mathematica1"/>
              </a:rPr>
              <a:t>=&gt; Increase energy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407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8D9583D7-93F7-9946-9F92-73C48B7F1A60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447800"/>
            <a:ext cx="1855788" cy="3752850"/>
            <a:chOff x="3352800" y="1828800"/>
            <a:chExt cx="1856232" cy="3752611"/>
          </a:xfrm>
        </p:grpSpPr>
        <p:sp>
          <p:nvSpPr>
            <p:cNvPr id="20490" name="Freeform 3">
              <a:extLst>
                <a:ext uri="{FF2B5EF4-FFF2-40B4-BE49-F238E27FC236}">
                  <a16:creationId xmlns:a16="http://schemas.microsoft.com/office/drawing/2014/main" id="{8D9F888B-497D-6843-BA35-27977C811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833" y="2170176"/>
              <a:ext cx="1586199" cy="3411235"/>
            </a:xfrm>
            <a:custGeom>
              <a:avLst/>
              <a:gdLst>
                <a:gd name="T0" fmla="*/ 452343 w 1586199"/>
                <a:gd name="T1" fmla="*/ 82819 h 3411235"/>
                <a:gd name="T2" fmla="*/ 501111 w 1586199"/>
                <a:gd name="T3" fmla="*/ 216931 h 3411235"/>
                <a:gd name="T4" fmla="*/ 537687 w 1586199"/>
                <a:gd name="T5" fmla="*/ 338851 h 3411235"/>
                <a:gd name="T6" fmla="*/ 427959 w 1586199"/>
                <a:gd name="T7" fmla="*/ 424195 h 3411235"/>
                <a:gd name="T8" fmla="*/ 293847 w 1586199"/>
                <a:gd name="T9" fmla="*/ 509539 h 3411235"/>
                <a:gd name="T10" fmla="*/ 184119 w 1586199"/>
                <a:gd name="T11" fmla="*/ 582691 h 3411235"/>
                <a:gd name="T12" fmla="*/ 123159 w 1586199"/>
                <a:gd name="T13" fmla="*/ 643651 h 3411235"/>
                <a:gd name="T14" fmla="*/ 50007 w 1586199"/>
                <a:gd name="T15" fmla="*/ 704611 h 3411235"/>
                <a:gd name="T16" fmla="*/ 37815 w 1586199"/>
                <a:gd name="T17" fmla="*/ 1265443 h 3411235"/>
                <a:gd name="T18" fmla="*/ 74391 w 1586199"/>
                <a:gd name="T19" fmla="*/ 1448323 h 3411235"/>
                <a:gd name="T20" fmla="*/ 86583 w 1586199"/>
                <a:gd name="T21" fmla="*/ 2204227 h 3411235"/>
                <a:gd name="T22" fmla="*/ 123159 w 1586199"/>
                <a:gd name="T23" fmla="*/ 2594371 h 3411235"/>
                <a:gd name="T24" fmla="*/ 147543 w 1586199"/>
                <a:gd name="T25" fmla="*/ 2679715 h 3411235"/>
                <a:gd name="T26" fmla="*/ 196311 w 1586199"/>
                <a:gd name="T27" fmla="*/ 2850403 h 3411235"/>
                <a:gd name="T28" fmla="*/ 232887 w 1586199"/>
                <a:gd name="T29" fmla="*/ 2935747 h 3411235"/>
                <a:gd name="T30" fmla="*/ 318231 w 1586199"/>
                <a:gd name="T31" fmla="*/ 3130819 h 3411235"/>
                <a:gd name="T32" fmla="*/ 391383 w 1586199"/>
                <a:gd name="T33" fmla="*/ 3191779 h 3411235"/>
                <a:gd name="T34" fmla="*/ 598647 w 1586199"/>
                <a:gd name="T35" fmla="*/ 3313699 h 3411235"/>
                <a:gd name="T36" fmla="*/ 744951 w 1586199"/>
                <a:gd name="T37" fmla="*/ 3374659 h 3411235"/>
                <a:gd name="T38" fmla="*/ 1281399 w 1586199"/>
                <a:gd name="T39" fmla="*/ 3399043 h 3411235"/>
                <a:gd name="T40" fmla="*/ 1452087 w 1586199"/>
                <a:gd name="T41" fmla="*/ 3399043 h 3411235"/>
                <a:gd name="T42" fmla="*/ 1525239 w 1586199"/>
                <a:gd name="T43" fmla="*/ 3228355 h 3411235"/>
                <a:gd name="T44" fmla="*/ 1549623 w 1586199"/>
                <a:gd name="T45" fmla="*/ 3118627 h 3411235"/>
                <a:gd name="T46" fmla="*/ 1574007 w 1586199"/>
                <a:gd name="T47" fmla="*/ 3021091 h 3411235"/>
                <a:gd name="T48" fmla="*/ 1561815 w 1586199"/>
                <a:gd name="T49" fmla="*/ 2838211 h 3411235"/>
                <a:gd name="T50" fmla="*/ 1513047 w 1586199"/>
                <a:gd name="T51" fmla="*/ 2667523 h 3411235"/>
                <a:gd name="T52" fmla="*/ 1476471 w 1586199"/>
                <a:gd name="T53" fmla="*/ 2448067 h 3411235"/>
                <a:gd name="T54" fmla="*/ 1452087 w 1586199"/>
                <a:gd name="T55" fmla="*/ 2252995 h 3411235"/>
                <a:gd name="T56" fmla="*/ 1427703 w 1586199"/>
                <a:gd name="T57" fmla="*/ 1996963 h 3411235"/>
                <a:gd name="T58" fmla="*/ 1391127 w 1586199"/>
                <a:gd name="T59" fmla="*/ 1679971 h 3411235"/>
                <a:gd name="T60" fmla="*/ 1354551 w 1586199"/>
                <a:gd name="T61" fmla="*/ 1289827 h 3411235"/>
                <a:gd name="T62" fmla="*/ 1330167 w 1586199"/>
                <a:gd name="T63" fmla="*/ 1106947 h 3411235"/>
                <a:gd name="T64" fmla="*/ 1293591 w 1586199"/>
                <a:gd name="T65" fmla="*/ 887491 h 3411235"/>
                <a:gd name="T66" fmla="*/ 1220439 w 1586199"/>
                <a:gd name="T67" fmla="*/ 631459 h 3411235"/>
                <a:gd name="T68" fmla="*/ 1183863 w 1586199"/>
                <a:gd name="T69" fmla="*/ 546115 h 3411235"/>
                <a:gd name="T70" fmla="*/ 1122903 w 1586199"/>
                <a:gd name="T71" fmla="*/ 436387 h 3411235"/>
                <a:gd name="T72" fmla="*/ 952215 w 1586199"/>
                <a:gd name="T73" fmla="*/ 363235 h 3411235"/>
                <a:gd name="T74" fmla="*/ 635223 w 1586199"/>
                <a:gd name="T75" fmla="*/ 338851 h 3411235"/>
                <a:gd name="T76" fmla="*/ 562071 w 1586199"/>
                <a:gd name="T77" fmla="*/ 21859 h 3411235"/>
                <a:gd name="T78" fmla="*/ 427959 w 1586199"/>
                <a:gd name="T79" fmla="*/ 46243 h 34112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86199"/>
                <a:gd name="T121" fmla="*/ 0 h 3411235"/>
                <a:gd name="T122" fmla="*/ 1586199 w 1586199"/>
                <a:gd name="T123" fmla="*/ 3411235 h 34112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86199" h="3411235">
                  <a:moveTo>
                    <a:pt x="427959" y="46243"/>
                  </a:moveTo>
                  <a:cubicBezTo>
                    <a:pt x="415767" y="52339"/>
                    <a:pt x="445790" y="69713"/>
                    <a:pt x="452343" y="82819"/>
                  </a:cubicBezTo>
                  <a:cubicBezTo>
                    <a:pt x="462130" y="102394"/>
                    <a:pt x="469248" y="123211"/>
                    <a:pt x="476727" y="143779"/>
                  </a:cubicBezTo>
                  <a:cubicBezTo>
                    <a:pt x="485511" y="167935"/>
                    <a:pt x="492983" y="192547"/>
                    <a:pt x="501111" y="216931"/>
                  </a:cubicBezTo>
                  <a:cubicBezTo>
                    <a:pt x="505175" y="229123"/>
                    <a:pt x="510186" y="241039"/>
                    <a:pt x="513303" y="253507"/>
                  </a:cubicBezTo>
                  <a:cubicBezTo>
                    <a:pt x="528612" y="314743"/>
                    <a:pt x="520196" y="286379"/>
                    <a:pt x="537687" y="338851"/>
                  </a:cubicBezTo>
                  <a:cubicBezTo>
                    <a:pt x="533623" y="359171"/>
                    <a:pt x="541852" y="387089"/>
                    <a:pt x="525495" y="399811"/>
                  </a:cubicBezTo>
                  <a:cubicBezTo>
                    <a:pt x="499042" y="420386"/>
                    <a:pt x="459752" y="413597"/>
                    <a:pt x="427959" y="424195"/>
                  </a:cubicBezTo>
                  <a:cubicBezTo>
                    <a:pt x="401170" y="433125"/>
                    <a:pt x="366027" y="456240"/>
                    <a:pt x="342615" y="472963"/>
                  </a:cubicBezTo>
                  <a:cubicBezTo>
                    <a:pt x="326080" y="484774"/>
                    <a:pt x="311490" y="499457"/>
                    <a:pt x="293847" y="509539"/>
                  </a:cubicBezTo>
                  <a:cubicBezTo>
                    <a:pt x="282689" y="515915"/>
                    <a:pt x="269463" y="517667"/>
                    <a:pt x="257271" y="521731"/>
                  </a:cubicBezTo>
                  <a:cubicBezTo>
                    <a:pt x="232887" y="542051"/>
                    <a:pt x="209174" y="563204"/>
                    <a:pt x="184119" y="582691"/>
                  </a:cubicBezTo>
                  <a:cubicBezTo>
                    <a:pt x="172553" y="591687"/>
                    <a:pt x="157904" y="596714"/>
                    <a:pt x="147543" y="607075"/>
                  </a:cubicBezTo>
                  <a:cubicBezTo>
                    <a:pt x="137182" y="617436"/>
                    <a:pt x="133520" y="633290"/>
                    <a:pt x="123159" y="643651"/>
                  </a:cubicBezTo>
                  <a:cubicBezTo>
                    <a:pt x="112798" y="654012"/>
                    <a:pt x="97840" y="658654"/>
                    <a:pt x="86583" y="668035"/>
                  </a:cubicBezTo>
                  <a:cubicBezTo>
                    <a:pt x="73337" y="679073"/>
                    <a:pt x="62199" y="692419"/>
                    <a:pt x="50007" y="704611"/>
                  </a:cubicBezTo>
                  <a:cubicBezTo>
                    <a:pt x="45943" y="716803"/>
                    <a:pt x="40603" y="728642"/>
                    <a:pt x="37815" y="741187"/>
                  </a:cubicBezTo>
                  <a:cubicBezTo>
                    <a:pt x="0" y="911355"/>
                    <a:pt x="30393" y="1102157"/>
                    <a:pt x="37815" y="1265443"/>
                  </a:cubicBezTo>
                  <a:cubicBezTo>
                    <a:pt x="39120" y="1294150"/>
                    <a:pt x="44371" y="1322608"/>
                    <a:pt x="50007" y="1350787"/>
                  </a:cubicBezTo>
                  <a:cubicBezTo>
                    <a:pt x="56579" y="1383649"/>
                    <a:pt x="74391" y="1448323"/>
                    <a:pt x="74391" y="1448323"/>
                  </a:cubicBezTo>
                  <a:cubicBezTo>
                    <a:pt x="103898" y="1728639"/>
                    <a:pt x="92327" y="1602597"/>
                    <a:pt x="110967" y="1826275"/>
                  </a:cubicBezTo>
                  <a:cubicBezTo>
                    <a:pt x="64196" y="1966589"/>
                    <a:pt x="86583" y="1887960"/>
                    <a:pt x="86583" y="2204227"/>
                  </a:cubicBezTo>
                  <a:cubicBezTo>
                    <a:pt x="86583" y="2434686"/>
                    <a:pt x="73682" y="2384980"/>
                    <a:pt x="110967" y="2496835"/>
                  </a:cubicBezTo>
                  <a:cubicBezTo>
                    <a:pt x="115031" y="2529347"/>
                    <a:pt x="117298" y="2562134"/>
                    <a:pt x="123159" y="2594371"/>
                  </a:cubicBezTo>
                  <a:cubicBezTo>
                    <a:pt x="125458" y="2607015"/>
                    <a:pt x="131820" y="2618590"/>
                    <a:pt x="135351" y="2630947"/>
                  </a:cubicBezTo>
                  <a:cubicBezTo>
                    <a:pt x="139954" y="2647059"/>
                    <a:pt x="142940" y="2663603"/>
                    <a:pt x="147543" y="2679715"/>
                  </a:cubicBezTo>
                  <a:cubicBezTo>
                    <a:pt x="151074" y="2692072"/>
                    <a:pt x="156618" y="2703823"/>
                    <a:pt x="159735" y="2716291"/>
                  </a:cubicBezTo>
                  <a:cubicBezTo>
                    <a:pt x="194201" y="2854153"/>
                    <a:pt x="143999" y="2693468"/>
                    <a:pt x="196311" y="2850403"/>
                  </a:cubicBezTo>
                  <a:cubicBezTo>
                    <a:pt x="200375" y="2862595"/>
                    <a:pt x="202756" y="2875484"/>
                    <a:pt x="208503" y="2886979"/>
                  </a:cubicBezTo>
                  <a:cubicBezTo>
                    <a:pt x="216631" y="2903235"/>
                    <a:pt x="226137" y="2918872"/>
                    <a:pt x="232887" y="2935747"/>
                  </a:cubicBezTo>
                  <a:cubicBezTo>
                    <a:pt x="276414" y="3044563"/>
                    <a:pt x="234742" y="2975106"/>
                    <a:pt x="281655" y="3045475"/>
                  </a:cubicBezTo>
                  <a:cubicBezTo>
                    <a:pt x="290982" y="3082783"/>
                    <a:pt x="290165" y="3102753"/>
                    <a:pt x="318231" y="3130819"/>
                  </a:cubicBezTo>
                  <a:cubicBezTo>
                    <a:pt x="328592" y="3141180"/>
                    <a:pt x="343550" y="3145822"/>
                    <a:pt x="354807" y="3155203"/>
                  </a:cubicBezTo>
                  <a:cubicBezTo>
                    <a:pt x="368053" y="3166241"/>
                    <a:pt x="377773" y="3181193"/>
                    <a:pt x="391383" y="3191779"/>
                  </a:cubicBezTo>
                  <a:cubicBezTo>
                    <a:pt x="473976" y="3256018"/>
                    <a:pt x="441847" y="3224099"/>
                    <a:pt x="513303" y="3264931"/>
                  </a:cubicBezTo>
                  <a:cubicBezTo>
                    <a:pt x="574525" y="3299915"/>
                    <a:pt x="524961" y="3282119"/>
                    <a:pt x="598647" y="3313699"/>
                  </a:cubicBezTo>
                  <a:cubicBezTo>
                    <a:pt x="610459" y="3318761"/>
                    <a:pt x="623728" y="3320144"/>
                    <a:pt x="635223" y="3325891"/>
                  </a:cubicBezTo>
                  <a:cubicBezTo>
                    <a:pt x="681359" y="3348959"/>
                    <a:pt x="678642" y="3372959"/>
                    <a:pt x="744951" y="3374659"/>
                  </a:cubicBezTo>
                  <a:lnTo>
                    <a:pt x="1220439" y="3386851"/>
                  </a:lnTo>
                  <a:cubicBezTo>
                    <a:pt x="1240759" y="3390915"/>
                    <a:pt x="1261295" y="3394017"/>
                    <a:pt x="1281399" y="3399043"/>
                  </a:cubicBezTo>
                  <a:cubicBezTo>
                    <a:pt x="1293867" y="3402160"/>
                    <a:pt x="1305124" y="3411235"/>
                    <a:pt x="1317975" y="3411235"/>
                  </a:cubicBezTo>
                  <a:cubicBezTo>
                    <a:pt x="1362863" y="3411235"/>
                    <a:pt x="1407383" y="3403107"/>
                    <a:pt x="1452087" y="3399043"/>
                  </a:cubicBezTo>
                  <a:cubicBezTo>
                    <a:pt x="1464279" y="3386851"/>
                    <a:pt x="1480290" y="3377539"/>
                    <a:pt x="1488663" y="3362467"/>
                  </a:cubicBezTo>
                  <a:cubicBezTo>
                    <a:pt x="1512441" y="3319667"/>
                    <a:pt x="1513778" y="3274199"/>
                    <a:pt x="1525239" y="3228355"/>
                  </a:cubicBezTo>
                  <a:cubicBezTo>
                    <a:pt x="1528356" y="3215887"/>
                    <a:pt x="1534643" y="3204324"/>
                    <a:pt x="1537431" y="3191779"/>
                  </a:cubicBezTo>
                  <a:cubicBezTo>
                    <a:pt x="1542794" y="3167647"/>
                    <a:pt x="1544260" y="3142759"/>
                    <a:pt x="1549623" y="3118627"/>
                  </a:cubicBezTo>
                  <a:cubicBezTo>
                    <a:pt x="1552411" y="3106082"/>
                    <a:pt x="1558698" y="3094519"/>
                    <a:pt x="1561815" y="3082051"/>
                  </a:cubicBezTo>
                  <a:cubicBezTo>
                    <a:pt x="1566841" y="3061947"/>
                    <a:pt x="1569512" y="3041320"/>
                    <a:pt x="1574007" y="3021091"/>
                  </a:cubicBezTo>
                  <a:cubicBezTo>
                    <a:pt x="1577642" y="3004734"/>
                    <a:pt x="1582135" y="2988579"/>
                    <a:pt x="1586199" y="2972323"/>
                  </a:cubicBezTo>
                  <a:cubicBezTo>
                    <a:pt x="1579853" y="2927900"/>
                    <a:pt x="1576186" y="2881325"/>
                    <a:pt x="1561815" y="2838211"/>
                  </a:cubicBezTo>
                  <a:cubicBezTo>
                    <a:pt x="1513238" y="2692481"/>
                    <a:pt x="1557343" y="2860759"/>
                    <a:pt x="1525239" y="2716291"/>
                  </a:cubicBezTo>
                  <a:cubicBezTo>
                    <a:pt x="1521604" y="2699934"/>
                    <a:pt x="1517862" y="2683573"/>
                    <a:pt x="1513047" y="2667523"/>
                  </a:cubicBezTo>
                  <a:cubicBezTo>
                    <a:pt x="1505661" y="2642904"/>
                    <a:pt x="1488663" y="2594371"/>
                    <a:pt x="1488663" y="2594371"/>
                  </a:cubicBezTo>
                  <a:cubicBezTo>
                    <a:pt x="1484599" y="2545603"/>
                    <a:pt x="1481875" y="2496705"/>
                    <a:pt x="1476471" y="2448067"/>
                  </a:cubicBezTo>
                  <a:cubicBezTo>
                    <a:pt x="1473741" y="2423498"/>
                    <a:pt x="1467345" y="2399444"/>
                    <a:pt x="1464279" y="2374915"/>
                  </a:cubicBezTo>
                  <a:cubicBezTo>
                    <a:pt x="1459213" y="2334388"/>
                    <a:pt x="1455219" y="2293717"/>
                    <a:pt x="1452087" y="2252995"/>
                  </a:cubicBezTo>
                  <a:cubicBezTo>
                    <a:pt x="1447090" y="2188036"/>
                    <a:pt x="1446072" y="2122780"/>
                    <a:pt x="1439895" y="2057923"/>
                  </a:cubicBezTo>
                  <a:cubicBezTo>
                    <a:pt x="1437930" y="2037294"/>
                    <a:pt x="1430442" y="2017504"/>
                    <a:pt x="1427703" y="1996963"/>
                  </a:cubicBezTo>
                  <a:cubicBezTo>
                    <a:pt x="1422305" y="1956479"/>
                    <a:pt x="1420283" y="1915606"/>
                    <a:pt x="1415511" y="1875043"/>
                  </a:cubicBezTo>
                  <a:cubicBezTo>
                    <a:pt x="1398786" y="1732878"/>
                    <a:pt x="1405633" y="1844372"/>
                    <a:pt x="1391127" y="1679971"/>
                  </a:cubicBezTo>
                  <a:cubicBezTo>
                    <a:pt x="1382168" y="1578441"/>
                    <a:pt x="1381157" y="1476071"/>
                    <a:pt x="1366743" y="1375171"/>
                  </a:cubicBezTo>
                  <a:cubicBezTo>
                    <a:pt x="1362679" y="1346723"/>
                    <a:pt x="1358921" y="1318230"/>
                    <a:pt x="1354551" y="1289827"/>
                  </a:cubicBezTo>
                  <a:cubicBezTo>
                    <a:pt x="1350792" y="1265394"/>
                    <a:pt x="1345626" y="1241178"/>
                    <a:pt x="1342359" y="1216675"/>
                  </a:cubicBezTo>
                  <a:cubicBezTo>
                    <a:pt x="1337495" y="1180197"/>
                    <a:pt x="1334732" y="1143464"/>
                    <a:pt x="1330167" y="1106947"/>
                  </a:cubicBezTo>
                  <a:cubicBezTo>
                    <a:pt x="1326603" y="1078432"/>
                    <a:pt x="1322345" y="1050006"/>
                    <a:pt x="1317975" y="1021603"/>
                  </a:cubicBezTo>
                  <a:cubicBezTo>
                    <a:pt x="1312231" y="984264"/>
                    <a:pt x="1302370" y="925535"/>
                    <a:pt x="1293591" y="887491"/>
                  </a:cubicBezTo>
                  <a:cubicBezTo>
                    <a:pt x="1241434" y="661476"/>
                    <a:pt x="1289260" y="866236"/>
                    <a:pt x="1257015" y="753379"/>
                  </a:cubicBezTo>
                  <a:cubicBezTo>
                    <a:pt x="1220163" y="624398"/>
                    <a:pt x="1278386" y="805300"/>
                    <a:pt x="1220439" y="631459"/>
                  </a:cubicBezTo>
                  <a:cubicBezTo>
                    <a:pt x="1216375" y="619267"/>
                    <a:pt x="1213994" y="606378"/>
                    <a:pt x="1208247" y="594883"/>
                  </a:cubicBezTo>
                  <a:cubicBezTo>
                    <a:pt x="1200119" y="578627"/>
                    <a:pt x="1189610" y="563357"/>
                    <a:pt x="1183863" y="546115"/>
                  </a:cubicBezTo>
                  <a:cubicBezTo>
                    <a:pt x="1173265" y="514322"/>
                    <a:pt x="1191272" y="459177"/>
                    <a:pt x="1159479" y="448579"/>
                  </a:cubicBezTo>
                  <a:cubicBezTo>
                    <a:pt x="1147287" y="444515"/>
                    <a:pt x="1134137" y="442628"/>
                    <a:pt x="1122903" y="436387"/>
                  </a:cubicBezTo>
                  <a:cubicBezTo>
                    <a:pt x="1097285" y="422155"/>
                    <a:pt x="1077553" y="396886"/>
                    <a:pt x="1049751" y="387619"/>
                  </a:cubicBezTo>
                  <a:cubicBezTo>
                    <a:pt x="993516" y="368874"/>
                    <a:pt x="1025777" y="377947"/>
                    <a:pt x="952215" y="363235"/>
                  </a:cubicBezTo>
                  <a:cubicBezTo>
                    <a:pt x="840353" y="377218"/>
                    <a:pt x="836201" y="384539"/>
                    <a:pt x="708375" y="363235"/>
                  </a:cubicBezTo>
                  <a:cubicBezTo>
                    <a:pt x="683022" y="359009"/>
                    <a:pt x="635223" y="338851"/>
                    <a:pt x="635223" y="338851"/>
                  </a:cubicBezTo>
                  <a:cubicBezTo>
                    <a:pt x="649342" y="0"/>
                    <a:pt x="741910" y="74983"/>
                    <a:pt x="598647" y="34051"/>
                  </a:cubicBezTo>
                  <a:cubicBezTo>
                    <a:pt x="586290" y="30520"/>
                    <a:pt x="574263" y="25923"/>
                    <a:pt x="562071" y="21859"/>
                  </a:cubicBezTo>
                  <a:cubicBezTo>
                    <a:pt x="549879" y="29987"/>
                    <a:pt x="538885" y="40292"/>
                    <a:pt x="525495" y="46243"/>
                  </a:cubicBezTo>
                  <a:cubicBezTo>
                    <a:pt x="467739" y="71912"/>
                    <a:pt x="440151" y="40147"/>
                    <a:pt x="427959" y="462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0491" name="Straight Connector 4">
              <a:extLst>
                <a:ext uri="{FF2B5EF4-FFF2-40B4-BE49-F238E27FC236}">
                  <a16:creationId xmlns:a16="http://schemas.microsoft.com/office/drawing/2014/main" id="{CB4286ED-83C6-8B43-948D-B035F2C35C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52800" y="1828800"/>
              <a:ext cx="1600200" cy="1588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492" name="Straight Connector 5">
              <a:extLst>
                <a:ext uri="{FF2B5EF4-FFF2-40B4-BE49-F238E27FC236}">
                  <a16:creationId xmlns:a16="http://schemas.microsoft.com/office/drawing/2014/main" id="{04F30C1D-8CEE-0542-965D-EADDD947E7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88308" y="2019300"/>
              <a:ext cx="3810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0483" name="Straight Arrow Connector 6">
            <a:extLst>
              <a:ext uri="{FF2B5EF4-FFF2-40B4-BE49-F238E27FC236}">
                <a16:creationId xmlns:a16="http://schemas.microsoft.com/office/drawing/2014/main" id="{9D7F89FB-B4E8-1A4D-8D64-57E5814FAF3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599238" y="4040189"/>
            <a:ext cx="3001962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D5000E-D5EF-B54B-AA64-F099BDE7CA39}"/>
              </a:ext>
            </a:extLst>
          </p:cNvPr>
          <p:cNvSpPr txBox="1"/>
          <p:nvPr/>
        </p:nvSpPr>
        <p:spPr>
          <a:xfrm>
            <a:off x="8199297" y="3500438"/>
            <a:ext cx="14066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Projectile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17977F64-B56D-B74A-8C7F-109E2B16604D}"/>
              </a:ext>
            </a:extLst>
          </p:cNvPr>
          <p:cNvGrpSpPr>
            <a:grpSpLocks/>
          </p:cNvGrpSpPr>
          <p:nvPr/>
        </p:nvGrpSpPr>
        <p:grpSpPr bwMode="auto">
          <a:xfrm>
            <a:off x="2209801" y="3581400"/>
            <a:ext cx="3001963" cy="458788"/>
            <a:chOff x="685800" y="3581400"/>
            <a:chExt cx="3001963" cy="458788"/>
          </a:xfrm>
        </p:grpSpPr>
        <p:cxnSp>
          <p:nvCxnSpPr>
            <p:cNvPr id="20488" name="Straight Arrow Connector 9">
              <a:extLst>
                <a:ext uri="{FF2B5EF4-FFF2-40B4-BE49-F238E27FC236}">
                  <a16:creationId xmlns:a16="http://schemas.microsoft.com/office/drawing/2014/main" id="{CE010B3E-05CC-5047-AB67-3C1E4C0529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85800" y="4038600"/>
              <a:ext cx="3001963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324C17-0E07-B54E-80B3-90CFFEB3BA80}"/>
                </a:ext>
              </a:extLst>
            </p:cNvPr>
            <p:cNvSpPr txBox="1"/>
            <p:nvPr/>
          </p:nvSpPr>
          <p:spPr>
            <a:xfrm>
              <a:off x="1084294" y="3581400"/>
              <a:ext cx="188115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en-US" dirty="0">
                  <a:latin typeface="+mj-lt"/>
                </a:rPr>
                <a:t>Goes through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2E07A7D-FF37-E943-8F76-25D42CB199B1}"/>
              </a:ext>
            </a:extLst>
          </p:cNvPr>
          <p:cNvSpPr txBox="1"/>
          <p:nvPr/>
        </p:nvSpPr>
        <p:spPr>
          <a:xfrm>
            <a:off x="2549341" y="457200"/>
            <a:ext cx="27306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Possible outcome 2: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D77DE-863F-E04F-B051-F522039ADD93}"/>
              </a:ext>
            </a:extLst>
          </p:cNvPr>
          <p:cNvSpPr txBox="1"/>
          <p:nvPr/>
        </p:nvSpPr>
        <p:spPr>
          <a:xfrm>
            <a:off x="2804314" y="4419601"/>
            <a:ext cx="23217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  <a:sym typeface="Mathematica1"/>
              </a:rPr>
              <a:t>=&gt; Inside soft,</a:t>
            </a:r>
          </a:p>
          <a:p>
            <a:pPr algn="r" eaLnBrk="1" hangingPunct="1">
              <a:defRPr/>
            </a:pPr>
            <a:r>
              <a:rPr lang="en-US" dirty="0">
                <a:latin typeface="+mj-lt"/>
              </a:rPr>
              <a:t>Little resistance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EE9B87C5-48E5-CE40-998D-5E93B8C6B1E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447800"/>
            <a:ext cx="1855788" cy="3752850"/>
            <a:chOff x="3352800" y="1828800"/>
            <a:chExt cx="1856232" cy="3752611"/>
          </a:xfrm>
        </p:grpSpPr>
        <p:sp>
          <p:nvSpPr>
            <p:cNvPr id="22541" name="Freeform 3">
              <a:extLst>
                <a:ext uri="{FF2B5EF4-FFF2-40B4-BE49-F238E27FC236}">
                  <a16:creationId xmlns:a16="http://schemas.microsoft.com/office/drawing/2014/main" id="{D933FCED-898C-5043-99AB-7E47D5629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833" y="2170176"/>
              <a:ext cx="1586199" cy="3411235"/>
            </a:xfrm>
            <a:custGeom>
              <a:avLst/>
              <a:gdLst>
                <a:gd name="T0" fmla="*/ 452343 w 1586199"/>
                <a:gd name="T1" fmla="*/ 82819 h 3411235"/>
                <a:gd name="T2" fmla="*/ 501111 w 1586199"/>
                <a:gd name="T3" fmla="*/ 216931 h 3411235"/>
                <a:gd name="T4" fmla="*/ 537687 w 1586199"/>
                <a:gd name="T5" fmla="*/ 338851 h 3411235"/>
                <a:gd name="T6" fmla="*/ 427959 w 1586199"/>
                <a:gd name="T7" fmla="*/ 424195 h 3411235"/>
                <a:gd name="T8" fmla="*/ 293847 w 1586199"/>
                <a:gd name="T9" fmla="*/ 509539 h 3411235"/>
                <a:gd name="T10" fmla="*/ 184119 w 1586199"/>
                <a:gd name="T11" fmla="*/ 582691 h 3411235"/>
                <a:gd name="T12" fmla="*/ 123159 w 1586199"/>
                <a:gd name="T13" fmla="*/ 643651 h 3411235"/>
                <a:gd name="T14" fmla="*/ 50007 w 1586199"/>
                <a:gd name="T15" fmla="*/ 704611 h 3411235"/>
                <a:gd name="T16" fmla="*/ 37815 w 1586199"/>
                <a:gd name="T17" fmla="*/ 1265443 h 3411235"/>
                <a:gd name="T18" fmla="*/ 74391 w 1586199"/>
                <a:gd name="T19" fmla="*/ 1448323 h 3411235"/>
                <a:gd name="T20" fmla="*/ 86583 w 1586199"/>
                <a:gd name="T21" fmla="*/ 2204227 h 3411235"/>
                <a:gd name="T22" fmla="*/ 123159 w 1586199"/>
                <a:gd name="T23" fmla="*/ 2594371 h 3411235"/>
                <a:gd name="T24" fmla="*/ 147543 w 1586199"/>
                <a:gd name="T25" fmla="*/ 2679715 h 3411235"/>
                <a:gd name="T26" fmla="*/ 196311 w 1586199"/>
                <a:gd name="T27" fmla="*/ 2850403 h 3411235"/>
                <a:gd name="T28" fmla="*/ 232887 w 1586199"/>
                <a:gd name="T29" fmla="*/ 2935747 h 3411235"/>
                <a:gd name="T30" fmla="*/ 318231 w 1586199"/>
                <a:gd name="T31" fmla="*/ 3130819 h 3411235"/>
                <a:gd name="T32" fmla="*/ 391383 w 1586199"/>
                <a:gd name="T33" fmla="*/ 3191779 h 3411235"/>
                <a:gd name="T34" fmla="*/ 598647 w 1586199"/>
                <a:gd name="T35" fmla="*/ 3313699 h 3411235"/>
                <a:gd name="T36" fmla="*/ 744951 w 1586199"/>
                <a:gd name="T37" fmla="*/ 3374659 h 3411235"/>
                <a:gd name="T38" fmla="*/ 1281399 w 1586199"/>
                <a:gd name="T39" fmla="*/ 3399043 h 3411235"/>
                <a:gd name="T40" fmla="*/ 1452087 w 1586199"/>
                <a:gd name="T41" fmla="*/ 3399043 h 3411235"/>
                <a:gd name="T42" fmla="*/ 1525239 w 1586199"/>
                <a:gd name="T43" fmla="*/ 3228355 h 3411235"/>
                <a:gd name="T44" fmla="*/ 1549623 w 1586199"/>
                <a:gd name="T45" fmla="*/ 3118627 h 3411235"/>
                <a:gd name="T46" fmla="*/ 1574007 w 1586199"/>
                <a:gd name="T47" fmla="*/ 3021091 h 3411235"/>
                <a:gd name="T48" fmla="*/ 1561815 w 1586199"/>
                <a:gd name="T49" fmla="*/ 2838211 h 3411235"/>
                <a:gd name="T50" fmla="*/ 1513047 w 1586199"/>
                <a:gd name="T51" fmla="*/ 2667523 h 3411235"/>
                <a:gd name="T52" fmla="*/ 1476471 w 1586199"/>
                <a:gd name="T53" fmla="*/ 2448067 h 3411235"/>
                <a:gd name="T54" fmla="*/ 1452087 w 1586199"/>
                <a:gd name="T55" fmla="*/ 2252995 h 3411235"/>
                <a:gd name="T56" fmla="*/ 1427703 w 1586199"/>
                <a:gd name="T57" fmla="*/ 1996963 h 3411235"/>
                <a:gd name="T58" fmla="*/ 1391127 w 1586199"/>
                <a:gd name="T59" fmla="*/ 1679971 h 3411235"/>
                <a:gd name="T60" fmla="*/ 1354551 w 1586199"/>
                <a:gd name="T61" fmla="*/ 1289827 h 3411235"/>
                <a:gd name="T62" fmla="*/ 1330167 w 1586199"/>
                <a:gd name="T63" fmla="*/ 1106947 h 3411235"/>
                <a:gd name="T64" fmla="*/ 1293591 w 1586199"/>
                <a:gd name="T65" fmla="*/ 887491 h 3411235"/>
                <a:gd name="T66" fmla="*/ 1220439 w 1586199"/>
                <a:gd name="T67" fmla="*/ 631459 h 3411235"/>
                <a:gd name="T68" fmla="*/ 1183863 w 1586199"/>
                <a:gd name="T69" fmla="*/ 546115 h 3411235"/>
                <a:gd name="T70" fmla="*/ 1122903 w 1586199"/>
                <a:gd name="T71" fmla="*/ 436387 h 3411235"/>
                <a:gd name="T72" fmla="*/ 952215 w 1586199"/>
                <a:gd name="T73" fmla="*/ 363235 h 3411235"/>
                <a:gd name="T74" fmla="*/ 635223 w 1586199"/>
                <a:gd name="T75" fmla="*/ 338851 h 3411235"/>
                <a:gd name="T76" fmla="*/ 562071 w 1586199"/>
                <a:gd name="T77" fmla="*/ 21859 h 3411235"/>
                <a:gd name="T78" fmla="*/ 427959 w 1586199"/>
                <a:gd name="T79" fmla="*/ 46243 h 34112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86199"/>
                <a:gd name="T121" fmla="*/ 0 h 3411235"/>
                <a:gd name="T122" fmla="*/ 1586199 w 1586199"/>
                <a:gd name="T123" fmla="*/ 3411235 h 34112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86199" h="3411235">
                  <a:moveTo>
                    <a:pt x="427959" y="46243"/>
                  </a:moveTo>
                  <a:cubicBezTo>
                    <a:pt x="415767" y="52339"/>
                    <a:pt x="445790" y="69713"/>
                    <a:pt x="452343" y="82819"/>
                  </a:cubicBezTo>
                  <a:cubicBezTo>
                    <a:pt x="462130" y="102394"/>
                    <a:pt x="469248" y="123211"/>
                    <a:pt x="476727" y="143779"/>
                  </a:cubicBezTo>
                  <a:cubicBezTo>
                    <a:pt x="485511" y="167935"/>
                    <a:pt x="492983" y="192547"/>
                    <a:pt x="501111" y="216931"/>
                  </a:cubicBezTo>
                  <a:cubicBezTo>
                    <a:pt x="505175" y="229123"/>
                    <a:pt x="510186" y="241039"/>
                    <a:pt x="513303" y="253507"/>
                  </a:cubicBezTo>
                  <a:cubicBezTo>
                    <a:pt x="528612" y="314743"/>
                    <a:pt x="520196" y="286379"/>
                    <a:pt x="537687" y="338851"/>
                  </a:cubicBezTo>
                  <a:cubicBezTo>
                    <a:pt x="533623" y="359171"/>
                    <a:pt x="541852" y="387089"/>
                    <a:pt x="525495" y="399811"/>
                  </a:cubicBezTo>
                  <a:cubicBezTo>
                    <a:pt x="499042" y="420386"/>
                    <a:pt x="459752" y="413597"/>
                    <a:pt x="427959" y="424195"/>
                  </a:cubicBezTo>
                  <a:cubicBezTo>
                    <a:pt x="401170" y="433125"/>
                    <a:pt x="366027" y="456240"/>
                    <a:pt x="342615" y="472963"/>
                  </a:cubicBezTo>
                  <a:cubicBezTo>
                    <a:pt x="326080" y="484774"/>
                    <a:pt x="311490" y="499457"/>
                    <a:pt x="293847" y="509539"/>
                  </a:cubicBezTo>
                  <a:cubicBezTo>
                    <a:pt x="282689" y="515915"/>
                    <a:pt x="269463" y="517667"/>
                    <a:pt x="257271" y="521731"/>
                  </a:cubicBezTo>
                  <a:cubicBezTo>
                    <a:pt x="232887" y="542051"/>
                    <a:pt x="209174" y="563204"/>
                    <a:pt x="184119" y="582691"/>
                  </a:cubicBezTo>
                  <a:cubicBezTo>
                    <a:pt x="172553" y="591687"/>
                    <a:pt x="157904" y="596714"/>
                    <a:pt x="147543" y="607075"/>
                  </a:cubicBezTo>
                  <a:cubicBezTo>
                    <a:pt x="137182" y="617436"/>
                    <a:pt x="133520" y="633290"/>
                    <a:pt x="123159" y="643651"/>
                  </a:cubicBezTo>
                  <a:cubicBezTo>
                    <a:pt x="112798" y="654012"/>
                    <a:pt x="97840" y="658654"/>
                    <a:pt x="86583" y="668035"/>
                  </a:cubicBezTo>
                  <a:cubicBezTo>
                    <a:pt x="73337" y="679073"/>
                    <a:pt x="62199" y="692419"/>
                    <a:pt x="50007" y="704611"/>
                  </a:cubicBezTo>
                  <a:cubicBezTo>
                    <a:pt x="45943" y="716803"/>
                    <a:pt x="40603" y="728642"/>
                    <a:pt x="37815" y="741187"/>
                  </a:cubicBezTo>
                  <a:cubicBezTo>
                    <a:pt x="0" y="911355"/>
                    <a:pt x="30393" y="1102157"/>
                    <a:pt x="37815" y="1265443"/>
                  </a:cubicBezTo>
                  <a:cubicBezTo>
                    <a:pt x="39120" y="1294150"/>
                    <a:pt x="44371" y="1322608"/>
                    <a:pt x="50007" y="1350787"/>
                  </a:cubicBezTo>
                  <a:cubicBezTo>
                    <a:pt x="56579" y="1383649"/>
                    <a:pt x="74391" y="1448323"/>
                    <a:pt x="74391" y="1448323"/>
                  </a:cubicBezTo>
                  <a:cubicBezTo>
                    <a:pt x="103898" y="1728639"/>
                    <a:pt x="92327" y="1602597"/>
                    <a:pt x="110967" y="1826275"/>
                  </a:cubicBezTo>
                  <a:cubicBezTo>
                    <a:pt x="64196" y="1966589"/>
                    <a:pt x="86583" y="1887960"/>
                    <a:pt x="86583" y="2204227"/>
                  </a:cubicBezTo>
                  <a:cubicBezTo>
                    <a:pt x="86583" y="2434686"/>
                    <a:pt x="73682" y="2384980"/>
                    <a:pt x="110967" y="2496835"/>
                  </a:cubicBezTo>
                  <a:cubicBezTo>
                    <a:pt x="115031" y="2529347"/>
                    <a:pt x="117298" y="2562134"/>
                    <a:pt x="123159" y="2594371"/>
                  </a:cubicBezTo>
                  <a:cubicBezTo>
                    <a:pt x="125458" y="2607015"/>
                    <a:pt x="131820" y="2618590"/>
                    <a:pt x="135351" y="2630947"/>
                  </a:cubicBezTo>
                  <a:cubicBezTo>
                    <a:pt x="139954" y="2647059"/>
                    <a:pt x="142940" y="2663603"/>
                    <a:pt x="147543" y="2679715"/>
                  </a:cubicBezTo>
                  <a:cubicBezTo>
                    <a:pt x="151074" y="2692072"/>
                    <a:pt x="156618" y="2703823"/>
                    <a:pt x="159735" y="2716291"/>
                  </a:cubicBezTo>
                  <a:cubicBezTo>
                    <a:pt x="194201" y="2854153"/>
                    <a:pt x="143999" y="2693468"/>
                    <a:pt x="196311" y="2850403"/>
                  </a:cubicBezTo>
                  <a:cubicBezTo>
                    <a:pt x="200375" y="2862595"/>
                    <a:pt x="202756" y="2875484"/>
                    <a:pt x="208503" y="2886979"/>
                  </a:cubicBezTo>
                  <a:cubicBezTo>
                    <a:pt x="216631" y="2903235"/>
                    <a:pt x="226137" y="2918872"/>
                    <a:pt x="232887" y="2935747"/>
                  </a:cubicBezTo>
                  <a:cubicBezTo>
                    <a:pt x="276414" y="3044563"/>
                    <a:pt x="234742" y="2975106"/>
                    <a:pt x="281655" y="3045475"/>
                  </a:cubicBezTo>
                  <a:cubicBezTo>
                    <a:pt x="290982" y="3082783"/>
                    <a:pt x="290165" y="3102753"/>
                    <a:pt x="318231" y="3130819"/>
                  </a:cubicBezTo>
                  <a:cubicBezTo>
                    <a:pt x="328592" y="3141180"/>
                    <a:pt x="343550" y="3145822"/>
                    <a:pt x="354807" y="3155203"/>
                  </a:cubicBezTo>
                  <a:cubicBezTo>
                    <a:pt x="368053" y="3166241"/>
                    <a:pt x="377773" y="3181193"/>
                    <a:pt x="391383" y="3191779"/>
                  </a:cubicBezTo>
                  <a:cubicBezTo>
                    <a:pt x="473976" y="3256018"/>
                    <a:pt x="441847" y="3224099"/>
                    <a:pt x="513303" y="3264931"/>
                  </a:cubicBezTo>
                  <a:cubicBezTo>
                    <a:pt x="574525" y="3299915"/>
                    <a:pt x="524961" y="3282119"/>
                    <a:pt x="598647" y="3313699"/>
                  </a:cubicBezTo>
                  <a:cubicBezTo>
                    <a:pt x="610459" y="3318761"/>
                    <a:pt x="623728" y="3320144"/>
                    <a:pt x="635223" y="3325891"/>
                  </a:cubicBezTo>
                  <a:cubicBezTo>
                    <a:pt x="681359" y="3348959"/>
                    <a:pt x="678642" y="3372959"/>
                    <a:pt x="744951" y="3374659"/>
                  </a:cubicBezTo>
                  <a:lnTo>
                    <a:pt x="1220439" y="3386851"/>
                  </a:lnTo>
                  <a:cubicBezTo>
                    <a:pt x="1240759" y="3390915"/>
                    <a:pt x="1261295" y="3394017"/>
                    <a:pt x="1281399" y="3399043"/>
                  </a:cubicBezTo>
                  <a:cubicBezTo>
                    <a:pt x="1293867" y="3402160"/>
                    <a:pt x="1305124" y="3411235"/>
                    <a:pt x="1317975" y="3411235"/>
                  </a:cubicBezTo>
                  <a:cubicBezTo>
                    <a:pt x="1362863" y="3411235"/>
                    <a:pt x="1407383" y="3403107"/>
                    <a:pt x="1452087" y="3399043"/>
                  </a:cubicBezTo>
                  <a:cubicBezTo>
                    <a:pt x="1464279" y="3386851"/>
                    <a:pt x="1480290" y="3377539"/>
                    <a:pt x="1488663" y="3362467"/>
                  </a:cubicBezTo>
                  <a:cubicBezTo>
                    <a:pt x="1512441" y="3319667"/>
                    <a:pt x="1513778" y="3274199"/>
                    <a:pt x="1525239" y="3228355"/>
                  </a:cubicBezTo>
                  <a:cubicBezTo>
                    <a:pt x="1528356" y="3215887"/>
                    <a:pt x="1534643" y="3204324"/>
                    <a:pt x="1537431" y="3191779"/>
                  </a:cubicBezTo>
                  <a:cubicBezTo>
                    <a:pt x="1542794" y="3167647"/>
                    <a:pt x="1544260" y="3142759"/>
                    <a:pt x="1549623" y="3118627"/>
                  </a:cubicBezTo>
                  <a:cubicBezTo>
                    <a:pt x="1552411" y="3106082"/>
                    <a:pt x="1558698" y="3094519"/>
                    <a:pt x="1561815" y="3082051"/>
                  </a:cubicBezTo>
                  <a:cubicBezTo>
                    <a:pt x="1566841" y="3061947"/>
                    <a:pt x="1569512" y="3041320"/>
                    <a:pt x="1574007" y="3021091"/>
                  </a:cubicBezTo>
                  <a:cubicBezTo>
                    <a:pt x="1577642" y="3004734"/>
                    <a:pt x="1582135" y="2988579"/>
                    <a:pt x="1586199" y="2972323"/>
                  </a:cubicBezTo>
                  <a:cubicBezTo>
                    <a:pt x="1579853" y="2927900"/>
                    <a:pt x="1576186" y="2881325"/>
                    <a:pt x="1561815" y="2838211"/>
                  </a:cubicBezTo>
                  <a:cubicBezTo>
                    <a:pt x="1513238" y="2692481"/>
                    <a:pt x="1557343" y="2860759"/>
                    <a:pt x="1525239" y="2716291"/>
                  </a:cubicBezTo>
                  <a:cubicBezTo>
                    <a:pt x="1521604" y="2699934"/>
                    <a:pt x="1517862" y="2683573"/>
                    <a:pt x="1513047" y="2667523"/>
                  </a:cubicBezTo>
                  <a:cubicBezTo>
                    <a:pt x="1505661" y="2642904"/>
                    <a:pt x="1488663" y="2594371"/>
                    <a:pt x="1488663" y="2594371"/>
                  </a:cubicBezTo>
                  <a:cubicBezTo>
                    <a:pt x="1484599" y="2545603"/>
                    <a:pt x="1481875" y="2496705"/>
                    <a:pt x="1476471" y="2448067"/>
                  </a:cubicBezTo>
                  <a:cubicBezTo>
                    <a:pt x="1473741" y="2423498"/>
                    <a:pt x="1467345" y="2399444"/>
                    <a:pt x="1464279" y="2374915"/>
                  </a:cubicBezTo>
                  <a:cubicBezTo>
                    <a:pt x="1459213" y="2334388"/>
                    <a:pt x="1455219" y="2293717"/>
                    <a:pt x="1452087" y="2252995"/>
                  </a:cubicBezTo>
                  <a:cubicBezTo>
                    <a:pt x="1447090" y="2188036"/>
                    <a:pt x="1446072" y="2122780"/>
                    <a:pt x="1439895" y="2057923"/>
                  </a:cubicBezTo>
                  <a:cubicBezTo>
                    <a:pt x="1437930" y="2037294"/>
                    <a:pt x="1430442" y="2017504"/>
                    <a:pt x="1427703" y="1996963"/>
                  </a:cubicBezTo>
                  <a:cubicBezTo>
                    <a:pt x="1422305" y="1956479"/>
                    <a:pt x="1420283" y="1915606"/>
                    <a:pt x="1415511" y="1875043"/>
                  </a:cubicBezTo>
                  <a:cubicBezTo>
                    <a:pt x="1398786" y="1732878"/>
                    <a:pt x="1405633" y="1844372"/>
                    <a:pt x="1391127" y="1679971"/>
                  </a:cubicBezTo>
                  <a:cubicBezTo>
                    <a:pt x="1382168" y="1578441"/>
                    <a:pt x="1381157" y="1476071"/>
                    <a:pt x="1366743" y="1375171"/>
                  </a:cubicBezTo>
                  <a:cubicBezTo>
                    <a:pt x="1362679" y="1346723"/>
                    <a:pt x="1358921" y="1318230"/>
                    <a:pt x="1354551" y="1289827"/>
                  </a:cubicBezTo>
                  <a:cubicBezTo>
                    <a:pt x="1350792" y="1265394"/>
                    <a:pt x="1345626" y="1241178"/>
                    <a:pt x="1342359" y="1216675"/>
                  </a:cubicBezTo>
                  <a:cubicBezTo>
                    <a:pt x="1337495" y="1180197"/>
                    <a:pt x="1334732" y="1143464"/>
                    <a:pt x="1330167" y="1106947"/>
                  </a:cubicBezTo>
                  <a:cubicBezTo>
                    <a:pt x="1326603" y="1078432"/>
                    <a:pt x="1322345" y="1050006"/>
                    <a:pt x="1317975" y="1021603"/>
                  </a:cubicBezTo>
                  <a:cubicBezTo>
                    <a:pt x="1312231" y="984264"/>
                    <a:pt x="1302370" y="925535"/>
                    <a:pt x="1293591" y="887491"/>
                  </a:cubicBezTo>
                  <a:cubicBezTo>
                    <a:pt x="1241434" y="661476"/>
                    <a:pt x="1289260" y="866236"/>
                    <a:pt x="1257015" y="753379"/>
                  </a:cubicBezTo>
                  <a:cubicBezTo>
                    <a:pt x="1220163" y="624398"/>
                    <a:pt x="1278386" y="805300"/>
                    <a:pt x="1220439" y="631459"/>
                  </a:cubicBezTo>
                  <a:cubicBezTo>
                    <a:pt x="1216375" y="619267"/>
                    <a:pt x="1213994" y="606378"/>
                    <a:pt x="1208247" y="594883"/>
                  </a:cubicBezTo>
                  <a:cubicBezTo>
                    <a:pt x="1200119" y="578627"/>
                    <a:pt x="1189610" y="563357"/>
                    <a:pt x="1183863" y="546115"/>
                  </a:cubicBezTo>
                  <a:cubicBezTo>
                    <a:pt x="1173265" y="514322"/>
                    <a:pt x="1191272" y="459177"/>
                    <a:pt x="1159479" y="448579"/>
                  </a:cubicBezTo>
                  <a:cubicBezTo>
                    <a:pt x="1147287" y="444515"/>
                    <a:pt x="1134137" y="442628"/>
                    <a:pt x="1122903" y="436387"/>
                  </a:cubicBezTo>
                  <a:cubicBezTo>
                    <a:pt x="1097285" y="422155"/>
                    <a:pt x="1077553" y="396886"/>
                    <a:pt x="1049751" y="387619"/>
                  </a:cubicBezTo>
                  <a:cubicBezTo>
                    <a:pt x="993516" y="368874"/>
                    <a:pt x="1025777" y="377947"/>
                    <a:pt x="952215" y="363235"/>
                  </a:cubicBezTo>
                  <a:cubicBezTo>
                    <a:pt x="840353" y="377218"/>
                    <a:pt x="836201" y="384539"/>
                    <a:pt x="708375" y="363235"/>
                  </a:cubicBezTo>
                  <a:cubicBezTo>
                    <a:pt x="683022" y="359009"/>
                    <a:pt x="635223" y="338851"/>
                    <a:pt x="635223" y="338851"/>
                  </a:cubicBezTo>
                  <a:cubicBezTo>
                    <a:pt x="649342" y="0"/>
                    <a:pt x="741910" y="74983"/>
                    <a:pt x="598647" y="34051"/>
                  </a:cubicBezTo>
                  <a:cubicBezTo>
                    <a:pt x="586290" y="30520"/>
                    <a:pt x="574263" y="25923"/>
                    <a:pt x="562071" y="21859"/>
                  </a:cubicBezTo>
                  <a:cubicBezTo>
                    <a:pt x="549879" y="29987"/>
                    <a:pt x="538885" y="40292"/>
                    <a:pt x="525495" y="46243"/>
                  </a:cubicBezTo>
                  <a:cubicBezTo>
                    <a:pt x="467739" y="71912"/>
                    <a:pt x="440151" y="40147"/>
                    <a:pt x="427959" y="462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2542" name="Straight Connector 4">
              <a:extLst>
                <a:ext uri="{FF2B5EF4-FFF2-40B4-BE49-F238E27FC236}">
                  <a16:creationId xmlns:a16="http://schemas.microsoft.com/office/drawing/2014/main" id="{5CD91C85-7453-6B45-ABE6-A7E0FFA2F8E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52800" y="1828800"/>
              <a:ext cx="1600200" cy="1588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3" name="Straight Connector 5">
              <a:extLst>
                <a:ext uri="{FF2B5EF4-FFF2-40B4-BE49-F238E27FC236}">
                  <a16:creationId xmlns:a16="http://schemas.microsoft.com/office/drawing/2014/main" id="{4460A89D-9917-694B-9E05-1E4CC8EACB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88308" y="2019300"/>
              <a:ext cx="3810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2531" name="Straight Arrow Connector 6">
            <a:extLst>
              <a:ext uri="{FF2B5EF4-FFF2-40B4-BE49-F238E27FC236}">
                <a16:creationId xmlns:a16="http://schemas.microsoft.com/office/drawing/2014/main" id="{5EEC7D10-D3CE-A044-BB3A-67673143CE6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599238" y="4040189"/>
            <a:ext cx="3001962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05DE65-68BC-D643-95A2-FF6ADDE2F768}"/>
              </a:ext>
            </a:extLst>
          </p:cNvPr>
          <p:cNvSpPr txBox="1"/>
          <p:nvPr/>
        </p:nvSpPr>
        <p:spPr>
          <a:xfrm>
            <a:off x="8199297" y="3500438"/>
            <a:ext cx="14066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Projectile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7A62F3-22D9-354C-8C9A-1784F980213C}"/>
              </a:ext>
            </a:extLst>
          </p:cNvPr>
          <p:cNvSpPr txBox="1"/>
          <p:nvPr/>
        </p:nvSpPr>
        <p:spPr>
          <a:xfrm>
            <a:off x="2549341" y="457200"/>
            <a:ext cx="27306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Possible outcome 3: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B8BE7-2EBD-2E47-856D-F2FF172EA6B3}"/>
              </a:ext>
            </a:extLst>
          </p:cNvPr>
          <p:cNvSpPr txBox="1"/>
          <p:nvPr/>
        </p:nvSpPr>
        <p:spPr>
          <a:xfrm>
            <a:off x="2135946" y="4732339"/>
            <a:ext cx="31980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  <a:sym typeface="Mathematica1"/>
              </a:rPr>
              <a:t>=&gt; Inside hard,</a:t>
            </a:r>
          </a:p>
          <a:p>
            <a:pPr algn="r" eaLnBrk="1" hangingPunct="1">
              <a:defRPr/>
            </a:pPr>
            <a:r>
              <a:rPr lang="en-US" dirty="0">
                <a:latin typeface="+mj-lt"/>
                <a:sym typeface="Mathematica1"/>
              </a:rPr>
              <a:t>Changes projectile path</a:t>
            </a: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0A92E0B9-2645-1B4D-91BC-6DF4F76F532B}"/>
              </a:ext>
            </a:extLst>
          </p:cNvPr>
          <p:cNvGrpSpPr>
            <a:grpSpLocks/>
          </p:cNvGrpSpPr>
          <p:nvPr/>
        </p:nvGrpSpPr>
        <p:grpSpPr bwMode="auto">
          <a:xfrm>
            <a:off x="2059491" y="2667000"/>
            <a:ext cx="3152273" cy="1676400"/>
            <a:chOff x="535490" y="2667000"/>
            <a:chExt cx="3152273" cy="1676400"/>
          </a:xfrm>
        </p:grpSpPr>
        <p:cxnSp>
          <p:nvCxnSpPr>
            <p:cNvPr id="22536" name="Straight Arrow Connector 9">
              <a:extLst>
                <a:ext uri="{FF2B5EF4-FFF2-40B4-BE49-F238E27FC236}">
                  <a16:creationId xmlns:a16="http://schemas.microsoft.com/office/drawing/2014/main" id="{EC0FBFF9-D2D3-7E41-8A24-8CB8C207FA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85800" y="4038600"/>
              <a:ext cx="3001963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00EA86-088F-7546-A0A0-50EB5EFDBDB3}"/>
                </a:ext>
              </a:extLst>
            </p:cNvPr>
            <p:cNvSpPr txBox="1"/>
            <p:nvPr/>
          </p:nvSpPr>
          <p:spPr>
            <a:xfrm>
              <a:off x="535490" y="2667000"/>
              <a:ext cx="281731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en-US" dirty="0">
                  <a:latin typeface="+mj-lt"/>
                </a:rPr>
                <a:t>Projectiles deflected</a:t>
              </a:r>
            </a:p>
          </p:txBody>
        </p:sp>
        <p:cxnSp>
          <p:nvCxnSpPr>
            <p:cNvPr id="22538" name="Straight Arrow Connector 14">
              <a:extLst>
                <a:ext uri="{FF2B5EF4-FFF2-40B4-BE49-F238E27FC236}">
                  <a16:creationId xmlns:a16="http://schemas.microsoft.com/office/drawing/2014/main" id="{6BB3E4C3-91F0-2243-9667-88D59DF55A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762000" y="3505200"/>
              <a:ext cx="2925763" cy="3810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39" name="Straight Arrow Connector 16">
              <a:extLst>
                <a:ext uri="{FF2B5EF4-FFF2-40B4-BE49-F238E27FC236}">
                  <a16:creationId xmlns:a16="http://schemas.microsoft.com/office/drawing/2014/main" id="{6FAC526A-D5B8-A547-A0C6-CBC988B133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85800" y="3733800"/>
              <a:ext cx="2925763" cy="228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540" name="Straight Arrow Connector 18">
              <a:extLst>
                <a:ext uri="{FF2B5EF4-FFF2-40B4-BE49-F238E27FC236}">
                  <a16:creationId xmlns:a16="http://schemas.microsoft.com/office/drawing/2014/main" id="{C68E78A9-83EF-3D40-873D-A6A4CA0AA7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914400" y="4191000"/>
              <a:ext cx="2697163" cy="152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9AC1C072-162A-2F49-910E-AF1F70DFB789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447800"/>
            <a:ext cx="1855788" cy="3752850"/>
            <a:chOff x="3352800" y="1828800"/>
            <a:chExt cx="1856232" cy="3752611"/>
          </a:xfrm>
        </p:grpSpPr>
        <p:sp>
          <p:nvSpPr>
            <p:cNvPr id="24589" name="Freeform 3">
              <a:extLst>
                <a:ext uri="{FF2B5EF4-FFF2-40B4-BE49-F238E27FC236}">
                  <a16:creationId xmlns:a16="http://schemas.microsoft.com/office/drawing/2014/main" id="{60AA56B3-A531-3C4B-B2D5-051FD65DF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833" y="2170176"/>
              <a:ext cx="1586199" cy="3411235"/>
            </a:xfrm>
            <a:custGeom>
              <a:avLst/>
              <a:gdLst>
                <a:gd name="T0" fmla="*/ 452343 w 1586199"/>
                <a:gd name="T1" fmla="*/ 82819 h 3411235"/>
                <a:gd name="T2" fmla="*/ 501111 w 1586199"/>
                <a:gd name="T3" fmla="*/ 216931 h 3411235"/>
                <a:gd name="T4" fmla="*/ 537687 w 1586199"/>
                <a:gd name="T5" fmla="*/ 338851 h 3411235"/>
                <a:gd name="T6" fmla="*/ 427959 w 1586199"/>
                <a:gd name="T7" fmla="*/ 424195 h 3411235"/>
                <a:gd name="T8" fmla="*/ 293847 w 1586199"/>
                <a:gd name="T9" fmla="*/ 509539 h 3411235"/>
                <a:gd name="T10" fmla="*/ 184119 w 1586199"/>
                <a:gd name="T11" fmla="*/ 582691 h 3411235"/>
                <a:gd name="T12" fmla="*/ 123159 w 1586199"/>
                <a:gd name="T13" fmla="*/ 643651 h 3411235"/>
                <a:gd name="T14" fmla="*/ 50007 w 1586199"/>
                <a:gd name="T15" fmla="*/ 704611 h 3411235"/>
                <a:gd name="T16" fmla="*/ 37815 w 1586199"/>
                <a:gd name="T17" fmla="*/ 1265443 h 3411235"/>
                <a:gd name="T18" fmla="*/ 74391 w 1586199"/>
                <a:gd name="T19" fmla="*/ 1448323 h 3411235"/>
                <a:gd name="T20" fmla="*/ 86583 w 1586199"/>
                <a:gd name="T21" fmla="*/ 2204227 h 3411235"/>
                <a:gd name="T22" fmla="*/ 123159 w 1586199"/>
                <a:gd name="T23" fmla="*/ 2594371 h 3411235"/>
                <a:gd name="T24" fmla="*/ 147543 w 1586199"/>
                <a:gd name="T25" fmla="*/ 2679715 h 3411235"/>
                <a:gd name="T26" fmla="*/ 196311 w 1586199"/>
                <a:gd name="T27" fmla="*/ 2850403 h 3411235"/>
                <a:gd name="T28" fmla="*/ 232887 w 1586199"/>
                <a:gd name="T29" fmla="*/ 2935747 h 3411235"/>
                <a:gd name="T30" fmla="*/ 318231 w 1586199"/>
                <a:gd name="T31" fmla="*/ 3130819 h 3411235"/>
                <a:gd name="T32" fmla="*/ 391383 w 1586199"/>
                <a:gd name="T33" fmla="*/ 3191779 h 3411235"/>
                <a:gd name="T34" fmla="*/ 598647 w 1586199"/>
                <a:gd name="T35" fmla="*/ 3313699 h 3411235"/>
                <a:gd name="T36" fmla="*/ 744951 w 1586199"/>
                <a:gd name="T37" fmla="*/ 3374659 h 3411235"/>
                <a:gd name="T38" fmla="*/ 1281399 w 1586199"/>
                <a:gd name="T39" fmla="*/ 3399043 h 3411235"/>
                <a:gd name="T40" fmla="*/ 1452087 w 1586199"/>
                <a:gd name="T41" fmla="*/ 3399043 h 3411235"/>
                <a:gd name="T42" fmla="*/ 1525239 w 1586199"/>
                <a:gd name="T43" fmla="*/ 3228355 h 3411235"/>
                <a:gd name="T44" fmla="*/ 1549623 w 1586199"/>
                <a:gd name="T45" fmla="*/ 3118627 h 3411235"/>
                <a:gd name="T46" fmla="*/ 1574007 w 1586199"/>
                <a:gd name="T47" fmla="*/ 3021091 h 3411235"/>
                <a:gd name="T48" fmla="*/ 1561815 w 1586199"/>
                <a:gd name="T49" fmla="*/ 2838211 h 3411235"/>
                <a:gd name="T50" fmla="*/ 1513047 w 1586199"/>
                <a:gd name="T51" fmla="*/ 2667523 h 3411235"/>
                <a:gd name="T52" fmla="*/ 1476471 w 1586199"/>
                <a:gd name="T53" fmla="*/ 2448067 h 3411235"/>
                <a:gd name="T54" fmla="*/ 1452087 w 1586199"/>
                <a:gd name="T55" fmla="*/ 2252995 h 3411235"/>
                <a:gd name="T56" fmla="*/ 1427703 w 1586199"/>
                <a:gd name="T57" fmla="*/ 1996963 h 3411235"/>
                <a:gd name="T58" fmla="*/ 1391127 w 1586199"/>
                <a:gd name="T59" fmla="*/ 1679971 h 3411235"/>
                <a:gd name="T60" fmla="*/ 1354551 w 1586199"/>
                <a:gd name="T61" fmla="*/ 1289827 h 3411235"/>
                <a:gd name="T62" fmla="*/ 1330167 w 1586199"/>
                <a:gd name="T63" fmla="*/ 1106947 h 3411235"/>
                <a:gd name="T64" fmla="*/ 1293591 w 1586199"/>
                <a:gd name="T65" fmla="*/ 887491 h 3411235"/>
                <a:gd name="T66" fmla="*/ 1220439 w 1586199"/>
                <a:gd name="T67" fmla="*/ 631459 h 3411235"/>
                <a:gd name="T68" fmla="*/ 1183863 w 1586199"/>
                <a:gd name="T69" fmla="*/ 546115 h 3411235"/>
                <a:gd name="T70" fmla="*/ 1122903 w 1586199"/>
                <a:gd name="T71" fmla="*/ 436387 h 3411235"/>
                <a:gd name="T72" fmla="*/ 952215 w 1586199"/>
                <a:gd name="T73" fmla="*/ 363235 h 3411235"/>
                <a:gd name="T74" fmla="*/ 635223 w 1586199"/>
                <a:gd name="T75" fmla="*/ 338851 h 3411235"/>
                <a:gd name="T76" fmla="*/ 562071 w 1586199"/>
                <a:gd name="T77" fmla="*/ 21859 h 3411235"/>
                <a:gd name="T78" fmla="*/ 427959 w 1586199"/>
                <a:gd name="T79" fmla="*/ 46243 h 34112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86199"/>
                <a:gd name="T121" fmla="*/ 0 h 3411235"/>
                <a:gd name="T122" fmla="*/ 1586199 w 1586199"/>
                <a:gd name="T123" fmla="*/ 3411235 h 341123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86199" h="3411235">
                  <a:moveTo>
                    <a:pt x="427959" y="46243"/>
                  </a:moveTo>
                  <a:cubicBezTo>
                    <a:pt x="415767" y="52339"/>
                    <a:pt x="445790" y="69713"/>
                    <a:pt x="452343" y="82819"/>
                  </a:cubicBezTo>
                  <a:cubicBezTo>
                    <a:pt x="462130" y="102394"/>
                    <a:pt x="469248" y="123211"/>
                    <a:pt x="476727" y="143779"/>
                  </a:cubicBezTo>
                  <a:cubicBezTo>
                    <a:pt x="485511" y="167935"/>
                    <a:pt x="492983" y="192547"/>
                    <a:pt x="501111" y="216931"/>
                  </a:cubicBezTo>
                  <a:cubicBezTo>
                    <a:pt x="505175" y="229123"/>
                    <a:pt x="510186" y="241039"/>
                    <a:pt x="513303" y="253507"/>
                  </a:cubicBezTo>
                  <a:cubicBezTo>
                    <a:pt x="528612" y="314743"/>
                    <a:pt x="520196" y="286379"/>
                    <a:pt x="537687" y="338851"/>
                  </a:cubicBezTo>
                  <a:cubicBezTo>
                    <a:pt x="533623" y="359171"/>
                    <a:pt x="541852" y="387089"/>
                    <a:pt x="525495" y="399811"/>
                  </a:cubicBezTo>
                  <a:cubicBezTo>
                    <a:pt x="499042" y="420386"/>
                    <a:pt x="459752" y="413597"/>
                    <a:pt x="427959" y="424195"/>
                  </a:cubicBezTo>
                  <a:cubicBezTo>
                    <a:pt x="401170" y="433125"/>
                    <a:pt x="366027" y="456240"/>
                    <a:pt x="342615" y="472963"/>
                  </a:cubicBezTo>
                  <a:cubicBezTo>
                    <a:pt x="326080" y="484774"/>
                    <a:pt x="311490" y="499457"/>
                    <a:pt x="293847" y="509539"/>
                  </a:cubicBezTo>
                  <a:cubicBezTo>
                    <a:pt x="282689" y="515915"/>
                    <a:pt x="269463" y="517667"/>
                    <a:pt x="257271" y="521731"/>
                  </a:cubicBezTo>
                  <a:cubicBezTo>
                    <a:pt x="232887" y="542051"/>
                    <a:pt x="209174" y="563204"/>
                    <a:pt x="184119" y="582691"/>
                  </a:cubicBezTo>
                  <a:cubicBezTo>
                    <a:pt x="172553" y="591687"/>
                    <a:pt x="157904" y="596714"/>
                    <a:pt x="147543" y="607075"/>
                  </a:cubicBezTo>
                  <a:cubicBezTo>
                    <a:pt x="137182" y="617436"/>
                    <a:pt x="133520" y="633290"/>
                    <a:pt x="123159" y="643651"/>
                  </a:cubicBezTo>
                  <a:cubicBezTo>
                    <a:pt x="112798" y="654012"/>
                    <a:pt x="97840" y="658654"/>
                    <a:pt x="86583" y="668035"/>
                  </a:cubicBezTo>
                  <a:cubicBezTo>
                    <a:pt x="73337" y="679073"/>
                    <a:pt x="62199" y="692419"/>
                    <a:pt x="50007" y="704611"/>
                  </a:cubicBezTo>
                  <a:cubicBezTo>
                    <a:pt x="45943" y="716803"/>
                    <a:pt x="40603" y="728642"/>
                    <a:pt x="37815" y="741187"/>
                  </a:cubicBezTo>
                  <a:cubicBezTo>
                    <a:pt x="0" y="911355"/>
                    <a:pt x="30393" y="1102157"/>
                    <a:pt x="37815" y="1265443"/>
                  </a:cubicBezTo>
                  <a:cubicBezTo>
                    <a:pt x="39120" y="1294150"/>
                    <a:pt x="44371" y="1322608"/>
                    <a:pt x="50007" y="1350787"/>
                  </a:cubicBezTo>
                  <a:cubicBezTo>
                    <a:pt x="56579" y="1383649"/>
                    <a:pt x="74391" y="1448323"/>
                    <a:pt x="74391" y="1448323"/>
                  </a:cubicBezTo>
                  <a:cubicBezTo>
                    <a:pt x="103898" y="1728639"/>
                    <a:pt x="92327" y="1602597"/>
                    <a:pt x="110967" y="1826275"/>
                  </a:cubicBezTo>
                  <a:cubicBezTo>
                    <a:pt x="64196" y="1966589"/>
                    <a:pt x="86583" y="1887960"/>
                    <a:pt x="86583" y="2204227"/>
                  </a:cubicBezTo>
                  <a:cubicBezTo>
                    <a:pt x="86583" y="2434686"/>
                    <a:pt x="73682" y="2384980"/>
                    <a:pt x="110967" y="2496835"/>
                  </a:cubicBezTo>
                  <a:cubicBezTo>
                    <a:pt x="115031" y="2529347"/>
                    <a:pt x="117298" y="2562134"/>
                    <a:pt x="123159" y="2594371"/>
                  </a:cubicBezTo>
                  <a:cubicBezTo>
                    <a:pt x="125458" y="2607015"/>
                    <a:pt x="131820" y="2618590"/>
                    <a:pt x="135351" y="2630947"/>
                  </a:cubicBezTo>
                  <a:cubicBezTo>
                    <a:pt x="139954" y="2647059"/>
                    <a:pt x="142940" y="2663603"/>
                    <a:pt x="147543" y="2679715"/>
                  </a:cubicBezTo>
                  <a:cubicBezTo>
                    <a:pt x="151074" y="2692072"/>
                    <a:pt x="156618" y="2703823"/>
                    <a:pt x="159735" y="2716291"/>
                  </a:cubicBezTo>
                  <a:cubicBezTo>
                    <a:pt x="194201" y="2854153"/>
                    <a:pt x="143999" y="2693468"/>
                    <a:pt x="196311" y="2850403"/>
                  </a:cubicBezTo>
                  <a:cubicBezTo>
                    <a:pt x="200375" y="2862595"/>
                    <a:pt x="202756" y="2875484"/>
                    <a:pt x="208503" y="2886979"/>
                  </a:cubicBezTo>
                  <a:cubicBezTo>
                    <a:pt x="216631" y="2903235"/>
                    <a:pt x="226137" y="2918872"/>
                    <a:pt x="232887" y="2935747"/>
                  </a:cubicBezTo>
                  <a:cubicBezTo>
                    <a:pt x="276414" y="3044563"/>
                    <a:pt x="234742" y="2975106"/>
                    <a:pt x="281655" y="3045475"/>
                  </a:cubicBezTo>
                  <a:cubicBezTo>
                    <a:pt x="290982" y="3082783"/>
                    <a:pt x="290165" y="3102753"/>
                    <a:pt x="318231" y="3130819"/>
                  </a:cubicBezTo>
                  <a:cubicBezTo>
                    <a:pt x="328592" y="3141180"/>
                    <a:pt x="343550" y="3145822"/>
                    <a:pt x="354807" y="3155203"/>
                  </a:cubicBezTo>
                  <a:cubicBezTo>
                    <a:pt x="368053" y="3166241"/>
                    <a:pt x="377773" y="3181193"/>
                    <a:pt x="391383" y="3191779"/>
                  </a:cubicBezTo>
                  <a:cubicBezTo>
                    <a:pt x="473976" y="3256018"/>
                    <a:pt x="441847" y="3224099"/>
                    <a:pt x="513303" y="3264931"/>
                  </a:cubicBezTo>
                  <a:cubicBezTo>
                    <a:pt x="574525" y="3299915"/>
                    <a:pt x="524961" y="3282119"/>
                    <a:pt x="598647" y="3313699"/>
                  </a:cubicBezTo>
                  <a:cubicBezTo>
                    <a:pt x="610459" y="3318761"/>
                    <a:pt x="623728" y="3320144"/>
                    <a:pt x="635223" y="3325891"/>
                  </a:cubicBezTo>
                  <a:cubicBezTo>
                    <a:pt x="681359" y="3348959"/>
                    <a:pt x="678642" y="3372959"/>
                    <a:pt x="744951" y="3374659"/>
                  </a:cubicBezTo>
                  <a:lnTo>
                    <a:pt x="1220439" y="3386851"/>
                  </a:lnTo>
                  <a:cubicBezTo>
                    <a:pt x="1240759" y="3390915"/>
                    <a:pt x="1261295" y="3394017"/>
                    <a:pt x="1281399" y="3399043"/>
                  </a:cubicBezTo>
                  <a:cubicBezTo>
                    <a:pt x="1293867" y="3402160"/>
                    <a:pt x="1305124" y="3411235"/>
                    <a:pt x="1317975" y="3411235"/>
                  </a:cubicBezTo>
                  <a:cubicBezTo>
                    <a:pt x="1362863" y="3411235"/>
                    <a:pt x="1407383" y="3403107"/>
                    <a:pt x="1452087" y="3399043"/>
                  </a:cubicBezTo>
                  <a:cubicBezTo>
                    <a:pt x="1464279" y="3386851"/>
                    <a:pt x="1480290" y="3377539"/>
                    <a:pt x="1488663" y="3362467"/>
                  </a:cubicBezTo>
                  <a:cubicBezTo>
                    <a:pt x="1512441" y="3319667"/>
                    <a:pt x="1513778" y="3274199"/>
                    <a:pt x="1525239" y="3228355"/>
                  </a:cubicBezTo>
                  <a:cubicBezTo>
                    <a:pt x="1528356" y="3215887"/>
                    <a:pt x="1534643" y="3204324"/>
                    <a:pt x="1537431" y="3191779"/>
                  </a:cubicBezTo>
                  <a:cubicBezTo>
                    <a:pt x="1542794" y="3167647"/>
                    <a:pt x="1544260" y="3142759"/>
                    <a:pt x="1549623" y="3118627"/>
                  </a:cubicBezTo>
                  <a:cubicBezTo>
                    <a:pt x="1552411" y="3106082"/>
                    <a:pt x="1558698" y="3094519"/>
                    <a:pt x="1561815" y="3082051"/>
                  </a:cubicBezTo>
                  <a:cubicBezTo>
                    <a:pt x="1566841" y="3061947"/>
                    <a:pt x="1569512" y="3041320"/>
                    <a:pt x="1574007" y="3021091"/>
                  </a:cubicBezTo>
                  <a:cubicBezTo>
                    <a:pt x="1577642" y="3004734"/>
                    <a:pt x="1582135" y="2988579"/>
                    <a:pt x="1586199" y="2972323"/>
                  </a:cubicBezTo>
                  <a:cubicBezTo>
                    <a:pt x="1579853" y="2927900"/>
                    <a:pt x="1576186" y="2881325"/>
                    <a:pt x="1561815" y="2838211"/>
                  </a:cubicBezTo>
                  <a:cubicBezTo>
                    <a:pt x="1513238" y="2692481"/>
                    <a:pt x="1557343" y="2860759"/>
                    <a:pt x="1525239" y="2716291"/>
                  </a:cubicBezTo>
                  <a:cubicBezTo>
                    <a:pt x="1521604" y="2699934"/>
                    <a:pt x="1517862" y="2683573"/>
                    <a:pt x="1513047" y="2667523"/>
                  </a:cubicBezTo>
                  <a:cubicBezTo>
                    <a:pt x="1505661" y="2642904"/>
                    <a:pt x="1488663" y="2594371"/>
                    <a:pt x="1488663" y="2594371"/>
                  </a:cubicBezTo>
                  <a:cubicBezTo>
                    <a:pt x="1484599" y="2545603"/>
                    <a:pt x="1481875" y="2496705"/>
                    <a:pt x="1476471" y="2448067"/>
                  </a:cubicBezTo>
                  <a:cubicBezTo>
                    <a:pt x="1473741" y="2423498"/>
                    <a:pt x="1467345" y="2399444"/>
                    <a:pt x="1464279" y="2374915"/>
                  </a:cubicBezTo>
                  <a:cubicBezTo>
                    <a:pt x="1459213" y="2334388"/>
                    <a:pt x="1455219" y="2293717"/>
                    <a:pt x="1452087" y="2252995"/>
                  </a:cubicBezTo>
                  <a:cubicBezTo>
                    <a:pt x="1447090" y="2188036"/>
                    <a:pt x="1446072" y="2122780"/>
                    <a:pt x="1439895" y="2057923"/>
                  </a:cubicBezTo>
                  <a:cubicBezTo>
                    <a:pt x="1437930" y="2037294"/>
                    <a:pt x="1430442" y="2017504"/>
                    <a:pt x="1427703" y="1996963"/>
                  </a:cubicBezTo>
                  <a:cubicBezTo>
                    <a:pt x="1422305" y="1956479"/>
                    <a:pt x="1420283" y="1915606"/>
                    <a:pt x="1415511" y="1875043"/>
                  </a:cubicBezTo>
                  <a:cubicBezTo>
                    <a:pt x="1398786" y="1732878"/>
                    <a:pt x="1405633" y="1844372"/>
                    <a:pt x="1391127" y="1679971"/>
                  </a:cubicBezTo>
                  <a:cubicBezTo>
                    <a:pt x="1382168" y="1578441"/>
                    <a:pt x="1381157" y="1476071"/>
                    <a:pt x="1366743" y="1375171"/>
                  </a:cubicBezTo>
                  <a:cubicBezTo>
                    <a:pt x="1362679" y="1346723"/>
                    <a:pt x="1358921" y="1318230"/>
                    <a:pt x="1354551" y="1289827"/>
                  </a:cubicBezTo>
                  <a:cubicBezTo>
                    <a:pt x="1350792" y="1265394"/>
                    <a:pt x="1345626" y="1241178"/>
                    <a:pt x="1342359" y="1216675"/>
                  </a:cubicBezTo>
                  <a:cubicBezTo>
                    <a:pt x="1337495" y="1180197"/>
                    <a:pt x="1334732" y="1143464"/>
                    <a:pt x="1330167" y="1106947"/>
                  </a:cubicBezTo>
                  <a:cubicBezTo>
                    <a:pt x="1326603" y="1078432"/>
                    <a:pt x="1322345" y="1050006"/>
                    <a:pt x="1317975" y="1021603"/>
                  </a:cubicBezTo>
                  <a:cubicBezTo>
                    <a:pt x="1312231" y="984264"/>
                    <a:pt x="1302370" y="925535"/>
                    <a:pt x="1293591" y="887491"/>
                  </a:cubicBezTo>
                  <a:cubicBezTo>
                    <a:pt x="1241434" y="661476"/>
                    <a:pt x="1289260" y="866236"/>
                    <a:pt x="1257015" y="753379"/>
                  </a:cubicBezTo>
                  <a:cubicBezTo>
                    <a:pt x="1220163" y="624398"/>
                    <a:pt x="1278386" y="805300"/>
                    <a:pt x="1220439" y="631459"/>
                  </a:cubicBezTo>
                  <a:cubicBezTo>
                    <a:pt x="1216375" y="619267"/>
                    <a:pt x="1213994" y="606378"/>
                    <a:pt x="1208247" y="594883"/>
                  </a:cubicBezTo>
                  <a:cubicBezTo>
                    <a:pt x="1200119" y="578627"/>
                    <a:pt x="1189610" y="563357"/>
                    <a:pt x="1183863" y="546115"/>
                  </a:cubicBezTo>
                  <a:cubicBezTo>
                    <a:pt x="1173265" y="514322"/>
                    <a:pt x="1191272" y="459177"/>
                    <a:pt x="1159479" y="448579"/>
                  </a:cubicBezTo>
                  <a:cubicBezTo>
                    <a:pt x="1147287" y="444515"/>
                    <a:pt x="1134137" y="442628"/>
                    <a:pt x="1122903" y="436387"/>
                  </a:cubicBezTo>
                  <a:cubicBezTo>
                    <a:pt x="1097285" y="422155"/>
                    <a:pt x="1077553" y="396886"/>
                    <a:pt x="1049751" y="387619"/>
                  </a:cubicBezTo>
                  <a:cubicBezTo>
                    <a:pt x="993516" y="368874"/>
                    <a:pt x="1025777" y="377947"/>
                    <a:pt x="952215" y="363235"/>
                  </a:cubicBezTo>
                  <a:cubicBezTo>
                    <a:pt x="840353" y="377218"/>
                    <a:pt x="836201" y="384539"/>
                    <a:pt x="708375" y="363235"/>
                  </a:cubicBezTo>
                  <a:cubicBezTo>
                    <a:pt x="683022" y="359009"/>
                    <a:pt x="635223" y="338851"/>
                    <a:pt x="635223" y="338851"/>
                  </a:cubicBezTo>
                  <a:cubicBezTo>
                    <a:pt x="649342" y="0"/>
                    <a:pt x="741910" y="74983"/>
                    <a:pt x="598647" y="34051"/>
                  </a:cubicBezTo>
                  <a:cubicBezTo>
                    <a:pt x="586290" y="30520"/>
                    <a:pt x="574263" y="25923"/>
                    <a:pt x="562071" y="21859"/>
                  </a:cubicBezTo>
                  <a:cubicBezTo>
                    <a:pt x="549879" y="29987"/>
                    <a:pt x="538885" y="40292"/>
                    <a:pt x="525495" y="46243"/>
                  </a:cubicBezTo>
                  <a:cubicBezTo>
                    <a:pt x="467739" y="71912"/>
                    <a:pt x="440151" y="40147"/>
                    <a:pt x="427959" y="4624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4590" name="Straight Connector 4">
              <a:extLst>
                <a:ext uri="{FF2B5EF4-FFF2-40B4-BE49-F238E27FC236}">
                  <a16:creationId xmlns:a16="http://schemas.microsoft.com/office/drawing/2014/main" id="{99F446E9-8D64-AC42-A06D-13DF84D39F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52800" y="1828800"/>
              <a:ext cx="1600200" cy="1588"/>
            </a:xfrm>
            <a:prstGeom prst="line">
              <a:avLst/>
            </a:prstGeom>
            <a:noFill/>
            <a:ln w="539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1" name="Straight Connector 5">
              <a:extLst>
                <a:ext uri="{FF2B5EF4-FFF2-40B4-BE49-F238E27FC236}">
                  <a16:creationId xmlns:a16="http://schemas.microsoft.com/office/drawing/2014/main" id="{05D8766C-F355-744F-AF6D-EBB1560B11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988308" y="2019300"/>
              <a:ext cx="381000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4579" name="Straight Arrow Connector 6">
            <a:extLst>
              <a:ext uri="{FF2B5EF4-FFF2-40B4-BE49-F238E27FC236}">
                <a16:creationId xmlns:a16="http://schemas.microsoft.com/office/drawing/2014/main" id="{180C6193-6C30-D54B-ADD3-3397EE553E9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599238" y="4040189"/>
            <a:ext cx="3001962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3A9C39-01C3-5241-809C-D698702A7EEB}"/>
              </a:ext>
            </a:extLst>
          </p:cNvPr>
          <p:cNvSpPr txBox="1"/>
          <p:nvPr/>
        </p:nvSpPr>
        <p:spPr>
          <a:xfrm>
            <a:off x="8199297" y="3500438"/>
            <a:ext cx="14066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Projectile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4ECF9-18E9-B844-BE64-F0B6377D7BF3}"/>
              </a:ext>
            </a:extLst>
          </p:cNvPr>
          <p:cNvSpPr txBox="1"/>
          <p:nvPr/>
        </p:nvSpPr>
        <p:spPr>
          <a:xfrm>
            <a:off x="2549341" y="457200"/>
            <a:ext cx="27306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</a:rPr>
              <a:t>Possible outcome 4: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2CC34-0B5C-6B40-B8D8-B0E9D72559F5}"/>
              </a:ext>
            </a:extLst>
          </p:cNvPr>
          <p:cNvSpPr txBox="1"/>
          <p:nvPr/>
        </p:nvSpPr>
        <p:spPr>
          <a:xfrm>
            <a:off x="2216959" y="5341939"/>
            <a:ext cx="27725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j-lt"/>
                <a:sym typeface="Mathematica1"/>
              </a:rPr>
              <a:t>=&gt; Inside really hard</a:t>
            </a:r>
            <a:br>
              <a:rPr lang="en-US" dirty="0">
                <a:latin typeface="+mj-lt"/>
                <a:sym typeface="Mathematica1"/>
              </a:rPr>
            </a:br>
            <a:r>
              <a:rPr lang="en-US" dirty="0">
                <a:latin typeface="+mj-lt"/>
                <a:sym typeface="Mathematica1"/>
              </a:rPr>
              <a:t> in some locations</a:t>
            </a:r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61554E2A-D3FE-074E-A6A7-809E29E4244B}"/>
              </a:ext>
            </a:extLst>
          </p:cNvPr>
          <p:cNvGrpSpPr>
            <a:grpSpLocks/>
          </p:cNvGrpSpPr>
          <p:nvPr/>
        </p:nvGrpSpPr>
        <p:grpSpPr bwMode="auto">
          <a:xfrm>
            <a:off x="1876928" y="1752600"/>
            <a:ext cx="6047872" cy="3276600"/>
            <a:chOff x="352928" y="1752600"/>
            <a:chExt cx="6047872" cy="3276600"/>
          </a:xfrm>
        </p:grpSpPr>
        <p:cxnSp>
          <p:nvCxnSpPr>
            <p:cNvPr id="24584" name="Straight Arrow Connector 9">
              <a:extLst>
                <a:ext uri="{FF2B5EF4-FFF2-40B4-BE49-F238E27FC236}">
                  <a16:creationId xmlns:a16="http://schemas.microsoft.com/office/drawing/2014/main" id="{92E20D58-9A3D-E547-AA3E-E7A3434709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685800" y="4038600"/>
              <a:ext cx="3001963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22D5C7-5C80-0541-A870-D90E02AC351C}"/>
                </a:ext>
              </a:extLst>
            </p:cNvPr>
            <p:cNvSpPr txBox="1"/>
            <p:nvPr/>
          </p:nvSpPr>
          <p:spPr>
            <a:xfrm>
              <a:off x="352928" y="2598738"/>
              <a:ext cx="2817310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hangingPunct="1">
                <a:defRPr/>
              </a:pPr>
              <a:r>
                <a:rPr lang="en-US" dirty="0">
                  <a:latin typeface="+mj-lt"/>
                </a:rPr>
                <a:t>Projectiles deflected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by large angle</a:t>
              </a:r>
            </a:p>
          </p:txBody>
        </p:sp>
        <p:cxnSp>
          <p:nvCxnSpPr>
            <p:cNvPr id="24586" name="Straight Arrow Connector 14">
              <a:extLst>
                <a:ext uri="{FF2B5EF4-FFF2-40B4-BE49-F238E27FC236}">
                  <a16:creationId xmlns:a16="http://schemas.microsoft.com/office/drawing/2014/main" id="{CD885BC7-6CC5-D84D-97B6-943D32F522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25963" y="2057400"/>
              <a:ext cx="1874837" cy="1752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7" name="Straight Arrow Connector 16">
              <a:extLst>
                <a:ext uri="{FF2B5EF4-FFF2-40B4-BE49-F238E27FC236}">
                  <a16:creationId xmlns:a16="http://schemas.microsoft.com/office/drawing/2014/main" id="{CC2F7AEE-0248-F348-AE98-7769492C6D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2362200" y="2209800"/>
              <a:ext cx="2209800" cy="12954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8" name="Straight Arrow Connector 18">
              <a:extLst>
                <a:ext uri="{FF2B5EF4-FFF2-40B4-BE49-F238E27FC236}">
                  <a16:creationId xmlns:a16="http://schemas.microsoft.com/office/drawing/2014/main" id="{22560492-DD55-C347-8876-2A7C8F12D2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514600" y="4191000"/>
              <a:ext cx="1828800" cy="838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</a:rPr>
              <a:t>The Quest for </a:t>
            </a:r>
            <a:r>
              <a:rPr lang="en-US" sz="3600">
                <a:solidFill>
                  <a:schemeClr val="bg1"/>
                </a:solidFill>
              </a:rPr>
              <a:t>High Luminosity</a:t>
            </a:r>
            <a:br>
              <a:rPr lang="en-US" sz="3600">
                <a:solidFill>
                  <a:schemeClr val="bg1"/>
                </a:solidFill>
              </a:rPr>
            </a:br>
            <a:r>
              <a:rPr lang="en-US" sz="600">
                <a:solidFill>
                  <a:schemeClr val="bg1"/>
                </a:solidFill>
              </a:rPr>
              <a:t>                                                                                                            </a:t>
            </a:r>
            <a:r>
              <a:rPr lang="en-US" sz="2000">
                <a:solidFill>
                  <a:schemeClr val="bg1"/>
                </a:solidFill>
              </a:rPr>
              <a:t>in </a:t>
            </a:r>
            <a:r>
              <a:rPr lang="en-US" sz="3600">
                <a:solidFill>
                  <a:schemeClr val="bg1"/>
                </a:solidFill>
              </a:rPr>
              <a:t>Hadron </a:t>
            </a:r>
            <a:r>
              <a:rPr lang="en-US" sz="3600" u="sng">
                <a:solidFill>
                  <a:schemeClr val="bg1"/>
                </a:solidFill>
              </a:rPr>
              <a:t>Colliders</a:t>
            </a:r>
          </a:p>
        </p:txBody>
      </p:sp>
      <p:pic>
        <p:nvPicPr>
          <p:cNvPr id="240643" name="Picture 3" descr="C:\Documents and Settings\wfischer\My Documents\rutherford_ov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828800"/>
            <a:ext cx="2286000" cy="3600450"/>
          </a:xfrm>
          <a:prstGeom prst="rect">
            <a:avLst/>
          </a:prstGeom>
          <a:noFill/>
        </p:spPr>
      </p:pic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2133601" y="5638800"/>
            <a:ext cx="39421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Geiger, Marsden, Rutherford  1909</a:t>
            </a:r>
          </a:p>
        </p:txBody>
      </p:sp>
      <p:pic>
        <p:nvPicPr>
          <p:cNvPr id="240646" name="Picture 6" descr="C:\Documents and Settings\wfischer\My Documents\pic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905001"/>
            <a:ext cx="5486400" cy="3451225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728716-8439-15E4-9B3C-7021FD6F7262}"/>
              </a:ext>
            </a:extLst>
          </p:cNvPr>
          <p:cNvSpPr txBox="1">
            <a:spLocks/>
          </p:cNvSpPr>
          <p:nvPr/>
        </p:nvSpPr>
        <p:spPr>
          <a:xfrm>
            <a:off x="723900" y="517525"/>
            <a:ext cx="11049000" cy="911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Early accelerator – radioactive material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7B08E-0EB1-EBCB-DE44-B7A146B52A1A}"/>
              </a:ext>
            </a:extLst>
          </p:cNvPr>
          <p:cNvSpPr txBox="1"/>
          <p:nvPr/>
        </p:nvSpPr>
        <p:spPr>
          <a:xfrm>
            <a:off x="2171700" y="2135187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86549-2D5E-D7E6-D9A7-0CB9A12BC9D9}"/>
              </a:ext>
            </a:extLst>
          </p:cNvPr>
          <p:cNvSpPr txBox="1"/>
          <p:nvPr/>
        </p:nvSpPr>
        <p:spPr>
          <a:xfrm>
            <a:off x="2200275" y="3973512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EA740E63-8231-234F-9059-7F6E415520C6}" vid="{315AC291-A142-F24B-B412-7E021522D5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</Template>
  <TotalTime>25933</TotalTime>
  <Words>1133</Words>
  <Application>Microsoft Macintosh PowerPoint</Application>
  <PresentationFormat>Widescreen</PresentationFormat>
  <Paragraphs>217</Paragraphs>
  <Slides>30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Helvetica</vt:lpstr>
      <vt:lpstr>Symbol</vt:lpstr>
      <vt:lpstr>Times</vt:lpstr>
      <vt:lpstr>Times New Roman</vt:lpstr>
      <vt:lpstr>Wingdings 3</vt:lpstr>
      <vt:lpstr>BNL</vt:lpstr>
      <vt:lpstr>Equation</vt:lpstr>
      <vt:lpstr>Particle Accelerators: What they are, how do they work and why are they important to us</vt:lpstr>
      <vt:lpstr>How did I get into accelerators?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Quest for High Luminosity                                                                                                             in Hadron Colliders</vt:lpstr>
      <vt:lpstr>Accelerators for nuclear and  high-energy physics</vt:lpstr>
      <vt:lpstr>Accelerators use charged particles</vt:lpstr>
      <vt:lpstr>Acceleration with voltage</vt:lpstr>
      <vt:lpstr>How to build a circular accelerator</vt:lpstr>
      <vt:lpstr>RF cavities  create  bunched beams</vt:lpstr>
      <vt:lpstr>Small accelerator: CRYRING  (Uppsala, Sweden, 1992-2009; now at GSI, Germany)</vt:lpstr>
      <vt:lpstr>The Quest for High Luminosity                                                                                                             in Hadron Colliders</vt:lpstr>
      <vt:lpstr>The Quest for High Luminosity                                                                                                             in Hadron Colliders</vt:lpstr>
      <vt:lpstr>Why do colliders get so large?</vt:lpstr>
      <vt:lpstr>Why do colliders get so large?</vt:lpstr>
      <vt:lpstr>Relativistic Heavy Ion Collider – main parameters</vt:lpstr>
      <vt:lpstr>The Quest for High Luminosity                                                                                                             in Hadron Colliders</vt:lpstr>
      <vt:lpstr>Au bunch intensity evolution</vt:lpstr>
      <vt:lpstr>PowerPoint Presentation</vt:lpstr>
      <vt:lpstr>From RHIC to EIC</vt:lpstr>
      <vt:lpstr>Accelerators applications research  and everyday life</vt:lpstr>
      <vt:lpstr>Particle accelerators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Fischer, Wolfram</cp:lastModifiedBy>
  <cp:revision>2</cp:revision>
  <cp:lastPrinted>2025-12-07T11:33:12Z</cp:lastPrinted>
  <dcterms:created xsi:type="dcterms:W3CDTF">2024-05-17T16:57:26Z</dcterms:created>
  <dcterms:modified xsi:type="dcterms:W3CDTF">2026-06-22T12:45:45Z</dcterms:modified>
  <cp:category/>
</cp:coreProperties>
</file>