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10"/>
  </p:notesMasterIdLst>
  <p:sldIdLst>
    <p:sldId id="767" r:id="rId6"/>
    <p:sldId id="778" r:id="rId7"/>
    <p:sldId id="779" r:id="rId8"/>
    <p:sldId id="7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F07"/>
    <a:srgbClr val="8E6AA8"/>
    <a:srgbClr val="E4CACC"/>
    <a:srgbClr val="F24F27"/>
    <a:srgbClr val="AD0505"/>
    <a:srgbClr val="FFA500"/>
    <a:srgbClr val="F27507"/>
    <a:srgbClr val="FFCC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D3E0F-F416-455A-A97B-695A3ACF25A9}" v="15" dt="2026-04-20T16:43:46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66" autoAdjust="0"/>
  </p:normalViewPr>
  <p:slideViewPr>
    <p:cSldViewPr snapToGrid="0">
      <p:cViewPr varScale="1">
        <p:scale>
          <a:sx n="100" d="100"/>
          <a:sy n="100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B7AFC-1D47-439A-86F4-10E315754BA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E94F1-3FBF-4F47-A050-8935839AD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E94F1-3FBF-4F47-A050-8935839AD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22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337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fld id="{55ABBA6F-C10C-4703-A1F6-51198957300E}" type="datetimeFigureOut">
              <a:rPr lang="en-US" smtClean="0"/>
              <a:t>4/20/2026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8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436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193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13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11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16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18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2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885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823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01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86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2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8" r:id="rId5"/>
    <p:sldLayoutId id="2147483669" r:id="rId6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8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33D7A8-15B4-4723-8AD4-CB3C91A9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29" y="1127919"/>
            <a:ext cx="9144000" cy="2387600"/>
          </a:xfrm>
        </p:spPr>
        <p:txBody>
          <a:bodyPr/>
          <a:lstStyle/>
          <a:p>
            <a:r>
              <a:rPr lang="en-US" dirty="0" err="1"/>
              <a:t>pfRICH</a:t>
            </a:r>
            <a:r>
              <a:rPr lang="en-US" dirty="0"/>
              <a:t> Beam Test Mirror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7C0C2C-19AF-47FC-A2FE-70C645BC9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Simon Snydersmith, Sushrut Karmarkar, Andreas Jung</a:t>
            </a:r>
          </a:p>
          <a:p>
            <a:endParaRPr lang="en-US" dirty="0"/>
          </a:p>
          <a:p>
            <a:r>
              <a:rPr lang="en-US" dirty="0"/>
              <a:t>20 April, 2026</a:t>
            </a:r>
          </a:p>
        </p:txBody>
      </p:sp>
    </p:spTree>
    <p:extLst>
      <p:ext uri="{BB962C8B-B14F-4D97-AF65-F5344CB8AC3E}">
        <p14:creationId xmlns:p14="http://schemas.microsoft.com/office/powerpoint/2010/main" val="91679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34ADB-2C76-595B-C3A3-EB456CCB78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Machined after bonding Lexan to carbon</a:t>
            </a:r>
          </a:p>
          <a:p>
            <a:r>
              <a:rPr lang="en-US" dirty="0"/>
              <a:t>Previous mold used to support carbon on machine</a:t>
            </a:r>
          </a:p>
          <a:p>
            <a:r>
              <a:rPr lang="en-US" dirty="0"/>
              <a:t>Used 1/8 inch burr end mill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12E0F9-9317-D3EF-6F64-8C15D835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Mirror Machining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EEAC6-BC66-58C1-BAB3-9D7B20E7B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5626"/>
          <a:stretch>
            <a:fillRect/>
          </a:stretch>
        </p:blipFill>
        <p:spPr>
          <a:xfrm rot="5400000">
            <a:off x="7491882" y="3477724"/>
            <a:ext cx="3273349" cy="3487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F1B29-1569-FC17-8401-4A88BC5EB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6364" r="30607" b="6268"/>
          <a:stretch>
            <a:fillRect/>
          </a:stretch>
        </p:blipFill>
        <p:spPr>
          <a:xfrm rot="5400000">
            <a:off x="5901561" y="357656"/>
            <a:ext cx="2949542" cy="3504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D684C-5578-526C-907C-CE1F60E68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6667"/>
          <a:stretch>
            <a:fillRect/>
          </a:stretch>
        </p:blipFill>
        <p:spPr>
          <a:xfrm rot="5400000">
            <a:off x="9123143" y="529852"/>
            <a:ext cx="2963601" cy="3174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4730A9-B491-0567-8CAC-F757B88AD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6" y="2691994"/>
            <a:ext cx="5394252" cy="40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8FD318-2F4B-CA3F-165B-A99A01D01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560" y="874071"/>
            <a:ext cx="5181600" cy="5418221"/>
          </a:xfrm>
        </p:spPr>
        <p:txBody>
          <a:bodyPr/>
          <a:lstStyle/>
          <a:p>
            <a:r>
              <a:rPr lang="en-US" dirty="0"/>
              <a:t>Bonded with mirror taped to layup tool</a:t>
            </a:r>
          </a:p>
          <a:p>
            <a:r>
              <a:rPr lang="en-US" dirty="0"/>
              <a:t>Machined edge used to align foot to mirror</a:t>
            </a:r>
          </a:p>
          <a:p>
            <a:r>
              <a:rPr lang="en-US" dirty="0"/>
              <a:t>X support keeps uprights aligned</a:t>
            </a:r>
          </a:p>
          <a:p>
            <a:r>
              <a:rPr lang="en-US" dirty="0"/>
              <a:t>Uprights slide into foot</a:t>
            </a:r>
          </a:p>
          <a:p>
            <a:r>
              <a:rPr lang="en-US" dirty="0"/>
              <a:t>Bonding steps:</a:t>
            </a:r>
          </a:p>
          <a:p>
            <a:pPr lvl="1"/>
            <a:r>
              <a:rPr lang="en-US" dirty="0"/>
              <a:t>Araldite 2011 applied to all bonding surfaces on printed parts</a:t>
            </a:r>
          </a:p>
          <a:p>
            <a:pPr lvl="1"/>
            <a:r>
              <a:rPr lang="en-US" dirty="0"/>
              <a:t>Uprights slid into foot</a:t>
            </a:r>
          </a:p>
          <a:p>
            <a:pPr lvl="1"/>
            <a:r>
              <a:rPr lang="en-US" dirty="0"/>
              <a:t>Backing placed onto mirror using foot as alignment</a:t>
            </a:r>
          </a:p>
          <a:p>
            <a:pPr lvl="1"/>
            <a:r>
              <a:rPr lang="en-US" dirty="0"/>
              <a:t>Weights added to apply pressure</a:t>
            </a:r>
          </a:p>
          <a:p>
            <a:pPr lvl="1"/>
            <a:r>
              <a:rPr lang="en-US" dirty="0"/>
              <a:t>Cleanup and </a:t>
            </a:r>
            <a:r>
              <a:rPr lang="en-US" dirty="0" err="1"/>
              <a:t>radiusing</a:t>
            </a:r>
            <a:r>
              <a:rPr lang="en-US" dirty="0"/>
              <a:t> of adhesive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A70FF-085E-0B9B-DE0E-0747A188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Bonding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94A7C1-1737-F773-8D65-C541A2A93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r="10133" b="2056"/>
          <a:stretch>
            <a:fillRect/>
          </a:stretch>
        </p:blipFill>
        <p:spPr>
          <a:xfrm rot="5400000">
            <a:off x="8066522" y="2732522"/>
            <a:ext cx="3917290" cy="433366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C9948B-3503-50B5-B538-BE5C1D1B1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2970"/>
          <a:stretch>
            <a:fillRect/>
          </a:stretch>
        </p:blipFill>
        <p:spPr>
          <a:xfrm rot="5400000">
            <a:off x="5014859" y="892043"/>
            <a:ext cx="3598471" cy="3284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06A568-0CD2-A9E7-2F23-E7E31AC8E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 b="32088"/>
          <a:stretch>
            <a:fillRect/>
          </a:stretch>
        </p:blipFill>
        <p:spPr>
          <a:xfrm>
            <a:off x="8456371" y="735083"/>
            <a:ext cx="3735630" cy="22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9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BC9903-4816-7EE6-4798-7F6BE591FE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Laser scanned to compare shape to nominal (analysis still to be done)</a:t>
            </a:r>
          </a:p>
          <a:p>
            <a:r>
              <a:rPr lang="en-US" dirty="0"/>
              <a:t>Foot fits on 1-inch spaced optical table diagonally</a:t>
            </a:r>
          </a:p>
          <a:p>
            <a:r>
              <a:rPr lang="en-US" dirty="0"/>
              <a:t>Estimated delivery Wednesday 4/22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CEEAE-EED3-F682-1F79-278FC8A0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Finished product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C8188-34EF-F007-79E6-D58ED43AC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24648" r="19608" b="26516"/>
          <a:stretch>
            <a:fillRect/>
          </a:stretch>
        </p:blipFill>
        <p:spPr>
          <a:xfrm rot="5400000">
            <a:off x="4992923" y="2392273"/>
            <a:ext cx="4662425" cy="2608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45827-6531-2E8B-9DF9-8D466FE55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4" y="2879449"/>
            <a:ext cx="5107838" cy="3830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1A064-FBD0-AE3E-AA37-B3FC58710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24540" b="10264"/>
          <a:stretch>
            <a:fillRect/>
          </a:stretch>
        </p:blipFill>
        <p:spPr>
          <a:xfrm rot="5400000">
            <a:off x="7993235" y="2000632"/>
            <a:ext cx="4662425" cy="33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78813"/>
      </p:ext>
    </p:extLst>
  </p:cSld>
  <p:clrMapOvr>
    <a:masterClrMapping/>
  </p:clrMapOvr>
</p:sld>
</file>

<file path=ppt/theme/theme1.xml><?xml version="1.0" encoding="utf-8"?>
<a:theme xmlns:a="http://schemas.openxmlformats.org/drawingml/2006/main" name="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ppt/theme/theme2.xml><?xml version="1.0" encoding="utf-8"?>
<a:theme xmlns:a="http://schemas.openxmlformats.org/drawingml/2006/main" name="1_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b0fb0c-40f9-4728-ad06-baa70c6d2ce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EEA1F80E447B418FA1D47B57B08757" ma:contentTypeVersion="18" ma:contentTypeDescription="Create a new document." ma:contentTypeScope="" ma:versionID="a322d36b80f9f20240e190e6efcf8aa6">
  <xsd:schema xmlns:xsd="http://www.w3.org/2001/XMLSchema" xmlns:xs="http://www.w3.org/2001/XMLSchema" xmlns:p="http://schemas.microsoft.com/office/2006/metadata/properties" xmlns:ns3="0da22d03-a044-4d37-8d61-2e52f45284c7" xmlns:ns4="52b0fb0c-40f9-4728-ad06-baa70c6d2cec" targetNamespace="http://schemas.microsoft.com/office/2006/metadata/properties" ma:root="true" ma:fieldsID="158cbd6f37602bb4da299ac84dbbef6d" ns3:_="" ns4:_="">
    <xsd:import namespace="0da22d03-a044-4d37-8d61-2e52f45284c7"/>
    <xsd:import namespace="52b0fb0c-40f9-4728-ad06-baa70c6d2ce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22d03-a044-4d37-8d61-2e52f452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0fb0c-40f9-4728-ad06-baa70c6d2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A1943-4253-4D5E-8585-0A517D1B3A71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52b0fb0c-40f9-4728-ad06-baa70c6d2cec"/>
    <ds:schemaRef ds:uri="0da22d03-a044-4d37-8d61-2e52f45284c7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0FAFFE-D3CB-4A85-AAB2-E2401B394811}">
  <ds:schemaRefs>
    <ds:schemaRef ds:uri="0da22d03-a044-4d37-8d61-2e52f45284c7"/>
    <ds:schemaRef ds:uri="52b0fb0c-40f9-4728-ad06-baa70c6d2c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7F0D5E-2923-408D-85B5-D50718B09E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4875</TotalTime>
  <Words>129</Words>
  <Application>Microsoft Office PowerPoint</Application>
  <PresentationFormat>Widescreen</PresentationFormat>
  <Paragraphs>24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Corbel</vt:lpstr>
      <vt:lpstr>Franklin Gothic Book</vt:lpstr>
      <vt:lpstr>Franklin Gothic Medium</vt:lpstr>
      <vt:lpstr>Verdana</vt:lpstr>
      <vt:lpstr>2019-1</vt:lpstr>
      <vt:lpstr>1_2019-1</vt:lpstr>
      <vt:lpstr>pfRICH Beam Test Mirror</vt:lpstr>
      <vt:lpstr>Carbon Mirror Machining</vt:lpstr>
      <vt:lpstr>Backing Bonding</vt:lpstr>
      <vt:lpstr>Finished product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ROSES E.7 Materials Science</dc:title>
  <dc:creator>Sushrut Karmarkar</dc:creator>
  <cp:lastModifiedBy>Simon Roger Snydersmith</cp:lastModifiedBy>
  <cp:revision>10</cp:revision>
  <dcterms:created xsi:type="dcterms:W3CDTF">2023-08-01T19:20:09Z</dcterms:created>
  <dcterms:modified xsi:type="dcterms:W3CDTF">2026-04-20T17:29:55Z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0x010100A2EEA1F80E447B418FA1D47B57B08757</vt:lpwstr>
  </property>
  <property fmtid="{D5CDD505-2E9C-101B-9397-08002B2CF9AE}" pid="3" name="MSIP_Label_f7606f69-b0ae-4874-be30-7d43a3c7be10_Enabled">
    <vt:lpwstr>true</vt:lpwstr>
  </property>
  <property fmtid="{D5CDD505-2E9C-101B-9397-08002B2CF9AE}" pid="4" name="MSIP_Label_f7606f69-b0ae-4874-be30-7d43a3c7be10_SetDate">
    <vt:lpwstr>2025-04-14T14:00:47Z</vt:lpwstr>
  </property>
  <property fmtid="{D5CDD505-2E9C-101B-9397-08002B2CF9AE}" pid="5" name="MSIP_Label_f7606f69-b0ae-4874-be30-7d43a3c7be10_Method">
    <vt:lpwstr>Standard</vt:lpwstr>
  </property>
  <property fmtid="{D5CDD505-2E9C-101B-9397-08002B2CF9AE}" pid="6" name="MSIP_Label_f7606f69-b0ae-4874-be30-7d43a3c7be10_Name">
    <vt:lpwstr>defa4170-0d19-0005-0001-bc88714345d2</vt:lpwstr>
  </property>
  <property fmtid="{D5CDD505-2E9C-101B-9397-08002B2CF9AE}" pid="7" name="MSIP_Label_f7606f69-b0ae-4874-be30-7d43a3c7be10_SiteId">
    <vt:lpwstr>4130bd39-7c53-419c-b1e5-8758d6d63f21</vt:lpwstr>
  </property>
  <property fmtid="{D5CDD505-2E9C-101B-9397-08002B2CF9AE}" pid="8" name="MSIP_Label_f7606f69-b0ae-4874-be30-7d43a3c7be10_ActionId">
    <vt:lpwstr>3c69ca5d-2d77-46c9-97e4-9790ac1be3be</vt:lpwstr>
  </property>
  <property fmtid="{D5CDD505-2E9C-101B-9397-08002B2CF9AE}" pid="9" name="MSIP_Label_f7606f69-b0ae-4874-be30-7d43a3c7be10_ContentBits">
    <vt:lpwstr>0</vt:lpwstr>
  </property>
  <property fmtid="{D5CDD505-2E9C-101B-9397-08002B2CF9AE}" pid="10" name="MSIP_Label_f7606f69-b0ae-4874-be30-7d43a3c7be10_Tag">
    <vt:lpwstr>10, 3, 0, 1</vt:lpwstr>
  </property>
</Properties>
</file>