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6CB4E6-9BCC-7B40-86AF-DF437E2E5AA5}" v="668" dt="2026-04-23T15:59:20.566"/>
    <p1510:client id="{7654008B-CD47-40CB-BCDE-2B59CC85388E}" v="1440" dt="2026-04-23T16:32:24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moun, Bob" userId="df2f8141-83e3-4d14-89d8-c4a64028f01e" providerId="ADAL" clId="{11D9C10E-F6F8-4E6B-AAB1-F0ABAB2FBDCF}"/>
    <pc:docChg chg="undo custSel addSld modSld">
      <pc:chgData name="Azmoun, Bob" userId="df2f8141-83e3-4d14-89d8-c4a64028f01e" providerId="ADAL" clId="{11D9C10E-F6F8-4E6B-AAB1-F0ABAB2FBDCF}" dt="2026-04-23T15:59:20.566" v="667" actId="14100"/>
      <pc:docMkLst>
        <pc:docMk/>
      </pc:docMkLst>
      <pc:sldChg chg="addSp delSp modSp mod">
        <pc:chgData name="Azmoun, Bob" userId="df2f8141-83e3-4d14-89d8-c4a64028f01e" providerId="ADAL" clId="{11D9C10E-F6F8-4E6B-AAB1-F0ABAB2FBDCF}" dt="2026-04-23T15:59:20.566" v="667" actId="14100"/>
        <pc:sldMkLst>
          <pc:docMk/>
          <pc:sldMk cId="17541051" sldId="257"/>
        </pc:sldMkLst>
        <pc:spChg chg="add mod">
          <ac:chgData name="Azmoun, Bob" userId="df2f8141-83e3-4d14-89d8-c4a64028f01e" providerId="ADAL" clId="{11D9C10E-F6F8-4E6B-AAB1-F0ABAB2FBDCF}" dt="2026-04-23T15:59:15.496" v="666" actId="1076"/>
          <ac:spMkLst>
            <pc:docMk/>
            <pc:sldMk cId="17541051" sldId="257"/>
            <ac:spMk id="2" creationId="{D8B1BCED-D234-22AC-EC3A-42843C41550D}"/>
          </ac:spMkLst>
        </pc:spChg>
        <pc:spChg chg="mod">
          <ac:chgData name="Azmoun, Bob" userId="df2f8141-83e3-4d14-89d8-c4a64028f01e" providerId="ADAL" clId="{11D9C10E-F6F8-4E6B-AAB1-F0ABAB2FBDCF}" dt="2026-04-23T15:59:20.566" v="667" actId="14100"/>
          <ac:spMkLst>
            <pc:docMk/>
            <pc:sldMk cId="17541051" sldId="257"/>
            <ac:spMk id="5" creationId="{F693BB3E-D5D1-F6BE-F67A-C1F5BEF33E1C}"/>
          </ac:spMkLst>
        </pc:spChg>
        <pc:picChg chg="add del">
          <ac:chgData name="Azmoun, Bob" userId="df2f8141-83e3-4d14-89d8-c4a64028f01e" providerId="ADAL" clId="{11D9C10E-F6F8-4E6B-AAB1-F0ABAB2FBDCF}" dt="2026-04-23T15:58:50.756" v="661" actId="21"/>
          <ac:picMkLst>
            <pc:docMk/>
            <pc:sldMk cId="17541051" sldId="257"/>
            <ac:picMk id="6" creationId="{A9CD0D38-53CF-01D6-DE55-A6C3B483FAF3}"/>
          </ac:picMkLst>
        </pc:picChg>
        <pc:picChg chg="add del mod">
          <ac:chgData name="Azmoun, Bob" userId="df2f8141-83e3-4d14-89d8-c4a64028f01e" providerId="ADAL" clId="{11D9C10E-F6F8-4E6B-AAB1-F0ABAB2FBDCF}" dt="2026-04-23T15:59:11.979" v="665" actId="478"/>
          <ac:picMkLst>
            <pc:docMk/>
            <pc:sldMk cId="17541051" sldId="257"/>
            <ac:picMk id="7" creationId="{050B641A-901B-F939-C7F0-CF634C70F1CD}"/>
          </ac:picMkLst>
        </pc:picChg>
      </pc:sldChg>
      <pc:sldChg chg="addSp modSp new mod">
        <pc:chgData name="Azmoun, Bob" userId="df2f8141-83e3-4d14-89d8-c4a64028f01e" providerId="ADAL" clId="{11D9C10E-F6F8-4E6B-AAB1-F0ABAB2FBDCF}" dt="2026-04-23T15:59:07.057" v="664" actId="1076"/>
        <pc:sldMkLst>
          <pc:docMk/>
          <pc:sldMk cId="2123828395" sldId="262"/>
        </pc:sldMkLst>
        <pc:picChg chg="add mod">
          <ac:chgData name="Azmoun, Bob" userId="df2f8141-83e3-4d14-89d8-c4a64028f01e" providerId="ADAL" clId="{11D9C10E-F6F8-4E6B-AAB1-F0ABAB2FBDCF}" dt="2026-04-23T15:59:07.057" v="664" actId="1076"/>
          <ac:picMkLst>
            <pc:docMk/>
            <pc:sldMk cId="2123828395" sldId="262"/>
            <ac:picMk id="4" creationId="{20B77824-954C-0106-4C8E-8C30444CACE2}"/>
          </ac:picMkLst>
        </pc:picChg>
      </pc:sldChg>
    </pc:docChg>
  </pc:docChgLst>
  <pc:docChgLst>
    <pc:chgData name="Azmoun, Bob" userId="df2f8141-83e3-4d14-89d8-c4a64028f01e" providerId="ADAL" clId="{DA9C1525-1A61-4296-BAE9-88BBDDC06112}"/>
    <pc:docChg chg="undo custSel modSld sldOrd">
      <pc:chgData name="Azmoun, Bob" userId="df2f8141-83e3-4d14-89d8-c4a64028f01e" providerId="ADAL" clId="{DA9C1525-1A61-4296-BAE9-88BBDDC06112}" dt="2026-04-23T16:32:24.571" v="1440" actId="14100"/>
      <pc:docMkLst>
        <pc:docMk/>
      </pc:docMkLst>
      <pc:sldChg chg="modSp mod">
        <pc:chgData name="Azmoun, Bob" userId="df2f8141-83e3-4d14-89d8-c4a64028f01e" providerId="ADAL" clId="{DA9C1525-1A61-4296-BAE9-88BBDDC06112}" dt="2026-04-23T16:27:53.246" v="1425" actId="14100"/>
        <pc:sldMkLst>
          <pc:docMk/>
          <pc:sldMk cId="2380801123" sldId="256"/>
        </pc:sldMkLst>
        <pc:spChg chg="mod">
          <ac:chgData name="Azmoun, Bob" userId="df2f8141-83e3-4d14-89d8-c4a64028f01e" providerId="ADAL" clId="{DA9C1525-1A61-4296-BAE9-88BBDDC06112}" dt="2026-04-23T16:27:53.246" v="1425" actId="14100"/>
          <ac:spMkLst>
            <pc:docMk/>
            <pc:sldMk cId="2380801123" sldId="256"/>
            <ac:spMk id="2" creationId="{EA1F63B1-89FD-90B5-0B40-94AD8DCF9F4E}"/>
          </ac:spMkLst>
        </pc:spChg>
        <pc:spChg chg="mod">
          <ac:chgData name="Azmoun, Bob" userId="df2f8141-83e3-4d14-89d8-c4a64028f01e" providerId="ADAL" clId="{DA9C1525-1A61-4296-BAE9-88BBDDC06112}" dt="2026-04-23T16:11:26.205" v="78" actId="20577"/>
          <ac:spMkLst>
            <pc:docMk/>
            <pc:sldMk cId="2380801123" sldId="256"/>
            <ac:spMk id="3" creationId="{445EFE78-2C58-0C92-9E58-6145A1EA60E7}"/>
          </ac:spMkLst>
        </pc:spChg>
      </pc:sldChg>
      <pc:sldChg chg="modSp mod">
        <pc:chgData name="Azmoun, Bob" userId="df2f8141-83e3-4d14-89d8-c4a64028f01e" providerId="ADAL" clId="{DA9C1525-1A61-4296-BAE9-88BBDDC06112}" dt="2026-04-23T16:27:29.295" v="1421" actId="14100"/>
        <pc:sldMkLst>
          <pc:docMk/>
          <pc:sldMk cId="17541051" sldId="257"/>
        </pc:sldMkLst>
        <pc:spChg chg="mod">
          <ac:chgData name="Azmoun, Bob" userId="df2f8141-83e3-4d14-89d8-c4a64028f01e" providerId="ADAL" clId="{DA9C1525-1A61-4296-BAE9-88BBDDC06112}" dt="2026-04-23T16:27:29.295" v="1421" actId="14100"/>
          <ac:spMkLst>
            <pc:docMk/>
            <pc:sldMk cId="17541051" sldId="257"/>
            <ac:spMk id="2" creationId="{D8B1BCED-D234-22AC-EC3A-42843C41550D}"/>
          </ac:spMkLst>
        </pc:spChg>
        <pc:spChg chg="mod">
          <ac:chgData name="Azmoun, Bob" userId="df2f8141-83e3-4d14-89d8-c4a64028f01e" providerId="ADAL" clId="{DA9C1525-1A61-4296-BAE9-88BBDDC06112}" dt="2026-04-23T16:11:32.926" v="85" actId="20577"/>
          <ac:spMkLst>
            <pc:docMk/>
            <pc:sldMk cId="17541051" sldId="257"/>
            <ac:spMk id="4" creationId="{3F26D539-FC73-4952-D71E-40EFD7EAD5D3}"/>
          </ac:spMkLst>
        </pc:spChg>
        <pc:spChg chg="mod">
          <ac:chgData name="Azmoun, Bob" userId="df2f8141-83e3-4d14-89d8-c4a64028f01e" providerId="ADAL" clId="{DA9C1525-1A61-4296-BAE9-88BBDDC06112}" dt="2026-04-23T16:27:12.907" v="1420" actId="20577"/>
          <ac:spMkLst>
            <pc:docMk/>
            <pc:sldMk cId="17541051" sldId="257"/>
            <ac:spMk id="5" creationId="{F693BB3E-D5D1-F6BE-F67A-C1F5BEF33E1C}"/>
          </ac:spMkLst>
        </pc:spChg>
      </pc:sldChg>
      <pc:sldChg chg="addSp modSp mod">
        <pc:chgData name="Azmoun, Bob" userId="df2f8141-83e3-4d14-89d8-c4a64028f01e" providerId="ADAL" clId="{DA9C1525-1A61-4296-BAE9-88BBDDC06112}" dt="2026-04-23T16:32:24.571" v="1440" actId="14100"/>
        <pc:sldMkLst>
          <pc:docMk/>
          <pc:sldMk cId="40368446" sldId="258"/>
        </pc:sldMkLst>
        <pc:spChg chg="mod">
          <ac:chgData name="Azmoun, Bob" userId="df2f8141-83e3-4d14-89d8-c4a64028f01e" providerId="ADAL" clId="{DA9C1525-1A61-4296-BAE9-88BBDDC06112}" dt="2026-04-23T16:15:16.006" v="404" actId="20577"/>
          <ac:spMkLst>
            <pc:docMk/>
            <pc:sldMk cId="40368446" sldId="258"/>
            <ac:spMk id="2" creationId="{12A4CAC4-BABA-6D69-9F8E-0BFAFE6FE85C}"/>
          </ac:spMkLst>
        </pc:spChg>
        <pc:spChg chg="add mod">
          <ac:chgData name="Azmoun, Bob" userId="df2f8141-83e3-4d14-89d8-c4a64028f01e" providerId="ADAL" clId="{DA9C1525-1A61-4296-BAE9-88BBDDC06112}" dt="2026-04-23T16:32:24.571" v="1440" actId="14100"/>
          <ac:spMkLst>
            <pc:docMk/>
            <pc:sldMk cId="40368446" sldId="258"/>
            <ac:spMk id="4" creationId="{D8C3AADA-D546-C188-05E6-F04C00AD9CD3}"/>
          </ac:spMkLst>
        </pc:spChg>
        <pc:spChg chg="add mod">
          <ac:chgData name="Azmoun, Bob" userId="df2f8141-83e3-4d14-89d8-c4a64028f01e" providerId="ADAL" clId="{DA9C1525-1A61-4296-BAE9-88BBDDC06112}" dt="2026-04-23T16:26:39.783" v="1415" actId="12"/>
          <ac:spMkLst>
            <pc:docMk/>
            <pc:sldMk cId="40368446" sldId="258"/>
            <ac:spMk id="5" creationId="{149C7E5C-1DB2-C577-0566-29DE8EA34240}"/>
          </ac:spMkLst>
        </pc:spChg>
        <pc:spChg chg="add mod">
          <ac:chgData name="Azmoun, Bob" userId="df2f8141-83e3-4d14-89d8-c4a64028f01e" providerId="ADAL" clId="{DA9C1525-1A61-4296-BAE9-88BBDDC06112}" dt="2026-04-23T16:23:10.625" v="1105" actId="20577"/>
          <ac:spMkLst>
            <pc:docMk/>
            <pc:sldMk cId="40368446" sldId="258"/>
            <ac:spMk id="8" creationId="{0645DA50-3CD5-1C32-7900-B85F5EC3723E}"/>
          </ac:spMkLst>
        </pc:spChg>
        <pc:picChg chg="add mod">
          <ac:chgData name="Azmoun, Bob" userId="df2f8141-83e3-4d14-89d8-c4a64028f01e" providerId="ADAL" clId="{DA9C1525-1A61-4296-BAE9-88BBDDC06112}" dt="2026-04-23T16:15:58.108" v="413" actId="1076"/>
          <ac:picMkLst>
            <pc:docMk/>
            <pc:sldMk cId="40368446" sldId="258"/>
            <ac:picMk id="3" creationId="{C012E040-45C4-5A98-EC72-0B04BBEE7468}"/>
          </ac:picMkLst>
        </pc:picChg>
        <pc:picChg chg="mod">
          <ac:chgData name="Azmoun, Bob" userId="df2f8141-83e3-4d14-89d8-c4a64028f01e" providerId="ADAL" clId="{DA9C1525-1A61-4296-BAE9-88BBDDC06112}" dt="2026-04-23T16:22:30.023" v="1073" actId="1076"/>
          <ac:picMkLst>
            <pc:docMk/>
            <pc:sldMk cId="40368446" sldId="258"/>
            <ac:picMk id="6" creationId="{6A55F78A-D817-4DFD-188B-BCC66657F232}"/>
          </ac:picMkLst>
        </pc:picChg>
        <pc:picChg chg="add mod">
          <ac:chgData name="Azmoun, Bob" userId="df2f8141-83e3-4d14-89d8-c4a64028f01e" providerId="ADAL" clId="{DA9C1525-1A61-4296-BAE9-88BBDDC06112}" dt="2026-04-23T16:22:33.826" v="1074" actId="1076"/>
          <ac:picMkLst>
            <pc:docMk/>
            <pc:sldMk cId="40368446" sldId="258"/>
            <ac:picMk id="7" creationId="{8CEB87CA-1937-D60B-0633-5F069F95E1DF}"/>
          </ac:picMkLst>
        </pc:picChg>
      </pc:sldChg>
      <pc:sldChg chg="addSp modSp mod">
        <pc:chgData name="Azmoun, Bob" userId="df2f8141-83e3-4d14-89d8-c4a64028f01e" providerId="ADAL" clId="{DA9C1525-1A61-4296-BAE9-88BBDDC06112}" dt="2026-04-23T16:29:17.865" v="1435" actId="313"/>
        <pc:sldMkLst>
          <pc:docMk/>
          <pc:sldMk cId="303487623" sldId="259"/>
        </pc:sldMkLst>
        <pc:spChg chg="mod">
          <ac:chgData name="Azmoun, Bob" userId="df2f8141-83e3-4d14-89d8-c4a64028f01e" providerId="ADAL" clId="{DA9C1525-1A61-4296-BAE9-88BBDDC06112}" dt="2026-04-23T16:17:52.388" v="649" actId="20577"/>
          <ac:spMkLst>
            <pc:docMk/>
            <pc:sldMk cId="303487623" sldId="259"/>
            <ac:spMk id="2" creationId="{EBA7304F-28C1-2AEB-85AD-FC3CED7E0383}"/>
          </ac:spMkLst>
        </pc:spChg>
        <pc:spChg chg="add mod">
          <ac:chgData name="Azmoun, Bob" userId="df2f8141-83e3-4d14-89d8-c4a64028f01e" providerId="ADAL" clId="{DA9C1525-1A61-4296-BAE9-88BBDDC06112}" dt="2026-04-23T16:29:17.865" v="1435" actId="313"/>
          <ac:spMkLst>
            <pc:docMk/>
            <pc:sldMk cId="303487623" sldId="259"/>
            <ac:spMk id="3" creationId="{2FA06074-3EB8-B9F1-893F-8260AD154782}"/>
          </ac:spMkLst>
        </pc:spChg>
        <pc:picChg chg="mod">
          <ac:chgData name="Azmoun, Bob" userId="df2f8141-83e3-4d14-89d8-c4a64028f01e" providerId="ADAL" clId="{DA9C1525-1A61-4296-BAE9-88BBDDC06112}" dt="2026-04-23T16:17:48.773" v="639" actId="1076"/>
          <ac:picMkLst>
            <pc:docMk/>
            <pc:sldMk cId="303487623" sldId="259"/>
            <ac:picMk id="4" creationId="{481381F0-3F54-DFA5-E27D-3D8D0B6C57D1}"/>
          </ac:picMkLst>
        </pc:picChg>
      </pc:sldChg>
      <pc:sldChg chg="addSp delSp modSp mod">
        <pc:chgData name="Azmoun, Bob" userId="df2f8141-83e3-4d14-89d8-c4a64028f01e" providerId="ADAL" clId="{DA9C1525-1A61-4296-BAE9-88BBDDC06112}" dt="2026-04-23T16:26:22.648" v="1412" actId="1076"/>
        <pc:sldMkLst>
          <pc:docMk/>
          <pc:sldMk cId="2299495344" sldId="260"/>
        </pc:sldMkLst>
        <pc:spChg chg="mod">
          <ac:chgData name="Azmoun, Bob" userId="df2f8141-83e3-4d14-89d8-c4a64028f01e" providerId="ADAL" clId="{DA9C1525-1A61-4296-BAE9-88BBDDC06112}" dt="2026-04-23T16:19:44.113" v="854" actId="20577"/>
          <ac:spMkLst>
            <pc:docMk/>
            <pc:sldMk cId="2299495344" sldId="260"/>
            <ac:spMk id="2" creationId="{1FB7401B-97CD-6351-D3CE-398ACF5F0217}"/>
          </ac:spMkLst>
        </pc:spChg>
        <pc:spChg chg="add mod">
          <ac:chgData name="Azmoun, Bob" userId="df2f8141-83e3-4d14-89d8-c4a64028f01e" providerId="ADAL" clId="{DA9C1525-1A61-4296-BAE9-88BBDDC06112}" dt="2026-04-23T16:26:22.648" v="1412" actId="1076"/>
          <ac:spMkLst>
            <pc:docMk/>
            <pc:sldMk cId="2299495344" sldId="260"/>
            <ac:spMk id="3" creationId="{5CC678CC-35AC-2CEE-9F48-39D5BE27FF3E}"/>
          </ac:spMkLst>
        </pc:spChg>
        <pc:picChg chg="del">
          <ac:chgData name="Azmoun, Bob" userId="df2f8141-83e3-4d14-89d8-c4a64028f01e" providerId="ADAL" clId="{DA9C1525-1A61-4296-BAE9-88BBDDC06112}" dt="2026-04-23T16:19:32.422" v="831" actId="478"/>
          <ac:picMkLst>
            <pc:docMk/>
            <pc:sldMk cId="2299495344" sldId="260"/>
            <ac:picMk id="4" creationId="{ECEFD1CB-3F30-2D08-72E7-371EE055F54F}"/>
          </ac:picMkLst>
        </pc:picChg>
        <pc:picChg chg="mod">
          <ac:chgData name="Azmoun, Bob" userId="df2f8141-83e3-4d14-89d8-c4a64028f01e" providerId="ADAL" clId="{DA9C1525-1A61-4296-BAE9-88BBDDC06112}" dt="2026-04-23T16:19:35.159" v="832" actId="1076"/>
          <ac:picMkLst>
            <pc:docMk/>
            <pc:sldMk cId="2299495344" sldId="260"/>
            <ac:picMk id="6" creationId="{5BA9ADA3-3ABF-98E6-94F3-CDCCFB2CEDC8}"/>
          </ac:picMkLst>
        </pc:picChg>
      </pc:sldChg>
      <pc:sldChg chg="addSp delSp modSp mod">
        <pc:chgData name="Azmoun, Bob" userId="df2f8141-83e3-4d14-89d8-c4a64028f01e" providerId="ADAL" clId="{DA9C1525-1A61-4296-BAE9-88BBDDC06112}" dt="2026-04-23T16:29:00.839" v="1434" actId="20577"/>
        <pc:sldMkLst>
          <pc:docMk/>
          <pc:sldMk cId="3468907952" sldId="261"/>
        </pc:sldMkLst>
        <pc:spChg chg="mod">
          <ac:chgData name="Azmoun, Bob" userId="df2f8141-83e3-4d14-89d8-c4a64028f01e" providerId="ADAL" clId="{DA9C1525-1A61-4296-BAE9-88BBDDC06112}" dt="2026-04-23T16:23:36.909" v="1142" actId="20577"/>
          <ac:spMkLst>
            <pc:docMk/>
            <pc:sldMk cId="3468907952" sldId="261"/>
            <ac:spMk id="2" creationId="{9BA53F40-F40E-1561-F052-B9227158653F}"/>
          </ac:spMkLst>
        </pc:spChg>
        <pc:spChg chg="add mod">
          <ac:chgData name="Azmoun, Bob" userId="df2f8141-83e3-4d14-89d8-c4a64028f01e" providerId="ADAL" clId="{DA9C1525-1A61-4296-BAE9-88BBDDC06112}" dt="2026-04-23T16:29:00.839" v="1434" actId="20577"/>
          <ac:spMkLst>
            <pc:docMk/>
            <pc:sldMk cId="3468907952" sldId="261"/>
            <ac:spMk id="3" creationId="{7B990068-6CD2-B0B6-0080-330537D95C62}"/>
          </ac:spMkLst>
        </pc:spChg>
        <pc:picChg chg="del">
          <ac:chgData name="Azmoun, Bob" userId="df2f8141-83e3-4d14-89d8-c4a64028f01e" providerId="ADAL" clId="{DA9C1525-1A61-4296-BAE9-88BBDDC06112}" dt="2026-04-23T16:22:14.261" v="1069" actId="21"/>
          <ac:picMkLst>
            <pc:docMk/>
            <pc:sldMk cId="3468907952" sldId="261"/>
            <ac:picMk id="6" creationId="{8CEB87CA-1937-D60B-0633-5F069F95E1DF}"/>
          </ac:picMkLst>
        </pc:picChg>
      </pc:sldChg>
      <pc:sldChg chg="addSp modSp mod ord">
        <pc:chgData name="Azmoun, Bob" userId="df2f8141-83e3-4d14-89d8-c4a64028f01e" providerId="ADAL" clId="{DA9C1525-1A61-4296-BAE9-88BBDDC06112}" dt="2026-04-23T16:28:45.925" v="1433" actId="20577"/>
        <pc:sldMkLst>
          <pc:docMk/>
          <pc:sldMk cId="2123828395" sldId="262"/>
        </pc:sldMkLst>
        <pc:spChg chg="mod">
          <ac:chgData name="Azmoun, Bob" userId="df2f8141-83e3-4d14-89d8-c4a64028f01e" providerId="ADAL" clId="{DA9C1525-1A61-4296-BAE9-88BBDDC06112}" dt="2026-04-23T16:13:30.537" v="258" actId="20577"/>
          <ac:spMkLst>
            <pc:docMk/>
            <pc:sldMk cId="2123828395" sldId="262"/>
            <ac:spMk id="2" creationId="{6B944EF0-88F7-139B-C418-F003565812AF}"/>
          </ac:spMkLst>
        </pc:spChg>
        <pc:spChg chg="add mod">
          <ac:chgData name="Azmoun, Bob" userId="df2f8141-83e3-4d14-89d8-c4a64028f01e" providerId="ADAL" clId="{DA9C1525-1A61-4296-BAE9-88BBDDC06112}" dt="2026-04-23T16:28:45.925" v="1433" actId="20577"/>
          <ac:spMkLst>
            <pc:docMk/>
            <pc:sldMk cId="2123828395" sldId="262"/>
            <ac:spMk id="3" creationId="{4A50DF46-7FE2-775B-8030-5713E31C5637}"/>
          </ac:spMkLst>
        </pc:spChg>
        <pc:picChg chg="mod">
          <ac:chgData name="Azmoun, Bob" userId="df2f8141-83e3-4d14-89d8-c4a64028f01e" providerId="ADAL" clId="{DA9C1525-1A61-4296-BAE9-88BBDDC06112}" dt="2026-04-23T16:13:35.886" v="260" actId="1076"/>
          <ac:picMkLst>
            <pc:docMk/>
            <pc:sldMk cId="2123828395" sldId="262"/>
            <ac:picMk id="4" creationId="{20B77824-954C-0106-4C8E-8C30444CAC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12EA-B7C4-FD64-E64A-D45E5280B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15144-42FD-19E6-0526-0F7C61252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98F96-3EF7-1658-61DE-07BD15B4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AB65-75B2-7AA3-8424-C8E64012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68DF1-21B1-E824-4801-0665C2F3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0CE8-C95E-3BAF-36A7-1E9F5EED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ADC22-88D6-2422-EE63-93C20E1D9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D7898-28CA-6953-F76A-DC001FBA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8678F-8DDE-B1DE-B44C-E739193B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C4FE7-0CC3-5521-B306-07C85624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1B805-4A9F-9580-B047-C945874AA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8E806-B54A-55B6-6098-5E331A129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D6C9C-0F08-7C2A-1C5D-54054B5F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90F19-8980-F593-F697-60E68890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AEFEC-23C3-5475-4DA6-CD8ED008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2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B387-2382-60B4-2ABB-A82142BD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3BE4-AD48-B988-974D-7384ED47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10BC7-0BC9-8566-71AD-167EB0791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9DAB-9E8A-F76A-46A0-74CE5436C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5EB3B-FD59-9847-70C1-C6C2AAD7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6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45DE-853B-A31F-6A13-E3B04551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9DEBF-B4F9-6D8F-F158-791A1AB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8AB43-8E54-0A8F-EA70-552A8F15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60EEE-8BF0-4833-D99F-AD24F391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E93B5-91B6-47B8-612B-5F08814CE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8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8FBD3-7DBE-7EC0-2F02-FA47F33D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A8266-7A08-C1B4-EE40-0FB9F9063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1CAE1-31B2-3C54-EAAC-271A34479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5F3DE-EF04-227A-8C04-29B1A59E5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925AE-BC76-CDFC-F476-D39B41BEC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FB8F9-DFB0-2B52-372E-9E895D57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5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83732-35A5-7BFF-DF9B-E017DDB8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36BA6-CFB2-9E50-F72A-3672DED03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9338A-5AEB-C6BB-65BA-38725FB25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83B235-185E-6C2F-8846-BFD83A402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0CB99-7C9D-96A4-6180-98B533B08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E818D-B87F-822C-EE60-86542383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61EC3-0912-B0BB-2214-0A96E4F6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3A0229-191C-2102-FEB8-C1E07F49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1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2652-4057-7468-C699-0F942A66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15D2F-88ED-157D-AFB2-2F72098C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1E782-C08F-2010-4B4E-D6C6FB1C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AA19C-5F1B-AD2E-3AE2-A1E4BFC5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542F37-6BCD-59C6-7BD9-05285624C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9CEAB-8A3A-7866-0354-7B26B9B8A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A1E9-BED0-6E8B-232F-1FEFF013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ED85-BC77-A69D-90E2-2037DF84B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5E23C-94C5-DF7C-DB2A-41F41867A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ED590-2EA3-CE77-AD13-25B1609F1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DA9E3-2DCC-CFC7-93BB-A0593786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48E0B-9878-8F96-9BEC-4D165FD4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AD52E-6B45-8641-477F-70E6149F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1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8B033-C8DD-5231-40CE-6DEFBB960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CA53E7-1BE7-BDAC-AA01-C920560E1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1ED3F-62CB-E5DD-CB95-3F35807CA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EC0D1-D4D0-4E46-A541-EE83F4C6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07A01-DEA2-1918-C917-E7AAB5C9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2D152-73D5-FC60-E53A-CCCA5351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F1F10-73F3-BDC2-F217-1FC5DC94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B3E74-3F8D-32F3-7FC3-725D9B9D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DDE01-801C-E4CE-AA10-8E5165A06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D76757-6651-41A5-998E-E06A3E349E8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E81DD-40D8-4C9C-2493-6CBA82513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9F241-543B-0CB6-573C-99A0FAA47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B103A-6DE1-41E2-8F98-E11126E6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63B1-89FD-90B5-0B40-94AD8DCF9F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CERN </a:t>
            </a:r>
            <a:br>
              <a:rPr lang="en-US" dirty="0"/>
            </a:br>
            <a:r>
              <a:rPr lang="en-US" dirty="0"/>
              <a:t>Test Beam: Construction and Installation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EFE78-2C58-0C92-9E58-6145A1EA60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4/22/2026</a:t>
            </a:r>
          </a:p>
          <a:p>
            <a:r>
              <a:rPr lang="en-US" dirty="0"/>
              <a:t>Bob Azmoun, BNL</a:t>
            </a:r>
          </a:p>
        </p:txBody>
      </p:sp>
    </p:spTree>
    <p:extLst>
      <p:ext uri="{BB962C8B-B14F-4D97-AF65-F5344CB8AC3E}">
        <p14:creationId xmlns:p14="http://schemas.microsoft.com/office/powerpoint/2010/main" val="238080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6D539-FC73-4952-D71E-40EFD7EA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3BB3E-D5D1-F6BE-F67A-C1F5BEF33E1C}"/>
              </a:ext>
            </a:extLst>
          </p:cNvPr>
          <p:cNvSpPr txBox="1"/>
          <p:nvPr/>
        </p:nvSpPr>
        <p:spPr>
          <a:xfrm>
            <a:off x="573128" y="1782945"/>
            <a:ext cx="6679890" cy="43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Progress on items this past week…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Velmex</a:t>
            </a:r>
            <a:r>
              <a:rPr lang="en-US" dirty="0"/>
              <a:t> motors/stages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Diving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HRPPD base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GEM layer testing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Paddle counter (thick and thin)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Bracket for mounting 8020 chassis to DESY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Cable stress relief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reconfigure crates on top of 8020 chassis to include NIM crate for trigger timing purposes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LED fiber + diffuser: route fiber to interior of dark box, mount </a:t>
            </a:r>
            <a:r>
              <a:rPr lang="en-US" dirty="0" err="1"/>
              <a:t>fiber+diffuser</a:t>
            </a:r>
            <a:r>
              <a:rPr lang="en-US" dirty="0"/>
              <a:t> combo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Route N2 gas line interior to dark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1BCED-D234-22AC-EC3A-42843C41550D}"/>
              </a:ext>
            </a:extLst>
          </p:cNvPr>
          <p:cNvSpPr txBox="1"/>
          <p:nvPr/>
        </p:nvSpPr>
        <p:spPr>
          <a:xfrm>
            <a:off x="7853272" y="1782945"/>
            <a:ext cx="41086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/>
              <a:t>Logistics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Shipping date: May 6 (need to schedule riggers)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Gas ordered thru CERN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Internal CERN shipment from SPS to PS in progress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Must adapt to Swiss power outlet receptacles (all devices are compatible with 230VAC)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Will bring a few high power 230VAC </a:t>
            </a:r>
            <a:r>
              <a:rPr lang="en-US" dirty="0">
                <a:sym typeface="Wingdings" panose="05000000000000000000" pitchFamily="2" charset="2"/>
              </a:rPr>
              <a:t>120VAC step down transformers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CAC4-BABA-6D69-9F8E-0BFAFE6FE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8020 </a:t>
            </a:r>
            <a:r>
              <a:rPr lang="en-US" dirty="0" err="1"/>
              <a:t>Chasis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5F78A-D817-4DFD-188B-BCC66657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16963"/>
            <a:ext cx="5295848" cy="3970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2E040-45C4-5A98-EC72-0B04BBEE7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83" y="1516963"/>
            <a:ext cx="3257550" cy="434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C3AADA-D546-C188-05E6-F04C00AD9CD3}"/>
              </a:ext>
            </a:extLst>
          </p:cNvPr>
          <p:cNvSpPr txBox="1"/>
          <p:nvPr/>
        </p:nvSpPr>
        <p:spPr>
          <a:xfrm>
            <a:off x="166777" y="6044242"/>
            <a:ext cx="462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holes drilled and tapped for HRPPD baseplate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C7E5C-1DB2-C577-0566-29DE8EA34240}"/>
              </a:ext>
            </a:extLst>
          </p:cNvPr>
          <p:cNvSpPr txBox="1"/>
          <p:nvPr/>
        </p:nvSpPr>
        <p:spPr>
          <a:xfrm>
            <a:off x="5135625" y="5704969"/>
            <a:ext cx="5295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Assembly of chassis is more or less complete; need to add place for NIM crate and add additional brackets for paddle counters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EB87CA-1937-D60B-0633-5F069F95E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092" y="1109801"/>
            <a:ext cx="2541068" cy="190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45DA50-3CD5-1C32-7900-B85F5EC3723E}"/>
              </a:ext>
            </a:extLst>
          </p:cNvPr>
          <p:cNvSpPr txBox="1"/>
          <p:nvPr/>
        </p:nvSpPr>
        <p:spPr>
          <a:xfrm>
            <a:off x="10172648" y="3035251"/>
            <a:ext cx="1815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Thick paddle counter</a:t>
            </a:r>
          </a:p>
        </p:txBody>
      </p:sp>
    </p:spTree>
    <p:extLst>
      <p:ext uri="{BB962C8B-B14F-4D97-AF65-F5344CB8AC3E}">
        <p14:creationId xmlns:p14="http://schemas.microsoft.com/office/powerpoint/2010/main" val="4036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304F-28C1-2AEB-85AD-FC3CED7E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381F0-3F54-DFA5-E27D-3D8D0B6C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348" b="5355"/>
          <a:stretch>
            <a:fillRect/>
          </a:stretch>
        </p:blipFill>
        <p:spPr>
          <a:xfrm>
            <a:off x="6182681" y="1937968"/>
            <a:ext cx="4413584" cy="4313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06074-3EB8-B9F1-893F-8260AD154782}"/>
              </a:ext>
            </a:extLst>
          </p:cNvPr>
          <p:cNvSpPr txBox="1"/>
          <p:nvPr/>
        </p:nvSpPr>
        <p:spPr>
          <a:xfrm>
            <a:off x="322053" y="2398144"/>
            <a:ext cx="5365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GEM layer is set up on test bench (gas flowing, HV connected, DAQ working)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start tests today to verify operation</a:t>
            </a:r>
          </a:p>
        </p:txBody>
      </p:sp>
    </p:spTree>
    <p:extLst>
      <p:ext uri="{BB962C8B-B14F-4D97-AF65-F5344CB8AC3E}">
        <p14:creationId xmlns:p14="http://schemas.microsoft.com/office/powerpoint/2010/main" val="303487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7401B-97CD-6351-D3CE-398ACF5F0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Velmex</a:t>
            </a:r>
            <a:r>
              <a:rPr lang="en-US" dirty="0"/>
              <a:t> stage assembled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9ADA3-3ABF-98E6-94F3-CDCCFB2CE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57" y="2195574"/>
            <a:ext cx="4878075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C678CC-35AC-2CEE-9F48-39D5BE27FF3E}"/>
              </a:ext>
            </a:extLst>
          </p:cNvPr>
          <p:cNvSpPr txBox="1"/>
          <p:nvPr/>
        </p:nvSpPr>
        <p:spPr>
          <a:xfrm>
            <a:off x="310551" y="2165533"/>
            <a:ext cx="5175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Velmex</a:t>
            </a:r>
            <a:r>
              <a:rPr lang="en-US" dirty="0"/>
              <a:t> XY-stage for moving positioning the HRPPD+(MCP-PMT x 2)+Finger counter assembly in the beam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assemble the detector assembly on a base plate and mount to stage</a:t>
            </a:r>
          </a:p>
        </p:txBody>
      </p:sp>
    </p:spTree>
    <p:extLst>
      <p:ext uri="{BB962C8B-B14F-4D97-AF65-F5344CB8AC3E}">
        <p14:creationId xmlns:p14="http://schemas.microsoft.com/office/powerpoint/2010/main" val="229949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3F40-F40E-1561-F052-B9227158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“Diving board” for Aerogel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9DD47-C5A5-F7F4-2E80-37C7FA78F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204" y="2338302"/>
            <a:ext cx="4904596" cy="367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990068-6CD2-B0B6-0080-330537D95C62}"/>
              </a:ext>
            </a:extLst>
          </p:cNvPr>
          <p:cNvSpPr txBox="1"/>
          <p:nvPr/>
        </p:nvSpPr>
        <p:spPr>
          <a:xfrm>
            <a:off x="661359" y="2467155"/>
            <a:ext cx="5492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fixture that holds the motor stage which moves the aerogel tile longitudinally in the expansion volume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some engineering to be sturdy enough to minimize sagging</a:t>
            </a:r>
          </a:p>
        </p:txBody>
      </p:sp>
    </p:spTree>
    <p:extLst>
      <p:ext uri="{BB962C8B-B14F-4D97-AF65-F5344CB8AC3E}">
        <p14:creationId xmlns:p14="http://schemas.microsoft.com/office/powerpoint/2010/main" val="346890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4EF0-88F7-139B-C418-F0035658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“Swiss” Outlets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77824-954C-0106-4C8E-8C30444C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834" y="1642075"/>
            <a:ext cx="6028187" cy="4521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50DF46-7FE2-775B-8030-5713E31C5637}"/>
              </a:ext>
            </a:extLst>
          </p:cNvPr>
          <p:cNvSpPr txBox="1"/>
          <p:nvPr/>
        </p:nvSpPr>
        <p:spPr>
          <a:xfrm>
            <a:off x="241539" y="2260120"/>
            <a:ext cx="4186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purchase adaptors to plug our equipment into Swiss outlets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Waiting on CERN safety office to confirm this is Ok</a:t>
            </a:r>
          </a:p>
        </p:txBody>
      </p:sp>
    </p:spTree>
    <p:extLst>
      <p:ext uri="{BB962C8B-B14F-4D97-AF65-F5344CB8AC3E}">
        <p14:creationId xmlns:p14="http://schemas.microsoft.com/office/powerpoint/2010/main" val="2123828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Office PowerPoint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Wingdings</vt:lpstr>
      <vt:lpstr>Office Theme</vt:lpstr>
      <vt:lpstr>CERN  Test Beam: Construction and Installation</vt:lpstr>
      <vt:lpstr>Updates</vt:lpstr>
      <vt:lpstr>8020 Chasis</vt:lpstr>
      <vt:lpstr>GEM Layers</vt:lpstr>
      <vt:lpstr>Velmex stage assembled</vt:lpstr>
      <vt:lpstr>“Diving board” for Aerogel assembly</vt:lpstr>
      <vt:lpstr>CERN “Swiss” Outlets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Azmoun, Bob</dc:creator>
  <cp:lastModifiedBy>Bob Azmoun</cp:lastModifiedBy>
  <cp:revision>1</cp:revision>
  <dcterms:created xsi:type="dcterms:W3CDTF">2026-04-23T14:08:51Z</dcterms:created>
  <dcterms:modified xsi:type="dcterms:W3CDTF">2026-04-23T16:32:48Z</dcterms:modified>
</cp:coreProperties>
</file>