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3"/>
  </p:notesMasterIdLst>
  <p:sldIdLst>
    <p:sldId id="4079" r:id="rId5"/>
    <p:sldId id="4090" r:id="rId6"/>
    <p:sldId id="4083" r:id="rId7"/>
    <p:sldId id="4084" r:id="rId8"/>
    <p:sldId id="4085" r:id="rId9"/>
    <p:sldId id="4086" r:id="rId10"/>
    <p:sldId id="4087" r:id="rId11"/>
    <p:sldId id="40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C1628-7D32-48BD-8C2C-E75477E742B8}" v="16" dt="2026-05-18T06:00:30.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0016" autoAdjust="0"/>
  </p:normalViewPr>
  <p:slideViewPr>
    <p:cSldViewPr snapToGrid="0">
      <p:cViewPr varScale="1">
        <p:scale>
          <a:sx n="83" d="100"/>
          <a:sy n="83" d="100"/>
        </p:scale>
        <p:origin x="114" y="306"/>
      </p:cViewPr>
      <p:guideLst/>
    </p:cSldViewPr>
  </p:slideViewPr>
  <p:outlineViewPr>
    <p:cViewPr>
      <p:scale>
        <a:sx n="33" d="100"/>
        <a:sy n="33" d="100"/>
      </p:scale>
      <p:origin x="0" y="-2730"/>
    </p:cViewPr>
  </p:outlineViewPr>
  <p:notesTextViewPr>
    <p:cViewPr>
      <p:scale>
        <a:sx n="3" d="2"/>
        <a:sy n="3" d="2"/>
      </p:scale>
      <p:origin x="0" y="0"/>
    </p:cViewPr>
  </p:notesTextViewPr>
  <p:sorterViewPr>
    <p:cViewPr>
      <p:scale>
        <a:sx n="100" d="100"/>
        <a:sy n="100" d="100"/>
      </p:scale>
      <p:origin x="0" y="-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Landgraf" userId="367c8676d18b2324" providerId="LiveId" clId="{E54AE131-3580-4EAA-8084-1AB84D4DD97D}"/>
    <pc:docChg chg="undo custSel addSld delSld modSld sldOrd modMainMaster">
      <pc:chgData name="Jeff Landgraf" userId="367c8676d18b2324" providerId="LiveId" clId="{E54AE131-3580-4EAA-8084-1AB84D4DD97D}" dt="2026-05-18T06:09:42.310" v="6785" actId="20577"/>
      <pc:docMkLst>
        <pc:docMk/>
      </pc:docMkLst>
      <pc:sldChg chg="addSp delSp modSp del mod delAnim">
        <pc:chgData name="Jeff Landgraf" userId="367c8676d18b2324" providerId="LiveId" clId="{E54AE131-3580-4EAA-8084-1AB84D4DD97D}" dt="2026-05-18T05:19:51.924" v="4444" actId="47"/>
        <pc:sldMkLst>
          <pc:docMk/>
          <pc:sldMk cId="3559129590" sldId="4078"/>
        </pc:sldMkLst>
        <pc:spChg chg="del mod">
          <ac:chgData name="Jeff Landgraf" userId="367c8676d18b2324" providerId="LiveId" clId="{E54AE131-3580-4EAA-8084-1AB84D4DD97D}" dt="2026-05-18T00:37:10.423" v="1264" actId="478"/>
          <ac:spMkLst>
            <pc:docMk/>
            <pc:sldMk cId="3559129590" sldId="4078"/>
            <ac:spMk id="3" creationId="{7DA8DB9E-1DC8-D2AB-7632-D663CE8BABC0}"/>
          </ac:spMkLst>
        </pc:spChg>
        <pc:spChg chg="del mod">
          <ac:chgData name="Jeff Landgraf" userId="367c8676d18b2324" providerId="LiveId" clId="{E54AE131-3580-4EAA-8084-1AB84D4DD97D}" dt="2026-05-18T00:37:00.747" v="1262" actId="478"/>
          <ac:spMkLst>
            <pc:docMk/>
            <pc:sldMk cId="3559129590" sldId="4078"/>
            <ac:spMk id="4" creationId="{EA5621DA-5737-634E-7A55-EFC9C4ADEED1}"/>
          </ac:spMkLst>
        </pc:spChg>
        <pc:spChg chg="del">
          <ac:chgData name="Jeff Landgraf" userId="367c8676d18b2324" providerId="LiveId" clId="{E54AE131-3580-4EAA-8084-1AB84D4DD97D}" dt="2026-05-18T00:36:52.933" v="1260" actId="478"/>
          <ac:spMkLst>
            <pc:docMk/>
            <pc:sldMk cId="3559129590" sldId="4078"/>
            <ac:spMk id="6" creationId="{3ABBD949-3F4A-1544-D323-81352C9E2398}"/>
          </ac:spMkLst>
        </pc:spChg>
        <pc:graphicFrameChg chg="add mod modGraphic">
          <ac:chgData name="Jeff Landgraf" userId="367c8676d18b2324" providerId="LiveId" clId="{E54AE131-3580-4EAA-8084-1AB84D4DD97D}" dt="2026-05-18T04:42:41.216" v="3799" actId="14100"/>
          <ac:graphicFrameMkLst>
            <pc:docMk/>
            <pc:sldMk cId="3559129590" sldId="4078"/>
            <ac:graphicFrameMk id="5" creationId="{656A79F4-351A-D701-40B2-A3F0435511EB}"/>
          </ac:graphicFrameMkLst>
        </pc:graphicFrameChg>
        <pc:graphicFrameChg chg="modGraphic">
          <ac:chgData name="Jeff Landgraf" userId="367c8676d18b2324" providerId="LiveId" clId="{E54AE131-3580-4EAA-8084-1AB84D4DD97D}" dt="2026-05-18T04:28:57.191" v="3253" actId="20577"/>
          <ac:graphicFrameMkLst>
            <pc:docMk/>
            <pc:sldMk cId="3559129590" sldId="4078"/>
            <ac:graphicFrameMk id="10" creationId="{4A4DBD7A-E2FF-4C5F-0AAB-B11F7AC03C48}"/>
          </ac:graphicFrameMkLst>
        </pc:graphicFrameChg>
      </pc:sldChg>
      <pc:sldChg chg="modSp mod">
        <pc:chgData name="Jeff Landgraf" userId="367c8676d18b2324" providerId="LiveId" clId="{E54AE131-3580-4EAA-8084-1AB84D4DD97D}" dt="2026-05-18T05:20:24.092" v="4462" actId="20577"/>
        <pc:sldMkLst>
          <pc:docMk/>
          <pc:sldMk cId="1164670578" sldId="4079"/>
        </pc:sldMkLst>
        <pc:spChg chg="mod">
          <ac:chgData name="Jeff Landgraf" userId="367c8676d18b2324" providerId="LiveId" clId="{E54AE131-3580-4EAA-8084-1AB84D4DD97D}" dt="2026-05-18T05:20:24.092" v="4462" actId="20577"/>
          <ac:spMkLst>
            <pc:docMk/>
            <pc:sldMk cId="1164670578" sldId="4079"/>
            <ac:spMk id="2" creationId="{5EA8681B-EE0C-D48F-4F56-80DC0F23BF51}"/>
          </ac:spMkLst>
        </pc:spChg>
      </pc:sldChg>
      <pc:sldChg chg="del">
        <pc:chgData name="Jeff Landgraf" userId="367c8676d18b2324" providerId="LiveId" clId="{E54AE131-3580-4EAA-8084-1AB84D4DD97D}" dt="2026-05-18T05:19:54.466" v="4445" actId="47"/>
        <pc:sldMkLst>
          <pc:docMk/>
          <pc:sldMk cId="854818962" sldId="4080"/>
        </pc:sldMkLst>
      </pc:sldChg>
      <pc:sldChg chg="del">
        <pc:chgData name="Jeff Landgraf" userId="367c8676d18b2324" providerId="LiveId" clId="{E54AE131-3580-4EAA-8084-1AB84D4DD97D}" dt="2026-05-18T05:20:50.529" v="4463" actId="47"/>
        <pc:sldMkLst>
          <pc:docMk/>
          <pc:sldMk cId="2554451532" sldId="4081"/>
        </pc:sldMkLst>
      </pc:sldChg>
      <pc:sldChg chg="del">
        <pc:chgData name="Jeff Landgraf" userId="367c8676d18b2324" providerId="LiveId" clId="{E54AE131-3580-4EAA-8084-1AB84D4DD97D}" dt="2026-05-18T05:19:50.688" v="4443" actId="47"/>
        <pc:sldMkLst>
          <pc:docMk/>
          <pc:sldMk cId="2058235596" sldId="4082"/>
        </pc:sldMkLst>
      </pc:sldChg>
      <pc:sldChg chg="addSp modSp new mod ord modAnim">
        <pc:chgData name="Jeff Landgraf" userId="367c8676d18b2324" providerId="LiveId" clId="{E54AE131-3580-4EAA-8084-1AB84D4DD97D}" dt="2026-05-18T06:09:42.310" v="6785" actId="20577"/>
        <pc:sldMkLst>
          <pc:docMk/>
          <pc:sldMk cId="482185485" sldId="4083"/>
        </pc:sldMkLst>
        <pc:spChg chg="mod">
          <ac:chgData name="Jeff Landgraf" userId="367c8676d18b2324" providerId="LiveId" clId="{E54AE131-3580-4EAA-8084-1AB84D4DD97D}" dt="2026-05-18T04:09:14.837" v="2316" actId="20577"/>
          <ac:spMkLst>
            <pc:docMk/>
            <pc:sldMk cId="482185485" sldId="4083"/>
            <ac:spMk id="2" creationId="{F9B1E84B-5EDE-96D3-3C64-50571BB9316E}"/>
          </ac:spMkLst>
        </pc:spChg>
        <pc:spChg chg="add mod">
          <ac:chgData name="Jeff Landgraf" userId="367c8676d18b2324" providerId="LiveId" clId="{E54AE131-3580-4EAA-8084-1AB84D4DD97D}" dt="2026-05-18T06:09:42.310" v="6785" actId="20577"/>
          <ac:spMkLst>
            <pc:docMk/>
            <pc:sldMk cId="482185485" sldId="4083"/>
            <ac:spMk id="3" creationId="{148099DB-A914-B330-5A2B-7204411EC8B6}"/>
          </ac:spMkLst>
        </pc:spChg>
        <pc:spChg chg="add mod">
          <ac:chgData name="Jeff Landgraf" userId="367c8676d18b2324" providerId="LiveId" clId="{E54AE131-3580-4EAA-8084-1AB84D4DD97D}" dt="2026-05-18T06:00:20.124" v="6600" actId="1076"/>
          <ac:spMkLst>
            <pc:docMk/>
            <pc:sldMk cId="482185485" sldId="4083"/>
            <ac:spMk id="4" creationId="{D4D7927B-E9FA-C5DE-EA12-D93EFA5E8C52}"/>
          </ac:spMkLst>
        </pc:spChg>
      </pc:sldChg>
      <pc:sldChg chg="addSp delSp modSp new mod ord">
        <pc:chgData name="Jeff Landgraf" userId="367c8676d18b2324" providerId="LiveId" clId="{E54AE131-3580-4EAA-8084-1AB84D4DD97D}" dt="2026-05-18T04:25:21.549" v="3235" actId="20577"/>
        <pc:sldMkLst>
          <pc:docMk/>
          <pc:sldMk cId="2653482341" sldId="4084"/>
        </pc:sldMkLst>
        <pc:spChg chg="mod">
          <ac:chgData name="Jeff Landgraf" userId="367c8676d18b2324" providerId="LiveId" clId="{E54AE131-3580-4EAA-8084-1AB84D4DD97D}" dt="2026-05-18T04:12:09.527" v="2481" actId="20577"/>
          <ac:spMkLst>
            <pc:docMk/>
            <pc:sldMk cId="2653482341" sldId="4084"/>
            <ac:spMk id="2" creationId="{FF19BCC4-2198-AEDD-EDD3-7F74EE856B8C}"/>
          </ac:spMkLst>
        </pc:spChg>
        <pc:spChg chg="add del mod">
          <ac:chgData name="Jeff Landgraf" userId="367c8676d18b2324" providerId="LiveId" clId="{E54AE131-3580-4EAA-8084-1AB84D4DD97D}" dt="2026-05-18T04:12:26.650" v="2486"/>
          <ac:spMkLst>
            <pc:docMk/>
            <pc:sldMk cId="2653482341" sldId="4084"/>
            <ac:spMk id="3" creationId="{AED41841-5255-D12B-DAA4-CA25DEE78373}"/>
          </ac:spMkLst>
        </pc:spChg>
        <pc:spChg chg="add mod">
          <ac:chgData name="Jeff Landgraf" userId="367c8676d18b2324" providerId="LiveId" clId="{E54AE131-3580-4EAA-8084-1AB84D4DD97D}" dt="2026-05-18T04:25:21.549" v="3235" actId="20577"/>
          <ac:spMkLst>
            <pc:docMk/>
            <pc:sldMk cId="2653482341" sldId="4084"/>
            <ac:spMk id="4" creationId="{AEACBE12-71CC-D01E-5DCE-980FE445F596}"/>
          </ac:spMkLst>
        </pc:spChg>
      </pc:sldChg>
      <pc:sldChg chg="delSp modSp add mod ord">
        <pc:chgData name="Jeff Landgraf" userId="367c8676d18b2324" providerId="LiveId" clId="{E54AE131-3580-4EAA-8084-1AB84D4DD97D}" dt="2026-05-18T05:50:31.753" v="6079" actId="20577"/>
        <pc:sldMkLst>
          <pc:docMk/>
          <pc:sldMk cId="1581631001" sldId="4085"/>
        </pc:sldMkLst>
        <pc:spChg chg="mod">
          <ac:chgData name="Jeff Landgraf" userId="367c8676d18b2324" providerId="LiveId" clId="{E54AE131-3580-4EAA-8084-1AB84D4DD97D}" dt="2026-05-18T05:23:22.472" v="4508" actId="27636"/>
          <ac:spMkLst>
            <pc:docMk/>
            <pc:sldMk cId="1581631001" sldId="4085"/>
            <ac:spMk id="2" creationId="{E20A22EA-E23A-FE43-B3A3-C73780CA66C8}"/>
          </ac:spMkLst>
        </pc:spChg>
        <pc:graphicFrameChg chg="mod modGraphic">
          <ac:chgData name="Jeff Landgraf" userId="367c8676d18b2324" providerId="LiveId" clId="{E54AE131-3580-4EAA-8084-1AB84D4DD97D}" dt="2026-05-18T05:50:31.753" v="6079" actId="20577"/>
          <ac:graphicFrameMkLst>
            <pc:docMk/>
            <pc:sldMk cId="1581631001" sldId="4085"/>
            <ac:graphicFrameMk id="5" creationId="{029E9300-105C-A81B-5F1C-CA6ED7AA7C5E}"/>
          </ac:graphicFrameMkLst>
        </pc:graphicFrameChg>
        <pc:graphicFrameChg chg="del">
          <ac:chgData name="Jeff Landgraf" userId="367c8676d18b2324" providerId="LiveId" clId="{E54AE131-3580-4EAA-8084-1AB84D4DD97D}" dt="2026-05-18T04:47:28.351" v="3858" actId="478"/>
          <ac:graphicFrameMkLst>
            <pc:docMk/>
            <pc:sldMk cId="1581631001" sldId="4085"/>
            <ac:graphicFrameMk id="10" creationId="{2A4EC238-4748-2B3F-629F-64A12CBB7302}"/>
          </ac:graphicFrameMkLst>
        </pc:graphicFrameChg>
      </pc:sldChg>
      <pc:sldChg chg="addSp modSp new mod">
        <pc:chgData name="Jeff Landgraf" userId="367c8676d18b2324" providerId="LiveId" clId="{E54AE131-3580-4EAA-8084-1AB84D4DD97D}" dt="2026-05-18T05:23:30.908" v="4512" actId="20577"/>
        <pc:sldMkLst>
          <pc:docMk/>
          <pc:sldMk cId="1129834992" sldId="4086"/>
        </pc:sldMkLst>
        <pc:spChg chg="mod">
          <ac:chgData name="Jeff Landgraf" userId="367c8676d18b2324" providerId="LiveId" clId="{E54AE131-3580-4EAA-8084-1AB84D4DD97D}" dt="2026-05-18T05:23:30.908" v="4512" actId="20577"/>
          <ac:spMkLst>
            <pc:docMk/>
            <pc:sldMk cId="1129834992" sldId="4086"/>
            <ac:spMk id="2" creationId="{D8C70427-0783-1268-431E-1CBD3C47D5DC}"/>
          </ac:spMkLst>
        </pc:spChg>
        <pc:picChg chg="add mod">
          <ac:chgData name="Jeff Landgraf" userId="367c8676d18b2324" providerId="LiveId" clId="{E54AE131-3580-4EAA-8084-1AB84D4DD97D}" dt="2026-05-18T05:22:42.974" v="4503" actId="14100"/>
          <ac:picMkLst>
            <pc:docMk/>
            <pc:sldMk cId="1129834992" sldId="4086"/>
            <ac:picMk id="4" creationId="{8C527168-FDAB-861C-1F1A-403AE9549B2A}"/>
          </ac:picMkLst>
        </pc:picChg>
        <pc:picChg chg="add mod">
          <ac:chgData name="Jeff Landgraf" userId="367c8676d18b2324" providerId="LiveId" clId="{E54AE131-3580-4EAA-8084-1AB84D4DD97D}" dt="2026-05-18T05:22:35.421" v="4502" actId="1076"/>
          <ac:picMkLst>
            <pc:docMk/>
            <pc:sldMk cId="1129834992" sldId="4086"/>
            <ac:picMk id="6" creationId="{51C00321-F56C-4E82-D1B9-8ADF72EB1585}"/>
          </ac:picMkLst>
        </pc:picChg>
      </pc:sldChg>
      <pc:sldChg chg="addSp modSp new mod">
        <pc:chgData name="Jeff Landgraf" userId="367c8676d18b2324" providerId="LiveId" clId="{E54AE131-3580-4EAA-8084-1AB84D4DD97D}" dt="2026-05-18T05:34:20.163" v="4957" actId="20577"/>
        <pc:sldMkLst>
          <pc:docMk/>
          <pc:sldMk cId="3871091126" sldId="4087"/>
        </pc:sldMkLst>
        <pc:spChg chg="mod">
          <ac:chgData name="Jeff Landgraf" userId="367c8676d18b2324" providerId="LiveId" clId="{E54AE131-3580-4EAA-8084-1AB84D4DD97D}" dt="2026-05-18T05:26:06.045" v="4543" actId="20577"/>
          <ac:spMkLst>
            <pc:docMk/>
            <pc:sldMk cId="3871091126" sldId="4087"/>
            <ac:spMk id="2" creationId="{5961DC54-9E52-DDD2-B437-69163A9AAE22}"/>
          </ac:spMkLst>
        </pc:spChg>
        <pc:spChg chg="add mod">
          <ac:chgData name="Jeff Landgraf" userId="367c8676d18b2324" providerId="LiveId" clId="{E54AE131-3580-4EAA-8084-1AB84D4DD97D}" dt="2026-05-18T05:34:20.163" v="4957" actId="20577"/>
          <ac:spMkLst>
            <pc:docMk/>
            <pc:sldMk cId="3871091126" sldId="4087"/>
            <ac:spMk id="5" creationId="{549D58B1-BB78-FED6-A801-545583D3606A}"/>
          </ac:spMkLst>
        </pc:spChg>
        <pc:picChg chg="add mod modCrop">
          <ac:chgData name="Jeff Landgraf" userId="367c8676d18b2324" providerId="LiveId" clId="{E54AE131-3580-4EAA-8084-1AB84D4DD97D}" dt="2026-05-18T05:31:14.311" v="4574" actId="1076"/>
          <ac:picMkLst>
            <pc:docMk/>
            <pc:sldMk cId="3871091126" sldId="4087"/>
            <ac:picMk id="4" creationId="{357DEF20-20B2-D9ED-7BA4-77460D9F698D}"/>
          </ac:picMkLst>
        </pc:picChg>
      </pc:sldChg>
      <pc:sldChg chg="delSp modSp add mod">
        <pc:chgData name="Jeff Landgraf" userId="367c8676d18b2324" providerId="LiveId" clId="{E54AE131-3580-4EAA-8084-1AB84D4DD97D}" dt="2026-05-18T06:08:20.119" v="6758" actId="20577"/>
        <pc:sldMkLst>
          <pc:docMk/>
          <pc:sldMk cId="914890573" sldId="4088"/>
        </pc:sldMkLst>
        <pc:spChg chg="mod">
          <ac:chgData name="Jeff Landgraf" userId="367c8676d18b2324" providerId="LiveId" clId="{E54AE131-3580-4EAA-8084-1AB84D4DD97D}" dt="2026-05-18T05:36:10.008" v="4988" actId="20577"/>
          <ac:spMkLst>
            <pc:docMk/>
            <pc:sldMk cId="914890573" sldId="4088"/>
            <ac:spMk id="2" creationId="{17ED9AD4-4706-8FCE-2BFD-4E3D52BEE164}"/>
          </ac:spMkLst>
        </pc:spChg>
        <pc:spChg chg="mod">
          <ac:chgData name="Jeff Landgraf" userId="367c8676d18b2324" providerId="LiveId" clId="{E54AE131-3580-4EAA-8084-1AB84D4DD97D}" dt="2026-05-18T06:08:20.119" v="6758" actId="20577"/>
          <ac:spMkLst>
            <pc:docMk/>
            <pc:sldMk cId="914890573" sldId="4088"/>
            <ac:spMk id="5" creationId="{C62EBABB-AD8E-C36A-F220-526E8C4A3566}"/>
          </ac:spMkLst>
        </pc:spChg>
        <pc:picChg chg="del">
          <ac:chgData name="Jeff Landgraf" userId="367c8676d18b2324" providerId="LiveId" clId="{E54AE131-3580-4EAA-8084-1AB84D4DD97D}" dt="2026-05-18T05:36:12.190" v="4989" actId="478"/>
          <ac:picMkLst>
            <pc:docMk/>
            <pc:sldMk cId="914890573" sldId="4088"/>
            <ac:picMk id="4" creationId="{0DED77EB-CE80-D5E0-8756-414C511123D1}"/>
          </ac:picMkLst>
        </pc:picChg>
      </pc:sldChg>
      <pc:sldChg chg="new del">
        <pc:chgData name="Jeff Landgraf" userId="367c8676d18b2324" providerId="LiveId" clId="{E54AE131-3580-4EAA-8084-1AB84D4DD97D}" dt="2026-05-18T05:43:20.100" v="5651" actId="47"/>
        <pc:sldMkLst>
          <pc:docMk/>
          <pc:sldMk cId="1342225352" sldId="4089"/>
        </pc:sldMkLst>
      </pc:sldChg>
      <pc:sldChg chg="addSp delSp modSp new mod ord">
        <pc:chgData name="Jeff Landgraf" userId="367c8676d18b2324" providerId="LiveId" clId="{E54AE131-3580-4EAA-8084-1AB84D4DD97D}" dt="2026-05-18T05:57:20.374" v="6420" actId="20577"/>
        <pc:sldMkLst>
          <pc:docMk/>
          <pc:sldMk cId="1416886429" sldId="4090"/>
        </pc:sldMkLst>
        <pc:spChg chg="mod">
          <ac:chgData name="Jeff Landgraf" userId="367c8676d18b2324" providerId="LiveId" clId="{E54AE131-3580-4EAA-8084-1AB84D4DD97D}" dt="2026-05-18T05:43:25.469" v="5656" actId="20577"/>
          <ac:spMkLst>
            <pc:docMk/>
            <pc:sldMk cId="1416886429" sldId="4090"/>
            <ac:spMk id="2" creationId="{883843C5-9AA3-EF66-9A60-225287F255B9}"/>
          </ac:spMkLst>
        </pc:spChg>
        <pc:spChg chg="add mod">
          <ac:chgData name="Jeff Landgraf" userId="367c8676d18b2324" providerId="LiveId" clId="{E54AE131-3580-4EAA-8084-1AB84D4DD97D}" dt="2026-05-18T05:57:20.374" v="6420" actId="20577"/>
          <ac:spMkLst>
            <pc:docMk/>
            <pc:sldMk cId="1416886429" sldId="4090"/>
            <ac:spMk id="6" creationId="{E6AC7273-935A-5A83-F0BD-05AACBAAAB0A}"/>
          </ac:spMkLst>
        </pc:spChg>
        <pc:graphicFrameChg chg="add mod modGraphic">
          <ac:chgData name="Jeff Landgraf" userId="367c8676d18b2324" providerId="LiveId" clId="{E54AE131-3580-4EAA-8084-1AB84D4DD97D}" dt="2026-05-18T05:54:47.845" v="6301" actId="1076"/>
          <ac:graphicFrameMkLst>
            <pc:docMk/>
            <pc:sldMk cId="1416886429" sldId="4090"/>
            <ac:graphicFrameMk id="5" creationId="{519A5794-D6A1-BA85-50A7-16F6100B6961}"/>
          </ac:graphicFrameMkLst>
        </pc:graphicFrameChg>
        <pc:picChg chg="add del">
          <ac:chgData name="Jeff Landgraf" userId="367c8676d18b2324" providerId="LiveId" clId="{E54AE131-3580-4EAA-8084-1AB84D4DD97D}" dt="2026-05-18T05:43:33.322" v="5658" actId="478"/>
          <ac:picMkLst>
            <pc:docMk/>
            <pc:sldMk cId="1416886429" sldId="4090"/>
            <ac:picMk id="4" creationId="{7E8A849A-929C-3488-76B7-421CC22D254D}"/>
          </ac:picMkLst>
        </pc:picChg>
      </pc:sldChg>
      <pc:sldMasterChg chg="modSp mod">
        <pc:chgData name="Jeff Landgraf" userId="367c8676d18b2324" providerId="LiveId" clId="{E54AE131-3580-4EAA-8084-1AB84D4DD97D}" dt="2026-05-18T04:48:54.815" v="3881" actId="20577"/>
        <pc:sldMasterMkLst>
          <pc:docMk/>
          <pc:sldMasterMk cId="544521178" sldId="2147483660"/>
        </pc:sldMasterMkLst>
        <pc:spChg chg="mod">
          <ac:chgData name="Jeff Landgraf" userId="367c8676d18b2324" providerId="LiveId" clId="{E54AE131-3580-4EAA-8084-1AB84D4DD97D}" dt="2026-05-18T04:48:54.815" v="3881" actId="20577"/>
          <ac:spMkLst>
            <pc:docMk/>
            <pc:sldMasterMk cId="544521178" sldId="2147483660"/>
            <ac:spMk id="8" creationId="{70D1DF75-2FAB-4E03-98EA-F2E16DB3A424}"/>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5/17/2026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3"/>
          <a:srcRect/>
          <a:stretch/>
        </p:blipFill>
        <p:spPr>
          <a:xfrm>
            <a:off x="6983308" y="450531"/>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4"/>
          <a:stretch>
            <a:fillRect/>
          </a:stretch>
        </p:blipFill>
        <p:spPr>
          <a:xfrm>
            <a:off x="4655554" y="457965"/>
            <a:ext cx="1825604" cy="4572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982CCA-1B74-BF6E-B229-11EF11E8D20A}"/>
              </a:ext>
            </a:extLst>
          </p:cNvPr>
          <p:cNvPicPr>
            <a:picLocks noChangeAspect="1"/>
          </p:cNvPicPr>
          <p:nvPr userDrawn="1"/>
        </p:nvPicPr>
        <p:blipFill>
          <a:blip r:embed="rId5"/>
          <a:stretch>
            <a:fillRect/>
          </a:stretch>
        </p:blipFill>
        <p:spPr>
          <a:xfrm>
            <a:off x="9294996" y="480267"/>
            <a:ext cx="2309706" cy="408248"/>
          </a:xfrm>
          <a:prstGeom prst="rect">
            <a:avLst/>
          </a:prstGeom>
        </p:spPr>
      </p:pic>
    </p:spTree>
    <p:extLst>
      <p:ext uri="{BB962C8B-B14F-4D97-AF65-F5344CB8AC3E}">
        <p14:creationId xmlns:p14="http://schemas.microsoft.com/office/powerpoint/2010/main" val="2742438284"/>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4" cy="814866"/>
          </a:xfrm>
        </p:spPr>
        <p:txBody>
          <a:bodyPr/>
          <a:lstStyle>
            <a:lvl1pPr>
              <a:defRPr/>
            </a:lvl1pPr>
          </a:lstStyle>
          <a:p>
            <a:r>
              <a:rPr lang="en-US"/>
              <a:t>Title Only</a:t>
            </a:r>
          </a:p>
        </p:txBody>
      </p:sp>
    </p:spTree>
    <p:extLst>
      <p:ext uri="{BB962C8B-B14F-4D97-AF65-F5344CB8AC3E}">
        <p14:creationId xmlns:p14="http://schemas.microsoft.com/office/powerpoint/2010/main" val="6963388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58D2D7-4525-7982-81CE-BAFE8EFB999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
        <p:nvSpPr>
          <p:cNvPr id="8" name="Text Placeholder 2">
            <a:extLst>
              <a:ext uri="{FF2B5EF4-FFF2-40B4-BE49-F238E27FC236}">
                <a16:creationId xmlns:a16="http://schemas.microsoft.com/office/drawing/2014/main" id="{70D1DF75-2FAB-4E03-98EA-F2E16DB3A424}"/>
              </a:ext>
            </a:extLst>
          </p:cNvPr>
          <p:cNvSpPr txBox="1">
            <a:spLocks/>
          </p:cNvSpPr>
          <p:nvPr userDrawn="1"/>
        </p:nvSpPr>
        <p:spPr>
          <a:xfrm>
            <a:off x="351422" y="6534374"/>
            <a:ext cx="4509516" cy="2940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400"/>
              <a:t>TIC Meeting 5/18/2026</a:t>
            </a:r>
            <a:endParaRPr lang="en-US" sz="1400" dirty="0"/>
          </a:p>
        </p:txBody>
      </p:sp>
      <p:sp>
        <p:nvSpPr>
          <p:cNvPr id="9" name="Text Placeholder 2">
            <a:extLst>
              <a:ext uri="{FF2B5EF4-FFF2-40B4-BE49-F238E27FC236}">
                <a16:creationId xmlns:a16="http://schemas.microsoft.com/office/drawing/2014/main" id="{E51EB3C1-1414-4721-B9A9-43D43377DAF1}"/>
              </a:ext>
            </a:extLst>
          </p:cNvPr>
          <p:cNvSpPr txBox="1">
            <a:spLocks/>
          </p:cNvSpPr>
          <p:nvPr userDrawn="1"/>
        </p:nvSpPr>
        <p:spPr>
          <a:xfrm>
            <a:off x="6001373" y="6534374"/>
            <a:ext cx="3151015" cy="294041"/>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 Landgraf</a:t>
            </a:r>
          </a:p>
        </p:txBody>
      </p:sp>
      <p:sp>
        <p:nvSpPr>
          <p:cNvPr id="10" name="TextBox 9">
            <a:extLst>
              <a:ext uri="{FF2B5EF4-FFF2-40B4-BE49-F238E27FC236}">
                <a16:creationId xmlns:a16="http://schemas.microsoft.com/office/drawing/2014/main" id="{AFD76B7E-AE26-AA55-CC96-73F51F6E8B35}"/>
              </a:ext>
            </a:extLst>
          </p:cNvPr>
          <p:cNvSpPr txBox="1"/>
          <p:nvPr userDrawn="1"/>
        </p:nvSpPr>
        <p:spPr>
          <a:xfrm>
            <a:off x="11559830" y="6520638"/>
            <a:ext cx="402674" cy="307777"/>
          </a:xfrm>
          <a:prstGeom prst="rect">
            <a:avLst/>
          </a:prstGeom>
          <a:noFill/>
        </p:spPr>
        <p:txBody>
          <a:bodyPr wrap="none" rtlCol="0">
            <a:spAutoFit/>
          </a:bodyPr>
          <a:lstStyle/>
          <a:p>
            <a:fld id="{D31108B6-0374-46A6-89C3-2BCD379C18F3}" type="slidenum">
              <a:rPr lang="en-US" sz="1400" smtClean="0"/>
              <a:t>‹#›</a:t>
            </a:fld>
            <a:endParaRPr lang="en-US" sz="14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9" r:id="rId4"/>
  </p:sldLayoutIdLst>
  <p:hf hdr="0" ftr="0" dt="0"/>
  <p:txStyles>
    <p:title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681B-EE0C-D48F-4F56-80DC0F23BF51}"/>
              </a:ext>
            </a:extLst>
          </p:cNvPr>
          <p:cNvSpPr>
            <a:spLocks noGrp="1"/>
          </p:cNvSpPr>
          <p:nvPr>
            <p:ph type="ctrTitle"/>
          </p:nvPr>
        </p:nvSpPr>
        <p:spPr/>
        <p:txBody>
          <a:bodyPr/>
          <a:lstStyle/>
          <a:p>
            <a:r>
              <a:rPr lang="en-US"/>
              <a:t>Data volume documentation proposal</a:t>
            </a:r>
          </a:p>
        </p:txBody>
      </p:sp>
      <p:sp>
        <p:nvSpPr>
          <p:cNvPr id="3" name="Subtitle 2">
            <a:extLst>
              <a:ext uri="{FF2B5EF4-FFF2-40B4-BE49-F238E27FC236}">
                <a16:creationId xmlns:a16="http://schemas.microsoft.com/office/drawing/2014/main" id="{4683C919-9857-7BEB-0C8E-5FBAAB668B54}"/>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494E0675-7E26-EE71-1F31-A40285D3EBC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6467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43C5-9AA3-EF66-9A60-225287F255B9}"/>
              </a:ext>
            </a:extLst>
          </p:cNvPr>
          <p:cNvSpPr>
            <a:spLocks noGrp="1"/>
          </p:cNvSpPr>
          <p:nvPr>
            <p:ph type="title"/>
          </p:nvPr>
        </p:nvSpPr>
        <p:spPr/>
        <p:txBody>
          <a:bodyPr/>
          <a:lstStyle/>
          <a:p>
            <a:r>
              <a:rPr lang="en-US"/>
              <a:t>Goal?</a:t>
            </a:r>
          </a:p>
        </p:txBody>
      </p:sp>
      <p:graphicFrame>
        <p:nvGraphicFramePr>
          <p:cNvPr id="5" name="Table 4">
            <a:extLst>
              <a:ext uri="{FF2B5EF4-FFF2-40B4-BE49-F238E27FC236}">
                <a16:creationId xmlns:a16="http://schemas.microsoft.com/office/drawing/2014/main" id="{519A5794-D6A1-BA85-50A7-16F6100B6961}"/>
              </a:ext>
            </a:extLst>
          </p:cNvPr>
          <p:cNvGraphicFramePr>
            <a:graphicFrameLocks noGrp="1"/>
          </p:cNvGraphicFramePr>
          <p:nvPr>
            <p:extLst>
              <p:ext uri="{D42A27DB-BD31-4B8C-83A1-F6EECF244321}">
                <p14:modId xmlns:p14="http://schemas.microsoft.com/office/powerpoint/2010/main" val="3004375388"/>
              </p:ext>
            </p:extLst>
          </p:nvPr>
        </p:nvGraphicFramePr>
        <p:xfrm>
          <a:off x="1253841" y="2998435"/>
          <a:ext cx="10178172" cy="3086495"/>
        </p:xfrm>
        <a:graphic>
          <a:graphicData uri="http://schemas.openxmlformats.org/drawingml/2006/table">
            <a:tbl>
              <a:tblPr firstRow="1" bandRow="1">
                <a:tableStyleId>{5C22544A-7EE6-4342-B048-85BDC9FD1C3A}</a:tableStyleId>
              </a:tblPr>
              <a:tblGrid>
                <a:gridCol w="1312073">
                  <a:extLst>
                    <a:ext uri="{9D8B030D-6E8A-4147-A177-3AD203B41FA5}">
                      <a16:colId xmlns:a16="http://schemas.microsoft.com/office/drawing/2014/main" val="80810521"/>
                    </a:ext>
                  </a:extLst>
                </a:gridCol>
                <a:gridCol w="470528">
                  <a:extLst>
                    <a:ext uri="{9D8B030D-6E8A-4147-A177-3AD203B41FA5}">
                      <a16:colId xmlns:a16="http://schemas.microsoft.com/office/drawing/2014/main" val="382882737"/>
                    </a:ext>
                  </a:extLst>
                </a:gridCol>
                <a:gridCol w="652017">
                  <a:extLst>
                    <a:ext uri="{9D8B030D-6E8A-4147-A177-3AD203B41FA5}">
                      <a16:colId xmlns:a16="http://schemas.microsoft.com/office/drawing/2014/main" val="2568535712"/>
                    </a:ext>
                  </a:extLst>
                </a:gridCol>
                <a:gridCol w="2089012">
                  <a:extLst>
                    <a:ext uri="{9D8B030D-6E8A-4147-A177-3AD203B41FA5}">
                      <a16:colId xmlns:a16="http://schemas.microsoft.com/office/drawing/2014/main" val="4206295918"/>
                    </a:ext>
                  </a:extLst>
                </a:gridCol>
                <a:gridCol w="1130909">
                  <a:extLst>
                    <a:ext uri="{9D8B030D-6E8A-4147-A177-3AD203B41FA5}">
                      <a16:colId xmlns:a16="http://schemas.microsoft.com/office/drawing/2014/main" val="224061762"/>
                    </a:ext>
                  </a:extLst>
                </a:gridCol>
                <a:gridCol w="1130909">
                  <a:extLst>
                    <a:ext uri="{9D8B030D-6E8A-4147-A177-3AD203B41FA5}">
                      <a16:colId xmlns:a16="http://schemas.microsoft.com/office/drawing/2014/main" val="1875459607"/>
                    </a:ext>
                  </a:extLst>
                </a:gridCol>
                <a:gridCol w="1130909">
                  <a:extLst>
                    <a:ext uri="{9D8B030D-6E8A-4147-A177-3AD203B41FA5}">
                      <a16:colId xmlns:a16="http://schemas.microsoft.com/office/drawing/2014/main" val="680834751"/>
                    </a:ext>
                  </a:extLst>
                </a:gridCol>
                <a:gridCol w="961891">
                  <a:extLst>
                    <a:ext uri="{9D8B030D-6E8A-4147-A177-3AD203B41FA5}">
                      <a16:colId xmlns:a16="http://schemas.microsoft.com/office/drawing/2014/main" val="3618876592"/>
                    </a:ext>
                  </a:extLst>
                </a:gridCol>
                <a:gridCol w="1299924">
                  <a:extLst>
                    <a:ext uri="{9D8B030D-6E8A-4147-A177-3AD203B41FA5}">
                      <a16:colId xmlns:a16="http://schemas.microsoft.com/office/drawing/2014/main" val="3796966555"/>
                    </a:ext>
                  </a:extLst>
                </a:gridCol>
              </a:tblGrid>
              <a:tr h="705464">
                <a:tc>
                  <a:txBody>
                    <a:bodyPr/>
                    <a:lstStyle/>
                    <a:p>
                      <a:pPr algn="ctr"/>
                      <a:r>
                        <a:rPr lang="en-US" sz="1000" dirty="0"/>
                        <a:t>ASIC</a:t>
                      </a:r>
                    </a:p>
                  </a:txBody>
                  <a:tcPr/>
                </a:tc>
                <a:tc>
                  <a:txBody>
                    <a:bodyPr/>
                    <a:lstStyle/>
                    <a:p>
                      <a:pPr algn="ctr"/>
                      <a:r>
                        <a:rPr lang="en-US" sz="1000" dirty="0"/>
                        <a:t>Charge Share</a:t>
                      </a:r>
                    </a:p>
                  </a:txBody>
                  <a:tcPr vert="vert270"/>
                </a:tc>
                <a:tc>
                  <a:txBody>
                    <a:bodyPr/>
                    <a:lstStyle/>
                    <a:p>
                      <a:pPr algn="ctr"/>
                      <a:r>
                        <a:rPr lang="en-US" sz="1000" dirty="0"/>
                        <a:t>Times Readout</a:t>
                      </a:r>
                    </a:p>
                  </a:txBody>
                  <a:tcPr vert="vert270"/>
                </a:tc>
                <a:tc>
                  <a:txBody>
                    <a:bodyPr/>
                    <a:lstStyle/>
                    <a:p>
                      <a:pPr algn="ctr"/>
                      <a:r>
                        <a:rPr lang="en-US" sz="1000" dirty="0"/>
                        <a:t>Formula</a:t>
                      </a:r>
                    </a:p>
                  </a:txBody>
                  <a:tcPr/>
                </a:tc>
                <a:tc>
                  <a:txBody>
                    <a:bodyPr/>
                    <a:lstStyle/>
                    <a:p>
                      <a:pPr algn="ctr"/>
                      <a:r>
                        <a:rPr lang="en-US" sz="1000" dirty="0"/>
                        <a:t>Bits / Hit FEB</a:t>
                      </a:r>
                    </a:p>
                  </a:txBody>
                  <a:tcPr/>
                </a:tc>
                <a:tc>
                  <a:txBody>
                    <a:bodyPr/>
                    <a:lstStyle/>
                    <a:p>
                      <a:pPr algn="ctr"/>
                      <a:r>
                        <a:rPr lang="en-US" sz="1000" dirty="0"/>
                        <a:t>Old</a:t>
                      </a:r>
                    </a:p>
                    <a:p>
                      <a:pPr algn="ctr"/>
                      <a:r>
                        <a:rPr lang="en-US" sz="1000" dirty="0" err="1"/>
                        <a:t>HitSize</a:t>
                      </a:r>
                      <a:endParaRPr lang="en-US" sz="1000" dirty="0"/>
                    </a:p>
                  </a:txBody>
                  <a:tcPr/>
                </a:tc>
                <a:tc>
                  <a:txBody>
                    <a:bodyPr/>
                    <a:lstStyle/>
                    <a:p>
                      <a:pPr algn="ctr"/>
                      <a:r>
                        <a:rPr lang="en-US" sz="1000" dirty="0"/>
                        <a:t>Bits / Noise</a:t>
                      </a:r>
                    </a:p>
                    <a:p>
                      <a:pPr algn="ctr"/>
                      <a:r>
                        <a:rPr lang="en-US" sz="1000" dirty="0"/>
                        <a:t>FEB</a:t>
                      </a:r>
                    </a:p>
                  </a:txBody>
                  <a:tcPr/>
                </a:tc>
                <a:tc>
                  <a:txBody>
                    <a:bodyPr/>
                    <a:lstStyle/>
                    <a:p>
                      <a:pPr algn="ctr"/>
                      <a:r>
                        <a:rPr lang="en-US" sz="1000" dirty="0"/>
                        <a:t>Bits / DAQ Output</a:t>
                      </a:r>
                    </a:p>
                  </a:txBody>
                  <a:tcPr/>
                </a:tc>
                <a:tc>
                  <a:txBody>
                    <a:bodyPr/>
                    <a:lstStyle/>
                    <a:p>
                      <a:pPr algn="ctr"/>
                      <a:r>
                        <a:rPr lang="en-US" sz="1000" dirty="0"/>
                        <a:t>Max Rate</a:t>
                      </a:r>
                    </a:p>
                  </a:txBody>
                  <a:tcPr/>
                </a:tc>
                <a:extLst>
                  <a:ext uri="{0D108BD9-81ED-4DB2-BD59-A6C34878D82A}">
                    <a16:rowId xmlns:a16="http://schemas.microsoft.com/office/drawing/2014/main" val="3478535463"/>
                  </a:ext>
                </a:extLst>
              </a:tr>
              <a:tr h="233564">
                <a:tc>
                  <a:txBody>
                    <a:bodyPr/>
                    <a:lstStyle/>
                    <a:p>
                      <a:r>
                        <a:rPr lang="en-US" sz="1000" dirty="0"/>
                        <a:t>ITS-3</a:t>
                      </a:r>
                    </a:p>
                  </a:txBody>
                  <a:tcPr/>
                </a:tc>
                <a:tc>
                  <a:txBody>
                    <a:bodyPr/>
                    <a:lstStyle/>
                    <a:p>
                      <a:r>
                        <a:rPr lang="en-US" sz="1000" dirty="0"/>
                        <a:t>4</a:t>
                      </a:r>
                    </a:p>
                  </a:txBody>
                  <a:tcPr/>
                </a:tc>
                <a:tc>
                  <a:txBody>
                    <a:bodyPr/>
                    <a:lstStyle/>
                    <a:p>
                      <a:r>
                        <a:rPr lang="en-US" sz="1000" dirty="0"/>
                        <a:t>1</a:t>
                      </a:r>
                    </a:p>
                  </a:txBody>
                  <a:tcPr/>
                </a:tc>
                <a:tc>
                  <a:txBody>
                    <a:bodyPr/>
                    <a:lstStyle/>
                    <a:p>
                      <a:r>
                        <a:rPr lang="en-US" sz="1000" dirty="0"/>
                        <a:t>16 x (C+3)</a:t>
                      </a:r>
                    </a:p>
                  </a:txBody>
                  <a:tcPr/>
                </a:tc>
                <a:tc>
                  <a:txBody>
                    <a:bodyPr/>
                    <a:lstStyle/>
                    <a:p>
                      <a:r>
                        <a:rPr lang="en-US" sz="1000" dirty="0"/>
                        <a:t>112</a:t>
                      </a:r>
                    </a:p>
                  </a:txBody>
                  <a:tcPr/>
                </a:tc>
                <a:tc>
                  <a:txBody>
                    <a:bodyPr/>
                    <a:lstStyle/>
                    <a:p>
                      <a:r>
                        <a:rPr lang="en-US" sz="1000" dirty="0"/>
                        <a:t>128</a:t>
                      </a:r>
                    </a:p>
                  </a:txBody>
                  <a:tcPr/>
                </a:tc>
                <a:tc>
                  <a:txBody>
                    <a:bodyPr/>
                    <a:lstStyle/>
                    <a:p>
                      <a:r>
                        <a:rPr lang="en-US" sz="1000" dirty="0"/>
                        <a:t>64</a:t>
                      </a:r>
                    </a:p>
                  </a:txBody>
                  <a:tcPr/>
                </a:tc>
                <a:tc>
                  <a:txBody>
                    <a:bodyPr/>
                    <a:lstStyle/>
                    <a:p>
                      <a:r>
                        <a:rPr lang="en-US" sz="1000" dirty="0"/>
                        <a:t>128</a:t>
                      </a:r>
                    </a:p>
                  </a:txBody>
                  <a:tcPr/>
                </a:tc>
                <a:tc>
                  <a:txBody>
                    <a:bodyPr/>
                    <a:lstStyle/>
                    <a:p>
                      <a:r>
                        <a:rPr lang="en-US" sz="1000" dirty="0"/>
                        <a:t>Not simple</a:t>
                      </a:r>
                    </a:p>
                  </a:txBody>
                  <a:tcPr/>
                </a:tc>
                <a:extLst>
                  <a:ext uri="{0D108BD9-81ED-4DB2-BD59-A6C34878D82A}">
                    <a16:rowId xmlns:a16="http://schemas.microsoft.com/office/drawing/2014/main" val="2481748609"/>
                  </a:ext>
                </a:extLst>
              </a:tr>
              <a:tr h="305997">
                <a:tc>
                  <a:txBody>
                    <a:bodyPr/>
                    <a:lstStyle/>
                    <a:p>
                      <a:r>
                        <a:rPr lang="en-US" sz="1000" dirty="0"/>
                        <a:t>Discrete (FECAL)</a:t>
                      </a:r>
                    </a:p>
                  </a:txBody>
                  <a:tcPr/>
                </a:tc>
                <a:tc>
                  <a:txBody>
                    <a:bodyPr/>
                    <a:lstStyle/>
                    <a:p>
                      <a:r>
                        <a:rPr lang="en-US" sz="1000" dirty="0"/>
                        <a:t>4</a:t>
                      </a:r>
                    </a:p>
                  </a:txBody>
                  <a:tcPr/>
                </a:tc>
                <a:tc>
                  <a:txBody>
                    <a:bodyPr/>
                    <a:lstStyle/>
                    <a:p>
                      <a:r>
                        <a:rPr lang="en-US" sz="1000" dirty="0"/>
                        <a:t>5</a:t>
                      </a:r>
                    </a:p>
                  </a:txBody>
                  <a:tcPr/>
                </a:tc>
                <a:tc>
                  <a:txBody>
                    <a:bodyPr/>
                    <a:lstStyle/>
                    <a:p>
                      <a:r>
                        <a:rPr lang="en-US" sz="1000" dirty="0"/>
                        <a:t>12 x C x (5 x T + 7) </a:t>
                      </a:r>
                    </a:p>
                  </a:txBody>
                  <a:tcPr/>
                </a:tc>
                <a:tc>
                  <a:txBody>
                    <a:bodyPr/>
                    <a:lstStyle/>
                    <a:p>
                      <a:r>
                        <a:rPr lang="en-US" sz="1000" dirty="0"/>
                        <a:t>576</a:t>
                      </a:r>
                    </a:p>
                  </a:txBody>
                  <a:tcPr/>
                </a:tc>
                <a:tc>
                  <a:txBody>
                    <a:bodyPr/>
                    <a:lstStyle/>
                    <a:p>
                      <a:r>
                        <a:rPr lang="en-US" sz="1000" dirty="0"/>
                        <a:t>144</a:t>
                      </a:r>
                    </a:p>
                  </a:txBody>
                  <a:tcPr/>
                </a:tc>
                <a:tc>
                  <a:txBody>
                    <a:bodyPr/>
                    <a:lstStyle/>
                    <a:p>
                      <a:r>
                        <a:rPr lang="en-US" sz="1000" dirty="0"/>
                        <a:t>144</a:t>
                      </a:r>
                    </a:p>
                  </a:txBody>
                  <a:tcPr/>
                </a:tc>
                <a:tc>
                  <a:txBody>
                    <a:bodyPr/>
                    <a:lstStyle/>
                    <a:p>
                      <a:r>
                        <a:rPr lang="en-US" sz="1000" dirty="0"/>
                        <a:t>128</a:t>
                      </a:r>
                    </a:p>
                  </a:txBody>
                  <a:tcPr/>
                </a:tc>
                <a:tc>
                  <a:txBody>
                    <a:bodyPr/>
                    <a:lstStyle/>
                    <a:p>
                      <a:r>
                        <a:rPr lang="en-US" sz="1000" dirty="0"/>
                        <a:t>50 kHz / </a:t>
                      </a:r>
                      <a:r>
                        <a:rPr lang="en-US" sz="1000" dirty="0" err="1"/>
                        <a:t>ch</a:t>
                      </a:r>
                      <a:endParaRPr lang="en-US" sz="1000" dirty="0"/>
                    </a:p>
                  </a:txBody>
                  <a:tcPr/>
                </a:tc>
                <a:extLst>
                  <a:ext uri="{0D108BD9-81ED-4DB2-BD59-A6C34878D82A}">
                    <a16:rowId xmlns:a16="http://schemas.microsoft.com/office/drawing/2014/main" val="1149294718"/>
                  </a:ext>
                </a:extLst>
              </a:tr>
              <a:tr h="233564">
                <a:tc>
                  <a:txBody>
                    <a:bodyPr/>
                    <a:lstStyle/>
                    <a:p>
                      <a:r>
                        <a:rPr lang="en-US" sz="1000" dirty="0"/>
                        <a:t>CALOROC</a:t>
                      </a:r>
                    </a:p>
                  </a:txBody>
                  <a:tcPr/>
                </a:tc>
                <a:tc>
                  <a:txBody>
                    <a:bodyPr/>
                    <a:lstStyle/>
                    <a:p>
                      <a:r>
                        <a:rPr lang="en-US" sz="1000" dirty="0"/>
                        <a:t>4</a:t>
                      </a:r>
                    </a:p>
                  </a:txBody>
                  <a:tcPr/>
                </a:tc>
                <a:tc>
                  <a:txBody>
                    <a:bodyPr/>
                    <a:lstStyle/>
                    <a:p>
                      <a:r>
                        <a:rPr lang="en-US" sz="1000" dirty="0"/>
                        <a:t>5</a:t>
                      </a:r>
                    </a:p>
                  </a:txBody>
                  <a:tcPr/>
                </a:tc>
                <a:tc>
                  <a:txBody>
                    <a:bodyPr/>
                    <a:lstStyle/>
                    <a:p>
                      <a:r>
                        <a:rPr lang="en-US" sz="1000" dirty="0"/>
                        <a:t>32 x T x (4 + C)</a:t>
                      </a:r>
                    </a:p>
                  </a:txBody>
                  <a:tcPr/>
                </a:tc>
                <a:tc>
                  <a:txBody>
                    <a:bodyPr/>
                    <a:lstStyle/>
                    <a:p>
                      <a:r>
                        <a:rPr lang="en-US" sz="1000" dirty="0"/>
                        <a:t>1280</a:t>
                      </a:r>
                    </a:p>
                  </a:txBody>
                  <a:tcPr/>
                </a:tc>
                <a:tc>
                  <a:txBody>
                    <a:bodyPr/>
                    <a:lstStyle/>
                    <a:p>
                      <a:r>
                        <a:rPr lang="en-US" sz="1000" dirty="0"/>
                        <a:t>480</a:t>
                      </a:r>
                    </a:p>
                  </a:txBody>
                  <a:tcPr/>
                </a:tc>
                <a:tc>
                  <a:txBody>
                    <a:bodyPr/>
                    <a:lstStyle/>
                    <a:p>
                      <a:r>
                        <a:rPr lang="en-US" sz="1000" dirty="0"/>
                        <a:t>800</a:t>
                      </a:r>
                    </a:p>
                  </a:txBody>
                  <a:tcPr/>
                </a:tc>
                <a:tc>
                  <a:txBody>
                    <a:bodyPr/>
                    <a:lstStyle/>
                    <a:p>
                      <a:r>
                        <a:rPr lang="en-US" sz="1000" dirty="0"/>
                        <a:t>128</a:t>
                      </a:r>
                    </a:p>
                  </a:txBody>
                  <a:tcPr/>
                </a:tc>
                <a:tc>
                  <a:txBody>
                    <a:bodyPr/>
                    <a:lstStyle/>
                    <a:p>
                      <a:r>
                        <a:rPr lang="en-US" sz="1000" dirty="0"/>
                        <a:t>50 kHz / </a:t>
                      </a:r>
                      <a:r>
                        <a:rPr lang="en-US" sz="1000" dirty="0" err="1"/>
                        <a:t>ch</a:t>
                      </a:r>
                      <a:endParaRPr lang="en-US" sz="1000" dirty="0"/>
                    </a:p>
                  </a:txBody>
                  <a:tcPr/>
                </a:tc>
                <a:extLst>
                  <a:ext uri="{0D108BD9-81ED-4DB2-BD59-A6C34878D82A}">
                    <a16:rowId xmlns:a16="http://schemas.microsoft.com/office/drawing/2014/main" val="2749082244"/>
                  </a:ext>
                </a:extLst>
              </a:tr>
              <a:tr h="305997">
                <a:tc>
                  <a:txBody>
                    <a:bodyPr/>
                    <a:lstStyle/>
                    <a:p>
                      <a:r>
                        <a:rPr lang="en-US" sz="1000" dirty="0" err="1"/>
                        <a:t>EcalBarrelScFi</a:t>
                      </a:r>
                      <a:endParaRPr lang="en-US" sz="1000" dirty="0"/>
                    </a:p>
                  </a:txBody>
                  <a:tcPr/>
                </a:tc>
                <a:tc>
                  <a:txBody>
                    <a:bodyPr/>
                    <a:lstStyle/>
                    <a:p>
                      <a:r>
                        <a:rPr lang="en-US" sz="1000" dirty="0"/>
                        <a:t>4</a:t>
                      </a:r>
                    </a:p>
                  </a:txBody>
                  <a:tcPr/>
                </a:tc>
                <a:tc>
                  <a:txBody>
                    <a:bodyPr/>
                    <a:lstStyle/>
                    <a:p>
                      <a:r>
                        <a:rPr lang="en-US" sz="1000" dirty="0"/>
                        <a:t>5</a:t>
                      </a:r>
                    </a:p>
                  </a:txBody>
                  <a:tcPr/>
                </a:tc>
                <a:tc>
                  <a:txBody>
                    <a:bodyPr/>
                    <a:lstStyle/>
                    <a:p>
                      <a:r>
                        <a:rPr lang="en-US" sz="1000" dirty="0"/>
                        <a:t>2 x ( 32 x T x (4 x C) )</a:t>
                      </a:r>
                    </a:p>
                  </a:txBody>
                  <a:tcPr/>
                </a:tc>
                <a:tc>
                  <a:txBody>
                    <a:bodyPr/>
                    <a:lstStyle/>
                    <a:p>
                      <a:r>
                        <a:rPr lang="en-US" sz="1000" dirty="0"/>
                        <a:t>2560</a:t>
                      </a:r>
                    </a:p>
                  </a:txBody>
                  <a:tcPr/>
                </a:tc>
                <a:tc>
                  <a:txBody>
                    <a:bodyPr/>
                    <a:lstStyle/>
                    <a:p>
                      <a:r>
                        <a:rPr lang="en-US" sz="1000" dirty="0"/>
                        <a:t>960</a:t>
                      </a:r>
                    </a:p>
                  </a:txBody>
                  <a:tcPr/>
                </a:tc>
                <a:tc>
                  <a:txBody>
                    <a:bodyPr/>
                    <a:lstStyle/>
                    <a:p>
                      <a:r>
                        <a:rPr lang="en-US" sz="1000" dirty="0"/>
                        <a:t>800</a:t>
                      </a:r>
                    </a:p>
                  </a:txBody>
                  <a:tcPr/>
                </a:tc>
                <a:tc>
                  <a:txBody>
                    <a:bodyPr/>
                    <a:lstStyle/>
                    <a:p>
                      <a:r>
                        <a:rPr lang="en-US" sz="1000" dirty="0"/>
                        <a:t>128</a:t>
                      </a:r>
                    </a:p>
                  </a:txBody>
                  <a:tcPr/>
                </a:tc>
                <a:tc>
                  <a:txBody>
                    <a:bodyPr/>
                    <a:lstStyle/>
                    <a:p>
                      <a:r>
                        <a:rPr lang="en-US" sz="1000" dirty="0"/>
                        <a:t>50 kHz / </a:t>
                      </a:r>
                      <a:r>
                        <a:rPr lang="en-US" sz="1000" dirty="0" err="1"/>
                        <a:t>ch</a:t>
                      </a:r>
                      <a:endParaRPr lang="en-US" sz="1000" dirty="0"/>
                    </a:p>
                  </a:txBody>
                  <a:tcPr/>
                </a:tc>
                <a:extLst>
                  <a:ext uri="{0D108BD9-81ED-4DB2-BD59-A6C34878D82A}">
                    <a16:rowId xmlns:a16="http://schemas.microsoft.com/office/drawing/2014/main" val="680400179"/>
                  </a:ext>
                </a:extLst>
              </a:tr>
              <a:tr h="305997">
                <a:tc>
                  <a:txBody>
                    <a:bodyPr/>
                    <a:lstStyle/>
                    <a:p>
                      <a:r>
                        <a:rPr lang="en-US" sz="1000" dirty="0"/>
                        <a:t>EICROC1</a:t>
                      </a:r>
                    </a:p>
                  </a:txBody>
                  <a:tcPr/>
                </a:tc>
                <a:tc>
                  <a:txBody>
                    <a:bodyPr/>
                    <a:lstStyle/>
                    <a:p>
                      <a:r>
                        <a:rPr lang="en-US" sz="1000" dirty="0"/>
                        <a:t>128</a:t>
                      </a:r>
                    </a:p>
                  </a:txBody>
                  <a:tcPr/>
                </a:tc>
                <a:tc>
                  <a:txBody>
                    <a:bodyPr/>
                    <a:lstStyle/>
                    <a:p>
                      <a:r>
                        <a:rPr lang="en-US" sz="1000" dirty="0"/>
                        <a:t>8</a:t>
                      </a:r>
                    </a:p>
                  </a:txBody>
                  <a:tcPr/>
                </a:tc>
                <a:tc>
                  <a:txBody>
                    <a:bodyPr/>
                    <a:lstStyle/>
                    <a:p>
                      <a:r>
                        <a:rPr lang="en-US" sz="1000" dirty="0"/>
                        <a:t>(T x 24 + 8) x C</a:t>
                      </a:r>
                    </a:p>
                  </a:txBody>
                  <a:tcPr/>
                </a:tc>
                <a:tc>
                  <a:txBody>
                    <a:bodyPr/>
                    <a:lstStyle/>
                    <a:p>
                      <a:r>
                        <a:rPr lang="en-US" sz="1000" dirty="0"/>
                        <a:t>25600</a:t>
                      </a:r>
                    </a:p>
                  </a:txBody>
                  <a:tcPr/>
                </a:tc>
                <a:tc>
                  <a:txBody>
                    <a:bodyPr/>
                    <a:lstStyle/>
                    <a:p>
                      <a:r>
                        <a:rPr lang="en-US" sz="1000" dirty="0"/>
                        <a:t>576</a:t>
                      </a:r>
                    </a:p>
                  </a:txBody>
                  <a:tcPr/>
                </a:tc>
                <a:tc>
                  <a:txBody>
                    <a:bodyPr/>
                    <a:lstStyle/>
                    <a:p>
                      <a:endParaRPr lang="en-US" sz="1000" dirty="0"/>
                    </a:p>
                  </a:txBody>
                  <a:tcPr/>
                </a:tc>
                <a:tc>
                  <a:txBody>
                    <a:bodyPr/>
                    <a:lstStyle/>
                    <a:p>
                      <a:endParaRPr lang="en-US" sz="1000" dirty="0"/>
                    </a:p>
                  </a:txBody>
                  <a:tcPr/>
                </a:tc>
                <a:tc>
                  <a:txBody>
                    <a:bodyPr/>
                    <a:lstStyle/>
                    <a:p>
                      <a:r>
                        <a:rPr lang="en-US" sz="1000" dirty="0"/>
                        <a:t>12 </a:t>
                      </a:r>
                      <a:r>
                        <a:rPr lang="en-US" sz="1000" dirty="0" err="1"/>
                        <a:t>hz</a:t>
                      </a:r>
                      <a:r>
                        <a:rPr lang="en-US" sz="1000" dirty="0"/>
                        <a:t> / </a:t>
                      </a:r>
                      <a:r>
                        <a:rPr lang="en-US" sz="1000" dirty="0" err="1"/>
                        <a:t>ch</a:t>
                      </a:r>
                      <a:endParaRPr lang="en-US" sz="1000" dirty="0"/>
                    </a:p>
                  </a:txBody>
                  <a:tcPr/>
                </a:tc>
                <a:extLst>
                  <a:ext uri="{0D108BD9-81ED-4DB2-BD59-A6C34878D82A}">
                    <a16:rowId xmlns:a16="http://schemas.microsoft.com/office/drawing/2014/main" val="3277409537"/>
                  </a:ext>
                </a:extLst>
              </a:tr>
              <a:tr h="233564">
                <a:tc>
                  <a:txBody>
                    <a:bodyPr/>
                    <a:lstStyle/>
                    <a:p>
                      <a:r>
                        <a:rPr lang="en-US" sz="1000" dirty="0"/>
                        <a:t>EICROC2</a:t>
                      </a:r>
                    </a:p>
                  </a:txBody>
                  <a:tcPr/>
                </a:tc>
                <a:tc>
                  <a:txBody>
                    <a:bodyPr/>
                    <a:lstStyle/>
                    <a:p>
                      <a:r>
                        <a:rPr lang="en-US" sz="1000" dirty="0"/>
                        <a:t>9</a:t>
                      </a:r>
                    </a:p>
                  </a:txBody>
                  <a:tcPr/>
                </a:tc>
                <a:tc>
                  <a:txBody>
                    <a:bodyPr/>
                    <a:lstStyle/>
                    <a:p>
                      <a:r>
                        <a:rPr lang="en-US" sz="1000" dirty="0"/>
                        <a:t>5</a:t>
                      </a:r>
                    </a:p>
                  </a:txBody>
                  <a:tcPr/>
                </a:tc>
                <a:tc>
                  <a:txBody>
                    <a:bodyPr/>
                    <a:lstStyle/>
                    <a:p>
                      <a:r>
                        <a:rPr lang="en-US" sz="1000" dirty="0"/>
                        <a:t>(60 + T x 8) x C</a:t>
                      </a:r>
                    </a:p>
                  </a:txBody>
                  <a:tcPr/>
                </a:tc>
                <a:tc>
                  <a:txBody>
                    <a:bodyPr/>
                    <a:lstStyle/>
                    <a:p>
                      <a:r>
                        <a:rPr lang="en-US" sz="1000" dirty="0"/>
                        <a:t>900</a:t>
                      </a:r>
                    </a:p>
                  </a:txBody>
                  <a:tcPr/>
                </a:tc>
                <a:tc>
                  <a:txBody>
                    <a:bodyPr/>
                    <a:lstStyle/>
                    <a:p>
                      <a:r>
                        <a:rPr lang="en-US" sz="1000" dirty="0"/>
                        <a:t>576</a:t>
                      </a:r>
                    </a:p>
                  </a:txBody>
                  <a:tcPr/>
                </a:tc>
                <a:tc>
                  <a:txBody>
                    <a:bodyPr/>
                    <a:lstStyle/>
                    <a:p>
                      <a:r>
                        <a:rPr lang="en-US" sz="1000" dirty="0"/>
                        <a:t>900</a:t>
                      </a:r>
                    </a:p>
                  </a:txBody>
                  <a:tcPr/>
                </a:tc>
                <a:tc>
                  <a:txBody>
                    <a:bodyPr/>
                    <a:lstStyle/>
                    <a:p>
                      <a:r>
                        <a:rPr lang="en-US" sz="1000" dirty="0"/>
                        <a:t>128</a:t>
                      </a:r>
                    </a:p>
                  </a:txBody>
                  <a:tcPr/>
                </a:tc>
                <a:tc>
                  <a:txBody>
                    <a:bodyPr/>
                    <a:lstStyle/>
                    <a:p>
                      <a:r>
                        <a:rPr lang="en-US" sz="1000" dirty="0"/>
                        <a:t>350 </a:t>
                      </a:r>
                      <a:r>
                        <a:rPr lang="en-US" sz="1000" dirty="0" err="1"/>
                        <a:t>hz</a:t>
                      </a:r>
                      <a:r>
                        <a:rPr lang="en-US" sz="1000" dirty="0"/>
                        <a:t> / </a:t>
                      </a:r>
                      <a:r>
                        <a:rPr lang="en-US" sz="1000" dirty="0" err="1"/>
                        <a:t>ch</a:t>
                      </a:r>
                      <a:endParaRPr lang="en-US" sz="1000" dirty="0"/>
                    </a:p>
                  </a:txBody>
                  <a:tcPr/>
                </a:tc>
                <a:extLst>
                  <a:ext uri="{0D108BD9-81ED-4DB2-BD59-A6C34878D82A}">
                    <a16:rowId xmlns:a16="http://schemas.microsoft.com/office/drawing/2014/main" val="192106066"/>
                  </a:ext>
                </a:extLst>
              </a:tr>
              <a:tr h="233564">
                <a:tc>
                  <a:txBody>
                    <a:bodyPr/>
                    <a:lstStyle/>
                    <a:p>
                      <a:r>
                        <a:rPr lang="en-US" sz="1000" dirty="0"/>
                        <a:t>FCFD</a:t>
                      </a:r>
                    </a:p>
                  </a:txBody>
                  <a:tcPr/>
                </a:tc>
                <a:tc>
                  <a:txBody>
                    <a:bodyPr/>
                    <a:lstStyle/>
                    <a:p>
                      <a:r>
                        <a:rPr lang="en-US" sz="1000" dirty="0"/>
                        <a:t>4 </a:t>
                      </a:r>
                    </a:p>
                  </a:txBody>
                  <a:tcPr/>
                </a:tc>
                <a:tc>
                  <a:txBody>
                    <a:bodyPr/>
                    <a:lstStyle/>
                    <a:p>
                      <a:r>
                        <a:rPr lang="en-US" sz="1000" dirty="0"/>
                        <a:t>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32 x T x (4 + C)</a:t>
                      </a:r>
                    </a:p>
                  </a:txBody>
                  <a:tcPr/>
                </a:tc>
                <a:tc>
                  <a:txBody>
                    <a:bodyPr/>
                    <a:lstStyle/>
                    <a:p>
                      <a:r>
                        <a:rPr lang="en-US" sz="1000" dirty="0"/>
                        <a:t>1280</a:t>
                      </a:r>
                    </a:p>
                  </a:txBody>
                  <a:tcPr/>
                </a:tc>
                <a:tc>
                  <a:txBody>
                    <a:bodyPr/>
                    <a:lstStyle/>
                    <a:p>
                      <a:r>
                        <a:rPr lang="en-US" sz="1000" dirty="0"/>
                        <a:t>192</a:t>
                      </a:r>
                    </a:p>
                  </a:txBody>
                  <a:tcPr/>
                </a:tc>
                <a:tc>
                  <a:txBody>
                    <a:bodyPr/>
                    <a:lstStyle/>
                    <a:p>
                      <a:r>
                        <a:rPr lang="en-US" sz="1000" dirty="0"/>
                        <a:t>800</a:t>
                      </a:r>
                    </a:p>
                  </a:txBody>
                  <a:tcPr/>
                </a:tc>
                <a:tc>
                  <a:txBody>
                    <a:bodyPr/>
                    <a:lstStyle/>
                    <a:p>
                      <a:r>
                        <a:rPr lang="en-US" sz="1000" dirty="0"/>
                        <a:t>128</a:t>
                      </a:r>
                    </a:p>
                  </a:txBody>
                  <a:tcPr/>
                </a:tc>
                <a:tc>
                  <a:txBody>
                    <a:bodyPr/>
                    <a:lstStyle/>
                    <a:p>
                      <a:r>
                        <a:rPr lang="en-US" sz="1000" dirty="0"/>
                        <a:t>50 kHz / </a:t>
                      </a:r>
                      <a:r>
                        <a:rPr lang="en-US" sz="1000" dirty="0" err="1"/>
                        <a:t>ch</a:t>
                      </a:r>
                      <a:endParaRPr lang="en-US" sz="1000" dirty="0"/>
                    </a:p>
                  </a:txBody>
                  <a:tcPr/>
                </a:tc>
                <a:extLst>
                  <a:ext uri="{0D108BD9-81ED-4DB2-BD59-A6C34878D82A}">
                    <a16:rowId xmlns:a16="http://schemas.microsoft.com/office/drawing/2014/main" val="1561427354"/>
                  </a:ext>
                </a:extLst>
              </a:tr>
              <a:tr h="233564">
                <a:tc>
                  <a:txBody>
                    <a:bodyPr/>
                    <a:lstStyle/>
                    <a:p>
                      <a:r>
                        <a:rPr lang="en-US" sz="1000" dirty="0"/>
                        <a:t>ALCOR</a:t>
                      </a:r>
                    </a:p>
                  </a:txBody>
                  <a:tcPr/>
                </a:tc>
                <a:tc>
                  <a:txBody>
                    <a:bodyPr/>
                    <a:lstStyle/>
                    <a:p>
                      <a:r>
                        <a:rPr lang="en-US" sz="1000" dirty="0"/>
                        <a:t>1</a:t>
                      </a:r>
                    </a:p>
                  </a:txBody>
                  <a:tcPr/>
                </a:tc>
                <a:tc>
                  <a:txBody>
                    <a:bodyPr/>
                    <a:lstStyle/>
                    <a:p>
                      <a:r>
                        <a:rPr lang="en-US" sz="1000" dirty="0"/>
                        <a:t>1</a:t>
                      </a:r>
                    </a:p>
                  </a:txBody>
                  <a:tcPr/>
                </a:tc>
                <a:tc>
                  <a:txBody>
                    <a:bodyPr/>
                    <a:lstStyle/>
                    <a:p>
                      <a:endParaRPr lang="en-US" sz="1000" dirty="0"/>
                    </a:p>
                  </a:txBody>
                  <a:tcPr/>
                </a:tc>
                <a:tc>
                  <a:txBody>
                    <a:bodyPr/>
                    <a:lstStyle/>
                    <a:p>
                      <a:r>
                        <a:rPr lang="en-US" sz="1000" dirty="0"/>
                        <a:t>64</a:t>
                      </a:r>
                    </a:p>
                  </a:txBody>
                  <a:tcPr/>
                </a:tc>
                <a:tc>
                  <a:txBody>
                    <a:bodyPr/>
                    <a:lstStyle/>
                    <a:p>
                      <a:r>
                        <a:rPr lang="en-US" sz="1000" dirty="0"/>
                        <a:t>64</a:t>
                      </a:r>
                    </a:p>
                  </a:txBody>
                  <a:tcPr/>
                </a:tc>
                <a:tc>
                  <a:txBody>
                    <a:bodyPr/>
                    <a:lstStyle/>
                    <a:p>
                      <a:r>
                        <a:rPr lang="en-US" sz="1000" dirty="0"/>
                        <a:t>64</a:t>
                      </a:r>
                    </a:p>
                  </a:txBody>
                  <a:tcPr/>
                </a:tc>
                <a:tc>
                  <a:txBody>
                    <a:bodyPr/>
                    <a:lstStyle/>
                    <a:p>
                      <a:r>
                        <a:rPr lang="en-US" sz="1000" dirty="0"/>
                        <a:t>64</a:t>
                      </a:r>
                    </a:p>
                  </a:txBody>
                  <a:tcPr/>
                </a:tc>
                <a:tc>
                  <a:txBody>
                    <a:bodyPr/>
                    <a:lstStyle/>
                    <a:p>
                      <a:r>
                        <a:rPr lang="en-US" sz="1000" dirty="0"/>
                        <a:t>300 kHz / </a:t>
                      </a:r>
                      <a:r>
                        <a:rPr lang="en-US" sz="1000" dirty="0" err="1"/>
                        <a:t>ch</a:t>
                      </a:r>
                      <a:endParaRPr lang="en-US" sz="1000" dirty="0"/>
                    </a:p>
                  </a:txBody>
                  <a:tcPr/>
                </a:tc>
                <a:extLst>
                  <a:ext uri="{0D108BD9-81ED-4DB2-BD59-A6C34878D82A}">
                    <a16:rowId xmlns:a16="http://schemas.microsoft.com/office/drawing/2014/main" val="1733134411"/>
                  </a:ext>
                </a:extLst>
              </a:tr>
              <a:tr h="233564">
                <a:tc>
                  <a:txBody>
                    <a:bodyPr/>
                    <a:lstStyle/>
                    <a:p>
                      <a:r>
                        <a:rPr lang="en-US" sz="1000" dirty="0"/>
                        <a:t>SALSA</a:t>
                      </a:r>
                    </a:p>
                  </a:txBody>
                  <a:tcPr/>
                </a:tc>
                <a:tc>
                  <a:txBody>
                    <a:bodyPr/>
                    <a:lstStyle/>
                    <a:p>
                      <a:r>
                        <a:rPr lang="en-US" sz="1000" dirty="0"/>
                        <a:t>4</a:t>
                      </a:r>
                    </a:p>
                  </a:txBody>
                  <a:tcPr/>
                </a:tc>
                <a:tc>
                  <a:txBody>
                    <a:bodyPr/>
                    <a:lstStyle/>
                    <a:p>
                      <a:r>
                        <a:rPr lang="en-US" sz="10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 * (T + 4) * 32</a:t>
                      </a:r>
                    </a:p>
                  </a:txBody>
                  <a:tcPr/>
                </a:tc>
                <a:tc>
                  <a:txBody>
                    <a:bodyPr/>
                    <a:lstStyle/>
                    <a:p>
                      <a:r>
                        <a:rPr lang="en-US" sz="1000" dirty="0"/>
                        <a:t>1152</a:t>
                      </a:r>
                    </a:p>
                  </a:txBody>
                  <a:tcPr/>
                </a:tc>
                <a:tc>
                  <a:txBody>
                    <a:bodyPr/>
                    <a:lstStyle/>
                    <a:p>
                      <a:r>
                        <a:rPr lang="en-US" sz="1000" dirty="0"/>
                        <a:t>320</a:t>
                      </a:r>
                    </a:p>
                  </a:txBody>
                  <a:tcPr/>
                </a:tc>
                <a:tc>
                  <a:txBody>
                    <a:bodyPr/>
                    <a:lstStyle/>
                    <a:p>
                      <a:r>
                        <a:rPr lang="en-US" sz="1000" dirty="0"/>
                        <a:t>288</a:t>
                      </a:r>
                    </a:p>
                  </a:txBody>
                  <a:tcPr/>
                </a:tc>
                <a:tc>
                  <a:txBody>
                    <a:bodyPr/>
                    <a:lstStyle/>
                    <a:p>
                      <a:r>
                        <a:rPr lang="en-US" sz="1000" dirty="0"/>
                        <a:t>128</a:t>
                      </a:r>
                    </a:p>
                  </a:txBody>
                  <a:tcPr/>
                </a:tc>
                <a:tc>
                  <a:txBody>
                    <a:bodyPr/>
                    <a:lstStyle/>
                    <a:p>
                      <a:r>
                        <a:rPr lang="en-US" sz="1000" dirty="0"/>
                        <a:t>25 kHz / </a:t>
                      </a:r>
                      <a:r>
                        <a:rPr lang="en-US" sz="1000" dirty="0" err="1"/>
                        <a:t>ch</a:t>
                      </a:r>
                      <a:endParaRPr lang="en-US" sz="1000" dirty="0"/>
                    </a:p>
                  </a:txBody>
                  <a:tcPr/>
                </a:tc>
                <a:extLst>
                  <a:ext uri="{0D108BD9-81ED-4DB2-BD59-A6C34878D82A}">
                    <a16:rowId xmlns:a16="http://schemas.microsoft.com/office/drawing/2014/main" val="1522061572"/>
                  </a:ext>
                </a:extLst>
              </a:tr>
            </a:tbl>
          </a:graphicData>
        </a:graphic>
      </p:graphicFrame>
      <p:sp>
        <p:nvSpPr>
          <p:cNvPr id="6" name="TextBox 5">
            <a:extLst>
              <a:ext uri="{FF2B5EF4-FFF2-40B4-BE49-F238E27FC236}">
                <a16:creationId xmlns:a16="http://schemas.microsoft.com/office/drawing/2014/main" id="{E6AC7273-935A-5A83-F0BD-05AACBAAAB0A}"/>
              </a:ext>
            </a:extLst>
          </p:cNvPr>
          <p:cNvSpPr txBox="1"/>
          <p:nvPr/>
        </p:nvSpPr>
        <p:spPr>
          <a:xfrm>
            <a:off x="597858" y="873331"/>
            <a:ext cx="11227443" cy="2308324"/>
          </a:xfrm>
          <a:prstGeom prst="rect">
            <a:avLst/>
          </a:prstGeom>
          <a:noFill/>
        </p:spPr>
        <p:txBody>
          <a:bodyPr wrap="square" rtlCol="0">
            <a:spAutoFit/>
          </a:bodyPr>
          <a:lstStyle/>
          <a:p>
            <a:pPr marL="285750" indent="-285750">
              <a:buFont typeface="Arial" panose="020B0604020202020204" pitchFamily="34" charset="0"/>
              <a:buChar char="•"/>
            </a:pPr>
            <a:r>
              <a:rPr lang="en-US"/>
              <a:t>Rate limitations are very complicated (generally, and in particular for ePIC) and there is uncertainty!</a:t>
            </a:r>
          </a:p>
          <a:p>
            <a:pPr marL="285750" indent="-285750">
              <a:buFont typeface="Arial" panose="020B0604020202020204" pitchFamily="34" charset="0"/>
              <a:buChar char="•"/>
            </a:pPr>
            <a:r>
              <a:rPr lang="en-US"/>
              <a:t>Simplest plan is:</a:t>
            </a:r>
          </a:p>
          <a:p>
            <a:pPr marL="742950" lvl="1" indent="-285750">
              <a:buFont typeface="Arial" panose="020B0604020202020204" pitchFamily="34" charset="0"/>
              <a:buChar char="•"/>
            </a:pPr>
            <a:r>
              <a:rPr lang="en-US"/>
              <a:t>Refine below table</a:t>
            </a:r>
          </a:p>
          <a:p>
            <a:pPr marL="742950" lvl="1" indent="-285750">
              <a:buFont typeface="Arial" panose="020B0604020202020204" pitchFamily="34" charset="0"/>
              <a:buChar char="•"/>
            </a:pPr>
            <a:r>
              <a:rPr lang="en-US"/>
              <a:t>Add columns for expected rates from detectors</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r>
              <a:rPr lang="en-US"/>
              <a:t>This may be as far as we go at this time (for example for preTDR)…   Further estimation may not give better numbers due to various uncertainty, but I’ll give my wishlist (for FDR Level)</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41688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E84B-5EDE-96D3-3C64-50571BB9316E}"/>
              </a:ext>
            </a:extLst>
          </p:cNvPr>
          <p:cNvSpPr>
            <a:spLocks noGrp="1"/>
          </p:cNvSpPr>
          <p:nvPr>
            <p:ph type="title"/>
          </p:nvPr>
        </p:nvSpPr>
        <p:spPr/>
        <p:txBody>
          <a:bodyPr>
            <a:normAutofit/>
          </a:bodyPr>
          <a:lstStyle/>
          <a:p>
            <a:r>
              <a:rPr lang="en-US"/>
              <a:t>Info for E&amp;DAQ to provide</a:t>
            </a:r>
          </a:p>
        </p:txBody>
      </p:sp>
      <p:sp>
        <p:nvSpPr>
          <p:cNvPr id="3" name="TextBox 2">
            <a:extLst>
              <a:ext uri="{FF2B5EF4-FFF2-40B4-BE49-F238E27FC236}">
                <a16:creationId xmlns:a16="http://schemas.microsoft.com/office/drawing/2014/main" id="{148099DB-A914-B330-5A2B-7204411EC8B6}"/>
              </a:ext>
            </a:extLst>
          </p:cNvPr>
          <p:cNvSpPr txBox="1"/>
          <p:nvPr/>
        </p:nvSpPr>
        <p:spPr>
          <a:xfrm>
            <a:off x="698046" y="940235"/>
            <a:ext cx="10621618" cy="5324535"/>
          </a:xfrm>
          <a:prstGeom prst="rect">
            <a:avLst/>
          </a:prstGeom>
          <a:noFill/>
        </p:spPr>
        <p:txBody>
          <a:bodyPr wrap="square" rtlCol="0">
            <a:spAutoFit/>
          </a:bodyPr>
          <a:lstStyle/>
          <a:p>
            <a:pPr marL="342900" indent="-342900">
              <a:buFont typeface="+mj-lt"/>
              <a:buAutoNum type="arabicPeriod"/>
            </a:pPr>
            <a:r>
              <a:rPr lang="en-US" sz="1600"/>
              <a:t>Data Rate limits in (ie. gb/s) for each asic/readout chain</a:t>
            </a:r>
          </a:p>
          <a:p>
            <a:pPr marL="342900" indent="-342900">
              <a:buFont typeface="+mj-lt"/>
              <a:buAutoNum type="arabicPeriod"/>
            </a:pPr>
            <a:endParaRPr lang="en-US" sz="1600"/>
          </a:p>
          <a:p>
            <a:pPr marL="342900" indent="-342900">
              <a:buFont typeface="+mj-lt"/>
              <a:buAutoNum type="arabicPeriod"/>
            </a:pPr>
            <a:r>
              <a:rPr lang="en-US" sz="1600"/>
              <a:t>Maximum Hit Rate/Ch Estimate (While segmenting matters, can typically assume uniform channel occupancy at the ASIC level and quote per-channel rates)</a:t>
            </a:r>
          </a:p>
          <a:p>
            <a:pPr marL="742950" lvl="1" indent="-285750">
              <a:buFont typeface="Arial" panose="020B0604020202020204" pitchFamily="34" charset="0"/>
              <a:buChar char="•"/>
            </a:pPr>
            <a:r>
              <a:rPr lang="en-US" sz="1600"/>
              <a:t>Assumes bits/hit (daq specifies assumption and configurable by ASIC)</a:t>
            </a:r>
          </a:p>
          <a:p>
            <a:pPr marL="742950" lvl="1" indent="-285750">
              <a:buFont typeface="Arial" panose="020B0604020202020204" pitchFamily="34" charset="0"/>
              <a:buChar char="•"/>
            </a:pPr>
            <a:r>
              <a:rPr lang="en-US" sz="1600"/>
              <a:t>Assuming charge sharing accounted in the simulated data (or explicity noted) </a:t>
            </a:r>
          </a:p>
          <a:p>
            <a:pPr marL="1200150" lvl="2" indent="-285750">
              <a:buFont typeface="Arial" panose="020B0604020202020204" pitchFamily="34" charset="0"/>
              <a:buChar char="•"/>
            </a:pPr>
            <a:r>
              <a:rPr lang="en-US" sz="1600"/>
              <a:t>A track whose hit tickles 3 channels in a plane, should count as producing 3 hits in that plane, not one</a:t>
            </a:r>
          </a:p>
          <a:p>
            <a:pPr marL="742950" lvl="1" indent="-285750">
              <a:buFont typeface="Arial" panose="020B0604020202020204" pitchFamily="34" charset="0"/>
              <a:buChar char="•"/>
            </a:pPr>
            <a:r>
              <a:rPr lang="en-US" sz="1600"/>
              <a:t>Assuming simulation to detector response / electronics response handled properly</a:t>
            </a:r>
          </a:p>
          <a:p>
            <a:pPr marL="742950" lvl="1" indent="-285750">
              <a:buFont typeface="Arial" panose="020B0604020202020204" pitchFamily="34" charset="0"/>
              <a:buChar char="•"/>
            </a:pPr>
            <a:r>
              <a:rPr lang="en-US" sz="1600"/>
              <a:t>Limited by data volume for most (All?) of our ASICs, so equivalent to data rate (with conversion factor)</a:t>
            </a:r>
          </a:p>
          <a:p>
            <a:pPr marL="742950" lvl="1" indent="-285750">
              <a:buFont typeface="Arial" panose="020B0604020202020204" pitchFamily="34" charset="0"/>
              <a:buChar char="•"/>
            </a:pPr>
            <a:endParaRPr lang="en-US" sz="1600"/>
          </a:p>
          <a:p>
            <a:pPr marL="342900" indent="-342900">
              <a:buFont typeface="+mj-lt"/>
              <a:buAutoNum type="arabicPeriod"/>
            </a:pPr>
            <a:r>
              <a:rPr lang="en-US" sz="1600"/>
              <a:t>Minimum time separation between two distinguishable hits</a:t>
            </a:r>
          </a:p>
          <a:p>
            <a:pPr marL="742950" lvl="1" indent="-285750">
              <a:buFont typeface="Arial" panose="020B0604020202020204" pitchFamily="34" charset="0"/>
              <a:buChar char="•"/>
            </a:pPr>
            <a:r>
              <a:rPr lang="en-US" sz="1600"/>
              <a:t>Sensor technology</a:t>
            </a:r>
          </a:p>
          <a:p>
            <a:pPr marL="742950" lvl="1" indent="-285750">
              <a:buFont typeface="Arial" panose="020B0604020202020204" pitchFamily="34" charset="0"/>
              <a:buChar char="•"/>
            </a:pPr>
            <a:r>
              <a:rPr lang="en-US" sz="1600"/>
              <a:t>Shaping impact</a:t>
            </a:r>
          </a:p>
          <a:p>
            <a:pPr marL="742950" lvl="1" indent="-285750">
              <a:buFont typeface="Arial" panose="020B0604020202020204" pitchFamily="34" charset="0"/>
              <a:buChar char="•"/>
            </a:pPr>
            <a:r>
              <a:rPr lang="en-US" sz="1600"/>
              <a:t>Digital deadtimes</a:t>
            </a:r>
          </a:p>
          <a:p>
            <a:pPr marL="742950" lvl="1" indent="-285750">
              <a:buFont typeface="Arial" panose="020B0604020202020204" pitchFamily="34" charset="0"/>
              <a:buChar char="•"/>
            </a:pPr>
            <a:r>
              <a:rPr lang="en-US" sz="1600"/>
              <a:t>Digital hit definitions (when applicable)</a:t>
            </a:r>
          </a:p>
          <a:p>
            <a:pPr marL="1200150" lvl="2" indent="-285750">
              <a:buFont typeface="Arial" panose="020B0604020202020204" pitchFamily="34" charset="0"/>
              <a:buChar char="•"/>
            </a:pPr>
            <a:r>
              <a:rPr lang="en-US" sz="1600"/>
              <a:t>Eg. Caloroc1b w/gain switching, gain resets</a:t>
            </a:r>
          </a:p>
          <a:p>
            <a:pPr marL="742950" lvl="1" indent="-285750">
              <a:buFont typeface="Arial" panose="020B0604020202020204" pitchFamily="34" charset="0"/>
              <a:buChar char="•"/>
            </a:pPr>
            <a:r>
              <a:rPr lang="en-US" sz="1600"/>
              <a:t>Clustering algorithms </a:t>
            </a:r>
          </a:p>
          <a:p>
            <a:pPr marL="742950" lvl="1" indent="-285750">
              <a:buFont typeface="Arial" panose="020B0604020202020204" pitchFamily="34" charset="0"/>
              <a:buChar char="•"/>
            </a:pPr>
            <a:r>
              <a:rPr lang="en-US" sz="1600"/>
              <a:t>Overshoot/undershoot can lead to hits been distinguishable, but suffering degradation when close together</a:t>
            </a:r>
          </a:p>
          <a:p>
            <a:pPr marL="742950" lvl="1" indent="-285750">
              <a:buFont typeface="Arial" panose="020B0604020202020204" pitchFamily="34" charset="0"/>
              <a:buChar char="•"/>
            </a:pPr>
            <a:endParaRPr lang="en-US" sz="1600"/>
          </a:p>
          <a:p>
            <a:pPr marL="342900" indent="-342900">
              <a:buFont typeface="+mj-lt"/>
              <a:buAutoNum type="arabicPeriod"/>
            </a:pPr>
            <a:r>
              <a:rPr lang="en-US"/>
              <a:t>Aggregation limits for each chain</a:t>
            </a:r>
          </a:p>
          <a:p>
            <a:pPr marL="285750" indent="-285750">
              <a:buFont typeface="Arial" panose="020B0604020202020204" pitchFamily="34" charset="0"/>
              <a:buChar char="•"/>
            </a:pPr>
            <a:endParaRPr lang="en-US"/>
          </a:p>
        </p:txBody>
      </p:sp>
      <p:sp>
        <p:nvSpPr>
          <p:cNvPr id="4" name="Rectangle 3">
            <a:extLst>
              <a:ext uri="{FF2B5EF4-FFF2-40B4-BE49-F238E27FC236}">
                <a16:creationId xmlns:a16="http://schemas.microsoft.com/office/drawing/2014/main" id="{D4D7927B-E9FA-C5DE-EA12-D93EFA5E8C52}"/>
              </a:ext>
            </a:extLst>
          </p:cNvPr>
          <p:cNvSpPr/>
          <p:nvPr/>
        </p:nvSpPr>
        <p:spPr>
          <a:xfrm>
            <a:off x="5521124" y="3602502"/>
            <a:ext cx="6111433" cy="199084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t>Particularly important for specific detectors:</a:t>
            </a:r>
          </a:p>
          <a:p>
            <a:endParaRPr lang="en-US"/>
          </a:p>
          <a:p>
            <a:pPr marL="742950" lvl="1" indent="-285750">
              <a:buFont typeface="Arial" panose="020B0604020202020204" pitchFamily="34" charset="0"/>
              <a:buChar char="•"/>
            </a:pPr>
            <a:r>
              <a:rPr lang="en-US"/>
              <a:t>Lumi Detector</a:t>
            </a:r>
          </a:p>
          <a:p>
            <a:pPr marL="742950" lvl="1" indent="-285750">
              <a:buFont typeface="Arial" panose="020B0604020202020204" pitchFamily="34" charset="0"/>
              <a:buChar char="•"/>
            </a:pPr>
            <a:r>
              <a:rPr lang="en-US"/>
              <a:t>Polarization Detectors</a:t>
            </a:r>
          </a:p>
          <a:p>
            <a:pPr marL="742950" lvl="1" indent="-285750">
              <a:buFont typeface="Arial" panose="020B0604020202020204" pitchFamily="34" charset="0"/>
              <a:buChar char="•"/>
            </a:pPr>
            <a:endParaRPr lang="en-US"/>
          </a:p>
          <a:p>
            <a:pPr marL="1200150" lvl="2" indent="-285750">
              <a:buFont typeface="Wingdings" panose="05000000000000000000" pitchFamily="2" charset="2"/>
              <a:buChar char="Ø"/>
            </a:pPr>
            <a:r>
              <a:rPr lang="en-US"/>
              <a:t>Where data can arrive each bunch crossing</a:t>
            </a:r>
          </a:p>
        </p:txBody>
      </p:sp>
    </p:spTree>
    <p:extLst>
      <p:ext uri="{BB962C8B-B14F-4D97-AF65-F5344CB8AC3E}">
        <p14:creationId xmlns:p14="http://schemas.microsoft.com/office/powerpoint/2010/main" val="48218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BCC4-2198-AEDD-EDD3-7F74EE856B8C}"/>
              </a:ext>
            </a:extLst>
          </p:cNvPr>
          <p:cNvSpPr>
            <a:spLocks noGrp="1"/>
          </p:cNvSpPr>
          <p:nvPr>
            <p:ph type="title"/>
          </p:nvPr>
        </p:nvSpPr>
        <p:spPr/>
        <p:txBody>
          <a:bodyPr>
            <a:normAutofit/>
          </a:bodyPr>
          <a:lstStyle/>
          <a:p>
            <a:r>
              <a:rPr lang="en-US"/>
              <a:t>Info for Detector Groups to Provide</a:t>
            </a:r>
          </a:p>
        </p:txBody>
      </p:sp>
      <p:sp>
        <p:nvSpPr>
          <p:cNvPr id="4" name="TextBox 3">
            <a:extLst>
              <a:ext uri="{FF2B5EF4-FFF2-40B4-BE49-F238E27FC236}">
                <a16:creationId xmlns:a16="http://schemas.microsoft.com/office/drawing/2014/main" id="{AEACBE12-71CC-D01E-5DCE-980FE445F596}"/>
              </a:ext>
            </a:extLst>
          </p:cNvPr>
          <p:cNvSpPr txBox="1"/>
          <p:nvPr/>
        </p:nvSpPr>
        <p:spPr>
          <a:xfrm>
            <a:off x="708917" y="1202076"/>
            <a:ext cx="10148932" cy="3139321"/>
          </a:xfrm>
          <a:prstGeom prst="rect">
            <a:avLst/>
          </a:prstGeom>
          <a:noFill/>
        </p:spPr>
        <p:txBody>
          <a:bodyPr wrap="none" rtlCol="0">
            <a:spAutoFit/>
          </a:bodyPr>
          <a:lstStyle/>
          <a:p>
            <a:pPr marL="342900" indent="-342900">
              <a:buFont typeface="+mj-lt"/>
              <a:buAutoNum type="arabicPeriod"/>
            </a:pPr>
            <a:r>
              <a:rPr lang="en-US"/>
              <a:t>Expected Hit Rates</a:t>
            </a:r>
          </a:p>
          <a:p>
            <a:pPr marL="800100" lvl="1" indent="-342900">
              <a:buFont typeface="Arial" panose="020B0604020202020204" pitchFamily="34" charset="0"/>
              <a:buChar char="•"/>
            </a:pPr>
            <a:r>
              <a:rPr lang="en-US"/>
              <a:t>Organized around physical readout element (Channels, or sensor, or ASIC, or Tile, etc…)</a:t>
            </a:r>
          </a:p>
          <a:p>
            <a:pPr marL="800100" lvl="1" indent="-342900">
              <a:buFont typeface="Arial" panose="020B0604020202020204" pitchFamily="34" charset="0"/>
              <a:buChar char="•"/>
            </a:pPr>
            <a:r>
              <a:rPr lang="en-US"/>
              <a:t>Ideally presented as Histogram of rate in readout elements</a:t>
            </a:r>
          </a:p>
          <a:p>
            <a:pPr marL="800100" lvl="1" indent="-342900">
              <a:buFont typeface="Arial" panose="020B0604020202020204" pitchFamily="34" charset="0"/>
              <a:buChar char="•"/>
            </a:pPr>
            <a:r>
              <a:rPr lang="en-US"/>
              <a:t>If this not possible at least: </a:t>
            </a:r>
          </a:p>
          <a:p>
            <a:pPr marL="1257300" lvl="2" indent="-342900">
              <a:buFont typeface="Arial" panose="020B0604020202020204" pitchFamily="34" charset="0"/>
              <a:buChar char="•"/>
            </a:pPr>
            <a:r>
              <a:rPr lang="en-US"/>
              <a:t>Max/Average rate through readout elements</a:t>
            </a:r>
          </a:p>
          <a:p>
            <a:pPr marL="1257300" lvl="2" indent="-342900">
              <a:buFont typeface="Arial" panose="020B0604020202020204" pitchFamily="34" charset="0"/>
              <a:buChar char="•"/>
            </a:pPr>
            <a:r>
              <a:rPr lang="en-US"/>
              <a:t>Number of readout elements with hits (as cross-check, should match channel counts)</a:t>
            </a:r>
          </a:p>
          <a:p>
            <a:pPr marL="1257300" lvl="2" indent="-342900">
              <a:buFont typeface="Arial" panose="020B0604020202020204" pitchFamily="34" charset="0"/>
              <a:buChar char="•"/>
            </a:pPr>
            <a:r>
              <a:rPr lang="en-US"/>
              <a:t>Total hit rate for all readout elements</a:t>
            </a:r>
          </a:p>
          <a:p>
            <a:pPr marL="800100" lvl="1" indent="-342900">
              <a:buFont typeface="Arial" panose="020B0604020202020204" pitchFamily="34" charset="0"/>
              <a:buChar char="•"/>
            </a:pPr>
            <a:r>
              <a:rPr lang="en-US"/>
              <a:t>Preferably broken down at least to Physics / Synchrotron Radiation / Other background</a:t>
            </a:r>
          </a:p>
          <a:p>
            <a:pPr lvl="1"/>
            <a:endParaRPr lang="en-US"/>
          </a:p>
          <a:p>
            <a:pPr lvl="1"/>
            <a:endParaRPr lang="en-US"/>
          </a:p>
          <a:p>
            <a:pPr marL="800100" lvl="1" indent="-342900">
              <a:buFont typeface="Arial" panose="020B0604020202020204" pitchFamily="34" charset="0"/>
              <a:buChar char="•"/>
            </a:pPr>
            <a:endParaRPr lang="en-US"/>
          </a:p>
        </p:txBody>
      </p:sp>
    </p:spTree>
    <p:extLst>
      <p:ext uri="{BB962C8B-B14F-4D97-AF65-F5344CB8AC3E}">
        <p14:creationId xmlns:p14="http://schemas.microsoft.com/office/powerpoint/2010/main" val="265348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A837B-0C55-88F7-6A61-3472D2227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A22EA-E23A-FE43-B3A3-C73780CA66C8}"/>
              </a:ext>
            </a:extLst>
          </p:cNvPr>
          <p:cNvSpPr>
            <a:spLocks noGrp="1"/>
          </p:cNvSpPr>
          <p:nvPr>
            <p:ph type="title"/>
          </p:nvPr>
        </p:nvSpPr>
        <p:spPr/>
        <p:txBody>
          <a:bodyPr>
            <a:normAutofit fontScale="90000"/>
          </a:bodyPr>
          <a:lstStyle/>
          <a:p>
            <a:r>
              <a:rPr lang="en-US"/>
              <a:t>Readout Limitations / Simulated Rates Table (1)</a:t>
            </a:r>
            <a:endParaRPr lang="en-US" dirty="0"/>
          </a:p>
        </p:txBody>
      </p:sp>
      <p:graphicFrame>
        <p:nvGraphicFramePr>
          <p:cNvPr id="5" name="Table 4">
            <a:extLst>
              <a:ext uri="{FF2B5EF4-FFF2-40B4-BE49-F238E27FC236}">
                <a16:creationId xmlns:a16="http://schemas.microsoft.com/office/drawing/2014/main" id="{029E9300-105C-A81B-5F1C-CA6ED7AA7C5E}"/>
              </a:ext>
            </a:extLst>
          </p:cNvPr>
          <p:cNvGraphicFramePr>
            <a:graphicFrameLocks noGrp="1"/>
          </p:cNvGraphicFramePr>
          <p:nvPr>
            <p:extLst>
              <p:ext uri="{D42A27DB-BD31-4B8C-83A1-F6EECF244321}">
                <p14:modId xmlns:p14="http://schemas.microsoft.com/office/powerpoint/2010/main" val="3158735492"/>
              </p:ext>
            </p:extLst>
          </p:nvPr>
        </p:nvGraphicFramePr>
        <p:xfrm>
          <a:off x="461963" y="976366"/>
          <a:ext cx="11267109" cy="3992880"/>
        </p:xfrm>
        <a:graphic>
          <a:graphicData uri="http://schemas.openxmlformats.org/drawingml/2006/table">
            <a:tbl>
              <a:tblPr firstRow="1" bandRow="1">
                <a:tableStyleId>{073A0DAA-6AF3-43AB-8588-CEC1D06C72B9}</a:tableStyleId>
              </a:tblPr>
              <a:tblGrid>
                <a:gridCol w="1050578">
                  <a:extLst>
                    <a:ext uri="{9D8B030D-6E8A-4147-A177-3AD203B41FA5}">
                      <a16:colId xmlns:a16="http://schemas.microsoft.com/office/drawing/2014/main" val="4165454522"/>
                    </a:ext>
                  </a:extLst>
                </a:gridCol>
                <a:gridCol w="1021312">
                  <a:extLst>
                    <a:ext uri="{9D8B030D-6E8A-4147-A177-3AD203B41FA5}">
                      <a16:colId xmlns:a16="http://schemas.microsoft.com/office/drawing/2014/main" val="54840940"/>
                    </a:ext>
                  </a:extLst>
                </a:gridCol>
                <a:gridCol w="1079918">
                  <a:extLst>
                    <a:ext uri="{9D8B030D-6E8A-4147-A177-3AD203B41FA5}">
                      <a16:colId xmlns:a16="http://schemas.microsoft.com/office/drawing/2014/main" val="2243605092"/>
                    </a:ext>
                  </a:extLst>
                </a:gridCol>
                <a:gridCol w="1377615">
                  <a:extLst>
                    <a:ext uri="{9D8B030D-6E8A-4147-A177-3AD203B41FA5}">
                      <a16:colId xmlns:a16="http://schemas.microsoft.com/office/drawing/2014/main" val="3089871882"/>
                    </a:ext>
                  </a:extLst>
                </a:gridCol>
                <a:gridCol w="1285661">
                  <a:extLst>
                    <a:ext uri="{9D8B030D-6E8A-4147-A177-3AD203B41FA5}">
                      <a16:colId xmlns:a16="http://schemas.microsoft.com/office/drawing/2014/main" val="3578622986"/>
                    </a:ext>
                  </a:extLst>
                </a:gridCol>
                <a:gridCol w="863119">
                  <a:extLst>
                    <a:ext uri="{9D8B030D-6E8A-4147-A177-3AD203B41FA5}">
                      <a16:colId xmlns:a16="http://schemas.microsoft.com/office/drawing/2014/main" val="3405273684"/>
                    </a:ext>
                  </a:extLst>
                </a:gridCol>
                <a:gridCol w="1224283">
                  <a:extLst>
                    <a:ext uri="{9D8B030D-6E8A-4147-A177-3AD203B41FA5}">
                      <a16:colId xmlns:a16="http://schemas.microsoft.com/office/drawing/2014/main" val="2709768094"/>
                    </a:ext>
                  </a:extLst>
                </a:gridCol>
                <a:gridCol w="1121541">
                  <a:extLst>
                    <a:ext uri="{9D8B030D-6E8A-4147-A177-3AD203B41FA5}">
                      <a16:colId xmlns:a16="http://schemas.microsoft.com/office/drawing/2014/main" val="3650074761"/>
                    </a:ext>
                  </a:extLst>
                </a:gridCol>
                <a:gridCol w="1121541">
                  <a:extLst>
                    <a:ext uri="{9D8B030D-6E8A-4147-A177-3AD203B41FA5}">
                      <a16:colId xmlns:a16="http://schemas.microsoft.com/office/drawing/2014/main" val="1927082276"/>
                    </a:ext>
                  </a:extLst>
                </a:gridCol>
                <a:gridCol w="1121541">
                  <a:extLst>
                    <a:ext uri="{9D8B030D-6E8A-4147-A177-3AD203B41FA5}">
                      <a16:colId xmlns:a16="http://schemas.microsoft.com/office/drawing/2014/main" val="261960021"/>
                    </a:ext>
                  </a:extLst>
                </a:gridCol>
              </a:tblGrid>
              <a:tr h="179217">
                <a:tc gridSpan="6">
                  <a:txBody>
                    <a:bodyPr/>
                    <a:lstStyle/>
                    <a:p>
                      <a:pPr algn="ctr"/>
                      <a:r>
                        <a:rPr lang="en-US" sz="1000"/>
                        <a:t>Readout Limitations</a:t>
                      </a:r>
                    </a:p>
                  </a:txBody>
                  <a:tcPr/>
                </a:tc>
                <a:tc hMerge="1">
                  <a:txBody>
                    <a:bodyPr/>
                    <a:lstStyle/>
                    <a:p>
                      <a:endParaRPr lang="en-US" sz="1000"/>
                    </a:p>
                  </a:txBody>
                  <a:tcPr/>
                </a:tc>
                <a:tc hMerge="1">
                  <a:txBody>
                    <a:bodyPr/>
                    <a:lstStyle/>
                    <a:p>
                      <a:endParaRPr lang="en-US" sz="1000"/>
                    </a:p>
                  </a:txBody>
                  <a:tcPr/>
                </a:tc>
                <a:tc hMerge="1">
                  <a:txBody>
                    <a:bodyPr/>
                    <a:lstStyle/>
                    <a:p>
                      <a:endParaRPr lang="en-US" sz="1000"/>
                    </a:p>
                  </a:txBody>
                  <a:tcPr/>
                </a:tc>
                <a:tc hMerge="1">
                  <a:txBody>
                    <a:bodyPr/>
                    <a:lstStyle/>
                    <a:p>
                      <a:endParaRPr lang="en-US" sz="1000"/>
                    </a:p>
                  </a:txBody>
                  <a:tcPr/>
                </a:tc>
                <a:tc hMerge="1">
                  <a:txBody>
                    <a:bodyPr/>
                    <a:lstStyle/>
                    <a:p>
                      <a:pPr algn="ctr"/>
                      <a:endParaRPr lang="en-US" sz="1000"/>
                    </a:p>
                  </a:txBody>
                  <a:tcPr/>
                </a:tc>
                <a:tc gridSpan="4">
                  <a:txBody>
                    <a:bodyPr/>
                    <a:lstStyle/>
                    <a:p>
                      <a:pPr algn="ctr"/>
                      <a:r>
                        <a:rPr lang="en-US" sz="1000"/>
                        <a:t>Simulated Rates</a:t>
                      </a:r>
                    </a:p>
                  </a:txBody>
                  <a:tcPr/>
                </a:tc>
                <a:tc hMerge="1">
                  <a:txBody>
                    <a:bodyPr/>
                    <a:lstStyle/>
                    <a:p>
                      <a:endParaRPr lang="en-US" sz="1000"/>
                    </a:p>
                  </a:txBody>
                  <a:tcPr/>
                </a:tc>
                <a:tc hMerge="1">
                  <a:txBody>
                    <a:bodyPr/>
                    <a:lstStyle/>
                    <a:p>
                      <a:endParaRPr lang="en-US" sz="1000"/>
                    </a:p>
                  </a:txBody>
                  <a:tcPr/>
                </a:tc>
                <a:tc hMerge="1">
                  <a:txBody>
                    <a:bodyPr/>
                    <a:lstStyle/>
                    <a:p>
                      <a:endParaRPr lang="en-US" sz="1000"/>
                    </a:p>
                  </a:txBody>
                  <a:tcPr/>
                </a:tc>
                <a:extLst>
                  <a:ext uri="{0D108BD9-81ED-4DB2-BD59-A6C34878D82A}">
                    <a16:rowId xmlns:a16="http://schemas.microsoft.com/office/drawing/2014/main" val="3426274334"/>
                  </a:ext>
                </a:extLst>
              </a:tr>
              <a:tr h="191492">
                <a:tc>
                  <a:txBody>
                    <a:bodyPr/>
                    <a:lstStyle/>
                    <a:p>
                      <a:pPr algn="ctr"/>
                      <a:r>
                        <a:rPr lang="en-US" sz="1000"/>
                        <a:t>Detector</a:t>
                      </a:r>
                    </a:p>
                  </a:txBody>
                  <a:tcPr/>
                </a:tc>
                <a:tc>
                  <a:txBody>
                    <a:bodyPr/>
                    <a:lstStyle/>
                    <a:p>
                      <a:pPr algn="ctr"/>
                      <a:r>
                        <a:rPr lang="en-US" sz="1000"/>
                        <a:t>Readout Element</a:t>
                      </a:r>
                    </a:p>
                  </a:txBody>
                  <a:tcPr/>
                </a:tc>
                <a:tc>
                  <a:txBody>
                    <a:bodyPr/>
                    <a:lstStyle/>
                    <a:p>
                      <a:pPr algn="ctr"/>
                      <a:r>
                        <a:rPr lang="en-US" sz="1000"/>
                        <a:t>Max Data Rate (mbps)</a:t>
                      </a:r>
                    </a:p>
                  </a:txBody>
                  <a:tcPr/>
                </a:tc>
                <a:tc>
                  <a:txBody>
                    <a:bodyPr/>
                    <a:lstStyle/>
                    <a:p>
                      <a:pPr algn="ctr"/>
                      <a:r>
                        <a:rPr lang="en-US" sz="1000"/>
                        <a:t>Max Hit Rate / Element (kHz)</a:t>
                      </a:r>
                    </a:p>
                  </a:txBody>
                  <a:tcPr/>
                </a:tc>
                <a:tc>
                  <a:txBody>
                    <a:bodyPr/>
                    <a:lstStyle/>
                    <a:p>
                      <a:pPr algn="ctr"/>
                      <a:r>
                        <a:rPr lang="en-US" sz="1000"/>
                        <a:t>Min Hit Separation Time</a:t>
                      </a:r>
                    </a:p>
                  </a:txBody>
                  <a:tcPr/>
                </a:tc>
                <a:tc>
                  <a:txBody>
                    <a:bodyPr/>
                    <a:lstStyle/>
                    <a:p>
                      <a:pPr algn="ctr"/>
                      <a:r>
                        <a:rPr lang="en-US" sz="1000"/>
                        <a:t>Aggregation limit (mbps)</a:t>
                      </a:r>
                    </a:p>
                  </a:txBody>
                  <a:tcPr/>
                </a:tc>
                <a:tc>
                  <a:txBody>
                    <a:bodyPr/>
                    <a:lstStyle/>
                    <a:p>
                      <a:pPr algn="ctr"/>
                      <a:r>
                        <a:rPr lang="en-US" sz="1000"/>
                        <a:t>Max Hit Rate</a:t>
                      </a:r>
                    </a:p>
                    <a:p>
                      <a:pPr algn="ctr"/>
                      <a:r>
                        <a:rPr lang="en-US" sz="1000"/>
                        <a:t>(physics)</a:t>
                      </a:r>
                    </a:p>
                  </a:txBody>
                  <a:tcPr/>
                </a:tc>
                <a:tc>
                  <a:txBody>
                    <a:bodyPr/>
                    <a:lstStyle/>
                    <a:p>
                      <a:pPr algn="ctr"/>
                      <a:r>
                        <a:rPr lang="en-US" sz="1000"/>
                        <a:t>Max Hit Rate (SR)</a:t>
                      </a:r>
                    </a:p>
                  </a:txBody>
                  <a:tcPr/>
                </a:tc>
                <a:tc>
                  <a:txBody>
                    <a:bodyPr/>
                    <a:lstStyle/>
                    <a:p>
                      <a:pPr algn="ctr"/>
                      <a:r>
                        <a:rPr lang="en-US" sz="1000"/>
                        <a:t>Max Hit Rate (Background)</a:t>
                      </a:r>
                    </a:p>
                  </a:txBody>
                  <a:tcPr/>
                </a:tc>
                <a:tc>
                  <a:txBody>
                    <a:bodyPr/>
                    <a:lstStyle/>
                    <a:p>
                      <a:pPr algn="ctr"/>
                      <a:r>
                        <a:rPr lang="en-US" sz="1000"/>
                        <a:t>Max Data Rate</a:t>
                      </a:r>
                    </a:p>
                  </a:txBody>
                  <a:tcPr/>
                </a:tc>
                <a:extLst>
                  <a:ext uri="{0D108BD9-81ED-4DB2-BD59-A6C34878D82A}">
                    <a16:rowId xmlns:a16="http://schemas.microsoft.com/office/drawing/2014/main" val="2649949539"/>
                  </a:ext>
                </a:extLst>
              </a:tr>
              <a:tr h="179217">
                <a:tc>
                  <a:txBody>
                    <a:bodyPr/>
                    <a:lstStyle/>
                    <a:p>
                      <a:pPr algn="ctr"/>
                      <a:r>
                        <a:rPr lang="en-US" sz="1000"/>
                        <a:t>Si Tracking IB (L0)</a:t>
                      </a:r>
                    </a:p>
                  </a:txBody>
                  <a:tcPr/>
                </a:tc>
                <a:tc>
                  <a:txBody>
                    <a:bodyPr/>
                    <a:lstStyle/>
                    <a:p>
                      <a:pPr algn="ctr"/>
                      <a:r>
                        <a:rPr lang="en-US" sz="1000"/>
                        <a:t>Mosiax Sensor</a:t>
                      </a:r>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extLst>
                  <a:ext uri="{0D108BD9-81ED-4DB2-BD59-A6C34878D82A}">
                    <a16:rowId xmlns:a16="http://schemas.microsoft.com/office/drawing/2014/main" val="2766619789"/>
                  </a:ext>
                </a:extLst>
              </a:tr>
              <a:tr h="179217">
                <a:tc>
                  <a:txBody>
                    <a:bodyPr/>
                    <a:lstStyle/>
                    <a:p>
                      <a:pPr algn="ctr"/>
                      <a:r>
                        <a:rPr lang="en-US" sz="1000"/>
                        <a:t>Si Tracking IB (L1)</a:t>
                      </a:r>
                    </a:p>
                  </a:txBody>
                  <a:tcPr/>
                </a:tc>
                <a:tc>
                  <a:txBody>
                    <a:bodyPr/>
                    <a:lstStyle/>
                    <a:p>
                      <a:pPr algn="ctr"/>
                      <a:r>
                        <a:rPr lang="en-US" sz="1000"/>
                        <a:t>Mosiax Sensor</a:t>
                      </a:r>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extLst>
                  <a:ext uri="{0D108BD9-81ED-4DB2-BD59-A6C34878D82A}">
                    <a16:rowId xmlns:a16="http://schemas.microsoft.com/office/drawing/2014/main" val="981175702"/>
                  </a:ext>
                </a:extLst>
              </a:tr>
              <a:tr h="179217">
                <a:tc>
                  <a:txBody>
                    <a:bodyPr/>
                    <a:lstStyle/>
                    <a:p>
                      <a:pPr algn="ctr"/>
                      <a:r>
                        <a:rPr lang="en-US" sz="1000"/>
                        <a:t>Si Tracking IB (L2)</a:t>
                      </a:r>
                    </a:p>
                  </a:txBody>
                  <a:tcPr/>
                </a:tc>
                <a:tc>
                  <a:txBody>
                    <a:bodyPr/>
                    <a:lstStyle/>
                    <a:p>
                      <a:pPr algn="ctr"/>
                      <a:r>
                        <a:rPr lang="en-US" sz="1000"/>
                        <a:t>Mosiax Sensor</a:t>
                      </a:r>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extLst>
                  <a:ext uri="{0D108BD9-81ED-4DB2-BD59-A6C34878D82A}">
                    <a16:rowId xmlns:a16="http://schemas.microsoft.com/office/drawing/2014/main" val="3357839420"/>
                  </a:ext>
                </a:extLst>
              </a:tr>
              <a:tr h="179217">
                <a:tc>
                  <a:txBody>
                    <a:bodyPr/>
                    <a:lstStyle/>
                    <a:p>
                      <a:pPr algn="ctr"/>
                      <a:r>
                        <a:rPr lang="en-US" sz="1000"/>
                        <a:t>Si Tracking OB  (L3-4)</a:t>
                      </a:r>
                    </a:p>
                  </a:txBody>
                  <a:tcPr/>
                </a:tc>
                <a:tc>
                  <a:txBody>
                    <a:bodyPr/>
                    <a:lstStyle/>
                    <a:p>
                      <a:pPr algn="ctr"/>
                      <a:r>
                        <a:rPr lang="en-US" sz="1000"/>
                        <a:t>Mosiax LAS</a:t>
                      </a:r>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extLst>
                  <a:ext uri="{0D108BD9-81ED-4DB2-BD59-A6C34878D82A}">
                    <a16:rowId xmlns:a16="http://schemas.microsoft.com/office/drawing/2014/main" val="3031076851"/>
                  </a:ext>
                </a:extLst>
              </a:tr>
              <a:tr h="179217">
                <a:tc>
                  <a:txBody>
                    <a:bodyPr/>
                    <a:lstStyle/>
                    <a:p>
                      <a:pPr algn="ctr"/>
                      <a:r>
                        <a:rPr lang="en-US" sz="1000"/>
                        <a:t>Si Tracking E-Endcap</a:t>
                      </a:r>
                    </a:p>
                  </a:txBody>
                  <a:tcPr/>
                </a:tc>
                <a:tc>
                  <a:txBody>
                    <a:bodyPr/>
                    <a:lstStyle/>
                    <a:p>
                      <a:pPr algn="ctr"/>
                      <a:r>
                        <a:rPr lang="en-US" sz="1000"/>
                        <a:t>Mosiax LAS</a:t>
                      </a:r>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extLst>
                  <a:ext uri="{0D108BD9-81ED-4DB2-BD59-A6C34878D82A}">
                    <a16:rowId xmlns:a16="http://schemas.microsoft.com/office/drawing/2014/main" val="2788096798"/>
                  </a:ext>
                </a:extLst>
              </a:tr>
              <a:tr h="223075">
                <a:tc>
                  <a:txBody>
                    <a:bodyPr/>
                    <a:lstStyle/>
                    <a:p>
                      <a:pPr algn="ctr"/>
                      <a:r>
                        <a:rPr lang="en-US" sz="1000"/>
                        <a:t>Si Tracking W-Endcap</a:t>
                      </a:r>
                    </a:p>
                  </a:txBody>
                  <a:tcPr/>
                </a:tc>
                <a:tc>
                  <a:txBody>
                    <a:bodyPr/>
                    <a:lstStyle/>
                    <a:p>
                      <a:pPr algn="ctr"/>
                      <a:r>
                        <a:rPr lang="en-US" sz="1000"/>
                        <a:t>Mosiax LAS</a:t>
                      </a:r>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extLst>
                  <a:ext uri="{0D108BD9-81ED-4DB2-BD59-A6C34878D82A}">
                    <a16:rowId xmlns:a16="http://schemas.microsoft.com/office/drawing/2014/main" val="461515151"/>
                  </a:ext>
                </a:extLst>
              </a:tr>
              <a:tr h="179217">
                <a:tc>
                  <a:txBody>
                    <a:bodyPr/>
                    <a:lstStyle/>
                    <a:p>
                      <a:pPr algn="ctr"/>
                      <a:r>
                        <a:rPr lang="en-US" sz="1000"/>
                        <a:t>dRICH</a:t>
                      </a:r>
                    </a:p>
                  </a:txBody>
                  <a:tcPr/>
                </a:tc>
                <a:tc>
                  <a:txBody>
                    <a:bodyPr/>
                    <a:lstStyle/>
                    <a:p>
                      <a:pPr algn="ctr"/>
                      <a:r>
                        <a:rPr lang="en-US" sz="1000"/>
                        <a:t>ALCOR (64)</a:t>
                      </a:r>
                    </a:p>
                  </a:txBody>
                  <a:tcPr/>
                </a:tc>
                <a:tc>
                  <a:txBody>
                    <a:bodyPr/>
                    <a:lstStyle/>
                    <a:p>
                      <a:pPr algn="ctr"/>
                      <a:r>
                        <a:rPr lang="en-US" sz="1000"/>
                        <a:t>5,000</a:t>
                      </a:r>
                    </a:p>
                  </a:txBody>
                  <a:tcPr/>
                </a:tc>
                <a:tc>
                  <a:txBody>
                    <a:bodyPr/>
                    <a:lstStyle/>
                    <a:p>
                      <a:pPr algn="ctr"/>
                      <a:r>
                        <a:rPr lang="en-US" sz="1000"/>
                        <a:t>78,400</a:t>
                      </a:r>
                    </a:p>
                  </a:txBody>
                  <a:tcPr/>
                </a:tc>
                <a:tc>
                  <a:txBody>
                    <a:bodyPr/>
                    <a:lstStyle/>
                    <a:p>
                      <a:pPr algn="ctr"/>
                      <a:r>
                        <a:rPr lang="en-US" sz="1000"/>
                        <a:t>2ns</a:t>
                      </a:r>
                    </a:p>
                  </a:txBody>
                  <a:tcPr/>
                </a:tc>
                <a:tc>
                  <a:txBody>
                    <a:bodyPr/>
                    <a:lstStyle/>
                    <a:p>
                      <a:pPr algn="ctr"/>
                      <a:r>
                        <a:rPr lang="en-US" sz="1000"/>
                        <a:t>950</a:t>
                      </a:r>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extLst>
                  <a:ext uri="{0D108BD9-81ED-4DB2-BD59-A6C34878D82A}">
                    <a16:rowId xmlns:a16="http://schemas.microsoft.com/office/drawing/2014/main" val="237381733"/>
                  </a:ext>
                </a:extLst>
              </a:tr>
              <a:tr h="179217">
                <a:tc>
                  <a:txBody>
                    <a:bodyPr/>
                    <a:lstStyle/>
                    <a:p>
                      <a:pPr algn="ctr"/>
                      <a:r>
                        <a:rPr lang="en-US" sz="1000"/>
                        <a:t>(or) dRICH</a:t>
                      </a:r>
                    </a:p>
                  </a:txBody>
                  <a:tcPr/>
                </a:tc>
                <a:tc>
                  <a:txBody>
                    <a:bodyPr/>
                    <a:lstStyle/>
                    <a:p>
                      <a:pPr algn="ctr"/>
                      <a:r>
                        <a:rPr lang="en-US" sz="1000"/>
                        <a:t>Ch (1)</a:t>
                      </a:r>
                    </a:p>
                  </a:txBody>
                  <a:tcPr/>
                </a:tc>
                <a:tc>
                  <a:txBody>
                    <a:bodyPr/>
                    <a:lstStyle/>
                    <a:p>
                      <a:pPr algn="ctr"/>
                      <a:r>
                        <a:rPr lang="en-US" sz="1000"/>
                        <a:t>78</a:t>
                      </a:r>
                    </a:p>
                  </a:txBody>
                  <a:tcPr/>
                </a:tc>
                <a:tc>
                  <a:txBody>
                    <a:bodyPr/>
                    <a:lstStyle/>
                    <a:p>
                      <a:pPr algn="ctr"/>
                      <a:r>
                        <a:rPr lang="en-US" sz="1000"/>
                        <a:t>1,225</a:t>
                      </a:r>
                    </a:p>
                  </a:txBody>
                  <a:tcPr/>
                </a:tc>
                <a:tc>
                  <a:txBody>
                    <a:bodyPr/>
                    <a:lstStyle/>
                    <a:p>
                      <a:pPr algn="ctr"/>
                      <a:r>
                        <a:rPr lang="en-US" sz="1000"/>
                        <a:t>2ns</a:t>
                      </a:r>
                    </a:p>
                  </a:txBody>
                  <a:tcPr/>
                </a:tc>
                <a:tc>
                  <a:txBody>
                    <a:bodyPr/>
                    <a:lstStyle/>
                    <a:p>
                      <a:pPr algn="ctr"/>
                      <a:r>
                        <a:rPr lang="en-US" sz="1000"/>
                        <a:t>14.8</a:t>
                      </a:r>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extLst>
                  <a:ext uri="{0D108BD9-81ED-4DB2-BD59-A6C34878D82A}">
                    <a16:rowId xmlns:a16="http://schemas.microsoft.com/office/drawing/2014/main" val="3834751207"/>
                  </a:ext>
                </a:extLst>
              </a:tr>
              <a:tr h="179217">
                <a:tc>
                  <a:txBody>
                    <a:bodyPr/>
                    <a:lstStyle/>
                    <a:p>
                      <a:pPr algn="ctr"/>
                      <a:r>
                        <a:rPr lang="en-US" sz="1000"/>
                        <a:t>(or) dRICH</a:t>
                      </a:r>
                    </a:p>
                  </a:txBody>
                  <a:tcPr/>
                </a:tc>
                <a:tc>
                  <a:txBody>
                    <a:bodyPr/>
                    <a:lstStyle/>
                    <a:p>
                      <a:pPr algn="ctr"/>
                      <a:r>
                        <a:rPr lang="en-US" sz="1000"/>
                        <a:t>RDO (256)</a:t>
                      </a:r>
                    </a:p>
                  </a:txBody>
                  <a:tcPr/>
                </a:tc>
                <a:tc>
                  <a:txBody>
                    <a:bodyPr/>
                    <a:lstStyle/>
                    <a:p>
                      <a:pPr algn="ctr"/>
                      <a:r>
                        <a:rPr lang="en-US" sz="1000"/>
                        <a:t>20</a:t>
                      </a:r>
                    </a:p>
                  </a:txBody>
                  <a:tcPr/>
                </a:tc>
                <a:tc>
                  <a:txBody>
                    <a:bodyPr/>
                    <a:lstStyle/>
                    <a:p>
                      <a:pPr algn="ctr"/>
                      <a:r>
                        <a:rPr lang="en-US" sz="1000"/>
                        <a:t>313,600</a:t>
                      </a:r>
                    </a:p>
                  </a:txBody>
                  <a:tcPr/>
                </a:tc>
                <a:tc>
                  <a:txBody>
                    <a:bodyPr/>
                    <a:lstStyle/>
                    <a:p>
                      <a:pPr algn="ctr"/>
                      <a:r>
                        <a:rPr lang="en-US" sz="1000"/>
                        <a:t>2ns</a:t>
                      </a:r>
                    </a:p>
                  </a:txBody>
                  <a:tcPr/>
                </a:tc>
                <a:tc>
                  <a:txBody>
                    <a:bodyPr/>
                    <a:lstStyle/>
                    <a:p>
                      <a:pPr algn="ctr"/>
                      <a:r>
                        <a:rPr lang="en-US" sz="1000"/>
                        <a:t>3,800</a:t>
                      </a:r>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extLst>
                  <a:ext uri="{0D108BD9-81ED-4DB2-BD59-A6C34878D82A}">
                    <a16:rowId xmlns:a16="http://schemas.microsoft.com/office/drawing/2014/main" val="1090611007"/>
                  </a:ext>
                </a:extLst>
              </a:tr>
              <a:tr h="179217">
                <a:tc>
                  <a:txBody>
                    <a:bodyPr/>
                    <a:lstStyle/>
                    <a:p>
                      <a:pPr algn="ctr"/>
                      <a:r>
                        <a:rPr lang="en-US" sz="1000"/>
                        <a:t>(…)</a:t>
                      </a:r>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extLst>
                  <a:ext uri="{0D108BD9-81ED-4DB2-BD59-A6C34878D82A}">
                    <a16:rowId xmlns:a16="http://schemas.microsoft.com/office/drawing/2014/main" val="550512724"/>
                  </a:ext>
                </a:extLst>
              </a:tr>
            </a:tbl>
          </a:graphicData>
        </a:graphic>
      </p:graphicFrame>
    </p:spTree>
    <p:extLst>
      <p:ext uri="{BB962C8B-B14F-4D97-AF65-F5344CB8AC3E}">
        <p14:creationId xmlns:p14="http://schemas.microsoft.com/office/powerpoint/2010/main" val="158163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0427-0783-1268-431E-1CBD3C47D5DC}"/>
              </a:ext>
            </a:extLst>
          </p:cNvPr>
          <p:cNvSpPr>
            <a:spLocks noGrp="1"/>
          </p:cNvSpPr>
          <p:nvPr>
            <p:ph type="title"/>
          </p:nvPr>
        </p:nvSpPr>
        <p:spPr/>
        <p:txBody>
          <a:bodyPr/>
          <a:lstStyle/>
          <a:p>
            <a:r>
              <a:rPr lang="en-US"/>
              <a:t>Documentation (From E&amp;DAQ) (2)</a:t>
            </a:r>
          </a:p>
        </p:txBody>
      </p:sp>
      <p:pic>
        <p:nvPicPr>
          <p:cNvPr id="4" name="Picture 3">
            <a:extLst>
              <a:ext uri="{FF2B5EF4-FFF2-40B4-BE49-F238E27FC236}">
                <a16:creationId xmlns:a16="http://schemas.microsoft.com/office/drawing/2014/main" id="{8C527168-FDAB-861C-1F1A-403AE9549B2A}"/>
              </a:ext>
            </a:extLst>
          </p:cNvPr>
          <p:cNvPicPr>
            <a:picLocks noChangeAspect="1"/>
          </p:cNvPicPr>
          <p:nvPr/>
        </p:nvPicPr>
        <p:blipFill>
          <a:blip r:embed="rId2"/>
          <a:stretch>
            <a:fillRect/>
          </a:stretch>
        </p:blipFill>
        <p:spPr>
          <a:xfrm>
            <a:off x="318499" y="814866"/>
            <a:ext cx="5989834" cy="3369282"/>
          </a:xfrm>
          <a:prstGeom prst="rect">
            <a:avLst/>
          </a:prstGeom>
        </p:spPr>
      </p:pic>
      <p:pic>
        <p:nvPicPr>
          <p:cNvPr id="6" name="Picture 5">
            <a:extLst>
              <a:ext uri="{FF2B5EF4-FFF2-40B4-BE49-F238E27FC236}">
                <a16:creationId xmlns:a16="http://schemas.microsoft.com/office/drawing/2014/main" id="{51C00321-F56C-4E82-D1B9-8ADF72EB1585}"/>
              </a:ext>
            </a:extLst>
          </p:cNvPr>
          <p:cNvPicPr>
            <a:picLocks noChangeAspect="1"/>
          </p:cNvPicPr>
          <p:nvPr/>
        </p:nvPicPr>
        <p:blipFill>
          <a:blip r:embed="rId3"/>
          <a:stretch>
            <a:fillRect/>
          </a:stretch>
        </p:blipFill>
        <p:spPr>
          <a:xfrm>
            <a:off x="5584371" y="2810624"/>
            <a:ext cx="6376826" cy="3586965"/>
          </a:xfrm>
          <a:prstGeom prst="rect">
            <a:avLst/>
          </a:prstGeom>
        </p:spPr>
      </p:pic>
    </p:spTree>
    <p:extLst>
      <p:ext uri="{BB962C8B-B14F-4D97-AF65-F5344CB8AC3E}">
        <p14:creationId xmlns:p14="http://schemas.microsoft.com/office/powerpoint/2010/main" val="112983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DC54-9E52-DDD2-B437-69163A9AAE22}"/>
              </a:ext>
            </a:extLst>
          </p:cNvPr>
          <p:cNvSpPr>
            <a:spLocks noGrp="1"/>
          </p:cNvSpPr>
          <p:nvPr>
            <p:ph type="title"/>
          </p:nvPr>
        </p:nvSpPr>
        <p:spPr/>
        <p:txBody>
          <a:bodyPr/>
          <a:lstStyle/>
          <a:p>
            <a:r>
              <a:rPr lang="en-US"/>
              <a:t>Documentation (from E&amp;DAQ) (3)</a:t>
            </a:r>
          </a:p>
        </p:txBody>
      </p:sp>
      <p:pic>
        <p:nvPicPr>
          <p:cNvPr id="4" name="Picture 3">
            <a:extLst>
              <a:ext uri="{FF2B5EF4-FFF2-40B4-BE49-F238E27FC236}">
                <a16:creationId xmlns:a16="http://schemas.microsoft.com/office/drawing/2014/main" id="{357DEF20-20B2-D9ED-7BA4-77460D9F698D}"/>
              </a:ext>
            </a:extLst>
          </p:cNvPr>
          <p:cNvPicPr>
            <a:picLocks noChangeAspect="1"/>
          </p:cNvPicPr>
          <p:nvPr/>
        </p:nvPicPr>
        <p:blipFill>
          <a:blip r:embed="rId2"/>
          <a:srcRect l="-833" t="209" r="31225" b="14977"/>
          <a:stretch>
            <a:fillRect/>
          </a:stretch>
        </p:blipFill>
        <p:spPr>
          <a:xfrm>
            <a:off x="4369922" y="842059"/>
            <a:ext cx="7741055" cy="5173882"/>
          </a:xfrm>
          <a:prstGeom prst="rect">
            <a:avLst/>
          </a:prstGeom>
          <a:ln w="25400">
            <a:solidFill>
              <a:schemeClr val="tx1"/>
            </a:solidFill>
          </a:ln>
        </p:spPr>
      </p:pic>
      <p:sp>
        <p:nvSpPr>
          <p:cNvPr id="5" name="TextBox 4">
            <a:extLst>
              <a:ext uri="{FF2B5EF4-FFF2-40B4-BE49-F238E27FC236}">
                <a16:creationId xmlns:a16="http://schemas.microsoft.com/office/drawing/2014/main" id="{549D58B1-BB78-FED6-A801-545583D3606A}"/>
              </a:ext>
            </a:extLst>
          </p:cNvPr>
          <p:cNvSpPr txBox="1"/>
          <p:nvPr/>
        </p:nvSpPr>
        <p:spPr>
          <a:xfrm>
            <a:off x="578735" y="1481559"/>
            <a:ext cx="3449256" cy="3970318"/>
          </a:xfrm>
          <a:prstGeom prst="rect">
            <a:avLst/>
          </a:prstGeom>
          <a:noFill/>
        </p:spPr>
        <p:txBody>
          <a:bodyPr wrap="square" rtlCol="0">
            <a:spAutoFit/>
          </a:bodyPr>
          <a:lstStyle/>
          <a:p>
            <a:r>
              <a:rPr lang="en-US"/>
              <a:t>Datasheet / Text Description</a:t>
            </a:r>
          </a:p>
          <a:p>
            <a:endParaRPr lang="en-US"/>
          </a:p>
          <a:p>
            <a:pPr marL="285750" indent="-285750">
              <a:buFont typeface="Arial" panose="020B0604020202020204" pitchFamily="34" charset="0"/>
              <a:buChar char="•"/>
            </a:pPr>
            <a:r>
              <a:rPr lang="en-US"/>
              <a:t>Include clocks / encodings</a:t>
            </a:r>
          </a:p>
          <a:p>
            <a:pPr marL="285750" indent="-285750">
              <a:buFont typeface="Arial" panose="020B0604020202020204" pitchFamily="34" charset="0"/>
              <a:buChar char="•"/>
            </a:pPr>
            <a:r>
              <a:rPr lang="en-US"/>
              <a:t>Include modes of readout</a:t>
            </a:r>
          </a:p>
          <a:p>
            <a:pPr marL="285750" indent="-285750">
              <a:buFont typeface="Arial" panose="020B0604020202020204" pitchFamily="34" charset="0"/>
              <a:buChar char="•"/>
            </a:pPr>
            <a:r>
              <a:rPr lang="en-US"/>
              <a:t>Include configurable aspects of hit descriptions leading to data size calculations</a:t>
            </a:r>
          </a:p>
          <a:p>
            <a:pPr marL="285750" indent="-285750">
              <a:buFont typeface="Arial" panose="020B0604020202020204" pitchFamily="34" charset="0"/>
              <a:buChar char="•"/>
            </a:pPr>
            <a:r>
              <a:rPr lang="en-US"/>
              <a:t>Include details of segmentation, which lead to potential restrictions on rates for correlated hit patterns</a:t>
            </a:r>
          </a:p>
          <a:p>
            <a:pPr marL="285750" indent="-285750">
              <a:buFont typeface="Arial" panose="020B0604020202020204" pitchFamily="34" charset="0"/>
              <a:buChar char="•"/>
            </a:pPr>
            <a:r>
              <a:rPr lang="en-US"/>
              <a:t>Include any other special effects imposed by readout ASIC/architecture</a:t>
            </a:r>
          </a:p>
        </p:txBody>
      </p:sp>
    </p:spTree>
    <p:extLst>
      <p:ext uri="{BB962C8B-B14F-4D97-AF65-F5344CB8AC3E}">
        <p14:creationId xmlns:p14="http://schemas.microsoft.com/office/powerpoint/2010/main" val="387109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DC3B7-4EBD-47B5-338F-8CD1746CA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D9AD4-4706-8FCE-2BFD-4E3D52BEE164}"/>
              </a:ext>
            </a:extLst>
          </p:cNvPr>
          <p:cNvSpPr>
            <a:spLocks noGrp="1"/>
          </p:cNvSpPr>
          <p:nvPr>
            <p:ph type="title"/>
          </p:nvPr>
        </p:nvSpPr>
        <p:spPr/>
        <p:txBody>
          <a:bodyPr/>
          <a:lstStyle/>
          <a:p>
            <a:r>
              <a:rPr lang="en-US"/>
              <a:t>Documentation (from Detector Groups) (4)</a:t>
            </a:r>
          </a:p>
        </p:txBody>
      </p:sp>
      <p:sp>
        <p:nvSpPr>
          <p:cNvPr id="5" name="TextBox 4">
            <a:extLst>
              <a:ext uri="{FF2B5EF4-FFF2-40B4-BE49-F238E27FC236}">
                <a16:creationId xmlns:a16="http://schemas.microsoft.com/office/drawing/2014/main" id="{C62EBABB-AD8E-C36A-F220-526E8C4A3566}"/>
              </a:ext>
            </a:extLst>
          </p:cNvPr>
          <p:cNvSpPr txBox="1"/>
          <p:nvPr/>
        </p:nvSpPr>
        <p:spPr>
          <a:xfrm>
            <a:off x="578735" y="1481559"/>
            <a:ext cx="9861630" cy="2585323"/>
          </a:xfrm>
          <a:prstGeom prst="rect">
            <a:avLst/>
          </a:prstGeom>
          <a:noFill/>
        </p:spPr>
        <p:txBody>
          <a:bodyPr wrap="square" rtlCol="0">
            <a:spAutoFit/>
          </a:bodyPr>
          <a:lstStyle/>
          <a:p>
            <a:pPr marL="285750" indent="-285750">
              <a:buFont typeface="Arial" panose="020B0604020202020204" pitchFamily="34" charset="0"/>
              <a:buChar char="•"/>
            </a:pPr>
            <a:r>
              <a:rPr lang="en-US"/>
              <a:t>Histograms of hit rate per readout element</a:t>
            </a:r>
          </a:p>
          <a:p>
            <a:pPr marL="285750" indent="-285750">
              <a:buFont typeface="Arial" panose="020B0604020202020204" pitchFamily="34" charset="0"/>
              <a:buChar char="•"/>
            </a:pPr>
            <a:r>
              <a:rPr lang="en-US"/>
              <a:t>Text description </a:t>
            </a:r>
          </a:p>
          <a:p>
            <a:pPr marL="742950" lvl="1" indent="-285750">
              <a:buFont typeface="Arial" panose="020B0604020202020204" pitchFamily="34" charset="0"/>
              <a:buChar char="•"/>
            </a:pPr>
            <a:r>
              <a:rPr lang="en-US"/>
              <a:t>Assumptions (e.g. for charge sharing)</a:t>
            </a:r>
          </a:p>
          <a:p>
            <a:pPr marL="742950" lvl="1" indent="-285750">
              <a:buFont typeface="Arial" panose="020B0604020202020204" pitchFamily="34" charset="0"/>
              <a:buChar char="•"/>
            </a:pPr>
            <a:r>
              <a:rPr lang="en-US"/>
              <a:t>Detector specific issues</a:t>
            </a:r>
          </a:p>
          <a:p>
            <a:pPr marL="1200150" lvl="2" indent="-285750">
              <a:buFont typeface="Arial" panose="020B0604020202020204" pitchFamily="34" charset="0"/>
              <a:buChar char="•"/>
            </a:pPr>
            <a:r>
              <a:rPr lang="en-US"/>
              <a:t>Different running conditions for different beam (e.g. excluding detector at high background, plans to lower gains, etc…)</a:t>
            </a:r>
          </a:p>
          <a:p>
            <a:pPr marL="1200150" lvl="2" indent="-285750">
              <a:buFont typeface="Arial" panose="020B0604020202020204" pitchFamily="34" charset="0"/>
              <a:buChar char="•"/>
            </a:pPr>
            <a:r>
              <a:rPr lang="en-US"/>
              <a:t>The effect of radiation damage on readout (e.g. dRICH &amp; the annealing plan)</a:t>
            </a:r>
          </a:p>
          <a:p>
            <a:pPr marL="1200150" lvl="2" indent="-285750">
              <a:buFont typeface="Arial" panose="020B0604020202020204" pitchFamily="34" charset="0"/>
              <a:buChar char="•"/>
            </a:pPr>
            <a:r>
              <a:rPr lang="en-US"/>
              <a:t>Specific requirements</a:t>
            </a:r>
          </a:p>
          <a:p>
            <a:r>
              <a:rPr lang="en-US"/>
              <a:t> </a:t>
            </a:r>
          </a:p>
        </p:txBody>
      </p:sp>
    </p:spTree>
    <p:extLst>
      <p:ext uri="{BB962C8B-B14F-4D97-AF65-F5344CB8AC3E}">
        <p14:creationId xmlns:p14="http://schemas.microsoft.com/office/powerpoint/2010/main" val="914890573"/>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3B EIC_PPT_Outline_Template_Widescreen_0224.potx" id="{E6C5CCA8-604B-4BF3-AD52-0CCDA95A2BA6}" vid="{8057B053-B9B7-4C41-ADDD-67BAEC9A00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C34C91B90C1548A4C3AA992774E13A" ma:contentTypeVersion="7" ma:contentTypeDescription="Create a new document." ma:contentTypeScope="" ma:versionID="7a61f8cd703a7205ecb4e678dec18d87">
  <xsd:schema xmlns:xsd="http://www.w3.org/2001/XMLSchema" xmlns:xs="http://www.w3.org/2001/XMLSchema" xmlns:p="http://schemas.microsoft.com/office/2006/metadata/properties" xmlns:ns2="3b6a705c-5149-41b7-ae9a-732190ba5a52" targetNamespace="http://schemas.microsoft.com/office/2006/metadata/properties" ma:root="true" ma:fieldsID="c225db4bd17ba7aa7935a5a4ed95403e" ns2:_="">
    <xsd:import namespace="3b6a705c-5149-41b7-ae9a-732190ba5a52"/>
    <xsd:element name="properties">
      <xsd:complexType>
        <xsd:sequence>
          <xsd:element name="documentManagement">
            <xsd:complexType>
              <xsd:all>
                <xsd:element ref="ns2:Day" minOccurs="0"/>
                <xsd:element ref="ns2:Status" minOccurs="0"/>
                <xsd:element ref="ns2:Sequence" minOccurs="0"/>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6a705c-5149-41b7-ae9a-732190ba5a52" elementFormDefault="qualified">
    <xsd:import namespace="http://schemas.microsoft.com/office/2006/documentManagement/types"/>
    <xsd:import namespace="http://schemas.microsoft.com/office/infopath/2007/PartnerControls"/>
    <xsd:element name="Day" ma:index="8" nillable="true" ma:displayName="Day" ma:format="DateOnly" ma:internalName="Day">
      <xsd:simpleType>
        <xsd:restriction base="dms:DateTime"/>
      </xsd:simpleType>
    </xsd:element>
    <xsd:element name="Status" ma:index="9" nillable="true" ma:displayName="Status" ma:format="Dropdown" ma:internalName="Status">
      <xsd:simpleType>
        <xsd:restriction base="dms:Choice">
          <xsd:enumeration value="Draft in Progress"/>
          <xsd:enumeration value="Read for Page Turns"/>
          <xsd:enumeration value="Ready For Dry Run"/>
          <xsd:enumeration value="Final Changes Complete"/>
          <xsd:enumeration value="Ready to Post"/>
          <xsd:enumeration value="Posted"/>
        </xsd:restriction>
      </xsd:simpleType>
    </xsd:element>
    <xsd:element name="Sequence" ma:index="10" nillable="true" ma:displayName="Sequence" ma:format="Dropdown" ma:internalName="Sequence">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quence xmlns="3b6a705c-5149-41b7-ae9a-732190ba5a52">10</Sequence>
    <Status xmlns="3b6a705c-5149-41b7-ae9a-732190ba5a52">Posted</Status>
    <Day xmlns="3b6a705c-5149-41b7-ae9a-732190ba5a52">2025-01-08T05:00:00+00:00</Day>
  </documentManagement>
</p:properties>
</file>

<file path=customXml/itemProps1.xml><?xml version="1.0" encoding="utf-8"?>
<ds:datastoreItem xmlns:ds="http://schemas.openxmlformats.org/officeDocument/2006/customXml" ds:itemID="{E38BD9FA-22B1-478A-8AB8-5DA208C9F457}">
  <ds:schemaRefs>
    <ds:schemaRef ds:uri="3b6a705c-5149-41b7-ae9a-732190ba5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22D85F-60BA-4A51-A1DF-FC43A3B6C642}">
  <ds:schemaRefs>
    <ds:schemaRef ds:uri="http://schemas.microsoft.com/sharepoint/v3/contenttype/forms"/>
  </ds:schemaRefs>
</ds:datastoreItem>
</file>

<file path=customXml/itemProps3.xml><?xml version="1.0" encoding="utf-8"?>
<ds:datastoreItem xmlns:ds="http://schemas.openxmlformats.org/officeDocument/2006/customXml" ds:itemID="{B9E88647-562A-460A-88A0-13D05ABABF01}">
  <ds:schemaRefs>
    <ds:schemaRef ds:uri="3b6a705c-5149-41b7-ae9a-732190ba5a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CD-3B EIC_PPT_Outline_Template_Widescreen_0924</Template>
  <TotalTime>4673</TotalTime>
  <Words>844</Words>
  <Application>Microsoft Office PowerPoint</Application>
  <PresentationFormat>Widescreen</PresentationFormat>
  <Paragraphs>196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BNL</vt:lpstr>
      <vt:lpstr>Data volume documentation proposal</vt:lpstr>
      <vt:lpstr>Goal?</vt:lpstr>
      <vt:lpstr>Info for E&amp;DAQ to provide</vt:lpstr>
      <vt:lpstr>Info for Detector Groups to Provide</vt:lpstr>
      <vt:lpstr>Readout Limitations / Simulated Rates Table (1)</vt:lpstr>
      <vt:lpstr>Documentation (From E&amp;DAQ) (2)</vt:lpstr>
      <vt:lpstr>Documentation (from E&amp;DAQ) (3)</vt:lpstr>
      <vt:lpstr>Documentation (from Detector Groups) (4)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DAQ/Computing</dc:title>
  <dc:subject/>
  <dc:creator>Jeff Landgraf</dc:creator>
  <cp:keywords/>
  <dc:description/>
  <cp:lastModifiedBy>Jeff Landgraf</cp:lastModifiedBy>
  <cp:revision>13</cp:revision>
  <dcterms:created xsi:type="dcterms:W3CDTF">2024-09-18T13:40:14Z</dcterms:created>
  <dcterms:modified xsi:type="dcterms:W3CDTF">2026-05-18T06:09:46Z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0x010100B8C34C91B90C1548A4C3AA992774E13A</vt:lpwstr>
  </property>
  <property fmtid="{D5CDD505-2E9C-101B-9397-08002B2CF9AE}" pid="3" name="MediaServiceImageTags">
    <vt:lpwstr/>
  </property>
  <property fmtid="{D5CDD505-2E9C-101B-9397-08002B2CF9AE}" pid="4" name="Order">
    <vt:lpwstr>5200.00000000000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Comments">
    <vt:lpwstr>Added names to "about us slide".</vt:lpwstr>
  </property>
  <property fmtid="{D5CDD505-2E9C-101B-9397-08002B2CF9AE}" pid="11" name="xd_Signature">
    <vt:lpwstr/>
  </property>
</Properties>
</file>