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mp" ContentType="image/png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72" r:id="rId1"/>
  </p:sldMasterIdLst>
  <p:notesMasterIdLst>
    <p:notesMasterId r:id="rId49"/>
  </p:notesMasterIdLst>
  <p:handoutMasterIdLst>
    <p:handoutMasterId r:id="rId50"/>
  </p:handoutMasterIdLst>
  <p:sldIdLst>
    <p:sldId id="951" r:id="rId2"/>
    <p:sldId id="1163" r:id="rId3"/>
    <p:sldId id="1186" r:id="rId4"/>
    <p:sldId id="1167" r:id="rId5"/>
    <p:sldId id="1182" r:id="rId6"/>
    <p:sldId id="1164" r:id="rId7"/>
    <p:sldId id="1172" r:id="rId8"/>
    <p:sldId id="1173" r:id="rId9"/>
    <p:sldId id="1174" r:id="rId10"/>
    <p:sldId id="1175" r:id="rId11"/>
    <p:sldId id="1177" r:id="rId12"/>
    <p:sldId id="1171" r:id="rId13"/>
    <p:sldId id="1169" r:id="rId14"/>
    <p:sldId id="1183" r:id="rId15"/>
    <p:sldId id="1170" r:id="rId16"/>
    <p:sldId id="1184" r:id="rId17"/>
    <p:sldId id="1193" r:id="rId18"/>
    <p:sldId id="1187" r:id="rId19"/>
    <p:sldId id="1152" r:id="rId20"/>
    <p:sldId id="1156" r:id="rId21"/>
    <p:sldId id="1196" r:id="rId22"/>
    <p:sldId id="1185" r:id="rId23"/>
    <p:sldId id="1146" r:id="rId24"/>
    <p:sldId id="1188" r:id="rId25"/>
    <p:sldId id="1180" r:id="rId26"/>
    <p:sldId id="1002" r:id="rId27"/>
    <p:sldId id="1179" r:id="rId28"/>
    <p:sldId id="1191" r:id="rId29"/>
    <p:sldId id="1194" r:id="rId30"/>
    <p:sldId id="1195" r:id="rId31"/>
    <p:sldId id="1190" r:id="rId32"/>
    <p:sldId id="1151" r:id="rId33"/>
    <p:sldId id="1161" r:id="rId34"/>
    <p:sldId id="657" r:id="rId35"/>
    <p:sldId id="1189" r:id="rId36"/>
    <p:sldId id="1160" r:id="rId37"/>
    <p:sldId id="1148" r:id="rId38"/>
    <p:sldId id="1159" r:id="rId39"/>
    <p:sldId id="1147" r:id="rId40"/>
    <p:sldId id="1149" r:id="rId41"/>
    <p:sldId id="1150" r:id="rId42"/>
    <p:sldId id="374" r:id="rId43"/>
    <p:sldId id="1136" r:id="rId44"/>
    <p:sldId id="418" r:id="rId45"/>
    <p:sldId id="258" r:id="rId46"/>
    <p:sldId id="1157" r:id="rId47"/>
    <p:sldId id="1158" r:id="rId48"/>
  </p:sldIdLst>
  <p:sldSz cx="13439775" cy="7559675"/>
  <p:notesSz cx="7559675" cy="10691813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F36D326A-4DA4-4047-91E3-55D5FB799310}">
          <p14:sldIdLst>
            <p14:sldId id="951"/>
            <p14:sldId id="1163"/>
            <p14:sldId id="1186"/>
            <p14:sldId id="1167"/>
            <p14:sldId id="1182"/>
            <p14:sldId id="1164"/>
            <p14:sldId id="1172"/>
            <p14:sldId id="1173"/>
            <p14:sldId id="1174"/>
            <p14:sldId id="1175"/>
            <p14:sldId id="1177"/>
            <p14:sldId id="1171"/>
            <p14:sldId id="1169"/>
            <p14:sldId id="1183"/>
            <p14:sldId id="1170"/>
            <p14:sldId id="1184"/>
            <p14:sldId id="1193"/>
            <p14:sldId id="1187"/>
            <p14:sldId id="1152"/>
            <p14:sldId id="1156"/>
            <p14:sldId id="1196"/>
            <p14:sldId id="1185"/>
            <p14:sldId id="1146"/>
            <p14:sldId id="1188"/>
            <p14:sldId id="1180"/>
            <p14:sldId id="1002"/>
            <p14:sldId id="1179"/>
            <p14:sldId id="1191"/>
            <p14:sldId id="1194"/>
            <p14:sldId id="1195"/>
            <p14:sldId id="1190"/>
            <p14:sldId id="1151"/>
            <p14:sldId id="1161"/>
            <p14:sldId id="657"/>
            <p14:sldId id="1189"/>
            <p14:sldId id="1160"/>
            <p14:sldId id="1148"/>
            <p14:sldId id="1159"/>
            <p14:sldId id="1147"/>
            <p14:sldId id="1149"/>
            <p14:sldId id="1150"/>
            <p14:sldId id="374"/>
            <p14:sldId id="1136"/>
            <p14:sldId id="418"/>
            <p14:sldId id="258"/>
            <p14:sldId id="1157"/>
            <p14:sldId id="1158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381" userDrawn="1">
          <p15:clr>
            <a:srgbClr val="A4A3A4"/>
          </p15:clr>
        </p15:guide>
        <p15:guide id="2" pos="4233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mazza" initials="s" lastIdx="3" clrIdx="0">
    <p:extLst>
      <p:ext uri="{19B8F6BF-5375-455C-9EA6-DF929625EA0E}">
        <p15:presenceInfo xmlns:p15="http://schemas.microsoft.com/office/powerpoint/2012/main" userId="smazza" providerId="None"/>
      </p:ext>
    </p:extLst>
  </p:cmAuthor>
  <p:cmAuthor id="2" name="smazza" initials="s [2]" lastIdx="1" clrIdx="1">
    <p:extLst>
      <p:ext uri="{19B8F6BF-5375-455C-9EA6-DF929625EA0E}">
        <p15:presenceInfo xmlns:p15="http://schemas.microsoft.com/office/powerpoint/2012/main" userId="a2507278c3a22a30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C66FF"/>
    <a:srgbClr val="FF5050"/>
    <a:srgbClr val="CC00FF"/>
    <a:srgbClr val="F8F8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912" autoAdjust="0"/>
    <p:restoredTop sz="94660"/>
  </p:normalViewPr>
  <p:slideViewPr>
    <p:cSldViewPr>
      <p:cViewPr varScale="1">
        <p:scale>
          <a:sx n="100" d="100"/>
          <a:sy n="100" d="100"/>
        </p:scale>
        <p:origin x="774" y="96"/>
      </p:cViewPr>
      <p:guideLst>
        <p:guide orient="horz" pos="2381"/>
        <p:guide pos="4233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handoutMaster" Target="handoutMasters/handoutMaster1.xml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commentAuthors" Target="commentAuthor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3" name="Date Placeholder 2"/>
          <p:cNvSpPr txBox="1">
            <a:spLocks noGrp="1"/>
          </p:cNvSpPr>
          <p:nvPr>
            <p:ph type="dt" sz="quarter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4" name="Footer Placeholder 3"/>
          <p:cNvSpPr txBox="1">
            <a:spLocks noGrp="1"/>
          </p:cNvSpPr>
          <p:nvPr>
            <p:ph type="ftr" sz="quarter" idx="2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  <p:sp>
        <p:nvSpPr>
          <p:cNvPr id="5" name="Slide Number Placeholder 4"/>
          <p:cNvSpPr txBox="1">
            <a:spLocks noGrp="1"/>
          </p:cNvSpPr>
          <p:nvPr>
            <p:ph type="sldNum" sz="quarter" idx="3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0"/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marR="0" lvl="0" indent="0" algn="r" rtl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sz="1400"/>
            </a:pPr>
            <a:fld id="{1753B000-ACBB-4785-B369-62BD1E2E3AFE}" type="slidenum">
              <a:rPr/>
              <a:pPr marL="0" marR="0" lvl="0" indent="0" algn="r" rtl="0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/>
                <a:defRPr sz="1400"/>
              </a:pPr>
              <a:t>‹#›</a:t>
            </a:fld>
            <a:endParaRPr lang="it-IT" sz="1400" b="0" i="0" u="none" strike="noStrike" kern="1200" cap="none">
              <a:ln>
                <a:noFill/>
              </a:ln>
              <a:latin typeface="Liberation Sans" pitchFamily="18"/>
              <a:ea typeface="Droid Sans Fallback" pitchFamily="2"/>
              <a:cs typeface="FreeSans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19790446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 idx="2"/>
          </p:nvPr>
        </p:nvSpPr>
        <p:spPr>
          <a:xfrm>
            <a:off x="215900" y="812800"/>
            <a:ext cx="7126288" cy="4008438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3"/>
          </p:nvPr>
        </p:nvSpPr>
        <p:spPr>
          <a:xfrm>
            <a:off x="756000" y="5078519"/>
            <a:ext cx="6047639" cy="4811040"/>
          </a:xfrm>
          <a:prstGeom prst="rect">
            <a:avLst/>
          </a:prstGeom>
          <a:noFill/>
          <a:ln>
            <a:noFill/>
          </a:ln>
        </p:spPr>
        <p:txBody>
          <a:bodyPr lIns="0" tIns="0" rIns="0" bIns="0"/>
          <a:lstStyle/>
          <a:p>
            <a:endParaRPr lang="it-IT"/>
          </a:p>
        </p:txBody>
      </p:sp>
      <p:sp>
        <p:nvSpPr>
          <p:cNvPr id="4" name="Header Placeholder 3"/>
          <p:cNvSpPr txBox="1">
            <a:spLocks noGrp="1"/>
          </p:cNvSpPr>
          <p:nvPr>
            <p:ph type="hdr" sz="quarter"/>
          </p:nvPr>
        </p:nvSpPr>
        <p:spPr>
          <a:xfrm>
            <a:off x="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5" name="Date Placeholder 4"/>
          <p:cNvSpPr txBox="1">
            <a:spLocks noGrp="1"/>
          </p:cNvSpPr>
          <p:nvPr>
            <p:ph type="dt" idx="1"/>
          </p:nvPr>
        </p:nvSpPr>
        <p:spPr>
          <a:xfrm>
            <a:off x="4278960" y="0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6" name="Footer Placeholder 5"/>
          <p:cNvSpPr txBox="1">
            <a:spLocks noGrp="1"/>
          </p:cNvSpPr>
          <p:nvPr>
            <p:ph type="ftr" sz="quarter" idx="4"/>
          </p:nvPr>
        </p:nvSpPr>
        <p:spPr>
          <a:xfrm>
            <a:off x="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endParaRPr lang="it-IT"/>
          </a:p>
        </p:txBody>
      </p:sp>
      <p:sp>
        <p:nvSpPr>
          <p:cNvPr id="7" name="Slide Number Placeholder 6"/>
          <p:cNvSpPr txBox="1">
            <a:spLocks noGrp="1"/>
          </p:cNvSpPr>
          <p:nvPr>
            <p:ph type="sldNum" sz="quarter" idx="5"/>
          </p:nvPr>
        </p:nvSpPr>
        <p:spPr>
          <a:xfrm>
            <a:off x="4278960" y="10157399"/>
            <a:ext cx="3280679" cy="534239"/>
          </a:xfrm>
          <a:prstGeom prst="rect">
            <a:avLst/>
          </a:prstGeom>
          <a:noFill/>
          <a:ln>
            <a:noFill/>
          </a:ln>
        </p:spPr>
        <p:txBody>
          <a:bodyPr lIns="0" tIns="0" rIns="0" bIns="0" anchor="b" anchorCtr="0"/>
          <a:lstStyle>
            <a:lvl1pPr lvl="0" algn="r" rtl="0" hangingPunct="0">
              <a:buNone/>
              <a:tabLst/>
              <a:defRPr lang="it-IT" sz="1400" kern="1200">
                <a:latin typeface="Liberation Serif" pitchFamily="18"/>
                <a:ea typeface="DejaVu Sans" pitchFamily="2"/>
                <a:cs typeface="DejaVu Sans" pitchFamily="2"/>
              </a:defRPr>
            </a:lvl1pPr>
          </a:lstStyle>
          <a:p>
            <a:pPr lvl="0"/>
            <a:fld id="{8EFF4011-A2BA-4C80-9E71-0138B6338D29}" type="slidenum">
              <a:rPr/>
              <a:pPr lvl="0"/>
              <a:t>‹#›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26755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216000" marR="0" indent="-216000" rtl="0" hangingPunct="0">
      <a:tabLst/>
      <a:defRPr lang="it-IT" sz="2000" b="0" i="0" u="none" strike="noStrike" kern="1200" cap="none">
        <a:ln>
          <a:noFill/>
        </a:ln>
        <a:latin typeface="Liberation Sans" pitchFamily="18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215900" y="812800"/>
            <a:ext cx="7126288" cy="4008438"/>
          </a:xfrm>
          <a:solidFill>
            <a:srgbClr val="729FCF"/>
          </a:solidFill>
          <a:ln w="25400">
            <a:solidFill>
              <a:srgbClr val="3465A4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/>
        <p:txBody>
          <a:bodyPr/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135089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7827a4d0e2_0_3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7827a4d0e2_0_3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440203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ectangle 11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3" name="Rounded Rectangle 12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1903967" y="3527848"/>
            <a:ext cx="9407843" cy="1763924"/>
          </a:xfrm>
        </p:spPr>
        <p:txBody>
          <a:bodyPr/>
          <a:lstStyle>
            <a:lvl1pPr marL="0" indent="0" algn="ctr">
              <a:buNone/>
              <a:defRPr sz="2900">
                <a:solidFill>
                  <a:schemeClr val="tx2"/>
                </a:solidFill>
              </a:defRPr>
            </a:lvl1pPr>
            <a:lvl2pPr marL="503988" indent="0" algn="ctr">
              <a:buNone/>
            </a:lvl2pPr>
            <a:lvl3pPr marL="1007977" indent="0" algn="ctr">
              <a:buNone/>
            </a:lvl3pPr>
            <a:lvl4pPr marL="1511965" indent="0" algn="ctr">
              <a:buNone/>
            </a:lvl4pPr>
            <a:lvl5pPr marL="2015953" indent="0" algn="ctr">
              <a:buNone/>
            </a:lvl5pPr>
            <a:lvl6pPr marL="2519942" indent="0" algn="ctr">
              <a:buNone/>
            </a:lvl6pPr>
            <a:lvl7pPr marL="3023930" indent="0" algn="ctr">
              <a:buNone/>
            </a:lvl7pPr>
            <a:lvl8pPr marL="3527918" indent="0" algn="ctr">
              <a:buNone/>
            </a:lvl8pPr>
            <a:lvl9pPr marL="4031906" indent="0" algn="ctr">
              <a:buNone/>
            </a:lvl9pPr>
          </a:lstStyle>
          <a:p>
            <a:r>
              <a:rPr kumimoji="0" lang="en-US"/>
              <a:t>Click to edit Master subtitle style</a:t>
            </a:r>
          </a:p>
        </p:txBody>
      </p:sp>
      <p:sp>
        <p:nvSpPr>
          <p:cNvPr id="28" name="Date Placeholder 2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B9A1224E-7E21-4D0A-9D4E-48D55D4AC8E5}" type="datetime1">
              <a:rPr lang="en-US" smtClean="0"/>
              <a:t>5/5/2026</a:t>
            </a:fld>
            <a:endParaRPr lang="it-IT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9" name="Slide Number Placeholder 28"/>
          <p:cNvSpPr>
            <a:spLocks noGrp="1"/>
          </p:cNvSpPr>
          <p:nvPr>
            <p:ph type="sldNum" sz="quarter" idx="12"/>
          </p:nvPr>
        </p:nvSpPr>
        <p:spPr/>
        <p:txBody>
          <a:bodyPr lIns="0" tIns="0" rIns="0" bIns="0">
            <a:noAutofit/>
          </a:bodyPr>
          <a:lstStyle>
            <a:lvl1pPr>
              <a:defRPr sz="1500">
                <a:solidFill>
                  <a:srgbClr val="FFFFFF"/>
                </a:solidFill>
              </a:defRPr>
            </a:lvl1pPr>
          </a:lstStyle>
          <a:p>
            <a:pPr lvl="0"/>
            <a:fld id="{57477E95-0D6C-4D81-BE98-BFB76CD5FD4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7" name="Rectangle 6"/>
          <p:cNvSpPr/>
          <p:nvPr/>
        </p:nvSpPr>
        <p:spPr>
          <a:xfrm>
            <a:off x="92497" y="1597592"/>
            <a:ext cx="13259780" cy="1683619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0" name="Rectangle 9"/>
          <p:cNvSpPr/>
          <p:nvPr/>
        </p:nvSpPr>
        <p:spPr>
          <a:xfrm>
            <a:off x="92497" y="1539628"/>
            <a:ext cx="13259780" cy="13291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1" name="Rectangle 10"/>
          <p:cNvSpPr/>
          <p:nvPr/>
        </p:nvSpPr>
        <p:spPr>
          <a:xfrm>
            <a:off x="92497" y="3281207"/>
            <a:ext cx="13259780" cy="12184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671989" y="1660010"/>
            <a:ext cx="12095798" cy="1620430"/>
          </a:xfrm>
        </p:spPr>
        <p:txBody>
          <a:bodyPr anchor="ctr"/>
          <a:lstStyle>
            <a:lvl1pPr algn="ctr">
              <a:defRPr lang="en-US" dirty="0">
                <a:solidFill>
                  <a:srgbClr val="FFFFFF"/>
                </a:solidFill>
              </a:defRPr>
            </a:lvl1pPr>
          </a:lstStyle>
          <a:p>
            <a:r>
              <a:rPr kumimoji="0" lang="en-US"/>
              <a:t>Click to edit Master title style</a:t>
            </a: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4478F8A-3D3D-4863-8805-F7373D2879C9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79311EAF-4C4F-4D19-A68D-D291EDA7DF54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743838" y="302744"/>
            <a:ext cx="2956751" cy="6450223"/>
          </a:xfrm>
        </p:spPr>
        <p:txBody>
          <a:bodyPr vert="eaVert"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343978" y="302743"/>
            <a:ext cx="8175863" cy="6450223"/>
          </a:xfrm>
        </p:spPr>
        <p:txBody>
          <a:bodyPr vert="eaVert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63E40F0-6603-4E64-BC1D-8209A39F59B9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60FEB2F-5666-4049-8B75-4594EF81A537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About 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27E89AC-E876-D4E3-122F-C3259C467096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09242" y="1025455"/>
            <a:ext cx="12700587" cy="5745353"/>
          </a:xfrm>
        </p:spPr>
        <p:txBody>
          <a:bodyPr/>
          <a:lstStyle>
            <a:lvl1pPr>
              <a:defRPr sz="2205"/>
            </a:lvl1pPr>
            <a:lvl2pPr>
              <a:defRPr sz="1764"/>
            </a:lvl2pPr>
            <a:lvl3pPr>
              <a:defRPr sz="1764"/>
            </a:lvl3pPr>
            <a:lvl4pPr>
              <a:defRPr sz="1764"/>
            </a:lvl4pPr>
            <a:lvl5pPr>
              <a:defRPr sz="1764"/>
            </a:lvl5pPr>
          </a:lstStyle>
          <a:p>
            <a:pPr lvl="0"/>
            <a:r>
              <a:rPr lang="en-US" dirty="0"/>
              <a:t>Level 1 – Arial 20</a:t>
            </a:r>
          </a:p>
          <a:p>
            <a:pPr lvl="1"/>
            <a:r>
              <a:rPr lang="en-US" dirty="0"/>
              <a:t>Level 2 – Arial 16</a:t>
            </a:r>
          </a:p>
          <a:p>
            <a:pPr lvl="2"/>
            <a:r>
              <a:rPr lang="en-US" dirty="0"/>
              <a:t>Level 3 – Arial 16</a:t>
            </a:r>
          </a:p>
          <a:p>
            <a:pPr lvl="3"/>
            <a:r>
              <a:rPr lang="en-US" dirty="0"/>
              <a:t>Level 4 – Arial 16</a:t>
            </a:r>
          </a:p>
          <a:p>
            <a:pPr lvl="4"/>
            <a:r>
              <a:rPr lang="en-US" dirty="0"/>
              <a:t>Level 5 – Arial 16</a:t>
            </a: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56883DA-08EC-4DC9-B727-E2506C8759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Title 5">
            <a:extLst>
              <a:ext uri="{FF2B5EF4-FFF2-40B4-BE49-F238E27FC236}">
                <a16:creationId xmlns:a16="http://schemas.microsoft.com/office/drawing/2014/main" id="{E737D2AC-E4B8-4C29-828B-EA2C5CF4ACF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02731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343979" y="1595935"/>
            <a:ext cx="11423808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10" name="Rounded Rectangle 9"/>
          <p:cNvSpPr/>
          <p:nvPr/>
        </p:nvSpPr>
        <p:spPr>
          <a:xfrm>
            <a:off x="95999" y="76893"/>
            <a:ext cx="13247779" cy="7376912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3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61652" y="1049959"/>
            <a:ext cx="11423808" cy="1501435"/>
          </a:xfrm>
        </p:spPr>
        <p:txBody>
          <a:bodyPr anchor="b" anchorCtr="0"/>
          <a:lstStyle>
            <a:lvl1pPr algn="l">
              <a:buNone/>
              <a:defRPr sz="4400" b="0" cap="none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61652" y="2808630"/>
            <a:ext cx="11423808" cy="1475186"/>
          </a:xfrm>
        </p:spPr>
        <p:txBody>
          <a:bodyPr anchor="t" anchorCtr="0"/>
          <a:lstStyle>
            <a:lvl1pPr marL="0" indent="0">
              <a:buNone/>
              <a:defRPr sz="2600">
                <a:solidFill>
                  <a:schemeClr val="tx1">
                    <a:tint val="75000"/>
                  </a:schemeClr>
                </a:solidFill>
              </a:defRPr>
            </a:lvl1pPr>
            <a:lvl2pPr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175983" y="6803708"/>
            <a:ext cx="5879901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Rectangle 6"/>
          <p:cNvSpPr/>
          <p:nvPr/>
        </p:nvSpPr>
        <p:spPr>
          <a:xfrm flipV="1">
            <a:off x="102024" y="2620015"/>
            <a:ext cx="1324798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8" name="Rectangle 7"/>
          <p:cNvSpPr/>
          <p:nvPr/>
        </p:nvSpPr>
        <p:spPr>
          <a:xfrm>
            <a:off x="101632" y="2581046"/>
            <a:ext cx="13248381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9" name="Rectangle 8"/>
          <p:cNvSpPr/>
          <p:nvPr/>
        </p:nvSpPr>
        <p:spPr>
          <a:xfrm>
            <a:off x="100396" y="2721483"/>
            <a:ext cx="13249615" cy="50398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A1DFF7A-2C7F-40B5-B786-9116EBE5EDBA}" type="datetime1">
              <a:rPr lang="en-US" smtClean="0"/>
              <a:t>5/5/2026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54547293-5085-461F-A80E-7B5F0EEDD9AB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13439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7251878" y="1595935"/>
            <a:ext cx="5510307" cy="5039783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43980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3"/>
          </p:nvPr>
        </p:nvSpPr>
        <p:spPr>
          <a:xfrm>
            <a:off x="7279879" y="1595931"/>
            <a:ext cx="5487908" cy="839964"/>
          </a:xfrm>
          <a:noFill/>
          <a:ln w="12700" cap="sq" cmpd="sng" algn="ctr">
            <a:noFill/>
            <a:prstDash val="solid"/>
          </a:ln>
        </p:spPr>
        <p:txBody>
          <a:bodyPr lIns="100794" anchor="b" anchorCtr="0">
            <a:noAutofit/>
          </a:bodyPr>
          <a:lstStyle>
            <a:lvl1pPr marL="0" indent="0">
              <a:buNone/>
              <a:defRPr sz="2600" b="1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>
              <a:buNone/>
              <a:defRPr sz="2200" b="1"/>
            </a:lvl2pPr>
            <a:lvl3pPr>
              <a:buNone/>
              <a:defRPr sz="2000" b="1"/>
            </a:lvl3pPr>
            <a:lvl4pPr>
              <a:buNone/>
              <a:defRPr sz="1800" b="1"/>
            </a:lvl4pPr>
            <a:lvl5pPr>
              <a:buNone/>
              <a:defRPr sz="1800" b="1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04785F1-021E-4E1D-A10B-03DBF772C21D}" type="datetime1">
              <a:rPr lang="en-US" smtClean="0"/>
              <a:t>5/5/2026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FEAC13F-FB21-428C-9C63-C17F53D3DB24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half" idx="2"/>
          </p:nvPr>
        </p:nvSpPr>
        <p:spPr>
          <a:xfrm>
            <a:off x="1343980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4"/>
          </p:nvPr>
        </p:nvSpPr>
        <p:spPr>
          <a:xfrm>
            <a:off x="7279879" y="2477893"/>
            <a:ext cx="5487908" cy="4283816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7E86A11E-C755-4753-B632-575AFE950A5A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900F449A-61D5-4748-96B8-FDB295177C5A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9DB31A-E91D-4298-BBF9-C0B446421FEF}" type="datetime1">
              <a:rPr lang="en-US" smtClean="0"/>
              <a:t>5/5/2026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9" name="Rounded Rectangle 8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9" y="300987"/>
            <a:ext cx="11423808" cy="1259946"/>
          </a:xfrm>
        </p:spPr>
        <p:txBody>
          <a:bodyPr anchor="b" anchorCtr="0"/>
          <a:lstStyle>
            <a:lvl1pPr algn="l">
              <a:buNone/>
              <a:defRPr sz="44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1343978" y="1763927"/>
            <a:ext cx="2799953" cy="4955787"/>
          </a:xfrm>
        </p:spPr>
        <p:txBody>
          <a:bodyPr/>
          <a:lstStyle>
            <a:lvl1pPr marL="0" indent="0">
              <a:buNone/>
              <a:defRPr sz="2000"/>
            </a:lvl1pPr>
            <a:lvl2pPr>
              <a:buNone/>
              <a:defRPr sz="1300"/>
            </a:lvl2pPr>
            <a:lvl3pPr>
              <a:buNone/>
              <a:defRPr sz="1100"/>
            </a:lvl3pPr>
            <a:lvl4pPr>
              <a:buNone/>
              <a:defRPr sz="1000"/>
            </a:lvl4pPr>
            <a:lvl5pPr>
              <a:buNone/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3D0C632-6EA2-47EB-8BE2-92D001DE57B9}" type="datetime1">
              <a:rPr lang="en-US" smtClean="0"/>
              <a:t>5/5/2026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D46927A3-A633-41E8-9A0D-52C666394D00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"/>
          </p:nvPr>
        </p:nvSpPr>
        <p:spPr>
          <a:xfrm>
            <a:off x="4367927" y="1763927"/>
            <a:ext cx="8399860" cy="4955787"/>
          </a:xfrm>
        </p:spPr>
        <p:txBody>
          <a:bodyPr vert="horz"/>
          <a:lstStyle/>
          <a:p>
            <a:pPr lvl="0" eaLnBrk="1" latinLnBrk="0" hangingPunct="1"/>
            <a:r>
              <a:rPr lang="en-US"/>
              <a:t>Click to edit Master text styles</a:t>
            </a:r>
          </a:p>
          <a:p>
            <a:pPr lvl="1" eaLnBrk="1" latinLnBrk="0" hangingPunct="1"/>
            <a:r>
              <a:rPr lang="en-US"/>
              <a:t>Second level</a:t>
            </a:r>
          </a:p>
          <a:p>
            <a:pPr lvl="2" eaLnBrk="1" latinLnBrk="0" hangingPunct="1"/>
            <a:r>
              <a:rPr lang="en-US"/>
              <a:t>Third level</a:t>
            </a:r>
          </a:p>
          <a:p>
            <a:pPr lvl="3" eaLnBrk="1" latinLnBrk="0" hangingPunct="1"/>
            <a:r>
              <a:rPr lang="en-US"/>
              <a:t>Fourth level</a:t>
            </a:r>
          </a:p>
          <a:p>
            <a:pPr lvl="4" eaLnBrk="1" latinLnBrk="0" hangingPunct="1"/>
            <a:r>
              <a:rPr lang="en-US"/>
              <a:t>Fifth level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43978" y="5401949"/>
            <a:ext cx="10751820" cy="575726"/>
          </a:xfrm>
        </p:spPr>
        <p:txBody>
          <a:bodyPr anchor="ctr">
            <a:noAutofit/>
          </a:bodyPr>
          <a:lstStyle>
            <a:lvl1pPr algn="l">
              <a:buNone/>
              <a:defRPr sz="3100" b="0"/>
            </a:lvl1pPr>
          </a:lstStyle>
          <a:p>
            <a:r>
              <a:rPr kumimoji="0" lang="en-US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343978" y="6003013"/>
            <a:ext cx="10751820" cy="755968"/>
          </a:xfrm>
        </p:spPr>
        <p:txBody>
          <a:bodyPr/>
          <a:lstStyle>
            <a:lvl1pPr marL="0" indent="0">
              <a:buFontTx/>
              <a:buNone/>
              <a:defRPr sz="1800"/>
            </a:lvl1pPr>
            <a:lvl2pPr>
              <a:defRPr sz="1300"/>
            </a:lvl2pPr>
            <a:lvl3pPr>
              <a:defRPr sz="1100"/>
            </a:lvl3pPr>
            <a:lvl4pPr>
              <a:defRPr sz="1000"/>
            </a:lvl4pPr>
            <a:lvl5pPr>
              <a:defRPr sz="1000"/>
            </a:lvl5pPr>
          </a:lstStyle>
          <a:p>
            <a:pPr lvl="0" eaLnBrk="1" latinLnBrk="0" hangingPunct="1"/>
            <a:r>
              <a:rPr kumimoji="0"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47ADC8B5-BEE3-439C-9727-39394C66B7F1}" type="datetime1">
              <a:rPr lang="en-US" smtClean="0"/>
              <a:t>5/5/2026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343978" y="6803708"/>
            <a:ext cx="5711905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215037" y="6844026"/>
            <a:ext cx="671988" cy="503978"/>
          </a:xfrm>
        </p:spPr>
        <p:txBody>
          <a:bodyPr/>
          <a:lstStyle/>
          <a:p>
            <a:pPr lvl="0"/>
            <a:fld id="{D0CF9D07-20C6-470F-9D5A-2F72A49ACFFF}" type="slidenum">
              <a:rPr lang="it-IT" smtClean="0"/>
              <a:pPr lvl="0"/>
              <a:t>‹#›</a:t>
            </a:fld>
            <a:endParaRPr lang="it-IT"/>
          </a:p>
        </p:txBody>
      </p:sp>
      <p:sp>
        <p:nvSpPr>
          <p:cNvPr id="11" name="Rectangle 10"/>
          <p:cNvSpPr/>
          <p:nvPr/>
        </p:nvSpPr>
        <p:spPr>
          <a:xfrm flipV="1">
            <a:off x="100397" y="5162752"/>
            <a:ext cx="13238179" cy="100796"/>
          </a:xfrm>
          <a:prstGeom prst="rect">
            <a:avLst/>
          </a:prstGeom>
          <a:solidFill>
            <a:schemeClr val="accent1">
              <a:alpha val="10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2" name="Rectangle 11"/>
          <p:cNvSpPr/>
          <p:nvPr/>
        </p:nvSpPr>
        <p:spPr>
          <a:xfrm>
            <a:off x="100693" y="5126290"/>
            <a:ext cx="13237883" cy="50397"/>
          </a:xfrm>
          <a:prstGeom prst="rect">
            <a:avLst/>
          </a:prstGeom>
          <a:solidFill>
            <a:schemeClr val="accent1">
              <a:tint val="60000"/>
            </a:schemeClr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13" name="Rectangle 12"/>
          <p:cNvSpPr/>
          <p:nvPr/>
        </p:nvSpPr>
        <p:spPr>
          <a:xfrm>
            <a:off x="100696" y="5261599"/>
            <a:ext cx="13237880" cy="53801"/>
          </a:xfrm>
          <a:prstGeom prst="rect">
            <a:avLst/>
          </a:prstGeom>
          <a:solidFill>
            <a:schemeClr val="accent5"/>
          </a:solidFill>
          <a:ln w="19050" cap="sq" cmpd="sng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00399" y="73500"/>
            <a:ext cx="13230878" cy="5050283"/>
          </a:xfrm>
          <a:prstGeom prst="round2SameRect">
            <a:avLst>
              <a:gd name="adj1" fmla="val 7101"/>
              <a:gd name="adj2" fmla="val 0"/>
            </a:avLst>
          </a:prstGeom>
          <a:solidFill>
            <a:schemeClr val="bg2"/>
          </a:solidFill>
          <a:ln w="6350">
            <a:solidFill>
              <a:schemeClr val="tx1"/>
            </a:solidFill>
          </a:ln>
        </p:spPr>
        <p:txBody>
          <a:bodyPr/>
          <a:lstStyle>
            <a:lvl1pPr marL="0" indent="0">
              <a:buNone/>
              <a:defRPr sz="3500"/>
            </a:lvl1pPr>
          </a:lstStyle>
          <a:p>
            <a:r>
              <a:rPr kumimoji="0" lang="en-US"/>
              <a:t>Click icon to add picture</a:t>
            </a:r>
            <a:endParaRPr kumimoji="0"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2" y="3"/>
            <a:ext cx="13439775" cy="7559675"/>
          </a:xfrm>
          <a:prstGeom prst="rect">
            <a:avLst/>
          </a:prstGeom>
          <a:solidFill>
            <a:srgbClr val="FFFFFF"/>
          </a:solidFill>
          <a:ln w="1270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00794" tIns="50397" rIns="100794" bIns="50397" rtlCol="0" anchor="ctr"/>
          <a:lstStyle/>
          <a:p>
            <a:pPr algn="ctr" eaLnBrk="1" latinLnBrk="0" hangingPunct="1"/>
            <a:endParaRPr kumimoji="0" lang="en-US" sz="1800"/>
          </a:p>
        </p:txBody>
      </p:sp>
      <p:sp useBgFill="1">
        <p:nvSpPr>
          <p:cNvPr id="8" name="Rounded Rectangle 7"/>
          <p:cNvSpPr/>
          <p:nvPr/>
        </p:nvSpPr>
        <p:spPr>
          <a:xfrm>
            <a:off x="94080" y="76895"/>
            <a:ext cx="13247779" cy="7378243"/>
          </a:xfrm>
          <a:prstGeom prst="roundRect">
            <a:avLst>
              <a:gd name="adj" fmla="val 4929"/>
            </a:avLst>
          </a:prstGeom>
          <a:ln w="6350" cap="sq" cmpd="sng" algn="ctr">
            <a:solidFill>
              <a:schemeClr val="tx1">
                <a:alpha val="100000"/>
              </a:schemeClr>
            </a:solidFill>
            <a:prstDash val="solid"/>
          </a:ln>
          <a:effectLst/>
        </p:spPr>
        <p:style>
          <a:lnRef idx="3">
            <a:schemeClr val="lt1"/>
          </a:lnRef>
          <a:fillRef idx="1001">
            <a:schemeClr val="lt1"/>
          </a:fillRef>
          <a:effectRef idx="1">
            <a:schemeClr val="accent1"/>
          </a:effectRef>
          <a:fontRef idx="minor">
            <a:schemeClr val="lt1"/>
          </a:fontRef>
        </p:style>
        <p:txBody>
          <a:bodyPr lIns="100794" tIns="50397" rIns="100794" bIns="50397" anchor="ctr"/>
          <a:lstStyle/>
          <a:p>
            <a:pPr algn="ctr" eaLnBrk="1" latinLnBrk="0" hangingPunct="1"/>
            <a:endParaRPr kumimoji="0" lang="en-US" sz="1800"/>
          </a:p>
        </p:txBody>
      </p:sp>
      <p:sp>
        <p:nvSpPr>
          <p:cNvPr id="22" name="Title Placeholder 21"/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1259946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/>
          <a:p>
            <a:r>
              <a:rPr kumimoji="0" lang="en-US"/>
              <a:t>Click to edit Master title style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idx="1"/>
          </p:nvPr>
        </p:nvSpPr>
        <p:spPr>
          <a:xfrm>
            <a:off x="1343979" y="1595935"/>
            <a:ext cx="11423808" cy="5039783"/>
          </a:xfrm>
          <a:prstGeom prst="rect">
            <a:avLst/>
          </a:prstGeom>
        </p:spPr>
        <p:txBody>
          <a:bodyPr lIns="100794" tIns="50397" rIns="100794" bIns="50397">
            <a:normAutofit/>
          </a:bodyPr>
          <a:lstStyle/>
          <a:p>
            <a:pPr lvl="0" eaLnBrk="1" latinLnBrk="0" hangingPunct="1"/>
            <a:r>
              <a:rPr kumimoji="0" lang="en-US"/>
              <a:t>Click to edit Master text styles</a:t>
            </a:r>
          </a:p>
          <a:p>
            <a:pPr lvl="1" eaLnBrk="1" latinLnBrk="0" hangingPunct="1"/>
            <a:r>
              <a:rPr kumimoji="0" lang="en-US"/>
              <a:t>Second level</a:t>
            </a:r>
          </a:p>
          <a:p>
            <a:pPr lvl="2" eaLnBrk="1" latinLnBrk="0" hangingPunct="1"/>
            <a:r>
              <a:rPr kumimoji="0" lang="en-US"/>
              <a:t>Third level</a:t>
            </a:r>
          </a:p>
          <a:p>
            <a:pPr lvl="3" eaLnBrk="1" latinLnBrk="0" hangingPunct="1"/>
            <a:r>
              <a:rPr kumimoji="0" lang="en-US"/>
              <a:t>Fourth level</a:t>
            </a:r>
          </a:p>
          <a:p>
            <a:pPr lvl="4" eaLnBrk="1" latinLnBrk="0" hangingPunct="1"/>
            <a:r>
              <a:rPr kumimoji="0" lang="en-US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9071850" y="6824710"/>
            <a:ext cx="3639939" cy="524977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algn="r"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fld id="{CE7F7A8D-4A4A-424E-8945-686DAA310737}" type="datetime1">
              <a:rPr lang="en-US" smtClean="0"/>
              <a:t>5/5/2026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1343979" y="6803708"/>
            <a:ext cx="5823903" cy="503978"/>
          </a:xfrm>
          <a:prstGeom prst="rect">
            <a:avLst/>
          </a:prstGeom>
        </p:spPr>
        <p:txBody>
          <a:bodyPr lIns="100794" tIns="50397" rIns="100794" bIns="50397" anchor="ctr" anchorCtr="0"/>
          <a:lstStyle>
            <a:lvl1pPr eaLnBrk="1" latinLnBrk="0" hangingPunct="1">
              <a:defRPr kumimoji="0" sz="1500">
                <a:solidFill>
                  <a:schemeClr val="tx2"/>
                </a:solidFill>
              </a:defRPr>
            </a:lvl1pPr>
          </a:lstStyle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215037" y="6845706"/>
            <a:ext cx="671988" cy="503978"/>
          </a:xfrm>
          <a:prstGeom prst="ellipse">
            <a:avLst/>
          </a:prstGeom>
          <a:solidFill>
            <a:schemeClr val="accent1"/>
          </a:solidFill>
        </p:spPr>
        <p:txBody>
          <a:bodyPr wrap="none" lIns="0" tIns="0" rIns="0" bIns="0" anchor="ctr" anchorCtr="1">
            <a:noAutofit/>
          </a:bodyPr>
          <a:lstStyle>
            <a:lvl1pPr algn="ctr" eaLnBrk="1" latinLnBrk="0" hangingPunct="1">
              <a:defRPr kumimoji="0" sz="15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</a:lstStyle>
          <a:p>
            <a:pPr lvl="0"/>
            <a:fld id="{64921AFD-2596-436D-8F99-DB4E5218B110}" type="slidenum">
              <a:rPr lang="it-IT" smtClean="0"/>
              <a:pPr lvl="0"/>
              <a:t>‹#›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hf hdr="0"/>
  <p:txStyles>
    <p:titleStyle>
      <a:lvl1pPr algn="l" rtl="0" eaLnBrk="1" latinLnBrk="0" hangingPunct="1">
        <a:spcBef>
          <a:spcPct val="0"/>
        </a:spcBef>
        <a:buNone/>
        <a:defRPr kumimoji="0" sz="4400" kern="120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302393" indent="-302393" algn="l" rtl="0" eaLnBrk="1" latinLnBrk="0" hangingPunct="1">
        <a:spcBef>
          <a:spcPts val="639"/>
        </a:spcBef>
        <a:buClr>
          <a:schemeClr val="accent1"/>
        </a:buClr>
        <a:buSzPct val="85000"/>
        <a:buFont typeface="Wingdings 2"/>
        <a:buChar char=""/>
        <a:defRPr kumimoji="0"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04786" indent="-251995" algn="l" rtl="0" eaLnBrk="1" latinLnBrk="0" hangingPunct="1">
        <a:spcBef>
          <a:spcPts val="408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07179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SzPct val="85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3pPr>
      <a:lvl4pPr marL="1209572" indent="-251995" algn="l" rtl="0" eaLnBrk="1" latinLnBrk="0" hangingPunct="1">
        <a:spcBef>
          <a:spcPts val="408"/>
        </a:spcBef>
        <a:buClr>
          <a:schemeClr val="accent3"/>
        </a:buClr>
        <a:buSzPct val="80000"/>
        <a:buFont typeface="Wingdings 2"/>
        <a:buChar char="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4pPr>
      <a:lvl5pPr marL="1511965" indent="-251995" algn="l" rtl="0" eaLnBrk="1" latinLnBrk="0" hangingPunct="1">
        <a:spcBef>
          <a:spcPts val="408"/>
        </a:spcBef>
        <a:buClr>
          <a:schemeClr val="accent3"/>
        </a:buClr>
        <a:buFontTx/>
        <a:buChar char="o"/>
        <a:defRPr kumimoji="0" sz="2200" kern="1200">
          <a:solidFill>
            <a:schemeClr val="tx1"/>
          </a:solidFill>
          <a:latin typeface="+mn-lt"/>
          <a:ea typeface="+mn-ea"/>
          <a:cs typeface="+mn-cs"/>
        </a:defRPr>
      </a:lvl5pPr>
      <a:lvl6pPr marL="1814358" indent="-251995" algn="l" rtl="0" eaLnBrk="1" latinLnBrk="0" hangingPunct="1">
        <a:spcBef>
          <a:spcPts val="408"/>
        </a:spcBef>
        <a:buClr>
          <a:schemeClr val="accent3"/>
        </a:buClr>
        <a:buChar char="•"/>
        <a:defRPr kumimoji="0" sz="20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116751" indent="-251995" algn="l" rtl="0" eaLnBrk="1" latinLnBrk="0" hangingPunct="1">
        <a:spcBef>
          <a:spcPts val="408"/>
        </a:spcBef>
        <a:buClr>
          <a:schemeClr val="accent2"/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2419144" indent="-251995" algn="l" rtl="0" eaLnBrk="1" latinLnBrk="0" hangingPunct="1">
        <a:spcBef>
          <a:spcPts val="408"/>
        </a:spcBef>
        <a:buClr>
          <a:schemeClr val="accent1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2721537" indent="-251995" algn="l" rtl="0" eaLnBrk="1" latinLnBrk="0" hangingPunct="1">
        <a:spcBef>
          <a:spcPts val="408"/>
        </a:spcBef>
        <a:buClr>
          <a:schemeClr val="accent2">
            <a:tint val="60000"/>
          </a:schemeClr>
        </a:buClr>
        <a:buChar char="•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50398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1007977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511965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2015953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519942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302393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527918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4031906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7" Type="http://schemas.openxmlformats.org/officeDocument/2006/relationships/image" Target="../media/image6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emf"/><Relationship Id="rId5" Type="http://schemas.openxmlformats.org/officeDocument/2006/relationships/image" Target="../media/image4.jpg"/><Relationship Id="rId4" Type="http://schemas.openxmlformats.org/officeDocument/2006/relationships/image" Target="../media/image3.gif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emf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hyperlink" Target="https://indico.bnl.gov/event/32008/" TargetMode="Externa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tmp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tmp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1.png"/><Relationship Id="rId2" Type="http://schemas.openxmlformats.org/officeDocument/2006/relationships/image" Target="../media/image3.gif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5.emf"/><Relationship Id="rId4" Type="http://schemas.openxmlformats.org/officeDocument/2006/relationships/image" Target="../media/image29.jpe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7" Type="http://schemas.openxmlformats.org/officeDocument/2006/relationships/image" Target="../media/image37.tm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png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3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tmp"/><Relationship Id="rId9" Type="http://schemas.microsoft.com/office/2007/relationships/hdphoto" Target="../media/hdphoto1.wdp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png"/><Relationship Id="rId4" Type="http://schemas.openxmlformats.org/officeDocument/2006/relationships/image" Target="../media/image8.pn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ounded Rectangle 12"/>
          <p:cNvSpPr/>
          <p:nvPr/>
        </p:nvSpPr>
        <p:spPr>
          <a:xfrm>
            <a:off x="515134" y="611486"/>
            <a:ext cx="9438798" cy="5976664"/>
          </a:xfrm>
          <a:prstGeom prst="roundRect">
            <a:avLst/>
          </a:prstGeom>
          <a:blipFill dpi="0" rotWithShape="1">
            <a:blip r:embed="rId3">
              <a:alphaModFix amt="27000"/>
            </a:blip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12A3C0FA-6C0D-486A-AE9D-6923C4C1BE8E}" type="datetime1">
              <a:rPr lang="en-US" smtClean="0"/>
              <a:t>5/5/2026</a:t>
            </a:fld>
            <a:endParaRPr lang="it-IT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959247" y="6803708"/>
            <a:ext cx="9217024" cy="503978"/>
          </a:xfrm>
        </p:spPr>
        <p:txBody>
          <a:bodyPr/>
          <a:lstStyle/>
          <a:p>
            <a:pPr lvl="0"/>
            <a:r>
              <a:rPr lang="it-IT"/>
              <a:t>Dr. Simone M. Mazza - University of California Santa Cruz</a:t>
            </a:r>
            <a:endParaRPr lang="it-IT" dirty="0"/>
          </a:p>
        </p:txBody>
      </p:sp>
      <p:sp>
        <p:nvSpPr>
          <p:cNvPr id="7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215037" y="6845706"/>
            <a:ext cx="600194" cy="503978"/>
          </a:xfrm>
        </p:spPr>
        <p:txBody>
          <a:bodyPr/>
          <a:lstStyle/>
          <a:p>
            <a:pPr lvl="0"/>
            <a:fld id="{8F3C9F86-BB66-4D63-AFEB-13493A8DADE5}" type="slidenum">
              <a:rPr/>
              <a:pPr lvl="0"/>
              <a:t>1</a:t>
            </a:fld>
            <a:endParaRPr lang="it-IT"/>
          </a:p>
        </p:txBody>
      </p:sp>
      <p:sp>
        <p:nvSpPr>
          <p:cNvPr id="2" name="Subtitle 1"/>
          <p:cNvSpPr txBox="1">
            <a:spLocks noGrp="1"/>
          </p:cNvSpPr>
          <p:nvPr>
            <p:ph type="subTitle" idx="4294967295"/>
          </p:nvPr>
        </p:nvSpPr>
        <p:spPr>
          <a:xfrm>
            <a:off x="641006" y="971525"/>
            <a:ext cx="9187053" cy="5372127"/>
          </a:xfrm>
        </p:spPr>
        <p:txBody>
          <a:bodyPr anchor="ctr">
            <a:normAutofit/>
          </a:bodyPr>
          <a:lstStyle>
            <a:defPPr lvl="0">
              <a:buSzPct val="45000"/>
              <a:buFont typeface="StarSymbol"/>
              <a:buNone/>
            </a:defPPr>
            <a:lvl1pPr lvl="0">
              <a:buSzPct val="45000"/>
              <a:buFont typeface="StarSymbol"/>
              <a:buChar char="●"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pPr marL="0" indent="0" algn="ctr">
              <a:buNone/>
            </a:pPr>
            <a:r>
              <a:rPr lang="en-US" sz="5800" b="1" dirty="0"/>
              <a:t>BOTF production plans</a:t>
            </a:r>
          </a:p>
          <a:p>
            <a:pPr marL="0" indent="0" algn="ctr">
              <a:buNone/>
            </a:pPr>
            <a:endParaRPr lang="it-IT" sz="5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spcBef>
                <a:spcPts val="638"/>
              </a:spcBef>
              <a:buNone/>
            </a:pPr>
            <a:r>
              <a:rPr lang="en-US" b="1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Dr. Simone M. Mazza</a:t>
            </a:r>
            <a:r>
              <a:rPr lang="en-US" spc="-1" dirty="0">
                <a:solidFill>
                  <a:srgbClr val="000000"/>
                </a:solidFill>
                <a:uFill>
                  <a:solidFill>
                    <a:srgbClr val="FFFFFF"/>
                  </a:solidFill>
                </a:uFill>
                <a:latin typeface="Arial" panose="020B0604020202020204" pitchFamily="34" charset="0"/>
                <a:cs typeface="Arial" panose="020B0604020202020204" pitchFamily="34" charset="0"/>
              </a:rPr>
              <a:t> (SCIPP, UC Santa Cruz)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73107" y="3655366"/>
            <a:ext cx="2319993" cy="1088468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4423" y="1811006"/>
            <a:ext cx="1734395" cy="173439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9D30E640-DE1B-2AD3-2ABE-1C72F787790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02265" y="5147989"/>
            <a:ext cx="2088232" cy="145679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53931" y="131280"/>
            <a:ext cx="2148412" cy="21484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29505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4907A7E-08FD-E10A-D24E-4F81E31F952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F1608F10-DB04-35BB-54EF-9D6F48A2D034}"/>
              </a:ext>
            </a:extLst>
          </p:cNvPr>
          <p:cNvSpPr/>
          <p:nvPr/>
        </p:nvSpPr>
        <p:spPr>
          <a:xfrm>
            <a:off x="-241084" y="370782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4105891-76CA-3EBC-9D9D-8FCB04D0FA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83" y="-89540"/>
            <a:ext cx="6123927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Assembly steps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C2704A26-0E64-5024-064A-359D481FCE8D}"/>
              </a:ext>
            </a:extLst>
          </p:cNvPr>
          <p:cNvGrpSpPr/>
          <p:nvPr/>
        </p:nvGrpSpPr>
        <p:grpSpPr>
          <a:xfrm>
            <a:off x="267917" y="1185683"/>
            <a:ext cx="12007333" cy="2082272"/>
            <a:chOff x="1203716" y="4062603"/>
            <a:chExt cx="10892837" cy="1888997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1059880C-23C9-5F94-28B7-74FA96B8916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95" name="正方形/長方形 1294">
                <a:extLst>
                  <a:ext uri="{FF2B5EF4-FFF2-40B4-BE49-F238E27FC236}">
                    <a16:creationId xmlns:a16="http://schemas.microsoft.com/office/drawing/2014/main" id="{C9E570ED-DB3F-4EF6-A50D-83D860560F6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1F72A6AF-7646-8A7F-E0DA-FEC6D7B525D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01F70D51-8598-8DDF-01B7-EB8EE2EBD7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06326E8A-5C4C-5E0A-16FD-BCC2BF2DB3F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55275061-8704-2539-C0B6-5BE57B1C6F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18301A91-2C5D-5996-B73D-D3ABAC2837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A9D5306E-3CFF-6F68-89A8-F62B53A75C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767910EA-0201-47A7-F17D-E6B52EF4C9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0DB935B9-04F1-4DD7-FEE1-196C6CF6B3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73001AD5-C233-A566-2E4D-1568D9E335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21A12D6E-D1E0-CE00-7B4E-39A641CE63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CE63235F-5818-37B6-6C3A-04C6B7C932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35B4AC1E-8EC6-1826-9CC2-2F8270151DF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58B7E70E-1990-F93A-9C1C-6D94B027F6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9674C466-AE0F-3346-9105-F28D7E8286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60458FB9-F4BC-C73C-313A-2C5681B403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F3060DD9-E5C2-0C02-BB19-6A69C35361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EAC4D3BA-F80C-E8BE-8AED-4656E3B1F16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469FFE07-9A15-09AF-2E4E-EE20DD673D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8B9E04EF-5E03-9998-0E7D-05DB96C1B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D813368E-52B7-6A21-FD2C-5BE2D14FE7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378EE465-D4B5-2335-F51E-356A5E746A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08D4C7ED-3B46-D620-D921-850E4F3BF2C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345" name="正方形/長方形 1344">
                <a:extLst>
                  <a:ext uri="{FF2B5EF4-FFF2-40B4-BE49-F238E27FC236}">
                    <a16:creationId xmlns:a16="http://schemas.microsoft.com/office/drawing/2014/main" id="{28412086-E7AF-F61A-815E-01F1A74547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86884186-28C2-D291-9B06-A894FEEE51B4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7E07BB63-F2A8-41A3-92A9-8108883E0F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59615AAB-2C88-E829-AEBB-4E9D90DC62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FEC28266-876C-E250-CEA5-BE465D042F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5EC3D67B-625B-B768-116F-A2C7507948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E003B2A1-F5D6-450E-B861-738E753E7E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8BAB873F-02C7-614F-B81C-AF1348D1FC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D61A5A18-8346-423C-87AF-99E0B7759E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A28BB8B5-4748-69FF-8F27-F0F0400BBE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775AF3BA-2B0A-E979-04C2-1806D70CB5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A630DBE4-672F-5EDB-6649-18584A1373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D2ED310C-D052-97BF-6DD3-FA931A9AACB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39D34A3B-AE45-EF11-9150-C035D4D59C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61D44D3B-5052-15AD-8850-0A39451158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9391E45A-3E33-828D-D906-1A02DED556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620E95ED-5F72-74D1-F857-2D1394BB0A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B0BA92CD-21E9-6204-ABFF-E05A9B15B3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5B8883FC-66C9-FE22-BF74-62D13135AB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06030123-AACB-561A-CD63-CA3D474B70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24029588-C829-4F54-576D-F37FE5C1EF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A071C5D8-2D16-B123-B8AD-B7469808B5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4A89E2D1-7730-3C3E-9FA2-2BA84678BB6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370" name="正方形/長方形 1369">
                <a:extLst>
                  <a:ext uri="{FF2B5EF4-FFF2-40B4-BE49-F238E27FC236}">
                    <a16:creationId xmlns:a16="http://schemas.microsoft.com/office/drawing/2014/main" id="{800D7F9E-F545-6B47-B46F-E15EB35910E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3EC1D086-E328-4024-51D8-031ABD3ECD5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C1C46D48-7126-B9A6-A929-F573D74935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F66CF865-792F-CE6E-2F21-47882BEEF5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3F41762F-354E-2456-B9F8-350A96B533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FB14DD89-5448-DEB0-6C49-1CCD814D96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3D530EC2-444A-EB8C-1CD6-DC0201F51B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19806D2F-846C-3675-6EC3-E3F2CA8F2FF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2ECD105A-6011-88AF-B828-3E8A2CDC33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1E68F641-6FC1-F302-A47B-CA180B92DA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D3478AB5-6A3C-B200-6FB5-841E88195E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6777D688-524C-8CF0-CA38-4AD6EE4BF3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A5A018D3-B6DE-F837-5FDA-047B02F19DF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1F9EBA52-96CC-E89D-736F-7659F72E451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10CBD8CD-39E9-6265-5E85-6C631532AB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8D514D68-9CA8-31D1-398E-F78F1A113E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25F19274-0FB9-EB73-9D7D-BC9F1A8752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FB91D85E-0B97-3176-77BE-BAC4D6B6D9C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20676A15-BC58-C978-2A0E-5AA57C3F44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65416545-743B-FF29-4F12-4FA8357F8F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E61F6621-1BE9-5679-9C98-885C951827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6E74AE16-9EE5-0DA9-0D72-5C9B487C71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D223EEA0-E98E-D5FB-D94F-5786AF32441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395" name="正方形/長方形 1394">
                <a:extLst>
                  <a:ext uri="{FF2B5EF4-FFF2-40B4-BE49-F238E27FC236}">
                    <a16:creationId xmlns:a16="http://schemas.microsoft.com/office/drawing/2014/main" id="{37F0F289-29E4-CC6C-8A5D-C5FEA46868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72886296-05DE-CBBF-D4FA-D4079EC9C02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F84D94E3-A0DE-E118-0807-B011564F47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8E81E539-462D-C279-9D7C-09866E2703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A4CCB14A-9159-64DE-0E48-6A5091476F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818406A2-0684-E1BB-6B59-34BB64890E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06C6A972-B090-0663-3176-6B42BF58FA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500176A9-5A23-C288-C6BC-F5523305A55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B959AD89-A222-AC41-56EA-EA54B64B86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0EEE6B40-8875-B80A-705C-84AB482BF4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830D55B8-41E9-7ACF-A7D1-37CD363C9D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3A33486F-4A1B-7E6C-8057-A2F08C5171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D6518A3E-28C7-5522-461F-751ECEEC702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F9662678-0511-C86A-6FB2-8FFC78ACA8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6DCC61E9-FC83-6318-9975-D22FD33230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A9A839A3-9F40-EF55-7FA3-DB4C7B5238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338AAE0B-1832-9926-3500-4C740D220E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442D5315-9834-D7A8-BEFD-8A1825E0B6D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695F14F7-D584-7514-9B7B-E3ADC1D74B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D59B46B0-0496-73A0-1222-451D2DF3C5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FADB705A-E198-EE66-E4E6-8D3B657986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93E6FCE6-FC9E-8E2C-0D9A-899833F1C5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0903F645-6996-6CD7-F3D3-9047CE20F7E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547" name="正方形/長方形 1546">
                <a:extLst>
                  <a:ext uri="{FF2B5EF4-FFF2-40B4-BE49-F238E27FC236}">
                    <a16:creationId xmlns:a16="http://schemas.microsoft.com/office/drawing/2014/main" id="{E0A7F2D0-D91B-917D-D55B-44C8771809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26A1ED85-9F98-154C-E924-B380C697137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A18D76F7-15E3-CD57-0C5A-E8AC2D1577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63C82049-D7B0-9023-CA4C-1BD5F91D9D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BCD6B693-DFF7-9635-A89A-38C1CDE077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0F5EBC82-8EBF-4AF5-DC9C-438C6A4C8A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676CF30A-3A7E-4FA4-00EE-B5E01BBCF4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33C1FC8D-3B98-6FFF-3E6C-FF8B0E9100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78F85E5A-556C-105F-D1A4-4C5A3B6ACB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953109B6-B166-A956-91AA-4BBEC266A0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D56F3DF3-59FF-BD66-5A52-A90AAB3053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7C66032B-6C75-B792-CB67-30490D9FE8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53499530-FB9A-30FB-FF4B-58233874AD9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06C852E3-7860-CBDA-C857-9891F70F54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C713F57C-623C-65A3-EFF2-380003AF10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ACD559DA-1A3D-6D76-63DF-FA35E7A880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F5217E95-AE1A-E076-ED08-64264A7CB1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49BDFF37-1F63-A727-EFF7-77757166054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0DABAB8D-720E-1462-CB47-46B22E30B7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15F71F32-7139-D26B-9898-1BBE237ACA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1DDC0D5F-C3B2-EC93-F392-EC63AEDAE2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C26840B7-9C6F-6C64-2177-D69ECC74E2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9A373F77-2B66-556F-CDAA-BCBA62A4996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523" name="正方形/長方形 1522">
                <a:extLst>
                  <a:ext uri="{FF2B5EF4-FFF2-40B4-BE49-F238E27FC236}">
                    <a16:creationId xmlns:a16="http://schemas.microsoft.com/office/drawing/2014/main" id="{D4DA68EB-CA95-FA34-C8E4-B75759142B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6BA65DD7-1FDB-8FE3-0F61-E2039A3CD18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F7A8288A-D8CA-D7CF-FA1B-00248C59A8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AF4833DB-2DDF-559C-ABD1-656AB53A36D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AF71C7BA-816D-E84F-21BB-A9DEAB8847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B5736BA0-8144-9F64-F522-D2FACB1D18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ED512363-F8E1-240D-E9BE-19657D9AD7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644A4F5A-03AB-704B-6D5A-DC59700D0D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12965056-0957-0302-E706-5F0C9BC8B9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8179C6AE-F565-565A-77A6-8E623DE7D1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F4DA77EB-8BE4-ED92-04A2-2C3A6AFCB6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41CB701E-531E-68BC-DFB4-D048E4110D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3E3CE9CA-4DDD-91B5-04C3-1DC818027F6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254EFB3E-28D0-88ED-A937-0DE4536DB9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927C1CE0-09BB-0AE7-6755-BDF75A849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A3725E80-F013-CAAF-DBC9-F8151621A1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7B3D00E7-7435-E921-492B-0C813F7958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A1CDC61D-D832-403E-77BB-E0FC3737CC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14E7C41C-359C-2B0B-6023-2ADD174382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91BF5888-78FA-8A6F-C4E5-F5A6EE773D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0380EE24-C899-768D-C919-6A01D163E1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47AF63CD-839B-C529-BBB9-E2AFD1A020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A55FED96-326C-24E4-E81D-9B2AB8300A2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499" name="正方形/長方形 1498">
                <a:extLst>
                  <a:ext uri="{FF2B5EF4-FFF2-40B4-BE49-F238E27FC236}">
                    <a16:creationId xmlns:a16="http://schemas.microsoft.com/office/drawing/2014/main" id="{AD2FAA0F-3CE8-8AEA-01F0-46E8BC0848E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4E030ABC-B168-33D7-8ABA-D675577CB72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803EB98D-394E-CA3E-5F66-33FCBA05C5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CDDCA61D-36C8-F72F-E35C-0CABAACA869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B895F042-2905-7A6E-BF94-C352E3257F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525A0162-A427-648F-3808-12300D92B1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4E9EEFC7-3BEE-C9CD-4BDB-6E346C6EEB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7594CC21-6D8A-CDB0-0ACA-1ED4EB91C9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D2BA633D-272A-BA6F-F291-2F586A4A89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795995B0-82D2-823F-CA8A-5D6241A018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1B5A2F73-7A62-3992-F450-964AC65A50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2191DE8A-E9C9-D1BB-678D-ABE4A025DD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0B170CAD-6965-7548-0E97-064E69BB503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5C1EB3A2-8B41-7B62-84C2-22A1ACD697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D5462450-6D77-3380-3EC3-A32D8A9754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BFD7B558-BA9D-EA9F-CD59-792C22AD1A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C0EB9FC3-B252-03EF-4FEE-D69FA3F902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227758F5-4246-8B40-1E18-D555402357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5A5A9BE9-F6D3-02FE-E784-56531BA14F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89768438-2245-F3FC-E19A-0069B0496E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FAC13E4D-7858-0F0F-82C9-F73A4E0A8C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7A8E0B4E-8D3B-2C6A-B453-F87A8E0B96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5BDFE3EF-D7BD-F7FC-36C0-4F37AC2922D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475" name="正方形/長方形 1474">
                <a:extLst>
                  <a:ext uri="{FF2B5EF4-FFF2-40B4-BE49-F238E27FC236}">
                    <a16:creationId xmlns:a16="http://schemas.microsoft.com/office/drawing/2014/main" id="{25DB6391-4D26-306D-F53F-CF12A241932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C48F21D4-30B3-3A32-FA6A-2E492D1209E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7A7A9E73-1642-95CA-B22C-894AB3C92D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914D8E12-F99D-4538-68C7-130A024CB3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A19CCDF2-0ED9-7C81-AFB3-E84980455D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7C48BBBB-55FC-5425-BBF1-E990D98669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FCABC9FC-7BBA-DB09-FFFA-65C5B2587A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3FCD5C00-A552-8E12-9785-3C764843EB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3AB92D19-4D0C-959A-C973-26CF125774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149BF4AB-8A2F-4258-C902-BFEFEDD28E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5F190A12-D47E-DF8B-F764-0C3F2F4E04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E0A46AD2-E444-60A1-D3A1-C7BC4A7ABA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26255A44-A5C1-CCFE-487F-5492E3892E2C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1F02BD4F-8030-C980-9670-58C9AFE48D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41C99822-048D-9E06-0B4C-2E99693D51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D9EB9F99-F6A3-AFA9-AF2E-90B242C014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9029682C-3A4B-14D2-CC2D-DCC5AC62EC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A0717410-EC05-0331-601D-DD5DE4E804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A07F45DD-67B0-12F6-07F4-61B87D5FEE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ABE0F456-A6B5-7DA0-C5E4-B23387E451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2E5DA6FF-5ED8-EC24-BBBA-1FF7F9E1AE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904D05D1-81B5-D27F-6479-D2176DBB3E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4FB8221-B100-4515-3314-D91B67C8B6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CF74B9DB-6145-34E3-81FF-0F627F7952D2}"/>
              </a:ext>
            </a:extLst>
          </p:cNvPr>
          <p:cNvCxnSpPr>
            <a:cxnSpLocks/>
          </p:cNvCxnSpPr>
          <p:nvPr/>
        </p:nvCxnSpPr>
        <p:spPr>
          <a:xfrm flipV="1">
            <a:off x="575471" y="3041317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ECE76DD-E274-E6BC-4E74-C41BEB0AE18A}"/>
              </a:ext>
            </a:extLst>
          </p:cNvPr>
          <p:cNvCxnSpPr>
            <a:cxnSpLocks/>
          </p:cNvCxnSpPr>
          <p:nvPr/>
        </p:nvCxnSpPr>
        <p:spPr>
          <a:xfrm flipV="1">
            <a:off x="671963" y="3099750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532892C-524C-FDE0-F5E5-242E41487B81}"/>
              </a:ext>
            </a:extLst>
          </p:cNvPr>
          <p:cNvSpPr txBox="1"/>
          <p:nvPr/>
        </p:nvSpPr>
        <p:spPr>
          <a:xfrm rot="21064905">
            <a:off x="8729017" y="2982884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FE3DB332-5D80-8F3D-C30A-585034FE8388}"/>
              </a:ext>
            </a:extLst>
          </p:cNvPr>
          <p:cNvSpPr/>
          <p:nvPr/>
        </p:nvSpPr>
        <p:spPr>
          <a:xfrm>
            <a:off x="426729" y="4754223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08A5E883-BBB2-0E69-ADF0-7FA4228FBEF8}"/>
              </a:ext>
            </a:extLst>
          </p:cNvPr>
          <p:cNvCxnSpPr>
            <a:cxnSpLocks/>
          </p:cNvCxnSpPr>
          <p:nvPr/>
        </p:nvCxnSpPr>
        <p:spPr>
          <a:xfrm flipV="1">
            <a:off x="12165496" y="2884019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3E02ED2B-F2C6-B8AF-FB10-95D2C0DB8D12}"/>
              </a:ext>
            </a:extLst>
          </p:cNvPr>
          <p:cNvCxnSpPr/>
          <p:nvPr/>
        </p:nvCxnSpPr>
        <p:spPr>
          <a:xfrm flipH="1">
            <a:off x="12185592" y="2997152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A7FCE8DF-498F-78C9-31F7-B2C6755A4F50}"/>
              </a:ext>
            </a:extLst>
          </p:cNvPr>
          <p:cNvSpPr txBox="1"/>
          <p:nvPr/>
        </p:nvSpPr>
        <p:spPr>
          <a:xfrm rot="21053135">
            <a:off x="189091" y="5688420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CDA5932D-5207-5A87-D2D5-2AE4F0A71EBB}"/>
              </a:ext>
            </a:extLst>
          </p:cNvPr>
          <p:cNvSpPr txBox="1"/>
          <p:nvPr/>
        </p:nvSpPr>
        <p:spPr>
          <a:xfrm>
            <a:off x="-310481" y="237977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1" name="テキスト ボックス 1692">
            <a:extLst>
              <a:ext uri="{FF2B5EF4-FFF2-40B4-BE49-F238E27FC236}">
                <a16:creationId xmlns:a16="http://schemas.microsoft.com/office/drawing/2014/main" id="{99CBD566-16F0-96FA-5AB0-CE90092BAC0C}"/>
              </a:ext>
            </a:extLst>
          </p:cNvPr>
          <p:cNvSpPr txBox="1"/>
          <p:nvPr/>
        </p:nvSpPr>
        <p:spPr>
          <a:xfrm>
            <a:off x="11417901" y="546334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0575A355-AF73-F4A1-015B-2A4DD4410A91}"/>
              </a:ext>
            </a:extLst>
          </p:cNvPr>
          <p:cNvSpPr/>
          <p:nvPr/>
        </p:nvSpPr>
        <p:spPr>
          <a:xfrm rot="20751226">
            <a:off x="12301765" y="3895068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79" name="正方形/長方形 1549">
            <a:extLst>
              <a:ext uri="{FF2B5EF4-FFF2-40B4-BE49-F238E27FC236}">
                <a16:creationId xmlns:a16="http://schemas.microsoft.com/office/drawing/2014/main" id="{085DBAD9-3748-7CAF-834E-046B19A14BEE}"/>
              </a:ext>
            </a:extLst>
          </p:cNvPr>
          <p:cNvSpPr/>
          <p:nvPr/>
        </p:nvSpPr>
        <p:spPr>
          <a:xfrm flipV="1">
            <a:off x="-275108" y="4251046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80" name="正方形/長方形 1549">
            <a:extLst>
              <a:ext uri="{FF2B5EF4-FFF2-40B4-BE49-F238E27FC236}">
                <a16:creationId xmlns:a16="http://schemas.microsoft.com/office/drawing/2014/main" id="{1B55DAE4-7CA6-A62D-ED7D-80C10D6630F9}"/>
              </a:ext>
            </a:extLst>
          </p:cNvPr>
          <p:cNvSpPr/>
          <p:nvPr/>
        </p:nvSpPr>
        <p:spPr>
          <a:xfrm>
            <a:off x="-263429" y="3140875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77" name="Arrow: Down 1176">
            <a:extLst>
              <a:ext uri="{FF2B5EF4-FFF2-40B4-BE49-F238E27FC236}">
                <a16:creationId xmlns:a16="http://schemas.microsoft.com/office/drawing/2014/main" id="{7FACB909-1F00-F4C7-23AF-319AAFAE9ECB}"/>
              </a:ext>
            </a:extLst>
          </p:cNvPr>
          <p:cNvSpPr/>
          <p:nvPr/>
        </p:nvSpPr>
        <p:spPr>
          <a:xfrm>
            <a:off x="6287839" y="29282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Arrow: Down 1177">
            <a:extLst>
              <a:ext uri="{FF2B5EF4-FFF2-40B4-BE49-F238E27FC236}">
                <a16:creationId xmlns:a16="http://schemas.microsoft.com/office/drawing/2014/main" id="{D92EC8EF-C632-0FA0-1E19-5D3D880C5CCB}"/>
              </a:ext>
            </a:extLst>
          </p:cNvPr>
          <p:cNvSpPr/>
          <p:nvPr/>
        </p:nvSpPr>
        <p:spPr>
          <a:xfrm rot="10800000">
            <a:off x="6339877" y="41098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Arrow: Down 1182">
            <a:extLst>
              <a:ext uri="{FF2B5EF4-FFF2-40B4-BE49-F238E27FC236}">
                <a16:creationId xmlns:a16="http://schemas.microsoft.com/office/drawing/2014/main" id="{3FBEEDD0-7603-D4DC-EC90-DF765EB75E9E}"/>
              </a:ext>
            </a:extLst>
          </p:cNvPr>
          <p:cNvSpPr/>
          <p:nvPr/>
        </p:nvSpPr>
        <p:spPr>
          <a:xfrm>
            <a:off x="6284085" y="3565203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Arrow: Down 1183">
            <a:extLst>
              <a:ext uri="{FF2B5EF4-FFF2-40B4-BE49-F238E27FC236}">
                <a16:creationId xmlns:a16="http://schemas.microsoft.com/office/drawing/2014/main" id="{47ADC674-6685-F1D1-90CA-974E42E435DA}"/>
              </a:ext>
            </a:extLst>
          </p:cNvPr>
          <p:cNvSpPr/>
          <p:nvPr/>
        </p:nvSpPr>
        <p:spPr>
          <a:xfrm rot="10800000">
            <a:off x="6377773" y="47097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333297DD-01EA-4633-CC87-B93BDEC70841}"/>
              </a:ext>
            </a:extLst>
          </p:cNvPr>
          <p:cNvSpPr/>
          <p:nvPr/>
        </p:nvSpPr>
        <p:spPr>
          <a:xfrm rot="20751226">
            <a:off x="12331700" y="1467324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86" name="テキスト ボックス 1692">
            <a:extLst>
              <a:ext uri="{FF2B5EF4-FFF2-40B4-BE49-F238E27FC236}">
                <a16:creationId xmlns:a16="http://schemas.microsoft.com/office/drawing/2014/main" id="{D97293E6-F1C4-B0C1-ED93-090ED354AF28}"/>
              </a:ext>
            </a:extLst>
          </p:cNvPr>
          <p:cNvSpPr txBox="1"/>
          <p:nvPr/>
        </p:nvSpPr>
        <p:spPr>
          <a:xfrm rot="21072875">
            <a:off x="2284439" y="33469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7" name="テキスト ボックス 1692">
            <a:extLst>
              <a:ext uri="{FF2B5EF4-FFF2-40B4-BE49-F238E27FC236}">
                <a16:creationId xmlns:a16="http://schemas.microsoft.com/office/drawing/2014/main" id="{8C2A12BE-D7F5-E521-D150-DF9A74F5AEFF}"/>
              </a:ext>
            </a:extLst>
          </p:cNvPr>
          <p:cNvSpPr txBox="1"/>
          <p:nvPr/>
        </p:nvSpPr>
        <p:spPr>
          <a:xfrm rot="21072875">
            <a:off x="2505671" y="4508385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8" name="テキスト ボックス 1692">
            <a:extLst>
              <a:ext uri="{FF2B5EF4-FFF2-40B4-BE49-F238E27FC236}">
                <a16:creationId xmlns:a16="http://schemas.microsoft.com/office/drawing/2014/main" id="{8F444CB8-9A51-4959-5160-4AE4237B1696}"/>
              </a:ext>
            </a:extLst>
          </p:cNvPr>
          <p:cNvSpPr txBox="1"/>
          <p:nvPr/>
        </p:nvSpPr>
        <p:spPr>
          <a:xfrm>
            <a:off x="4576893" y="1001052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Stavelet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1189" name="直線矢印コネクタ 1551">
            <a:extLst>
              <a:ext uri="{FF2B5EF4-FFF2-40B4-BE49-F238E27FC236}">
                <a16:creationId xmlns:a16="http://schemas.microsoft.com/office/drawing/2014/main" id="{5E22556A-F22A-4E11-A8CE-7EEF8176DF9B}"/>
              </a:ext>
            </a:extLst>
          </p:cNvPr>
          <p:cNvCxnSpPr>
            <a:cxnSpLocks/>
          </p:cNvCxnSpPr>
          <p:nvPr/>
        </p:nvCxnSpPr>
        <p:spPr>
          <a:xfrm>
            <a:off x="4138980" y="1209494"/>
            <a:ext cx="1219369" cy="901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1368">
            <a:extLst>
              <a:ext uri="{FF2B5EF4-FFF2-40B4-BE49-F238E27FC236}">
                <a16:creationId xmlns:a16="http://schemas.microsoft.com/office/drawing/2014/main" id="{C9535AEC-2ADE-D2F0-B694-64676801D8F8}"/>
              </a:ext>
            </a:extLst>
          </p:cNvPr>
          <p:cNvSpPr/>
          <p:nvPr/>
        </p:nvSpPr>
        <p:spPr>
          <a:xfrm>
            <a:off x="-257975" y="2534511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277F31F8-1FA6-8357-A15D-86B256F0BFD7}"/>
              </a:ext>
            </a:extLst>
          </p:cNvPr>
          <p:cNvSpPr/>
          <p:nvPr/>
        </p:nvSpPr>
        <p:spPr>
          <a:xfrm>
            <a:off x="6219440" y="24147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グループ化 1550">
            <a:extLst>
              <a:ext uri="{FF2B5EF4-FFF2-40B4-BE49-F238E27FC236}">
                <a16:creationId xmlns:a16="http://schemas.microsoft.com/office/drawing/2014/main" id="{86E26765-B623-EF3A-1915-5AC9F635B4A5}"/>
              </a:ext>
            </a:extLst>
          </p:cNvPr>
          <p:cNvGrpSpPr/>
          <p:nvPr/>
        </p:nvGrpSpPr>
        <p:grpSpPr>
          <a:xfrm flipH="1" flipV="1">
            <a:off x="496442" y="4787293"/>
            <a:ext cx="12007333" cy="2082272"/>
            <a:chOff x="1203716" y="4062603"/>
            <a:chExt cx="10892837" cy="1888997"/>
          </a:xfrm>
        </p:grpSpPr>
        <p:grpSp>
          <p:nvGrpSpPr>
            <p:cNvPr id="19" name="グループ化 1270">
              <a:extLst>
                <a:ext uri="{FF2B5EF4-FFF2-40B4-BE49-F238E27FC236}">
                  <a16:creationId xmlns:a16="http://schemas.microsoft.com/office/drawing/2014/main" id="{FFB783FE-AE6B-8FAC-D746-00FED37E92A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50" name="正方形/長方形 1294">
                <a:extLst>
                  <a:ext uri="{FF2B5EF4-FFF2-40B4-BE49-F238E27FC236}">
                    <a16:creationId xmlns:a16="http://schemas.microsoft.com/office/drawing/2014/main" id="{4E665202-AA16-2CC2-053B-419982E84C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51" name="グループ化 1272">
                <a:extLst>
                  <a:ext uri="{FF2B5EF4-FFF2-40B4-BE49-F238E27FC236}">
                    <a16:creationId xmlns:a16="http://schemas.microsoft.com/office/drawing/2014/main" id="{0C5FC339-BAA7-2EE0-46E7-AFEF8E5879F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62" name="正方形/長方形 1283">
                  <a:extLst>
                    <a:ext uri="{FF2B5EF4-FFF2-40B4-BE49-F238E27FC236}">
                      <a16:creationId xmlns:a16="http://schemas.microsoft.com/office/drawing/2014/main" id="{F3E83A2A-1C7D-F60D-6434-D2AEAC0DE4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3" name="正方形/長方形 1284">
                  <a:extLst>
                    <a:ext uri="{FF2B5EF4-FFF2-40B4-BE49-F238E27FC236}">
                      <a16:creationId xmlns:a16="http://schemas.microsoft.com/office/drawing/2014/main" id="{5808FCF0-8962-F077-BA1E-F7BE45B9594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4" name="正方形/長方形 1285">
                  <a:extLst>
                    <a:ext uri="{FF2B5EF4-FFF2-40B4-BE49-F238E27FC236}">
                      <a16:creationId xmlns:a16="http://schemas.microsoft.com/office/drawing/2014/main" id="{AFE1A763-659B-D164-5198-27ACC9A955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5" name="正方形/長方形 1286">
                  <a:extLst>
                    <a:ext uri="{FF2B5EF4-FFF2-40B4-BE49-F238E27FC236}">
                      <a16:creationId xmlns:a16="http://schemas.microsoft.com/office/drawing/2014/main" id="{A43E0976-D627-83CE-2E5F-5AAC41782C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6" name="正方形/長方形 1287">
                  <a:extLst>
                    <a:ext uri="{FF2B5EF4-FFF2-40B4-BE49-F238E27FC236}">
                      <a16:creationId xmlns:a16="http://schemas.microsoft.com/office/drawing/2014/main" id="{459C8DFD-F7DE-26AA-81EE-95A8F46ACB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7" name="正方形/長方形 1288">
                  <a:extLst>
                    <a:ext uri="{FF2B5EF4-FFF2-40B4-BE49-F238E27FC236}">
                      <a16:creationId xmlns:a16="http://schemas.microsoft.com/office/drawing/2014/main" id="{654FD62B-B243-2724-ACF6-CFD0D1D662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8" name="正方形/長方形 1289">
                  <a:extLst>
                    <a:ext uri="{FF2B5EF4-FFF2-40B4-BE49-F238E27FC236}">
                      <a16:creationId xmlns:a16="http://schemas.microsoft.com/office/drawing/2014/main" id="{084FCE4A-75C3-6BA8-16EF-D57F8BE7DA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9" name="正方形/長方形 1290">
                  <a:extLst>
                    <a:ext uri="{FF2B5EF4-FFF2-40B4-BE49-F238E27FC236}">
                      <a16:creationId xmlns:a16="http://schemas.microsoft.com/office/drawing/2014/main" id="{21F7B2F4-4408-232F-9255-1B0AD243EA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0" name="正方形/長方形 1291">
                  <a:extLst>
                    <a:ext uri="{FF2B5EF4-FFF2-40B4-BE49-F238E27FC236}">
                      <a16:creationId xmlns:a16="http://schemas.microsoft.com/office/drawing/2014/main" id="{ACD5E792-7164-8781-4E35-0584E3372E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6" name="正方形/長方形 1292">
                  <a:extLst>
                    <a:ext uri="{FF2B5EF4-FFF2-40B4-BE49-F238E27FC236}">
                      <a16:creationId xmlns:a16="http://schemas.microsoft.com/office/drawing/2014/main" id="{A5A22DD4-3E79-2DC7-DE74-0BA88766AF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52" name="グループ化 1273">
                <a:extLst>
                  <a:ext uri="{FF2B5EF4-FFF2-40B4-BE49-F238E27FC236}">
                    <a16:creationId xmlns:a16="http://schemas.microsoft.com/office/drawing/2014/main" id="{177977C5-757A-DFEF-E06A-3C006088576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53" name="正方形/長方形 1274">
                  <a:extLst>
                    <a:ext uri="{FF2B5EF4-FFF2-40B4-BE49-F238E27FC236}">
                      <a16:creationId xmlns:a16="http://schemas.microsoft.com/office/drawing/2014/main" id="{8E3DB256-2C9A-CD3A-1329-79BE73F203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4" name="正方形/長方形 1275">
                  <a:extLst>
                    <a:ext uri="{FF2B5EF4-FFF2-40B4-BE49-F238E27FC236}">
                      <a16:creationId xmlns:a16="http://schemas.microsoft.com/office/drawing/2014/main" id="{7DE9C2FD-EB08-43F2-9491-2F5A95E3AC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5" name="正方形/長方形 1276">
                  <a:extLst>
                    <a:ext uri="{FF2B5EF4-FFF2-40B4-BE49-F238E27FC236}">
                      <a16:creationId xmlns:a16="http://schemas.microsoft.com/office/drawing/2014/main" id="{37B747C6-FD4C-807B-3018-3AFAF00423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6" name="正方形/長方形 1277">
                  <a:extLst>
                    <a:ext uri="{FF2B5EF4-FFF2-40B4-BE49-F238E27FC236}">
                      <a16:creationId xmlns:a16="http://schemas.microsoft.com/office/drawing/2014/main" id="{EFF46C42-474F-4FF7-DC93-9091911B5C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7" name="正方形/長方形 1278">
                  <a:extLst>
                    <a:ext uri="{FF2B5EF4-FFF2-40B4-BE49-F238E27FC236}">
                      <a16:creationId xmlns:a16="http://schemas.microsoft.com/office/drawing/2014/main" id="{353319C7-79E9-ACE4-2C65-CB6C20E6E9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8" name="正方形/長方形 1279">
                  <a:extLst>
                    <a:ext uri="{FF2B5EF4-FFF2-40B4-BE49-F238E27FC236}">
                      <a16:creationId xmlns:a16="http://schemas.microsoft.com/office/drawing/2014/main" id="{EF8B7EA4-3A3E-6997-6F5E-39C07DD49E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9" name="正方形/長方形 1280">
                  <a:extLst>
                    <a:ext uri="{FF2B5EF4-FFF2-40B4-BE49-F238E27FC236}">
                      <a16:creationId xmlns:a16="http://schemas.microsoft.com/office/drawing/2014/main" id="{23DE3A54-58EF-39CA-21F9-86D7BF81F2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0" name="正方形/長方形 1281">
                  <a:extLst>
                    <a:ext uri="{FF2B5EF4-FFF2-40B4-BE49-F238E27FC236}">
                      <a16:creationId xmlns:a16="http://schemas.microsoft.com/office/drawing/2014/main" id="{AE5F5007-8F27-F950-5EFA-2DE64CA737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1" name="正方形/長方形 1282">
                  <a:extLst>
                    <a:ext uri="{FF2B5EF4-FFF2-40B4-BE49-F238E27FC236}">
                      <a16:creationId xmlns:a16="http://schemas.microsoft.com/office/drawing/2014/main" id="{E5EF57CA-AC7F-7AF7-97ED-B7FA6A6D6D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0" name="グループ化 1320">
              <a:extLst>
                <a:ext uri="{FF2B5EF4-FFF2-40B4-BE49-F238E27FC236}">
                  <a16:creationId xmlns:a16="http://schemas.microsoft.com/office/drawing/2014/main" id="{9EA77972-A646-7E0C-02C0-6AEC9E828D0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228" name="正方形/長方形 1344">
                <a:extLst>
                  <a:ext uri="{FF2B5EF4-FFF2-40B4-BE49-F238E27FC236}">
                    <a16:creationId xmlns:a16="http://schemas.microsoft.com/office/drawing/2014/main" id="{0CEB307D-C5E3-154A-056F-7A192E6AC3D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29" name="グループ化 1322">
                <a:extLst>
                  <a:ext uri="{FF2B5EF4-FFF2-40B4-BE49-F238E27FC236}">
                    <a16:creationId xmlns:a16="http://schemas.microsoft.com/office/drawing/2014/main" id="{7DF0D144-3CD5-1CE1-C30E-6A1B6C92A5F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40" name="正方形/長方形 1333">
                  <a:extLst>
                    <a:ext uri="{FF2B5EF4-FFF2-40B4-BE49-F238E27FC236}">
                      <a16:creationId xmlns:a16="http://schemas.microsoft.com/office/drawing/2014/main" id="{F1FF03C7-50CD-CE1A-50CF-179C6101D6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1" name="正方形/長方形 1334">
                  <a:extLst>
                    <a:ext uri="{FF2B5EF4-FFF2-40B4-BE49-F238E27FC236}">
                      <a16:creationId xmlns:a16="http://schemas.microsoft.com/office/drawing/2014/main" id="{C94243EC-2DD0-22C5-CCED-684C1A67A7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2" name="正方形/長方形 1335">
                  <a:extLst>
                    <a:ext uri="{FF2B5EF4-FFF2-40B4-BE49-F238E27FC236}">
                      <a16:creationId xmlns:a16="http://schemas.microsoft.com/office/drawing/2014/main" id="{03DF5D69-1F74-DA30-EB11-61F9077A3C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3" name="正方形/長方形 1336">
                  <a:extLst>
                    <a:ext uri="{FF2B5EF4-FFF2-40B4-BE49-F238E27FC236}">
                      <a16:creationId xmlns:a16="http://schemas.microsoft.com/office/drawing/2014/main" id="{EB4AB49D-6D4D-1FEA-B222-7DAB9BC4D92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4" name="正方形/長方形 1337">
                  <a:extLst>
                    <a:ext uri="{FF2B5EF4-FFF2-40B4-BE49-F238E27FC236}">
                      <a16:creationId xmlns:a16="http://schemas.microsoft.com/office/drawing/2014/main" id="{01B56CC0-EA82-7886-DB1D-B2062CECA2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5" name="正方形/長方形 1338">
                  <a:extLst>
                    <a:ext uri="{FF2B5EF4-FFF2-40B4-BE49-F238E27FC236}">
                      <a16:creationId xmlns:a16="http://schemas.microsoft.com/office/drawing/2014/main" id="{F34ADD51-662C-6F70-1FAF-4003E9E58E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6" name="正方形/長方形 1339">
                  <a:extLst>
                    <a:ext uri="{FF2B5EF4-FFF2-40B4-BE49-F238E27FC236}">
                      <a16:creationId xmlns:a16="http://schemas.microsoft.com/office/drawing/2014/main" id="{3A38B0CD-9FDE-3017-3239-3AC6871BFC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7" name="正方形/長方形 1340">
                  <a:extLst>
                    <a:ext uri="{FF2B5EF4-FFF2-40B4-BE49-F238E27FC236}">
                      <a16:creationId xmlns:a16="http://schemas.microsoft.com/office/drawing/2014/main" id="{29B20E83-8869-B9D4-BBBF-D4EB2FE4C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8" name="正方形/長方形 1341">
                  <a:extLst>
                    <a:ext uri="{FF2B5EF4-FFF2-40B4-BE49-F238E27FC236}">
                      <a16:creationId xmlns:a16="http://schemas.microsoft.com/office/drawing/2014/main" id="{1A5B2CCD-E6D5-F99E-991A-94B45F2955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9" name="正方形/長方形 1342">
                  <a:extLst>
                    <a:ext uri="{FF2B5EF4-FFF2-40B4-BE49-F238E27FC236}">
                      <a16:creationId xmlns:a16="http://schemas.microsoft.com/office/drawing/2014/main" id="{604E90A6-D7E4-8285-A54B-DD47D75ADE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30" name="グループ化 1323">
                <a:extLst>
                  <a:ext uri="{FF2B5EF4-FFF2-40B4-BE49-F238E27FC236}">
                    <a16:creationId xmlns:a16="http://schemas.microsoft.com/office/drawing/2014/main" id="{41C167E0-FBBC-B6E0-7F96-BD9AD2ED1D1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31" name="正方形/長方形 1324">
                  <a:extLst>
                    <a:ext uri="{FF2B5EF4-FFF2-40B4-BE49-F238E27FC236}">
                      <a16:creationId xmlns:a16="http://schemas.microsoft.com/office/drawing/2014/main" id="{4730D850-9F80-9A5E-1C7C-88302C379E6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2" name="正方形/長方形 1325">
                  <a:extLst>
                    <a:ext uri="{FF2B5EF4-FFF2-40B4-BE49-F238E27FC236}">
                      <a16:creationId xmlns:a16="http://schemas.microsoft.com/office/drawing/2014/main" id="{F3324A4B-60D1-70E0-3BC2-B94147D07D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3" name="正方形/長方形 1326">
                  <a:extLst>
                    <a:ext uri="{FF2B5EF4-FFF2-40B4-BE49-F238E27FC236}">
                      <a16:creationId xmlns:a16="http://schemas.microsoft.com/office/drawing/2014/main" id="{0E088307-62C9-8695-5265-FC0860B76E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4" name="正方形/長方形 1327">
                  <a:extLst>
                    <a:ext uri="{FF2B5EF4-FFF2-40B4-BE49-F238E27FC236}">
                      <a16:creationId xmlns:a16="http://schemas.microsoft.com/office/drawing/2014/main" id="{574F4EED-F8EA-0C0E-BE4A-D519B4F61E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5" name="正方形/長方形 1328">
                  <a:extLst>
                    <a:ext uri="{FF2B5EF4-FFF2-40B4-BE49-F238E27FC236}">
                      <a16:creationId xmlns:a16="http://schemas.microsoft.com/office/drawing/2014/main" id="{F5011FE1-A85E-06B5-C14B-647B159D37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6" name="正方形/長方形 1329">
                  <a:extLst>
                    <a:ext uri="{FF2B5EF4-FFF2-40B4-BE49-F238E27FC236}">
                      <a16:creationId xmlns:a16="http://schemas.microsoft.com/office/drawing/2014/main" id="{755D9D50-A49A-FA9D-0B0F-B3939AFC10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7" name="正方形/長方形 1330">
                  <a:extLst>
                    <a:ext uri="{FF2B5EF4-FFF2-40B4-BE49-F238E27FC236}">
                      <a16:creationId xmlns:a16="http://schemas.microsoft.com/office/drawing/2014/main" id="{10063B92-78E6-CC69-FEE4-69CE1C64E5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8" name="正方形/長方形 1331">
                  <a:extLst>
                    <a:ext uri="{FF2B5EF4-FFF2-40B4-BE49-F238E27FC236}">
                      <a16:creationId xmlns:a16="http://schemas.microsoft.com/office/drawing/2014/main" id="{21BD6CEF-CBF6-5F61-6642-7B6FE07597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9" name="正方形/長方形 1332">
                  <a:extLst>
                    <a:ext uri="{FF2B5EF4-FFF2-40B4-BE49-F238E27FC236}">
                      <a16:creationId xmlns:a16="http://schemas.microsoft.com/office/drawing/2014/main" id="{E3CBEC17-7933-0AA8-0AC0-7150E86ACD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1" name="グループ化 1345">
              <a:extLst>
                <a:ext uri="{FF2B5EF4-FFF2-40B4-BE49-F238E27FC236}">
                  <a16:creationId xmlns:a16="http://schemas.microsoft.com/office/drawing/2014/main" id="{49575697-A4BA-FA13-D1BE-E20EB162223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718" name="正方形/長方形 1369">
                <a:extLst>
                  <a:ext uri="{FF2B5EF4-FFF2-40B4-BE49-F238E27FC236}">
                    <a16:creationId xmlns:a16="http://schemas.microsoft.com/office/drawing/2014/main" id="{EFC5FD08-BFC3-7660-A203-34C22A6E683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719" name="グループ化 1347">
                <a:extLst>
                  <a:ext uri="{FF2B5EF4-FFF2-40B4-BE49-F238E27FC236}">
                    <a16:creationId xmlns:a16="http://schemas.microsoft.com/office/drawing/2014/main" id="{62B01BF4-8842-BC8C-A0A5-B08A841FAAB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8" name="正方形/長方形 1358">
                  <a:extLst>
                    <a:ext uri="{FF2B5EF4-FFF2-40B4-BE49-F238E27FC236}">
                      <a16:creationId xmlns:a16="http://schemas.microsoft.com/office/drawing/2014/main" id="{F3BDE50F-545D-6B02-59D2-E2282496E0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9" name="正方形/長方形 1359">
                  <a:extLst>
                    <a:ext uri="{FF2B5EF4-FFF2-40B4-BE49-F238E27FC236}">
                      <a16:creationId xmlns:a16="http://schemas.microsoft.com/office/drawing/2014/main" id="{F279F58A-A07E-4F8E-0843-F71A69E37EC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0" name="正方形/長方形 1360">
                  <a:extLst>
                    <a:ext uri="{FF2B5EF4-FFF2-40B4-BE49-F238E27FC236}">
                      <a16:creationId xmlns:a16="http://schemas.microsoft.com/office/drawing/2014/main" id="{EB3164BA-AF92-3F0A-4CFE-4C8CE2A7B4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1" name="正方形/長方形 1361">
                  <a:extLst>
                    <a:ext uri="{FF2B5EF4-FFF2-40B4-BE49-F238E27FC236}">
                      <a16:creationId xmlns:a16="http://schemas.microsoft.com/office/drawing/2014/main" id="{98530943-6307-CB93-D4B8-C079AC4662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2" name="正方形/長方形 1362">
                  <a:extLst>
                    <a:ext uri="{FF2B5EF4-FFF2-40B4-BE49-F238E27FC236}">
                      <a16:creationId xmlns:a16="http://schemas.microsoft.com/office/drawing/2014/main" id="{1A94B190-7ECD-EEF5-40CC-D130CB3B44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3" name="正方形/長方形 1363">
                  <a:extLst>
                    <a:ext uri="{FF2B5EF4-FFF2-40B4-BE49-F238E27FC236}">
                      <a16:creationId xmlns:a16="http://schemas.microsoft.com/office/drawing/2014/main" id="{6CFAA6A5-D8FF-BDD6-5720-BDB782C99E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4" name="正方形/長方形 1364">
                  <a:extLst>
                    <a:ext uri="{FF2B5EF4-FFF2-40B4-BE49-F238E27FC236}">
                      <a16:creationId xmlns:a16="http://schemas.microsoft.com/office/drawing/2014/main" id="{0C30333A-759C-6A4C-736A-7BE51C2170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5" name="正方形/長方形 1365">
                  <a:extLst>
                    <a:ext uri="{FF2B5EF4-FFF2-40B4-BE49-F238E27FC236}">
                      <a16:creationId xmlns:a16="http://schemas.microsoft.com/office/drawing/2014/main" id="{D5010B1B-08E1-A5A0-70C9-C519CDD7B2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6" name="正方形/長方形 1366">
                  <a:extLst>
                    <a:ext uri="{FF2B5EF4-FFF2-40B4-BE49-F238E27FC236}">
                      <a16:creationId xmlns:a16="http://schemas.microsoft.com/office/drawing/2014/main" id="{1961F287-BFEA-5E6E-7AA8-04EF1C9033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7" name="正方形/長方形 1367">
                  <a:extLst>
                    <a:ext uri="{FF2B5EF4-FFF2-40B4-BE49-F238E27FC236}">
                      <a16:creationId xmlns:a16="http://schemas.microsoft.com/office/drawing/2014/main" id="{87C98987-AB0E-8591-60DF-A7EFEE1282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720" name="グループ化 1348">
                <a:extLst>
                  <a:ext uri="{FF2B5EF4-FFF2-40B4-BE49-F238E27FC236}">
                    <a16:creationId xmlns:a16="http://schemas.microsoft.com/office/drawing/2014/main" id="{7047C409-004B-BD51-5B44-24B43ECAF2F4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721" name="正方形/長方形 1349">
                  <a:extLst>
                    <a:ext uri="{FF2B5EF4-FFF2-40B4-BE49-F238E27FC236}">
                      <a16:creationId xmlns:a16="http://schemas.microsoft.com/office/drawing/2014/main" id="{3B3E6DA0-F18E-B5E1-FE37-24CC7584A79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2" name="正方形/長方形 1350">
                  <a:extLst>
                    <a:ext uri="{FF2B5EF4-FFF2-40B4-BE49-F238E27FC236}">
                      <a16:creationId xmlns:a16="http://schemas.microsoft.com/office/drawing/2014/main" id="{E335BDEC-7BB8-BD7A-93B3-A0155B803A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3" name="正方形/長方形 1351">
                  <a:extLst>
                    <a:ext uri="{FF2B5EF4-FFF2-40B4-BE49-F238E27FC236}">
                      <a16:creationId xmlns:a16="http://schemas.microsoft.com/office/drawing/2014/main" id="{ABA4FB81-456F-0490-1CD2-BA10AB1B19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4" name="正方形/長方形 1352">
                  <a:extLst>
                    <a:ext uri="{FF2B5EF4-FFF2-40B4-BE49-F238E27FC236}">
                      <a16:creationId xmlns:a16="http://schemas.microsoft.com/office/drawing/2014/main" id="{8009F1E4-9416-87DD-F40E-7F174F122E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5" name="正方形/長方形 1353">
                  <a:extLst>
                    <a:ext uri="{FF2B5EF4-FFF2-40B4-BE49-F238E27FC236}">
                      <a16:creationId xmlns:a16="http://schemas.microsoft.com/office/drawing/2014/main" id="{1AF96302-3A07-159A-4B60-55D28FDA47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6" name="正方形/長方形 1354">
                  <a:extLst>
                    <a:ext uri="{FF2B5EF4-FFF2-40B4-BE49-F238E27FC236}">
                      <a16:creationId xmlns:a16="http://schemas.microsoft.com/office/drawing/2014/main" id="{DE5FC6EC-0BB8-F7A5-0EDA-DD0868DB34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7" name="正方形/長方形 1355">
                  <a:extLst>
                    <a:ext uri="{FF2B5EF4-FFF2-40B4-BE49-F238E27FC236}">
                      <a16:creationId xmlns:a16="http://schemas.microsoft.com/office/drawing/2014/main" id="{EDE3B435-C732-63E0-7D41-591B9453A1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6" name="正方形/長方形 1356">
                  <a:extLst>
                    <a:ext uri="{FF2B5EF4-FFF2-40B4-BE49-F238E27FC236}">
                      <a16:creationId xmlns:a16="http://schemas.microsoft.com/office/drawing/2014/main" id="{9C6FE50E-2430-6A1B-773E-6641ACA39F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7" name="正方形/長方形 1357">
                  <a:extLst>
                    <a:ext uri="{FF2B5EF4-FFF2-40B4-BE49-F238E27FC236}">
                      <a16:creationId xmlns:a16="http://schemas.microsoft.com/office/drawing/2014/main" id="{E0C8F52E-8497-8733-139C-60DCDFC6FD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2" name="グループ化 1370">
              <a:extLst>
                <a:ext uri="{FF2B5EF4-FFF2-40B4-BE49-F238E27FC236}">
                  <a16:creationId xmlns:a16="http://schemas.microsoft.com/office/drawing/2014/main" id="{2EB61386-FF4C-B34D-1E9B-51FD5995E4C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696" name="正方形/長方形 1394">
                <a:extLst>
                  <a:ext uri="{FF2B5EF4-FFF2-40B4-BE49-F238E27FC236}">
                    <a16:creationId xmlns:a16="http://schemas.microsoft.com/office/drawing/2014/main" id="{58618BFE-9A7F-3C7D-7C92-260987DC7B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97" name="グループ化 1372">
                <a:extLst>
                  <a:ext uri="{FF2B5EF4-FFF2-40B4-BE49-F238E27FC236}">
                    <a16:creationId xmlns:a16="http://schemas.microsoft.com/office/drawing/2014/main" id="{2BBF8617-AF8D-8931-04EC-63DC9E70664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708" name="正方形/長方形 1383">
                  <a:extLst>
                    <a:ext uri="{FF2B5EF4-FFF2-40B4-BE49-F238E27FC236}">
                      <a16:creationId xmlns:a16="http://schemas.microsoft.com/office/drawing/2014/main" id="{28DED8EA-C0DF-642A-3982-EDBD47B4D7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9" name="正方形/長方形 1384">
                  <a:extLst>
                    <a:ext uri="{FF2B5EF4-FFF2-40B4-BE49-F238E27FC236}">
                      <a16:creationId xmlns:a16="http://schemas.microsoft.com/office/drawing/2014/main" id="{637956A0-A00B-2D61-C2F4-73C0842719E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0" name="正方形/長方形 1385">
                  <a:extLst>
                    <a:ext uri="{FF2B5EF4-FFF2-40B4-BE49-F238E27FC236}">
                      <a16:creationId xmlns:a16="http://schemas.microsoft.com/office/drawing/2014/main" id="{CD5E34D3-435B-0E02-30D3-8C1086CADF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1" name="正方形/長方形 1386">
                  <a:extLst>
                    <a:ext uri="{FF2B5EF4-FFF2-40B4-BE49-F238E27FC236}">
                      <a16:creationId xmlns:a16="http://schemas.microsoft.com/office/drawing/2014/main" id="{43D5A2C4-41BD-66EE-8D80-7DE2945D7B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2" name="正方形/長方形 1387">
                  <a:extLst>
                    <a:ext uri="{FF2B5EF4-FFF2-40B4-BE49-F238E27FC236}">
                      <a16:creationId xmlns:a16="http://schemas.microsoft.com/office/drawing/2014/main" id="{75BFB00E-37C8-90C6-0401-D648E66FD6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3" name="正方形/長方形 1388">
                  <a:extLst>
                    <a:ext uri="{FF2B5EF4-FFF2-40B4-BE49-F238E27FC236}">
                      <a16:creationId xmlns:a16="http://schemas.microsoft.com/office/drawing/2014/main" id="{671773DC-C07B-A387-25F9-C381553DBF1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4" name="正方形/長方形 1389">
                  <a:extLst>
                    <a:ext uri="{FF2B5EF4-FFF2-40B4-BE49-F238E27FC236}">
                      <a16:creationId xmlns:a16="http://schemas.microsoft.com/office/drawing/2014/main" id="{02D1545C-5E29-946B-E7C2-113B0C21E2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5" name="正方形/長方形 1390">
                  <a:extLst>
                    <a:ext uri="{FF2B5EF4-FFF2-40B4-BE49-F238E27FC236}">
                      <a16:creationId xmlns:a16="http://schemas.microsoft.com/office/drawing/2014/main" id="{C95F2A0D-20E5-A0C2-D8E0-71F09A4917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6" name="正方形/長方形 1391">
                  <a:extLst>
                    <a:ext uri="{FF2B5EF4-FFF2-40B4-BE49-F238E27FC236}">
                      <a16:creationId xmlns:a16="http://schemas.microsoft.com/office/drawing/2014/main" id="{07A10E30-5AD0-F081-0802-D24C3DD47F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7" name="正方形/長方形 1392">
                  <a:extLst>
                    <a:ext uri="{FF2B5EF4-FFF2-40B4-BE49-F238E27FC236}">
                      <a16:creationId xmlns:a16="http://schemas.microsoft.com/office/drawing/2014/main" id="{D1481D3B-E6ED-0D49-1747-E143327BAB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98" name="グループ化 1373">
                <a:extLst>
                  <a:ext uri="{FF2B5EF4-FFF2-40B4-BE49-F238E27FC236}">
                    <a16:creationId xmlns:a16="http://schemas.microsoft.com/office/drawing/2014/main" id="{10DE548B-4450-33D5-C2DE-AA39CE77108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99" name="正方形/長方形 1374">
                  <a:extLst>
                    <a:ext uri="{FF2B5EF4-FFF2-40B4-BE49-F238E27FC236}">
                      <a16:creationId xmlns:a16="http://schemas.microsoft.com/office/drawing/2014/main" id="{DD70C5FF-1EF4-C48A-A456-F8CB4AC855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0" name="正方形/長方形 1375">
                  <a:extLst>
                    <a:ext uri="{FF2B5EF4-FFF2-40B4-BE49-F238E27FC236}">
                      <a16:creationId xmlns:a16="http://schemas.microsoft.com/office/drawing/2014/main" id="{80242F9C-121E-5921-A6EC-5DE86063CA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1" name="正方形/長方形 1376">
                  <a:extLst>
                    <a:ext uri="{FF2B5EF4-FFF2-40B4-BE49-F238E27FC236}">
                      <a16:creationId xmlns:a16="http://schemas.microsoft.com/office/drawing/2014/main" id="{2ED9F769-C151-43D6-3412-4029F3CE49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2" name="正方形/長方形 1377">
                  <a:extLst>
                    <a:ext uri="{FF2B5EF4-FFF2-40B4-BE49-F238E27FC236}">
                      <a16:creationId xmlns:a16="http://schemas.microsoft.com/office/drawing/2014/main" id="{6017425C-84E6-E97B-EE32-DA0264E7FB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3" name="正方形/長方形 1378">
                  <a:extLst>
                    <a:ext uri="{FF2B5EF4-FFF2-40B4-BE49-F238E27FC236}">
                      <a16:creationId xmlns:a16="http://schemas.microsoft.com/office/drawing/2014/main" id="{10904FDB-95FB-0B6B-F48D-1111F9F6F9A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4" name="正方形/長方形 1379">
                  <a:extLst>
                    <a:ext uri="{FF2B5EF4-FFF2-40B4-BE49-F238E27FC236}">
                      <a16:creationId xmlns:a16="http://schemas.microsoft.com/office/drawing/2014/main" id="{1EEB74A6-7767-8F18-53C6-48AAC1E6FA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5" name="正方形/長方形 1380">
                  <a:extLst>
                    <a:ext uri="{FF2B5EF4-FFF2-40B4-BE49-F238E27FC236}">
                      <a16:creationId xmlns:a16="http://schemas.microsoft.com/office/drawing/2014/main" id="{DAE1E64C-813E-E5BC-52A7-E4BC8793D8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6" name="正方形/長方形 1381">
                  <a:extLst>
                    <a:ext uri="{FF2B5EF4-FFF2-40B4-BE49-F238E27FC236}">
                      <a16:creationId xmlns:a16="http://schemas.microsoft.com/office/drawing/2014/main" id="{FFA87F86-8D77-39CC-4D60-903D9D91E0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7" name="正方形/長方形 1382">
                  <a:extLst>
                    <a:ext uri="{FF2B5EF4-FFF2-40B4-BE49-F238E27FC236}">
                      <a16:creationId xmlns:a16="http://schemas.microsoft.com/office/drawing/2014/main" id="{65786C93-3CE6-B255-50E1-5D4F84BA6A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4" name="グループ化 1447">
              <a:extLst>
                <a:ext uri="{FF2B5EF4-FFF2-40B4-BE49-F238E27FC236}">
                  <a16:creationId xmlns:a16="http://schemas.microsoft.com/office/drawing/2014/main" id="{611052A7-EF32-4533-5D5D-26049A02A59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673" name="正方形/長方形 1546">
                <a:extLst>
                  <a:ext uri="{FF2B5EF4-FFF2-40B4-BE49-F238E27FC236}">
                    <a16:creationId xmlns:a16="http://schemas.microsoft.com/office/drawing/2014/main" id="{98DC9CC0-1AE6-EA5F-8266-74661DA8B8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74" name="グループ化 1524">
                <a:extLst>
                  <a:ext uri="{FF2B5EF4-FFF2-40B4-BE49-F238E27FC236}">
                    <a16:creationId xmlns:a16="http://schemas.microsoft.com/office/drawing/2014/main" id="{28D4FF4F-0CBB-50A6-7460-9C9BAD2E8EB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685" name="正方形/長方形 1535">
                  <a:extLst>
                    <a:ext uri="{FF2B5EF4-FFF2-40B4-BE49-F238E27FC236}">
                      <a16:creationId xmlns:a16="http://schemas.microsoft.com/office/drawing/2014/main" id="{5582DE3B-E98C-EBCC-0609-27A6ACABE0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6" name="正方形/長方形 1536">
                  <a:extLst>
                    <a:ext uri="{FF2B5EF4-FFF2-40B4-BE49-F238E27FC236}">
                      <a16:creationId xmlns:a16="http://schemas.microsoft.com/office/drawing/2014/main" id="{8A9FD687-E123-932E-86DF-86B064EBE4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7" name="正方形/長方形 1537">
                  <a:extLst>
                    <a:ext uri="{FF2B5EF4-FFF2-40B4-BE49-F238E27FC236}">
                      <a16:creationId xmlns:a16="http://schemas.microsoft.com/office/drawing/2014/main" id="{8EF645AF-2907-3A8B-95EF-9C2A0D2E7C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8" name="正方形/長方形 1538">
                  <a:extLst>
                    <a:ext uri="{FF2B5EF4-FFF2-40B4-BE49-F238E27FC236}">
                      <a16:creationId xmlns:a16="http://schemas.microsoft.com/office/drawing/2014/main" id="{52473D2E-C0E8-0D6A-C6C2-0B363A3EEE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9" name="正方形/長方形 1539">
                  <a:extLst>
                    <a:ext uri="{FF2B5EF4-FFF2-40B4-BE49-F238E27FC236}">
                      <a16:creationId xmlns:a16="http://schemas.microsoft.com/office/drawing/2014/main" id="{05DA7C4D-2F1B-06E4-7807-E1E74723E9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0" name="正方形/長方形 1540">
                  <a:extLst>
                    <a:ext uri="{FF2B5EF4-FFF2-40B4-BE49-F238E27FC236}">
                      <a16:creationId xmlns:a16="http://schemas.microsoft.com/office/drawing/2014/main" id="{AF1D0B79-B44E-603B-F62A-869A44E68D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1" name="正方形/長方形 1541">
                  <a:extLst>
                    <a:ext uri="{FF2B5EF4-FFF2-40B4-BE49-F238E27FC236}">
                      <a16:creationId xmlns:a16="http://schemas.microsoft.com/office/drawing/2014/main" id="{D43BCB43-538F-06A5-B06F-9DCD00E32F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2" name="正方形/長方形 1542">
                  <a:extLst>
                    <a:ext uri="{FF2B5EF4-FFF2-40B4-BE49-F238E27FC236}">
                      <a16:creationId xmlns:a16="http://schemas.microsoft.com/office/drawing/2014/main" id="{0B45DB9C-4D25-A83C-2490-9D1E992CB3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4" name="正方形/長方形 1543">
                  <a:extLst>
                    <a:ext uri="{FF2B5EF4-FFF2-40B4-BE49-F238E27FC236}">
                      <a16:creationId xmlns:a16="http://schemas.microsoft.com/office/drawing/2014/main" id="{77AACBB4-5D2E-52EC-4E00-CC2D5E54BF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5" name="正方形/長方形 1544">
                  <a:extLst>
                    <a:ext uri="{FF2B5EF4-FFF2-40B4-BE49-F238E27FC236}">
                      <a16:creationId xmlns:a16="http://schemas.microsoft.com/office/drawing/2014/main" id="{5B08DB4B-E316-407D-D232-45616BEBCF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75" name="グループ化 1525">
                <a:extLst>
                  <a:ext uri="{FF2B5EF4-FFF2-40B4-BE49-F238E27FC236}">
                    <a16:creationId xmlns:a16="http://schemas.microsoft.com/office/drawing/2014/main" id="{29C17955-EB53-C33F-6619-846BE37D73E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76" name="正方形/長方形 1526">
                  <a:extLst>
                    <a:ext uri="{FF2B5EF4-FFF2-40B4-BE49-F238E27FC236}">
                      <a16:creationId xmlns:a16="http://schemas.microsoft.com/office/drawing/2014/main" id="{F6DB1A9A-064C-F6FC-643F-2F13B4AC983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7" name="正方形/長方形 1527">
                  <a:extLst>
                    <a:ext uri="{FF2B5EF4-FFF2-40B4-BE49-F238E27FC236}">
                      <a16:creationId xmlns:a16="http://schemas.microsoft.com/office/drawing/2014/main" id="{57E5329F-9888-2A95-1F75-A4BBA363E0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8" name="正方形/長方形 1528">
                  <a:extLst>
                    <a:ext uri="{FF2B5EF4-FFF2-40B4-BE49-F238E27FC236}">
                      <a16:creationId xmlns:a16="http://schemas.microsoft.com/office/drawing/2014/main" id="{76B672A0-7DD1-0E94-3400-5614A56041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9" name="正方形/長方形 1529">
                  <a:extLst>
                    <a:ext uri="{FF2B5EF4-FFF2-40B4-BE49-F238E27FC236}">
                      <a16:creationId xmlns:a16="http://schemas.microsoft.com/office/drawing/2014/main" id="{B4193076-D9D1-C3E2-FC18-FAD5624124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0" name="正方形/長方形 1530">
                  <a:extLst>
                    <a:ext uri="{FF2B5EF4-FFF2-40B4-BE49-F238E27FC236}">
                      <a16:creationId xmlns:a16="http://schemas.microsoft.com/office/drawing/2014/main" id="{1887869C-BD33-CE65-1A06-162D90A68D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1" name="正方形/長方形 1531">
                  <a:extLst>
                    <a:ext uri="{FF2B5EF4-FFF2-40B4-BE49-F238E27FC236}">
                      <a16:creationId xmlns:a16="http://schemas.microsoft.com/office/drawing/2014/main" id="{B3FC2DDC-19F8-8D79-D3F1-86B2EE536F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2" name="正方形/長方形 1532">
                  <a:extLst>
                    <a:ext uri="{FF2B5EF4-FFF2-40B4-BE49-F238E27FC236}">
                      <a16:creationId xmlns:a16="http://schemas.microsoft.com/office/drawing/2014/main" id="{19C8EA8A-705C-8873-D3E7-E766B091EC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3" name="正方形/長方形 1533">
                  <a:extLst>
                    <a:ext uri="{FF2B5EF4-FFF2-40B4-BE49-F238E27FC236}">
                      <a16:creationId xmlns:a16="http://schemas.microsoft.com/office/drawing/2014/main" id="{0E37AB6A-8DB6-27E3-38C5-E3779B8304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4" name="正方形/長方形 1534">
                  <a:extLst>
                    <a:ext uri="{FF2B5EF4-FFF2-40B4-BE49-F238E27FC236}">
                      <a16:creationId xmlns:a16="http://schemas.microsoft.com/office/drawing/2014/main" id="{C6975B25-A27D-7EF2-6A58-2B1D4742B0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5" name="グループ化 1448">
              <a:extLst>
                <a:ext uri="{FF2B5EF4-FFF2-40B4-BE49-F238E27FC236}">
                  <a16:creationId xmlns:a16="http://schemas.microsoft.com/office/drawing/2014/main" id="{62642C07-8B1F-9DD8-8D6A-B2F1D503D66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203" name="正方形/長方形 1522">
                <a:extLst>
                  <a:ext uri="{FF2B5EF4-FFF2-40B4-BE49-F238E27FC236}">
                    <a16:creationId xmlns:a16="http://schemas.microsoft.com/office/drawing/2014/main" id="{4BC47663-7F6C-080C-6736-5597854408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04" name="グループ化 1500">
                <a:extLst>
                  <a:ext uri="{FF2B5EF4-FFF2-40B4-BE49-F238E27FC236}">
                    <a16:creationId xmlns:a16="http://schemas.microsoft.com/office/drawing/2014/main" id="{A7F08F17-8759-4FDA-529B-DF3DF0C26BC9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5" name="正方形/長方形 1511">
                  <a:extLst>
                    <a:ext uri="{FF2B5EF4-FFF2-40B4-BE49-F238E27FC236}">
                      <a16:creationId xmlns:a16="http://schemas.microsoft.com/office/drawing/2014/main" id="{8B39B57D-FD73-D4CD-6A47-C3DF5B442B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4" name="正方形/長方形 1512">
                  <a:extLst>
                    <a:ext uri="{FF2B5EF4-FFF2-40B4-BE49-F238E27FC236}">
                      <a16:creationId xmlns:a16="http://schemas.microsoft.com/office/drawing/2014/main" id="{FA1B7E60-E61A-5414-1B73-DE10A79BDF2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5" name="正方形/長方形 1513">
                  <a:extLst>
                    <a:ext uri="{FF2B5EF4-FFF2-40B4-BE49-F238E27FC236}">
                      <a16:creationId xmlns:a16="http://schemas.microsoft.com/office/drawing/2014/main" id="{EB54147E-A666-B3AF-15FA-D9769FDD1D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6" name="正方形/長方形 1514">
                  <a:extLst>
                    <a:ext uri="{FF2B5EF4-FFF2-40B4-BE49-F238E27FC236}">
                      <a16:creationId xmlns:a16="http://schemas.microsoft.com/office/drawing/2014/main" id="{6E0D0428-5A57-AD55-3A2D-6B40236EA8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7" name="正方形/長方形 1515">
                  <a:extLst>
                    <a:ext uri="{FF2B5EF4-FFF2-40B4-BE49-F238E27FC236}">
                      <a16:creationId xmlns:a16="http://schemas.microsoft.com/office/drawing/2014/main" id="{45DEF93F-830B-D5FB-4FDB-BAD8175426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8" name="正方形/長方形 1516">
                  <a:extLst>
                    <a:ext uri="{FF2B5EF4-FFF2-40B4-BE49-F238E27FC236}">
                      <a16:creationId xmlns:a16="http://schemas.microsoft.com/office/drawing/2014/main" id="{CB99829B-6FB6-FC28-B2F7-0DC9B5AF9F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9" name="正方形/長方形 1517">
                  <a:extLst>
                    <a:ext uri="{FF2B5EF4-FFF2-40B4-BE49-F238E27FC236}">
                      <a16:creationId xmlns:a16="http://schemas.microsoft.com/office/drawing/2014/main" id="{07E0C126-74B8-2701-1B2B-2E6FAC01B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0" name="正方形/長方形 1518">
                  <a:extLst>
                    <a:ext uri="{FF2B5EF4-FFF2-40B4-BE49-F238E27FC236}">
                      <a16:creationId xmlns:a16="http://schemas.microsoft.com/office/drawing/2014/main" id="{AD5BFF01-9EF7-DBD9-EB38-5DDF5A2E5F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1" name="正方形/長方形 1519">
                  <a:extLst>
                    <a:ext uri="{FF2B5EF4-FFF2-40B4-BE49-F238E27FC236}">
                      <a16:creationId xmlns:a16="http://schemas.microsoft.com/office/drawing/2014/main" id="{156B383F-E833-6A5A-A242-7F62A4596E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2" name="正方形/長方形 1520">
                  <a:extLst>
                    <a:ext uri="{FF2B5EF4-FFF2-40B4-BE49-F238E27FC236}">
                      <a16:creationId xmlns:a16="http://schemas.microsoft.com/office/drawing/2014/main" id="{490A94E4-426D-D704-2444-D30C3589F4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05" name="グループ化 1501">
                <a:extLst>
                  <a:ext uri="{FF2B5EF4-FFF2-40B4-BE49-F238E27FC236}">
                    <a16:creationId xmlns:a16="http://schemas.microsoft.com/office/drawing/2014/main" id="{D16C4AA8-DF23-D868-F376-5E9217C1D09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06" name="正方形/長方形 1502">
                  <a:extLst>
                    <a:ext uri="{FF2B5EF4-FFF2-40B4-BE49-F238E27FC236}">
                      <a16:creationId xmlns:a16="http://schemas.microsoft.com/office/drawing/2014/main" id="{202B57D7-FE42-4C0B-C7B0-42F2588F06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7" name="正方形/長方形 1503">
                  <a:extLst>
                    <a:ext uri="{FF2B5EF4-FFF2-40B4-BE49-F238E27FC236}">
                      <a16:creationId xmlns:a16="http://schemas.microsoft.com/office/drawing/2014/main" id="{BCFBACA7-B22C-A4A9-E7A8-DF8245E4BF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8" name="正方形/長方形 1504">
                  <a:extLst>
                    <a:ext uri="{FF2B5EF4-FFF2-40B4-BE49-F238E27FC236}">
                      <a16:creationId xmlns:a16="http://schemas.microsoft.com/office/drawing/2014/main" id="{710164D8-C78C-49BD-1909-E10115032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9" name="正方形/長方形 1505">
                  <a:extLst>
                    <a:ext uri="{FF2B5EF4-FFF2-40B4-BE49-F238E27FC236}">
                      <a16:creationId xmlns:a16="http://schemas.microsoft.com/office/drawing/2014/main" id="{438896B7-11BB-E988-CDF3-9DC85E3FDD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0" name="正方形/長方形 1506">
                  <a:extLst>
                    <a:ext uri="{FF2B5EF4-FFF2-40B4-BE49-F238E27FC236}">
                      <a16:creationId xmlns:a16="http://schemas.microsoft.com/office/drawing/2014/main" id="{261A28AC-6B48-3B9F-CA8E-D8CDEA9A860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1" name="正方形/長方形 1507">
                  <a:extLst>
                    <a:ext uri="{FF2B5EF4-FFF2-40B4-BE49-F238E27FC236}">
                      <a16:creationId xmlns:a16="http://schemas.microsoft.com/office/drawing/2014/main" id="{023C7D42-E2A3-D281-4992-37944A9877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2" name="正方形/長方形 1508">
                  <a:extLst>
                    <a:ext uri="{FF2B5EF4-FFF2-40B4-BE49-F238E27FC236}">
                      <a16:creationId xmlns:a16="http://schemas.microsoft.com/office/drawing/2014/main" id="{3BEE874B-AD4D-C7F9-C4F6-3BD80C1390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3" name="正方形/長方形 1509">
                  <a:extLst>
                    <a:ext uri="{FF2B5EF4-FFF2-40B4-BE49-F238E27FC236}">
                      <a16:creationId xmlns:a16="http://schemas.microsoft.com/office/drawing/2014/main" id="{BC4458FA-C448-F370-492E-1029065946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4" name="正方形/長方形 1510">
                  <a:extLst>
                    <a:ext uri="{FF2B5EF4-FFF2-40B4-BE49-F238E27FC236}">
                      <a16:creationId xmlns:a16="http://schemas.microsoft.com/office/drawing/2014/main" id="{F199DF75-BE08-3AE1-2876-79199C2231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7" name="グループ化 1449">
              <a:extLst>
                <a:ext uri="{FF2B5EF4-FFF2-40B4-BE49-F238E27FC236}">
                  <a16:creationId xmlns:a16="http://schemas.microsoft.com/office/drawing/2014/main" id="{B393AD3D-DF23-FCE4-45B6-9D21B36D9F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167" name="正方形/長方形 1498">
                <a:extLst>
                  <a:ext uri="{FF2B5EF4-FFF2-40B4-BE49-F238E27FC236}">
                    <a16:creationId xmlns:a16="http://schemas.microsoft.com/office/drawing/2014/main" id="{9F6ACC0F-60DB-2EE6-94C2-DCFAE721AF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169" name="グループ化 1476">
                <a:extLst>
                  <a:ext uri="{FF2B5EF4-FFF2-40B4-BE49-F238E27FC236}">
                    <a16:creationId xmlns:a16="http://schemas.microsoft.com/office/drawing/2014/main" id="{F8E879DD-0269-8D86-08AD-D44475F86B5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93" name="正方形/長方形 1487">
                  <a:extLst>
                    <a:ext uri="{FF2B5EF4-FFF2-40B4-BE49-F238E27FC236}">
                      <a16:creationId xmlns:a16="http://schemas.microsoft.com/office/drawing/2014/main" id="{69673D13-FFF0-1E12-5DA5-2E9C3FC995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4" name="正方形/長方形 1488">
                  <a:extLst>
                    <a:ext uri="{FF2B5EF4-FFF2-40B4-BE49-F238E27FC236}">
                      <a16:creationId xmlns:a16="http://schemas.microsoft.com/office/drawing/2014/main" id="{D996CE0B-5123-31E1-DE67-582795BCA8B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5" name="正方形/長方形 1489">
                  <a:extLst>
                    <a:ext uri="{FF2B5EF4-FFF2-40B4-BE49-F238E27FC236}">
                      <a16:creationId xmlns:a16="http://schemas.microsoft.com/office/drawing/2014/main" id="{FB2527F2-6C69-C0B1-09C8-473F236EB3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6" name="正方形/長方形 1490">
                  <a:extLst>
                    <a:ext uri="{FF2B5EF4-FFF2-40B4-BE49-F238E27FC236}">
                      <a16:creationId xmlns:a16="http://schemas.microsoft.com/office/drawing/2014/main" id="{8ED7FDDC-E82C-5E13-D5F9-81F048C4B5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7" name="正方形/長方形 1491">
                  <a:extLst>
                    <a:ext uri="{FF2B5EF4-FFF2-40B4-BE49-F238E27FC236}">
                      <a16:creationId xmlns:a16="http://schemas.microsoft.com/office/drawing/2014/main" id="{51260992-1C73-3A27-7867-BB26B9FB1F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8" name="正方形/長方形 1492">
                  <a:extLst>
                    <a:ext uri="{FF2B5EF4-FFF2-40B4-BE49-F238E27FC236}">
                      <a16:creationId xmlns:a16="http://schemas.microsoft.com/office/drawing/2014/main" id="{95298D4B-1863-B1D4-C3E6-230BC5F607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9" name="正方形/長方形 1493">
                  <a:extLst>
                    <a:ext uri="{FF2B5EF4-FFF2-40B4-BE49-F238E27FC236}">
                      <a16:creationId xmlns:a16="http://schemas.microsoft.com/office/drawing/2014/main" id="{2D8C3442-EA54-C45A-D255-32278B25B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0" name="正方形/長方形 1494">
                  <a:extLst>
                    <a:ext uri="{FF2B5EF4-FFF2-40B4-BE49-F238E27FC236}">
                      <a16:creationId xmlns:a16="http://schemas.microsoft.com/office/drawing/2014/main" id="{F04C4A22-3F26-0711-E02A-881E8F143D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1" name="正方形/長方形 1495">
                  <a:extLst>
                    <a:ext uri="{FF2B5EF4-FFF2-40B4-BE49-F238E27FC236}">
                      <a16:creationId xmlns:a16="http://schemas.microsoft.com/office/drawing/2014/main" id="{9AD1BB70-0EA4-E988-E9A0-75CD1E8DB9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2" name="正方形/長方形 1496">
                  <a:extLst>
                    <a:ext uri="{FF2B5EF4-FFF2-40B4-BE49-F238E27FC236}">
                      <a16:creationId xmlns:a16="http://schemas.microsoft.com/office/drawing/2014/main" id="{3EC5A277-8769-6B93-A637-CFC6F12A54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170" name="グループ化 1477">
                <a:extLst>
                  <a:ext uri="{FF2B5EF4-FFF2-40B4-BE49-F238E27FC236}">
                    <a16:creationId xmlns:a16="http://schemas.microsoft.com/office/drawing/2014/main" id="{5A85DD6E-CFFE-24AD-2D76-DD3D73038BF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72" name="正方形/長方形 1478">
                  <a:extLst>
                    <a:ext uri="{FF2B5EF4-FFF2-40B4-BE49-F238E27FC236}">
                      <a16:creationId xmlns:a16="http://schemas.microsoft.com/office/drawing/2014/main" id="{67189E0F-F92D-4155-DA91-615CD56966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3" name="正方形/長方形 1479">
                  <a:extLst>
                    <a:ext uri="{FF2B5EF4-FFF2-40B4-BE49-F238E27FC236}">
                      <a16:creationId xmlns:a16="http://schemas.microsoft.com/office/drawing/2014/main" id="{F19A72FC-2EFB-301F-F975-04690CF784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4" name="正方形/長方形 1480">
                  <a:extLst>
                    <a:ext uri="{FF2B5EF4-FFF2-40B4-BE49-F238E27FC236}">
                      <a16:creationId xmlns:a16="http://schemas.microsoft.com/office/drawing/2014/main" id="{9AD2DB42-8DE5-F09A-5828-109ABEB677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5" name="正方形/長方形 1481">
                  <a:extLst>
                    <a:ext uri="{FF2B5EF4-FFF2-40B4-BE49-F238E27FC236}">
                      <a16:creationId xmlns:a16="http://schemas.microsoft.com/office/drawing/2014/main" id="{95034E0B-A701-3FAA-CF6E-FFB9730597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1" name="正方形/長方形 1482">
                  <a:extLst>
                    <a:ext uri="{FF2B5EF4-FFF2-40B4-BE49-F238E27FC236}">
                      <a16:creationId xmlns:a16="http://schemas.microsoft.com/office/drawing/2014/main" id="{B2C61E4E-F5D4-BB2D-4132-C87CCEB272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2" name="正方形/長方形 1483">
                  <a:extLst>
                    <a:ext uri="{FF2B5EF4-FFF2-40B4-BE49-F238E27FC236}">
                      <a16:creationId xmlns:a16="http://schemas.microsoft.com/office/drawing/2014/main" id="{703BC242-DB21-EC87-A0BB-D68C383605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0" name="正方形/長方形 1484">
                  <a:extLst>
                    <a:ext uri="{FF2B5EF4-FFF2-40B4-BE49-F238E27FC236}">
                      <a16:creationId xmlns:a16="http://schemas.microsoft.com/office/drawing/2014/main" id="{FD55409C-F5F9-0FB9-5611-D5E3DD9C04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1" name="正方形/長方形 1485">
                  <a:extLst>
                    <a:ext uri="{FF2B5EF4-FFF2-40B4-BE49-F238E27FC236}">
                      <a16:creationId xmlns:a16="http://schemas.microsoft.com/office/drawing/2014/main" id="{0D8B6E9B-F302-7FF0-0B84-FB526927D1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2" name="正方形/長方形 1486">
                  <a:extLst>
                    <a:ext uri="{FF2B5EF4-FFF2-40B4-BE49-F238E27FC236}">
                      <a16:creationId xmlns:a16="http://schemas.microsoft.com/office/drawing/2014/main" id="{F3477B90-9AF2-3620-10F1-3FD824B9EF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8" name="グループ化 1450">
              <a:extLst>
                <a:ext uri="{FF2B5EF4-FFF2-40B4-BE49-F238E27FC236}">
                  <a16:creationId xmlns:a16="http://schemas.microsoft.com/office/drawing/2014/main" id="{2EDD33EA-4E3F-B381-C855-040AB173C71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552" name="正方形/長方形 1474">
                <a:extLst>
                  <a:ext uri="{FF2B5EF4-FFF2-40B4-BE49-F238E27FC236}">
                    <a16:creationId xmlns:a16="http://schemas.microsoft.com/office/drawing/2014/main" id="{1AAECDD6-4988-72C6-ED33-1EEF34C610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55" name="グループ化 1452">
                <a:extLst>
                  <a:ext uri="{FF2B5EF4-FFF2-40B4-BE49-F238E27FC236}">
                    <a16:creationId xmlns:a16="http://schemas.microsoft.com/office/drawing/2014/main" id="{0EAF1BC6-8AE6-F413-DC90-ED88B5615E6E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51" name="正方形/長方形 1463">
                  <a:extLst>
                    <a:ext uri="{FF2B5EF4-FFF2-40B4-BE49-F238E27FC236}">
                      <a16:creationId xmlns:a16="http://schemas.microsoft.com/office/drawing/2014/main" id="{4808E120-66A5-398A-2CC9-36AA30ADBA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4" name="正方形/長方形 1464">
                  <a:extLst>
                    <a:ext uri="{FF2B5EF4-FFF2-40B4-BE49-F238E27FC236}">
                      <a16:creationId xmlns:a16="http://schemas.microsoft.com/office/drawing/2014/main" id="{C6530A94-1A54-4918-67E7-F81A27A0261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5" name="正方形/長方形 1465">
                  <a:extLst>
                    <a:ext uri="{FF2B5EF4-FFF2-40B4-BE49-F238E27FC236}">
                      <a16:creationId xmlns:a16="http://schemas.microsoft.com/office/drawing/2014/main" id="{4F2C544D-AB59-FE78-2DCA-3DBF5232D9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6" name="正方形/長方形 1466">
                  <a:extLst>
                    <a:ext uri="{FF2B5EF4-FFF2-40B4-BE49-F238E27FC236}">
                      <a16:creationId xmlns:a16="http://schemas.microsoft.com/office/drawing/2014/main" id="{57312B88-EA42-5E9C-0831-BFB0FD585D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7" name="正方形/長方形 1467">
                  <a:extLst>
                    <a:ext uri="{FF2B5EF4-FFF2-40B4-BE49-F238E27FC236}">
                      <a16:creationId xmlns:a16="http://schemas.microsoft.com/office/drawing/2014/main" id="{C1F1E35B-F196-485E-EAE2-07AB58FA3A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8" name="正方形/長方形 1468">
                  <a:extLst>
                    <a:ext uri="{FF2B5EF4-FFF2-40B4-BE49-F238E27FC236}">
                      <a16:creationId xmlns:a16="http://schemas.microsoft.com/office/drawing/2014/main" id="{C6A30414-A916-76CC-22FE-6DA4E98BE8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9" name="正方形/長方形 1469">
                  <a:extLst>
                    <a:ext uri="{FF2B5EF4-FFF2-40B4-BE49-F238E27FC236}">
                      <a16:creationId xmlns:a16="http://schemas.microsoft.com/office/drawing/2014/main" id="{14618AAC-C326-6625-B696-98E455D743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0" name="正方形/長方形 1470">
                  <a:extLst>
                    <a:ext uri="{FF2B5EF4-FFF2-40B4-BE49-F238E27FC236}">
                      <a16:creationId xmlns:a16="http://schemas.microsoft.com/office/drawing/2014/main" id="{E599A2D0-5041-DAF7-8BB9-CC998E5813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1" name="正方形/長方形 1471">
                  <a:extLst>
                    <a:ext uri="{FF2B5EF4-FFF2-40B4-BE49-F238E27FC236}">
                      <a16:creationId xmlns:a16="http://schemas.microsoft.com/office/drawing/2014/main" id="{019AFD67-D518-5189-9F63-597B8C3431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2" name="正方形/長方形 1472">
                  <a:extLst>
                    <a:ext uri="{FF2B5EF4-FFF2-40B4-BE49-F238E27FC236}">
                      <a16:creationId xmlns:a16="http://schemas.microsoft.com/office/drawing/2014/main" id="{DBBB67BD-8578-6B99-1B3C-429DECF394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56" name="グループ化 1453">
                <a:extLst>
                  <a:ext uri="{FF2B5EF4-FFF2-40B4-BE49-F238E27FC236}">
                    <a16:creationId xmlns:a16="http://schemas.microsoft.com/office/drawing/2014/main" id="{31BA8DC3-310E-F87C-CC12-905071D4F5AC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42" name="正方形/長方形 1454">
                  <a:extLst>
                    <a:ext uri="{FF2B5EF4-FFF2-40B4-BE49-F238E27FC236}">
                      <a16:creationId xmlns:a16="http://schemas.microsoft.com/office/drawing/2014/main" id="{54B2D20D-BFCC-08BA-FFBD-562A95C874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3" name="正方形/長方形 1455">
                  <a:extLst>
                    <a:ext uri="{FF2B5EF4-FFF2-40B4-BE49-F238E27FC236}">
                      <a16:creationId xmlns:a16="http://schemas.microsoft.com/office/drawing/2014/main" id="{94EB83D0-7DE3-EB62-81EF-E8F40476CE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4" name="正方形/長方形 1456">
                  <a:extLst>
                    <a:ext uri="{FF2B5EF4-FFF2-40B4-BE49-F238E27FC236}">
                      <a16:creationId xmlns:a16="http://schemas.microsoft.com/office/drawing/2014/main" id="{B32962DE-236B-AEF5-B412-A626199983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5" name="正方形/長方形 1457">
                  <a:extLst>
                    <a:ext uri="{FF2B5EF4-FFF2-40B4-BE49-F238E27FC236}">
                      <a16:creationId xmlns:a16="http://schemas.microsoft.com/office/drawing/2014/main" id="{03E2B623-85E6-0DCF-860B-0798B1A13C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6" name="正方形/長方形 1458">
                  <a:extLst>
                    <a:ext uri="{FF2B5EF4-FFF2-40B4-BE49-F238E27FC236}">
                      <a16:creationId xmlns:a16="http://schemas.microsoft.com/office/drawing/2014/main" id="{8EC33977-5CDC-B2CB-0F53-F415B514FEA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7" name="正方形/長方形 1459">
                  <a:extLst>
                    <a:ext uri="{FF2B5EF4-FFF2-40B4-BE49-F238E27FC236}">
                      <a16:creationId xmlns:a16="http://schemas.microsoft.com/office/drawing/2014/main" id="{E3F878D0-017E-8F16-F7C0-256302DA69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8" name="正方形/長方形 1460">
                  <a:extLst>
                    <a:ext uri="{FF2B5EF4-FFF2-40B4-BE49-F238E27FC236}">
                      <a16:creationId xmlns:a16="http://schemas.microsoft.com/office/drawing/2014/main" id="{4885A057-68A2-6824-22D4-CFD0230205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9" name="正方形/長方形 1461">
                  <a:extLst>
                    <a:ext uri="{FF2B5EF4-FFF2-40B4-BE49-F238E27FC236}">
                      <a16:creationId xmlns:a16="http://schemas.microsoft.com/office/drawing/2014/main" id="{C0AD2622-09BC-ACB6-970A-7005133010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0" name="正方形/長方形 1462">
                  <a:extLst>
                    <a:ext uri="{FF2B5EF4-FFF2-40B4-BE49-F238E27FC236}">
                      <a16:creationId xmlns:a16="http://schemas.microsoft.com/office/drawing/2014/main" id="{04115DF7-2EA1-EE92-9014-8FEBE04067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297" name="正方形/長方形 1368">
            <a:extLst>
              <a:ext uri="{FF2B5EF4-FFF2-40B4-BE49-F238E27FC236}">
                <a16:creationId xmlns:a16="http://schemas.microsoft.com/office/drawing/2014/main" id="{BF611741-71C1-7FF6-6D41-F30915021EBA}"/>
              </a:ext>
            </a:extLst>
          </p:cNvPr>
          <p:cNvSpPr/>
          <p:nvPr/>
        </p:nvSpPr>
        <p:spPr>
          <a:xfrm flipH="1" flipV="1">
            <a:off x="-263429" y="4955219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98" name="Arrow: Down 1297">
            <a:extLst>
              <a:ext uri="{FF2B5EF4-FFF2-40B4-BE49-F238E27FC236}">
                <a16:creationId xmlns:a16="http://schemas.microsoft.com/office/drawing/2014/main" id="{175CEECD-2167-46D6-8F31-0AD322054661}"/>
              </a:ext>
            </a:extLst>
          </p:cNvPr>
          <p:cNvSpPr/>
          <p:nvPr/>
        </p:nvSpPr>
        <p:spPr>
          <a:xfrm rot="10800000">
            <a:off x="6377773" y="5394747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1" name="グループ化 1236">
            <a:extLst>
              <a:ext uri="{FF2B5EF4-FFF2-40B4-BE49-F238E27FC236}">
                <a16:creationId xmlns:a16="http://schemas.microsoft.com/office/drawing/2014/main" id="{C1196182-E8E9-C621-086C-2009EBEAFF48}"/>
              </a:ext>
            </a:extLst>
          </p:cNvPr>
          <p:cNvGrpSpPr/>
          <p:nvPr/>
        </p:nvGrpSpPr>
        <p:grpSpPr>
          <a:xfrm>
            <a:off x="165935" y="-178052"/>
            <a:ext cx="6093610" cy="2194583"/>
            <a:chOff x="658097" y="2735341"/>
            <a:chExt cx="2988644" cy="1076345"/>
          </a:xfrm>
        </p:grpSpPr>
        <p:grpSp>
          <p:nvGrpSpPr>
            <p:cNvPr id="1732" name="グループ化 1173">
              <a:extLst>
                <a:ext uri="{FF2B5EF4-FFF2-40B4-BE49-F238E27FC236}">
                  <a16:creationId xmlns:a16="http://schemas.microsoft.com/office/drawing/2014/main" id="{D2BE02F4-5160-810F-A3BD-1730B557DF7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743" name="正方形/長方形 1141">
                <a:extLst>
                  <a:ext uri="{FF2B5EF4-FFF2-40B4-BE49-F238E27FC236}">
                    <a16:creationId xmlns:a16="http://schemas.microsoft.com/office/drawing/2014/main" id="{8CF25949-0B66-2346-F4D5-7214DAA9EE2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4" name="正方形/長方形 1153">
                <a:extLst>
                  <a:ext uri="{FF2B5EF4-FFF2-40B4-BE49-F238E27FC236}">
                    <a16:creationId xmlns:a16="http://schemas.microsoft.com/office/drawing/2014/main" id="{3A9A15B3-4F0A-4001-0FE7-295FA671806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5" name="正方形/長方形 1154">
                <a:extLst>
                  <a:ext uri="{FF2B5EF4-FFF2-40B4-BE49-F238E27FC236}">
                    <a16:creationId xmlns:a16="http://schemas.microsoft.com/office/drawing/2014/main" id="{8DAB18F4-2A36-BC8A-188C-2BACCE492A2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6" name="正方形/長方形 1155">
                <a:extLst>
                  <a:ext uri="{FF2B5EF4-FFF2-40B4-BE49-F238E27FC236}">
                    <a16:creationId xmlns:a16="http://schemas.microsoft.com/office/drawing/2014/main" id="{B642DC46-A654-3701-B386-F9B0E7FB3E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7" name="正方形/長方形 1156">
                <a:extLst>
                  <a:ext uri="{FF2B5EF4-FFF2-40B4-BE49-F238E27FC236}">
                    <a16:creationId xmlns:a16="http://schemas.microsoft.com/office/drawing/2014/main" id="{6A2B9CBE-41ED-A01D-C616-3F07FCF0D13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8" name="正方形/長方形 1157">
                <a:extLst>
                  <a:ext uri="{FF2B5EF4-FFF2-40B4-BE49-F238E27FC236}">
                    <a16:creationId xmlns:a16="http://schemas.microsoft.com/office/drawing/2014/main" id="{6C58D87F-E076-4A6B-A38C-2AFCA4A8636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9" name="正方形/長方形 1158">
                <a:extLst>
                  <a:ext uri="{FF2B5EF4-FFF2-40B4-BE49-F238E27FC236}">
                    <a16:creationId xmlns:a16="http://schemas.microsoft.com/office/drawing/2014/main" id="{ECFE1FD3-F892-836A-4A27-8E35E07B823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0" name="正方形/長方形 1159">
                <a:extLst>
                  <a:ext uri="{FF2B5EF4-FFF2-40B4-BE49-F238E27FC236}">
                    <a16:creationId xmlns:a16="http://schemas.microsoft.com/office/drawing/2014/main" id="{21E0B086-EF4E-7E76-D99E-84B8F862A99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1" name="正方形/長方形 1160">
                <a:extLst>
                  <a:ext uri="{FF2B5EF4-FFF2-40B4-BE49-F238E27FC236}">
                    <a16:creationId xmlns:a16="http://schemas.microsoft.com/office/drawing/2014/main" id="{CF61B54D-08C8-3762-5BA0-ED62D513C1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2" name="正方形/長方形 1161">
                <a:extLst>
                  <a:ext uri="{FF2B5EF4-FFF2-40B4-BE49-F238E27FC236}">
                    <a16:creationId xmlns:a16="http://schemas.microsoft.com/office/drawing/2014/main" id="{FD879D66-6E1D-09DE-909D-A414AFB745A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733" name="グループ化 1172">
              <a:extLst>
                <a:ext uri="{FF2B5EF4-FFF2-40B4-BE49-F238E27FC236}">
                  <a16:creationId xmlns:a16="http://schemas.microsoft.com/office/drawing/2014/main" id="{54FD4B66-440C-68E4-4D17-92A481024C13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734" name="正方形/長方形 1142">
                <a:extLst>
                  <a:ext uri="{FF2B5EF4-FFF2-40B4-BE49-F238E27FC236}">
                    <a16:creationId xmlns:a16="http://schemas.microsoft.com/office/drawing/2014/main" id="{4B5B2125-2B65-2C1C-168E-6EC21FD52FF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5" name="正方形/長方形 1143">
                <a:extLst>
                  <a:ext uri="{FF2B5EF4-FFF2-40B4-BE49-F238E27FC236}">
                    <a16:creationId xmlns:a16="http://schemas.microsoft.com/office/drawing/2014/main" id="{A798E81C-830F-A38C-CAE2-365CFD0C788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6" name="正方形/長方形 1144">
                <a:extLst>
                  <a:ext uri="{FF2B5EF4-FFF2-40B4-BE49-F238E27FC236}">
                    <a16:creationId xmlns:a16="http://schemas.microsoft.com/office/drawing/2014/main" id="{CA3FA801-70A0-A001-4407-4FEA8884FD9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7" name="正方形/長方形 1145">
                <a:extLst>
                  <a:ext uri="{FF2B5EF4-FFF2-40B4-BE49-F238E27FC236}">
                    <a16:creationId xmlns:a16="http://schemas.microsoft.com/office/drawing/2014/main" id="{CD96EEDD-93BE-8A6D-87C0-BF9208EFD5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8" name="正方形/長方形 1146">
                <a:extLst>
                  <a:ext uri="{FF2B5EF4-FFF2-40B4-BE49-F238E27FC236}">
                    <a16:creationId xmlns:a16="http://schemas.microsoft.com/office/drawing/2014/main" id="{C19DE06F-B334-FF2C-86CE-9F9B91C4023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9" name="正方形/長方形 1147">
                <a:extLst>
                  <a:ext uri="{FF2B5EF4-FFF2-40B4-BE49-F238E27FC236}">
                    <a16:creationId xmlns:a16="http://schemas.microsoft.com/office/drawing/2014/main" id="{D27BF750-A860-5822-20C5-D25B0196031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0" name="正方形/長方形 1148">
                <a:extLst>
                  <a:ext uri="{FF2B5EF4-FFF2-40B4-BE49-F238E27FC236}">
                    <a16:creationId xmlns:a16="http://schemas.microsoft.com/office/drawing/2014/main" id="{4F0D25B8-9A90-AEA1-3C2D-CC7967D1DDC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1" name="正方形/長方形 1149">
                <a:extLst>
                  <a:ext uri="{FF2B5EF4-FFF2-40B4-BE49-F238E27FC236}">
                    <a16:creationId xmlns:a16="http://schemas.microsoft.com/office/drawing/2014/main" id="{BB741E85-1A6E-8195-8B41-85EF2E2F4FC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2" name="正方形/長方形 1150">
                <a:extLst>
                  <a:ext uri="{FF2B5EF4-FFF2-40B4-BE49-F238E27FC236}">
                    <a16:creationId xmlns:a16="http://schemas.microsoft.com/office/drawing/2014/main" id="{00D08EC2-CCF8-67B2-203A-98A42037BB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6447A46B-E38D-1B36-4A20-12A00F9BC1EC}"/>
              </a:ext>
            </a:extLst>
          </p:cNvPr>
          <p:cNvCxnSpPr/>
          <p:nvPr/>
        </p:nvCxnSpPr>
        <p:spPr>
          <a:xfrm>
            <a:off x="4415631" y="2183130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BD6F2EB0-4EA7-6DE2-ADA8-6E26AAEA3D9D}"/>
              </a:ext>
            </a:extLst>
          </p:cNvPr>
          <p:cNvCxnSpPr/>
          <p:nvPr/>
        </p:nvCxnSpPr>
        <p:spPr>
          <a:xfrm>
            <a:off x="5809288" y="1906953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9" name="テキスト ボックス 1692">
            <a:extLst>
              <a:ext uri="{FF2B5EF4-FFF2-40B4-BE49-F238E27FC236}">
                <a16:creationId xmlns:a16="http://schemas.microsoft.com/office/drawing/2014/main" id="{49BFA4B4-5B59-767B-FE0A-4F3D8AE8DE38}"/>
              </a:ext>
            </a:extLst>
          </p:cNvPr>
          <p:cNvSpPr txBox="1"/>
          <p:nvPr/>
        </p:nvSpPr>
        <p:spPr>
          <a:xfrm rot="21053135">
            <a:off x="238000" y="3194749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D44F0DDB-90F9-6601-3BEB-2FF79BEA36B7}"/>
              </a:ext>
            </a:extLst>
          </p:cNvPr>
          <p:cNvSpPr txBox="1"/>
          <p:nvPr/>
        </p:nvSpPr>
        <p:spPr>
          <a:xfrm>
            <a:off x="1026666" y="4424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281B4204-A278-BB91-5EA1-637580395B6A}"/>
              </a:ext>
            </a:extLst>
          </p:cNvPr>
          <p:cNvSpPr txBox="1"/>
          <p:nvPr/>
        </p:nvSpPr>
        <p:spPr>
          <a:xfrm>
            <a:off x="1850167" y="34777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9DE6A6B7-B1B6-1394-6897-0FAE530DAEED}"/>
              </a:ext>
            </a:extLst>
          </p:cNvPr>
          <p:cNvSpPr txBox="1"/>
          <p:nvPr/>
        </p:nvSpPr>
        <p:spPr>
          <a:xfrm>
            <a:off x="7919260" y="6922922"/>
            <a:ext cx="52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 placement is slightly different after update in baseline</a:t>
            </a:r>
          </a:p>
        </p:txBody>
      </p:sp>
      <p:sp>
        <p:nvSpPr>
          <p:cNvPr id="1964" name="TextBox 1963">
            <a:extLst>
              <a:ext uri="{FF2B5EF4-FFF2-40B4-BE49-F238E27FC236}">
                <a16:creationId xmlns:a16="http://schemas.microsoft.com/office/drawing/2014/main" id="{5BCCFA59-0004-A015-56FC-0F40701886DF}"/>
              </a:ext>
            </a:extLst>
          </p:cNvPr>
          <p:cNvSpPr txBox="1"/>
          <p:nvPr/>
        </p:nvSpPr>
        <p:spPr>
          <a:xfrm>
            <a:off x="2282185" y="186066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cxnSp>
        <p:nvCxnSpPr>
          <p:cNvPr id="1966" name="Straight Arrow Connector 1965">
            <a:extLst>
              <a:ext uri="{FF2B5EF4-FFF2-40B4-BE49-F238E27FC236}">
                <a16:creationId xmlns:a16="http://schemas.microsoft.com/office/drawing/2014/main" id="{CBC4A986-FA55-987A-647A-1D579A6E6224}"/>
              </a:ext>
            </a:extLst>
          </p:cNvPr>
          <p:cNvCxnSpPr/>
          <p:nvPr/>
        </p:nvCxnSpPr>
        <p:spPr>
          <a:xfrm flipH="1" flipV="1">
            <a:off x="1850167" y="1394839"/>
            <a:ext cx="399308" cy="51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7" name="TextBox 1966">
            <a:extLst>
              <a:ext uri="{FF2B5EF4-FFF2-40B4-BE49-F238E27FC236}">
                <a16:creationId xmlns:a16="http://schemas.microsoft.com/office/drawing/2014/main" id="{20D50DC6-FE96-3C54-390B-4536BDBF32EA}"/>
              </a:ext>
            </a:extLst>
          </p:cNvPr>
          <p:cNvSpPr txBox="1"/>
          <p:nvPr/>
        </p:nvSpPr>
        <p:spPr>
          <a:xfrm rot="21012663">
            <a:off x="6610090" y="224188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68" name="TextBox 1967">
            <a:extLst>
              <a:ext uri="{FF2B5EF4-FFF2-40B4-BE49-F238E27FC236}">
                <a16:creationId xmlns:a16="http://schemas.microsoft.com/office/drawing/2014/main" id="{923F29E6-1BDD-FF34-55B1-4DCA00EFC6DE}"/>
              </a:ext>
            </a:extLst>
          </p:cNvPr>
          <p:cNvSpPr txBox="1"/>
          <p:nvPr/>
        </p:nvSpPr>
        <p:spPr>
          <a:xfrm rot="21153929">
            <a:off x="6525114" y="2824196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69" name="TextBox 1968">
            <a:extLst>
              <a:ext uri="{FF2B5EF4-FFF2-40B4-BE49-F238E27FC236}">
                <a16:creationId xmlns:a16="http://schemas.microsoft.com/office/drawing/2014/main" id="{2D4488BA-8E2E-9170-2FD4-CE1AD2A9649F}"/>
              </a:ext>
            </a:extLst>
          </p:cNvPr>
          <p:cNvSpPr txBox="1"/>
          <p:nvPr/>
        </p:nvSpPr>
        <p:spPr>
          <a:xfrm rot="20942814">
            <a:off x="6562587" y="4585625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70" name="TextBox 1969">
            <a:extLst>
              <a:ext uri="{FF2B5EF4-FFF2-40B4-BE49-F238E27FC236}">
                <a16:creationId xmlns:a16="http://schemas.microsoft.com/office/drawing/2014/main" id="{B8E483BE-89AE-3CF6-6862-B468E58DDC91}"/>
              </a:ext>
            </a:extLst>
          </p:cNvPr>
          <p:cNvSpPr txBox="1"/>
          <p:nvPr/>
        </p:nvSpPr>
        <p:spPr>
          <a:xfrm rot="21127758">
            <a:off x="6665056" y="526271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71" name="TextBox 1970">
            <a:extLst>
              <a:ext uri="{FF2B5EF4-FFF2-40B4-BE49-F238E27FC236}">
                <a16:creationId xmlns:a16="http://schemas.microsoft.com/office/drawing/2014/main" id="{459544B1-BCF4-E1DD-38BF-244FAA453EA1}"/>
              </a:ext>
            </a:extLst>
          </p:cNvPr>
          <p:cNvSpPr txBox="1"/>
          <p:nvPr/>
        </p:nvSpPr>
        <p:spPr>
          <a:xfrm rot="21052696">
            <a:off x="6599906" y="39870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2" name="TextBox 1971">
            <a:extLst>
              <a:ext uri="{FF2B5EF4-FFF2-40B4-BE49-F238E27FC236}">
                <a16:creationId xmlns:a16="http://schemas.microsoft.com/office/drawing/2014/main" id="{095A2C13-C505-0A8C-05E3-A820AD9B9A63}"/>
              </a:ext>
            </a:extLst>
          </p:cNvPr>
          <p:cNvSpPr txBox="1"/>
          <p:nvPr/>
        </p:nvSpPr>
        <p:spPr>
          <a:xfrm rot="20880938">
            <a:off x="6604743" y="341320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B7A759-FCDD-6D7B-2C4C-FC47E629056E}"/>
              </a:ext>
            </a:extLst>
          </p:cNvPr>
          <p:cNvSpPr/>
          <p:nvPr/>
        </p:nvSpPr>
        <p:spPr>
          <a:xfrm>
            <a:off x="5526376" y="3401959"/>
            <a:ext cx="2392884" cy="1079463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371FA56-B04D-D1CC-E2DF-01EA6137DD39}"/>
              </a:ext>
            </a:extLst>
          </p:cNvPr>
          <p:cNvSpPr txBox="1"/>
          <p:nvPr/>
        </p:nvSpPr>
        <p:spPr>
          <a:xfrm>
            <a:off x="6642548" y="764510"/>
            <a:ext cx="422179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4: assemble final sandwich</a:t>
            </a:r>
          </a:p>
        </p:txBody>
      </p:sp>
    </p:spTree>
    <p:extLst>
      <p:ext uri="{BB962C8B-B14F-4D97-AF65-F5344CB8AC3E}">
        <p14:creationId xmlns:p14="http://schemas.microsoft.com/office/powerpoint/2010/main" val="237401908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5850781-C6D8-AC9C-7034-0BD3C0A6A6B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46FBF0D-B2C4-7BF4-5D5E-BE4924744C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3C5459A-C854-CBCA-8224-D912632A29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99B6408-7CAE-E2B2-72C3-DEB608D365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11</a:t>
            </a:fld>
            <a:endParaRPr lang="it-IT"/>
          </a:p>
        </p:txBody>
      </p:sp>
      <p:sp>
        <p:nvSpPr>
          <p:cNvPr id="7" name="タイトル 1">
            <a:extLst>
              <a:ext uri="{FF2B5EF4-FFF2-40B4-BE49-F238E27FC236}">
                <a16:creationId xmlns:a16="http://schemas.microsoft.com/office/drawing/2014/main" id="{5C8959A4-B543-0A62-D582-99B90F39F6FB}"/>
              </a:ext>
            </a:extLst>
          </p:cNvPr>
          <p:cNvSpPr txBox="1">
            <a:spLocks/>
          </p:cNvSpPr>
          <p:nvPr/>
        </p:nvSpPr>
        <p:spPr>
          <a:xfrm>
            <a:off x="7569283" y="-89540"/>
            <a:ext cx="6123927" cy="947507"/>
          </a:xfrm>
          <a:prstGeom prst="rect">
            <a:avLst/>
          </a:prstGeom>
        </p:spPr>
        <p:txBody>
          <a:bodyPr lIns="100794" tIns="50397" rIns="100794" bIns="100794" anchor="b" anchorCtr="0">
            <a:normAutofit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kumimoji="1" lang="en-US" altLang="ja-JP" b="1">
                <a:latin typeface="Avenir Next" panose="020B0503020202020204" pitchFamily="34" charset="0"/>
              </a:rPr>
              <a:t>Assembly steps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AC42CC5C-D3F2-DD40-020E-A77D55DD8EAA}"/>
              </a:ext>
            </a:extLst>
          </p:cNvPr>
          <p:cNvSpPr txBox="1"/>
          <p:nvPr/>
        </p:nvSpPr>
        <p:spPr>
          <a:xfrm>
            <a:off x="6642548" y="764510"/>
            <a:ext cx="410407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5: assemble staves in trays</a:t>
            </a:r>
          </a:p>
          <a:p>
            <a:r>
              <a:rPr lang="en-US" sz="2400" b="1" dirty="0"/>
              <a:t>Step 6: assemble BTOF</a:t>
            </a:r>
          </a:p>
        </p:txBody>
      </p:sp>
      <p:grpSp>
        <p:nvGrpSpPr>
          <p:cNvPr id="212" name="グループ化 2">
            <a:extLst>
              <a:ext uri="{FF2B5EF4-FFF2-40B4-BE49-F238E27FC236}">
                <a16:creationId xmlns:a16="http://schemas.microsoft.com/office/drawing/2014/main" id="{ADE7385D-EED9-5555-2422-38C2B1986AB4}"/>
              </a:ext>
            </a:extLst>
          </p:cNvPr>
          <p:cNvGrpSpPr/>
          <p:nvPr/>
        </p:nvGrpSpPr>
        <p:grpSpPr>
          <a:xfrm>
            <a:off x="9071850" y="3386933"/>
            <a:ext cx="3818028" cy="3700265"/>
            <a:chOff x="3841021" y="1716441"/>
            <a:chExt cx="3463646" cy="3356814"/>
          </a:xfrm>
        </p:grpSpPr>
        <p:pic>
          <p:nvPicPr>
            <p:cNvPr id="213" name="図 22">
              <a:extLst>
                <a:ext uri="{FF2B5EF4-FFF2-40B4-BE49-F238E27FC236}">
                  <a16:creationId xmlns:a16="http://schemas.microsoft.com/office/drawing/2014/main" id="{A882A350-CB77-5E2A-7E55-C4EAD348BEF3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14" name="テキスト ボックス 24">
              <a:extLst>
                <a:ext uri="{FF2B5EF4-FFF2-40B4-BE49-F238E27FC236}">
                  <a16:creationId xmlns:a16="http://schemas.microsoft.com/office/drawing/2014/main" id="{5088835B-40FB-1E73-4864-4B4128B96D0E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53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46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15" name="直線矢印コネクタ 27">
              <a:extLst>
                <a:ext uri="{FF2B5EF4-FFF2-40B4-BE49-F238E27FC236}">
                  <a16:creationId xmlns:a16="http://schemas.microsoft.com/office/drawing/2014/main" id="{6C57600A-08FE-B018-148B-E63B598C312E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6" name="テキスト ボックス 29">
              <a:extLst>
                <a:ext uri="{FF2B5EF4-FFF2-40B4-BE49-F238E27FC236}">
                  <a16:creationId xmlns:a16="http://schemas.microsoft.com/office/drawing/2014/main" id="{2D898529-5681-1613-DA0F-C0A7E63E2A08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217" name="直線矢印コネクタ 30">
              <a:extLst>
                <a:ext uri="{FF2B5EF4-FFF2-40B4-BE49-F238E27FC236}">
                  <a16:creationId xmlns:a16="http://schemas.microsoft.com/office/drawing/2014/main" id="{CB94DAFF-7E29-7EB2-877D-6754A29537B1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8" name="テキスト ボックス 33">
              <a:extLst>
                <a:ext uri="{FF2B5EF4-FFF2-40B4-BE49-F238E27FC236}">
                  <a16:creationId xmlns:a16="http://schemas.microsoft.com/office/drawing/2014/main" id="{D779E0FB-0B6E-7344-2F05-19392A3CA479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219" name="テキスト ボックス 38">
              <a:extLst>
                <a:ext uri="{FF2B5EF4-FFF2-40B4-BE49-F238E27FC236}">
                  <a16:creationId xmlns:a16="http://schemas.microsoft.com/office/drawing/2014/main" id="{A8568CA0-3F01-D82C-50C8-FCA694F5A129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984" dirty="0">
                  <a:latin typeface="Avenir Next" panose="020B0503020202020204" pitchFamily="34" charset="0"/>
                </a:rPr>
                <a:t>-1.33&lt;</a:t>
              </a:r>
              <a:r>
                <a:rPr lang="en-US" altLang="ja-JP" sz="1984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sz="1984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pic>
        <p:nvPicPr>
          <p:cNvPr id="220" name="Picture 219">
            <a:extLst>
              <a:ext uri="{FF2B5EF4-FFF2-40B4-BE49-F238E27FC236}">
                <a16:creationId xmlns:a16="http://schemas.microsoft.com/office/drawing/2014/main" id="{E1412FAE-CD95-81B2-5B23-1B78FAC113E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r="66622"/>
          <a:stretch>
            <a:fillRect/>
          </a:stretch>
        </p:blipFill>
        <p:spPr>
          <a:xfrm>
            <a:off x="188135" y="384213"/>
            <a:ext cx="4067795" cy="2048434"/>
          </a:xfrm>
          <a:prstGeom prst="rect">
            <a:avLst/>
          </a:prstGeom>
        </p:spPr>
      </p:pic>
      <p:pic>
        <p:nvPicPr>
          <p:cNvPr id="221" name="図 396">
            <a:extLst>
              <a:ext uri="{FF2B5EF4-FFF2-40B4-BE49-F238E27FC236}">
                <a16:creationId xmlns:a16="http://schemas.microsoft.com/office/drawing/2014/main" id="{652C7FCD-3D2B-E32C-0404-8A34CFA84F3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t="5746" r="3217"/>
          <a:stretch>
            <a:fillRect/>
          </a:stretch>
        </p:blipFill>
        <p:spPr>
          <a:xfrm>
            <a:off x="4734098" y="2958704"/>
            <a:ext cx="2512818" cy="1642266"/>
          </a:xfrm>
          <a:prstGeom prst="rect">
            <a:avLst/>
          </a:prstGeom>
        </p:spPr>
      </p:pic>
      <p:sp>
        <p:nvSpPr>
          <p:cNvPr id="222" name="Arrow: Down 221">
            <a:extLst>
              <a:ext uri="{FF2B5EF4-FFF2-40B4-BE49-F238E27FC236}">
                <a16:creationId xmlns:a16="http://schemas.microsoft.com/office/drawing/2014/main" id="{BF16B5B1-D510-A18E-043E-A8F347324BDB}"/>
              </a:ext>
            </a:extLst>
          </p:cNvPr>
          <p:cNvSpPr/>
          <p:nvPr/>
        </p:nvSpPr>
        <p:spPr>
          <a:xfrm rot="18244318">
            <a:off x="3745605" y="2290576"/>
            <a:ext cx="709987" cy="9056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24" name="TextBox 223">
            <a:extLst>
              <a:ext uri="{FF2B5EF4-FFF2-40B4-BE49-F238E27FC236}">
                <a16:creationId xmlns:a16="http://schemas.microsoft.com/office/drawing/2014/main" id="{B1A695E6-9513-8635-E26A-C77E90E5FC6D}"/>
              </a:ext>
            </a:extLst>
          </p:cNvPr>
          <p:cNvSpPr txBox="1"/>
          <p:nvPr/>
        </p:nvSpPr>
        <p:spPr>
          <a:xfrm>
            <a:off x="1648895" y="5629135"/>
            <a:ext cx="36256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*Outdated, see Andy’s talk</a:t>
            </a:r>
          </a:p>
        </p:txBody>
      </p:sp>
      <p:sp>
        <p:nvSpPr>
          <p:cNvPr id="225" name="Arrow: Down 224">
            <a:extLst>
              <a:ext uri="{FF2B5EF4-FFF2-40B4-BE49-F238E27FC236}">
                <a16:creationId xmlns:a16="http://schemas.microsoft.com/office/drawing/2014/main" id="{07480F7D-0994-A025-604D-A54B688ED330}"/>
              </a:ext>
            </a:extLst>
          </p:cNvPr>
          <p:cNvSpPr/>
          <p:nvPr/>
        </p:nvSpPr>
        <p:spPr>
          <a:xfrm rot="18244318">
            <a:off x="7804389" y="4096198"/>
            <a:ext cx="709987" cy="905652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4487450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244AFF-173D-4906-D6F4-96AC62C51A8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EBC235-4E28-7FA3-4413-D0B3801AD9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02" y="302737"/>
            <a:ext cx="12407085" cy="775706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Details of stavelet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61C7EE1-3D6D-60E0-A257-3F5B2404BC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DFDF0D2-B6DB-D3B1-96EF-66E0A3F3CE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817EA06-D95A-95FB-87BC-A0DAA90668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12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2368084-7B86-AEFC-9FC3-615B54111587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2596" y="1162741"/>
            <a:ext cx="12295191" cy="4310989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Step 1: Glue deposition on the interposer is done with glue robot (gantry with precision deposition, same as ATLAS)</a:t>
            </a:r>
          </a:p>
          <a:p>
            <a:pPr lvl="1"/>
            <a:r>
              <a:rPr lang="en-US" dirty="0"/>
              <a:t>Glue: either UV or bi-component silver epoxy, TBD</a:t>
            </a:r>
          </a:p>
          <a:p>
            <a:r>
              <a:rPr lang="en-US" dirty="0"/>
              <a:t>Step 2: Components (ASICs, sensors) are picked up with precision vacuum jigs and deposited on interposer, jigs close and set aside for curing</a:t>
            </a:r>
          </a:p>
          <a:p>
            <a:pPr lvl="1"/>
            <a:r>
              <a:rPr lang="en-US" dirty="0"/>
              <a:t>Hole under ASIC filled with thermal paste for better thermal connection</a:t>
            </a:r>
          </a:p>
          <a:p>
            <a:r>
              <a:rPr lang="en-US" dirty="0"/>
              <a:t>Step 3: After curing, telemetry to verify components position</a:t>
            </a:r>
          </a:p>
          <a:p>
            <a:r>
              <a:rPr lang="en-US" dirty="0"/>
              <a:t>Step 4: Sensors are ASICs are wire bonded to interposer, optional encapsulation or potting</a:t>
            </a:r>
          </a:p>
          <a:p>
            <a:r>
              <a:rPr lang="en-US" dirty="0"/>
              <a:t>Step 5: QC on testing station (verify ASIC, charge collection)</a:t>
            </a:r>
          </a:p>
          <a:p>
            <a:r>
              <a:rPr lang="en-US" dirty="0"/>
              <a:t>Step 6: Ship to stave assembly site</a:t>
            </a:r>
          </a:p>
        </p:txBody>
      </p:sp>
      <p:grpSp>
        <p:nvGrpSpPr>
          <p:cNvPr id="7" name="グループ化 1236">
            <a:extLst>
              <a:ext uri="{FF2B5EF4-FFF2-40B4-BE49-F238E27FC236}">
                <a16:creationId xmlns:a16="http://schemas.microsoft.com/office/drawing/2014/main" id="{A26F139E-2926-1B69-CDF5-9A3B6E4D0BFF}"/>
              </a:ext>
            </a:extLst>
          </p:cNvPr>
          <p:cNvGrpSpPr/>
          <p:nvPr/>
        </p:nvGrpSpPr>
        <p:grpSpPr>
          <a:xfrm>
            <a:off x="4955854" y="5219997"/>
            <a:ext cx="3768832" cy="1357326"/>
            <a:chOff x="658097" y="2735341"/>
            <a:chExt cx="2988644" cy="1076345"/>
          </a:xfrm>
        </p:grpSpPr>
        <p:grpSp>
          <p:nvGrpSpPr>
            <p:cNvPr id="9" name="グループ化 1173">
              <a:extLst>
                <a:ext uri="{FF2B5EF4-FFF2-40B4-BE49-F238E27FC236}">
                  <a16:creationId xmlns:a16="http://schemas.microsoft.com/office/drawing/2014/main" id="{D305F73A-7E4D-2B21-93AD-059002FD2751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20" name="正方形/長方形 1141">
                <a:extLst>
                  <a:ext uri="{FF2B5EF4-FFF2-40B4-BE49-F238E27FC236}">
                    <a16:creationId xmlns:a16="http://schemas.microsoft.com/office/drawing/2014/main" id="{815B3C03-AF27-FD34-EF50-AA12666B5B0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1" name="正方形/長方形 1153">
                <a:extLst>
                  <a:ext uri="{FF2B5EF4-FFF2-40B4-BE49-F238E27FC236}">
                    <a16:creationId xmlns:a16="http://schemas.microsoft.com/office/drawing/2014/main" id="{16968E72-EA34-08DF-0B42-4245704F257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2" name="正方形/長方形 1154">
                <a:extLst>
                  <a:ext uri="{FF2B5EF4-FFF2-40B4-BE49-F238E27FC236}">
                    <a16:creationId xmlns:a16="http://schemas.microsoft.com/office/drawing/2014/main" id="{F07F2A1E-52DD-1BD7-3F4F-9E5179138C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3" name="正方形/長方形 1155">
                <a:extLst>
                  <a:ext uri="{FF2B5EF4-FFF2-40B4-BE49-F238E27FC236}">
                    <a16:creationId xmlns:a16="http://schemas.microsoft.com/office/drawing/2014/main" id="{CFD2166F-92B8-79F8-4E96-FC6DF5F043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4" name="正方形/長方形 1156">
                <a:extLst>
                  <a:ext uri="{FF2B5EF4-FFF2-40B4-BE49-F238E27FC236}">
                    <a16:creationId xmlns:a16="http://schemas.microsoft.com/office/drawing/2014/main" id="{01C31DA8-E6EC-3AEC-1666-F7D0E86B70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5" name="正方形/長方形 1157">
                <a:extLst>
                  <a:ext uri="{FF2B5EF4-FFF2-40B4-BE49-F238E27FC236}">
                    <a16:creationId xmlns:a16="http://schemas.microsoft.com/office/drawing/2014/main" id="{006574A8-CB27-B6E4-76B5-B6062105E531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6" name="正方形/長方形 1158">
                <a:extLst>
                  <a:ext uri="{FF2B5EF4-FFF2-40B4-BE49-F238E27FC236}">
                    <a16:creationId xmlns:a16="http://schemas.microsoft.com/office/drawing/2014/main" id="{53789AE9-FBC4-4068-D5FA-3BC0324143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7" name="正方形/長方形 1159">
                <a:extLst>
                  <a:ext uri="{FF2B5EF4-FFF2-40B4-BE49-F238E27FC236}">
                    <a16:creationId xmlns:a16="http://schemas.microsoft.com/office/drawing/2014/main" id="{915A7A35-A0C9-B44E-1A68-0515DD05082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8" name="正方形/長方形 1160">
                <a:extLst>
                  <a:ext uri="{FF2B5EF4-FFF2-40B4-BE49-F238E27FC236}">
                    <a16:creationId xmlns:a16="http://schemas.microsoft.com/office/drawing/2014/main" id="{9EA67E92-B540-B0EF-0DEB-7230907CF7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9" name="正方形/長方形 1161">
                <a:extLst>
                  <a:ext uri="{FF2B5EF4-FFF2-40B4-BE49-F238E27FC236}">
                    <a16:creationId xmlns:a16="http://schemas.microsoft.com/office/drawing/2014/main" id="{617868F4-117E-0D1F-50D7-3C1CB591F11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0" name="グループ化 1172">
              <a:extLst>
                <a:ext uri="{FF2B5EF4-FFF2-40B4-BE49-F238E27FC236}">
                  <a16:creationId xmlns:a16="http://schemas.microsoft.com/office/drawing/2014/main" id="{79C39614-5CC2-FFAB-AAE7-B958AC1C83AE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1" name="正方形/長方形 1142">
                <a:extLst>
                  <a:ext uri="{FF2B5EF4-FFF2-40B4-BE49-F238E27FC236}">
                    <a16:creationId xmlns:a16="http://schemas.microsoft.com/office/drawing/2014/main" id="{AF5181A3-7FEB-8E65-7D3C-721EAC56527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" name="正方形/長方形 1143">
                <a:extLst>
                  <a:ext uri="{FF2B5EF4-FFF2-40B4-BE49-F238E27FC236}">
                    <a16:creationId xmlns:a16="http://schemas.microsoft.com/office/drawing/2014/main" id="{1B7075D9-03BE-8082-0201-A644625646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3" name="正方形/長方形 1144">
                <a:extLst>
                  <a:ext uri="{FF2B5EF4-FFF2-40B4-BE49-F238E27FC236}">
                    <a16:creationId xmlns:a16="http://schemas.microsoft.com/office/drawing/2014/main" id="{109F9C8E-A32C-FB16-1188-A847028D42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4" name="正方形/長方形 1145">
                <a:extLst>
                  <a:ext uri="{FF2B5EF4-FFF2-40B4-BE49-F238E27FC236}">
                    <a16:creationId xmlns:a16="http://schemas.microsoft.com/office/drawing/2014/main" id="{07809866-8C7B-5126-E42B-0C59B43CB3B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5" name="正方形/長方形 1146">
                <a:extLst>
                  <a:ext uri="{FF2B5EF4-FFF2-40B4-BE49-F238E27FC236}">
                    <a16:creationId xmlns:a16="http://schemas.microsoft.com/office/drawing/2014/main" id="{65A4AFC9-CF11-E670-49F7-99C5C3F119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6" name="正方形/長方形 1147">
                <a:extLst>
                  <a:ext uri="{FF2B5EF4-FFF2-40B4-BE49-F238E27FC236}">
                    <a16:creationId xmlns:a16="http://schemas.microsoft.com/office/drawing/2014/main" id="{D222606E-8457-3800-F871-33F3FA1D4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" name="正方形/長方形 1148">
                <a:extLst>
                  <a:ext uri="{FF2B5EF4-FFF2-40B4-BE49-F238E27FC236}">
                    <a16:creationId xmlns:a16="http://schemas.microsoft.com/office/drawing/2014/main" id="{7EE52F1E-6CBC-939C-5807-EEDD5843B6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8" name="正方形/長方形 1149">
                <a:extLst>
                  <a:ext uri="{FF2B5EF4-FFF2-40B4-BE49-F238E27FC236}">
                    <a16:creationId xmlns:a16="http://schemas.microsoft.com/office/drawing/2014/main" id="{4A5EA05F-D078-25FB-F9BF-5EECE1961E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9" name="正方形/長方形 1150">
                <a:extLst>
                  <a:ext uri="{FF2B5EF4-FFF2-40B4-BE49-F238E27FC236}">
                    <a16:creationId xmlns:a16="http://schemas.microsoft.com/office/drawing/2014/main" id="{5F6503A5-727E-8CEE-52BD-E60581718A8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sp>
        <p:nvSpPr>
          <p:cNvPr id="32" name="正方形/長方形 1250">
            <a:extLst>
              <a:ext uri="{FF2B5EF4-FFF2-40B4-BE49-F238E27FC236}">
                <a16:creationId xmlns:a16="http://schemas.microsoft.com/office/drawing/2014/main" id="{34435D68-9A28-1FE1-68DF-414AE8359CFC}"/>
              </a:ext>
            </a:extLst>
          </p:cNvPr>
          <p:cNvSpPr>
            <a:spLocks noChangeAspect="1"/>
          </p:cNvSpPr>
          <p:nvPr/>
        </p:nvSpPr>
        <p:spPr>
          <a:xfrm>
            <a:off x="401124" y="6100537"/>
            <a:ext cx="3294427" cy="620802"/>
          </a:xfrm>
          <a:prstGeom prst="rect">
            <a:avLst/>
          </a:prstGeom>
          <a:solidFill>
            <a:srgbClr val="00B05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grpSp>
        <p:nvGrpSpPr>
          <p:cNvPr id="33" name="グループ化 1240">
            <a:extLst>
              <a:ext uri="{FF2B5EF4-FFF2-40B4-BE49-F238E27FC236}">
                <a16:creationId xmlns:a16="http://schemas.microsoft.com/office/drawing/2014/main" id="{141DB9F7-5459-F4CF-DCB8-B6F4807B32C6}"/>
              </a:ext>
            </a:extLst>
          </p:cNvPr>
          <p:cNvGrpSpPr/>
          <p:nvPr/>
        </p:nvGrpSpPr>
        <p:grpSpPr>
          <a:xfrm>
            <a:off x="360702" y="5306110"/>
            <a:ext cx="2989855" cy="1043835"/>
            <a:chOff x="797335" y="2865040"/>
            <a:chExt cx="2712342" cy="946948"/>
          </a:xfrm>
        </p:grpSpPr>
        <p:sp>
          <p:nvSpPr>
            <p:cNvPr id="34" name="正方形/長方形 1241">
              <a:extLst>
                <a:ext uri="{FF2B5EF4-FFF2-40B4-BE49-F238E27FC236}">
                  <a16:creationId xmlns:a16="http://schemas.microsoft.com/office/drawing/2014/main" id="{19E7AB4E-B46F-5ED9-7C8A-5C05503D0B8B}"/>
                </a:ext>
              </a:extLst>
            </p:cNvPr>
            <p:cNvSpPr>
              <a:spLocks/>
            </p:cNvSpPr>
            <p:nvPr/>
          </p:nvSpPr>
          <p:spPr>
            <a:xfrm>
              <a:off x="3329950" y="2865040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35" name="正方形/長方形 1242">
              <a:extLst>
                <a:ext uri="{FF2B5EF4-FFF2-40B4-BE49-F238E27FC236}">
                  <a16:creationId xmlns:a16="http://schemas.microsoft.com/office/drawing/2014/main" id="{EE49C626-1AA2-5D60-E864-005C47DCF44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5591" y="2943896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36" name="正方形/長方形 1243">
              <a:extLst>
                <a:ext uri="{FF2B5EF4-FFF2-40B4-BE49-F238E27FC236}">
                  <a16:creationId xmlns:a16="http://schemas.microsoft.com/office/drawing/2014/main" id="{DFFF387F-70D2-B440-212B-D24D8EDC86B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0721" y="3054211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37" name="正方形/長方形 1244">
              <a:extLst>
                <a:ext uri="{FF2B5EF4-FFF2-40B4-BE49-F238E27FC236}">
                  <a16:creationId xmlns:a16="http://schemas.microsoft.com/office/drawing/2014/main" id="{06DA43EF-20F5-B3F1-D4CD-6AE43C325945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222" y="3165638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38" name="正方形/長方形 1245">
              <a:extLst>
                <a:ext uri="{FF2B5EF4-FFF2-40B4-BE49-F238E27FC236}">
                  <a16:creationId xmlns:a16="http://schemas.microsoft.com/office/drawing/2014/main" id="{F34378B2-9435-64B4-9629-3C8B527C2EC4}"/>
                </a:ext>
              </a:extLst>
            </p:cNvPr>
            <p:cNvSpPr>
              <a:spLocks/>
            </p:cNvSpPr>
            <p:nvPr/>
          </p:nvSpPr>
          <p:spPr>
            <a:xfrm>
              <a:off x="797335" y="3248808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39" name="正方形/長方形 1246">
              <a:extLst>
                <a:ext uri="{FF2B5EF4-FFF2-40B4-BE49-F238E27FC236}">
                  <a16:creationId xmlns:a16="http://schemas.microsoft.com/office/drawing/2014/main" id="{093E7A53-B446-8844-EFFA-588E5F7A3CB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513" y="298548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40" name="正方形/長方形 1247">
              <a:extLst>
                <a:ext uri="{FF2B5EF4-FFF2-40B4-BE49-F238E27FC236}">
                  <a16:creationId xmlns:a16="http://schemas.microsoft.com/office/drawing/2014/main" id="{27AD9CEF-EEDC-347C-CB7D-9B243A3938E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0327" y="308826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41" name="正方形/長方形 1248">
              <a:extLst>
                <a:ext uri="{FF2B5EF4-FFF2-40B4-BE49-F238E27FC236}">
                  <a16:creationId xmlns:a16="http://schemas.microsoft.com/office/drawing/2014/main" id="{28CBD5CC-4F76-368E-A71B-855361948DD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39" y="319943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42" name="正方形/長方形 1249">
              <a:extLst>
                <a:ext uri="{FF2B5EF4-FFF2-40B4-BE49-F238E27FC236}">
                  <a16:creationId xmlns:a16="http://schemas.microsoft.com/office/drawing/2014/main" id="{45E11DA8-46F4-EBAF-95CB-D19B7DA97069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972" y="328430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43" name="グループ化 1235">
            <a:extLst>
              <a:ext uri="{FF2B5EF4-FFF2-40B4-BE49-F238E27FC236}">
                <a16:creationId xmlns:a16="http://schemas.microsoft.com/office/drawing/2014/main" id="{1ABFE3FF-203D-4FC8-98D3-C58EF03E1F03}"/>
              </a:ext>
            </a:extLst>
          </p:cNvPr>
          <p:cNvGrpSpPr/>
          <p:nvPr/>
        </p:nvGrpSpPr>
        <p:grpSpPr>
          <a:xfrm>
            <a:off x="9825656" y="5331739"/>
            <a:ext cx="3306243" cy="1044042"/>
            <a:chOff x="4742471" y="3186942"/>
            <a:chExt cx="2999364" cy="947136"/>
          </a:xfrm>
        </p:grpSpPr>
        <p:sp>
          <p:nvSpPr>
            <p:cNvPr id="67" name="正方形/長方形 1213">
              <a:extLst>
                <a:ext uri="{FF2B5EF4-FFF2-40B4-BE49-F238E27FC236}">
                  <a16:creationId xmlns:a16="http://schemas.microsoft.com/office/drawing/2014/main" id="{AA0F32BF-9BB7-3C57-55CC-FF0F8EBB79D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4742471" y="3381426"/>
              <a:ext cx="2999364" cy="565200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grpSp>
          <p:nvGrpSpPr>
            <p:cNvPr id="45" name="グループ化 1214">
              <a:extLst>
                <a:ext uri="{FF2B5EF4-FFF2-40B4-BE49-F238E27FC236}">
                  <a16:creationId xmlns:a16="http://schemas.microsoft.com/office/drawing/2014/main" id="{A0FFC593-1BD2-BAFD-BDFE-944142CF1FAE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56" name="正方形/長方形 1215">
                <a:extLst>
                  <a:ext uri="{FF2B5EF4-FFF2-40B4-BE49-F238E27FC236}">
                    <a16:creationId xmlns:a16="http://schemas.microsoft.com/office/drawing/2014/main" id="{1C7D6D66-EDD9-EFDA-7D6F-2527026F8F8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7" name="正方形/長方形 1216">
                <a:extLst>
                  <a:ext uri="{FF2B5EF4-FFF2-40B4-BE49-F238E27FC236}">
                    <a16:creationId xmlns:a16="http://schemas.microsoft.com/office/drawing/2014/main" id="{B7B6D2C5-DDC4-3563-419B-96F8F347206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8" name="正方形/長方形 1217">
                <a:extLst>
                  <a:ext uri="{FF2B5EF4-FFF2-40B4-BE49-F238E27FC236}">
                    <a16:creationId xmlns:a16="http://schemas.microsoft.com/office/drawing/2014/main" id="{2F4CE26A-CDBE-3177-2A2B-0575492F7D3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9" name="正方形/長方形 1218">
                <a:extLst>
                  <a:ext uri="{FF2B5EF4-FFF2-40B4-BE49-F238E27FC236}">
                    <a16:creationId xmlns:a16="http://schemas.microsoft.com/office/drawing/2014/main" id="{F58AD7D5-172E-A4F8-9DCB-A68CB8A4CC8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0" name="正方形/長方形 1219">
                <a:extLst>
                  <a:ext uri="{FF2B5EF4-FFF2-40B4-BE49-F238E27FC236}">
                    <a16:creationId xmlns:a16="http://schemas.microsoft.com/office/drawing/2014/main" id="{4D1DD4CB-DCD6-68A4-CAD3-826B26AD78C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1" name="正方形/長方形 1220">
                <a:extLst>
                  <a:ext uri="{FF2B5EF4-FFF2-40B4-BE49-F238E27FC236}">
                    <a16:creationId xmlns:a16="http://schemas.microsoft.com/office/drawing/2014/main" id="{A939D7A2-28CA-8E11-A58E-1E4BC3D95AB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2" name="正方形/長方形 1221">
                <a:extLst>
                  <a:ext uri="{FF2B5EF4-FFF2-40B4-BE49-F238E27FC236}">
                    <a16:creationId xmlns:a16="http://schemas.microsoft.com/office/drawing/2014/main" id="{60610D29-4828-8F52-E8B8-4D2DE7E0706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3" name="正方形/長方形 1222">
                <a:extLst>
                  <a:ext uri="{FF2B5EF4-FFF2-40B4-BE49-F238E27FC236}">
                    <a16:creationId xmlns:a16="http://schemas.microsoft.com/office/drawing/2014/main" id="{39820BBC-6E9C-5E80-8CC1-B11B1FB7321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4" name="正方形/長方形 1223">
                <a:extLst>
                  <a:ext uri="{FF2B5EF4-FFF2-40B4-BE49-F238E27FC236}">
                    <a16:creationId xmlns:a16="http://schemas.microsoft.com/office/drawing/2014/main" id="{C7D2EEA5-6ABE-B6F1-9EA7-9A16AB2518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65" name="正方形/長方形 1224">
                <a:extLst>
                  <a:ext uri="{FF2B5EF4-FFF2-40B4-BE49-F238E27FC236}">
                    <a16:creationId xmlns:a16="http://schemas.microsoft.com/office/drawing/2014/main" id="{ADD6C85B-FE60-4E0A-E207-23DBB033232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46" name="グループ化 1225">
              <a:extLst>
                <a:ext uri="{FF2B5EF4-FFF2-40B4-BE49-F238E27FC236}">
                  <a16:creationId xmlns:a16="http://schemas.microsoft.com/office/drawing/2014/main" id="{332932AF-F965-25FA-8C2D-8FFB290F0C66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47" name="正方形/長方形 1226">
                <a:extLst>
                  <a:ext uri="{FF2B5EF4-FFF2-40B4-BE49-F238E27FC236}">
                    <a16:creationId xmlns:a16="http://schemas.microsoft.com/office/drawing/2014/main" id="{6F6B1A6B-0D3D-A7E4-7386-26A8D2E8366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48" name="正方形/長方形 1227">
                <a:extLst>
                  <a:ext uri="{FF2B5EF4-FFF2-40B4-BE49-F238E27FC236}">
                    <a16:creationId xmlns:a16="http://schemas.microsoft.com/office/drawing/2014/main" id="{2E3B5B83-F7A0-6A14-BD83-1E6DF3D8A4D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49" name="正方形/長方形 1228">
                <a:extLst>
                  <a:ext uri="{FF2B5EF4-FFF2-40B4-BE49-F238E27FC236}">
                    <a16:creationId xmlns:a16="http://schemas.microsoft.com/office/drawing/2014/main" id="{8B5527AC-F70C-A5DE-6905-3E4C1A6CFD5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0" name="正方形/長方形 1229">
                <a:extLst>
                  <a:ext uri="{FF2B5EF4-FFF2-40B4-BE49-F238E27FC236}">
                    <a16:creationId xmlns:a16="http://schemas.microsoft.com/office/drawing/2014/main" id="{9A886F86-AC93-CDBF-1027-6598665018C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1" name="正方形/長方形 1230">
                <a:extLst>
                  <a:ext uri="{FF2B5EF4-FFF2-40B4-BE49-F238E27FC236}">
                    <a16:creationId xmlns:a16="http://schemas.microsoft.com/office/drawing/2014/main" id="{2B5D40E1-DFB2-6A73-F2ED-2903010320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2" name="正方形/長方形 1231">
                <a:extLst>
                  <a:ext uri="{FF2B5EF4-FFF2-40B4-BE49-F238E27FC236}">
                    <a16:creationId xmlns:a16="http://schemas.microsoft.com/office/drawing/2014/main" id="{C8DDC0B4-4CEC-D882-3EE7-D8F7A779463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3" name="正方形/長方形 1232">
                <a:extLst>
                  <a:ext uri="{FF2B5EF4-FFF2-40B4-BE49-F238E27FC236}">
                    <a16:creationId xmlns:a16="http://schemas.microsoft.com/office/drawing/2014/main" id="{A890FD9A-DDD8-6CFC-FA83-3D4B56ABA4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4" name="正方形/長方形 1233">
                <a:extLst>
                  <a:ext uri="{FF2B5EF4-FFF2-40B4-BE49-F238E27FC236}">
                    <a16:creationId xmlns:a16="http://schemas.microsoft.com/office/drawing/2014/main" id="{3CFA9479-F985-255D-6611-F17E018CB7B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55" name="正方形/長方形 1234">
                <a:extLst>
                  <a:ext uri="{FF2B5EF4-FFF2-40B4-BE49-F238E27FC236}">
                    <a16:creationId xmlns:a16="http://schemas.microsoft.com/office/drawing/2014/main" id="{9BFDEB44-6C94-9F6E-2DA8-AF0A0C2F5E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sp>
        <p:nvSpPr>
          <p:cNvPr id="68" name="Arrow: Down 67">
            <a:extLst>
              <a:ext uri="{FF2B5EF4-FFF2-40B4-BE49-F238E27FC236}">
                <a16:creationId xmlns:a16="http://schemas.microsoft.com/office/drawing/2014/main" id="{6B3037F3-9F7A-22CF-DB87-586E57DDEAA7}"/>
              </a:ext>
            </a:extLst>
          </p:cNvPr>
          <p:cNvSpPr/>
          <p:nvPr/>
        </p:nvSpPr>
        <p:spPr>
          <a:xfrm rot="16200000">
            <a:off x="4114264" y="601247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Arrow: Down 68">
            <a:extLst>
              <a:ext uri="{FF2B5EF4-FFF2-40B4-BE49-F238E27FC236}">
                <a16:creationId xmlns:a16="http://schemas.microsoft.com/office/drawing/2014/main" id="{26C0088E-884F-8B8C-CA6B-88491D132CC4}"/>
              </a:ext>
            </a:extLst>
          </p:cNvPr>
          <p:cNvSpPr/>
          <p:nvPr/>
        </p:nvSpPr>
        <p:spPr>
          <a:xfrm rot="16200000">
            <a:off x="9353532" y="589713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719691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1B5C6E-FC97-A5DE-A3D2-80104CF99D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616500"/>
          </a:xfrm>
        </p:spPr>
        <p:txBody>
          <a:bodyPr>
            <a:normAutofit fontScale="90000"/>
          </a:bodyPr>
          <a:lstStyle/>
          <a:p>
            <a:r>
              <a:rPr lang="en-US" dirty="0"/>
              <a:t>Stavelet jigs and equipment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1638C92-8DB5-45C1-A676-13C3028913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98E35A1-0956-1173-3FE3-94851D3B54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683ADDCB-E25B-F3CA-D73B-CD04B7E3294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13</a:t>
            </a:fld>
            <a:endParaRPr lang="it-IT"/>
          </a:p>
        </p:txBody>
      </p:sp>
      <p:grpSp>
        <p:nvGrpSpPr>
          <p:cNvPr id="90" name="Group 89">
            <a:extLst>
              <a:ext uri="{FF2B5EF4-FFF2-40B4-BE49-F238E27FC236}">
                <a16:creationId xmlns:a16="http://schemas.microsoft.com/office/drawing/2014/main" id="{38F8CC5F-1F7E-6FF0-712C-5982D50BA923}"/>
              </a:ext>
            </a:extLst>
          </p:cNvPr>
          <p:cNvGrpSpPr/>
          <p:nvPr/>
        </p:nvGrpSpPr>
        <p:grpSpPr>
          <a:xfrm>
            <a:off x="6986725" y="4243213"/>
            <a:ext cx="6227802" cy="1320905"/>
            <a:chOff x="6986725" y="4243213"/>
            <a:chExt cx="6227802" cy="13209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6791890D-BF99-ADC1-2C1D-BD80B46048DB}"/>
                </a:ext>
              </a:extLst>
            </p:cNvPr>
            <p:cNvSpPr/>
            <p:nvPr/>
          </p:nvSpPr>
          <p:spPr>
            <a:xfrm>
              <a:off x="7200970" y="5060062"/>
              <a:ext cx="583264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FD923589-843B-1AF6-A7C6-F4C5A865DABD}"/>
                </a:ext>
              </a:extLst>
            </p:cNvPr>
            <p:cNvSpPr/>
            <p:nvPr/>
          </p:nvSpPr>
          <p:spPr>
            <a:xfrm>
              <a:off x="7418773" y="4871070"/>
              <a:ext cx="5326813" cy="1557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B2F09EF0-8E67-439E-4C03-5C583A87142A}"/>
                </a:ext>
              </a:extLst>
            </p:cNvPr>
            <p:cNvSpPr/>
            <p:nvPr/>
          </p:nvSpPr>
          <p:spPr>
            <a:xfrm>
              <a:off x="6986725" y="424321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A58B5084-E090-A233-0A55-8A33059135BC}"/>
                </a:ext>
              </a:extLst>
            </p:cNvPr>
            <p:cNvSpPr/>
            <p:nvPr/>
          </p:nvSpPr>
          <p:spPr>
            <a:xfrm>
              <a:off x="7200970" y="4620841"/>
              <a:ext cx="14478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C7BC7E17-2DE3-C465-E455-E4507EF6FEA9}"/>
                </a:ext>
              </a:extLst>
            </p:cNvPr>
            <p:cNvSpPr/>
            <p:nvPr/>
          </p:nvSpPr>
          <p:spPr>
            <a:xfrm>
              <a:off x="12892636" y="4588424"/>
              <a:ext cx="14478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20D61C89-2654-B670-0EB0-765E00265339}"/>
                </a:ext>
              </a:extLst>
            </p:cNvPr>
            <p:cNvSpPr/>
            <p:nvPr/>
          </p:nvSpPr>
          <p:spPr>
            <a:xfrm>
              <a:off x="7835356" y="447162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AE32CC8C-556A-CD61-8B9B-D2E6C6CD1AC2}"/>
                </a:ext>
              </a:extLst>
            </p:cNvPr>
            <p:cNvSpPr/>
            <p:nvPr/>
          </p:nvSpPr>
          <p:spPr>
            <a:xfrm>
              <a:off x="8495676" y="447162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64AD827E-5F2A-F31B-CECE-AE3EBE032891}"/>
                </a:ext>
              </a:extLst>
            </p:cNvPr>
            <p:cNvSpPr/>
            <p:nvPr/>
          </p:nvSpPr>
          <p:spPr>
            <a:xfrm>
              <a:off x="7202749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D80E995D-F739-FCE6-086D-E6D3ADC3AA73}"/>
                </a:ext>
              </a:extLst>
            </p:cNvPr>
            <p:cNvSpPr/>
            <p:nvPr/>
          </p:nvSpPr>
          <p:spPr>
            <a:xfrm>
              <a:off x="12856884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EA030AA-EB24-18B6-4AAE-D9D72D02E6F0}"/>
                </a:ext>
              </a:extLst>
            </p:cNvPr>
            <p:cNvSpPr/>
            <p:nvPr/>
          </p:nvSpPr>
          <p:spPr>
            <a:xfrm>
              <a:off x="7850821" y="4808307"/>
              <a:ext cx="448520" cy="775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Rectangle 18">
              <a:extLst>
                <a:ext uri="{FF2B5EF4-FFF2-40B4-BE49-F238E27FC236}">
                  <a16:creationId xmlns:a16="http://schemas.microsoft.com/office/drawing/2014/main" id="{313EB00F-F41E-3A13-006A-1602517FACF2}"/>
                </a:ext>
              </a:extLst>
            </p:cNvPr>
            <p:cNvSpPr/>
            <p:nvPr/>
          </p:nvSpPr>
          <p:spPr>
            <a:xfrm>
              <a:off x="8554429" y="4808307"/>
              <a:ext cx="1005732" cy="673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E697F92D-640C-378E-3A65-D002DA2A029B}"/>
                </a:ext>
              </a:extLst>
            </p:cNvPr>
            <p:cNvSpPr/>
            <p:nvPr/>
          </p:nvSpPr>
          <p:spPr>
            <a:xfrm>
              <a:off x="7937636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EDBF77F2-4B98-4FE8-0CCD-5F0E443CC535}"/>
                </a:ext>
              </a:extLst>
            </p:cNvPr>
            <p:cNvSpPr/>
            <p:nvPr/>
          </p:nvSpPr>
          <p:spPr>
            <a:xfrm>
              <a:off x="8651984" y="457903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2" name="Isosceles Triangle 21">
              <a:extLst>
                <a:ext uri="{FF2B5EF4-FFF2-40B4-BE49-F238E27FC236}">
                  <a16:creationId xmlns:a16="http://schemas.microsoft.com/office/drawing/2014/main" id="{102A7B6B-FEA8-613D-4FAD-74198B47641E}"/>
                </a:ext>
              </a:extLst>
            </p:cNvPr>
            <p:cNvSpPr/>
            <p:nvPr/>
          </p:nvSpPr>
          <p:spPr>
            <a:xfrm>
              <a:off x="9095874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40" name="Group 39">
            <a:extLst>
              <a:ext uri="{FF2B5EF4-FFF2-40B4-BE49-F238E27FC236}">
                <a16:creationId xmlns:a16="http://schemas.microsoft.com/office/drawing/2014/main" id="{83A598C5-48A6-F8D8-71BF-4192EE861839}"/>
              </a:ext>
            </a:extLst>
          </p:cNvPr>
          <p:cNvGrpSpPr/>
          <p:nvPr/>
        </p:nvGrpSpPr>
        <p:grpSpPr>
          <a:xfrm>
            <a:off x="193413" y="1671305"/>
            <a:ext cx="6227802" cy="1022936"/>
            <a:chOff x="288156" y="1684686"/>
            <a:chExt cx="6227802" cy="1022936"/>
          </a:xfrm>
        </p:grpSpPr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D1B193CC-7B3F-561D-D6EA-E7321BB3F59A}"/>
                </a:ext>
              </a:extLst>
            </p:cNvPr>
            <p:cNvSpPr/>
            <p:nvPr/>
          </p:nvSpPr>
          <p:spPr>
            <a:xfrm>
              <a:off x="288156" y="2548782"/>
              <a:ext cx="6227802" cy="144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DCF1D010-3674-92D3-ACFD-BF9998FA7D77}"/>
                </a:ext>
              </a:extLst>
            </p:cNvPr>
            <p:cNvSpPr/>
            <p:nvPr/>
          </p:nvSpPr>
          <p:spPr>
            <a:xfrm>
              <a:off x="1152252" y="1684686"/>
              <a:ext cx="433055" cy="1557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CCDB3E99-C50C-DDFA-603A-0974649731CC}"/>
                </a:ext>
              </a:extLst>
            </p:cNvPr>
            <p:cNvSpPr/>
            <p:nvPr/>
          </p:nvSpPr>
          <p:spPr>
            <a:xfrm>
              <a:off x="1800324" y="1684686"/>
              <a:ext cx="1061269" cy="1440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41F9E95F-7BD6-8F8B-98A4-0A89FABEAB96}"/>
                </a:ext>
              </a:extLst>
            </p:cNvPr>
            <p:cNvSpPr/>
            <p:nvPr/>
          </p:nvSpPr>
          <p:spPr>
            <a:xfrm>
              <a:off x="1136787" y="2551881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5DEE4D76-B053-0F68-A07A-B6AFBF866834}"/>
                </a:ext>
              </a:extLst>
            </p:cNvPr>
            <p:cNvSpPr/>
            <p:nvPr/>
          </p:nvSpPr>
          <p:spPr>
            <a:xfrm>
              <a:off x="1797107" y="2551882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FACE7C0F-7260-F115-B846-3C9DDC31FFA1}"/>
                </a:ext>
              </a:extLst>
            </p:cNvPr>
            <p:cNvSpPr txBox="1"/>
            <p:nvPr/>
          </p:nvSpPr>
          <p:spPr>
            <a:xfrm>
              <a:off x="2624434" y="2202631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Slots</a:t>
              </a:r>
            </a:p>
          </p:txBody>
        </p:sp>
        <p:sp>
          <p:nvSpPr>
            <p:cNvPr id="30" name="Arrow: Down 29">
              <a:extLst>
                <a:ext uri="{FF2B5EF4-FFF2-40B4-BE49-F238E27FC236}">
                  <a16:creationId xmlns:a16="http://schemas.microsoft.com/office/drawing/2014/main" id="{160C26CB-F410-AE64-D1EA-B746A3E0B3D4}"/>
                </a:ext>
              </a:extLst>
            </p:cNvPr>
            <p:cNvSpPr/>
            <p:nvPr/>
          </p:nvSpPr>
          <p:spPr>
            <a:xfrm>
              <a:off x="1296268" y="1948667"/>
              <a:ext cx="216024" cy="531206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Arrow: Down 30">
              <a:extLst>
                <a:ext uri="{FF2B5EF4-FFF2-40B4-BE49-F238E27FC236}">
                  <a16:creationId xmlns:a16="http://schemas.microsoft.com/office/drawing/2014/main" id="{9236FC0B-F428-15BA-3760-70D7114F9F9B}"/>
                </a:ext>
              </a:extLst>
            </p:cNvPr>
            <p:cNvSpPr/>
            <p:nvPr/>
          </p:nvSpPr>
          <p:spPr>
            <a:xfrm>
              <a:off x="2168286" y="1957851"/>
              <a:ext cx="216024" cy="531206"/>
            </a:xfrm>
            <a:prstGeom prst="down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34F94379-CC41-6DF0-40F3-740B978243D2}"/>
                </a:ext>
              </a:extLst>
            </p:cNvPr>
            <p:cNvSpPr/>
            <p:nvPr/>
          </p:nvSpPr>
          <p:spPr>
            <a:xfrm>
              <a:off x="504181" y="1957851"/>
              <a:ext cx="136094" cy="7349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A51E6FBC-64D7-E3D2-BD05-EED364D80277}"/>
                </a:ext>
              </a:extLst>
            </p:cNvPr>
            <p:cNvSpPr/>
            <p:nvPr/>
          </p:nvSpPr>
          <p:spPr>
            <a:xfrm>
              <a:off x="6158316" y="1957851"/>
              <a:ext cx="129524" cy="7349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9F326D9-750A-34D8-6BE2-D102497FB37B}"/>
                </a:ext>
              </a:extLst>
            </p:cNvPr>
            <p:cNvSpPr txBox="1"/>
            <p:nvPr/>
          </p:nvSpPr>
          <p:spPr>
            <a:xfrm>
              <a:off x="4888699" y="2233297"/>
              <a:ext cx="126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Precision pin</a:t>
              </a:r>
            </a:p>
          </p:txBody>
        </p:sp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17750232-0619-A760-87BE-595304DA23E1}"/>
              </a:ext>
            </a:extLst>
          </p:cNvPr>
          <p:cNvGrpSpPr/>
          <p:nvPr/>
        </p:nvGrpSpPr>
        <p:grpSpPr>
          <a:xfrm>
            <a:off x="7019935" y="1177290"/>
            <a:ext cx="6286233" cy="800386"/>
            <a:chOff x="6577956" y="4652317"/>
            <a:chExt cx="6286233" cy="800386"/>
          </a:xfrm>
        </p:grpSpPr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BAD69C5F-BCFF-245D-B449-412ADFC401E4}"/>
                </a:ext>
              </a:extLst>
            </p:cNvPr>
            <p:cNvSpPr/>
            <p:nvPr/>
          </p:nvSpPr>
          <p:spPr>
            <a:xfrm>
              <a:off x="6577956" y="474957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40B4BFE9-9FA4-CB56-5133-629ED5AEE6B1}"/>
                </a:ext>
              </a:extLst>
            </p:cNvPr>
            <p:cNvSpPr/>
            <p:nvPr/>
          </p:nvSpPr>
          <p:spPr>
            <a:xfrm>
              <a:off x="7426587" y="497798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3" name="Rectangle 42">
              <a:extLst>
                <a:ext uri="{FF2B5EF4-FFF2-40B4-BE49-F238E27FC236}">
                  <a16:creationId xmlns:a16="http://schemas.microsoft.com/office/drawing/2014/main" id="{D453A154-66A5-14E0-1CE1-40984AA9C40E}"/>
                </a:ext>
              </a:extLst>
            </p:cNvPr>
            <p:cNvSpPr/>
            <p:nvPr/>
          </p:nvSpPr>
          <p:spPr>
            <a:xfrm>
              <a:off x="8086907" y="497798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55DC5780-4FAC-F795-DB69-D1ABB2C89783}"/>
                </a:ext>
              </a:extLst>
            </p:cNvPr>
            <p:cNvSpPr/>
            <p:nvPr/>
          </p:nvSpPr>
          <p:spPr>
            <a:xfrm>
              <a:off x="6793980" y="496316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6DA29A44-E143-8233-D8FA-1F3ECB8BA68D}"/>
                </a:ext>
              </a:extLst>
            </p:cNvPr>
            <p:cNvSpPr/>
            <p:nvPr/>
          </p:nvSpPr>
          <p:spPr>
            <a:xfrm>
              <a:off x="12448115" y="496316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229EEAD6-E69D-4ACF-A347-8E839B3EF240}"/>
                </a:ext>
              </a:extLst>
            </p:cNvPr>
            <p:cNvSpPr txBox="1"/>
            <p:nvPr/>
          </p:nvSpPr>
          <p:spPr>
            <a:xfrm>
              <a:off x="11599740" y="4652317"/>
              <a:ext cx="126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Precision pin</a:t>
              </a:r>
            </a:p>
          </p:txBody>
        </p:sp>
        <p:sp>
          <p:nvSpPr>
            <p:cNvPr id="47" name="Isosceles Triangle 46">
              <a:extLst>
                <a:ext uri="{FF2B5EF4-FFF2-40B4-BE49-F238E27FC236}">
                  <a16:creationId xmlns:a16="http://schemas.microsoft.com/office/drawing/2014/main" id="{FEC11E4A-4DF2-9873-CE75-9B8BB5677C45}"/>
                </a:ext>
              </a:extLst>
            </p:cNvPr>
            <p:cNvSpPr/>
            <p:nvPr/>
          </p:nvSpPr>
          <p:spPr>
            <a:xfrm>
              <a:off x="7528867" y="509806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Isosceles Triangle 47">
              <a:extLst>
                <a:ext uri="{FF2B5EF4-FFF2-40B4-BE49-F238E27FC236}">
                  <a16:creationId xmlns:a16="http://schemas.microsoft.com/office/drawing/2014/main" id="{DC6C9DAF-E4A7-DED0-7B00-DCCF61ADA297}"/>
                </a:ext>
              </a:extLst>
            </p:cNvPr>
            <p:cNvSpPr/>
            <p:nvPr/>
          </p:nvSpPr>
          <p:spPr>
            <a:xfrm>
              <a:off x="8243215" y="508539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Isosceles Triangle 48">
              <a:extLst>
                <a:ext uri="{FF2B5EF4-FFF2-40B4-BE49-F238E27FC236}">
                  <a16:creationId xmlns:a16="http://schemas.microsoft.com/office/drawing/2014/main" id="{51D32CF2-B508-AF4B-15EB-AEA2ED99D5C2}"/>
                </a:ext>
              </a:extLst>
            </p:cNvPr>
            <p:cNvSpPr/>
            <p:nvPr/>
          </p:nvSpPr>
          <p:spPr>
            <a:xfrm>
              <a:off x="8687105" y="509806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TextBox 49">
              <a:extLst>
                <a:ext uri="{FF2B5EF4-FFF2-40B4-BE49-F238E27FC236}">
                  <a16:creationId xmlns:a16="http://schemas.microsoft.com/office/drawing/2014/main" id="{6ECF639B-2CC4-5188-AC12-90D4F816F303}"/>
                </a:ext>
              </a:extLst>
            </p:cNvPr>
            <p:cNvSpPr txBox="1"/>
            <p:nvPr/>
          </p:nvSpPr>
          <p:spPr>
            <a:xfrm>
              <a:off x="9343172" y="5083371"/>
              <a:ext cx="1528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Vacuum nozzles</a:t>
              </a:r>
            </a:p>
          </p:txBody>
        </p:sp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7EDE67D8-DDE4-F438-47BE-3165DC887EA1}"/>
              </a:ext>
            </a:extLst>
          </p:cNvPr>
          <p:cNvGrpSpPr/>
          <p:nvPr/>
        </p:nvGrpSpPr>
        <p:grpSpPr>
          <a:xfrm>
            <a:off x="7049280" y="1945088"/>
            <a:ext cx="6227802" cy="749771"/>
            <a:chOff x="288156" y="1957851"/>
            <a:chExt cx="6227802" cy="749771"/>
          </a:xfrm>
        </p:grpSpPr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4C9572C4-B600-403D-57F6-FEC04DCCA619}"/>
                </a:ext>
              </a:extLst>
            </p:cNvPr>
            <p:cNvSpPr/>
            <p:nvPr/>
          </p:nvSpPr>
          <p:spPr>
            <a:xfrm>
              <a:off x="288156" y="2548782"/>
              <a:ext cx="6227802" cy="144017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A2CD207E-600B-5980-2022-C4F0BA967FDD}"/>
                </a:ext>
              </a:extLst>
            </p:cNvPr>
            <p:cNvSpPr/>
            <p:nvPr/>
          </p:nvSpPr>
          <p:spPr>
            <a:xfrm>
              <a:off x="1152252" y="2492903"/>
              <a:ext cx="433055" cy="155740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55" name="Rectangle 54">
              <a:extLst>
                <a:ext uri="{FF2B5EF4-FFF2-40B4-BE49-F238E27FC236}">
                  <a16:creationId xmlns:a16="http://schemas.microsoft.com/office/drawing/2014/main" id="{84C35E7C-1696-1BBA-F3EF-0C9376B801CC}"/>
                </a:ext>
              </a:extLst>
            </p:cNvPr>
            <p:cNvSpPr/>
            <p:nvPr/>
          </p:nvSpPr>
          <p:spPr>
            <a:xfrm>
              <a:off x="1791939" y="2484401"/>
              <a:ext cx="1061269" cy="144017"/>
            </a:xfrm>
            <a:prstGeom prst="rect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6" name="Rectangle 55">
              <a:extLst>
                <a:ext uri="{FF2B5EF4-FFF2-40B4-BE49-F238E27FC236}">
                  <a16:creationId xmlns:a16="http://schemas.microsoft.com/office/drawing/2014/main" id="{4CC672CC-3AC5-1A10-F843-3D8E9F1266C6}"/>
                </a:ext>
              </a:extLst>
            </p:cNvPr>
            <p:cNvSpPr/>
            <p:nvPr/>
          </p:nvSpPr>
          <p:spPr>
            <a:xfrm>
              <a:off x="1136787" y="2551881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1768CD55-4F67-DCF8-7D70-2ABF72E5DDAA}"/>
                </a:ext>
              </a:extLst>
            </p:cNvPr>
            <p:cNvSpPr/>
            <p:nvPr/>
          </p:nvSpPr>
          <p:spPr>
            <a:xfrm>
              <a:off x="1797107" y="2551882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TextBox 57">
              <a:extLst>
                <a:ext uri="{FF2B5EF4-FFF2-40B4-BE49-F238E27FC236}">
                  <a16:creationId xmlns:a16="http://schemas.microsoft.com/office/drawing/2014/main" id="{89FE2D04-D8FE-EBB8-1754-A6961AFFA339}"/>
                </a:ext>
              </a:extLst>
            </p:cNvPr>
            <p:cNvSpPr txBox="1"/>
            <p:nvPr/>
          </p:nvSpPr>
          <p:spPr>
            <a:xfrm>
              <a:off x="2624434" y="2202631"/>
              <a:ext cx="5822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Slots</a:t>
              </a:r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A3386456-DFAA-1D96-CBC5-D8F6B303FB04}"/>
                </a:ext>
              </a:extLst>
            </p:cNvPr>
            <p:cNvSpPr/>
            <p:nvPr/>
          </p:nvSpPr>
          <p:spPr>
            <a:xfrm>
              <a:off x="504181" y="1957851"/>
              <a:ext cx="136094" cy="7349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C7B4C75E-BCAD-D886-50CD-AEE8E6867AFF}"/>
                </a:ext>
              </a:extLst>
            </p:cNvPr>
            <p:cNvSpPr/>
            <p:nvPr/>
          </p:nvSpPr>
          <p:spPr>
            <a:xfrm>
              <a:off x="6158316" y="1957851"/>
              <a:ext cx="129524" cy="73494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TextBox 62">
              <a:extLst>
                <a:ext uri="{FF2B5EF4-FFF2-40B4-BE49-F238E27FC236}">
                  <a16:creationId xmlns:a16="http://schemas.microsoft.com/office/drawing/2014/main" id="{925345FF-6BD7-311F-2A4B-05E9BF4D7B97}"/>
                </a:ext>
              </a:extLst>
            </p:cNvPr>
            <p:cNvSpPr txBox="1"/>
            <p:nvPr/>
          </p:nvSpPr>
          <p:spPr>
            <a:xfrm>
              <a:off x="4888699" y="2233297"/>
              <a:ext cx="126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Precision pin</a:t>
              </a:r>
            </a:p>
          </p:txBody>
        </p:sp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136D5770-6FAB-8508-3DF9-873B09504B13}"/>
              </a:ext>
            </a:extLst>
          </p:cNvPr>
          <p:cNvGrpSpPr/>
          <p:nvPr/>
        </p:nvGrpSpPr>
        <p:grpSpPr>
          <a:xfrm>
            <a:off x="225249" y="3796168"/>
            <a:ext cx="6286233" cy="800386"/>
            <a:chOff x="6577956" y="4652317"/>
            <a:chExt cx="6286233" cy="800386"/>
          </a:xfrm>
        </p:grpSpPr>
        <p:sp>
          <p:nvSpPr>
            <p:cNvPr id="65" name="Rectangle 64">
              <a:extLst>
                <a:ext uri="{FF2B5EF4-FFF2-40B4-BE49-F238E27FC236}">
                  <a16:creationId xmlns:a16="http://schemas.microsoft.com/office/drawing/2014/main" id="{DE7AB4A1-D370-3C83-61B3-0FC0DEF2FFCA}"/>
                </a:ext>
              </a:extLst>
            </p:cNvPr>
            <p:cNvSpPr/>
            <p:nvPr/>
          </p:nvSpPr>
          <p:spPr>
            <a:xfrm>
              <a:off x="6577956" y="474957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Rectangle 65">
              <a:extLst>
                <a:ext uri="{FF2B5EF4-FFF2-40B4-BE49-F238E27FC236}">
                  <a16:creationId xmlns:a16="http://schemas.microsoft.com/office/drawing/2014/main" id="{20D8371E-B8AA-AF23-5D53-86D4133C442B}"/>
                </a:ext>
              </a:extLst>
            </p:cNvPr>
            <p:cNvSpPr/>
            <p:nvPr/>
          </p:nvSpPr>
          <p:spPr>
            <a:xfrm>
              <a:off x="7426587" y="497798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A4D68F27-CB13-5CC2-D764-750BAA3CA906}"/>
                </a:ext>
              </a:extLst>
            </p:cNvPr>
            <p:cNvSpPr/>
            <p:nvPr/>
          </p:nvSpPr>
          <p:spPr>
            <a:xfrm>
              <a:off x="8086907" y="497798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DF6E302A-48BE-C3C9-10D3-6C34C898EBB7}"/>
                </a:ext>
              </a:extLst>
            </p:cNvPr>
            <p:cNvSpPr/>
            <p:nvPr/>
          </p:nvSpPr>
          <p:spPr>
            <a:xfrm>
              <a:off x="6793980" y="496316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FCE9C10-D75F-22AA-8123-50AD5BFD7416}"/>
                </a:ext>
              </a:extLst>
            </p:cNvPr>
            <p:cNvSpPr/>
            <p:nvPr/>
          </p:nvSpPr>
          <p:spPr>
            <a:xfrm>
              <a:off x="12448115" y="496316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0" name="TextBox 69">
              <a:extLst>
                <a:ext uri="{FF2B5EF4-FFF2-40B4-BE49-F238E27FC236}">
                  <a16:creationId xmlns:a16="http://schemas.microsoft.com/office/drawing/2014/main" id="{527DC641-5B0A-8222-8133-FFFC2E1E26C2}"/>
                </a:ext>
              </a:extLst>
            </p:cNvPr>
            <p:cNvSpPr txBox="1"/>
            <p:nvPr/>
          </p:nvSpPr>
          <p:spPr>
            <a:xfrm>
              <a:off x="11599740" y="4652317"/>
              <a:ext cx="126444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Precision pin</a:t>
              </a:r>
            </a:p>
          </p:txBody>
        </p:sp>
        <p:sp>
          <p:nvSpPr>
            <p:cNvPr id="71" name="Isosceles Triangle 70">
              <a:extLst>
                <a:ext uri="{FF2B5EF4-FFF2-40B4-BE49-F238E27FC236}">
                  <a16:creationId xmlns:a16="http://schemas.microsoft.com/office/drawing/2014/main" id="{DBF2B3A9-DD3F-A16B-0460-E62428B979E8}"/>
                </a:ext>
              </a:extLst>
            </p:cNvPr>
            <p:cNvSpPr/>
            <p:nvPr/>
          </p:nvSpPr>
          <p:spPr>
            <a:xfrm>
              <a:off x="7528867" y="509806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2" name="Isosceles Triangle 71">
              <a:extLst>
                <a:ext uri="{FF2B5EF4-FFF2-40B4-BE49-F238E27FC236}">
                  <a16:creationId xmlns:a16="http://schemas.microsoft.com/office/drawing/2014/main" id="{C1B60821-B309-7B69-F5AB-364BD8C754D7}"/>
                </a:ext>
              </a:extLst>
            </p:cNvPr>
            <p:cNvSpPr/>
            <p:nvPr/>
          </p:nvSpPr>
          <p:spPr>
            <a:xfrm>
              <a:off x="8243215" y="508539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3" name="Isosceles Triangle 72">
              <a:extLst>
                <a:ext uri="{FF2B5EF4-FFF2-40B4-BE49-F238E27FC236}">
                  <a16:creationId xmlns:a16="http://schemas.microsoft.com/office/drawing/2014/main" id="{E9D6A381-EEE0-0092-A894-F1C5BEF2BF94}"/>
                </a:ext>
              </a:extLst>
            </p:cNvPr>
            <p:cNvSpPr/>
            <p:nvPr/>
          </p:nvSpPr>
          <p:spPr>
            <a:xfrm>
              <a:off x="8687105" y="509806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4" name="TextBox 73">
              <a:extLst>
                <a:ext uri="{FF2B5EF4-FFF2-40B4-BE49-F238E27FC236}">
                  <a16:creationId xmlns:a16="http://schemas.microsoft.com/office/drawing/2014/main" id="{87F0A3BB-9483-000D-7262-19C76713CD1E}"/>
                </a:ext>
              </a:extLst>
            </p:cNvPr>
            <p:cNvSpPr txBox="1"/>
            <p:nvPr/>
          </p:nvSpPr>
          <p:spPr>
            <a:xfrm>
              <a:off x="9343172" y="5083371"/>
              <a:ext cx="1528111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dirty="0"/>
                <a:t>Vacuum nozzles</a:t>
              </a:r>
            </a:p>
          </p:txBody>
        </p:sp>
      </p:grpSp>
      <p:sp>
        <p:nvSpPr>
          <p:cNvPr id="75" name="Rectangle 74">
            <a:extLst>
              <a:ext uri="{FF2B5EF4-FFF2-40B4-BE49-F238E27FC236}">
                <a16:creationId xmlns:a16="http://schemas.microsoft.com/office/drawing/2014/main" id="{0BB9292C-10D3-0081-B696-1D1FA43BA8C2}"/>
              </a:ext>
            </a:extLst>
          </p:cNvPr>
          <p:cNvSpPr/>
          <p:nvPr/>
        </p:nvSpPr>
        <p:spPr>
          <a:xfrm>
            <a:off x="1094513" y="4477030"/>
            <a:ext cx="433055" cy="155740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6" name="Rectangle 75">
            <a:extLst>
              <a:ext uri="{FF2B5EF4-FFF2-40B4-BE49-F238E27FC236}">
                <a16:creationId xmlns:a16="http://schemas.microsoft.com/office/drawing/2014/main" id="{2F96366D-7F7E-56BC-9553-2F38B164869B}"/>
              </a:ext>
            </a:extLst>
          </p:cNvPr>
          <p:cNvSpPr/>
          <p:nvPr/>
        </p:nvSpPr>
        <p:spPr>
          <a:xfrm>
            <a:off x="1734200" y="4468528"/>
            <a:ext cx="1061269" cy="14401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7" name="Rectangle 76">
            <a:extLst>
              <a:ext uri="{FF2B5EF4-FFF2-40B4-BE49-F238E27FC236}">
                <a16:creationId xmlns:a16="http://schemas.microsoft.com/office/drawing/2014/main" id="{BBC97FFD-4D5D-8A96-FFE0-CCB0D4A46479}"/>
              </a:ext>
            </a:extLst>
          </p:cNvPr>
          <p:cNvSpPr/>
          <p:nvPr/>
        </p:nvSpPr>
        <p:spPr>
          <a:xfrm>
            <a:off x="447231" y="5158452"/>
            <a:ext cx="5832648" cy="5040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8" name="Rectangle 77">
            <a:extLst>
              <a:ext uri="{FF2B5EF4-FFF2-40B4-BE49-F238E27FC236}">
                <a16:creationId xmlns:a16="http://schemas.microsoft.com/office/drawing/2014/main" id="{CD4071BD-9BE7-4036-F06A-BF6A3512A799}"/>
              </a:ext>
            </a:extLst>
          </p:cNvPr>
          <p:cNvSpPr/>
          <p:nvPr/>
        </p:nvSpPr>
        <p:spPr>
          <a:xfrm>
            <a:off x="665034" y="4969460"/>
            <a:ext cx="5326813" cy="155740"/>
          </a:xfrm>
          <a:prstGeom prst="rect">
            <a:avLst/>
          </a:prstGeom>
          <a:solidFill>
            <a:srgbClr val="FFC0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9" name="Rectangle 78">
            <a:extLst>
              <a:ext uri="{FF2B5EF4-FFF2-40B4-BE49-F238E27FC236}">
                <a16:creationId xmlns:a16="http://schemas.microsoft.com/office/drawing/2014/main" id="{ABAAE6DF-F866-058B-52F7-34686F45A092}"/>
              </a:ext>
            </a:extLst>
          </p:cNvPr>
          <p:cNvSpPr/>
          <p:nvPr/>
        </p:nvSpPr>
        <p:spPr>
          <a:xfrm>
            <a:off x="447231" y="4719231"/>
            <a:ext cx="144788" cy="5040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BC17A097-1F9E-CB84-2E73-9284CBDC4934}"/>
              </a:ext>
            </a:extLst>
          </p:cNvPr>
          <p:cNvSpPr/>
          <p:nvPr/>
        </p:nvSpPr>
        <p:spPr>
          <a:xfrm>
            <a:off x="6138897" y="4686814"/>
            <a:ext cx="144788" cy="5040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21DC6483-0E95-AE60-06AA-9AAF15B9A622}"/>
              </a:ext>
            </a:extLst>
          </p:cNvPr>
          <p:cNvSpPr/>
          <p:nvPr/>
        </p:nvSpPr>
        <p:spPr>
          <a:xfrm>
            <a:off x="1094513" y="4885892"/>
            <a:ext cx="414791" cy="83568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4D6CA527-606A-5FCD-AD20-B8CAC2701FA5}"/>
              </a:ext>
            </a:extLst>
          </p:cNvPr>
          <p:cNvSpPr/>
          <p:nvPr/>
        </p:nvSpPr>
        <p:spPr>
          <a:xfrm>
            <a:off x="1766764" y="4885892"/>
            <a:ext cx="1000085" cy="74342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3" name="TextBox 82">
            <a:extLst>
              <a:ext uri="{FF2B5EF4-FFF2-40B4-BE49-F238E27FC236}">
                <a16:creationId xmlns:a16="http://schemas.microsoft.com/office/drawing/2014/main" id="{211A97F6-F41E-1E89-717F-34E6FEF3B646}"/>
              </a:ext>
            </a:extLst>
          </p:cNvPr>
          <p:cNvSpPr txBox="1"/>
          <p:nvPr/>
        </p:nvSpPr>
        <p:spPr>
          <a:xfrm>
            <a:off x="1678629" y="1337507"/>
            <a:ext cx="71365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091EE4FA-F188-3169-7424-D27438D6D9C2}"/>
              </a:ext>
            </a:extLst>
          </p:cNvPr>
          <p:cNvSpPr txBox="1"/>
          <p:nvPr/>
        </p:nvSpPr>
        <p:spPr>
          <a:xfrm>
            <a:off x="968515" y="1370381"/>
            <a:ext cx="6206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ASIC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9EF87DC7-9FA8-976F-2F7A-EE62161A9BE9}"/>
              </a:ext>
            </a:extLst>
          </p:cNvPr>
          <p:cNvSpPr txBox="1"/>
          <p:nvPr/>
        </p:nvSpPr>
        <p:spPr>
          <a:xfrm>
            <a:off x="4516889" y="4666443"/>
            <a:ext cx="10452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interposer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09770AA4-4807-19B1-2D37-2E0804A250A0}"/>
              </a:ext>
            </a:extLst>
          </p:cNvPr>
          <p:cNvSpPr txBox="1"/>
          <p:nvPr/>
        </p:nvSpPr>
        <p:spPr>
          <a:xfrm>
            <a:off x="2709234" y="4685915"/>
            <a:ext cx="5357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4F7A1FF1-12DA-D811-EDAB-5D9489D3C298}"/>
              </a:ext>
            </a:extLst>
          </p:cNvPr>
          <p:cNvSpPr txBox="1"/>
          <p:nvPr/>
        </p:nvSpPr>
        <p:spPr>
          <a:xfrm>
            <a:off x="7408007" y="3820175"/>
            <a:ext cx="178266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Set aside for curing</a:t>
            </a:r>
          </a:p>
        </p:txBody>
      </p:sp>
    </p:spTree>
    <p:extLst>
      <p:ext uri="{BB962C8B-B14F-4D97-AF65-F5344CB8AC3E}">
        <p14:creationId xmlns:p14="http://schemas.microsoft.com/office/powerpoint/2010/main" val="46325479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2E2EE80-93D3-E7B6-C04A-054337B16A2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929D2C-4B16-92F5-9B8D-8C7ABF71BE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02" y="302737"/>
            <a:ext cx="12407085" cy="775706"/>
          </a:xfrm>
        </p:spPr>
        <p:txBody>
          <a:bodyPr>
            <a:normAutofit fontScale="90000"/>
          </a:bodyPr>
          <a:lstStyle/>
          <a:p>
            <a:r>
              <a:rPr lang="en-US" dirty="0"/>
              <a:t>Details of stave 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900962C-E749-81CC-79F4-A17B6A2DA7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CC45473-D2E9-DBC0-EE98-117DA8EA2F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EAB5454-6402-03B5-83D8-B27BA9FFFB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14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B2E09E3-54BA-38D0-9A8B-83DF77B5CDE9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472596" y="1162741"/>
            <a:ext cx="12295191" cy="4310989"/>
          </a:xfrm>
        </p:spPr>
        <p:txBody>
          <a:bodyPr>
            <a:normAutofit/>
          </a:bodyPr>
          <a:lstStyle/>
          <a:p>
            <a:r>
              <a:rPr lang="en-US" dirty="0"/>
              <a:t>Step 0: prepare stave (co-cure or co-bond FPC with stave support), load Service </a:t>
            </a:r>
            <a:r>
              <a:rPr lang="en-US" dirty="0" err="1"/>
              <a:t>Hibrid</a:t>
            </a:r>
            <a:endParaRPr lang="en-US" dirty="0"/>
          </a:p>
          <a:p>
            <a:r>
              <a:rPr lang="en-US" dirty="0"/>
              <a:t>Step 1: received assembled stavelets</a:t>
            </a:r>
          </a:p>
          <a:p>
            <a:r>
              <a:rPr lang="en-US" dirty="0"/>
              <a:t>Step 2: glue stavelets on half stave</a:t>
            </a:r>
          </a:p>
          <a:p>
            <a:r>
              <a:rPr lang="en-US" dirty="0"/>
              <a:t>Step 3: final wire bonds (~20 per stavelet) (or using connector)</a:t>
            </a:r>
          </a:p>
          <a:p>
            <a:r>
              <a:rPr lang="en-US" dirty="0"/>
              <a:t>Step 4: QC on half stave, telemetry, electrical</a:t>
            </a:r>
          </a:p>
          <a:p>
            <a:r>
              <a:rPr lang="en-US" dirty="0"/>
              <a:t>Step 5: sandwich stave</a:t>
            </a:r>
          </a:p>
          <a:p>
            <a:r>
              <a:rPr lang="en-US" dirty="0"/>
              <a:t>Step 6: QC on full stave, telemetry, electrical</a:t>
            </a:r>
          </a:p>
          <a:p>
            <a:r>
              <a:rPr lang="en-US" dirty="0"/>
              <a:t>Step 7: ship to final integration site (BNL)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764CE21-6831-CB63-C4E9-5E54740F814E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36" r="66622"/>
          <a:stretch>
            <a:fillRect/>
          </a:stretch>
        </p:blipFill>
        <p:spPr>
          <a:xfrm>
            <a:off x="2466883" y="4938076"/>
            <a:ext cx="8424936" cy="19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435001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7AA395E-5CE1-5AE2-59E8-F00FD99188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27104F-351F-B765-0C5D-D2B2B8B136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 jigs and equipment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7353E00B-B27A-102A-8786-51F9A1C8F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E79D39B-8908-F5AF-9ADF-75B9702BAE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6EA491B-05BB-DB57-4FC0-A9D0E5F0F6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15</a:t>
            </a:fld>
            <a:endParaRPr lang="it-IT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B07A03CD-E6BD-BECB-BCBC-428D807C32E1}"/>
              </a:ext>
            </a:extLst>
          </p:cNvPr>
          <p:cNvGrpSpPr/>
          <p:nvPr/>
        </p:nvGrpSpPr>
        <p:grpSpPr>
          <a:xfrm>
            <a:off x="233119" y="2215315"/>
            <a:ext cx="6227802" cy="1320905"/>
            <a:chOff x="6986725" y="4243213"/>
            <a:chExt cx="6227802" cy="1320905"/>
          </a:xfrm>
        </p:grpSpPr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D172DA9-4622-E6C8-5932-C345D5E564FC}"/>
                </a:ext>
              </a:extLst>
            </p:cNvPr>
            <p:cNvSpPr/>
            <p:nvPr/>
          </p:nvSpPr>
          <p:spPr>
            <a:xfrm>
              <a:off x="7200970" y="5060062"/>
              <a:ext cx="583264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BF3E7B53-0E97-8B0D-782B-4BBF266FD09B}"/>
                </a:ext>
              </a:extLst>
            </p:cNvPr>
            <p:cNvSpPr/>
            <p:nvPr/>
          </p:nvSpPr>
          <p:spPr>
            <a:xfrm>
              <a:off x="7418773" y="4871070"/>
              <a:ext cx="5326813" cy="1557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9261E704-E4C2-9A4A-E88C-CAE3C2AFD633}"/>
                </a:ext>
              </a:extLst>
            </p:cNvPr>
            <p:cNvSpPr/>
            <p:nvPr/>
          </p:nvSpPr>
          <p:spPr>
            <a:xfrm>
              <a:off x="6986725" y="424321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43EC2DEE-41AE-313C-4770-9E343D852384}"/>
                </a:ext>
              </a:extLst>
            </p:cNvPr>
            <p:cNvSpPr/>
            <p:nvPr/>
          </p:nvSpPr>
          <p:spPr>
            <a:xfrm>
              <a:off x="7200970" y="4620841"/>
              <a:ext cx="14478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6B59BC32-78AA-4087-B228-9931A87FE9AA}"/>
                </a:ext>
              </a:extLst>
            </p:cNvPr>
            <p:cNvSpPr/>
            <p:nvPr/>
          </p:nvSpPr>
          <p:spPr>
            <a:xfrm>
              <a:off x="12892636" y="4588424"/>
              <a:ext cx="144788" cy="504056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F741E745-D866-99FD-3C4F-37F9B504FE1B}"/>
                </a:ext>
              </a:extLst>
            </p:cNvPr>
            <p:cNvSpPr/>
            <p:nvPr/>
          </p:nvSpPr>
          <p:spPr>
            <a:xfrm>
              <a:off x="7835356" y="447162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13">
              <a:extLst>
                <a:ext uri="{FF2B5EF4-FFF2-40B4-BE49-F238E27FC236}">
                  <a16:creationId xmlns:a16="http://schemas.microsoft.com/office/drawing/2014/main" id="{229F0245-F132-6D94-C35D-9AEE85BB8DE5}"/>
                </a:ext>
              </a:extLst>
            </p:cNvPr>
            <p:cNvSpPr/>
            <p:nvPr/>
          </p:nvSpPr>
          <p:spPr>
            <a:xfrm>
              <a:off x="8495676" y="447162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5" name="Rectangle 14">
              <a:extLst>
                <a:ext uri="{FF2B5EF4-FFF2-40B4-BE49-F238E27FC236}">
                  <a16:creationId xmlns:a16="http://schemas.microsoft.com/office/drawing/2014/main" id="{B1623444-60B1-CBE0-657C-0247FFBACE7F}"/>
                </a:ext>
              </a:extLst>
            </p:cNvPr>
            <p:cNvSpPr/>
            <p:nvPr/>
          </p:nvSpPr>
          <p:spPr>
            <a:xfrm>
              <a:off x="7202749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749A4610-9F51-EB19-9157-FE2D079F344C}"/>
                </a:ext>
              </a:extLst>
            </p:cNvPr>
            <p:cNvSpPr/>
            <p:nvPr/>
          </p:nvSpPr>
          <p:spPr>
            <a:xfrm>
              <a:off x="12856884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7" name="Rectangle 16">
              <a:extLst>
                <a:ext uri="{FF2B5EF4-FFF2-40B4-BE49-F238E27FC236}">
                  <a16:creationId xmlns:a16="http://schemas.microsoft.com/office/drawing/2014/main" id="{58407F4A-ABCE-CF16-4461-2A351A3C4B79}"/>
                </a:ext>
              </a:extLst>
            </p:cNvPr>
            <p:cNvSpPr/>
            <p:nvPr/>
          </p:nvSpPr>
          <p:spPr>
            <a:xfrm>
              <a:off x="7850821" y="4808307"/>
              <a:ext cx="448520" cy="775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8" name="Rectangle 17">
              <a:extLst>
                <a:ext uri="{FF2B5EF4-FFF2-40B4-BE49-F238E27FC236}">
                  <a16:creationId xmlns:a16="http://schemas.microsoft.com/office/drawing/2014/main" id="{992BD223-03EC-9B6E-A6F5-97ECBEFCD0EE}"/>
                </a:ext>
              </a:extLst>
            </p:cNvPr>
            <p:cNvSpPr/>
            <p:nvPr/>
          </p:nvSpPr>
          <p:spPr>
            <a:xfrm>
              <a:off x="8554429" y="4808307"/>
              <a:ext cx="1005732" cy="673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9" name="Isosceles Triangle 18">
              <a:extLst>
                <a:ext uri="{FF2B5EF4-FFF2-40B4-BE49-F238E27FC236}">
                  <a16:creationId xmlns:a16="http://schemas.microsoft.com/office/drawing/2014/main" id="{910D34AA-B7DB-74A9-2317-092F3D1E6FF1}"/>
                </a:ext>
              </a:extLst>
            </p:cNvPr>
            <p:cNvSpPr/>
            <p:nvPr/>
          </p:nvSpPr>
          <p:spPr>
            <a:xfrm>
              <a:off x="7937636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Isosceles Triangle 19">
              <a:extLst>
                <a:ext uri="{FF2B5EF4-FFF2-40B4-BE49-F238E27FC236}">
                  <a16:creationId xmlns:a16="http://schemas.microsoft.com/office/drawing/2014/main" id="{B6E77060-30EC-25BA-87C8-4EDD3CCE0870}"/>
                </a:ext>
              </a:extLst>
            </p:cNvPr>
            <p:cNvSpPr/>
            <p:nvPr/>
          </p:nvSpPr>
          <p:spPr>
            <a:xfrm>
              <a:off x="8651984" y="457903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1" name="Isosceles Triangle 20">
              <a:extLst>
                <a:ext uri="{FF2B5EF4-FFF2-40B4-BE49-F238E27FC236}">
                  <a16:creationId xmlns:a16="http://schemas.microsoft.com/office/drawing/2014/main" id="{0E53D933-A2DA-2728-0690-66953921D4E6}"/>
                </a:ext>
              </a:extLst>
            </p:cNvPr>
            <p:cNvSpPr/>
            <p:nvPr/>
          </p:nvSpPr>
          <p:spPr>
            <a:xfrm>
              <a:off x="9095874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D21A522C-B0BD-7D4F-C6DE-6FAE4F6C31AC}"/>
              </a:ext>
            </a:extLst>
          </p:cNvPr>
          <p:cNvGrpSpPr/>
          <p:nvPr/>
        </p:nvGrpSpPr>
        <p:grpSpPr>
          <a:xfrm>
            <a:off x="7009424" y="2260589"/>
            <a:ext cx="6227802" cy="783597"/>
            <a:chOff x="6986725" y="4243213"/>
            <a:chExt cx="6227802" cy="783597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434C99FD-855E-0E35-E4CE-1E41FA37A680}"/>
                </a:ext>
              </a:extLst>
            </p:cNvPr>
            <p:cNvSpPr/>
            <p:nvPr/>
          </p:nvSpPr>
          <p:spPr>
            <a:xfrm>
              <a:off x="7418773" y="4871070"/>
              <a:ext cx="5326813" cy="1557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AA3C808-A790-213B-7045-788E94A65AB9}"/>
                </a:ext>
              </a:extLst>
            </p:cNvPr>
            <p:cNvSpPr/>
            <p:nvPr/>
          </p:nvSpPr>
          <p:spPr>
            <a:xfrm>
              <a:off x="6986725" y="424321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Rectangle 28">
              <a:extLst>
                <a:ext uri="{FF2B5EF4-FFF2-40B4-BE49-F238E27FC236}">
                  <a16:creationId xmlns:a16="http://schemas.microsoft.com/office/drawing/2014/main" id="{1BAE1B08-908F-32A3-BC35-E28161AFB799}"/>
                </a:ext>
              </a:extLst>
            </p:cNvPr>
            <p:cNvSpPr/>
            <p:nvPr/>
          </p:nvSpPr>
          <p:spPr>
            <a:xfrm>
              <a:off x="7835356" y="447162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3B8498C8-8AEE-31AD-3031-657CEA392E11}"/>
                </a:ext>
              </a:extLst>
            </p:cNvPr>
            <p:cNvSpPr/>
            <p:nvPr/>
          </p:nvSpPr>
          <p:spPr>
            <a:xfrm>
              <a:off x="8495676" y="447162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Rectangle 30">
              <a:extLst>
                <a:ext uri="{FF2B5EF4-FFF2-40B4-BE49-F238E27FC236}">
                  <a16:creationId xmlns:a16="http://schemas.microsoft.com/office/drawing/2014/main" id="{43CBD5B3-731B-124F-B534-D158E3E6082B}"/>
                </a:ext>
              </a:extLst>
            </p:cNvPr>
            <p:cNvSpPr/>
            <p:nvPr/>
          </p:nvSpPr>
          <p:spPr>
            <a:xfrm>
              <a:off x="7202749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A7DA58D2-ADFC-EF18-CAD5-CB12D39EBF74}"/>
                </a:ext>
              </a:extLst>
            </p:cNvPr>
            <p:cNvSpPr/>
            <p:nvPr/>
          </p:nvSpPr>
          <p:spPr>
            <a:xfrm>
              <a:off x="12856884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8C98B4E6-CD65-65A9-C8E0-833047490CFC}"/>
                </a:ext>
              </a:extLst>
            </p:cNvPr>
            <p:cNvSpPr/>
            <p:nvPr/>
          </p:nvSpPr>
          <p:spPr>
            <a:xfrm>
              <a:off x="7850821" y="4808307"/>
              <a:ext cx="448520" cy="775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3EBAAF17-4718-05B9-F2B5-B1E7F8B98E65}"/>
                </a:ext>
              </a:extLst>
            </p:cNvPr>
            <p:cNvSpPr/>
            <p:nvPr/>
          </p:nvSpPr>
          <p:spPr>
            <a:xfrm>
              <a:off x="8554429" y="4808307"/>
              <a:ext cx="1005732" cy="673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5" name="Isosceles Triangle 34">
              <a:extLst>
                <a:ext uri="{FF2B5EF4-FFF2-40B4-BE49-F238E27FC236}">
                  <a16:creationId xmlns:a16="http://schemas.microsoft.com/office/drawing/2014/main" id="{088876AE-A18E-3861-20F7-5A0F45CF5F9F}"/>
                </a:ext>
              </a:extLst>
            </p:cNvPr>
            <p:cNvSpPr/>
            <p:nvPr/>
          </p:nvSpPr>
          <p:spPr>
            <a:xfrm>
              <a:off x="7937636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6" name="Isosceles Triangle 35">
              <a:extLst>
                <a:ext uri="{FF2B5EF4-FFF2-40B4-BE49-F238E27FC236}">
                  <a16:creationId xmlns:a16="http://schemas.microsoft.com/office/drawing/2014/main" id="{F74BC62C-CC3E-C8EC-5783-CDE779EDB7B9}"/>
                </a:ext>
              </a:extLst>
            </p:cNvPr>
            <p:cNvSpPr/>
            <p:nvPr/>
          </p:nvSpPr>
          <p:spPr>
            <a:xfrm>
              <a:off x="8651984" y="457903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7" name="Isosceles Triangle 36">
              <a:extLst>
                <a:ext uri="{FF2B5EF4-FFF2-40B4-BE49-F238E27FC236}">
                  <a16:creationId xmlns:a16="http://schemas.microsoft.com/office/drawing/2014/main" id="{C59E9EAA-D008-BFB7-6695-A302F267A24D}"/>
                </a:ext>
              </a:extLst>
            </p:cNvPr>
            <p:cNvSpPr/>
            <p:nvPr/>
          </p:nvSpPr>
          <p:spPr>
            <a:xfrm>
              <a:off x="9095874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8" name="Rectangle 37">
            <a:extLst>
              <a:ext uri="{FF2B5EF4-FFF2-40B4-BE49-F238E27FC236}">
                <a16:creationId xmlns:a16="http://schemas.microsoft.com/office/drawing/2014/main" id="{8DD9CA87-1C47-9F78-A67C-6CEC85E4ED60}"/>
              </a:ext>
            </a:extLst>
          </p:cNvPr>
          <p:cNvSpPr/>
          <p:nvPr/>
        </p:nvSpPr>
        <p:spPr>
          <a:xfrm>
            <a:off x="1340754" y="6150361"/>
            <a:ext cx="11042827" cy="504056"/>
          </a:xfrm>
          <a:prstGeom prst="rect">
            <a:avLst/>
          </a:prstGeom>
          <a:solidFill>
            <a:schemeClr val="bg1">
              <a:lumMod val="65000"/>
            </a:schemeClr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Full stave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id="{34D5C4F4-02F8-9073-25C2-F908235DDC5B}"/>
              </a:ext>
            </a:extLst>
          </p:cNvPr>
          <p:cNvSpPr/>
          <p:nvPr/>
        </p:nvSpPr>
        <p:spPr>
          <a:xfrm>
            <a:off x="6710312" y="6047733"/>
            <a:ext cx="5238161" cy="93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TextBox 39">
            <a:extLst>
              <a:ext uri="{FF2B5EF4-FFF2-40B4-BE49-F238E27FC236}">
                <a16:creationId xmlns:a16="http://schemas.microsoft.com/office/drawing/2014/main" id="{80D6184B-F338-FB98-96C9-24C3EA95B37F}"/>
              </a:ext>
            </a:extLst>
          </p:cNvPr>
          <p:cNvSpPr txBox="1"/>
          <p:nvPr/>
        </p:nvSpPr>
        <p:spPr>
          <a:xfrm>
            <a:off x="11964531" y="5816404"/>
            <a:ext cx="129144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Glue? Screw?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id="{2128F145-6710-6A59-3631-C665EAC2B1D8}"/>
              </a:ext>
            </a:extLst>
          </p:cNvPr>
          <p:cNvSpPr/>
          <p:nvPr/>
        </p:nvSpPr>
        <p:spPr>
          <a:xfrm flipV="1">
            <a:off x="7114153" y="5994621"/>
            <a:ext cx="289423" cy="1557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2" name="TextBox 41">
            <a:extLst>
              <a:ext uri="{FF2B5EF4-FFF2-40B4-BE49-F238E27FC236}">
                <a16:creationId xmlns:a16="http://schemas.microsoft.com/office/drawing/2014/main" id="{5A421D77-DCAB-6C0B-1DB4-8FC1BF8CF03B}"/>
              </a:ext>
            </a:extLst>
          </p:cNvPr>
          <p:cNvSpPr txBox="1"/>
          <p:nvPr/>
        </p:nvSpPr>
        <p:spPr>
          <a:xfrm>
            <a:off x="6415057" y="5593185"/>
            <a:ext cx="13777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Thermal paste</a:t>
            </a: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93398205-9DD3-81AE-FC8F-58601D3C945C}"/>
              </a:ext>
            </a:extLst>
          </p:cNvPr>
          <p:cNvGrpSpPr/>
          <p:nvPr/>
        </p:nvGrpSpPr>
        <p:grpSpPr>
          <a:xfrm>
            <a:off x="6155779" y="4824410"/>
            <a:ext cx="6227802" cy="783597"/>
            <a:chOff x="6986725" y="4243213"/>
            <a:chExt cx="6227802" cy="783597"/>
          </a:xfrm>
        </p:grpSpPr>
        <p:sp>
          <p:nvSpPr>
            <p:cNvPr id="44" name="Rectangle 43">
              <a:extLst>
                <a:ext uri="{FF2B5EF4-FFF2-40B4-BE49-F238E27FC236}">
                  <a16:creationId xmlns:a16="http://schemas.microsoft.com/office/drawing/2014/main" id="{B0ACD03B-3A4C-7CC3-3B85-66FD82E7E94D}"/>
                </a:ext>
              </a:extLst>
            </p:cNvPr>
            <p:cNvSpPr/>
            <p:nvPr/>
          </p:nvSpPr>
          <p:spPr>
            <a:xfrm>
              <a:off x="7418773" y="4871070"/>
              <a:ext cx="5326813" cy="1557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5" name="Rectangle 44">
              <a:extLst>
                <a:ext uri="{FF2B5EF4-FFF2-40B4-BE49-F238E27FC236}">
                  <a16:creationId xmlns:a16="http://schemas.microsoft.com/office/drawing/2014/main" id="{D9567748-7324-A241-AD56-38509B900F40}"/>
                </a:ext>
              </a:extLst>
            </p:cNvPr>
            <p:cNvSpPr/>
            <p:nvPr/>
          </p:nvSpPr>
          <p:spPr>
            <a:xfrm>
              <a:off x="6986725" y="424321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6" name="Rectangle 45">
              <a:extLst>
                <a:ext uri="{FF2B5EF4-FFF2-40B4-BE49-F238E27FC236}">
                  <a16:creationId xmlns:a16="http://schemas.microsoft.com/office/drawing/2014/main" id="{675E3BA0-255D-4217-3AB2-0BA5A7F6DD32}"/>
                </a:ext>
              </a:extLst>
            </p:cNvPr>
            <p:cNvSpPr/>
            <p:nvPr/>
          </p:nvSpPr>
          <p:spPr>
            <a:xfrm>
              <a:off x="7835356" y="447162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7" name="Rectangle 46">
              <a:extLst>
                <a:ext uri="{FF2B5EF4-FFF2-40B4-BE49-F238E27FC236}">
                  <a16:creationId xmlns:a16="http://schemas.microsoft.com/office/drawing/2014/main" id="{216AD634-8990-A3A5-6051-E187875A488A}"/>
                </a:ext>
              </a:extLst>
            </p:cNvPr>
            <p:cNvSpPr/>
            <p:nvPr/>
          </p:nvSpPr>
          <p:spPr>
            <a:xfrm>
              <a:off x="8495676" y="447162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8" name="Rectangle 47">
              <a:extLst>
                <a:ext uri="{FF2B5EF4-FFF2-40B4-BE49-F238E27FC236}">
                  <a16:creationId xmlns:a16="http://schemas.microsoft.com/office/drawing/2014/main" id="{1BCA67AE-EA54-1751-BBE2-A8F76B1809A7}"/>
                </a:ext>
              </a:extLst>
            </p:cNvPr>
            <p:cNvSpPr/>
            <p:nvPr/>
          </p:nvSpPr>
          <p:spPr>
            <a:xfrm>
              <a:off x="7202749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9" name="Rectangle 48">
              <a:extLst>
                <a:ext uri="{FF2B5EF4-FFF2-40B4-BE49-F238E27FC236}">
                  <a16:creationId xmlns:a16="http://schemas.microsoft.com/office/drawing/2014/main" id="{A5C45B0C-0733-6900-968A-71B1215FC126}"/>
                </a:ext>
              </a:extLst>
            </p:cNvPr>
            <p:cNvSpPr/>
            <p:nvPr/>
          </p:nvSpPr>
          <p:spPr>
            <a:xfrm>
              <a:off x="12856884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0" name="Rectangle 49">
              <a:extLst>
                <a:ext uri="{FF2B5EF4-FFF2-40B4-BE49-F238E27FC236}">
                  <a16:creationId xmlns:a16="http://schemas.microsoft.com/office/drawing/2014/main" id="{B94E0639-150E-D7B5-F9E8-DA220DDC7C4B}"/>
                </a:ext>
              </a:extLst>
            </p:cNvPr>
            <p:cNvSpPr/>
            <p:nvPr/>
          </p:nvSpPr>
          <p:spPr>
            <a:xfrm>
              <a:off x="7850821" y="4808307"/>
              <a:ext cx="448520" cy="775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1" name="Rectangle 50">
              <a:extLst>
                <a:ext uri="{FF2B5EF4-FFF2-40B4-BE49-F238E27FC236}">
                  <a16:creationId xmlns:a16="http://schemas.microsoft.com/office/drawing/2014/main" id="{24233B47-FC1B-11D2-435F-AA5115D52D51}"/>
                </a:ext>
              </a:extLst>
            </p:cNvPr>
            <p:cNvSpPr/>
            <p:nvPr/>
          </p:nvSpPr>
          <p:spPr>
            <a:xfrm>
              <a:off x="8554429" y="4808307"/>
              <a:ext cx="1005732" cy="673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2" name="Isosceles Triangle 51">
              <a:extLst>
                <a:ext uri="{FF2B5EF4-FFF2-40B4-BE49-F238E27FC236}">
                  <a16:creationId xmlns:a16="http://schemas.microsoft.com/office/drawing/2014/main" id="{E1DD7053-E87C-E333-A9AB-A97CED50BE67}"/>
                </a:ext>
              </a:extLst>
            </p:cNvPr>
            <p:cNvSpPr/>
            <p:nvPr/>
          </p:nvSpPr>
          <p:spPr>
            <a:xfrm>
              <a:off x="7937636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3" name="Isosceles Triangle 52">
              <a:extLst>
                <a:ext uri="{FF2B5EF4-FFF2-40B4-BE49-F238E27FC236}">
                  <a16:creationId xmlns:a16="http://schemas.microsoft.com/office/drawing/2014/main" id="{A4AD8ED6-EFFA-BFEE-4899-DFFFC35DCACA}"/>
                </a:ext>
              </a:extLst>
            </p:cNvPr>
            <p:cNvSpPr/>
            <p:nvPr/>
          </p:nvSpPr>
          <p:spPr>
            <a:xfrm>
              <a:off x="8651984" y="457903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4" name="Isosceles Triangle 53">
              <a:extLst>
                <a:ext uri="{FF2B5EF4-FFF2-40B4-BE49-F238E27FC236}">
                  <a16:creationId xmlns:a16="http://schemas.microsoft.com/office/drawing/2014/main" id="{D389BD32-7661-B108-FBC9-5934282D775B}"/>
                </a:ext>
              </a:extLst>
            </p:cNvPr>
            <p:cNvSpPr/>
            <p:nvPr/>
          </p:nvSpPr>
          <p:spPr>
            <a:xfrm>
              <a:off x="9095874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55" name="Arrow: Down 54">
            <a:extLst>
              <a:ext uri="{FF2B5EF4-FFF2-40B4-BE49-F238E27FC236}">
                <a16:creationId xmlns:a16="http://schemas.microsoft.com/office/drawing/2014/main" id="{AB0C49A2-A641-BACC-32B5-9F9940848C6B}"/>
              </a:ext>
            </a:extLst>
          </p:cNvPr>
          <p:cNvSpPr/>
          <p:nvPr/>
        </p:nvSpPr>
        <p:spPr>
          <a:xfrm>
            <a:off x="9307419" y="5715737"/>
            <a:ext cx="323261" cy="27364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0C727C81-9461-3461-9BE4-3B2462AB13F1}"/>
              </a:ext>
            </a:extLst>
          </p:cNvPr>
          <p:cNvGrpSpPr/>
          <p:nvPr/>
        </p:nvGrpSpPr>
        <p:grpSpPr>
          <a:xfrm>
            <a:off x="828081" y="3946787"/>
            <a:ext cx="6227802" cy="783597"/>
            <a:chOff x="6986725" y="4243213"/>
            <a:chExt cx="6227802" cy="783597"/>
          </a:xfrm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E8E65C6C-CBB2-A2F1-9DF9-A6CE55036095}"/>
                </a:ext>
              </a:extLst>
            </p:cNvPr>
            <p:cNvSpPr/>
            <p:nvPr/>
          </p:nvSpPr>
          <p:spPr>
            <a:xfrm>
              <a:off x="7418773" y="4871070"/>
              <a:ext cx="5326813" cy="155740"/>
            </a:xfrm>
            <a:prstGeom prst="rect">
              <a:avLst/>
            </a:prstGeom>
            <a:solidFill>
              <a:srgbClr val="FFC000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8" name="Rectangle 57">
              <a:extLst>
                <a:ext uri="{FF2B5EF4-FFF2-40B4-BE49-F238E27FC236}">
                  <a16:creationId xmlns:a16="http://schemas.microsoft.com/office/drawing/2014/main" id="{B5EEE45C-1CCC-E53A-4F4F-1351E468A5AE}"/>
                </a:ext>
              </a:extLst>
            </p:cNvPr>
            <p:cNvSpPr/>
            <p:nvPr/>
          </p:nvSpPr>
          <p:spPr>
            <a:xfrm>
              <a:off x="6986725" y="4243213"/>
              <a:ext cx="6227802" cy="369332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9" name="Rectangle 58">
              <a:extLst>
                <a:ext uri="{FF2B5EF4-FFF2-40B4-BE49-F238E27FC236}">
                  <a16:creationId xmlns:a16="http://schemas.microsoft.com/office/drawing/2014/main" id="{FFC3B923-AEB4-41D2-7080-6876A132D2DE}"/>
                </a:ext>
              </a:extLst>
            </p:cNvPr>
            <p:cNvSpPr/>
            <p:nvPr/>
          </p:nvSpPr>
          <p:spPr>
            <a:xfrm>
              <a:off x="7835356" y="4471626"/>
              <a:ext cx="448520" cy="155741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0" name="Rectangle 59">
              <a:extLst>
                <a:ext uri="{FF2B5EF4-FFF2-40B4-BE49-F238E27FC236}">
                  <a16:creationId xmlns:a16="http://schemas.microsoft.com/office/drawing/2014/main" id="{F7E67BAC-8204-C70D-D473-F0D97E6569C2}"/>
                </a:ext>
              </a:extLst>
            </p:cNvPr>
            <p:cNvSpPr/>
            <p:nvPr/>
          </p:nvSpPr>
          <p:spPr>
            <a:xfrm>
              <a:off x="8495676" y="4471627"/>
              <a:ext cx="1064485" cy="140918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10C5D026-1B6E-9F72-3611-9880E8987E00}"/>
                </a:ext>
              </a:extLst>
            </p:cNvPr>
            <p:cNvSpPr/>
            <p:nvPr/>
          </p:nvSpPr>
          <p:spPr>
            <a:xfrm>
              <a:off x="7202749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2" name="Rectangle 61">
              <a:extLst>
                <a:ext uri="{FF2B5EF4-FFF2-40B4-BE49-F238E27FC236}">
                  <a16:creationId xmlns:a16="http://schemas.microsoft.com/office/drawing/2014/main" id="{060E9C0A-746A-96A4-4092-FE97EB58D0E5}"/>
                </a:ext>
              </a:extLst>
            </p:cNvPr>
            <p:cNvSpPr/>
            <p:nvPr/>
          </p:nvSpPr>
          <p:spPr>
            <a:xfrm>
              <a:off x="12856884" y="4456804"/>
              <a:ext cx="193751" cy="15574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3" name="Rectangle 62">
              <a:extLst>
                <a:ext uri="{FF2B5EF4-FFF2-40B4-BE49-F238E27FC236}">
                  <a16:creationId xmlns:a16="http://schemas.microsoft.com/office/drawing/2014/main" id="{631FED27-F3C6-CB29-D261-710BB1161A7D}"/>
                </a:ext>
              </a:extLst>
            </p:cNvPr>
            <p:cNvSpPr/>
            <p:nvPr/>
          </p:nvSpPr>
          <p:spPr>
            <a:xfrm>
              <a:off x="7850821" y="4808307"/>
              <a:ext cx="448520" cy="77585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4" name="Rectangle 63">
              <a:extLst>
                <a:ext uri="{FF2B5EF4-FFF2-40B4-BE49-F238E27FC236}">
                  <a16:creationId xmlns:a16="http://schemas.microsoft.com/office/drawing/2014/main" id="{A8231F1A-1994-8763-BE37-48DF221A09DF}"/>
                </a:ext>
              </a:extLst>
            </p:cNvPr>
            <p:cNvSpPr/>
            <p:nvPr/>
          </p:nvSpPr>
          <p:spPr>
            <a:xfrm>
              <a:off x="8554429" y="4808307"/>
              <a:ext cx="1005732" cy="67387"/>
            </a:xfrm>
            <a:prstGeom prst="rect">
              <a:avLst/>
            </a:prstGeom>
            <a:solidFill>
              <a:schemeClr val="accent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5" name="Isosceles Triangle 64">
              <a:extLst>
                <a:ext uri="{FF2B5EF4-FFF2-40B4-BE49-F238E27FC236}">
                  <a16:creationId xmlns:a16="http://schemas.microsoft.com/office/drawing/2014/main" id="{202BE148-23D9-24E1-0130-2FD319B5349A}"/>
                </a:ext>
              </a:extLst>
            </p:cNvPr>
            <p:cNvSpPr/>
            <p:nvPr/>
          </p:nvSpPr>
          <p:spPr>
            <a:xfrm>
              <a:off x="7937636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6" name="Isosceles Triangle 65">
              <a:extLst>
                <a:ext uri="{FF2B5EF4-FFF2-40B4-BE49-F238E27FC236}">
                  <a16:creationId xmlns:a16="http://schemas.microsoft.com/office/drawing/2014/main" id="{15F9278E-E1E9-9F7B-023D-4F5C3CC1D961}"/>
                </a:ext>
              </a:extLst>
            </p:cNvPr>
            <p:cNvSpPr/>
            <p:nvPr/>
          </p:nvSpPr>
          <p:spPr>
            <a:xfrm>
              <a:off x="8651984" y="4579039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7" name="Isosceles Triangle 66">
              <a:extLst>
                <a:ext uri="{FF2B5EF4-FFF2-40B4-BE49-F238E27FC236}">
                  <a16:creationId xmlns:a16="http://schemas.microsoft.com/office/drawing/2014/main" id="{B794F8C5-A47D-1B9F-D65E-BE6B69953AD8}"/>
                </a:ext>
              </a:extLst>
            </p:cNvPr>
            <p:cNvSpPr/>
            <p:nvPr/>
          </p:nvSpPr>
          <p:spPr>
            <a:xfrm>
              <a:off x="9095874" y="4591703"/>
              <a:ext cx="278516" cy="236864"/>
            </a:xfrm>
            <a:prstGeom prst="triangle">
              <a:avLst/>
            </a:prstGeom>
            <a:solidFill>
              <a:schemeClr val="tx1"/>
            </a:solidFill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Arrow: Down 67">
            <a:extLst>
              <a:ext uri="{FF2B5EF4-FFF2-40B4-BE49-F238E27FC236}">
                <a16:creationId xmlns:a16="http://schemas.microsoft.com/office/drawing/2014/main" id="{91BF7BCD-F41A-012C-7431-939750E600F0}"/>
              </a:ext>
            </a:extLst>
          </p:cNvPr>
          <p:cNvSpPr/>
          <p:nvPr/>
        </p:nvSpPr>
        <p:spPr>
          <a:xfrm>
            <a:off x="3499741" y="4886588"/>
            <a:ext cx="334709" cy="84950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CEC8966D-2D2C-331E-F771-953927C0E0DE}"/>
              </a:ext>
            </a:extLst>
          </p:cNvPr>
          <p:cNvSpPr/>
          <p:nvPr/>
        </p:nvSpPr>
        <p:spPr>
          <a:xfrm>
            <a:off x="1442149" y="6047733"/>
            <a:ext cx="5238161" cy="93466"/>
          </a:xfrm>
          <a:prstGeom prst="rect">
            <a:avLst/>
          </a:prstGeom>
          <a:solidFill>
            <a:srgbClr val="92D05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C969C0B1-1BBC-DCF3-DC12-EBEFE1C16A9B}"/>
              </a:ext>
            </a:extLst>
          </p:cNvPr>
          <p:cNvSpPr/>
          <p:nvPr/>
        </p:nvSpPr>
        <p:spPr>
          <a:xfrm flipV="1">
            <a:off x="1845990" y="5994621"/>
            <a:ext cx="289423" cy="15574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324391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341F74D-C9E7-C957-747D-C70EAC68E0B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Database and stored information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003BCFB-F2B0-8817-1EF7-60C5327857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6302EC-9EE8-1817-3631-E8B9BDDABB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1893A96-2CF8-D485-BA85-B895B1ECD3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16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4818D04-0793-8A90-8059-D842DE93DA1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Database being configured with central </a:t>
            </a:r>
            <a:r>
              <a:rPr lang="en-US" dirty="0" err="1"/>
              <a:t>ePIC</a:t>
            </a:r>
            <a:r>
              <a:rPr lang="en-US" dirty="0"/>
              <a:t> database</a:t>
            </a:r>
          </a:p>
          <a:p>
            <a:r>
              <a:rPr lang="en-US" dirty="0"/>
              <a:t>Each assembled stavelet will have an entry with:</a:t>
            </a:r>
          </a:p>
          <a:p>
            <a:pPr lvl="1"/>
            <a:r>
              <a:rPr lang="en-US" dirty="0"/>
              <a:t>Sensor IV</a:t>
            </a:r>
          </a:p>
          <a:p>
            <a:pPr lvl="1"/>
            <a:r>
              <a:rPr lang="en-US" dirty="0"/>
              <a:t>ASIC electrical tests (e.g. power draw)</a:t>
            </a:r>
          </a:p>
          <a:p>
            <a:pPr lvl="1"/>
            <a:r>
              <a:rPr lang="en-US" dirty="0"/>
              <a:t>Telemetry results (crucial for final alignment)</a:t>
            </a:r>
          </a:p>
          <a:p>
            <a:pPr lvl="1"/>
            <a:r>
              <a:rPr lang="en-US" dirty="0"/>
              <a:t>Pictures of assembly and components</a:t>
            </a:r>
          </a:p>
          <a:p>
            <a:pPr lvl="1"/>
            <a:r>
              <a:rPr lang="en-US" dirty="0"/>
              <a:t>Results of QC on assembled stavelet</a:t>
            </a:r>
          </a:p>
          <a:p>
            <a:pPr lvl="1"/>
            <a:endParaRPr lang="en-US" dirty="0"/>
          </a:p>
          <a:p>
            <a:r>
              <a:rPr lang="en-US" u="sng" dirty="0"/>
              <a:t>Add picture from Grigory</a:t>
            </a:r>
          </a:p>
        </p:txBody>
      </p:sp>
    </p:spTree>
    <p:extLst>
      <p:ext uri="{BB962C8B-B14F-4D97-AF65-F5344CB8AC3E}">
        <p14:creationId xmlns:p14="http://schemas.microsoft.com/office/powerpoint/2010/main" val="46452504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740796"/>
          </a:xfrm>
        </p:spPr>
        <p:txBody>
          <a:bodyPr>
            <a:normAutofit fontScale="90000"/>
          </a:bodyPr>
          <a:lstStyle/>
          <a:p>
            <a:r>
              <a:rPr lang="en-US" dirty="0"/>
              <a:t>Update on FCFD design</a:t>
            </a: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17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280273"/>
            <a:ext cx="8640960" cy="5523435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Issue: interposer fan-in lines can be an issue for the chip readout, degrade the signal and introduce extra capacitance</a:t>
            </a:r>
          </a:p>
          <a:p>
            <a:r>
              <a:rPr lang="en-US" dirty="0"/>
              <a:t>Solution: use 4 chips per 2 half-sensors, long and narrow with same pitch as sensor</a:t>
            </a:r>
          </a:p>
          <a:p>
            <a:pPr lvl="1"/>
            <a:r>
              <a:rPr lang="en-US" dirty="0"/>
              <a:t>Direct </a:t>
            </a:r>
            <a:r>
              <a:rPr lang="en-US" dirty="0" err="1"/>
              <a:t>wirebond</a:t>
            </a:r>
            <a:r>
              <a:rPr lang="en-US" dirty="0"/>
              <a:t> to sensor</a:t>
            </a:r>
          </a:p>
          <a:p>
            <a:r>
              <a:rPr lang="en-US" dirty="0"/>
              <a:t>4 chips will be condensed in only one set of lines, no increase in FPC lines (already at limit)</a:t>
            </a:r>
          </a:p>
          <a:p>
            <a:r>
              <a:rPr lang="en-US" dirty="0"/>
              <a:t>Stavelet design and assembly remains roughly the same</a:t>
            </a:r>
          </a:p>
          <a:p>
            <a:pPr lvl="1"/>
            <a:r>
              <a:rPr lang="en-US" dirty="0"/>
              <a:t>If split is between ASICs there’s not gap due to the half sensors</a:t>
            </a:r>
          </a:p>
          <a:p>
            <a:pPr lvl="1"/>
            <a:r>
              <a:rPr lang="en-US" dirty="0"/>
              <a:t>Interposer slightly larger to have traces in between chips</a:t>
            </a:r>
          </a:p>
          <a:p>
            <a:r>
              <a:rPr lang="en-US" dirty="0"/>
              <a:t>Potential idea of 8 chip to 1 to reduce FPC lines</a:t>
            </a:r>
          </a:p>
          <a:p>
            <a:endParaRPr lang="en-US" dirty="0"/>
          </a:p>
          <a:p>
            <a:r>
              <a:rPr lang="en-US" dirty="0"/>
              <a:t>See: </a:t>
            </a:r>
            <a:r>
              <a:rPr lang="en-US" dirty="0">
                <a:hlinkClick r:id="rId2"/>
              </a:rPr>
              <a:t>https://indico.bnl.gov/event/32008/</a:t>
            </a:r>
            <a:r>
              <a:rPr lang="en-US" dirty="0"/>
              <a:t>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9312175" y="435693"/>
            <a:ext cx="2717127" cy="2253980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0274694" y="2777752"/>
            <a:ext cx="792088" cy="86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094674" y="523772"/>
            <a:ext cx="1152128" cy="8071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1" name="Picture 20" descr="The image depicts a circuit diagram showing various connections including power, communication, and clock interfaces between a module and its components.&#10;&#10;AI-generated content may be incorrect.">
            <a:extLst>
              <a:ext uri="{FF2B5EF4-FFF2-40B4-BE49-F238E27FC236}">
                <a16:creationId xmlns:a16="http://schemas.microsoft.com/office/drawing/2014/main" id="{1882A377-BD4A-4655-79EC-67F59411DD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12175" y="3770212"/>
            <a:ext cx="2717127" cy="3402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66412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138F46D-061A-E6AB-0BDB-B1BF26707C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885AD2-7036-A874-FF14-C9051162CE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Volume and timeline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2FA476-F634-A92D-E589-0544BEA6C13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FA6AB6-22AA-E09D-FBD5-CB3EE5CA0A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2BD6756-F6BF-14D6-740D-6D3914CC3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DD04F48-94D7-989D-3310-BC7934CF6D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835885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Stavelet production volume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19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r>
              <a:rPr lang="en-US" dirty="0"/>
              <a:t>Volume: 144 staves, 288 half staves made of 16 stavelets (top and bottom)</a:t>
            </a:r>
          </a:p>
          <a:p>
            <a:pPr lvl="1"/>
            <a:r>
              <a:rPr lang="en-US" dirty="0" err="1"/>
              <a:t>Wirebonds</a:t>
            </a:r>
            <a:r>
              <a:rPr lang="en-US" dirty="0"/>
              <a:t> per stavelet: ((128 + 128)x2 (sensors-&gt; interposer -&gt;chip) + ~20(chip))x4 -&gt; ~2000 bonds.</a:t>
            </a:r>
          </a:p>
          <a:p>
            <a:pPr lvl="1"/>
            <a:r>
              <a:rPr lang="en-US" dirty="0"/>
              <a:t>4608 stavelets +10-20% yield adjustment, ~5300 to assembly in 2 years</a:t>
            </a:r>
          </a:p>
          <a:p>
            <a:pPr lvl="1"/>
            <a:r>
              <a:rPr lang="en-US" dirty="0"/>
              <a:t>Assuming 3 BTOF assembly sites: ~2000 stavelets per site in 2 years, around 3 stavelet per day -&gt; possible</a:t>
            </a:r>
          </a:p>
        </p:txBody>
      </p:sp>
    </p:spTree>
    <p:extLst>
      <p:ext uri="{BB962C8B-B14F-4D97-AF65-F5344CB8AC3E}">
        <p14:creationId xmlns:p14="http://schemas.microsoft.com/office/powerpoint/2010/main" val="9651903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E6FCDCA3-50EF-073E-C8ED-CBD5D01620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4BB5224-37C2-F7E3-0D23-D22BFC88D2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2B2905D-6C22-80EF-0E09-C5664E51F2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2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B9C294F-7779-A3A0-55FD-BED42B014814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en-US" dirty="0"/>
              <a:t>This is an assessment of the readiness of these detectors towards the upcoming project reviews for Critical-Decision 2 (baselining) anticipated to be late 2026/early 2027. The expected design maturity at that stage is 60% or higher, with still some 1-1.5 years for design completion remaining before start of construction anticipated in 2028.</a:t>
            </a:r>
          </a:p>
          <a:p>
            <a:r>
              <a:rPr lang="en-US" dirty="0"/>
              <a:t>You are asked to address the following questions:</a:t>
            </a:r>
          </a:p>
          <a:p>
            <a:pPr lvl="1"/>
            <a:r>
              <a:rPr lang="en-US" dirty="0"/>
              <a:t>Are the technical performance requirements appropriately defined and complete for this stage of the project?</a:t>
            </a:r>
          </a:p>
          <a:p>
            <a:pPr lvl="1"/>
            <a:r>
              <a:rPr lang="en-US" dirty="0"/>
              <a:t>Are the plans for the various sub-systems appropriately documented and complete for this stage of the project?</a:t>
            </a:r>
          </a:p>
          <a:p>
            <a:pPr lvl="1"/>
            <a:r>
              <a:rPr lang="en-US" dirty="0"/>
              <a:t>Are the current plans for the detector likely to achieve the technical performance requirements, with a low risk for cost increases, schedule delays, and technical problems?</a:t>
            </a:r>
          </a:p>
          <a:p>
            <a:pPr lvl="1"/>
            <a:r>
              <a:rPr lang="en-US" dirty="0"/>
              <a:t>Are the schedule assumptions for the fabrication of the various sub-systems and assembly plans reasonable and consistent with the overall detector schedule?</a:t>
            </a:r>
          </a:p>
          <a:p>
            <a:pPr lvl="1"/>
            <a:r>
              <a:rPr lang="en-US" dirty="0"/>
              <a:t>Have ESH&amp;Q and QA considerations been adequately incorporated into the plans at their present stage?</a:t>
            </a:r>
          </a:p>
          <a:p>
            <a:pPr lvl="1"/>
            <a:r>
              <a:rPr lang="en-US" dirty="0"/>
              <a:t>Have the recommendations from previous reviews been adequately addressed?</a:t>
            </a:r>
          </a:p>
          <a:p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03C0F50-DCE4-AC7B-890F-8246C42C56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5E9DB31A-E91D-4298-BBF9-C0B446421FEF}" type="datetime1">
              <a:rPr lang="en-US" smtClean="0"/>
              <a:t>5/5/2026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981577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time of one stavelet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20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92500" lnSpcReduction="10000"/>
          </a:bodyPr>
          <a:lstStyle/>
          <a:p>
            <a:pPr lvl="0"/>
            <a:r>
              <a:rPr lang="en-US" dirty="0"/>
              <a:t>Glue placement: 20 minutes</a:t>
            </a:r>
          </a:p>
          <a:p>
            <a:pPr lvl="0"/>
            <a:r>
              <a:rPr lang="en-US" dirty="0"/>
              <a:t>Component placement: 20 minutes</a:t>
            </a:r>
          </a:p>
          <a:p>
            <a:pPr lvl="0"/>
            <a:r>
              <a:rPr lang="en-US" dirty="0"/>
              <a:t>Glue cure: UV 5-10 minutes, bi-component 12h, thermal ~1h</a:t>
            </a:r>
          </a:p>
          <a:p>
            <a:pPr lvl="0"/>
            <a:r>
              <a:rPr lang="en-US" dirty="0"/>
              <a:t>QC on glued component: 30 minutes (metrology)</a:t>
            </a:r>
          </a:p>
          <a:p>
            <a:pPr lvl="0"/>
            <a:r>
              <a:rPr lang="en-US" dirty="0"/>
              <a:t>Wire bonding: 20 minutes</a:t>
            </a:r>
          </a:p>
          <a:p>
            <a:pPr lvl="0"/>
            <a:r>
              <a:rPr lang="en-US" dirty="0"/>
              <a:t>Full time: ~2-3h per stavelet (minus long glue cure time)</a:t>
            </a:r>
          </a:p>
          <a:p>
            <a:r>
              <a:rPr lang="en-US" dirty="0"/>
              <a:t>Can organize work with high parallelization (e.g. glue deposit on a jig with multiple stavelets).</a:t>
            </a:r>
          </a:p>
          <a:p>
            <a:endParaRPr lang="en-US" dirty="0"/>
          </a:p>
          <a:p>
            <a:r>
              <a:rPr lang="en-US" dirty="0"/>
              <a:t>QC on full stavelet: few hours. </a:t>
            </a:r>
            <a:r>
              <a:rPr lang="en-US" b="1" dirty="0"/>
              <a:t>Likely QC will be most time consuming.</a:t>
            </a:r>
          </a:p>
          <a:p>
            <a:pPr lvl="1"/>
            <a:r>
              <a:rPr lang="en-US" dirty="0"/>
              <a:t>Might need other institutes involved in stavelet QC</a:t>
            </a:r>
          </a:p>
        </p:txBody>
      </p:sp>
    </p:spTree>
    <p:extLst>
      <p:ext uri="{BB962C8B-B14F-4D97-AF65-F5344CB8AC3E}">
        <p14:creationId xmlns:p14="http://schemas.microsoft.com/office/powerpoint/2010/main" val="372820311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66A46C-8D5E-D48B-CE29-11120DC447C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F9A68DC-B6B2-C0B4-6CE4-C8BB6A3B4F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time of one stave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5E4B99E-C3BB-694A-7E6B-17D14585E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3821FF0-F1E5-3306-DAF6-ED7693A5BC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9731E42-C1E5-BD6B-F857-AEB34A72D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21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273CF24-24E8-CFDD-FC96-5729E0A562E9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>
            <a:normAutofit/>
          </a:bodyPr>
          <a:lstStyle/>
          <a:p>
            <a:pPr lvl="0"/>
            <a:r>
              <a:rPr lang="en-US" dirty="0"/>
              <a:t>Glue placement: 60 minutes</a:t>
            </a:r>
          </a:p>
          <a:p>
            <a:pPr lvl="0"/>
            <a:r>
              <a:rPr lang="en-US" dirty="0"/>
              <a:t>Component placement: 30 minutes</a:t>
            </a:r>
          </a:p>
          <a:p>
            <a:pPr lvl="0"/>
            <a:r>
              <a:rPr lang="en-US" dirty="0"/>
              <a:t>QC on glued component: 120 minutes (metrology)</a:t>
            </a:r>
          </a:p>
          <a:p>
            <a:pPr lvl="0"/>
            <a:r>
              <a:rPr lang="en-US" dirty="0"/>
              <a:t>Wire bonding: 60 minutes</a:t>
            </a:r>
          </a:p>
          <a:p>
            <a:pPr lvl="0"/>
            <a:r>
              <a:rPr lang="en-US" dirty="0"/>
              <a:t>Full time: ~4-5h per stave (minus long glue cure time), one per day?</a:t>
            </a:r>
          </a:p>
          <a:p>
            <a:pPr lvl="0"/>
            <a:endParaRPr lang="en-US" dirty="0"/>
          </a:p>
          <a:p>
            <a:pPr lvl="0"/>
            <a:r>
              <a:rPr lang="en-US" dirty="0"/>
              <a:t>144 staves (160 with yield) </a:t>
            </a:r>
            <a:r>
              <a:rPr lang="en-US" dirty="0">
                <a:sym typeface="Wingdings" panose="05000000000000000000" pitchFamily="2" charset="2"/>
              </a:rPr>
              <a:t> ~1 year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613517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9561693-44CA-BC10-408F-F07493F7E5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565724-79AF-3EF9-5A46-4486DD9A17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79905B4-6753-DA68-E1BF-6631AD969C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22</a:t>
            </a:fld>
            <a:endParaRPr lang="it-IT"/>
          </a:p>
        </p:txBody>
      </p:sp>
      <p:pic>
        <p:nvPicPr>
          <p:cNvPr id="7" name="Picture 6" descr="The image displays a detailed project timeline with tasks such as component qualification, design finalization, and assembly stages, all plotted against a calendar from January to July 2026 and 2027.&#10;&#10;AI-generated content may be incorrect.">
            <a:extLst>
              <a:ext uri="{FF2B5EF4-FFF2-40B4-BE49-F238E27FC236}">
                <a16:creationId xmlns:a16="http://schemas.microsoft.com/office/drawing/2014/main" id="{F0C9D477-B5ED-6700-00AB-82FF554B6E8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51210" y="148669"/>
            <a:ext cx="10116277" cy="6651236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B611102-1398-0180-A4D2-45316F07BA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53" y="194336"/>
            <a:ext cx="12240588" cy="1077175"/>
          </a:xfrm>
        </p:spPr>
        <p:txBody>
          <a:bodyPr/>
          <a:lstStyle/>
          <a:p>
            <a:r>
              <a:rPr lang="en-US" dirty="0"/>
              <a:t>Path to CD3</a:t>
            </a:r>
          </a:p>
        </p:txBody>
      </p:sp>
    </p:spTree>
    <p:extLst>
      <p:ext uri="{BB962C8B-B14F-4D97-AF65-F5344CB8AC3E}">
        <p14:creationId xmlns:p14="http://schemas.microsoft.com/office/powerpoint/2010/main" val="384616638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6464F1-3F11-434B-3854-DDE4F56655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302737"/>
            <a:ext cx="12240588" cy="1077175"/>
          </a:xfrm>
        </p:spPr>
        <p:txBody>
          <a:bodyPr/>
          <a:lstStyle/>
          <a:p>
            <a:r>
              <a:rPr lang="en-US" dirty="0"/>
              <a:t>BTOF road-to-assembly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83B1439-7658-6E45-B70F-52C21923DF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4C57CB8-B91A-D12B-EEF9-53458D5107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82AD1F8F-8B49-7DC6-911A-B8927A75E4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23</a:t>
            </a:fld>
            <a:endParaRPr lang="it-IT"/>
          </a:p>
        </p:txBody>
      </p:sp>
      <p:pic>
        <p:nvPicPr>
          <p:cNvPr id="8" name="Picture 7" descr="A diagram of a production process&#10;&#10;AI-generated content may be incorrect.">
            <a:extLst>
              <a:ext uri="{FF2B5EF4-FFF2-40B4-BE49-F238E27FC236}">
                <a16:creationId xmlns:a16="http://schemas.microsoft.com/office/drawing/2014/main" id="{FCB7F960-FE15-2CA7-BC4F-412C881CDFA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59447" y="1595935"/>
            <a:ext cx="9915167" cy="34801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0152CFD-02D3-F1C6-033B-CB8E9C4E0164}"/>
              </a:ext>
            </a:extLst>
          </p:cNvPr>
          <p:cNvSpPr/>
          <p:nvPr/>
        </p:nvSpPr>
        <p:spPr>
          <a:xfrm>
            <a:off x="3379318" y="5140728"/>
            <a:ext cx="792088" cy="167677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1A96B96-2479-EC5C-A44D-6F79DFB209E6}"/>
              </a:ext>
            </a:extLst>
          </p:cNvPr>
          <p:cNvSpPr/>
          <p:nvPr/>
        </p:nvSpPr>
        <p:spPr>
          <a:xfrm>
            <a:off x="4239014" y="5438414"/>
            <a:ext cx="1703634" cy="18037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1271380-EADA-3634-6AF9-ECB8C9F86A47}"/>
              </a:ext>
            </a:extLst>
          </p:cNvPr>
          <p:cNvSpPr/>
          <p:nvPr/>
        </p:nvSpPr>
        <p:spPr>
          <a:xfrm>
            <a:off x="5214874" y="5696576"/>
            <a:ext cx="1224136" cy="198971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0DBA3229-A91B-7C78-8FA4-728F7E99750F}"/>
              </a:ext>
            </a:extLst>
          </p:cNvPr>
          <p:cNvSpPr/>
          <p:nvPr/>
        </p:nvSpPr>
        <p:spPr>
          <a:xfrm>
            <a:off x="6463195" y="5973330"/>
            <a:ext cx="2344923" cy="201002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5690C3B-F4DB-739F-FA31-DE5AE55E25F9}"/>
              </a:ext>
            </a:extLst>
          </p:cNvPr>
          <p:cNvSpPr txBox="1"/>
          <p:nvPr/>
        </p:nvSpPr>
        <p:spPr>
          <a:xfrm>
            <a:off x="975489" y="5048700"/>
            <a:ext cx="3267241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Demonstrator assembly</a:t>
            </a:r>
          </a:p>
          <a:p>
            <a:r>
              <a:rPr lang="en-US" dirty="0"/>
              <a:t>Develop tooling</a:t>
            </a:r>
          </a:p>
          <a:p>
            <a:r>
              <a:rPr lang="en-US" dirty="0"/>
              <a:t>Pre-production: assembly N </a:t>
            </a:r>
            <a:r>
              <a:rPr lang="en-US" dirty="0" err="1"/>
              <a:t>stavelets</a:t>
            </a:r>
            <a:endParaRPr lang="en-US" dirty="0"/>
          </a:p>
          <a:p>
            <a:r>
              <a:rPr lang="en-US" dirty="0"/>
              <a:t>Full assembly</a:t>
            </a:r>
          </a:p>
          <a:p>
            <a:r>
              <a:rPr lang="en-US" dirty="0"/>
              <a:t>ITk (ATLAS) assembly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223199FE-DA39-EBFF-A60E-DEE8225DD490}"/>
              </a:ext>
            </a:extLst>
          </p:cNvPr>
          <p:cNvCxnSpPr/>
          <p:nvPr/>
        </p:nvCxnSpPr>
        <p:spPr>
          <a:xfrm>
            <a:off x="815231" y="5390684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0C43F3FB-8290-54F5-E17A-2F84B71FBAE3}"/>
              </a:ext>
            </a:extLst>
          </p:cNvPr>
          <p:cNvCxnSpPr/>
          <p:nvPr/>
        </p:nvCxnSpPr>
        <p:spPr>
          <a:xfrm>
            <a:off x="783015" y="5652045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ED417D6-6589-8CAF-E322-828475110355}"/>
              </a:ext>
            </a:extLst>
          </p:cNvPr>
          <p:cNvCxnSpPr/>
          <p:nvPr/>
        </p:nvCxnSpPr>
        <p:spPr>
          <a:xfrm>
            <a:off x="815231" y="5940077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>
            <a:extLst>
              <a:ext uri="{FF2B5EF4-FFF2-40B4-BE49-F238E27FC236}">
                <a16:creationId xmlns:a16="http://schemas.microsoft.com/office/drawing/2014/main" id="{0DBA3229-A91B-7C78-8FA4-728F7E99750F}"/>
              </a:ext>
            </a:extLst>
          </p:cNvPr>
          <p:cNvSpPr/>
          <p:nvPr/>
        </p:nvSpPr>
        <p:spPr>
          <a:xfrm>
            <a:off x="3464975" y="6222206"/>
            <a:ext cx="2998220" cy="221862"/>
          </a:xfrm>
          <a:prstGeom prst="rect">
            <a:avLst/>
          </a:prstGeom>
          <a:solidFill>
            <a:srgbClr val="0070C0"/>
          </a:solidFill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5ED417D6-6589-8CAF-E322-828475110355}"/>
              </a:ext>
            </a:extLst>
          </p:cNvPr>
          <p:cNvCxnSpPr/>
          <p:nvPr/>
        </p:nvCxnSpPr>
        <p:spPr>
          <a:xfrm>
            <a:off x="815231" y="6188953"/>
            <a:ext cx="6152896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6968127" y="6660157"/>
            <a:ext cx="12870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Having issues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H="1" flipV="1">
            <a:off x="6463195" y="6526028"/>
            <a:ext cx="472716" cy="319678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686470941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1CF9C7-02AF-DDCD-D1BF-9C32939EBAA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E12FFF-5C4A-5F8C-BAFC-40B5B78E06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 status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1F6D8A9-2641-7F87-26DE-74C5A8E2BDF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B5DBE7-9A88-D764-CA96-91D46C8A892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2265FE6-2000-0F70-F34B-3EFDF6DC4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DC0C42-AA75-0444-B40C-30E176E5F8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3156161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FF7717-A730-B26A-8CED-86DADD9343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Prototyping status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0B247D5-CE77-B0B3-0366-4AF9A829F2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D8CF638-D21F-301F-10A1-1B4FBBC448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6B313AE-BA2E-02F4-FF51-D82E323231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25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7EE75F3-4AF7-EC3B-0A29-D6CCEC0E96B1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/>
              <a:t>Fabricated first interposer prototype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>
              <a:solidFill>
                <a:srgbClr val="00B050"/>
              </a:solidFill>
            </a:endParaRPr>
          </a:p>
          <a:p>
            <a:r>
              <a:rPr lang="en-US" dirty="0"/>
              <a:t>Fabricated first short FPC with connections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</a:t>
            </a:r>
            <a:endParaRPr lang="en-US" dirty="0"/>
          </a:p>
          <a:p>
            <a:r>
              <a:rPr lang="en-US" dirty="0"/>
              <a:t>Co-cured and Co-bonded FPC prototype with carbon fiber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</a:t>
            </a:r>
            <a:endParaRPr lang="en-US" dirty="0"/>
          </a:p>
          <a:p>
            <a:r>
              <a:rPr lang="en-US" dirty="0"/>
              <a:t>Fabricated first jigs for loading (3D printed)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</a:t>
            </a:r>
          </a:p>
          <a:p>
            <a:r>
              <a:rPr lang="en-US" dirty="0">
                <a:sym typeface="Wingdings" panose="05000000000000000000" pitchFamily="2" charset="2"/>
              </a:rPr>
              <a:t>Identified a few glues and performed gluing trials 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</a:t>
            </a:r>
            <a:endParaRPr lang="en-US" dirty="0"/>
          </a:p>
          <a:p>
            <a:r>
              <a:rPr lang="en-US" dirty="0"/>
              <a:t>Loaded first interposer with few components and mockup ASIC, thermal tests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</a:t>
            </a:r>
            <a:endParaRPr lang="en-US" dirty="0"/>
          </a:p>
          <a:p>
            <a:r>
              <a:rPr lang="en-US" dirty="0"/>
              <a:t>Fabricated first long FPC (?)</a:t>
            </a:r>
            <a:r>
              <a:rPr lang="en-US" dirty="0">
                <a:solidFill>
                  <a:srgbClr val="00B050"/>
                </a:solidFill>
                <a:sym typeface="Wingdings" panose="05000000000000000000" pitchFamily="2" charset="2"/>
              </a:rPr>
              <a:t> 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654853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311175" y="302737"/>
            <a:ext cx="5328592" cy="812804"/>
          </a:xfrm>
        </p:spPr>
        <p:txBody>
          <a:bodyPr>
            <a:noAutofit/>
          </a:bodyPr>
          <a:lstStyle/>
          <a:p>
            <a:r>
              <a:rPr lang="en-US" sz="3200" dirty="0"/>
              <a:t>Stavelet demonstrator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6F02E79C-A029-4B7B-BF39-1FFE3E5BEB2A}" type="datetime1">
              <a:rPr lang="en-US" smtClean="0"/>
              <a:t>5/5/2026</a:t>
            </a:fld>
            <a:endParaRPr lang="it-IT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F375778A-8F39-427E-8DEF-FB775D7806DC}" type="slidenum">
              <a:rPr lang="it-IT" smtClean="0"/>
              <a:pPr lvl="0"/>
              <a:t>26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222044"/>
            <a:ext cx="5349739" cy="3853191"/>
          </a:xfrm>
        </p:spPr>
        <p:txBody>
          <a:bodyPr>
            <a:normAutofit fontScale="92500"/>
          </a:bodyPr>
          <a:lstStyle/>
          <a:p>
            <a:r>
              <a:rPr lang="en-US" dirty="0"/>
              <a:t>First prototype of interposer board produced </a:t>
            </a:r>
          </a:p>
          <a:p>
            <a:pPr lvl="1"/>
            <a:r>
              <a:rPr lang="en-US" dirty="0"/>
              <a:t>Using non-working detectors from the HPK production</a:t>
            </a:r>
          </a:p>
          <a:p>
            <a:pPr lvl="1"/>
            <a:r>
              <a:rPr lang="en-US" dirty="0"/>
              <a:t>Si heaters to simulate ASIC</a:t>
            </a:r>
          </a:p>
          <a:p>
            <a:r>
              <a:rPr lang="en-US" dirty="0"/>
              <a:t>Goal: fully load a double-sided stavelet with active pipe cooling and check thermal dissipation in prototype</a:t>
            </a:r>
          </a:p>
          <a:p>
            <a:pPr lvl="1"/>
            <a:r>
              <a:rPr lang="en-US" dirty="0"/>
              <a:t>Perform telemetry on the stavelet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187" b="20471"/>
          <a:stretch/>
        </p:blipFill>
        <p:spPr>
          <a:xfrm>
            <a:off x="5832971" y="406619"/>
            <a:ext cx="7232187" cy="2901036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6226762" y="3716344"/>
            <a:ext cx="3430326" cy="284561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8" t="18098" r="32668" b="6651"/>
          <a:stretch/>
        </p:blipFill>
        <p:spPr>
          <a:xfrm>
            <a:off x="9927707" y="3549145"/>
            <a:ext cx="3263325" cy="3222533"/>
          </a:xfrm>
          <a:prstGeom prst="rect">
            <a:avLst/>
          </a:prstGeom>
        </p:spPr>
      </p:pic>
      <p:pic>
        <p:nvPicPr>
          <p:cNvPr id="9" name="Picture 8" descr="A group of rectangular objects on a white surface&#10;&#10;AI-generated content may be incorrect.">
            <a:extLst>
              <a:ext uri="{FF2B5EF4-FFF2-40B4-BE49-F238E27FC236}">
                <a16:creationId xmlns:a16="http://schemas.microsoft.com/office/drawing/2014/main" id="{0B259F6B-42A6-1C84-A846-EAF6C1843E0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6571" b="24282"/>
          <a:stretch>
            <a:fillRect/>
          </a:stretch>
        </p:blipFill>
        <p:spPr>
          <a:xfrm>
            <a:off x="215037" y="5181738"/>
            <a:ext cx="5839666" cy="12799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326121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6E3AD0-ACA2-3BCB-759D-3333D12816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Loading jigs and co-cured FPC and stave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525ABE5-E27C-943C-CD9D-E316DBEAD9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775371B-EB6C-9D4A-97D7-4C0F00D2B9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751E86C-05E2-2F76-C35C-39A267EF6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27</a:t>
            </a:fld>
            <a:endParaRPr lang="it-IT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E50B2F4A-8B14-F738-3BEC-7DF5222AE346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231" y="1663039"/>
            <a:ext cx="5040312" cy="504031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0DFCA548-7D50-EF5C-6DE3-81042B65717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5241" y="1868488"/>
            <a:ext cx="6222546" cy="46793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728986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169290-4995-FBF6-1109-A568CFBC77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UCSC </a:t>
            </a:r>
            <a:r>
              <a:rPr lang="en-US" dirty="0" err="1"/>
              <a:t>ePIC</a:t>
            </a:r>
            <a:r>
              <a:rPr lang="en-US" dirty="0"/>
              <a:t> room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B9E5911-F8A0-9723-5793-AADA7BFFB6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269D9C0-FFD1-B1C1-EFE0-76F7186A17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A0D1EA4-96FA-56AA-FD6A-33AB034B8D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28</a:t>
            </a:fld>
            <a:endParaRPr lang="it-IT"/>
          </a:p>
        </p:txBody>
      </p:sp>
      <p:pic>
        <p:nvPicPr>
          <p:cNvPr id="8" name="Content Placeholder 7" descr="DOOB.&#10;&#10;AI-generated content may be incorrect.">
            <a:extLst>
              <a:ext uri="{FF2B5EF4-FFF2-40B4-BE49-F238E27FC236}">
                <a16:creationId xmlns:a16="http://schemas.microsoft.com/office/drawing/2014/main" id="{F123F271-C9EC-7E82-3C83-6CBCA91CC64B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8202" y="1924630"/>
            <a:ext cx="5040312" cy="5040312"/>
          </a:xfrm>
          <a:prstGeom prst="rect">
            <a:avLst/>
          </a:prstGeom>
        </p:spPr>
      </p:pic>
      <p:pic>
        <p:nvPicPr>
          <p:cNvPr id="10" name="Picture 9" descr="TIME OF FLIGHT DETECTOR.&#10;&#10;AI-generated content may be incorrect.">
            <a:extLst>
              <a:ext uri="{FF2B5EF4-FFF2-40B4-BE49-F238E27FC236}">
                <a16:creationId xmlns:a16="http://schemas.microsoft.com/office/drawing/2014/main" id="{298943CB-928F-50E0-93F4-53C20D17DBC2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64" y="2159774"/>
            <a:ext cx="6175444" cy="4643934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DBA961-5B1B-14C5-96B1-5A57BBFD5A9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4063" y="125089"/>
            <a:ext cx="1427638" cy="17138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7245348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B5497-BE11-8D56-AB01-B66A5CE28A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919292"/>
          </a:xfrm>
        </p:spPr>
        <p:txBody>
          <a:bodyPr/>
          <a:lstStyle/>
          <a:p>
            <a:r>
              <a:rPr lang="en-US" dirty="0"/>
              <a:t>Thermal tests with mock-up ASIC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BA1947B-B7C9-6527-85A8-731A17B13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2BAA38A-D2A0-BA13-BB8C-05DAC900B6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96CFE93-D548-8AAA-E553-8BC6E636E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29</a:t>
            </a:fld>
            <a:endParaRPr lang="it-IT"/>
          </a:p>
        </p:txBody>
      </p:sp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98665372-9200-37DE-DD8C-CC52053B63AC}"/>
              </a:ext>
            </a:extLst>
          </p:cNvPr>
          <p:cNvPicPr>
            <a:picLocks noGrp="1" noChangeAspect="1"/>
          </p:cNvPicPr>
          <p:nvPr>
            <p:ph sz="quarter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175" y="1696582"/>
            <a:ext cx="4743030" cy="4743030"/>
          </a:xfrm>
          <a:prstGeom prst="rect">
            <a:avLst/>
          </a:prstGeom>
        </p:spPr>
      </p:pic>
      <p:pic>
        <p:nvPicPr>
          <p:cNvPr id="20" name="Picture 19">
            <a:extLst>
              <a:ext uri="{FF2B5EF4-FFF2-40B4-BE49-F238E27FC236}">
                <a16:creationId xmlns:a16="http://schemas.microsoft.com/office/drawing/2014/main" id="{470A5594-7C2E-E839-BC3D-87EC6A64597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43" r="28666"/>
          <a:stretch>
            <a:fillRect/>
          </a:stretch>
        </p:blipFill>
        <p:spPr>
          <a:xfrm rot="16200000">
            <a:off x="10088876" y="-1377031"/>
            <a:ext cx="1264619" cy="4546212"/>
          </a:xfrm>
          <a:prstGeom prst="rect">
            <a:avLst/>
          </a:prstGeom>
        </p:spPr>
      </p:pic>
      <p:pic>
        <p:nvPicPr>
          <p:cNvPr id="22" name="Picture 21" descr="The graph shows a steady increase in power output over time, starting at 0.53 watts and reaching 1.75 watts after 1.5 minutes.&#10;&#10;AI-generated content may be incorrect.">
            <a:extLst>
              <a:ext uri="{FF2B5EF4-FFF2-40B4-BE49-F238E27FC236}">
                <a16:creationId xmlns:a16="http://schemas.microsoft.com/office/drawing/2014/main" id="{AD249C4C-872D-A01C-7605-37A879CC2B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167882" y="3956465"/>
            <a:ext cx="4182893" cy="3427052"/>
          </a:xfrm>
          <a:prstGeom prst="rect">
            <a:avLst/>
          </a:prstGeom>
        </p:spPr>
      </p:pic>
      <p:pic>
        <p:nvPicPr>
          <p:cNvPr id="24" name="Picture 23" descr="The image shows a graph plotting temperature (in Celsius) against time (in hours), with a bridge chip's slope marked at 101 on the y-axis.&#10;&#10;AI-generated content may be incorrect.">
            <a:extLst>
              <a:ext uri="{FF2B5EF4-FFF2-40B4-BE49-F238E27FC236}">
                <a16:creationId xmlns:a16="http://schemas.microsoft.com/office/drawing/2014/main" id="{B537ACD6-97EB-F884-13B8-76E6C7C0C61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305485" y="1638063"/>
            <a:ext cx="3271226" cy="2141774"/>
          </a:xfrm>
          <a:prstGeom prst="rect">
            <a:avLst/>
          </a:prstGeom>
        </p:spPr>
      </p:pic>
      <p:pic>
        <p:nvPicPr>
          <p:cNvPr id="26" name="Picture 25" descr="The graph depicts a linear relationship between temperature (in Kelvin) and power (in Watts) with a slope of 23.444 and an intercept of 22.501.&#10;&#10;AI-generated content may be incorrect.">
            <a:extLst>
              <a:ext uri="{FF2B5EF4-FFF2-40B4-BE49-F238E27FC236}">
                <a16:creationId xmlns:a16="http://schemas.microsoft.com/office/drawing/2014/main" id="{103DE4DD-4CBD-D235-E2D7-EB310EA5965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52135" y="1533476"/>
            <a:ext cx="3665653" cy="2258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56178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CFE7E8-CCC7-3B8F-BCF2-6EB01CD566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Assembly procedure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32B5054-9D60-9B6A-59D6-46F710DCE093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742152-9323-94B1-861A-AF759470821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E674D66-B0AB-F4A6-E84B-2ACA1CC712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C9D64-FD8C-8871-8739-E7909B833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193350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03FE4FB-E60D-04E0-5F5C-403F27D3C1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Insert pics Japanese institutes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771F1E2-2639-DF57-7369-AD94D87EBE7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91453D-A757-1E0A-909B-A222919CB5D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27CC4503-3B72-24BA-545D-DDFB6D58BF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30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3C08635-7FE4-38DB-C096-2BD91292842A}"/>
              </a:ext>
            </a:extLst>
          </p:cNvPr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0335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ACEB38F-CB51-47ED-3A3E-DE74C47F0A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47307A-092A-6449-41D5-37D42DA26D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Institute roles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FD5EF6D-A57C-06AF-BAF0-B8BA9F53189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06C86B5-0EDB-AB67-FF99-7D8650CC8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D6F9B9C-6E97-067F-7E68-FF3F3790F6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C16599-4162-F8B5-ADCC-E64F11D46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31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112235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Institutes involved and roles – pre-assembly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32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527199" y="1595935"/>
            <a:ext cx="12240588" cy="5039783"/>
          </a:xfrm>
        </p:spPr>
        <p:txBody>
          <a:bodyPr>
            <a:normAutofit lnSpcReduction="10000"/>
          </a:bodyPr>
          <a:lstStyle/>
          <a:p>
            <a:r>
              <a:rPr lang="en-US" dirty="0"/>
              <a:t>Hiroshima – define FPC QC/QA, define interposer QC/QA. </a:t>
            </a:r>
            <a:r>
              <a:rPr lang="en-US" dirty="0" err="1"/>
              <a:t>Wirebond</a:t>
            </a:r>
            <a:r>
              <a:rPr lang="en-US" dirty="0"/>
              <a:t> and assembly tests</a:t>
            </a:r>
          </a:p>
          <a:p>
            <a:r>
              <a:rPr lang="en-US" dirty="0"/>
              <a:t>Riken – design FPC, define FPC QC/QA. </a:t>
            </a:r>
            <a:r>
              <a:rPr lang="en-US" dirty="0" err="1"/>
              <a:t>Wirebond</a:t>
            </a:r>
            <a:r>
              <a:rPr lang="en-US" dirty="0"/>
              <a:t> and assembly tests</a:t>
            </a:r>
          </a:p>
          <a:p>
            <a:r>
              <a:rPr lang="en-US" dirty="0"/>
              <a:t>UCSC –  Identify glue, define needed machines (glue robot, storage), design interposer. </a:t>
            </a:r>
            <a:r>
              <a:rPr lang="en-US" dirty="0" err="1"/>
              <a:t>Wirebond</a:t>
            </a:r>
            <a:r>
              <a:rPr lang="en-US" dirty="0"/>
              <a:t> and assembly tests</a:t>
            </a:r>
          </a:p>
          <a:p>
            <a:r>
              <a:rPr lang="en-US" dirty="0"/>
              <a:t>UIC – holding jigs, shipping jigs, gluing jigs</a:t>
            </a:r>
          </a:p>
          <a:p>
            <a:r>
              <a:rPr lang="en-US" dirty="0"/>
              <a:t>FNAL – design FCFD, test FCFD</a:t>
            </a:r>
          </a:p>
          <a:p>
            <a:r>
              <a:rPr lang="en-US" dirty="0"/>
              <a:t>Purdue – Test stave production, test assembly, define supports</a:t>
            </a:r>
          </a:p>
          <a:p>
            <a:r>
              <a:rPr lang="en-US" dirty="0"/>
              <a:t>UCSC, ? – stavelet QA development (PCB design and test station)</a:t>
            </a:r>
          </a:p>
          <a:p>
            <a:r>
              <a:rPr lang="en-US" dirty="0"/>
              <a:t>UIC – database set up</a:t>
            </a:r>
          </a:p>
        </p:txBody>
      </p:sp>
    </p:spTree>
    <p:extLst>
      <p:ext uri="{BB962C8B-B14F-4D97-AF65-F5344CB8AC3E}">
        <p14:creationId xmlns:p14="http://schemas.microsoft.com/office/powerpoint/2010/main" val="3295434753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Institutes involved and roles - assembly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33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Hiroshima –  ASIC, sensor, FPC QC, assembly</a:t>
            </a:r>
          </a:p>
          <a:p>
            <a:r>
              <a:rPr lang="en-US" dirty="0"/>
              <a:t>Riken – ASIC, sensor, FPC QC, assembly</a:t>
            </a:r>
          </a:p>
          <a:p>
            <a:r>
              <a:rPr lang="en-US" dirty="0"/>
              <a:t>UCSC –  ASIC, sensor QC, assembly</a:t>
            </a:r>
          </a:p>
          <a:p>
            <a:r>
              <a:rPr lang="en-US" dirty="0"/>
              <a:t>? – assembly (4</a:t>
            </a:r>
            <a:r>
              <a:rPr lang="en-US" baseline="30000" dirty="0"/>
              <a:t>th</a:t>
            </a:r>
            <a:r>
              <a:rPr lang="en-US" dirty="0"/>
              <a:t> site?)</a:t>
            </a:r>
          </a:p>
          <a:p>
            <a:r>
              <a:rPr lang="en-US" dirty="0"/>
              <a:t>UCSC, Riken, Hiroshima, Others? – stavelet QA, ASIC QA/QC</a:t>
            </a:r>
          </a:p>
          <a:p>
            <a:endParaRPr lang="en-US" dirty="0"/>
          </a:p>
          <a:p>
            <a:r>
              <a:rPr lang="en-US" dirty="0"/>
              <a:t>Purdue, BNL? – Stave production, final stave assembly and double-side gluing</a:t>
            </a:r>
          </a:p>
          <a:p>
            <a:r>
              <a:rPr lang="en-US" dirty="0"/>
              <a:t>Purdue, BNL? – Stave QC</a:t>
            </a:r>
          </a:p>
          <a:p>
            <a:endParaRPr lang="en-US" dirty="0"/>
          </a:p>
          <a:p>
            <a:r>
              <a:rPr lang="en-US" dirty="0"/>
              <a:t>BNL – Final tray assembly</a:t>
            </a:r>
          </a:p>
        </p:txBody>
      </p:sp>
    </p:spTree>
    <p:extLst>
      <p:ext uri="{BB962C8B-B14F-4D97-AF65-F5344CB8AC3E}">
        <p14:creationId xmlns:p14="http://schemas.microsoft.com/office/powerpoint/2010/main" val="394438486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224964" y="107429"/>
            <a:ext cx="11423808" cy="936104"/>
          </a:xfrm>
        </p:spPr>
        <p:txBody>
          <a:bodyPr/>
          <a:lstStyle/>
          <a:p>
            <a:r>
              <a:rPr lang="en-US" dirty="0"/>
              <a:t>Conclusions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4BB1281-BBC7-434B-8862-2072601F4C44}" type="datetime1">
              <a:rPr lang="en-US" smtClean="0"/>
              <a:t>5/5/2026</a:t>
            </a:fld>
            <a:endParaRPr lang="it-IT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34</a:t>
            </a:fld>
            <a:endParaRPr lang="it-IT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174035" y="1101104"/>
            <a:ext cx="8596637" cy="5781178"/>
          </a:xfrm>
        </p:spPr>
        <p:txBody>
          <a:bodyPr>
            <a:normAutofit fontScale="92500" lnSpcReduction="10000"/>
          </a:bodyPr>
          <a:lstStyle/>
          <a:p>
            <a:r>
              <a:rPr lang="en-US" dirty="0"/>
              <a:t>The loading procedure is outlined, and institutes roles are defined</a:t>
            </a:r>
          </a:p>
          <a:p>
            <a:pPr lvl="1"/>
            <a:r>
              <a:rPr lang="en-US" dirty="0"/>
              <a:t>Might need more institutes for the final assembly and QC</a:t>
            </a:r>
          </a:p>
          <a:p>
            <a:endParaRPr lang="en-US" dirty="0"/>
          </a:p>
          <a:p>
            <a:r>
              <a:rPr lang="en-US" dirty="0" err="1"/>
              <a:t>ePIC</a:t>
            </a:r>
            <a:r>
              <a:rPr lang="en-US" dirty="0"/>
              <a:t> BTOF module assembling is proceeding with multiple prototypes</a:t>
            </a:r>
          </a:p>
          <a:p>
            <a:pPr lvl="1"/>
            <a:r>
              <a:rPr lang="en-US" dirty="0"/>
              <a:t>Gluing trials</a:t>
            </a:r>
          </a:p>
          <a:p>
            <a:pPr lvl="1"/>
            <a:r>
              <a:rPr lang="en-US" dirty="0"/>
              <a:t>Jigs design</a:t>
            </a:r>
          </a:p>
          <a:p>
            <a:pPr lvl="1"/>
            <a:r>
              <a:rPr lang="en-US" dirty="0"/>
              <a:t>Assembly procedure tests</a:t>
            </a:r>
          </a:p>
          <a:p>
            <a:pPr lvl="1"/>
            <a:r>
              <a:rPr lang="en-US" dirty="0"/>
              <a:t>Thermal tests</a:t>
            </a:r>
          </a:p>
          <a:p>
            <a:r>
              <a:rPr lang="en-US" dirty="0"/>
              <a:t>Expect a first ‘demonstrator’ soon and will repeat the process afterwards for multiple stavelets and a full stave</a:t>
            </a:r>
          </a:p>
          <a:p>
            <a:endParaRPr lang="en-US" dirty="0"/>
          </a:p>
          <a:p>
            <a:r>
              <a:rPr lang="en-US" dirty="0"/>
              <a:t>Working on setting up the database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92679" y="321768"/>
            <a:ext cx="1649786" cy="774028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929423" y="251445"/>
            <a:ext cx="1200079" cy="1200079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18756" y="272139"/>
            <a:ext cx="1114144" cy="1114144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9D30E640-DE1B-2AD3-2ABE-1C72F78779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1843982" y="5778783"/>
            <a:ext cx="1421758" cy="991846"/>
          </a:xfrm>
          <a:prstGeom prst="rect">
            <a:avLst/>
          </a:prstGeom>
        </p:spPr>
      </p:pic>
      <p:pic>
        <p:nvPicPr>
          <p:cNvPr id="17" name="Picture 16" descr="A close up of a solar panel&#10;&#10;Description automatically generated">
            <a:extLst>
              <a:ext uri="{FF2B5EF4-FFF2-40B4-BE49-F238E27FC236}">
                <a16:creationId xmlns:a16="http://schemas.microsoft.com/office/drawing/2014/main" id="{EA55FEDB-A723-A8ED-F337-DBD7530C8DA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662" r="27199" b="15669"/>
          <a:stretch/>
        </p:blipFill>
        <p:spPr>
          <a:xfrm rot="16200000">
            <a:off x="9891877" y="1044886"/>
            <a:ext cx="2189735" cy="3703879"/>
          </a:xfrm>
          <a:prstGeom prst="rect">
            <a:avLst/>
          </a:prstGeom>
        </p:spPr>
      </p:pic>
      <p:grpSp>
        <p:nvGrpSpPr>
          <p:cNvPr id="11" name="グループ化 1235">
            <a:extLst>
              <a:ext uri="{FF2B5EF4-FFF2-40B4-BE49-F238E27FC236}">
                <a16:creationId xmlns:a16="http://schemas.microsoft.com/office/drawing/2014/main" id="{89772906-F825-69B7-E301-3025760345F2}"/>
              </a:ext>
            </a:extLst>
          </p:cNvPr>
          <p:cNvGrpSpPr/>
          <p:nvPr/>
        </p:nvGrpSpPr>
        <p:grpSpPr>
          <a:xfrm>
            <a:off x="9240513" y="4260612"/>
            <a:ext cx="3426301" cy="1180808"/>
            <a:chOff x="4742471" y="3186942"/>
            <a:chExt cx="3108278" cy="1071208"/>
          </a:xfrm>
        </p:grpSpPr>
        <p:grpSp>
          <p:nvGrpSpPr>
            <p:cNvPr id="12" name="グループ化 1207">
              <a:extLst>
                <a:ext uri="{FF2B5EF4-FFF2-40B4-BE49-F238E27FC236}">
                  <a16:creationId xmlns:a16="http://schemas.microsoft.com/office/drawing/2014/main" id="{84BA6816-D28E-71F2-7920-4715B5138E62}"/>
                </a:ext>
              </a:extLst>
            </p:cNvPr>
            <p:cNvGrpSpPr/>
            <p:nvPr/>
          </p:nvGrpSpPr>
          <p:grpSpPr>
            <a:xfrm>
              <a:off x="4742471" y="3206731"/>
              <a:ext cx="3108278" cy="1051419"/>
              <a:chOff x="726295" y="3224105"/>
              <a:chExt cx="4257026" cy="1440000"/>
            </a:xfrm>
          </p:grpSpPr>
          <p:sp>
            <p:nvSpPr>
              <p:cNvPr id="37" name="正方形/長方形 1212">
                <a:extLst>
                  <a:ext uri="{FF2B5EF4-FFF2-40B4-BE49-F238E27FC236}">
                    <a16:creationId xmlns:a16="http://schemas.microsoft.com/office/drawing/2014/main" id="{09235710-54EC-5F67-2AFC-CF4391D237C5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8" name="正方形/長方形 1213">
                <a:extLst>
                  <a:ext uri="{FF2B5EF4-FFF2-40B4-BE49-F238E27FC236}">
                    <a16:creationId xmlns:a16="http://schemas.microsoft.com/office/drawing/2014/main" id="{1760B040-F95C-2368-F4D4-ACB56B28EF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3" name="グループ化 1214">
              <a:extLst>
                <a:ext uri="{FF2B5EF4-FFF2-40B4-BE49-F238E27FC236}">
                  <a16:creationId xmlns:a16="http://schemas.microsoft.com/office/drawing/2014/main" id="{7B3CFE71-C38B-D681-70B7-B5DF037513B2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27" name="正方形/長方形 1215">
                <a:extLst>
                  <a:ext uri="{FF2B5EF4-FFF2-40B4-BE49-F238E27FC236}">
                    <a16:creationId xmlns:a16="http://schemas.microsoft.com/office/drawing/2014/main" id="{92EDB95E-7CDA-91D6-BC7E-294A4E26F2E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8" name="正方形/長方形 1216">
                <a:extLst>
                  <a:ext uri="{FF2B5EF4-FFF2-40B4-BE49-F238E27FC236}">
                    <a16:creationId xmlns:a16="http://schemas.microsoft.com/office/drawing/2014/main" id="{F5F22785-DFAF-5F53-0EA0-E658D3A7D2F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9" name="正方形/長方形 1217">
                <a:extLst>
                  <a:ext uri="{FF2B5EF4-FFF2-40B4-BE49-F238E27FC236}">
                    <a16:creationId xmlns:a16="http://schemas.microsoft.com/office/drawing/2014/main" id="{781C4AB1-C8F8-045F-A758-A8A342491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0" name="正方形/長方形 1218">
                <a:extLst>
                  <a:ext uri="{FF2B5EF4-FFF2-40B4-BE49-F238E27FC236}">
                    <a16:creationId xmlns:a16="http://schemas.microsoft.com/office/drawing/2014/main" id="{EBBEE685-EED6-5D34-A068-CDB8FBFE1D5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1" name="正方形/長方形 1219">
                <a:extLst>
                  <a:ext uri="{FF2B5EF4-FFF2-40B4-BE49-F238E27FC236}">
                    <a16:creationId xmlns:a16="http://schemas.microsoft.com/office/drawing/2014/main" id="{32FB268D-7E3E-884B-F7B9-2DA212D13D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2" name="正方形/長方形 1220">
                <a:extLst>
                  <a:ext uri="{FF2B5EF4-FFF2-40B4-BE49-F238E27FC236}">
                    <a16:creationId xmlns:a16="http://schemas.microsoft.com/office/drawing/2014/main" id="{95337242-D5DD-8876-19F9-9F685C5CD81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3" name="正方形/長方形 1221">
                <a:extLst>
                  <a:ext uri="{FF2B5EF4-FFF2-40B4-BE49-F238E27FC236}">
                    <a16:creationId xmlns:a16="http://schemas.microsoft.com/office/drawing/2014/main" id="{6A706D8A-239B-7839-CEBE-C2634A0B93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4" name="正方形/長方形 1222">
                <a:extLst>
                  <a:ext uri="{FF2B5EF4-FFF2-40B4-BE49-F238E27FC236}">
                    <a16:creationId xmlns:a16="http://schemas.microsoft.com/office/drawing/2014/main" id="{25DCC910-23A7-2776-E182-8D9A2EFB556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5" name="正方形/長方形 1223">
                <a:extLst>
                  <a:ext uri="{FF2B5EF4-FFF2-40B4-BE49-F238E27FC236}">
                    <a16:creationId xmlns:a16="http://schemas.microsoft.com/office/drawing/2014/main" id="{C5590BF6-1596-82BD-7A2E-C5678E58DA9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36" name="正方形/長方形 1224">
                <a:extLst>
                  <a:ext uri="{FF2B5EF4-FFF2-40B4-BE49-F238E27FC236}">
                    <a16:creationId xmlns:a16="http://schemas.microsoft.com/office/drawing/2014/main" id="{8F9A0A03-BB40-E48A-9A0C-638DD21D4D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5" name="グループ化 1225">
              <a:extLst>
                <a:ext uri="{FF2B5EF4-FFF2-40B4-BE49-F238E27FC236}">
                  <a16:creationId xmlns:a16="http://schemas.microsoft.com/office/drawing/2014/main" id="{7EA96DB9-EFD0-33F5-030A-2CC6533F3940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16" name="正方形/長方形 1226">
                <a:extLst>
                  <a:ext uri="{FF2B5EF4-FFF2-40B4-BE49-F238E27FC236}">
                    <a16:creationId xmlns:a16="http://schemas.microsoft.com/office/drawing/2014/main" id="{A2425706-58D7-B675-00A4-8C88C11F563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9" name="正方形/長方形 1227">
                <a:extLst>
                  <a:ext uri="{FF2B5EF4-FFF2-40B4-BE49-F238E27FC236}">
                    <a16:creationId xmlns:a16="http://schemas.microsoft.com/office/drawing/2014/main" id="{FD35E3FC-21AC-9FD7-C7EE-47E22621BA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0" name="正方形/長方形 1228">
                <a:extLst>
                  <a:ext uri="{FF2B5EF4-FFF2-40B4-BE49-F238E27FC236}">
                    <a16:creationId xmlns:a16="http://schemas.microsoft.com/office/drawing/2014/main" id="{271CA92E-49DA-23F1-752C-ABDD8676DB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1" name="正方形/長方形 1229">
                <a:extLst>
                  <a:ext uri="{FF2B5EF4-FFF2-40B4-BE49-F238E27FC236}">
                    <a16:creationId xmlns:a16="http://schemas.microsoft.com/office/drawing/2014/main" id="{4350AFC1-9A8B-1386-E9E0-24F03DA3151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2" name="正方形/長方形 1230">
                <a:extLst>
                  <a:ext uri="{FF2B5EF4-FFF2-40B4-BE49-F238E27FC236}">
                    <a16:creationId xmlns:a16="http://schemas.microsoft.com/office/drawing/2014/main" id="{A9C9BAB3-C54B-7BEE-DFEE-B1C877E5F5E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3" name="正方形/長方形 1231">
                <a:extLst>
                  <a:ext uri="{FF2B5EF4-FFF2-40B4-BE49-F238E27FC236}">
                    <a16:creationId xmlns:a16="http://schemas.microsoft.com/office/drawing/2014/main" id="{06641790-7F49-3366-FA9F-7597417629E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4" name="正方形/長方形 1232">
                <a:extLst>
                  <a:ext uri="{FF2B5EF4-FFF2-40B4-BE49-F238E27FC236}">
                    <a16:creationId xmlns:a16="http://schemas.microsoft.com/office/drawing/2014/main" id="{14273092-7F3D-FE99-939D-B69E8F295C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5" name="正方形/長方形 1233">
                <a:extLst>
                  <a:ext uri="{FF2B5EF4-FFF2-40B4-BE49-F238E27FC236}">
                    <a16:creationId xmlns:a16="http://schemas.microsoft.com/office/drawing/2014/main" id="{719EF346-527E-A5AF-C275-87B393DAEC2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6" name="正方形/長方形 1234">
                <a:extLst>
                  <a:ext uri="{FF2B5EF4-FFF2-40B4-BE49-F238E27FC236}">
                    <a16:creationId xmlns:a16="http://schemas.microsoft.com/office/drawing/2014/main" id="{40BB1E09-8F7F-10B8-5D18-36B3DB9DEA6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pic>
        <p:nvPicPr>
          <p:cNvPr id="39" name="Picture 38">
            <a:extLst>
              <a:ext uri="{FF2B5EF4-FFF2-40B4-BE49-F238E27FC236}">
                <a16:creationId xmlns:a16="http://schemas.microsoft.com/office/drawing/2014/main" id="{CBF3DEEE-F988-D91C-0874-A99E064A3C7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05966" y="5593557"/>
            <a:ext cx="1916515" cy="1422414"/>
          </a:xfrm>
          <a:prstGeom prst="rect">
            <a:avLst/>
          </a:prstGeom>
        </p:spPr>
      </p:pic>
      <p:cxnSp>
        <p:nvCxnSpPr>
          <p:cNvPr id="41" name="Straight Arrow Connector 40">
            <a:extLst>
              <a:ext uri="{FF2B5EF4-FFF2-40B4-BE49-F238E27FC236}">
                <a16:creationId xmlns:a16="http://schemas.microsoft.com/office/drawing/2014/main" id="{FA6C3F11-EC1E-6E91-1E43-A05869C753D2}"/>
              </a:ext>
            </a:extLst>
          </p:cNvPr>
          <p:cNvCxnSpPr>
            <a:cxnSpLocks/>
          </p:cNvCxnSpPr>
          <p:nvPr/>
        </p:nvCxnSpPr>
        <p:spPr>
          <a:xfrm flipH="1">
            <a:off x="11639264" y="2786957"/>
            <a:ext cx="77628" cy="1890005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2" name="Straight Arrow Connector 41">
            <a:extLst>
              <a:ext uri="{FF2B5EF4-FFF2-40B4-BE49-F238E27FC236}">
                <a16:creationId xmlns:a16="http://schemas.microsoft.com/office/drawing/2014/main" id="{E48F5397-550C-BD88-FCAC-6C4B1C33537E}"/>
              </a:ext>
            </a:extLst>
          </p:cNvPr>
          <p:cNvCxnSpPr>
            <a:cxnSpLocks/>
          </p:cNvCxnSpPr>
          <p:nvPr/>
        </p:nvCxnSpPr>
        <p:spPr>
          <a:xfrm flipV="1">
            <a:off x="10695192" y="4711303"/>
            <a:ext cx="605851" cy="1300782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2318546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74F6177-2B81-356B-43F0-66B83625CC9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Backup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6BF14B7-4C38-CAC4-54CA-D16CB9465F4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D0C802B-298D-1F9D-A8C6-0AC7DEFBA9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2EA942EB-E14B-4F4C-B3FA-1C8926429493}" type="datetime1">
              <a:rPr lang="en-US" smtClean="0"/>
              <a:t>5/5/2026</a:t>
            </a:fld>
            <a:endParaRPr lang="it-IT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7D0E18-67BE-BF24-2647-1CC8442F81C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6B49E4C-B20A-9ABC-2E7C-E00F7CB453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CDE6EDFE-99FE-4C64-93E9-30E3A845F97A}" type="slidenum">
              <a:rPr lang="it-IT" smtClean="0"/>
              <a:pPr lvl="0"/>
              <a:t>35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63911603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C4D6AE-7A5E-E68D-AEA4-D95ADB3FA5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グループ化 41">
            <a:extLst>
              <a:ext uri="{FF2B5EF4-FFF2-40B4-BE49-F238E27FC236}">
                <a16:creationId xmlns:a16="http://schemas.microsoft.com/office/drawing/2014/main" id="{33DB4328-B4B9-F3DB-3908-872BB76751C2}"/>
              </a:ext>
            </a:extLst>
          </p:cNvPr>
          <p:cNvGrpSpPr/>
          <p:nvPr/>
        </p:nvGrpSpPr>
        <p:grpSpPr>
          <a:xfrm flipV="1">
            <a:off x="3867325" y="5961418"/>
            <a:ext cx="1293331" cy="488904"/>
            <a:chOff x="8276525" y="2149630"/>
            <a:chExt cx="1173286" cy="443525"/>
          </a:xfrm>
        </p:grpSpPr>
        <p:sp>
          <p:nvSpPr>
            <p:cNvPr id="44" name="線">
              <a:extLst>
                <a:ext uri="{FF2B5EF4-FFF2-40B4-BE49-F238E27FC236}">
                  <a16:creationId xmlns:a16="http://schemas.microsoft.com/office/drawing/2014/main" id="{16EEF1F1-D8A8-C9E3-C853-43F1F94A081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45" name="線">
              <a:extLst>
                <a:ext uri="{FF2B5EF4-FFF2-40B4-BE49-F238E27FC236}">
                  <a16:creationId xmlns:a16="http://schemas.microsoft.com/office/drawing/2014/main" id="{FD4D044C-A661-C97E-C38C-F8605F0F27F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39" name="グループ化 38">
            <a:extLst>
              <a:ext uri="{FF2B5EF4-FFF2-40B4-BE49-F238E27FC236}">
                <a16:creationId xmlns:a16="http://schemas.microsoft.com/office/drawing/2014/main" id="{21B4B144-0B1D-9466-A300-A7B2CC95805C}"/>
              </a:ext>
            </a:extLst>
          </p:cNvPr>
          <p:cNvGrpSpPr/>
          <p:nvPr/>
        </p:nvGrpSpPr>
        <p:grpSpPr>
          <a:xfrm>
            <a:off x="701171" y="1802558"/>
            <a:ext cx="1293331" cy="488904"/>
            <a:chOff x="8276525" y="2149630"/>
            <a:chExt cx="1173286" cy="443525"/>
          </a:xfrm>
        </p:grpSpPr>
        <p:sp>
          <p:nvSpPr>
            <p:cNvPr id="40" name="線">
              <a:extLst>
                <a:ext uri="{FF2B5EF4-FFF2-40B4-BE49-F238E27FC236}">
                  <a16:creationId xmlns:a16="http://schemas.microsoft.com/office/drawing/2014/main" id="{86E6980E-4B83-860A-2F8A-872161718EB0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41" name="線">
              <a:extLst>
                <a:ext uri="{FF2B5EF4-FFF2-40B4-BE49-F238E27FC236}">
                  <a16:creationId xmlns:a16="http://schemas.microsoft.com/office/drawing/2014/main" id="{ABAA8653-3A9A-D894-8945-2A5BBDF0346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9" name="線">
            <a:extLst>
              <a:ext uri="{FF2B5EF4-FFF2-40B4-BE49-F238E27FC236}">
                <a16:creationId xmlns:a16="http://schemas.microsoft.com/office/drawing/2014/main" id="{0B560359-DC5A-65CE-6DFF-5A0642E2FC93}"/>
              </a:ext>
            </a:extLst>
          </p:cNvPr>
          <p:cNvSpPr/>
          <p:nvPr/>
        </p:nvSpPr>
        <p:spPr>
          <a:xfrm flipH="1">
            <a:off x="6886051" y="1769639"/>
            <a:ext cx="1191" cy="55474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88904C35-C9FB-F01F-B85A-F0B67A78A8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96762" y="-415423"/>
            <a:ext cx="13046249" cy="1461188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Detector Assembling Workflow</a:t>
            </a:r>
            <a:endParaRPr kumimoji="1" lang="ja-JP" altLang="en-US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97" name="線">
            <a:extLst>
              <a:ext uri="{FF2B5EF4-FFF2-40B4-BE49-F238E27FC236}">
                <a16:creationId xmlns:a16="http://schemas.microsoft.com/office/drawing/2014/main" id="{22334E87-78DB-B920-C58C-CC69EBE29E7A}"/>
              </a:ext>
            </a:extLst>
          </p:cNvPr>
          <p:cNvSpPr/>
          <p:nvPr/>
        </p:nvSpPr>
        <p:spPr>
          <a:xfrm flipH="1">
            <a:off x="5854221" y="6577584"/>
            <a:ext cx="7450487" cy="0"/>
          </a:xfrm>
          <a:prstGeom prst="line">
            <a:avLst/>
          </a:prstGeom>
          <a:ln w="19050">
            <a:solidFill>
              <a:srgbClr val="000000"/>
            </a:solidFill>
            <a:headEnd type="triangle"/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0" name="線">
            <a:extLst>
              <a:ext uri="{FF2B5EF4-FFF2-40B4-BE49-F238E27FC236}">
                <a16:creationId xmlns:a16="http://schemas.microsoft.com/office/drawing/2014/main" id="{8C3F035B-289B-D262-5382-73077669D646}"/>
              </a:ext>
            </a:extLst>
          </p:cNvPr>
          <p:cNvSpPr/>
          <p:nvPr/>
        </p:nvSpPr>
        <p:spPr>
          <a:xfrm flipH="1" flipV="1">
            <a:off x="1012988" y="6624510"/>
            <a:ext cx="4887754" cy="2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2" name="Mechanical…">
            <a:extLst>
              <a:ext uri="{FF2B5EF4-FFF2-40B4-BE49-F238E27FC236}">
                <a16:creationId xmlns:a16="http://schemas.microsoft.com/office/drawing/2014/main" id="{275E95E6-6440-4C44-1078-F83D9D7AAC2C}"/>
              </a:ext>
            </a:extLst>
          </p:cNvPr>
          <p:cNvSpPr/>
          <p:nvPr/>
        </p:nvSpPr>
        <p:spPr>
          <a:xfrm>
            <a:off x="1797409" y="6317709"/>
            <a:ext cx="1798577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endParaRPr lang="en-US" sz="992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Mechanical</a:t>
            </a:r>
            <a:r>
              <a:rPr lang="en-US" sz="992" dirty="0">
                <a:latin typeface="Avenir Next" panose="020B0503020202020204" pitchFamily="34" charset="0"/>
              </a:rPr>
              <a:t> </a:t>
            </a:r>
            <a:r>
              <a:rPr sz="992" dirty="0">
                <a:latin typeface="Avenir Next" panose="020B0503020202020204" pitchFamily="34" charset="0"/>
              </a:rPr>
              <a:t>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</a:p>
          <a:p>
            <a:pPr algn="ctr">
              <a:defRPr sz="2500" b="1"/>
            </a:pP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3" name="BTOF QA…">
            <a:extLst>
              <a:ext uri="{FF2B5EF4-FFF2-40B4-BE49-F238E27FC236}">
                <a16:creationId xmlns:a16="http://schemas.microsoft.com/office/drawing/2014/main" id="{8898CE2A-1EB4-A83F-F80B-9313DD297A89}"/>
              </a:ext>
            </a:extLst>
          </p:cNvPr>
          <p:cNvSpPr/>
          <p:nvPr/>
        </p:nvSpPr>
        <p:spPr>
          <a:xfrm>
            <a:off x="9664283" y="6253566"/>
            <a:ext cx="1098168" cy="719206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BTOF QA</a:t>
            </a:r>
          </a:p>
          <a:p>
            <a:pPr algn="ctr">
              <a:defRPr sz="2500" b="1"/>
            </a:pPr>
            <a:r>
              <a:rPr lang="en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4" name="Install to ePIC…">
            <a:extLst>
              <a:ext uri="{FF2B5EF4-FFF2-40B4-BE49-F238E27FC236}">
                <a16:creationId xmlns:a16="http://schemas.microsoft.com/office/drawing/2014/main" id="{41E9120C-A0F8-A173-8BE0-45B69201442F}"/>
              </a:ext>
            </a:extLst>
          </p:cNvPr>
          <p:cNvSpPr/>
          <p:nvPr/>
        </p:nvSpPr>
        <p:spPr>
          <a:xfrm>
            <a:off x="11066942" y="6253566"/>
            <a:ext cx="1098168" cy="7192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Install to </a:t>
            </a:r>
            <a:r>
              <a:rPr sz="992" dirty="0" err="1">
                <a:latin typeface="Avenir Next" panose="020B0503020202020204" pitchFamily="34" charset="0"/>
              </a:rPr>
              <a:t>ePIC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6" name="Stave QA…">
            <a:extLst>
              <a:ext uri="{FF2B5EF4-FFF2-40B4-BE49-F238E27FC236}">
                <a16:creationId xmlns:a16="http://schemas.microsoft.com/office/drawing/2014/main" id="{370FC8C8-D215-C645-082E-B437F5351CE4}"/>
              </a:ext>
            </a:extLst>
          </p:cNvPr>
          <p:cNvSpPr/>
          <p:nvPr/>
        </p:nvSpPr>
        <p:spPr>
          <a:xfrm>
            <a:off x="6790077" y="6336723"/>
            <a:ext cx="1259753" cy="552892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Stave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Purdue/BNL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13" name="線">
            <a:extLst>
              <a:ext uri="{FF2B5EF4-FFF2-40B4-BE49-F238E27FC236}">
                <a16:creationId xmlns:a16="http://schemas.microsoft.com/office/drawing/2014/main" id="{D4D6B2CD-2720-CF4E-7CBC-50EE414E9DDA}"/>
              </a:ext>
            </a:extLst>
          </p:cNvPr>
          <p:cNvSpPr/>
          <p:nvPr/>
        </p:nvSpPr>
        <p:spPr>
          <a:xfrm flipV="1">
            <a:off x="11704565" y="1800933"/>
            <a:ext cx="0" cy="115385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4" name="線">
            <a:extLst>
              <a:ext uri="{FF2B5EF4-FFF2-40B4-BE49-F238E27FC236}">
                <a16:creationId xmlns:a16="http://schemas.microsoft.com/office/drawing/2014/main" id="{8FB6B8EE-1434-1314-52EE-6A54A1737404}"/>
              </a:ext>
            </a:extLst>
          </p:cNvPr>
          <p:cNvSpPr/>
          <p:nvPr/>
        </p:nvSpPr>
        <p:spPr>
          <a:xfrm flipV="1">
            <a:off x="12810965" y="1732798"/>
            <a:ext cx="0" cy="1153851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5" name="線">
            <a:extLst>
              <a:ext uri="{FF2B5EF4-FFF2-40B4-BE49-F238E27FC236}">
                <a16:creationId xmlns:a16="http://schemas.microsoft.com/office/drawing/2014/main" id="{657DA1EC-C8FB-D7C5-3C41-1346A613BDAC}"/>
              </a:ext>
            </a:extLst>
          </p:cNvPr>
          <p:cNvSpPr/>
          <p:nvPr/>
        </p:nvSpPr>
        <p:spPr>
          <a:xfrm flipV="1">
            <a:off x="12007505" y="2773688"/>
            <a:ext cx="0" cy="729523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6" name="線">
            <a:extLst>
              <a:ext uri="{FF2B5EF4-FFF2-40B4-BE49-F238E27FC236}">
                <a16:creationId xmlns:a16="http://schemas.microsoft.com/office/drawing/2014/main" id="{DE5FFB06-62B4-7D86-CC7E-7A12DF1269DC}"/>
              </a:ext>
            </a:extLst>
          </p:cNvPr>
          <p:cNvSpPr/>
          <p:nvPr/>
        </p:nvSpPr>
        <p:spPr>
          <a:xfrm flipV="1">
            <a:off x="12504637" y="2757594"/>
            <a:ext cx="0" cy="758029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17" name="RB QA…">
            <a:extLst>
              <a:ext uri="{FF2B5EF4-FFF2-40B4-BE49-F238E27FC236}">
                <a16:creationId xmlns:a16="http://schemas.microsoft.com/office/drawing/2014/main" id="{8D08665E-C671-A2DD-F9B4-38C011ADEDCE}"/>
              </a:ext>
            </a:extLst>
          </p:cNvPr>
          <p:cNvSpPr/>
          <p:nvPr/>
        </p:nvSpPr>
        <p:spPr>
          <a:xfrm>
            <a:off x="11210823" y="2439331"/>
            <a:ext cx="987488" cy="52807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RB QA</a:t>
            </a:r>
          </a:p>
          <a:p>
            <a:pPr algn="ctr">
              <a:defRPr sz="2500" b="1"/>
            </a:pPr>
            <a:r>
              <a:rPr lang="en" sz="992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18" name="PB QA Institute H">
            <a:extLst>
              <a:ext uri="{FF2B5EF4-FFF2-40B4-BE49-F238E27FC236}">
                <a16:creationId xmlns:a16="http://schemas.microsoft.com/office/drawing/2014/main" id="{C2635A79-4BD8-DFA3-329E-A7DB3C11E59D}"/>
              </a:ext>
            </a:extLst>
          </p:cNvPr>
          <p:cNvSpPr/>
          <p:nvPr/>
        </p:nvSpPr>
        <p:spPr>
          <a:xfrm>
            <a:off x="12317221" y="2440159"/>
            <a:ext cx="987488" cy="52558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lang="en" sz="992" dirty="0">
                <a:latin typeface="Avenir Next" panose="020B0503020202020204" pitchFamily="34" charset="0"/>
              </a:rPr>
              <a:t>PB QA </a:t>
            </a:r>
            <a:endParaRPr lang="en" sz="992" b="1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" sz="992" b="1" dirty="0">
                <a:latin typeface="Avenir Next" panose="020B0503020202020204" pitchFamily="34" charset="0"/>
              </a:rPr>
              <a:t>Rice</a:t>
            </a:r>
          </a:p>
        </p:txBody>
      </p:sp>
      <p:sp>
        <p:nvSpPr>
          <p:cNvPr id="121" name="RB Assembling…">
            <a:extLst>
              <a:ext uri="{FF2B5EF4-FFF2-40B4-BE49-F238E27FC236}">
                <a16:creationId xmlns:a16="http://schemas.microsoft.com/office/drawing/2014/main" id="{84FBA62B-1681-EC6F-5716-0B86426D4FD2}"/>
              </a:ext>
            </a:extLst>
          </p:cNvPr>
          <p:cNvSpPr/>
          <p:nvPr/>
        </p:nvSpPr>
        <p:spPr>
          <a:xfrm>
            <a:off x="11181020" y="1368665"/>
            <a:ext cx="987487" cy="719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RB Assembling</a:t>
            </a:r>
          </a:p>
          <a:p>
            <a:pPr algn="ctr">
              <a:defRPr sz="2500" b="1"/>
            </a:pPr>
            <a:r>
              <a:rPr lang="en" sz="992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2" name="PB Assembling…">
            <a:extLst>
              <a:ext uri="{FF2B5EF4-FFF2-40B4-BE49-F238E27FC236}">
                <a16:creationId xmlns:a16="http://schemas.microsoft.com/office/drawing/2014/main" id="{5E697538-3B97-DA94-B75B-8FD8798EEE7B}"/>
              </a:ext>
            </a:extLst>
          </p:cNvPr>
          <p:cNvSpPr/>
          <p:nvPr/>
        </p:nvSpPr>
        <p:spPr>
          <a:xfrm>
            <a:off x="12317221" y="1368665"/>
            <a:ext cx="987488" cy="71920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PB Assembling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Company E</a:t>
            </a:r>
          </a:p>
        </p:txBody>
      </p:sp>
      <p:sp>
        <p:nvSpPr>
          <p:cNvPr id="124" name="線">
            <a:extLst>
              <a:ext uri="{FF2B5EF4-FFF2-40B4-BE49-F238E27FC236}">
                <a16:creationId xmlns:a16="http://schemas.microsoft.com/office/drawing/2014/main" id="{13CA55E1-FAF9-8B9C-3EAD-E4CBF37B0E55}"/>
              </a:ext>
            </a:extLst>
          </p:cNvPr>
          <p:cNvSpPr/>
          <p:nvPr/>
        </p:nvSpPr>
        <p:spPr>
          <a:xfrm flipV="1">
            <a:off x="12277816" y="3435405"/>
            <a:ext cx="0" cy="2614638"/>
          </a:xfrm>
          <a:prstGeom prst="line">
            <a:avLst/>
          </a:prstGeom>
          <a:noFill/>
          <a:ln w="19050" cap="flat">
            <a:solidFill>
              <a:srgbClr val="000000"/>
            </a:solidFill>
            <a:prstDash val="solid"/>
            <a:round/>
          </a:ln>
          <a:effectLst/>
        </p:spPr>
        <p:txBody>
          <a:bodyPr wrap="square" lIns="100795" tIns="100795" rIns="100795" bIns="100795" numCol="1" anchor="t">
            <a:noAutofit/>
          </a:bodyPr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25" name="SH QA…">
            <a:extLst>
              <a:ext uri="{FF2B5EF4-FFF2-40B4-BE49-F238E27FC236}">
                <a16:creationId xmlns:a16="http://schemas.microsoft.com/office/drawing/2014/main" id="{508530FD-8807-C733-00B5-279E8BE76AFD}"/>
              </a:ext>
            </a:extLst>
          </p:cNvPr>
          <p:cNvSpPr/>
          <p:nvPr/>
        </p:nvSpPr>
        <p:spPr>
          <a:xfrm>
            <a:off x="11757624" y="3869052"/>
            <a:ext cx="1040386" cy="505345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SH QA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Rice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26" name="SH Assembling…">
            <a:extLst>
              <a:ext uri="{FF2B5EF4-FFF2-40B4-BE49-F238E27FC236}">
                <a16:creationId xmlns:a16="http://schemas.microsoft.com/office/drawing/2014/main" id="{8DF49D41-3963-0EA6-AB98-CC63103ED8AE}"/>
              </a:ext>
            </a:extLst>
          </p:cNvPr>
          <p:cNvSpPr/>
          <p:nvPr/>
        </p:nvSpPr>
        <p:spPr>
          <a:xfrm>
            <a:off x="11728733" y="3132706"/>
            <a:ext cx="1098168" cy="571049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 cap="flat">
            <a:solidFill>
              <a:schemeClr val="accent5">
                <a:satOff val="-6843"/>
                <a:lumOff val="-10705"/>
              </a:schemeClr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SH Assembling</a:t>
            </a:r>
          </a:p>
          <a:p>
            <a:pPr algn="ctr">
              <a:defRPr sz="2500" b="1"/>
            </a:pPr>
            <a:r>
              <a:rPr lang="en" altLang="ja-JP" sz="992" dirty="0">
                <a:latin typeface="Avenir Next" panose="020B0503020202020204" pitchFamily="34" charset="0"/>
              </a:rPr>
              <a:t>Rice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0" name="線">
            <a:extLst>
              <a:ext uri="{FF2B5EF4-FFF2-40B4-BE49-F238E27FC236}">
                <a16:creationId xmlns:a16="http://schemas.microsoft.com/office/drawing/2014/main" id="{FFE13FAB-F03A-0832-5809-888238F7AC66}"/>
              </a:ext>
            </a:extLst>
          </p:cNvPr>
          <p:cNvSpPr/>
          <p:nvPr/>
        </p:nvSpPr>
        <p:spPr>
          <a:xfrm>
            <a:off x="8796710" y="6044584"/>
            <a:ext cx="348110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1" name="線">
            <a:extLst>
              <a:ext uri="{FF2B5EF4-FFF2-40B4-BE49-F238E27FC236}">
                <a16:creationId xmlns:a16="http://schemas.microsoft.com/office/drawing/2014/main" id="{0DE04063-04F5-33AC-331F-AC4E8BFC7172}"/>
              </a:ext>
            </a:extLst>
          </p:cNvPr>
          <p:cNvSpPr/>
          <p:nvPr/>
        </p:nvSpPr>
        <p:spPr>
          <a:xfrm flipV="1">
            <a:off x="8796710" y="6036632"/>
            <a:ext cx="0" cy="64934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52" name="BTOF construction…">
            <a:extLst>
              <a:ext uri="{FF2B5EF4-FFF2-40B4-BE49-F238E27FC236}">
                <a16:creationId xmlns:a16="http://schemas.microsoft.com/office/drawing/2014/main" id="{84F330DA-8D62-677C-42DE-7E1867FD763C}"/>
              </a:ext>
            </a:extLst>
          </p:cNvPr>
          <p:cNvSpPr/>
          <p:nvPr/>
        </p:nvSpPr>
        <p:spPr>
          <a:xfrm>
            <a:off x="8261625" y="6253566"/>
            <a:ext cx="1098168" cy="719206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BTOF construction</a:t>
            </a:r>
          </a:p>
          <a:p>
            <a:pPr algn="ctr">
              <a:defRPr sz="2500" b="1"/>
            </a:pPr>
            <a:r>
              <a:rPr sz="992" dirty="0">
                <a:solidFill>
                  <a:srgbClr val="FF0000"/>
                </a:solidFill>
                <a:latin typeface="Avenir Next" panose="020B0503020202020204" pitchFamily="34" charset="0"/>
              </a:rPr>
              <a:t>BNL</a:t>
            </a:r>
          </a:p>
        </p:txBody>
      </p:sp>
      <p:sp>
        <p:nvSpPr>
          <p:cNvPr id="134" name="Stave assembling…">
            <a:extLst>
              <a:ext uri="{FF2B5EF4-FFF2-40B4-BE49-F238E27FC236}">
                <a16:creationId xmlns:a16="http://schemas.microsoft.com/office/drawing/2014/main" id="{3DCA8C5D-AC18-0782-07FB-E77DC600B265}"/>
              </a:ext>
            </a:extLst>
          </p:cNvPr>
          <p:cNvSpPr/>
          <p:nvPr/>
        </p:nvSpPr>
        <p:spPr>
          <a:xfrm>
            <a:off x="5298928" y="6336605"/>
            <a:ext cx="1259754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Stave assembling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Purdue/BNL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5" name="線">
            <a:extLst>
              <a:ext uri="{FF2B5EF4-FFF2-40B4-BE49-F238E27FC236}">
                <a16:creationId xmlns:a16="http://schemas.microsoft.com/office/drawing/2014/main" id="{C6AC5908-DBAE-9A38-8256-236D78A92249}"/>
              </a:ext>
            </a:extLst>
          </p:cNvPr>
          <p:cNvSpPr/>
          <p:nvPr/>
        </p:nvSpPr>
        <p:spPr>
          <a:xfrm flipH="1">
            <a:off x="7807085" y="1613539"/>
            <a:ext cx="1" cy="1627082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0" name="ASIC Production…">
            <a:extLst>
              <a:ext uri="{FF2B5EF4-FFF2-40B4-BE49-F238E27FC236}">
                <a16:creationId xmlns:a16="http://schemas.microsoft.com/office/drawing/2014/main" id="{0CE41C13-8261-1273-9AD9-42E90FAC3CA2}"/>
              </a:ext>
            </a:extLst>
          </p:cNvPr>
          <p:cNvSpPr/>
          <p:nvPr/>
        </p:nvSpPr>
        <p:spPr>
          <a:xfrm>
            <a:off x="6462248" y="1368665"/>
            <a:ext cx="1704384" cy="552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TSMC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4" name="線">
            <a:extLst>
              <a:ext uri="{FF2B5EF4-FFF2-40B4-BE49-F238E27FC236}">
                <a16:creationId xmlns:a16="http://schemas.microsoft.com/office/drawing/2014/main" id="{907E7416-E05A-E28E-486D-F00ED0D68410}"/>
              </a:ext>
            </a:extLst>
          </p:cNvPr>
          <p:cNvSpPr/>
          <p:nvPr/>
        </p:nvSpPr>
        <p:spPr>
          <a:xfrm>
            <a:off x="5465688" y="3233315"/>
            <a:ext cx="233425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10" name="線">
            <a:extLst>
              <a:ext uri="{FF2B5EF4-FFF2-40B4-BE49-F238E27FC236}">
                <a16:creationId xmlns:a16="http://schemas.microsoft.com/office/drawing/2014/main" id="{93BEF077-D386-491A-B251-23807BD05C60}"/>
              </a:ext>
            </a:extLst>
          </p:cNvPr>
          <p:cNvSpPr/>
          <p:nvPr/>
        </p:nvSpPr>
        <p:spPr>
          <a:xfrm>
            <a:off x="3506311" y="2838607"/>
            <a:ext cx="90060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47" name="グループ化 46">
            <a:extLst>
              <a:ext uri="{FF2B5EF4-FFF2-40B4-BE49-F238E27FC236}">
                <a16:creationId xmlns:a16="http://schemas.microsoft.com/office/drawing/2014/main" id="{9C21B1E2-AF43-452C-141F-0FDA4973A98B}"/>
              </a:ext>
            </a:extLst>
          </p:cNvPr>
          <p:cNvGrpSpPr/>
          <p:nvPr/>
        </p:nvGrpSpPr>
        <p:grpSpPr>
          <a:xfrm>
            <a:off x="4398471" y="2726974"/>
            <a:ext cx="203096" cy="101133"/>
            <a:chOff x="2837591" y="3029533"/>
            <a:chExt cx="184245" cy="91746"/>
          </a:xfrm>
        </p:grpSpPr>
        <p:sp>
          <p:nvSpPr>
            <p:cNvPr id="43" name="フリーフォーム 42">
              <a:extLst>
                <a:ext uri="{FF2B5EF4-FFF2-40B4-BE49-F238E27FC236}">
                  <a16:creationId xmlns:a16="http://schemas.microsoft.com/office/drawing/2014/main" id="{4DEA97C2-E792-D4BB-43B1-36CAFAA230A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46" name="線">
              <a:extLst>
                <a:ext uri="{FF2B5EF4-FFF2-40B4-BE49-F238E27FC236}">
                  <a16:creationId xmlns:a16="http://schemas.microsoft.com/office/drawing/2014/main" id="{11428A1B-E223-C4BA-1CE9-3CE1EC7BB720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1" name="グループ化 50">
            <a:extLst>
              <a:ext uri="{FF2B5EF4-FFF2-40B4-BE49-F238E27FC236}">
                <a16:creationId xmlns:a16="http://schemas.microsoft.com/office/drawing/2014/main" id="{0A9C2173-79F3-E7B9-5272-479469C3F89E}"/>
              </a:ext>
            </a:extLst>
          </p:cNvPr>
          <p:cNvGrpSpPr/>
          <p:nvPr/>
        </p:nvGrpSpPr>
        <p:grpSpPr>
          <a:xfrm>
            <a:off x="5367587" y="2726144"/>
            <a:ext cx="203096" cy="101133"/>
            <a:chOff x="2837591" y="3029533"/>
            <a:chExt cx="184245" cy="91746"/>
          </a:xfrm>
        </p:grpSpPr>
        <p:sp>
          <p:nvSpPr>
            <p:cNvPr id="52" name="フリーフォーム 51">
              <a:extLst>
                <a:ext uri="{FF2B5EF4-FFF2-40B4-BE49-F238E27FC236}">
                  <a16:creationId xmlns:a16="http://schemas.microsoft.com/office/drawing/2014/main" id="{432487A7-C792-3476-3475-773231AFB5A9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53" name="線">
              <a:extLst>
                <a:ext uri="{FF2B5EF4-FFF2-40B4-BE49-F238E27FC236}">
                  <a16:creationId xmlns:a16="http://schemas.microsoft.com/office/drawing/2014/main" id="{EB50CE6A-05CE-268A-6C34-1636AED8E6D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57" name="グループ化 56">
            <a:extLst>
              <a:ext uri="{FF2B5EF4-FFF2-40B4-BE49-F238E27FC236}">
                <a16:creationId xmlns:a16="http://schemas.microsoft.com/office/drawing/2014/main" id="{4BA68C17-66EA-C0EE-5243-5B9566A2043D}"/>
              </a:ext>
            </a:extLst>
          </p:cNvPr>
          <p:cNvGrpSpPr/>
          <p:nvPr/>
        </p:nvGrpSpPr>
        <p:grpSpPr>
          <a:xfrm>
            <a:off x="5370998" y="2929455"/>
            <a:ext cx="203096" cy="101133"/>
            <a:chOff x="2837591" y="3029533"/>
            <a:chExt cx="184245" cy="91746"/>
          </a:xfrm>
        </p:grpSpPr>
        <p:sp>
          <p:nvSpPr>
            <p:cNvPr id="58" name="フリーフォーム 57">
              <a:extLst>
                <a:ext uri="{FF2B5EF4-FFF2-40B4-BE49-F238E27FC236}">
                  <a16:creationId xmlns:a16="http://schemas.microsoft.com/office/drawing/2014/main" id="{F3EE82B7-F9A2-0967-354E-9B4E5E10F3F1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59" name="線">
              <a:extLst>
                <a:ext uri="{FF2B5EF4-FFF2-40B4-BE49-F238E27FC236}">
                  <a16:creationId xmlns:a16="http://schemas.microsoft.com/office/drawing/2014/main" id="{1EFE54EA-9E80-24ED-0064-4E7993324ACD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81" name="線">
            <a:extLst>
              <a:ext uri="{FF2B5EF4-FFF2-40B4-BE49-F238E27FC236}">
                <a16:creationId xmlns:a16="http://schemas.microsoft.com/office/drawing/2014/main" id="{B692831E-7807-7DF7-7138-F1980D6F0DE2}"/>
              </a:ext>
            </a:extLst>
          </p:cNvPr>
          <p:cNvSpPr/>
          <p:nvPr/>
        </p:nvSpPr>
        <p:spPr>
          <a:xfrm flipH="1">
            <a:off x="6679538" y="2481416"/>
            <a:ext cx="32" cy="350741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2" name="線">
            <a:extLst>
              <a:ext uri="{FF2B5EF4-FFF2-40B4-BE49-F238E27FC236}">
                <a16:creationId xmlns:a16="http://schemas.microsoft.com/office/drawing/2014/main" id="{D7D9DE58-C05F-AD90-2FC4-11DE9C7ADA13}"/>
              </a:ext>
            </a:extLst>
          </p:cNvPr>
          <p:cNvSpPr/>
          <p:nvPr/>
        </p:nvSpPr>
        <p:spPr>
          <a:xfrm flipH="1">
            <a:off x="7055570" y="2471506"/>
            <a:ext cx="1191" cy="55474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1" name="ASIC QA…">
            <a:extLst>
              <a:ext uri="{FF2B5EF4-FFF2-40B4-BE49-F238E27FC236}">
                <a16:creationId xmlns:a16="http://schemas.microsoft.com/office/drawing/2014/main" id="{27E43C57-820D-7D27-03ED-D8B3168B5CD5}"/>
              </a:ext>
            </a:extLst>
          </p:cNvPr>
          <p:cNvSpPr/>
          <p:nvPr/>
        </p:nvSpPr>
        <p:spPr>
          <a:xfrm>
            <a:off x="6429215" y="2117565"/>
            <a:ext cx="850559" cy="407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Institute A</a:t>
            </a:r>
          </a:p>
        </p:txBody>
      </p:sp>
      <p:sp>
        <p:nvSpPr>
          <p:cNvPr id="111" name="ASIC QA…">
            <a:extLst>
              <a:ext uri="{FF2B5EF4-FFF2-40B4-BE49-F238E27FC236}">
                <a16:creationId xmlns:a16="http://schemas.microsoft.com/office/drawing/2014/main" id="{0FEC9A09-8386-52EB-E45F-70FED79FC420}"/>
              </a:ext>
            </a:extLst>
          </p:cNvPr>
          <p:cNvSpPr/>
          <p:nvPr/>
        </p:nvSpPr>
        <p:spPr>
          <a:xfrm>
            <a:off x="7361865" y="2124871"/>
            <a:ext cx="850559" cy="40768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ASIC QA</a:t>
            </a: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Institute B</a:t>
            </a:r>
          </a:p>
        </p:txBody>
      </p:sp>
      <p:sp>
        <p:nvSpPr>
          <p:cNvPr id="99" name="線">
            <a:extLst>
              <a:ext uri="{FF2B5EF4-FFF2-40B4-BE49-F238E27FC236}">
                <a16:creationId xmlns:a16="http://schemas.microsoft.com/office/drawing/2014/main" id="{F70DC7FF-3265-0FB5-669D-394274CD79A9}"/>
              </a:ext>
            </a:extLst>
          </p:cNvPr>
          <p:cNvSpPr/>
          <p:nvPr/>
        </p:nvSpPr>
        <p:spPr>
          <a:xfrm flipH="1">
            <a:off x="2281896" y="2467767"/>
            <a:ext cx="0" cy="96763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36" name="グループ化 135">
            <a:extLst>
              <a:ext uri="{FF2B5EF4-FFF2-40B4-BE49-F238E27FC236}">
                <a16:creationId xmlns:a16="http://schemas.microsoft.com/office/drawing/2014/main" id="{3539D663-94C2-FDA7-55D1-DA3991FA494A}"/>
              </a:ext>
            </a:extLst>
          </p:cNvPr>
          <p:cNvGrpSpPr/>
          <p:nvPr/>
        </p:nvGrpSpPr>
        <p:grpSpPr>
          <a:xfrm>
            <a:off x="3406746" y="3338872"/>
            <a:ext cx="203096" cy="101133"/>
            <a:chOff x="2837591" y="3029533"/>
            <a:chExt cx="184245" cy="91746"/>
          </a:xfrm>
        </p:grpSpPr>
        <p:sp>
          <p:nvSpPr>
            <p:cNvPr id="144" name="フリーフォーム 143">
              <a:extLst>
                <a:ext uri="{FF2B5EF4-FFF2-40B4-BE49-F238E27FC236}">
                  <a16:creationId xmlns:a16="http://schemas.microsoft.com/office/drawing/2014/main" id="{07E8CD1E-A07D-6312-DC6E-0D1F6918B16F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45" name="線">
              <a:extLst>
                <a:ext uri="{FF2B5EF4-FFF2-40B4-BE49-F238E27FC236}">
                  <a16:creationId xmlns:a16="http://schemas.microsoft.com/office/drawing/2014/main" id="{329C99D5-1E33-4FE3-7287-CBDA8F970D33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140" name="グループ化 139">
            <a:extLst>
              <a:ext uri="{FF2B5EF4-FFF2-40B4-BE49-F238E27FC236}">
                <a16:creationId xmlns:a16="http://schemas.microsoft.com/office/drawing/2014/main" id="{66D0353D-2BC8-8962-1E64-B2DEEFEA62BC}"/>
              </a:ext>
            </a:extLst>
          </p:cNvPr>
          <p:cNvGrpSpPr/>
          <p:nvPr/>
        </p:nvGrpSpPr>
        <p:grpSpPr>
          <a:xfrm>
            <a:off x="4395860" y="3338042"/>
            <a:ext cx="203096" cy="101133"/>
            <a:chOff x="2837591" y="3029533"/>
            <a:chExt cx="184245" cy="91746"/>
          </a:xfrm>
        </p:grpSpPr>
        <p:sp>
          <p:nvSpPr>
            <p:cNvPr id="141" name="フリーフォーム 140">
              <a:extLst>
                <a:ext uri="{FF2B5EF4-FFF2-40B4-BE49-F238E27FC236}">
                  <a16:creationId xmlns:a16="http://schemas.microsoft.com/office/drawing/2014/main" id="{1004016F-94C1-0235-9A1A-C63994D23928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43" name="線">
              <a:extLst>
                <a:ext uri="{FF2B5EF4-FFF2-40B4-BE49-F238E27FC236}">
                  <a16:creationId xmlns:a16="http://schemas.microsoft.com/office/drawing/2014/main" id="{D3D46DD8-89DC-10DF-7ED5-11A0CDB8F97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46" name="線">
            <a:extLst>
              <a:ext uri="{FF2B5EF4-FFF2-40B4-BE49-F238E27FC236}">
                <a16:creationId xmlns:a16="http://schemas.microsoft.com/office/drawing/2014/main" id="{6B900667-B074-2FE9-73EE-44FB725A9A82}"/>
              </a:ext>
            </a:extLst>
          </p:cNvPr>
          <p:cNvSpPr/>
          <p:nvPr/>
        </p:nvSpPr>
        <p:spPr>
          <a:xfrm>
            <a:off x="1322821" y="1678125"/>
            <a:ext cx="0" cy="195861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49" name="グループ化 148">
            <a:extLst>
              <a:ext uri="{FF2B5EF4-FFF2-40B4-BE49-F238E27FC236}">
                <a16:creationId xmlns:a16="http://schemas.microsoft.com/office/drawing/2014/main" id="{DBEB3A9E-D1D3-E132-5529-3939CA1EE4EB}"/>
              </a:ext>
            </a:extLst>
          </p:cNvPr>
          <p:cNvGrpSpPr/>
          <p:nvPr/>
        </p:nvGrpSpPr>
        <p:grpSpPr>
          <a:xfrm>
            <a:off x="3411249" y="3545347"/>
            <a:ext cx="203096" cy="101133"/>
            <a:chOff x="2837591" y="3029533"/>
            <a:chExt cx="184245" cy="91746"/>
          </a:xfrm>
        </p:grpSpPr>
        <p:sp>
          <p:nvSpPr>
            <p:cNvPr id="162" name="フリーフォーム 161">
              <a:extLst>
                <a:ext uri="{FF2B5EF4-FFF2-40B4-BE49-F238E27FC236}">
                  <a16:creationId xmlns:a16="http://schemas.microsoft.com/office/drawing/2014/main" id="{ED1C23B2-79A4-B774-E80F-9EB297B1AA8D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70" name="線">
              <a:extLst>
                <a:ext uri="{FF2B5EF4-FFF2-40B4-BE49-F238E27FC236}">
                  <a16:creationId xmlns:a16="http://schemas.microsoft.com/office/drawing/2014/main" id="{3CB3F173-5621-1002-DF22-60636A9EB50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71" name="線">
            <a:extLst>
              <a:ext uri="{FF2B5EF4-FFF2-40B4-BE49-F238E27FC236}">
                <a16:creationId xmlns:a16="http://schemas.microsoft.com/office/drawing/2014/main" id="{C336438E-06F5-A6E6-1E46-596BD3AA1C87}"/>
              </a:ext>
            </a:extLst>
          </p:cNvPr>
          <p:cNvSpPr/>
          <p:nvPr/>
        </p:nvSpPr>
        <p:spPr>
          <a:xfrm>
            <a:off x="386794" y="2602310"/>
            <a:ext cx="0" cy="1255869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72" name="線">
            <a:extLst>
              <a:ext uri="{FF2B5EF4-FFF2-40B4-BE49-F238E27FC236}">
                <a16:creationId xmlns:a16="http://schemas.microsoft.com/office/drawing/2014/main" id="{4913112C-1C36-D06C-7299-0A3EA167193C}"/>
              </a:ext>
            </a:extLst>
          </p:cNvPr>
          <p:cNvSpPr/>
          <p:nvPr/>
        </p:nvSpPr>
        <p:spPr>
          <a:xfrm flipV="1">
            <a:off x="375900" y="3858186"/>
            <a:ext cx="3140449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54" name="Interposer…">
            <a:extLst>
              <a:ext uri="{FF2B5EF4-FFF2-40B4-BE49-F238E27FC236}">
                <a16:creationId xmlns:a16="http://schemas.microsoft.com/office/drawing/2014/main" id="{EFA3E4C4-2512-4017-B86B-E4243F2A7C93}"/>
              </a:ext>
            </a:extLst>
          </p:cNvPr>
          <p:cNvSpPr/>
          <p:nvPr/>
        </p:nvSpPr>
        <p:spPr>
          <a:xfrm>
            <a:off x="380319" y="1368665"/>
            <a:ext cx="1901578" cy="550673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Interposer</a:t>
            </a: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Company</a:t>
            </a:r>
            <a:r>
              <a:rPr sz="992" dirty="0">
                <a:latin typeface="Avenir Next" panose="020B0503020202020204" pitchFamily="34" charset="0"/>
              </a:rPr>
              <a:t> </a:t>
            </a:r>
            <a:r>
              <a:rPr lang="en-US" sz="992" dirty="0">
                <a:latin typeface="Avenir Next" panose="020B0503020202020204" pitchFamily="34" charset="0"/>
              </a:rPr>
              <a:t>C</a:t>
            </a:r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7" name="グループ化 6">
            <a:extLst>
              <a:ext uri="{FF2B5EF4-FFF2-40B4-BE49-F238E27FC236}">
                <a16:creationId xmlns:a16="http://schemas.microsoft.com/office/drawing/2014/main" id="{640E3D93-8F5D-2F30-419F-719C8DFD56B5}"/>
              </a:ext>
            </a:extLst>
          </p:cNvPr>
          <p:cNvGrpSpPr/>
          <p:nvPr/>
        </p:nvGrpSpPr>
        <p:grpSpPr>
          <a:xfrm>
            <a:off x="4393296" y="3921262"/>
            <a:ext cx="203096" cy="101133"/>
            <a:chOff x="2837591" y="3029533"/>
            <a:chExt cx="184245" cy="91746"/>
          </a:xfrm>
        </p:grpSpPr>
        <p:sp>
          <p:nvSpPr>
            <p:cNvPr id="12" name="フリーフォーム 11">
              <a:extLst>
                <a:ext uri="{FF2B5EF4-FFF2-40B4-BE49-F238E27FC236}">
                  <a16:creationId xmlns:a16="http://schemas.microsoft.com/office/drawing/2014/main" id="{6B05AE5D-E945-CA92-7196-BC4EA9AF3643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3" name="線">
              <a:extLst>
                <a:ext uri="{FF2B5EF4-FFF2-40B4-BE49-F238E27FC236}">
                  <a16:creationId xmlns:a16="http://schemas.microsoft.com/office/drawing/2014/main" id="{C7B4F7A1-34E3-ADDD-6E9D-2222EF74435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grpSp>
        <p:nvGrpSpPr>
          <p:cNvPr id="8" name="グループ化 7">
            <a:extLst>
              <a:ext uri="{FF2B5EF4-FFF2-40B4-BE49-F238E27FC236}">
                <a16:creationId xmlns:a16="http://schemas.microsoft.com/office/drawing/2014/main" id="{9CBD27BE-D5AA-AFAE-84EB-8B64452D963B}"/>
              </a:ext>
            </a:extLst>
          </p:cNvPr>
          <p:cNvGrpSpPr/>
          <p:nvPr/>
        </p:nvGrpSpPr>
        <p:grpSpPr>
          <a:xfrm>
            <a:off x="5372911" y="3920432"/>
            <a:ext cx="203096" cy="101133"/>
            <a:chOff x="2837591" y="3029533"/>
            <a:chExt cx="184245" cy="91746"/>
          </a:xfrm>
        </p:grpSpPr>
        <p:sp>
          <p:nvSpPr>
            <p:cNvPr id="9" name="フリーフォーム 8">
              <a:extLst>
                <a:ext uri="{FF2B5EF4-FFF2-40B4-BE49-F238E27FC236}">
                  <a16:creationId xmlns:a16="http://schemas.microsoft.com/office/drawing/2014/main" id="{9848B04F-16DD-1A35-765D-025D7A0EBE3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11" name="線">
              <a:extLst>
                <a:ext uri="{FF2B5EF4-FFF2-40B4-BE49-F238E27FC236}">
                  <a16:creationId xmlns:a16="http://schemas.microsoft.com/office/drawing/2014/main" id="{1B69FB8D-8C53-A60F-68C6-E9F1C35973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15" name="線">
            <a:extLst>
              <a:ext uri="{FF2B5EF4-FFF2-40B4-BE49-F238E27FC236}">
                <a16:creationId xmlns:a16="http://schemas.microsoft.com/office/drawing/2014/main" id="{78019E69-E666-59AB-7A3C-D38A3A079653}"/>
              </a:ext>
            </a:extLst>
          </p:cNvPr>
          <p:cNvSpPr/>
          <p:nvPr/>
        </p:nvSpPr>
        <p:spPr>
          <a:xfrm flipH="1">
            <a:off x="9716608" y="1790292"/>
            <a:ext cx="13028" cy="2433478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6" name="線">
            <a:extLst>
              <a:ext uri="{FF2B5EF4-FFF2-40B4-BE49-F238E27FC236}">
                <a16:creationId xmlns:a16="http://schemas.microsoft.com/office/drawing/2014/main" id="{4107A398-2E6C-CF59-8E86-5CF85861C2E0}"/>
              </a:ext>
            </a:extLst>
          </p:cNvPr>
          <p:cNvSpPr/>
          <p:nvPr/>
        </p:nvSpPr>
        <p:spPr>
          <a:xfrm>
            <a:off x="8842667" y="2335529"/>
            <a:ext cx="7139" cy="169546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grpSp>
        <p:nvGrpSpPr>
          <p:cNvPr id="18" name="グループ化 17">
            <a:extLst>
              <a:ext uri="{FF2B5EF4-FFF2-40B4-BE49-F238E27FC236}">
                <a16:creationId xmlns:a16="http://schemas.microsoft.com/office/drawing/2014/main" id="{26DB4391-6BBA-327A-413D-FBE2B3B62DB8}"/>
              </a:ext>
            </a:extLst>
          </p:cNvPr>
          <p:cNvGrpSpPr/>
          <p:nvPr/>
        </p:nvGrpSpPr>
        <p:grpSpPr>
          <a:xfrm>
            <a:off x="5374346" y="4111738"/>
            <a:ext cx="203096" cy="101133"/>
            <a:chOff x="2837591" y="3029533"/>
            <a:chExt cx="184245" cy="91746"/>
          </a:xfrm>
        </p:grpSpPr>
        <p:sp>
          <p:nvSpPr>
            <p:cNvPr id="19" name="フリーフォーム 18">
              <a:extLst>
                <a:ext uri="{FF2B5EF4-FFF2-40B4-BE49-F238E27FC236}">
                  <a16:creationId xmlns:a16="http://schemas.microsoft.com/office/drawing/2014/main" id="{A9949E84-0CBD-80B7-3C84-0E6ABFBB8BB5}"/>
                </a:ext>
              </a:extLst>
            </p:cNvPr>
            <p:cNvSpPr/>
            <p:nvPr/>
          </p:nvSpPr>
          <p:spPr>
            <a:xfrm>
              <a:off x="2837591" y="3029533"/>
              <a:ext cx="184245" cy="91746"/>
            </a:xfrm>
            <a:custGeom>
              <a:avLst/>
              <a:gdLst>
                <a:gd name="connsiteX0" fmla="*/ 92122 w 184245"/>
                <a:gd name="connsiteY0" fmla="*/ 0 h 91746"/>
                <a:gd name="connsiteX1" fmla="*/ 177093 w 184245"/>
                <a:gd name="connsiteY1" fmla="*/ 56322 h 91746"/>
                <a:gd name="connsiteX2" fmla="*/ 184245 w 184245"/>
                <a:gd name="connsiteY2" fmla="*/ 91746 h 91746"/>
                <a:gd name="connsiteX3" fmla="*/ 0 w 184245"/>
                <a:gd name="connsiteY3" fmla="*/ 91746 h 91746"/>
                <a:gd name="connsiteX4" fmla="*/ 7151 w 184245"/>
                <a:gd name="connsiteY4" fmla="*/ 56322 h 91746"/>
                <a:gd name="connsiteX5" fmla="*/ 92122 w 184245"/>
                <a:gd name="connsiteY5" fmla="*/ 0 h 91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184245" h="91746">
                  <a:moveTo>
                    <a:pt x="92122" y="0"/>
                  </a:moveTo>
                  <a:cubicBezTo>
                    <a:pt x="130320" y="0"/>
                    <a:pt x="163094" y="23224"/>
                    <a:pt x="177093" y="56322"/>
                  </a:cubicBezTo>
                  <a:lnTo>
                    <a:pt x="184245" y="91746"/>
                  </a:lnTo>
                  <a:lnTo>
                    <a:pt x="0" y="91746"/>
                  </a:lnTo>
                  <a:lnTo>
                    <a:pt x="7151" y="56322"/>
                  </a:lnTo>
                  <a:cubicBezTo>
                    <a:pt x="21150" y="23224"/>
                    <a:pt x="53924" y="0"/>
                    <a:pt x="92122" y="0"/>
                  </a:cubicBezTo>
                  <a:close/>
                </a:path>
              </a:pathLst>
            </a:custGeom>
            <a:solidFill>
              <a:schemeClr val="bg1"/>
            </a:solidFill>
            <a:ln w="19050" cap="flat">
              <a:solidFill>
                <a:schemeClr val="tx1"/>
              </a:solidFill>
              <a:prstDash val="solid"/>
              <a:round/>
            </a:ln>
            <a:effectLst/>
          </p:spPr>
          <p:txBody>
            <a:bodyPr wrap="square" lIns="100795" tIns="100795" rIns="100795" bIns="100795" numCol="1" anchor="ctr">
              <a:noAutofit/>
            </a:bodyPr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  <p:sp>
          <p:nvSpPr>
            <p:cNvPr id="20" name="線">
              <a:extLst>
                <a:ext uri="{FF2B5EF4-FFF2-40B4-BE49-F238E27FC236}">
                  <a16:creationId xmlns:a16="http://schemas.microsoft.com/office/drawing/2014/main" id="{B9EED93D-B81D-904F-7A3F-0AD54320023F}"/>
                </a:ext>
              </a:extLst>
            </p:cNvPr>
            <p:cNvSpPr/>
            <p:nvPr/>
          </p:nvSpPr>
          <p:spPr>
            <a:xfrm flipV="1">
              <a:off x="2848037" y="3121279"/>
              <a:ext cx="162000" cy="0"/>
            </a:xfrm>
            <a:prstGeom prst="line">
              <a:avLst/>
            </a:prstGeom>
            <a:ln w="19050">
              <a:solidFill>
                <a:schemeClr val="bg1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21" name="線">
            <a:extLst>
              <a:ext uri="{FF2B5EF4-FFF2-40B4-BE49-F238E27FC236}">
                <a16:creationId xmlns:a16="http://schemas.microsoft.com/office/drawing/2014/main" id="{808BB1C6-DCD0-45AE-989E-CF8A0F022E2F}"/>
              </a:ext>
            </a:extLst>
          </p:cNvPr>
          <p:cNvSpPr/>
          <p:nvPr/>
        </p:nvSpPr>
        <p:spPr>
          <a:xfrm>
            <a:off x="5465688" y="4383594"/>
            <a:ext cx="5131446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2" name="線">
            <a:extLst>
              <a:ext uri="{FF2B5EF4-FFF2-40B4-BE49-F238E27FC236}">
                <a16:creationId xmlns:a16="http://schemas.microsoft.com/office/drawing/2014/main" id="{8A23140C-570F-9506-4C7F-4BDE5705E913}"/>
              </a:ext>
            </a:extLst>
          </p:cNvPr>
          <p:cNvSpPr/>
          <p:nvPr/>
        </p:nvSpPr>
        <p:spPr>
          <a:xfrm flipH="1">
            <a:off x="10590546" y="2329096"/>
            <a:ext cx="0" cy="206100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7" name="線">
            <a:extLst>
              <a:ext uri="{FF2B5EF4-FFF2-40B4-BE49-F238E27FC236}">
                <a16:creationId xmlns:a16="http://schemas.microsoft.com/office/drawing/2014/main" id="{64408AC3-A428-AF98-56BA-7E81F21C69F5}"/>
              </a:ext>
            </a:extLst>
          </p:cNvPr>
          <p:cNvSpPr/>
          <p:nvPr/>
        </p:nvSpPr>
        <p:spPr>
          <a:xfrm flipV="1">
            <a:off x="3511808" y="1920292"/>
            <a:ext cx="0" cy="389652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93" name="線">
            <a:extLst>
              <a:ext uri="{FF2B5EF4-FFF2-40B4-BE49-F238E27FC236}">
                <a16:creationId xmlns:a16="http://schemas.microsoft.com/office/drawing/2014/main" id="{2BE40C91-B488-3B30-F238-926F4D312110}"/>
              </a:ext>
            </a:extLst>
          </p:cNvPr>
          <p:cNvSpPr/>
          <p:nvPr/>
        </p:nvSpPr>
        <p:spPr>
          <a:xfrm flipV="1">
            <a:off x="4494093" y="1920290"/>
            <a:ext cx="0" cy="460728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88" name="線">
            <a:extLst>
              <a:ext uri="{FF2B5EF4-FFF2-40B4-BE49-F238E27FC236}">
                <a16:creationId xmlns:a16="http://schemas.microsoft.com/office/drawing/2014/main" id="{D275C0F1-6B48-D124-4F16-66314C10F9EB}"/>
              </a:ext>
            </a:extLst>
          </p:cNvPr>
          <p:cNvSpPr/>
          <p:nvPr/>
        </p:nvSpPr>
        <p:spPr>
          <a:xfrm flipV="1">
            <a:off x="5470226" y="1926091"/>
            <a:ext cx="0" cy="389653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08" name="Sensor QA/QC…">
            <a:extLst>
              <a:ext uri="{FF2B5EF4-FFF2-40B4-BE49-F238E27FC236}">
                <a16:creationId xmlns:a16="http://schemas.microsoft.com/office/drawing/2014/main" id="{2EDAF1C9-C798-0FA3-C599-58EFACD36212}"/>
              </a:ext>
            </a:extLst>
          </p:cNvPr>
          <p:cNvSpPr/>
          <p:nvPr/>
        </p:nvSpPr>
        <p:spPr>
          <a:xfrm>
            <a:off x="2746592" y="2121814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8" name="Module assembling…">
            <a:extLst>
              <a:ext uri="{FF2B5EF4-FFF2-40B4-BE49-F238E27FC236}">
                <a16:creationId xmlns:a16="http://schemas.microsoft.com/office/drawing/2014/main" id="{D4B4D524-6BDD-F07F-5671-E0C7B403BBA4}"/>
              </a:ext>
            </a:extLst>
          </p:cNvPr>
          <p:cNvSpPr/>
          <p:nvPr/>
        </p:nvSpPr>
        <p:spPr>
          <a:xfrm>
            <a:off x="3062837" y="4623998"/>
            <a:ext cx="927271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59" name="Module QA…">
            <a:extLst>
              <a:ext uri="{FF2B5EF4-FFF2-40B4-BE49-F238E27FC236}">
                <a16:creationId xmlns:a16="http://schemas.microsoft.com/office/drawing/2014/main" id="{00F072BD-B0D6-45B8-B734-90DCAF3B96E8}"/>
              </a:ext>
            </a:extLst>
          </p:cNvPr>
          <p:cNvSpPr/>
          <p:nvPr/>
        </p:nvSpPr>
        <p:spPr>
          <a:xfrm>
            <a:off x="3093935" y="5414218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60" name="Sensor QA/QC…">
            <a:extLst>
              <a:ext uri="{FF2B5EF4-FFF2-40B4-BE49-F238E27FC236}">
                <a16:creationId xmlns:a16="http://schemas.microsoft.com/office/drawing/2014/main" id="{49BA06B1-4742-35AC-79F6-B8D2241BD5ED}"/>
              </a:ext>
            </a:extLst>
          </p:cNvPr>
          <p:cNvSpPr/>
          <p:nvPr/>
        </p:nvSpPr>
        <p:spPr>
          <a:xfrm>
            <a:off x="3948313" y="2121814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109" name="Sensor Production…">
            <a:extLst>
              <a:ext uri="{FF2B5EF4-FFF2-40B4-BE49-F238E27FC236}">
                <a16:creationId xmlns:a16="http://schemas.microsoft.com/office/drawing/2014/main" id="{A10CB2C4-27D4-18C2-8DD6-25C258B272AD}"/>
              </a:ext>
            </a:extLst>
          </p:cNvPr>
          <p:cNvSpPr/>
          <p:nvPr/>
        </p:nvSpPr>
        <p:spPr>
          <a:xfrm>
            <a:off x="3084203" y="1368665"/>
            <a:ext cx="2826389" cy="55289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Production</a:t>
            </a:r>
          </a:p>
          <a:p>
            <a:pPr algn="ctr">
              <a:defRPr sz="2500" b="1"/>
            </a:pPr>
            <a:r>
              <a:rPr lang="en-US" sz="992" dirty="0">
                <a:latin typeface="Avenir Next" panose="020B0503020202020204" pitchFamily="34" charset="0"/>
              </a:rPr>
              <a:t>HAMAMATSU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32" name="Module assembling…">
            <a:extLst>
              <a:ext uri="{FF2B5EF4-FFF2-40B4-BE49-F238E27FC236}">
                <a16:creationId xmlns:a16="http://schemas.microsoft.com/office/drawing/2014/main" id="{85CF7C9C-1051-B5F8-3D3A-CBC37F68EF2C}"/>
              </a:ext>
            </a:extLst>
          </p:cNvPr>
          <p:cNvSpPr/>
          <p:nvPr/>
        </p:nvSpPr>
        <p:spPr>
          <a:xfrm>
            <a:off x="5014895" y="4630502"/>
            <a:ext cx="927272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33" name="Module QA…">
            <a:extLst>
              <a:ext uri="{FF2B5EF4-FFF2-40B4-BE49-F238E27FC236}">
                <a16:creationId xmlns:a16="http://schemas.microsoft.com/office/drawing/2014/main" id="{7C91E595-515C-3E4E-96A1-232AFBEC4D51}"/>
              </a:ext>
            </a:extLst>
          </p:cNvPr>
          <p:cNvSpPr/>
          <p:nvPr/>
        </p:nvSpPr>
        <p:spPr>
          <a:xfrm>
            <a:off x="5045994" y="5414218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161" name="Sensor QA/QC…">
            <a:extLst>
              <a:ext uri="{FF2B5EF4-FFF2-40B4-BE49-F238E27FC236}">
                <a16:creationId xmlns:a16="http://schemas.microsoft.com/office/drawing/2014/main" id="{A4A486D2-45AE-9037-85ED-FFB186905C86}"/>
              </a:ext>
            </a:extLst>
          </p:cNvPr>
          <p:cNvSpPr/>
          <p:nvPr/>
        </p:nvSpPr>
        <p:spPr>
          <a:xfrm>
            <a:off x="5150034" y="2121814"/>
            <a:ext cx="1098168" cy="465427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  <a:ln w="19050">
            <a:solidFill>
              <a:schemeClr val="accent2">
                <a:satOff val="-4966"/>
                <a:lumOff val="-10549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Sensor QA/QC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" name="Module assembling…">
            <a:extLst>
              <a:ext uri="{FF2B5EF4-FFF2-40B4-BE49-F238E27FC236}">
                <a16:creationId xmlns:a16="http://schemas.microsoft.com/office/drawing/2014/main" id="{4A304150-E311-2264-12C6-6DAECB25A769}"/>
              </a:ext>
            </a:extLst>
          </p:cNvPr>
          <p:cNvSpPr/>
          <p:nvPr/>
        </p:nvSpPr>
        <p:spPr>
          <a:xfrm>
            <a:off x="4044804" y="4623272"/>
            <a:ext cx="927271" cy="672954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>
            <a:solidFill>
              <a:schemeClr val="accent6"/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assembling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4" name="Module QA…">
            <a:extLst>
              <a:ext uri="{FF2B5EF4-FFF2-40B4-BE49-F238E27FC236}">
                <a16:creationId xmlns:a16="http://schemas.microsoft.com/office/drawing/2014/main" id="{8AEC2A93-949F-542C-52C2-BFD65918797E}"/>
              </a:ext>
            </a:extLst>
          </p:cNvPr>
          <p:cNvSpPr/>
          <p:nvPr/>
        </p:nvSpPr>
        <p:spPr>
          <a:xfrm>
            <a:off x="4069964" y="5414218"/>
            <a:ext cx="865074" cy="670228"/>
          </a:xfrm>
          <a:prstGeom prst="rect">
            <a:avLst/>
          </a:prstGeom>
          <a:solidFill>
            <a:schemeClr val="accent4">
              <a:lumOff val="24313"/>
            </a:schemeClr>
          </a:solidFill>
          <a:ln w="19050">
            <a:solidFill>
              <a:schemeClr val="accent4">
                <a:satOff val="-1335"/>
                <a:lumOff val="-10274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Module QA</a:t>
            </a:r>
          </a:p>
          <a:p>
            <a:pPr algn="ctr">
              <a:defRPr sz="2500" b="1"/>
            </a:pPr>
            <a:r>
              <a:rPr lang="en-US" altLang="ja-JP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latin typeface="Avenir Next" panose="020B0503020202020204" pitchFamily="34" charset="0"/>
            </a:endParaRPr>
          </a:p>
        </p:txBody>
      </p:sp>
      <p:grpSp>
        <p:nvGrpSpPr>
          <p:cNvPr id="38" name="グループ化 37">
            <a:extLst>
              <a:ext uri="{FF2B5EF4-FFF2-40B4-BE49-F238E27FC236}">
                <a16:creationId xmlns:a16="http://schemas.microsoft.com/office/drawing/2014/main" id="{A7FE18F0-442F-50D2-2F94-767ABB1D1E13}"/>
              </a:ext>
            </a:extLst>
          </p:cNvPr>
          <p:cNvGrpSpPr/>
          <p:nvPr/>
        </p:nvGrpSpPr>
        <p:grpSpPr>
          <a:xfrm>
            <a:off x="9106446" y="1842991"/>
            <a:ext cx="1293331" cy="488904"/>
            <a:chOff x="8276525" y="2149630"/>
            <a:chExt cx="1173286" cy="443525"/>
          </a:xfrm>
        </p:grpSpPr>
        <p:sp>
          <p:nvSpPr>
            <p:cNvPr id="33" name="線">
              <a:extLst>
                <a:ext uri="{FF2B5EF4-FFF2-40B4-BE49-F238E27FC236}">
                  <a16:creationId xmlns:a16="http://schemas.microsoft.com/office/drawing/2014/main" id="{60920471-E609-69A4-D080-AFB1513629DB}"/>
                </a:ext>
              </a:extLst>
            </p:cNvPr>
            <p:cNvSpPr/>
            <p:nvPr/>
          </p:nvSpPr>
          <p:spPr>
            <a:xfrm>
              <a:off x="9111694" y="2178855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>
                <a:latin typeface="Avenir Next" panose="020B0503020202020204" pitchFamily="34" charset="0"/>
              </a:endParaRPr>
            </a:p>
          </p:txBody>
        </p:sp>
        <p:sp>
          <p:nvSpPr>
            <p:cNvPr id="30" name="線">
              <a:extLst>
                <a:ext uri="{FF2B5EF4-FFF2-40B4-BE49-F238E27FC236}">
                  <a16:creationId xmlns:a16="http://schemas.microsoft.com/office/drawing/2014/main" id="{A0C67D07-8A77-37E2-605B-4B34FA9B7CA9}"/>
                </a:ext>
              </a:extLst>
            </p:cNvPr>
            <p:cNvSpPr/>
            <p:nvPr/>
          </p:nvSpPr>
          <p:spPr>
            <a:xfrm flipH="1">
              <a:off x="8276525" y="2149630"/>
              <a:ext cx="338117" cy="414300"/>
            </a:xfrm>
            <a:prstGeom prst="line">
              <a:avLst/>
            </a:prstGeom>
            <a:ln w="19050">
              <a:solidFill>
                <a:srgbClr val="000000"/>
              </a:solidFill>
            </a:ln>
          </p:spPr>
          <p:txBody>
            <a:bodyPr tIns="100795" bIns="100795"/>
            <a:lstStyle/>
            <a:p>
              <a:endParaRPr sz="992" dirty="0">
                <a:latin typeface="Avenir Next" panose="020B0503020202020204" pitchFamily="34" charset="0"/>
              </a:endParaRPr>
            </a:p>
          </p:txBody>
        </p:sp>
      </p:grpSp>
      <p:sp>
        <p:nvSpPr>
          <p:cNvPr id="95" name="FPC Production…">
            <a:extLst>
              <a:ext uri="{FF2B5EF4-FFF2-40B4-BE49-F238E27FC236}">
                <a16:creationId xmlns:a16="http://schemas.microsoft.com/office/drawing/2014/main" id="{24CA4961-4AE2-4762-3573-EE7B7EDCB2E3}"/>
              </a:ext>
            </a:extLst>
          </p:cNvPr>
          <p:cNvSpPr/>
          <p:nvPr/>
        </p:nvSpPr>
        <p:spPr>
          <a:xfrm>
            <a:off x="9106450" y="1368665"/>
            <a:ext cx="1189984" cy="552892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satOff val="-6843"/>
                <a:lumOff val="-10705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FPC Production</a:t>
            </a:r>
          </a:p>
          <a:p>
            <a:pPr algn="ctr">
              <a:defRPr sz="2500" b="1"/>
            </a:pPr>
            <a:r>
              <a:rPr sz="992" dirty="0">
                <a:latin typeface="Avenir Next" panose="020B0503020202020204" pitchFamily="34" charset="0"/>
              </a:rPr>
              <a:t>Company </a:t>
            </a:r>
            <a:r>
              <a:rPr lang="en-US" sz="992" dirty="0">
                <a:latin typeface="Avenir Next" panose="020B0503020202020204" pitchFamily="34" charset="0"/>
              </a:rPr>
              <a:t>D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4" name="Mechanical…">
            <a:extLst>
              <a:ext uri="{FF2B5EF4-FFF2-40B4-BE49-F238E27FC236}">
                <a16:creationId xmlns:a16="http://schemas.microsoft.com/office/drawing/2014/main" id="{25A706B3-716F-55F6-461F-ED0A2908108E}"/>
              </a:ext>
            </a:extLst>
          </p:cNvPr>
          <p:cNvSpPr/>
          <p:nvPr/>
        </p:nvSpPr>
        <p:spPr>
          <a:xfrm>
            <a:off x="3867444" y="6317467"/>
            <a:ext cx="1259754" cy="578909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Module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Check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altLang="ja-JP" sz="992" dirty="0">
                <a:latin typeface="Avenir Next" panose="020B0503020202020204" pitchFamily="34" charset="0"/>
              </a:rPr>
              <a:t>Purdue /BNL</a:t>
            </a:r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" name="Sensor QA/QC…">
            <a:extLst>
              <a:ext uri="{FF2B5EF4-FFF2-40B4-BE49-F238E27FC236}">
                <a16:creationId xmlns:a16="http://schemas.microsoft.com/office/drawing/2014/main" id="{5F88BE36-F9F5-38FF-211E-C42007F4185C}"/>
              </a:ext>
            </a:extLst>
          </p:cNvPr>
          <p:cNvSpPr/>
          <p:nvPr/>
        </p:nvSpPr>
        <p:spPr>
          <a:xfrm>
            <a:off x="8384781" y="2123653"/>
            <a:ext cx="845234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FPC QA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3" name="Sensor QA/QC…">
            <a:extLst>
              <a:ext uri="{FF2B5EF4-FFF2-40B4-BE49-F238E27FC236}">
                <a16:creationId xmlns:a16="http://schemas.microsoft.com/office/drawing/2014/main" id="{1458C4FA-431D-B67B-A142-6F9F797C8994}"/>
              </a:ext>
            </a:extLst>
          </p:cNvPr>
          <p:cNvSpPr/>
          <p:nvPr/>
        </p:nvSpPr>
        <p:spPr>
          <a:xfrm>
            <a:off x="9307008" y="2123653"/>
            <a:ext cx="845255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7" name="Sensor QA/QC…">
            <a:extLst>
              <a:ext uri="{FF2B5EF4-FFF2-40B4-BE49-F238E27FC236}">
                <a16:creationId xmlns:a16="http://schemas.microsoft.com/office/drawing/2014/main" id="{07C770AB-5382-7615-1322-49F33B461EDB}"/>
              </a:ext>
            </a:extLst>
          </p:cNvPr>
          <p:cNvSpPr/>
          <p:nvPr/>
        </p:nvSpPr>
        <p:spPr>
          <a:xfrm>
            <a:off x="10229256" y="2123653"/>
            <a:ext cx="845255" cy="46542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FPC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5" name="Sensor QA/QC…">
            <a:extLst>
              <a:ext uri="{FF2B5EF4-FFF2-40B4-BE49-F238E27FC236}">
                <a16:creationId xmlns:a16="http://schemas.microsoft.com/office/drawing/2014/main" id="{A866427A-B501-1A23-BB63-8EFCF05234BD}"/>
              </a:ext>
            </a:extLst>
          </p:cNvPr>
          <p:cNvSpPr/>
          <p:nvPr/>
        </p:nvSpPr>
        <p:spPr>
          <a:xfrm>
            <a:off x="-9005" y="2125824"/>
            <a:ext cx="845234" cy="555567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sz="992" dirty="0">
                <a:latin typeface="Avenir Next" panose="020B0503020202020204" pitchFamily="34" charset="0"/>
              </a:rPr>
              <a:t>Interposer QA</a:t>
            </a:r>
            <a:endParaRPr sz="992" dirty="0">
              <a:latin typeface="Avenir Next" panose="020B0503020202020204" pitchFamily="34" charset="0"/>
            </a:endParaRP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Hiroshima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6" name="Sensor QA/QC…">
            <a:extLst>
              <a:ext uri="{FF2B5EF4-FFF2-40B4-BE49-F238E27FC236}">
                <a16:creationId xmlns:a16="http://schemas.microsoft.com/office/drawing/2014/main" id="{740A879C-6381-7E46-B245-F14D5DE2FA12}"/>
              </a:ext>
            </a:extLst>
          </p:cNvPr>
          <p:cNvSpPr/>
          <p:nvPr/>
        </p:nvSpPr>
        <p:spPr>
          <a:xfrm>
            <a:off x="913222" y="2125826"/>
            <a:ext cx="845255" cy="5555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RIKEN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37" name="Sensor QA/QC…">
            <a:extLst>
              <a:ext uri="{FF2B5EF4-FFF2-40B4-BE49-F238E27FC236}">
                <a16:creationId xmlns:a16="http://schemas.microsoft.com/office/drawing/2014/main" id="{DE3FA547-035E-DC25-B80A-6FCAE0A8633C}"/>
              </a:ext>
            </a:extLst>
          </p:cNvPr>
          <p:cNvSpPr/>
          <p:nvPr/>
        </p:nvSpPr>
        <p:spPr>
          <a:xfrm>
            <a:off x="1835471" y="2125826"/>
            <a:ext cx="845255" cy="555566"/>
          </a:xfrm>
          <a:prstGeom prst="rect">
            <a:avLst/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chemeClr val="accent5">
                <a:lumMod val="75000"/>
              </a:schemeClr>
            </a:solidFill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tIns="100795" bIns="100795" anchor="ctr"/>
          <a:lstStyle/>
          <a:p>
            <a:pPr algn="ctr">
              <a:defRPr sz="2500"/>
            </a:pPr>
            <a:r>
              <a:rPr lang="en-US" altLang="ja-JP" sz="992" dirty="0">
                <a:latin typeface="Avenir Next" panose="020B0503020202020204" pitchFamily="34" charset="0"/>
              </a:rPr>
              <a:t>Interposer QA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UCSC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48" name="線">
            <a:extLst>
              <a:ext uri="{FF2B5EF4-FFF2-40B4-BE49-F238E27FC236}">
                <a16:creationId xmlns:a16="http://schemas.microsoft.com/office/drawing/2014/main" id="{C3419BE7-880D-6553-ECE2-B13D72236F1B}"/>
              </a:ext>
            </a:extLst>
          </p:cNvPr>
          <p:cNvSpPr/>
          <p:nvPr/>
        </p:nvSpPr>
        <p:spPr>
          <a:xfrm flipV="1">
            <a:off x="1012989" y="5668126"/>
            <a:ext cx="56" cy="956384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>
              <a:latin typeface="Avenir Next" panose="020B0503020202020204" pitchFamily="34" charset="0"/>
            </a:endParaRPr>
          </a:p>
        </p:txBody>
      </p:sp>
      <p:sp>
        <p:nvSpPr>
          <p:cNvPr id="101" name="Mechanical…">
            <a:extLst>
              <a:ext uri="{FF2B5EF4-FFF2-40B4-BE49-F238E27FC236}">
                <a16:creationId xmlns:a16="http://schemas.microsoft.com/office/drawing/2014/main" id="{504C7D4D-1FFB-8F48-35AF-1D326EC58872}"/>
              </a:ext>
            </a:extLst>
          </p:cNvPr>
          <p:cNvSpPr/>
          <p:nvPr/>
        </p:nvSpPr>
        <p:spPr>
          <a:xfrm>
            <a:off x="132296" y="5263927"/>
            <a:ext cx="1765543" cy="552892"/>
          </a:xfrm>
          <a:prstGeom prst="rect">
            <a:avLst/>
          </a:prstGeom>
          <a:solidFill>
            <a:schemeClr val="accent3">
              <a:lumMod val="40000"/>
              <a:lumOff val="60000"/>
            </a:schemeClr>
          </a:solidFill>
          <a:ln w="19050" cap="flat">
            <a:solidFill>
              <a:schemeClr val="accent6"/>
            </a:solidFill>
            <a:prstDash val="solid"/>
            <a:round/>
          </a:ln>
          <a:effectLst/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100795" tIns="100795" rIns="100795" bIns="100795" numCol="1" anchor="ctr">
            <a:noAutofit/>
          </a:bodyPr>
          <a:lstStyle/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Mechanical</a:t>
            </a:r>
          </a:p>
          <a:p>
            <a:pPr algn="ctr">
              <a:defRPr sz="2500"/>
            </a:pPr>
            <a:r>
              <a:rPr sz="992" dirty="0">
                <a:latin typeface="Avenir Next" panose="020B0503020202020204" pitchFamily="34" charset="0"/>
              </a:rPr>
              <a:t>Production</a:t>
            </a:r>
          </a:p>
          <a:p>
            <a:pPr algn="ctr">
              <a:defRPr sz="2500" b="1"/>
            </a:pPr>
            <a:r>
              <a:rPr lang="en-US" sz="992" dirty="0">
                <a:solidFill>
                  <a:srgbClr val="FF0000"/>
                </a:solidFill>
                <a:latin typeface="Avenir Next" panose="020B0503020202020204" pitchFamily="34" charset="0"/>
              </a:rPr>
              <a:t>Purdue/Academia Sinica</a:t>
            </a:r>
            <a:endParaRPr sz="992" dirty="0">
              <a:solidFill>
                <a:srgbClr val="FF0000"/>
              </a:solidFill>
              <a:latin typeface="Avenir Next" panose="020B0503020202020204" pitchFamily="34" charset="0"/>
            </a:endParaRPr>
          </a:p>
        </p:txBody>
      </p:sp>
      <p:sp>
        <p:nvSpPr>
          <p:cNvPr id="25" name="線">
            <a:extLst>
              <a:ext uri="{FF2B5EF4-FFF2-40B4-BE49-F238E27FC236}">
                <a16:creationId xmlns:a16="http://schemas.microsoft.com/office/drawing/2014/main" id="{258E4F39-52E2-AB73-9509-0A66F8F00DDD}"/>
              </a:ext>
            </a:extLst>
          </p:cNvPr>
          <p:cNvSpPr/>
          <p:nvPr/>
        </p:nvSpPr>
        <p:spPr>
          <a:xfrm flipV="1">
            <a:off x="5569683" y="2823659"/>
            <a:ext cx="1114645" cy="515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6" name="線">
            <a:extLst>
              <a:ext uri="{FF2B5EF4-FFF2-40B4-BE49-F238E27FC236}">
                <a16:creationId xmlns:a16="http://schemas.microsoft.com/office/drawing/2014/main" id="{FE56F288-FFA9-B391-4AC1-AEEF8BE94010}"/>
              </a:ext>
            </a:extLst>
          </p:cNvPr>
          <p:cNvSpPr/>
          <p:nvPr/>
        </p:nvSpPr>
        <p:spPr>
          <a:xfrm flipV="1">
            <a:off x="4607021" y="2825653"/>
            <a:ext cx="761011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28" name="線">
            <a:extLst>
              <a:ext uri="{FF2B5EF4-FFF2-40B4-BE49-F238E27FC236}">
                <a16:creationId xmlns:a16="http://schemas.microsoft.com/office/drawing/2014/main" id="{8835ACBB-CCF3-1065-4AA0-86805B05E9F2}"/>
              </a:ext>
            </a:extLst>
          </p:cNvPr>
          <p:cNvSpPr/>
          <p:nvPr/>
        </p:nvSpPr>
        <p:spPr>
          <a:xfrm>
            <a:off x="4484453" y="3029750"/>
            <a:ext cx="883483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31" name="線">
            <a:extLst>
              <a:ext uri="{FF2B5EF4-FFF2-40B4-BE49-F238E27FC236}">
                <a16:creationId xmlns:a16="http://schemas.microsoft.com/office/drawing/2014/main" id="{902F2FE2-6486-74CC-C9B3-E15A3126020F}"/>
              </a:ext>
            </a:extLst>
          </p:cNvPr>
          <p:cNvSpPr/>
          <p:nvPr/>
        </p:nvSpPr>
        <p:spPr>
          <a:xfrm flipV="1">
            <a:off x="5569202" y="3029749"/>
            <a:ext cx="149336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32" name="線">
            <a:extLst>
              <a:ext uri="{FF2B5EF4-FFF2-40B4-BE49-F238E27FC236}">
                <a16:creationId xmlns:a16="http://schemas.microsoft.com/office/drawing/2014/main" id="{9A84361B-2D23-CB12-A1B0-0169970BAD3C}"/>
              </a:ext>
            </a:extLst>
          </p:cNvPr>
          <p:cNvSpPr/>
          <p:nvPr/>
        </p:nvSpPr>
        <p:spPr>
          <a:xfrm>
            <a:off x="4606506" y="3440380"/>
            <a:ext cx="869865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49" name="線">
            <a:extLst>
              <a:ext uri="{FF2B5EF4-FFF2-40B4-BE49-F238E27FC236}">
                <a16:creationId xmlns:a16="http://schemas.microsoft.com/office/drawing/2014/main" id="{8C15C24C-B1B2-2347-EC67-D6DFC3788111}"/>
              </a:ext>
            </a:extLst>
          </p:cNvPr>
          <p:cNvSpPr/>
          <p:nvPr/>
        </p:nvSpPr>
        <p:spPr>
          <a:xfrm flipV="1">
            <a:off x="3605726" y="3440380"/>
            <a:ext cx="801188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0" name="線">
            <a:extLst>
              <a:ext uri="{FF2B5EF4-FFF2-40B4-BE49-F238E27FC236}">
                <a16:creationId xmlns:a16="http://schemas.microsoft.com/office/drawing/2014/main" id="{B1BEE770-6B99-F2A0-7049-0C4F94F5285C}"/>
              </a:ext>
            </a:extLst>
          </p:cNvPr>
          <p:cNvSpPr/>
          <p:nvPr/>
        </p:nvSpPr>
        <p:spPr>
          <a:xfrm flipV="1">
            <a:off x="2271396" y="3438905"/>
            <a:ext cx="114973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5" name="線">
            <a:extLst>
              <a:ext uri="{FF2B5EF4-FFF2-40B4-BE49-F238E27FC236}">
                <a16:creationId xmlns:a16="http://schemas.microsoft.com/office/drawing/2014/main" id="{5557E3CF-509A-7E43-C49C-507CEE3BCFCF}"/>
              </a:ext>
            </a:extLst>
          </p:cNvPr>
          <p:cNvSpPr/>
          <p:nvPr/>
        </p:nvSpPr>
        <p:spPr>
          <a:xfrm flipV="1">
            <a:off x="3611357" y="3644480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56" name="線">
            <a:extLst>
              <a:ext uri="{FF2B5EF4-FFF2-40B4-BE49-F238E27FC236}">
                <a16:creationId xmlns:a16="http://schemas.microsoft.com/office/drawing/2014/main" id="{FE19F872-91D1-1597-27E6-12C9613DB4E3}"/>
              </a:ext>
            </a:extLst>
          </p:cNvPr>
          <p:cNvSpPr/>
          <p:nvPr/>
        </p:nvSpPr>
        <p:spPr>
          <a:xfrm flipV="1">
            <a:off x="1311917" y="3644480"/>
            <a:ext cx="2109212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2" name="線">
            <a:extLst>
              <a:ext uri="{FF2B5EF4-FFF2-40B4-BE49-F238E27FC236}">
                <a16:creationId xmlns:a16="http://schemas.microsoft.com/office/drawing/2014/main" id="{01D52E5A-B039-F25A-A3CA-881BAA5664F2}"/>
              </a:ext>
            </a:extLst>
          </p:cNvPr>
          <p:cNvSpPr/>
          <p:nvPr/>
        </p:nvSpPr>
        <p:spPr>
          <a:xfrm>
            <a:off x="5569202" y="4022949"/>
            <a:ext cx="3280604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4" name="線">
            <a:extLst>
              <a:ext uri="{FF2B5EF4-FFF2-40B4-BE49-F238E27FC236}">
                <a16:creationId xmlns:a16="http://schemas.microsoft.com/office/drawing/2014/main" id="{D9E3D7FF-92BD-6EFB-8917-4A55859F601C}"/>
              </a:ext>
            </a:extLst>
          </p:cNvPr>
          <p:cNvSpPr/>
          <p:nvPr/>
        </p:nvSpPr>
        <p:spPr>
          <a:xfrm flipV="1">
            <a:off x="4493671" y="4212642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5" name="線">
            <a:extLst>
              <a:ext uri="{FF2B5EF4-FFF2-40B4-BE49-F238E27FC236}">
                <a16:creationId xmlns:a16="http://schemas.microsoft.com/office/drawing/2014/main" id="{A9F3A35C-9A13-2D04-16BD-4079D1CC4AE1}"/>
              </a:ext>
            </a:extLst>
          </p:cNvPr>
          <p:cNvSpPr/>
          <p:nvPr/>
        </p:nvSpPr>
        <p:spPr>
          <a:xfrm>
            <a:off x="5569202" y="4217180"/>
            <a:ext cx="4147397" cy="0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6" name="線">
            <a:extLst>
              <a:ext uri="{FF2B5EF4-FFF2-40B4-BE49-F238E27FC236}">
                <a16:creationId xmlns:a16="http://schemas.microsoft.com/office/drawing/2014/main" id="{1F1646F2-7808-DE31-A0E7-0FF5D5A3DDAF}"/>
              </a:ext>
            </a:extLst>
          </p:cNvPr>
          <p:cNvSpPr/>
          <p:nvPr/>
        </p:nvSpPr>
        <p:spPr>
          <a:xfrm flipV="1">
            <a:off x="3511903" y="4021002"/>
            <a:ext cx="882734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8" name="線">
            <a:extLst>
              <a:ext uri="{FF2B5EF4-FFF2-40B4-BE49-F238E27FC236}">
                <a16:creationId xmlns:a16="http://schemas.microsoft.com/office/drawing/2014/main" id="{9CEC7AB1-B521-22A1-CBD4-A1BA356A063B}"/>
              </a:ext>
            </a:extLst>
          </p:cNvPr>
          <p:cNvSpPr/>
          <p:nvPr/>
        </p:nvSpPr>
        <p:spPr>
          <a:xfrm flipV="1">
            <a:off x="4583696" y="4027275"/>
            <a:ext cx="792701" cy="1947"/>
          </a:xfrm>
          <a:prstGeom prst="line">
            <a:avLst/>
          </a:prstGeom>
          <a:ln w="19050">
            <a:solidFill>
              <a:srgbClr val="000000"/>
            </a:solidFill>
          </a:ln>
        </p:spPr>
        <p:txBody>
          <a:bodyPr tIns="100795" bIns="100795"/>
          <a:lstStyle/>
          <a:p>
            <a:endParaRPr sz="992" dirty="0">
              <a:latin typeface="Avenir Next" panose="020B0503020202020204" pitchFamily="34" charset="0"/>
            </a:endParaRPr>
          </a:p>
        </p:txBody>
      </p:sp>
      <p:sp>
        <p:nvSpPr>
          <p:cNvPr id="6" name="スライド番号プレースホルダー 5">
            <a:extLst>
              <a:ext uri="{FF2B5EF4-FFF2-40B4-BE49-F238E27FC236}">
                <a16:creationId xmlns:a16="http://schemas.microsoft.com/office/drawing/2014/main" id="{D46DE091-5695-60E7-4B5A-42664B01D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64241" y="6889497"/>
            <a:ext cx="671988" cy="503978"/>
          </a:xfrm>
        </p:spPr>
        <p:txBody>
          <a:bodyPr/>
          <a:lstStyle/>
          <a:p>
            <a:r>
              <a:rPr kumimoji="1" lang="en-US" altLang="ja-JP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214077264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740796"/>
          </a:xfrm>
        </p:spPr>
        <p:txBody>
          <a:bodyPr>
            <a:normAutofit fontScale="90000"/>
          </a:bodyPr>
          <a:lstStyle/>
          <a:p>
            <a:r>
              <a:rPr lang="en-US" dirty="0"/>
              <a:t>Discussion with FCFD developers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9071850" y="6358496"/>
            <a:ext cx="3639939" cy="524977"/>
          </a:xfrm>
        </p:spPr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37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311175" y="1280273"/>
            <a:ext cx="8136904" cy="5355445"/>
          </a:xfrm>
        </p:spPr>
        <p:txBody>
          <a:bodyPr/>
          <a:lstStyle/>
          <a:p>
            <a:r>
              <a:rPr lang="en-US" dirty="0"/>
              <a:t>Fan-in lines can be an issue for the chip readout, degrade the signal and introduce extra capacitance</a:t>
            </a:r>
          </a:p>
          <a:p>
            <a:r>
              <a:rPr lang="en-US" dirty="0"/>
              <a:t>Solution: use 4 chips per 2 half-sensors, long and narrow with same pitch as sensor</a:t>
            </a:r>
          </a:p>
          <a:p>
            <a:pPr lvl="1"/>
            <a:r>
              <a:rPr lang="en-US" dirty="0"/>
              <a:t>Direct connection to sensor</a:t>
            </a:r>
          </a:p>
          <a:p>
            <a:r>
              <a:rPr lang="en-US" dirty="0"/>
              <a:t>4 chips will be condensed in only one set of lines, no increase in connections</a:t>
            </a:r>
          </a:p>
          <a:p>
            <a:pPr lvl="1"/>
            <a:endParaRPr lang="en-US" dirty="0"/>
          </a:p>
          <a:p>
            <a:r>
              <a:rPr lang="en-US" dirty="0"/>
              <a:t>Stavelet design remains the same, we can’t split in the middle the interposer (need lines between chips)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8952135" y="539477"/>
            <a:ext cx="3430326" cy="284561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54" t="28625" r="21812" b="1840"/>
          <a:stretch/>
        </p:blipFill>
        <p:spPr>
          <a:xfrm>
            <a:off x="8952135" y="3995861"/>
            <a:ext cx="3430326" cy="2845611"/>
          </a:xfrm>
          <a:prstGeom prst="rect">
            <a:avLst/>
          </a:prstGeom>
        </p:spPr>
      </p:pic>
      <p:sp>
        <p:nvSpPr>
          <p:cNvPr id="9" name="Down Arrow 8"/>
          <p:cNvSpPr/>
          <p:nvPr/>
        </p:nvSpPr>
        <p:spPr>
          <a:xfrm>
            <a:off x="10207743" y="3264514"/>
            <a:ext cx="792088" cy="86555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/>
          <p:cNvSpPr/>
          <p:nvPr/>
        </p:nvSpPr>
        <p:spPr>
          <a:xfrm>
            <a:off x="9888239" y="4321735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/>
              <a:t>FCFD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9888239" y="5528726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10896351" y="4349127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10896351" y="5545871"/>
            <a:ext cx="432048" cy="1096931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0032255" y="755501"/>
            <a:ext cx="1152128" cy="807182"/>
          </a:xfrm>
          <a:prstGeom prst="ellipse">
            <a:avLst/>
          </a:prstGeom>
          <a:noFill/>
          <a:ln w="571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Down Arrow 14"/>
          <p:cNvSpPr/>
          <p:nvPr/>
        </p:nvSpPr>
        <p:spPr>
          <a:xfrm rot="10800000">
            <a:off x="10956656" y="5158026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Down Arrow 15"/>
          <p:cNvSpPr/>
          <p:nvPr/>
        </p:nvSpPr>
        <p:spPr>
          <a:xfrm rot="5400000">
            <a:off x="10423767" y="4350653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Down Arrow 16"/>
          <p:cNvSpPr/>
          <p:nvPr/>
        </p:nvSpPr>
        <p:spPr>
          <a:xfrm>
            <a:off x="9955715" y="5142582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9955715" y="6445533"/>
            <a:ext cx="360040" cy="576064"/>
          </a:xfrm>
          <a:prstGeom prst="downArrow">
            <a:avLst/>
          </a:prstGeom>
          <a:solidFill>
            <a:srgbClr val="00B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9841210" y="7033140"/>
            <a:ext cx="8054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To FPC</a:t>
            </a:r>
          </a:p>
        </p:txBody>
      </p:sp>
    </p:spTree>
    <p:extLst>
      <p:ext uri="{BB962C8B-B14F-4D97-AF65-F5344CB8AC3E}">
        <p14:creationId xmlns:p14="http://schemas.microsoft.com/office/powerpoint/2010/main" val="550302344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131853"/>
            <a:ext cx="12240588" cy="810222"/>
          </a:xfrm>
        </p:spPr>
        <p:txBody>
          <a:bodyPr>
            <a:normAutofit fontScale="90000"/>
          </a:bodyPr>
          <a:lstStyle/>
          <a:p>
            <a:r>
              <a:rPr lang="en-US" dirty="0"/>
              <a:t>Test Si heater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0923C804-CF38-4A22-A1EE-983A3A2A8B4A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38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455191" y="1043534"/>
            <a:ext cx="6984776" cy="1872208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1x1 cm size, 20 in SC right now</a:t>
            </a:r>
          </a:p>
          <a:p>
            <a:r>
              <a:rPr lang="en-US" dirty="0"/>
              <a:t>9 needed for the design</a:t>
            </a:r>
          </a:p>
          <a:p>
            <a:r>
              <a:rPr lang="en-US" dirty="0"/>
              <a:t>Each one need 1 line for heaters and 5 (?) for sensors </a:t>
            </a:r>
          </a:p>
          <a:p>
            <a:r>
              <a:rPr lang="en-US" dirty="0"/>
              <a:t>Has 2 sensors, one for absolute (less precise) and one for relative (more precise)</a:t>
            </a:r>
          </a:p>
          <a:p>
            <a:endParaRPr lang="en-US" dirty="0"/>
          </a:p>
        </p:txBody>
      </p:sp>
      <p:pic>
        <p:nvPicPr>
          <p:cNvPr id="7" name="Picture 2" descr="https://www.topline.tv/images/PST6_Schematic_Thermal_Die_500x5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5951" y="209937"/>
            <a:ext cx="5487529" cy="55229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s://www.topline.tv/images/PST6_Thermal_Die_300x425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2116" y="3034361"/>
            <a:ext cx="2656079" cy="37981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9" name="Group 8"/>
          <p:cNvGrpSpPr/>
          <p:nvPr/>
        </p:nvGrpSpPr>
        <p:grpSpPr>
          <a:xfrm>
            <a:off x="5351735" y="5962439"/>
            <a:ext cx="7537008" cy="565315"/>
            <a:chOff x="551031" y="2450645"/>
            <a:chExt cx="7537008" cy="565315"/>
          </a:xfrm>
        </p:grpSpPr>
        <p:sp>
          <p:nvSpPr>
            <p:cNvPr id="10" name="Google Shape;171;p30">
              <a:extLst>
                <a:ext uri="{FF2B5EF4-FFF2-40B4-BE49-F238E27FC236}">
                  <a16:creationId xmlns:a16="http://schemas.microsoft.com/office/drawing/2014/main" id="{5E19F590-C8A9-436C-917D-69A4D704B427}"/>
                </a:ext>
              </a:extLst>
            </p:cNvPr>
            <p:cNvSpPr/>
            <p:nvPr/>
          </p:nvSpPr>
          <p:spPr>
            <a:xfrm>
              <a:off x="551031" y="2662232"/>
              <a:ext cx="7537008" cy="88950"/>
            </a:xfrm>
            <a:prstGeom prst="rect">
              <a:avLst/>
            </a:prstGeom>
            <a:solidFill>
              <a:srgbClr val="92D05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1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1987901" y="2517946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2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1463303" y="2470837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3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3095998" y="2477734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4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573298" y="2526827"/>
              <a:ext cx="591432" cy="101844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5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4843711" y="2463327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6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5350180" y="250194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7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6424490" y="2450645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8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6992551" y="2483693"/>
              <a:ext cx="591432" cy="101844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19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1146952" y="283740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0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3602570" y="2507719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1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2761621" y="2827175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2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4464280" y="2827174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3" name="Google Shape;171;p30">
              <a:extLst>
                <a:ext uri="{FF2B5EF4-FFF2-40B4-BE49-F238E27FC236}">
                  <a16:creationId xmlns:a16="http://schemas.microsoft.com/office/drawing/2014/main" id="{A08B4555-4287-28EF-8C1C-5D484B4FF154}"/>
                </a:ext>
              </a:extLst>
            </p:cNvPr>
            <p:cNvSpPr/>
            <p:nvPr/>
          </p:nvSpPr>
          <p:spPr>
            <a:xfrm>
              <a:off x="6140020" y="2837402"/>
              <a:ext cx="861710" cy="110725"/>
            </a:xfrm>
            <a:prstGeom prst="rect">
              <a:avLst/>
            </a:prstGeom>
            <a:solidFill>
              <a:schemeClr val="dk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4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2122907" y="2848243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5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3876058" y="2782370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6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5583176" y="2827174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  <p:sp>
          <p:nvSpPr>
            <p:cNvPr id="27" name="Google Shape;172;p30">
              <a:extLst>
                <a:ext uri="{FF2B5EF4-FFF2-40B4-BE49-F238E27FC236}">
                  <a16:creationId xmlns:a16="http://schemas.microsoft.com/office/drawing/2014/main" id="{8D4CF4D8-9DC8-DF1D-9B89-9B6BE97E3AF2}"/>
                </a:ext>
              </a:extLst>
            </p:cNvPr>
            <p:cNvSpPr/>
            <p:nvPr/>
          </p:nvSpPr>
          <p:spPr>
            <a:xfrm>
              <a:off x="7198757" y="2808905"/>
              <a:ext cx="292769" cy="167717"/>
            </a:xfrm>
            <a:prstGeom prst="rect">
              <a:avLst/>
            </a:prstGeom>
            <a:solidFill>
              <a:srgbClr val="F1C232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134372" tIns="134372" rIns="134372" bIns="134372" anchor="ctr" anchorCtr="0">
              <a:noAutofit/>
            </a:bodyPr>
            <a:lstStyle/>
            <a:p>
              <a:pPr algn="ctr"/>
              <a:endParaRPr sz="2646"/>
            </a:p>
          </p:txBody>
        </p:sp>
      </p:grpSp>
    </p:spTree>
    <p:extLst>
      <p:ext uri="{BB962C8B-B14F-4D97-AF65-F5344CB8AC3E}">
        <p14:creationId xmlns:p14="http://schemas.microsoft.com/office/powerpoint/2010/main" val="334355603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9"/>
          <p:cNvSpPr txBox="1">
            <a:spLocks noGrp="1"/>
          </p:cNvSpPr>
          <p:nvPr>
            <p:ph type="title"/>
          </p:nvPr>
        </p:nvSpPr>
        <p:spPr>
          <a:xfrm>
            <a:off x="167159" y="46135"/>
            <a:ext cx="7992888" cy="841958"/>
          </a:xfrm>
          <a:prstGeom prst="rect">
            <a:avLst/>
          </a:prstGeom>
        </p:spPr>
        <p:txBody>
          <a:bodyPr spcFirstLastPara="1" wrap="square" lIns="134372" tIns="134372" rIns="134372" bIns="134372" anchor="t" anchorCtr="0">
            <a:normAutofit fontScale="90000"/>
          </a:bodyPr>
          <a:lstStyle/>
          <a:p>
            <a:r>
              <a:rPr lang="en" dirty="0"/>
              <a:t>HPK AC-LGAD strip production</a:t>
            </a:r>
            <a:endParaRPr dirty="0"/>
          </a:p>
        </p:txBody>
      </p:sp>
      <p:pic>
        <p:nvPicPr>
          <p:cNvPr id="4" name="Picture 3" descr="A circular object with a barcode on it&#10;&#10;Description automatically generated">
            <a:extLst>
              <a:ext uri="{FF2B5EF4-FFF2-40B4-BE49-F238E27FC236}">
                <a16:creationId xmlns:a16="http://schemas.microsoft.com/office/drawing/2014/main" id="{E341B86E-075E-D4B9-59D0-3E06B3D5C42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916" t="29997" r="17766" b="48095"/>
          <a:stretch/>
        </p:blipFill>
        <p:spPr>
          <a:xfrm>
            <a:off x="9283272" y="430798"/>
            <a:ext cx="3514340" cy="929078"/>
          </a:xfrm>
          <a:prstGeom prst="rect">
            <a:avLst/>
          </a:prstGeom>
        </p:spPr>
      </p:pic>
      <p:pic>
        <p:nvPicPr>
          <p:cNvPr id="7" name="Picture 6" descr="A close up of a solar panel&#10;&#10;Description automatically generated">
            <a:extLst>
              <a:ext uri="{FF2B5EF4-FFF2-40B4-BE49-F238E27FC236}">
                <a16:creationId xmlns:a16="http://schemas.microsoft.com/office/drawing/2014/main" id="{EA55FEDB-A723-A8ED-F337-DBD7530C8DA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01" t="16662" r="27199" b="15669"/>
          <a:stretch/>
        </p:blipFill>
        <p:spPr>
          <a:xfrm rot="16200000">
            <a:off x="10024846" y="766430"/>
            <a:ext cx="2004981" cy="3391373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5C9E1062-0030-F3BC-2442-5BDC203174A2}"/>
              </a:ext>
            </a:extLst>
          </p:cNvPr>
          <p:cNvSpPr txBox="1"/>
          <p:nvPr/>
        </p:nvSpPr>
        <p:spPr>
          <a:xfrm>
            <a:off x="11705776" y="430798"/>
            <a:ext cx="119596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Half sensors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70ECF78B-EB67-1D0C-E14D-1CD7A5D89BCB}"/>
              </a:ext>
            </a:extLst>
          </p:cNvPr>
          <p:cNvSpPr txBox="1"/>
          <p:nvPr/>
        </p:nvSpPr>
        <p:spPr>
          <a:xfrm>
            <a:off x="12140267" y="1423512"/>
            <a:ext cx="1165512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Full sensors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72CFC86-66A8-8642-AE39-40F0FAF6FD52}"/>
              </a:ext>
            </a:extLst>
          </p:cNvPr>
          <p:cNvSpPr txBox="1"/>
          <p:nvPr/>
        </p:nvSpPr>
        <p:spPr>
          <a:xfrm>
            <a:off x="11995324" y="3316055"/>
            <a:ext cx="1455398" cy="369332"/>
          </a:xfrm>
          <a:prstGeom prst="rect">
            <a:avLst/>
          </a:prstGeom>
          <a:solidFill>
            <a:srgbClr val="F8F8F8"/>
          </a:solidFill>
        </p:spPr>
        <p:txBody>
          <a:bodyPr wrap="none" rtlCol="0">
            <a:spAutoFit/>
          </a:bodyPr>
          <a:lstStyle/>
          <a:p>
            <a:r>
              <a:rPr lang="en-US" dirty="0"/>
              <a:t>Double sensors</a:t>
            </a: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9A2B5BD9-805E-4CFA-B542-16F3A04DBB36}" type="datetime1">
              <a:rPr lang="en-US" smtClean="0"/>
              <a:t>5/5/2026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39</a:t>
            </a:fld>
            <a:endParaRPr lang="it-IT"/>
          </a:p>
        </p:txBody>
      </p:sp>
      <p:pic>
        <p:nvPicPr>
          <p:cNvPr id="20" name="Picture 19" descr="A screenshot of a document&#10;&#10;Description automatically generated">
            <a:extLst>
              <a:ext uri="{FF2B5EF4-FFF2-40B4-BE49-F238E27FC236}">
                <a16:creationId xmlns:a16="http://schemas.microsoft.com/office/drawing/2014/main" id="{B905E872-F3A6-705D-87C2-6AD6ACB0583D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5913" b="51638"/>
          <a:stretch/>
        </p:blipFill>
        <p:spPr>
          <a:xfrm>
            <a:off x="9283272" y="3834997"/>
            <a:ext cx="2802111" cy="2829341"/>
          </a:xfrm>
          <a:prstGeom prst="rect">
            <a:avLst/>
          </a:prstGeom>
        </p:spPr>
      </p:pic>
      <p:sp>
        <p:nvSpPr>
          <p:cNvPr id="18" name="Content Placeholder 5"/>
          <p:cNvSpPr txBox="1">
            <a:spLocks/>
          </p:cNvSpPr>
          <p:nvPr/>
        </p:nvSpPr>
        <p:spPr>
          <a:xfrm>
            <a:off x="181376" y="979059"/>
            <a:ext cx="8890474" cy="2358038"/>
          </a:xfrm>
          <a:prstGeom prst="rect">
            <a:avLst/>
          </a:prstGeom>
        </p:spPr>
        <p:txBody>
          <a:bodyPr vert="horz" lIns="100794" tIns="50397" rIns="100794" bIns="50397">
            <a:normAutofit lnSpcReduction="1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err="1"/>
              <a:t>ePIC</a:t>
            </a:r>
            <a:r>
              <a:rPr lang="en-US" dirty="0"/>
              <a:t> full-size production of HPK strip AC-LGADs with devices up to 3.2x4.2 cm</a:t>
            </a:r>
          </a:p>
          <a:p>
            <a:pPr lvl="1"/>
            <a:r>
              <a:rPr lang="en-US" dirty="0"/>
              <a:t>Nominal size 3.2x2.2 cm with 1cm strip ‘segments’</a:t>
            </a:r>
          </a:p>
          <a:p>
            <a:pPr lvl="1"/>
            <a:r>
              <a:rPr lang="en-US" dirty="0"/>
              <a:t>Strip width: 40-50um, strip pitch 500, 750, 1000 um</a:t>
            </a:r>
          </a:p>
          <a:p>
            <a:r>
              <a:rPr lang="en-US" dirty="0"/>
              <a:t>8 wafers in hand, four 50um thick and four 30um thick</a:t>
            </a:r>
          </a:p>
          <a:p>
            <a:endParaRPr lang="en-US" dirty="0"/>
          </a:p>
        </p:txBody>
      </p:sp>
      <p:pic>
        <p:nvPicPr>
          <p:cNvPr id="21" name="Picture 2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5140602" y="3896842"/>
            <a:ext cx="3799662" cy="2767496"/>
          </a:xfrm>
          <a:prstGeom prst="rect">
            <a:avLst/>
          </a:prstGeom>
        </p:spPr>
      </p:pic>
      <p:pic>
        <p:nvPicPr>
          <p:cNvPr id="5" name="Picture 4" descr="A green circuit board with many small chips&#10;&#10;AI-generated content may be incorrect.">
            <a:extLst>
              <a:ext uri="{FF2B5EF4-FFF2-40B4-BE49-F238E27FC236}">
                <a16:creationId xmlns:a16="http://schemas.microsoft.com/office/drawing/2014/main" id="{FFBD0687-064D-C6D1-E36E-D3B9B2DF447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051563" y="2952978"/>
            <a:ext cx="3280513" cy="42815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30730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4C66B7-E087-25CD-4DF9-0C2895831E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5" y="302737"/>
            <a:ext cx="12456612" cy="1083210"/>
          </a:xfrm>
        </p:spPr>
        <p:txBody>
          <a:bodyPr/>
          <a:lstStyle/>
          <a:p>
            <a:r>
              <a:rPr lang="en-US" dirty="0"/>
              <a:t>The assembly procedure and sites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33C6F0-FAB7-B3B4-FEAA-793E89D7309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0DA5B7E-AFED-930C-29C2-3F2A2B4FB5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C013485-A0AD-18ED-9DEB-0C663EF87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8393B308-C432-B0CD-34BE-959C39FA75F1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311174" y="1595935"/>
            <a:ext cx="9178591" cy="5039783"/>
          </a:xfrm>
        </p:spPr>
        <p:txBody>
          <a:bodyPr>
            <a:normAutofit fontScale="85000" lnSpcReduction="20000"/>
          </a:bodyPr>
          <a:lstStyle/>
          <a:p>
            <a:r>
              <a:rPr lang="en-US" dirty="0"/>
              <a:t>The assembly is divided in modules (stavelets) assembly, stave assembly (stave) and final integration</a:t>
            </a:r>
          </a:p>
          <a:p>
            <a:pPr lvl="1"/>
            <a:r>
              <a:rPr lang="en-US" dirty="0"/>
              <a:t>Stavelets’ assembly sites: UCSC, Hiroshima, Riken</a:t>
            </a:r>
          </a:p>
          <a:p>
            <a:pPr lvl="1"/>
            <a:r>
              <a:rPr lang="en-US" dirty="0"/>
              <a:t>Staves’ assembly sites: Purdue, BNL</a:t>
            </a:r>
          </a:p>
          <a:p>
            <a:pPr lvl="1"/>
            <a:r>
              <a:rPr lang="en-US" dirty="0"/>
              <a:t>Final integration: BNL</a:t>
            </a:r>
          </a:p>
          <a:p>
            <a:r>
              <a:rPr lang="en-US" dirty="0"/>
              <a:t>Stavelets modular design was decided ~1.5 years ago for these reasons</a:t>
            </a:r>
          </a:p>
          <a:p>
            <a:pPr lvl="1"/>
            <a:r>
              <a:rPr lang="en-US" dirty="0"/>
              <a:t>Allow multiple sites which can assemble small (~3x16cm) components with complicated loading and wire-bonding using existing ATLAS/CMS equipment</a:t>
            </a:r>
          </a:p>
          <a:p>
            <a:pPr lvl="1"/>
            <a:r>
              <a:rPr lang="en-US" dirty="0"/>
              <a:t>Increase assembly yield with modular design</a:t>
            </a:r>
          </a:p>
          <a:p>
            <a:pPr lvl="1"/>
            <a:r>
              <a:rPr lang="en-US" dirty="0"/>
              <a:t>Ease of shipment to Staves assembly sites</a:t>
            </a:r>
          </a:p>
          <a:p>
            <a:r>
              <a:rPr lang="en-US" dirty="0"/>
              <a:t>QA and QC is done at different levels</a:t>
            </a:r>
          </a:p>
          <a:p>
            <a:pPr lvl="1"/>
            <a:r>
              <a:rPr lang="en-US" dirty="0"/>
              <a:t>At sensor and ASIC single dies level, simple electrical (e.g. sensor IV)</a:t>
            </a:r>
          </a:p>
          <a:p>
            <a:pPr lvl="1"/>
            <a:r>
              <a:rPr lang="en-US" dirty="0"/>
              <a:t>FPC and interposer, trace impedance etc.</a:t>
            </a:r>
          </a:p>
          <a:p>
            <a:pPr lvl="1"/>
            <a:r>
              <a:rPr lang="en-US" dirty="0"/>
              <a:t>On assembled stavelet, electrical and telemetry</a:t>
            </a:r>
          </a:p>
          <a:p>
            <a:pPr lvl="1"/>
            <a:r>
              <a:rPr lang="en-US" dirty="0"/>
              <a:t>On assembled stave, electrical and telemetry</a:t>
            </a:r>
          </a:p>
          <a:p>
            <a:pPr lvl="1"/>
            <a:endParaRPr lang="en-US" dirty="0"/>
          </a:p>
          <a:p>
            <a:pPr lvl="1"/>
            <a:endParaRPr lang="en-US" dirty="0"/>
          </a:p>
        </p:txBody>
      </p:sp>
      <p:grpSp>
        <p:nvGrpSpPr>
          <p:cNvPr id="7" name="グループ化 1236">
            <a:extLst>
              <a:ext uri="{FF2B5EF4-FFF2-40B4-BE49-F238E27FC236}">
                <a16:creationId xmlns:a16="http://schemas.microsoft.com/office/drawing/2014/main" id="{0637B5CB-E095-15BC-3722-DF34C00AD50C}"/>
              </a:ext>
            </a:extLst>
          </p:cNvPr>
          <p:cNvGrpSpPr/>
          <p:nvPr/>
        </p:nvGrpSpPr>
        <p:grpSpPr>
          <a:xfrm>
            <a:off x="9239395" y="980930"/>
            <a:ext cx="3528392" cy="1270733"/>
            <a:chOff x="658097" y="2735341"/>
            <a:chExt cx="2988644" cy="1076345"/>
          </a:xfrm>
        </p:grpSpPr>
        <p:grpSp>
          <p:nvGrpSpPr>
            <p:cNvPr id="8" name="グループ化 1173">
              <a:extLst>
                <a:ext uri="{FF2B5EF4-FFF2-40B4-BE49-F238E27FC236}">
                  <a16:creationId xmlns:a16="http://schemas.microsoft.com/office/drawing/2014/main" id="{346E58D5-2C9E-8FB5-1335-33C0E0B7D17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9" name="正方形/長方形 1141">
                <a:extLst>
                  <a:ext uri="{FF2B5EF4-FFF2-40B4-BE49-F238E27FC236}">
                    <a16:creationId xmlns:a16="http://schemas.microsoft.com/office/drawing/2014/main" id="{7A8B8B9F-C5EB-71B7-9D5C-7314B858E9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0" name="正方形/長方形 1153">
                <a:extLst>
                  <a:ext uri="{FF2B5EF4-FFF2-40B4-BE49-F238E27FC236}">
                    <a16:creationId xmlns:a16="http://schemas.microsoft.com/office/drawing/2014/main" id="{5C71558E-4088-270B-F0F1-673B08BA911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1" name="正方形/長方形 1154">
                <a:extLst>
                  <a:ext uri="{FF2B5EF4-FFF2-40B4-BE49-F238E27FC236}">
                    <a16:creationId xmlns:a16="http://schemas.microsoft.com/office/drawing/2014/main" id="{66B6F2ED-8005-7EC7-91A9-CE4A7D3EBA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2" name="正方形/長方形 1155">
                <a:extLst>
                  <a:ext uri="{FF2B5EF4-FFF2-40B4-BE49-F238E27FC236}">
                    <a16:creationId xmlns:a16="http://schemas.microsoft.com/office/drawing/2014/main" id="{FA240B7D-9BA4-A683-251B-D849424994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3" name="正方形/長方形 1156">
                <a:extLst>
                  <a:ext uri="{FF2B5EF4-FFF2-40B4-BE49-F238E27FC236}">
                    <a16:creationId xmlns:a16="http://schemas.microsoft.com/office/drawing/2014/main" id="{DE48289E-2C41-103F-F463-AC76AB92580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4" name="正方形/長方形 1157">
                <a:extLst>
                  <a:ext uri="{FF2B5EF4-FFF2-40B4-BE49-F238E27FC236}">
                    <a16:creationId xmlns:a16="http://schemas.microsoft.com/office/drawing/2014/main" id="{C21CC35F-76B9-42B1-53CC-C2A9BE3D43B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5" name="正方形/長方形 1158">
                <a:extLst>
                  <a:ext uri="{FF2B5EF4-FFF2-40B4-BE49-F238E27FC236}">
                    <a16:creationId xmlns:a16="http://schemas.microsoft.com/office/drawing/2014/main" id="{B78EEBAB-F4DB-5B1B-787D-6CE7AF78278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6" name="正方形/長方形 1159">
                <a:extLst>
                  <a:ext uri="{FF2B5EF4-FFF2-40B4-BE49-F238E27FC236}">
                    <a16:creationId xmlns:a16="http://schemas.microsoft.com/office/drawing/2014/main" id="{D3DA6328-A62F-4B52-509B-94AE5400547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7" name="正方形/長方形 1160">
                <a:extLst>
                  <a:ext uri="{FF2B5EF4-FFF2-40B4-BE49-F238E27FC236}">
                    <a16:creationId xmlns:a16="http://schemas.microsoft.com/office/drawing/2014/main" id="{14D2D4C7-81A4-7396-5802-B7901D4FBD7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28" name="正方形/長方形 1161">
                <a:extLst>
                  <a:ext uri="{FF2B5EF4-FFF2-40B4-BE49-F238E27FC236}">
                    <a16:creationId xmlns:a16="http://schemas.microsoft.com/office/drawing/2014/main" id="{6D63894C-BE66-20E8-39FB-8CC6998F1B6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9" name="グループ化 1172">
              <a:extLst>
                <a:ext uri="{FF2B5EF4-FFF2-40B4-BE49-F238E27FC236}">
                  <a16:creationId xmlns:a16="http://schemas.microsoft.com/office/drawing/2014/main" id="{F353266A-E844-57D8-22EA-FE4581A6442F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0" name="正方形/長方形 1142">
                <a:extLst>
                  <a:ext uri="{FF2B5EF4-FFF2-40B4-BE49-F238E27FC236}">
                    <a16:creationId xmlns:a16="http://schemas.microsoft.com/office/drawing/2014/main" id="{844B6326-18A5-25E2-598F-C635085D68B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" name="正方形/長方形 1143">
                <a:extLst>
                  <a:ext uri="{FF2B5EF4-FFF2-40B4-BE49-F238E27FC236}">
                    <a16:creationId xmlns:a16="http://schemas.microsoft.com/office/drawing/2014/main" id="{2D862B21-F458-6160-CFEC-E3EBE54B0FF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" name="正方形/長方形 1144">
                <a:extLst>
                  <a:ext uri="{FF2B5EF4-FFF2-40B4-BE49-F238E27FC236}">
                    <a16:creationId xmlns:a16="http://schemas.microsoft.com/office/drawing/2014/main" id="{A923B0BA-45D3-7A78-F9FC-7E63A12C298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3" name="正方形/長方形 1145">
                <a:extLst>
                  <a:ext uri="{FF2B5EF4-FFF2-40B4-BE49-F238E27FC236}">
                    <a16:creationId xmlns:a16="http://schemas.microsoft.com/office/drawing/2014/main" id="{E1D71A5C-5DA7-711B-0BC8-325B58E56C6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4" name="正方形/長方形 1146">
                <a:extLst>
                  <a:ext uri="{FF2B5EF4-FFF2-40B4-BE49-F238E27FC236}">
                    <a16:creationId xmlns:a16="http://schemas.microsoft.com/office/drawing/2014/main" id="{549A30DC-6F88-E1F7-BABE-E857F131DDC6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5" name="正方形/長方形 1147">
                <a:extLst>
                  <a:ext uri="{FF2B5EF4-FFF2-40B4-BE49-F238E27FC236}">
                    <a16:creationId xmlns:a16="http://schemas.microsoft.com/office/drawing/2014/main" id="{0AFDA14C-DEE9-0702-902A-3DAFF4FC74F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6" name="正方形/長方形 1148">
                <a:extLst>
                  <a:ext uri="{FF2B5EF4-FFF2-40B4-BE49-F238E27FC236}">
                    <a16:creationId xmlns:a16="http://schemas.microsoft.com/office/drawing/2014/main" id="{EBDDA43E-2CCD-E156-7157-F92005AD671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" name="正方形/長方形 1149">
                <a:extLst>
                  <a:ext uri="{FF2B5EF4-FFF2-40B4-BE49-F238E27FC236}">
                    <a16:creationId xmlns:a16="http://schemas.microsoft.com/office/drawing/2014/main" id="{832430C4-0218-1267-7DC5-860B2211001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8" name="正方形/長方形 1150">
                <a:extLst>
                  <a:ext uri="{FF2B5EF4-FFF2-40B4-BE49-F238E27FC236}">
                    <a16:creationId xmlns:a16="http://schemas.microsoft.com/office/drawing/2014/main" id="{3E2C5580-1311-CF10-05C4-47C14B11B5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2A4A493B-B717-C801-11E5-8E1C2A5C50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r="66622"/>
          <a:stretch>
            <a:fillRect/>
          </a:stretch>
        </p:blipFill>
        <p:spPr>
          <a:xfrm>
            <a:off x="8988535" y="1691328"/>
            <a:ext cx="4067795" cy="2048434"/>
          </a:xfrm>
          <a:prstGeom prst="rect">
            <a:avLst/>
          </a:prstGeom>
        </p:spPr>
      </p:pic>
      <p:grpSp>
        <p:nvGrpSpPr>
          <p:cNvPr id="30" name="グループ化 2">
            <a:extLst>
              <a:ext uri="{FF2B5EF4-FFF2-40B4-BE49-F238E27FC236}">
                <a16:creationId xmlns:a16="http://schemas.microsoft.com/office/drawing/2014/main" id="{89659CB3-374F-DB59-4EE9-AC7EC97C9943}"/>
              </a:ext>
            </a:extLst>
          </p:cNvPr>
          <p:cNvGrpSpPr/>
          <p:nvPr/>
        </p:nvGrpSpPr>
        <p:grpSpPr>
          <a:xfrm>
            <a:off x="9614021" y="4562178"/>
            <a:ext cx="3192653" cy="2361531"/>
            <a:chOff x="3841021" y="2182891"/>
            <a:chExt cx="3285806" cy="2597470"/>
          </a:xfrm>
        </p:grpSpPr>
        <p:pic>
          <p:nvPicPr>
            <p:cNvPr id="31" name="図 22">
              <a:extLst>
                <a:ext uri="{FF2B5EF4-FFF2-40B4-BE49-F238E27FC236}">
                  <a16:creationId xmlns:a16="http://schemas.microsoft.com/office/drawing/2014/main" id="{1247B256-3130-D247-0891-9D22600C7E64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cxnSp>
          <p:nvCxnSpPr>
            <p:cNvPr id="33" name="直線矢印コネクタ 27">
              <a:extLst>
                <a:ext uri="{FF2B5EF4-FFF2-40B4-BE49-F238E27FC236}">
                  <a16:creationId xmlns:a16="http://schemas.microsoft.com/office/drawing/2014/main" id="{2156695D-CA5D-0CB7-C619-E651425FCAE3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29">
              <a:extLst>
                <a:ext uri="{FF2B5EF4-FFF2-40B4-BE49-F238E27FC236}">
                  <a16:creationId xmlns:a16="http://schemas.microsoft.com/office/drawing/2014/main" id="{993B3066-535E-597F-3D66-528694028FD9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5" name="直線矢印コネクタ 30">
              <a:extLst>
                <a:ext uri="{FF2B5EF4-FFF2-40B4-BE49-F238E27FC236}">
                  <a16:creationId xmlns:a16="http://schemas.microsoft.com/office/drawing/2014/main" id="{18CF8F57-CFDD-2946-9992-F8B4E8F6BC0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テキスト ボックス 33">
              <a:extLst>
                <a:ext uri="{FF2B5EF4-FFF2-40B4-BE49-F238E27FC236}">
                  <a16:creationId xmlns:a16="http://schemas.microsoft.com/office/drawing/2014/main" id="{6D7548D1-2F13-CB88-AEEE-AF2253CB85A0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</p:grpSp>
      <p:sp>
        <p:nvSpPr>
          <p:cNvPr id="38" name="Arrow: Down 37">
            <a:extLst>
              <a:ext uri="{FF2B5EF4-FFF2-40B4-BE49-F238E27FC236}">
                <a16:creationId xmlns:a16="http://schemas.microsoft.com/office/drawing/2014/main" id="{F3EE40AE-7D11-2C5E-58C8-90CF80C04827}"/>
              </a:ext>
            </a:extLst>
          </p:cNvPr>
          <p:cNvSpPr/>
          <p:nvPr/>
        </p:nvSpPr>
        <p:spPr>
          <a:xfrm>
            <a:off x="10914420" y="22565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Arrow: Down 38">
            <a:extLst>
              <a:ext uri="{FF2B5EF4-FFF2-40B4-BE49-F238E27FC236}">
                <a16:creationId xmlns:a16="http://schemas.microsoft.com/office/drawing/2014/main" id="{848751A7-1EC9-7366-1CB5-97547C674C15}"/>
              </a:ext>
            </a:extLst>
          </p:cNvPr>
          <p:cNvSpPr/>
          <p:nvPr/>
        </p:nvSpPr>
        <p:spPr>
          <a:xfrm>
            <a:off x="10925707" y="3873194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523399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04C0DCB2-AA19-4B14-B820-265A69F2B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9405" y="-1"/>
            <a:ext cx="12675776" cy="898239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>
                <a:solidFill>
                  <a:schemeClr val="tx1"/>
                </a:solidFill>
                <a:latin typeface="Arial" charset="0"/>
                <a:cs typeface="Arial" charset="0"/>
              </a:rPr>
              <a:t>AC-LGAD strip readout – FCFD </a:t>
            </a:r>
            <a:r>
              <a:rPr lang="en-US" sz="2400" dirty="0">
                <a:solidFill>
                  <a:schemeClr val="tx1"/>
                </a:solidFill>
                <a:latin typeface="Arial" charset="0"/>
                <a:cs typeface="Arial" charset="0"/>
              </a:rPr>
              <a:t>(FNAL)</a:t>
            </a:r>
            <a:endParaRPr lang="en-US" sz="1764" dirty="0">
              <a:solidFill>
                <a:schemeClr val="tx1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162726FA-5F2B-41BF-86A1-013A1FA729C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405" y="4248044"/>
            <a:ext cx="4105181" cy="2844484"/>
          </a:xfrm>
          <a:prstGeom prst="rect">
            <a:avLst/>
          </a:prstGeom>
        </p:spPr>
      </p:pic>
      <p:sp>
        <p:nvSpPr>
          <p:cNvPr id="15" name="Slide Number Placeholder 1">
            <a:extLst>
              <a:ext uri="{FF2B5EF4-FFF2-40B4-BE49-F238E27FC236}">
                <a16:creationId xmlns:a16="http://schemas.microsoft.com/office/drawing/2014/main" id="{55D1D7FB-D580-4C85-BBC9-9E818570D55E}"/>
              </a:ext>
            </a:extLst>
          </p:cNvPr>
          <p:cNvSpPr txBox="1">
            <a:spLocks/>
          </p:cNvSpPr>
          <p:nvPr/>
        </p:nvSpPr>
        <p:spPr>
          <a:xfrm>
            <a:off x="12623498" y="7202221"/>
            <a:ext cx="476736" cy="3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102"/>
              <a:pPr algn="ctr"/>
              <a:t>40</a:t>
            </a:fld>
            <a:endParaRPr lang="en-US" sz="1102" dirty="0"/>
          </a:p>
        </p:txBody>
      </p:sp>
      <p:sp>
        <p:nvSpPr>
          <p:cNvPr id="13" name="Content Placeholder 5"/>
          <p:cNvSpPr txBox="1">
            <a:spLocks/>
          </p:cNvSpPr>
          <p:nvPr/>
        </p:nvSpPr>
        <p:spPr>
          <a:xfrm>
            <a:off x="383183" y="1029471"/>
            <a:ext cx="8968023" cy="2892545"/>
          </a:xfrm>
          <a:prstGeom prst="rect">
            <a:avLst/>
          </a:prstGeom>
        </p:spPr>
        <p:txBody>
          <a:bodyPr/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sp>
        <p:nvSpPr>
          <p:cNvPr id="14" name="Content Placeholder 5"/>
          <p:cNvSpPr txBox="1">
            <a:spLocks/>
          </p:cNvSpPr>
          <p:nvPr/>
        </p:nvSpPr>
        <p:spPr>
          <a:xfrm>
            <a:off x="509405" y="1029471"/>
            <a:ext cx="7002570" cy="2811067"/>
          </a:xfrm>
          <a:prstGeom prst="rect">
            <a:avLst/>
          </a:prstGeom>
        </p:spPr>
        <p:txBody>
          <a:bodyPr>
            <a:normAutofit fontScale="77500" lnSpcReduction="20000"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AC-LGAD strip readout developed at Fermilab</a:t>
            </a:r>
          </a:p>
          <a:p>
            <a:pPr lvl="1"/>
            <a:r>
              <a:rPr lang="en-US" dirty="0"/>
              <a:t>Can accept high input capacitance o(10pF)</a:t>
            </a:r>
          </a:p>
          <a:p>
            <a:pPr lvl="1"/>
            <a:r>
              <a:rPr lang="en-US" dirty="0"/>
              <a:t>Target Jitter &lt;10ps</a:t>
            </a:r>
          </a:p>
          <a:p>
            <a:r>
              <a:rPr lang="en-US" dirty="0"/>
              <a:t>FCFDv1 – 6 channel received Jan 2024.</a:t>
            </a:r>
          </a:p>
          <a:p>
            <a:pPr lvl="1"/>
            <a:r>
              <a:rPr lang="en-US" dirty="0"/>
              <a:t>Tested at FNAL in May/June 2024, AC &amp; DC-LGAD (1 mm):</a:t>
            </a:r>
          </a:p>
          <a:p>
            <a:r>
              <a:rPr lang="en-US" dirty="0"/>
              <a:t>DC-LGAD @ 50 </a:t>
            </a:r>
            <a:r>
              <a:rPr lang="en-US" dirty="0" err="1"/>
              <a:t>ps</a:t>
            </a:r>
            <a:r>
              <a:rPr lang="en-US" dirty="0"/>
              <a:t>; AC-LGAD @ 52 </a:t>
            </a:r>
            <a:r>
              <a:rPr lang="en-US" dirty="0" err="1"/>
              <a:t>ps</a:t>
            </a:r>
            <a:endParaRPr lang="en-US" dirty="0"/>
          </a:p>
          <a:p>
            <a:r>
              <a:rPr lang="en-US" dirty="0"/>
              <a:t>AC-LGAD should get ~35 </a:t>
            </a:r>
            <a:r>
              <a:rPr lang="en-US" dirty="0" err="1"/>
              <a:t>ps</a:t>
            </a:r>
            <a:r>
              <a:rPr lang="en-US" dirty="0"/>
              <a:t> with improved comparator.</a:t>
            </a:r>
          </a:p>
          <a:p>
            <a:r>
              <a:rPr lang="en-US" b="1" dirty="0"/>
              <a:t>FCFDv1.1 – TSMC May 2025; DESY tests in July 2025.</a:t>
            </a:r>
          </a:p>
          <a:p>
            <a:endParaRPr lang="en-US" dirty="0"/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88C25BCF-E024-C47E-1096-522B1DD2990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96151" y="4248044"/>
            <a:ext cx="3384376" cy="2511842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3913F38-20DF-78DF-2E46-FF17F983F7C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638197" y="1115626"/>
            <a:ext cx="5233885" cy="2592288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B463DD1-EB4B-E1B7-0F95-C8AF0ADBD4B6}"/>
              </a:ext>
            </a:extLst>
          </p:cNvPr>
          <p:cNvSpPr txBox="1"/>
          <p:nvPr/>
        </p:nvSpPr>
        <p:spPr>
          <a:xfrm>
            <a:off x="5135711" y="4320055"/>
            <a:ext cx="4368942" cy="253569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128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ch</a:t>
            </a: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 strip readout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65 nm CMOS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Constant Fraction Discriminator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Plus TDC, ADC, interfaces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Cdin</a:t>
            </a: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:  &lt;15 pF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Dynamic Range: 5-40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fC</a:t>
            </a:r>
            <a:endParaRPr lang="en-US" sz="1764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Timing: 10-30 </a:t>
            </a:r>
            <a:r>
              <a:rPr lang="en-US" sz="1764" kern="0" dirty="0" err="1">
                <a:solidFill>
                  <a:prstClr val="black"/>
                </a:solidFill>
                <a:latin typeface="Calibri" panose="020F0502020204030204"/>
              </a:rPr>
              <a:t>ps</a:t>
            </a:r>
            <a:endParaRPr lang="en-US" sz="1764" kern="0" dirty="0">
              <a:solidFill>
                <a:prstClr val="black"/>
              </a:solidFill>
              <a:latin typeface="Calibri" panose="020F0502020204030204"/>
            </a:endParaRP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Links: ~Gbps, multiple</a:t>
            </a:r>
          </a:p>
          <a:p>
            <a:pPr marL="314982" indent="-314982" defTabSz="503972">
              <a:buFont typeface="Arial" panose="020B0604020202020204" pitchFamily="34" charset="0"/>
              <a:buChar char="•"/>
              <a:defRPr/>
            </a:pPr>
            <a:r>
              <a:rPr lang="en-US" sz="1764" kern="0" dirty="0">
                <a:solidFill>
                  <a:prstClr val="black"/>
                </a:solidFill>
                <a:latin typeface="Calibri" panose="020F0502020204030204"/>
              </a:rPr>
              <a:t>Radiation tolerant.</a:t>
            </a:r>
          </a:p>
        </p:txBody>
      </p:sp>
    </p:spTree>
    <p:extLst>
      <p:ext uri="{BB962C8B-B14F-4D97-AF65-F5344CB8AC3E}">
        <p14:creationId xmlns:p14="http://schemas.microsoft.com/office/powerpoint/2010/main" val="203200764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167159" y="168242"/>
            <a:ext cx="12384604" cy="830145"/>
          </a:xfrm>
        </p:spPr>
        <p:txBody>
          <a:bodyPr>
            <a:normAutofit/>
          </a:bodyPr>
          <a:lstStyle/>
          <a:p>
            <a:r>
              <a:rPr lang="en-US" dirty="0"/>
              <a:t>High Precision Clock Distribution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1"/>
          </p:nvPr>
        </p:nvSpPr>
        <p:spPr>
          <a:xfrm>
            <a:off x="238895" y="1289781"/>
            <a:ext cx="8569224" cy="5345937"/>
          </a:xfrm>
        </p:spPr>
        <p:txBody>
          <a:bodyPr>
            <a:normAutofit fontScale="92500"/>
          </a:bodyPr>
          <a:lstStyle/>
          <a:p>
            <a:r>
              <a:rPr lang="en-US" dirty="0" err="1"/>
              <a:t>ppRDO</a:t>
            </a:r>
            <a:r>
              <a:rPr lang="en-US" dirty="0"/>
              <a:t> – pre-prototype Readout Board:</a:t>
            </a:r>
          </a:p>
          <a:p>
            <a:pPr lvl="1"/>
            <a:r>
              <a:rPr lang="en-US" dirty="0"/>
              <a:t>Generalized to allow readout from various ASICs – FMC connector</a:t>
            </a:r>
          </a:p>
          <a:p>
            <a:pPr lvl="1"/>
            <a:r>
              <a:rPr lang="en-US" dirty="0"/>
              <a:t>Xilinx </a:t>
            </a:r>
            <a:r>
              <a:rPr lang="en-US" dirty="0" err="1"/>
              <a:t>Artix</a:t>
            </a:r>
            <a:r>
              <a:rPr lang="en-US" dirty="0"/>
              <a:t>+ FPGA (low cost, CERN </a:t>
            </a:r>
            <a:r>
              <a:rPr lang="en-US" dirty="0" err="1"/>
              <a:t>TCLink</a:t>
            </a:r>
            <a:r>
              <a:rPr lang="en-US" dirty="0"/>
              <a:t> compatible)</a:t>
            </a:r>
          </a:p>
          <a:p>
            <a:pPr lvl="1"/>
            <a:r>
              <a:rPr lang="en-US" dirty="0"/>
              <a:t>Clock Jitter cleaner – 5 </a:t>
            </a:r>
            <a:r>
              <a:rPr lang="en-US" dirty="0" err="1"/>
              <a:t>ps</a:t>
            </a:r>
            <a:endParaRPr lang="en-US" dirty="0"/>
          </a:p>
          <a:p>
            <a:pPr lvl="1"/>
            <a:r>
              <a:rPr lang="en-US" dirty="0"/>
              <a:t>Clock recovery on Rx of SFP or direct clock on dedicated fiber</a:t>
            </a:r>
          </a:p>
          <a:p>
            <a:pPr lvl="1"/>
            <a:r>
              <a:rPr lang="en-US" dirty="0"/>
              <a:t>Establish procedures to readout </a:t>
            </a:r>
            <a:r>
              <a:rPr lang="en-US" dirty="0" err="1"/>
              <a:t>ePIC’s</a:t>
            </a:r>
            <a:r>
              <a:rPr lang="en-US" dirty="0"/>
              <a:t> ASICs prototype PCBs</a:t>
            </a:r>
          </a:p>
          <a:p>
            <a:pPr lvl="1"/>
            <a:r>
              <a:rPr lang="en-US" dirty="0"/>
              <a:t>Develop common streaming readout scheme with DAQ’s protocols</a:t>
            </a:r>
          </a:p>
          <a:p>
            <a:pPr lvl="1"/>
            <a:r>
              <a:rPr lang="en-US" dirty="0"/>
              <a:t>Platform for radiation tests (SEU measurement and handling)</a:t>
            </a:r>
          </a:p>
          <a:p>
            <a:pPr lvl="1"/>
            <a:endParaRPr lang="en-US" dirty="0"/>
          </a:p>
          <a:p>
            <a:r>
              <a:rPr lang="en-US" dirty="0"/>
              <a:t>Produced and tested 6 PCBs.</a:t>
            </a:r>
          </a:p>
          <a:p>
            <a:pPr lvl="1"/>
            <a:r>
              <a:rPr lang="en-US" dirty="0"/>
              <a:t>Jitter measured at 3 </a:t>
            </a:r>
            <a:r>
              <a:rPr lang="en-US" dirty="0" err="1"/>
              <a:t>ps</a:t>
            </a:r>
            <a:r>
              <a:rPr lang="en-US" dirty="0"/>
              <a:t> (Ref clock – FLX182 </a:t>
            </a:r>
            <a:r>
              <a:rPr lang="en-US" dirty="0" err="1"/>
              <a:t>Tx</a:t>
            </a:r>
            <a:r>
              <a:rPr lang="en-US" dirty="0"/>
              <a:t> </a:t>
            </a:r>
            <a:r>
              <a:rPr lang="en-US" dirty="0" err="1"/>
              <a:t>serializer</a:t>
            </a:r>
            <a:r>
              <a:rPr lang="en-US" dirty="0"/>
              <a:t> – </a:t>
            </a:r>
            <a:r>
              <a:rPr lang="en-US" dirty="0" err="1"/>
              <a:t>ppRDO</a:t>
            </a:r>
            <a:r>
              <a:rPr lang="en-US" dirty="0"/>
              <a:t>)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C8F606-5BE5-4036-ADE0-2965BCBE8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68590" y="998387"/>
            <a:ext cx="2117018" cy="211390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714332F-0A61-4E45-A60A-FB9A61E28941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41531" y="3212445"/>
            <a:ext cx="2567060" cy="358017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438F1B2E-013E-40D3-98BA-D3CBB9CEE9AF}"/>
              </a:ext>
            </a:extLst>
          </p:cNvPr>
          <p:cNvSpPr/>
          <p:nvPr/>
        </p:nvSpPr>
        <p:spPr>
          <a:xfrm>
            <a:off x="12017571" y="3451288"/>
            <a:ext cx="1271502" cy="66915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 err="1">
                <a:solidFill>
                  <a:prstClr val="black"/>
                </a:solidFill>
                <a:latin typeface="Calibri" panose="020F0502020204030204"/>
              </a:rPr>
              <a:t>ppRDO</a:t>
            </a:r>
            <a:endParaRPr lang="en-US" sz="1984" b="1" dirty="0">
              <a:solidFill>
                <a:prstClr val="black"/>
              </a:solidFill>
              <a:latin typeface="Calibri" panose="020F0502020204030204"/>
            </a:endParaRPr>
          </a:p>
          <a:p>
            <a:r>
              <a:rPr lang="en-US" sz="1764" dirty="0">
                <a:solidFill>
                  <a:prstClr val="black"/>
                </a:solidFill>
                <a:latin typeface="Calibri" panose="020F0502020204030204"/>
              </a:rPr>
              <a:t>(ADCLK944)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2707C9-1DA0-4D6A-9E04-5CA89312AE88}"/>
              </a:ext>
            </a:extLst>
          </p:cNvPr>
          <p:cNvSpPr/>
          <p:nvPr/>
        </p:nvSpPr>
        <p:spPr>
          <a:xfrm>
            <a:off x="12150539" y="5316490"/>
            <a:ext cx="1117422" cy="669158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>
                <a:solidFill>
                  <a:prstClr val="black"/>
                </a:solidFill>
                <a:latin typeface="Calibri" panose="020F0502020204030204"/>
              </a:rPr>
              <a:t>Si5344H</a:t>
            </a:r>
          </a:p>
          <a:p>
            <a:r>
              <a:rPr lang="en-US" sz="1764" dirty="0">
                <a:solidFill>
                  <a:prstClr val="black"/>
                </a:solidFill>
                <a:latin typeface="Calibri" panose="020F0502020204030204"/>
              </a:rPr>
              <a:t>(ref Clock)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4392DBA-52D7-4E5E-9A3C-E07ADAF90286}"/>
              </a:ext>
            </a:extLst>
          </p:cNvPr>
          <p:cNvSpPr/>
          <p:nvPr/>
        </p:nvSpPr>
        <p:spPr>
          <a:xfrm>
            <a:off x="9456191" y="6764339"/>
            <a:ext cx="933269" cy="397673"/>
          </a:xfrm>
          <a:prstGeom prst="rect">
            <a:avLst/>
          </a:prstGeom>
        </p:spPr>
        <p:txBody>
          <a:bodyPr wrap="non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1984" b="1" dirty="0">
                <a:solidFill>
                  <a:prstClr val="black"/>
                </a:solidFill>
                <a:latin typeface="Calibri" panose="020F0502020204030204"/>
              </a:rPr>
              <a:t>FLX182</a:t>
            </a:r>
            <a:endParaRPr lang="en-US" sz="1984" dirty="0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14" name="Slide Number Placeholder 1">
            <a:extLst>
              <a:ext uri="{FF2B5EF4-FFF2-40B4-BE49-F238E27FC236}">
                <a16:creationId xmlns:a16="http://schemas.microsoft.com/office/drawing/2014/main" id="{FB542CCA-17F3-48FF-84E8-E2F9A0C8AD1F}"/>
              </a:ext>
            </a:extLst>
          </p:cNvPr>
          <p:cNvSpPr txBox="1">
            <a:spLocks/>
          </p:cNvSpPr>
          <p:nvPr/>
        </p:nvSpPr>
        <p:spPr>
          <a:xfrm>
            <a:off x="12623498" y="7202221"/>
            <a:ext cx="476736" cy="324126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fld id="{933A556B-7C63-244D-9B7C-B0EA8042B330}" type="slidenum">
              <a:rPr lang="en-US" sz="1102"/>
              <a:pPr algn="ctr"/>
              <a:t>41</a:t>
            </a:fld>
            <a:endParaRPr lang="en-US" sz="1102" dirty="0"/>
          </a:p>
        </p:txBody>
      </p:sp>
      <p:sp>
        <p:nvSpPr>
          <p:cNvPr id="12" name="Content Placeholder 5"/>
          <p:cNvSpPr txBox="1">
            <a:spLocks/>
          </p:cNvSpPr>
          <p:nvPr/>
        </p:nvSpPr>
        <p:spPr>
          <a:xfrm>
            <a:off x="238895" y="1289781"/>
            <a:ext cx="8660688" cy="5304153"/>
          </a:xfrm>
          <a:prstGeom prst="rect">
            <a:avLst/>
          </a:prstGeom>
        </p:spPr>
        <p:txBody>
          <a:bodyPr/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8579418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584278B-4114-E5C2-18B5-251BE60182E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26" name="正方形/長方形 9825">
            <a:extLst>
              <a:ext uri="{FF2B5EF4-FFF2-40B4-BE49-F238E27FC236}">
                <a16:creationId xmlns:a16="http://schemas.microsoft.com/office/drawing/2014/main" id="{4C9CF67C-2619-41D8-9957-2EA54504EC06}"/>
              </a:ext>
            </a:extLst>
          </p:cNvPr>
          <p:cNvSpPr/>
          <p:nvPr/>
        </p:nvSpPr>
        <p:spPr>
          <a:xfrm>
            <a:off x="3505916" y="1882912"/>
            <a:ext cx="9756884" cy="844933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 w="635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0112FF6E-A337-044C-1CC1-F3352732AC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1175" y="402483"/>
            <a:ext cx="12136659" cy="1036856"/>
          </a:xfrm>
        </p:spPr>
        <p:txBody>
          <a:bodyPr/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Data Transmission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8311" name="グループ化 8310">
            <a:extLst>
              <a:ext uri="{FF2B5EF4-FFF2-40B4-BE49-F238E27FC236}">
                <a16:creationId xmlns:a16="http://schemas.microsoft.com/office/drawing/2014/main" id="{DF43963E-4956-F4BC-5BFD-665FC5FED75A}"/>
              </a:ext>
            </a:extLst>
          </p:cNvPr>
          <p:cNvGrpSpPr/>
          <p:nvPr/>
        </p:nvGrpSpPr>
        <p:grpSpPr>
          <a:xfrm flipV="1">
            <a:off x="3506948" y="1887571"/>
            <a:ext cx="9607054" cy="419911"/>
            <a:chOff x="1542468" y="3429000"/>
            <a:chExt cx="10516993" cy="462792"/>
          </a:xfrm>
        </p:grpSpPr>
        <p:grpSp>
          <p:nvGrpSpPr>
            <p:cNvPr id="8312" name="グループ化 8311">
              <a:extLst>
                <a:ext uri="{FF2B5EF4-FFF2-40B4-BE49-F238E27FC236}">
                  <a16:creationId xmlns:a16="http://schemas.microsoft.com/office/drawing/2014/main" id="{33FA6589-7002-DC8E-479A-104527CA688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9070" name="グループ化 9069">
                <a:extLst>
                  <a:ext uri="{FF2B5EF4-FFF2-40B4-BE49-F238E27FC236}">
                    <a16:creationId xmlns:a16="http://schemas.microsoft.com/office/drawing/2014/main" id="{209D8B89-759B-0967-E2F5-69DFDEB0E66E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638" name="正方形/長方形 9637">
                  <a:extLst>
                    <a:ext uri="{FF2B5EF4-FFF2-40B4-BE49-F238E27FC236}">
                      <a16:creationId xmlns:a16="http://schemas.microsoft.com/office/drawing/2014/main" id="{61EFB8E4-A2F2-7942-7ABC-C6AE4CD68B86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639" name="グループ化 9638">
                  <a:extLst>
                    <a:ext uri="{FF2B5EF4-FFF2-40B4-BE49-F238E27FC236}">
                      <a16:creationId xmlns:a16="http://schemas.microsoft.com/office/drawing/2014/main" id="{3FC71697-045E-5CC8-5552-FE1F861BE0B7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668" name="グループ化 9667">
                    <a:extLst>
                      <a:ext uri="{FF2B5EF4-FFF2-40B4-BE49-F238E27FC236}">
                        <a16:creationId xmlns:a16="http://schemas.microsoft.com/office/drawing/2014/main" id="{A4FBD11C-5E13-63FF-73FA-E0E21F55F0E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808" name="正方形/長方形 9807">
                      <a:extLst>
                        <a:ext uri="{FF2B5EF4-FFF2-40B4-BE49-F238E27FC236}">
                          <a16:creationId xmlns:a16="http://schemas.microsoft.com/office/drawing/2014/main" id="{EE96227F-B2B4-8398-7AE4-CE1F406F9BE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09" name="グループ化 9808">
                      <a:extLst>
                        <a:ext uri="{FF2B5EF4-FFF2-40B4-BE49-F238E27FC236}">
                          <a16:creationId xmlns:a16="http://schemas.microsoft.com/office/drawing/2014/main" id="{54274A37-03AA-2BBE-9B56-991A2349B5D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24" name="正方形/長方形 9823">
                        <a:extLst>
                          <a:ext uri="{FF2B5EF4-FFF2-40B4-BE49-F238E27FC236}">
                            <a16:creationId xmlns:a16="http://schemas.microsoft.com/office/drawing/2014/main" id="{9206D8A8-D91A-EBCE-BF93-75482D841C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25" name="正方形/長方形 9824">
                        <a:extLst>
                          <a:ext uri="{FF2B5EF4-FFF2-40B4-BE49-F238E27FC236}">
                            <a16:creationId xmlns:a16="http://schemas.microsoft.com/office/drawing/2014/main" id="{438897EC-922F-E9B2-5F76-F15D97E7D82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810" name="グループ化 9809">
                      <a:extLst>
                        <a:ext uri="{FF2B5EF4-FFF2-40B4-BE49-F238E27FC236}">
                          <a16:creationId xmlns:a16="http://schemas.microsoft.com/office/drawing/2014/main" id="{8C3F4D78-534D-B4ED-8530-6EA9EC131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820" name="正方形/長方形 9819">
                        <a:extLst>
                          <a:ext uri="{FF2B5EF4-FFF2-40B4-BE49-F238E27FC236}">
                            <a16:creationId xmlns:a16="http://schemas.microsoft.com/office/drawing/2014/main" id="{5EC0D727-BA0B-0627-7636-6FB03CDCC91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821" name="グループ化 9820">
                        <a:extLst>
                          <a:ext uri="{FF2B5EF4-FFF2-40B4-BE49-F238E27FC236}">
                            <a16:creationId xmlns:a16="http://schemas.microsoft.com/office/drawing/2014/main" id="{CF690B31-372A-DE63-D743-BA4E993378D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822" name="正方形/長方形 9821">
                          <a:extLst>
                            <a:ext uri="{FF2B5EF4-FFF2-40B4-BE49-F238E27FC236}">
                              <a16:creationId xmlns:a16="http://schemas.microsoft.com/office/drawing/2014/main" id="{B162B8E7-286A-92BD-39EC-27C1B6843F0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823" name="正方形/長方形 9822">
                          <a:extLst>
                            <a:ext uri="{FF2B5EF4-FFF2-40B4-BE49-F238E27FC236}">
                              <a16:creationId xmlns:a16="http://schemas.microsoft.com/office/drawing/2014/main" id="{756712D6-0885-995B-38E6-D33708486B3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811" name="正方形/長方形 9810">
                      <a:extLst>
                        <a:ext uri="{FF2B5EF4-FFF2-40B4-BE49-F238E27FC236}">
                          <a16:creationId xmlns:a16="http://schemas.microsoft.com/office/drawing/2014/main" id="{7FBF9EF3-153E-7D9E-5C27-2EB5BFA0E8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12" name="グループ化 9811">
                      <a:extLst>
                        <a:ext uri="{FF2B5EF4-FFF2-40B4-BE49-F238E27FC236}">
                          <a16:creationId xmlns:a16="http://schemas.microsoft.com/office/drawing/2014/main" id="{25689B65-7CF7-9B82-5AC9-8ECE599DE65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8" name="正方形/長方形 9817">
                        <a:extLst>
                          <a:ext uri="{FF2B5EF4-FFF2-40B4-BE49-F238E27FC236}">
                            <a16:creationId xmlns:a16="http://schemas.microsoft.com/office/drawing/2014/main" id="{515FCCB9-0302-09B5-7B09-12FC013DEE4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19" name="正方形/長方形 9818">
                        <a:extLst>
                          <a:ext uri="{FF2B5EF4-FFF2-40B4-BE49-F238E27FC236}">
                            <a16:creationId xmlns:a16="http://schemas.microsoft.com/office/drawing/2014/main" id="{B5F2EA20-F363-6E88-B486-A1BEAC24B1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813" name="正方形/長方形 9812">
                      <a:extLst>
                        <a:ext uri="{FF2B5EF4-FFF2-40B4-BE49-F238E27FC236}">
                          <a16:creationId xmlns:a16="http://schemas.microsoft.com/office/drawing/2014/main" id="{51F2AF6C-5CCF-99D2-A77B-89D8987EE32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814" name="グループ化 9813">
                      <a:extLst>
                        <a:ext uri="{FF2B5EF4-FFF2-40B4-BE49-F238E27FC236}">
                          <a16:creationId xmlns:a16="http://schemas.microsoft.com/office/drawing/2014/main" id="{054ACD26-E737-9855-FD5F-A1AA536BA2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816" name="正方形/長方形 9815">
                        <a:extLst>
                          <a:ext uri="{FF2B5EF4-FFF2-40B4-BE49-F238E27FC236}">
                            <a16:creationId xmlns:a16="http://schemas.microsoft.com/office/drawing/2014/main" id="{8E357127-1BDE-CC1E-0466-48C9EF73497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817" name="正方形/長方形 9816">
                        <a:extLst>
                          <a:ext uri="{FF2B5EF4-FFF2-40B4-BE49-F238E27FC236}">
                            <a16:creationId xmlns:a16="http://schemas.microsoft.com/office/drawing/2014/main" id="{234392D3-A91D-FD1C-97DA-FA250A91610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815" name="正方形/長方形 9814">
                      <a:extLst>
                        <a:ext uri="{FF2B5EF4-FFF2-40B4-BE49-F238E27FC236}">
                          <a16:creationId xmlns:a16="http://schemas.microsoft.com/office/drawing/2014/main" id="{3D72C60A-0703-C0B3-3FD0-A63C52FFA173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669" name="グループ化 9668">
                    <a:extLst>
                      <a:ext uri="{FF2B5EF4-FFF2-40B4-BE49-F238E27FC236}">
                        <a16:creationId xmlns:a16="http://schemas.microsoft.com/office/drawing/2014/main" id="{40F05A63-F140-B939-9DCA-442F6F867176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74" name="グループ化 9773">
                      <a:extLst>
                        <a:ext uri="{FF2B5EF4-FFF2-40B4-BE49-F238E27FC236}">
                          <a16:creationId xmlns:a16="http://schemas.microsoft.com/office/drawing/2014/main" id="{10018A06-FB24-103E-9EF6-E6542DB11A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92" name="直線コネクタ 9791">
                        <a:extLst>
                          <a:ext uri="{FF2B5EF4-FFF2-40B4-BE49-F238E27FC236}">
                            <a16:creationId xmlns:a16="http://schemas.microsoft.com/office/drawing/2014/main" id="{A96AA51A-9393-DA78-D916-7C53304035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3" name="直線コネクタ 9792">
                        <a:extLst>
                          <a:ext uri="{FF2B5EF4-FFF2-40B4-BE49-F238E27FC236}">
                            <a16:creationId xmlns:a16="http://schemas.microsoft.com/office/drawing/2014/main" id="{305205A8-774F-7875-27AE-D6DA84B1D4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4" name="直線コネクタ 9793">
                        <a:extLst>
                          <a:ext uri="{FF2B5EF4-FFF2-40B4-BE49-F238E27FC236}">
                            <a16:creationId xmlns:a16="http://schemas.microsoft.com/office/drawing/2014/main" id="{0A6537DF-9645-0FFB-B3C8-8C46AEA76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5" name="直線コネクタ 9794">
                        <a:extLst>
                          <a:ext uri="{FF2B5EF4-FFF2-40B4-BE49-F238E27FC236}">
                            <a16:creationId xmlns:a16="http://schemas.microsoft.com/office/drawing/2014/main" id="{54CDBD6E-0965-7F8E-8346-855AE8B691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6" name="直線コネクタ 9795">
                        <a:extLst>
                          <a:ext uri="{FF2B5EF4-FFF2-40B4-BE49-F238E27FC236}">
                            <a16:creationId xmlns:a16="http://schemas.microsoft.com/office/drawing/2014/main" id="{184F07B3-3D4B-7306-65D3-90C69E4093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7" name="直線コネクタ 9796">
                        <a:extLst>
                          <a:ext uri="{FF2B5EF4-FFF2-40B4-BE49-F238E27FC236}">
                            <a16:creationId xmlns:a16="http://schemas.microsoft.com/office/drawing/2014/main" id="{949B2C91-1030-A13F-C0DA-76F076D665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8" name="直線コネクタ 9797">
                        <a:extLst>
                          <a:ext uri="{FF2B5EF4-FFF2-40B4-BE49-F238E27FC236}">
                            <a16:creationId xmlns:a16="http://schemas.microsoft.com/office/drawing/2014/main" id="{B7DC5B08-5AB1-EFE4-23AE-B75BF29299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9" name="直線コネクタ 9798">
                        <a:extLst>
                          <a:ext uri="{FF2B5EF4-FFF2-40B4-BE49-F238E27FC236}">
                            <a16:creationId xmlns:a16="http://schemas.microsoft.com/office/drawing/2014/main" id="{690C64D8-1EE8-9A90-C472-797DCCA7D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0" name="直線コネクタ 9799">
                        <a:extLst>
                          <a:ext uri="{FF2B5EF4-FFF2-40B4-BE49-F238E27FC236}">
                            <a16:creationId xmlns:a16="http://schemas.microsoft.com/office/drawing/2014/main" id="{B202989D-AADD-AD58-EDCF-0016E8687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1" name="直線コネクタ 9800">
                        <a:extLst>
                          <a:ext uri="{FF2B5EF4-FFF2-40B4-BE49-F238E27FC236}">
                            <a16:creationId xmlns:a16="http://schemas.microsoft.com/office/drawing/2014/main" id="{B79E64B1-79F8-F4A7-9B1D-75FAF6FC8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2" name="直線コネクタ 9801">
                        <a:extLst>
                          <a:ext uri="{FF2B5EF4-FFF2-40B4-BE49-F238E27FC236}">
                            <a16:creationId xmlns:a16="http://schemas.microsoft.com/office/drawing/2014/main" id="{C9FB765F-5A76-C6E0-9415-7AC33FAD7E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3" name="直線コネクタ 9802">
                        <a:extLst>
                          <a:ext uri="{FF2B5EF4-FFF2-40B4-BE49-F238E27FC236}">
                            <a16:creationId xmlns:a16="http://schemas.microsoft.com/office/drawing/2014/main" id="{641F95D0-D9F7-7770-7F3F-FFDC99AF2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4" name="直線コネクタ 9803">
                        <a:extLst>
                          <a:ext uri="{FF2B5EF4-FFF2-40B4-BE49-F238E27FC236}">
                            <a16:creationId xmlns:a16="http://schemas.microsoft.com/office/drawing/2014/main" id="{A5E6A80D-EB95-6FF3-9F8B-1B8081E571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5" name="直線コネクタ 9804">
                        <a:extLst>
                          <a:ext uri="{FF2B5EF4-FFF2-40B4-BE49-F238E27FC236}">
                            <a16:creationId xmlns:a16="http://schemas.microsoft.com/office/drawing/2014/main" id="{1093AD87-C268-B271-A34E-9679E12D85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6" name="直線コネクタ 9805">
                        <a:extLst>
                          <a:ext uri="{FF2B5EF4-FFF2-40B4-BE49-F238E27FC236}">
                            <a16:creationId xmlns:a16="http://schemas.microsoft.com/office/drawing/2014/main" id="{F81A068A-AB9F-5B13-E88A-FD18F477DF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07" name="直線コネクタ 9806">
                        <a:extLst>
                          <a:ext uri="{FF2B5EF4-FFF2-40B4-BE49-F238E27FC236}">
                            <a16:creationId xmlns:a16="http://schemas.microsoft.com/office/drawing/2014/main" id="{6FE63688-4E91-EF2E-77A4-5E5789E7D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75" name="グループ化 9774">
                      <a:extLst>
                        <a:ext uri="{FF2B5EF4-FFF2-40B4-BE49-F238E27FC236}">
                          <a16:creationId xmlns:a16="http://schemas.microsoft.com/office/drawing/2014/main" id="{E919A774-1816-15A6-5F6D-75425B7A271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76" name="直線コネクタ 9775">
                        <a:extLst>
                          <a:ext uri="{FF2B5EF4-FFF2-40B4-BE49-F238E27FC236}">
                            <a16:creationId xmlns:a16="http://schemas.microsoft.com/office/drawing/2014/main" id="{4A6BA467-FEA0-D705-35AB-E601F659E4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7" name="直線コネクタ 9776">
                        <a:extLst>
                          <a:ext uri="{FF2B5EF4-FFF2-40B4-BE49-F238E27FC236}">
                            <a16:creationId xmlns:a16="http://schemas.microsoft.com/office/drawing/2014/main" id="{5D06DDDB-D520-E445-33B8-F49191B5BC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8" name="直線コネクタ 9777">
                        <a:extLst>
                          <a:ext uri="{FF2B5EF4-FFF2-40B4-BE49-F238E27FC236}">
                            <a16:creationId xmlns:a16="http://schemas.microsoft.com/office/drawing/2014/main" id="{0A34B916-30C0-38F4-DC1B-E79138321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9" name="直線コネクタ 9778">
                        <a:extLst>
                          <a:ext uri="{FF2B5EF4-FFF2-40B4-BE49-F238E27FC236}">
                            <a16:creationId xmlns:a16="http://schemas.microsoft.com/office/drawing/2014/main" id="{C5ADC022-3989-64B8-8F7F-21A9DE7350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0" name="直線コネクタ 9779">
                        <a:extLst>
                          <a:ext uri="{FF2B5EF4-FFF2-40B4-BE49-F238E27FC236}">
                            <a16:creationId xmlns:a16="http://schemas.microsoft.com/office/drawing/2014/main" id="{1DBE4E67-8C7D-C4A1-3981-06EDDAF0F3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1" name="直線コネクタ 9780">
                        <a:extLst>
                          <a:ext uri="{FF2B5EF4-FFF2-40B4-BE49-F238E27FC236}">
                            <a16:creationId xmlns:a16="http://schemas.microsoft.com/office/drawing/2014/main" id="{8006FBCF-B9CB-4DCE-C372-17C4B7D97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2" name="直線コネクタ 9781">
                        <a:extLst>
                          <a:ext uri="{FF2B5EF4-FFF2-40B4-BE49-F238E27FC236}">
                            <a16:creationId xmlns:a16="http://schemas.microsoft.com/office/drawing/2014/main" id="{B7206685-0D80-7871-B69F-3B2A7A846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3" name="直線コネクタ 9782">
                        <a:extLst>
                          <a:ext uri="{FF2B5EF4-FFF2-40B4-BE49-F238E27FC236}">
                            <a16:creationId xmlns:a16="http://schemas.microsoft.com/office/drawing/2014/main" id="{3F910D98-AD4B-1B0D-7CD9-26A4B7F7D9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4" name="直線コネクタ 9783">
                        <a:extLst>
                          <a:ext uri="{FF2B5EF4-FFF2-40B4-BE49-F238E27FC236}">
                            <a16:creationId xmlns:a16="http://schemas.microsoft.com/office/drawing/2014/main" id="{3AB110BD-28D4-BF8A-FEA3-2AC00C67FC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5" name="直線コネクタ 9784">
                        <a:extLst>
                          <a:ext uri="{FF2B5EF4-FFF2-40B4-BE49-F238E27FC236}">
                            <a16:creationId xmlns:a16="http://schemas.microsoft.com/office/drawing/2014/main" id="{8556AA4A-01E3-88F4-CFEF-EB02DD6C1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6" name="直線コネクタ 9785">
                        <a:extLst>
                          <a:ext uri="{FF2B5EF4-FFF2-40B4-BE49-F238E27FC236}">
                            <a16:creationId xmlns:a16="http://schemas.microsoft.com/office/drawing/2014/main" id="{96EB6A20-DC61-DE66-73D6-8B81C21E4A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7" name="直線コネクタ 9786">
                        <a:extLst>
                          <a:ext uri="{FF2B5EF4-FFF2-40B4-BE49-F238E27FC236}">
                            <a16:creationId xmlns:a16="http://schemas.microsoft.com/office/drawing/2014/main" id="{C50866D9-73A0-DB6A-4134-89725679EE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8" name="直線コネクタ 9787">
                        <a:extLst>
                          <a:ext uri="{FF2B5EF4-FFF2-40B4-BE49-F238E27FC236}">
                            <a16:creationId xmlns:a16="http://schemas.microsoft.com/office/drawing/2014/main" id="{06EC743F-0954-C133-5C31-A0A442C7DC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89" name="直線コネクタ 9788">
                        <a:extLst>
                          <a:ext uri="{FF2B5EF4-FFF2-40B4-BE49-F238E27FC236}">
                            <a16:creationId xmlns:a16="http://schemas.microsoft.com/office/drawing/2014/main" id="{708A526C-F612-9A69-76AF-3E059A7896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0" name="直線コネクタ 9789">
                        <a:extLst>
                          <a:ext uri="{FF2B5EF4-FFF2-40B4-BE49-F238E27FC236}">
                            <a16:creationId xmlns:a16="http://schemas.microsoft.com/office/drawing/2014/main" id="{0E7DFAE8-E88E-A8E1-DA4B-6E52D50CC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91" name="直線コネクタ 9790">
                        <a:extLst>
                          <a:ext uri="{FF2B5EF4-FFF2-40B4-BE49-F238E27FC236}">
                            <a16:creationId xmlns:a16="http://schemas.microsoft.com/office/drawing/2014/main" id="{B0F850FB-BF4D-AA91-2D55-C5B15A6DC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0" name="グループ化 9669">
                    <a:extLst>
                      <a:ext uri="{FF2B5EF4-FFF2-40B4-BE49-F238E27FC236}">
                        <a16:creationId xmlns:a16="http://schemas.microsoft.com/office/drawing/2014/main" id="{7F8E51E7-4300-A1F1-065C-B571F110C36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40" name="グループ化 9739">
                      <a:extLst>
                        <a:ext uri="{FF2B5EF4-FFF2-40B4-BE49-F238E27FC236}">
                          <a16:creationId xmlns:a16="http://schemas.microsoft.com/office/drawing/2014/main" id="{32F3750F-4815-ECF1-FD9A-B70BAAE2F7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58" name="直線コネクタ 9757">
                        <a:extLst>
                          <a:ext uri="{FF2B5EF4-FFF2-40B4-BE49-F238E27FC236}">
                            <a16:creationId xmlns:a16="http://schemas.microsoft.com/office/drawing/2014/main" id="{3A383A44-533E-C82E-F686-7D6ABCDE1F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9" name="直線コネクタ 9758">
                        <a:extLst>
                          <a:ext uri="{FF2B5EF4-FFF2-40B4-BE49-F238E27FC236}">
                            <a16:creationId xmlns:a16="http://schemas.microsoft.com/office/drawing/2014/main" id="{3153D417-85CC-56D2-72C6-33AF105744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0" name="直線コネクタ 9759">
                        <a:extLst>
                          <a:ext uri="{FF2B5EF4-FFF2-40B4-BE49-F238E27FC236}">
                            <a16:creationId xmlns:a16="http://schemas.microsoft.com/office/drawing/2014/main" id="{054EB199-39E5-8C2D-9580-26E830A55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1" name="直線コネクタ 9760">
                        <a:extLst>
                          <a:ext uri="{FF2B5EF4-FFF2-40B4-BE49-F238E27FC236}">
                            <a16:creationId xmlns:a16="http://schemas.microsoft.com/office/drawing/2014/main" id="{459CF108-B1F4-BD62-A987-AD75D092F0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2" name="直線コネクタ 9761">
                        <a:extLst>
                          <a:ext uri="{FF2B5EF4-FFF2-40B4-BE49-F238E27FC236}">
                            <a16:creationId xmlns:a16="http://schemas.microsoft.com/office/drawing/2014/main" id="{D9D09A1D-4DCF-5234-D354-AE52E8CE15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3" name="直線コネクタ 9762">
                        <a:extLst>
                          <a:ext uri="{FF2B5EF4-FFF2-40B4-BE49-F238E27FC236}">
                            <a16:creationId xmlns:a16="http://schemas.microsoft.com/office/drawing/2014/main" id="{391021F5-0D25-DF4F-CB73-958C989F9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4" name="直線コネクタ 9763">
                        <a:extLst>
                          <a:ext uri="{FF2B5EF4-FFF2-40B4-BE49-F238E27FC236}">
                            <a16:creationId xmlns:a16="http://schemas.microsoft.com/office/drawing/2014/main" id="{54EFBDB8-EF5E-ECD3-64AE-16ADD7A4E3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5" name="直線コネクタ 9764">
                        <a:extLst>
                          <a:ext uri="{FF2B5EF4-FFF2-40B4-BE49-F238E27FC236}">
                            <a16:creationId xmlns:a16="http://schemas.microsoft.com/office/drawing/2014/main" id="{EB9EA6B1-217C-A66A-8BF7-5F52CEDFDD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6" name="直線コネクタ 9765">
                        <a:extLst>
                          <a:ext uri="{FF2B5EF4-FFF2-40B4-BE49-F238E27FC236}">
                            <a16:creationId xmlns:a16="http://schemas.microsoft.com/office/drawing/2014/main" id="{1B81CFAE-3267-69C4-8002-AD5A65A483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7" name="直線コネクタ 9766">
                        <a:extLst>
                          <a:ext uri="{FF2B5EF4-FFF2-40B4-BE49-F238E27FC236}">
                            <a16:creationId xmlns:a16="http://schemas.microsoft.com/office/drawing/2014/main" id="{B2EA56B1-E044-AA3F-BE81-6F00FBD6C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8" name="直線コネクタ 9767">
                        <a:extLst>
                          <a:ext uri="{FF2B5EF4-FFF2-40B4-BE49-F238E27FC236}">
                            <a16:creationId xmlns:a16="http://schemas.microsoft.com/office/drawing/2014/main" id="{A5304C41-FA9D-DF29-CDBD-11DE182B2D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69" name="直線コネクタ 9768">
                        <a:extLst>
                          <a:ext uri="{FF2B5EF4-FFF2-40B4-BE49-F238E27FC236}">
                            <a16:creationId xmlns:a16="http://schemas.microsoft.com/office/drawing/2014/main" id="{A17D25A7-9A26-765F-CC7A-D3B3C084F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0" name="直線コネクタ 9769">
                        <a:extLst>
                          <a:ext uri="{FF2B5EF4-FFF2-40B4-BE49-F238E27FC236}">
                            <a16:creationId xmlns:a16="http://schemas.microsoft.com/office/drawing/2014/main" id="{BBD351DB-7499-C31C-32AA-553391D695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1" name="直線コネクタ 9770">
                        <a:extLst>
                          <a:ext uri="{FF2B5EF4-FFF2-40B4-BE49-F238E27FC236}">
                            <a16:creationId xmlns:a16="http://schemas.microsoft.com/office/drawing/2014/main" id="{CFB978A3-EB2E-47DD-870A-AF83928A4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2" name="直線コネクタ 9771">
                        <a:extLst>
                          <a:ext uri="{FF2B5EF4-FFF2-40B4-BE49-F238E27FC236}">
                            <a16:creationId xmlns:a16="http://schemas.microsoft.com/office/drawing/2014/main" id="{3E4DA61A-857C-6C25-39A0-BDEEFF7D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73" name="直線コネクタ 9772">
                        <a:extLst>
                          <a:ext uri="{FF2B5EF4-FFF2-40B4-BE49-F238E27FC236}">
                            <a16:creationId xmlns:a16="http://schemas.microsoft.com/office/drawing/2014/main" id="{505A5612-6442-C329-E401-89C2B5DA04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41" name="グループ化 9740">
                      <a:extLst>
                        <a:ext uri="{FF2B5EF4-FFF2-40B4-BE49-F238E27FC236}">
                          <a16:creationId xmlns:a16="http://schemas.microsoft.com/office/drawing/2014/main" id="{D3F0ACD7-7330-FD0A-07B2-0B6D28BEA3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42" name="直線コネクタ 9741">
                        <a:extLst>
                          <a:ext uri="{FF2B5EF4-FFF2-40B4-BE49-F238E27FC236}">
                            <a16:creationId xmlns:a16="http://schemas.microsoft.com/office/drawing/2014/main" id="{23C3BAC2-CB8D-56B3-5460-3CE354B131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3" name="直線コネクタ 9742">
                        <a:extLst>
                          <a:ext uri="{FF2B5EF4-FFF2-40B4-BE49-F238E27FC236}">
                            <a16:creationId xmlns:a16="http://schemas.microsoft.com/office/drawing/2014/main" id="{C236B01F-8487-A8F4-1B78-9F25A2E8D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4" name="直線コネクタ 9743">
                        <a:extLst>
                          <a:ext uri="{FF2B5EF4-FFF2-40B4-BE49-F238E27FC236}">
                            <a16:creationId xmlns:a16="http://schemas.microsoft.com/office/drawing/2014/main" id="{77D61D49-AAFD-DEA1-77AC-D7A76E8DA5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5" name="直線コネクタ 9744">
                        <a:extLst>
                          <a:ext uri="{FF2B5EF4-FFF2-40B4-BE49-F238E27FC236}">
                            <a16:creationId xmlns:a16="http://schemas.microsoft.com/office/drawing/2014/main" id="{A3474189-5821-7794-99D4-F62080CC16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6" name="直線コネクタ 9745">
                        <a:extLst>
                          <a:ext uri="{FF2B5EF4-FFF2-40B4-BE49-F238E27FC236}">
                            <a16:creationId xmlns:a16="http://schemas.microsoft.com/office/drawing/2014/main" id="{ACCF405F-50CC-3C17-9436-04CDFA3924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7" name="直線コネクタ 9746">
                        <a:extLst>
                          <a:ext uri="{FF2B5EF4-FFF2-40B4-BE49-F238E27FC236}">
                            <a16:creationId xmlns:a16="http://schemas.microsoft.com/office/drawing/2014/main" id="{F48EBCE8-7FB5-ABAE-BAD3-432633967E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8" name="直線コネクタ 9747">
                        <a:extLst>
                          <a:ext uri="{FF2B5EF4-FFF2-40B4-BE49-F238E27FC236}">
                            <a16:creationId xmlns:a16="http://schemas.microsoft.com/office/drawing/2014/main" id="{303D3566-B016-72A1-21F6-110742C779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49" name="直線コネクタ 9748">
                        <a:extLst>
                          <a:ext uri="{FF2B5EF4-FFF2-40B4-BE49-F238E27FC236}">
                            <a16:creationId xmlns:a16="http://schemas.microsoft.com/office/drawing/2014/main" id="{E3DCAD72-2843-0D57-35A0-32449CCA6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0" name="直線コネクタ 9749">
                        <a:extLst>
                          <a:ext uri="{FF2B5EF4-FFF2-40B4-BE49-F238E27FC236}">
                            <a16:creationId xmlns:a16="http://schemas.microsoft.com/office/drawing/2014/main" id="{340BE833-7754-73B8-C5C1-4883D16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1" name="直線コネクタ 9750">
                        <a:extLst>
                          <a:ext uri="{FF2B5EF4-FFF2-40B4-BE49-F238E27FC236}">
                            <a16:creationId xmlns:a16="http://schemas.microsoft.com/office/drawing/2014/main" id="{B74EF150-3EF9-1121-84D2-CD123311E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2" name="直線コネクタ 9751">
                        <a:extLst>
                          <a:ext uri="{FF2B5EF4-FFF2-40B4-BE49-F238E27FC236}">
                            <a16:creationId xmlns:a16="http://schemas.microsoft.com/office/drawing/2014/main" id="{B1B5CB23-FA26-A057-8DBC-D836A5934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3" name="直線コネクタ 9752">
                        <a:extLst>
                          <a:ext uri="{FF2B5EF4-FFF2-40B4-BE49-F238E27FC236}">
                            <a16:creationId xmlns:a16="http://schemas.microsoft.com/office/drawing/2014/main" id="{C50D1B56-7CCD-38BD-6B3E-BABAC93F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4" name="直線コネクタ 9753">
                        <a:extLst>
                          <a:ext uri="{FF2B5EF4-FFF2-40B4-BE49-F238E27FC236}">
                            <a16:creationId xmlns:a16="http://schemas.microsoft.com/office/drawing/2014/main" id="{3A16CE0F-C992-D582-35E4-5ED443ACD8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5" name="直線コネクタ 9754">
                        <a:extLst>
                          <a:ext uri="{FF2B5EF4-FFF2-40B4-BE49-F238E27FC236}">
                            <a16:creationId xmlns:a16="http://schemas.microsoft.com/office/drawing/2014/main" id="{834B1FE9-84AD-1F48-9D60-3B84DA5D6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6" name="直線コネクタ 9755">
                        <a:extLst>
                          <a:ext uri="{FF2B5EF4-FFF2-40B4-BE49-F238E27FC236}">
                            <a16:creationId xmlns:a16="http://schemas.microsoft.com/office/drawing/2014/main" id="{7CAE99A4-8CAD-6CED-A92A-4DBBAF92D8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57" name="直線コネクタ 9756">
                        <a:extLst>
                          <a:ext uri="{FF2B5EF4-FFF2-40B4-BE49-F238E27FC236}">
                            <a16:creationId xmlns:a16="http://schemas.microsoft.com/office/drawing/2014/main" id="{64DC1F4B-FB1A-F098-448E-F7520CD4A5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1" name="グループ化 9670">
                    <a:extLst>
                      <a:ext uri="{FF2B5EF4-FFF2-40B4-BE49-F238E27FC236}">
                        <a16:creationId xmlns:a16="http://schemas.microsoft.com/office/drawing/2014/main" id="{0445006F-67F3-8CF7-AED8-439C31919EA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706" name="グループ化 9705">
                      <a:extLst>
                        <a:ext uri="{FF2B5EF4-FFF2-40B4-BE49-F238E27FC236}">
                          <a16:creationId xmlns:a16="http://schemas.microsoft.com/office/drawing/2014/main" id="{B5768F3C-DC35-4A6E-17C8-1CB1D861C8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24" name="直線コネクタ 9723">
                        <a:extLst>
                          <a:ext uri="{FF2B5EF4-FFF2-40B4-BE49-F238E27FC236}">
                            <a16:creationId xmlns:a16="http://schemas.microsoft.com/office/drawing/2014/main" id="{0B1974BD-8511-2324-EBF1-51D79AF774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5" name="直線コネクタ 9724">
                        <a:extLst>
                          <a:ext uri="{FF2B5EF4-FFF2-40B4-BE49-F238E27FC236}">
                            <a16:creationId xmlns:a16="http://schemas.microsoft.com/office/drawing/2014/main" id="{16641A58-927C-CC78-35A0-475F9CC78E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6" name="直線コネクタ 9725">
                        <a:extLst>
                          <a:ext uri="{FF2B5EF4-FFF2-40B4-BE49-F238E27FC236}">
                            <a16:creationId xmlns:a16="http://schemas.microsoft.com/office/drawing/2014/main" id="{C04FDAAE-6120-F360-EE95-1F34ECE750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7" name="直線コネクタ 9726">
                        <a:extLst>
                          <a:ext uri="{FF2B5EF4-FFF2-40B4-BE49-F238E27FC236}">
                            <a16:creationId xmlns:a16="http://schemas.microsoft.com/office/drawing/2014/main" id="{E2641032-8280-9E81-4912-68956317FC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8" name="直線コネクタ 9727">
                        <a:extLst>
                          <a:ext uri="{FF2B5EF4-FFF2-40B4-BE49-F238E27FC236}">
                            <a16:creationId xmlns:a16="http://schemas.microsoft.com/office/drawing/2014/main" id="{0561E515-185A-8950-5DA5-1C7792B600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9" name="直線コネクタ 9728">
                        <a:extLst>
                          <a:ext uri="{FF2B5EF4-FFF2-40B4-BE49-F238E27FC236}">
                            <a16:creationId xmlns:a16="http://schemas.microsoft.com/office/drawing/2014/main" id="{6D9557E2-795E-F13E-6937-27851BA50C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0" name="直線コネクタ 9729">
                        <a:extLst>
                          <a:ext uri="{FF2B5EF4-FFF2-40B4-BE49-F238E27FC236}">
                            <a16:creationId xmlns:a16="http://schemas.microsoft.com/office/drawing/2014/main" id="{180FAA2C-E561-1EDB-CFC2-080053DE08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1" name="直線コネクタ 9730">
                        <a:extLst>
                          <a:ext uri="{FF2B5EF4-FFF2-40B4-BE49-F238E27FC236}">
                            <a16:creationId xmlns:a16="http://schemas.microsoft.com/office/drawing/2014/main" id="{A15E85D1-B22E-E16F-74B7-C9785C20B7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2" name="直線コネクタ 9731">
                        <a:extLst>
                          <a:ext uri="{FF2B5EF4-FFF2-40B4-BE49-F238E27FC236}">
                            <a16:creationId xmlns:a16="http://schemas.microsoft.com/office/drawing/2014/main" id="{3322990E-F2AA-B080-BA92-6954B76703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3" name="直線コネクタ 9732">
                        <a:extLst>
                          <a:ext uri="{FF2B5EF4-FFF2-40B4-BE49-F238E27FC236}">
                            <a16:creationId xmlns:a16="http://schemas.microsoft.com/office/drawing/2014/main" id="{53D027C6-5FC3-BBE1-3650-7E02DEECF0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4" name="直線コネクタ 9733">
                        <a:extLst>
                          <a:ext uri="{FF2B5EF4-FFF2-40B4-BE49-F238E27FC236}">
                            <a16:creationId xmlns:a16="http://schemas.microsoft.com/office/drawing/2014/main" id="{372CB6BB-599D-9E39-713A-7A646BD414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5" name="直線コネクタ 9734">
                        <a:extLst>
                          <a:ext uri="{FF2B5EF4-FFF2-40B4-BE49-F238E27FC236}">
                            <a16:creationId xmlns:a16="http://schemas.microsoft.com/office/drawing/2014/main" id="{6BB10649-9B20-FE7C-B705-71E544CA6A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6" name="直線コネクタ 9735">
                        <a:extLst>
                          <a:ext uri="{FF2B5EF4-FFF2-40B4-BE49-F238E27FC236}">
                            <a16:creationId xmlns:a16="http://schemas.microsoft.com/office/drawing/2014/main" id="{C8F6A7F2-7C66-D8DB-1464-C8AD06F3B5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7" name="直線コネクタ 9736">
                        <a:extLst>
                          <a:ext uri="{FF2B5EF4-FFF2-40B4-BE49-F238E27FC236}">
                            <a16:creationId xmlns:a16="http://schemas.microsoft.com/office/drawing/2014/main" id="{98FC2DF6-FDD2-CF7E-6DF7-D1C7D64A4C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8" name="直線コネクタ 9737">
                        <a:extLst>
                          <a:ext uri="{FF2B5EF4-FFF2-40B4-BE49-F238E27FC236}">
                            <a16:creationId xmlns:a16="http://schemas.microsoft.com/office/drawing/2014/main" id="{32CE714A-E521-380C-37D2-C987B4E009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39" name="直線コネクタ 9738">
                        <a:extLst>
                          <a:ext uri="{FF2B5EF4-FFF2-40B4-BE49-F238E27FC236}">
                            <a16:creationId xmlns:a16="http://schemas.microsoft.com/office/drawing/2014/main" id="{257EAE93-A8CA-A04D-52CB-9AE407A721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707" name="グループ化 9706">
                      <a:extLst>
                        <a:ext uri="{FF2B5EF4-FFF2-40B4-BE49-F238E27FC236}">
                          <a16:creationId xmlns:a16="http://schemas.microsoft.com/office/drawing/2014/main" id="{E1CB42A2-7C5D-A31D-1222-963F20EB77E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708" name="直線コネクタ 9707">
                        <a:extLst>
                          <a:ext uri="{FF2B5EF4-FFF2-40B4-BE49-F238E27FC236}">
                            <a16:creationId xmlns:a16="http://schemas.microsoft.com/office/drawing/2014/main" id="{F84D66E8-D094-1860-243C-D802C86CF0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09" name="直線コネクタ 9708">
                        <a:extLst>
                          <a:ext uri="{FF2B5EF4-FFF2-40B4-BE49-F238E27FC236}">
                            <a16:creationId xmlns:a16="http://schemas.microsoft.com/office/drawing/2014/main" id="{8974D354-046F-0A13-0E5B-6F0325CB1D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0" name="直線コネクタ 9709">
                        <a:extLst>
                          <a:ext uri="{FF2B5EF4-FFF2-40B4-BE49-F238E27FC236}">
                            <a16:creationId xmlns:a16="http://schemas.microsoft.com/office/drawing/2014/main" id="{1EE279C9-4B3B-B936-3EAF-E9F8CB608D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1" name="直線コネクタ 9710">
                        <a:extLst>
                          <a:ext uri="{FF2B5EF4-FFF2-40B4-BE49-F238E27FC236}">
                            <a16:creationId xmlns:a16="http://schemas.microsoft.com/office/drawing/2014/main" id="{D33814AF-1C06-08BD-430F-1C436722E7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2" name="直線コネクタ 9711">
                        <a:extLst>
                          <a:ext uri="{FF2B5EF4-FFF2-40B4-BE49-F238E27FC236}">
                            <a16:creationId xmlns:a16="http://schemas.microsoft.com/office/drawing/2014/main" id="{43A6F77A-EB7E-2642-DF02-924565993A6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3" name="直線コネクタ 9712">
                        <a:extLst>
                          <a:ext uri="{FF2B5EF4-FFF2-40B4-BE49-F238E27FC236}">
                            <a16:creationId xmlns:a16="http://schemas.microsoft.com/office/drawing/2014/main" id="{FE83FAB5-57C1-2747-29BF-728CDAE9A7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4" name="直線コネクタ 9713">
                        <a:extLst>
                          <a:ext uri="{FF2B5EF4-FFF2-40B4-BE49-F238E27FC236}">
                            <a16:creationId xmlns:a16="http://schemas.microsoft.com/office/drawing/2014/main" id="{58C99E08-7EDC-918B-41A3-0518FA93FE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5" name="直線コネクタ 9714">
                        <a:extLst>
                          <a:ext uri="{FF2B5EF4-FFF2-40B4-BE49-F238E27FC236}">
                            <a16:creationId xmlns:a16="http://schemas.microsoft.com/office/drawing/2014/main" id="{1E2BFC1B-B018-B1D2-EF54-AA4C1BA7E9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6" name="直線コネクタ 9715">
                        <a:extLst>
                          <a:ext uri="{FF2B5EF4-FFF2-40B4-BE49-F238E27FC236}">
                            <a16:creationId xmlns:a16="http://schemas.microsoft.com/office/drawing/2014/main" id="{8BBBED8D-0706-FB46-795D-AF2E3F3F1A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7" name="直線コネクタ 9716">
                        <a:extLst>
                          <a:ext uri="{FF2B5EF4-FFF2-40B4-BE49-F238E27FC236}">
                            <a16:creationId xmlns:a16="http://schemas.microsoft.com/office/drawing/2014/main" id="{6EE25A5F-4A5E-90AC-0017-D8E5E2B036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8" name="直線コネクタ 9717">
                        <a:extLst>
                          <a:ext uri="{FF2B5EF4-FFF2-40B4-BE49-F238E27FC236}">
                            <a16:creationId xmlns:a16="http://schemas.microsoft.com/office/drawing/2014/main" id="{95136435-58D5-12D1-EBF5-C0C5CDFCCF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19" name="直線コネクタ 9718">
                        <a:extLst>
                          <a:ext uri="{FF2B5EF4-FFF2-40B4-BE49-F238E27FC236}">
                            <a16:creationId xmlns:a16="http://schemas.microsoft.com/office/drawing/2014/main" id="{AE358FC2-7BCC-C0CC-1F95-A39D2271D3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0" name="直線コネクタ 9719">
                        <a:extLst>
                          <a:ext uri="{FF2B5EF4-FFF2-40B4-BE49-F238E27FC236}">
                            <a16:creationId xmlns:a16="http://schemas.microsoft.com/office/drawing/2014/main" id="{E37F6C91-D166-47A0-060D-9D7A2BCB46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1" name="直線コネクタ 9720">
                        <a:extLst>
                          <a:ext uri="{FF2B5EF4-FFF2-40B4-BE49-F238E27FC236}">
                            <a16:creationId xmlns:a16="http://schemas.microsoft.com/office/drawing/2014/main" id="{8D978969-69BE-DDA7-6A45-34531B8DA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2" name="直線コネクタ 9721">
                        <a:extLst>
                          <a:ext uri="{FF2B5EF4-FFF2-40B4-BE49-F238E27FC236}">
                            <a16:creationId xmlns:a16="http://schemas.microsoft.com/office/drawing/2014/main" id="{E75BF28B-15AC-B436-3865-B471026BD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723" name="直線コネクタ 9722">
                        <a:extLst>
                          <a:ext uri="{FF2B5EF4-FFF2-40B4-BE49-F238E27FC236}">
                            <a16:creationId xmlns:a16="http://schemas.microsoft.com/office/drawing/2014/main" id="{ABABB7CD-D4E8-7653-F325-FA85C2826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672" name="グループ化 9671">
                    <a:extLst>
                      <a:ext uri="{FF2B5EF4-FFF2-40B4-BE49-F238E27FC236}">
                        <a16:creationId xmlns:a16="http://schemas.microsoft.com/office/drawing/2014/main" id="{0F191CE7-C857-E15C-E492-CF5F66A70B50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90" name="直線コネクタ 9689">
                      <a:extLst>
                        <a:ext uri="{FF2B5EF4-FFF2-40B4-BE49-F238E27FC236}">
                          <a16:creationId xmlns:a16="http://schemas.microsoft.com/office/drawing/2014/main" id="{42A66A34-5468-FCCF-D5B0-F0384EBF98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1" name="直線コネクタ 9690">
                      <a:extLst>
                        <a:ext uri="{FF2B5EF4-FFF2-40B4-BE49-F238E27FC236}">
                          <a16:creationId xmlns:a16="http://schemas.microsoft.com/office/drawing/2014/main" id="{6CE13F4A-2766-9670-4580-5346AC9386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2" name="直線コネクタ 9691">
                      <a:extLst>
                        <a:ext uri="{FF2B5EF4-FFF2-40B4-BE49-F238E27FC236}">
                          <a16:creationId xmlns:a16="http://schemas.microsoft.com/office/drawing/2014/main" id="{D8582C3A-7BAE-77F6-DBCC-811EDB7709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3" name="直線コネクタ 9692">
                      <a:extLst>
                        <a:ext uri="{FF2B5EF4-FFF2-40B4-BE49-F238E27FC236}">
                          <a16:creationId xmlns:a16="http://schemas.microsoft.com/office/drawing/2014/main" id="{448F41EE-1E69-BD72-CE6C-F507E5DAA3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4" name="直線コネクタ 9693">
                      <a:extLst>
                        <a:ext uri="{FF2B5EF4-FFF2-40B4-BE49-F238E27FC236}">
                          <a16:creationId xmlns:a16="http://schemas.microsoft.com/office/drawing/2014/main" id="{96504A98-55A0-293B-9596-3895CF6B9B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5" name="直線コネクタ 9694">
                      <a:extLst>
                        <a:ext uri="{FF2B5EF4-FFF2-40B4-BE49-F238E27FC236}">
                          <a16:creationId xmlns:a16="http://schemas.microsoft.com/office/drawing/2014/main" id="{BF5C277F-FE15-798F-C734-776CBF356D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6" name="直線コネクタ 9695">
                      <a:extLst>
                        <a:ext uri="{FF2B5EF4-FFF2-40B4-BE49-F238E27FC236}">
                          <a16:creationId xmlns:a16="http://schemas.microsoft.com/office/drawing/2014/main" id="{B5988258-4050-AC0D-E0F1-8A940EEF185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7" name="直線コネクタ 9696">
                      <a:extLst>
                        <a:ext uri="{FF2B5EF4-FFF2-40B4-BE49-F238E27FC236}">
                          <a16:creationId xmlns:a16="http://schemas.microsoft.com/office/drawing/2014/main" id="{D7FF9DC1-A275-B1D8-8BD5-498BA40C745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8" name="直線コネクタ 9697">
                      <a:extLst>
                        <a:ext uri="{FF2B5EF4-FFF2-40B4-BE49-F238E27FC236}">
                          <a16:creationId xmlns:a16="http://schemas.microsoft.com/office/drawing/2014/main" id="{888CA23E-C0CF-27E3-1355-D8EEF45F3CD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99" name="直線コネクタ 9698">
                      <a:extLst>
                        <a:ext uri="{FF2B5EF4-FFF2-40B4-BE49-F238E27FC236}">
                          <a16:creationId xmlns:a16="http://schemas.microsoft.com/office/drawing/2014/main" id="{52D223BB-71B2-276D-1B2E-FFB8170D27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0" name="直線コネクタ 9699">
                      <a:extLst>
                        <a:ext uri="{FF2B5EF4-FFF2-40B4-BE49-F238E27FC236}">
                          <a16:creationId xmlns:a16="http://schemas.microsoft.com/office/drawing/2014/main" id="{DBBE8FEA-24FB-C168-7B64-130228D0E8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1" name="直線コネクタ 9700">
                      <a:extLst>
                        <a:ext uri="{FF2B5EF4-FFF2-40B4-BE49-F238E27FC236}">
                          <a16:creationId xmlns:a16="http://schemas.microsoft.com/office/drawing/2014/main" id="{83F45E72-1D59-C4F3-718E-141A59887E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2" name="直線コネクタ 9701">
                      <a:extLst>
                        <a:ext uri="{FF2B5EF4-FFF2-40B4-BE49-F238E27FC236}">
                          <a16:creationId xmlns:a16="http://schemas.microsoft.com/office/drawing/2014/main" id="{1A50C1E6-4C72-08EC-02B9-285D31DDED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3" name="直線コネクタ 9702">
                      <a:extLst>
                        <a:ext uri="{FF2B5EF4-FFF2-40B4-BE49-F238E27FC236}">
                          <a16:creationId xmlns:a16="http://schemas.microsoft.com/office/drawing/2014/main" id="{13A436EC-5981-A9AC-3A16-68096261C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4" name="直線コネクタ 9703">
                      <a:extLst>
                        <a:ext uri="{FF2B5EF4-FFF2-40B4-BE49-F238E27FC236}">
                          <a16:creationId xmlns:a16="http://schemas.microsoft.com/office/drawing/2014/main" id="{07FDD508-EF78-989B-631B-578B124944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705" name="直線コネクタ 9704">
                      <a:extLst>
                        <a:ext uri="{FF2B5EF4-FFF2-40B4-BE49-F238E27FC236}">
                          <a16:creationId xmlns:a16="http://schemas.microsoft.com/office/drawing/2014/main" id="{9F716371-94AB-041E-B1AC-686A466E0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673" name="グループ化 9672">
                    <a:extLst>
                      <a:ext uri="{FF2B5EF4-FFF2-40B4-BE49-F238E27FC236}">
                        <a16:creationId xmlns:a16="http://schemas.microsoft.com/office/drawing/2014/main" id="{CC523335-2086-6B0E-8040-648C38453E3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674" name="直線コネクタ 9673">
                      <a:extLst>
                        <a:ext uri="{FF2B5EF4-FFF2-40B4-BE49-F238E27FC236}">
                          <a16:creationId xmlns:a16="http://schemas.microsoft.com/office/drawing/2014/main" id="{F9DA78AC-9B46-916D-13DA-D8E3589BA2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5" name="直線コネクタ 9674">
                      <a:extLst>
                        <a:ext uri="{FF2B5EF4-FFF2-40B4-BE49-F238E27FC236}">
                          <a16:creationId xmlns:a16="http://schemas.microsoft.com/office/drawing/2014/main" id="{D8571243-3BF0-2D11-DD0B-63384F2236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6" name="直線コネクタ 9675">
                      <a:extLst>
                        <a:ext uri="{FF2B5EF4-FFF2-40B4-BE49-F238E27FC236}">
                          <a16:creationId xmlns:a16="http://schemas.microsoft.com/office/drawing/2014/main" id="{953201C9-C1D3-FA9B-F72E-86CCA4026EE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7" name="直線コネクタ 9676">
                      <a:extLst>
                        <a:ext uri="{FF2B5EF4-FFF2-40B4-BE49-F238E27FC236}">
                          <a16:creationId xmlns:a16="http://schemas.microsoft.com/office/drawing/2014/main" id="{E732C1D6-328A-8D64-ED6B-4F65B94462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8" name="直線コネクタ 9677">
                      <a:extLst>
                        <a:ext uri="{FF2B5EF4-FFF2-40B4-BE49-F238E27FC236}">
                          <a16:creationId xmlns:a16="http://schemas.microsoft.com/office/drawing/2014/main" id="{D7B04D0F-7DC2-A30A-5A90-8BE352928E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79" name="直線コネクタ 9678">
                      <a:extLst>
                        <a:ext uri="{FF2B5EF4-FFF2-40B4-BE49-F238E27FC236}">
                          <a16:creationId xmlns:a16="http://schemas.microsoft.com/office/drawing/2014/main" id="{D455FE2E-0843-8809-52AA-E30D5BF80D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0" name="直線コネクタ 9679">
                      <a:extLst>
                        <a:ext uri="{FF2B5EF4-FFF2-40B4-BE49-F238E27FC236}">
                          <a16:creationId xmlns:a16="http://schemas.microsoft.com/office/drawing/2014/main" id="{3E7A605A-50EE-E486-B997-7C520A1C2C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1" name="直線コネクタ 9680">
                      <a:extLst>
                        <a:ext uri="{FF2B5EF4-FFF2-40B4-BE49-F238E27FC236}">
                          <a16:creationId xmlns:a16="http://schemas.microsoft.com/office/drawing/2014/main" id="{FC684499-473E-1347-0D69-9650BE82E4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2" name="直線コネクタ 9681">
                      <a:extLst>
                        <a:ext uri="{FF2B5EF4-FFF2-40B4-BE49-F238E27FC236}">
                          <a16:creationId xmlns:a16="http://schemas.microsoft.com/office/drawing/2014/main" id="{6A1F01FA-C9B3-CE63-78AD-DDD08F46F2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3" name="直線コネクタ 9682">
                      <a:extLst>
                        <a:ext uri="{FF2B5EF4-FFF2-40B4-BE49-F238E27FC236}">
                          <a16:creationId xmlns:a16="http://schemas.microsoft.com/office/drawing/2014/main" id="{5F0F9A48-6B24-DAE3-6CEF-091CEB0C47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4" name="直線コネクタ 9683">
                      <a:extLst>
                        <a:ext uri="{FF2B5EF4-FFF2-40B4-BE49-F238E27FC236}">
                          <a16:creationId xmlns:a16="http://schemas.microsoft.com/office/drawing/2014/main" id="{B177A4AE-43F1-04EB-0DAB-55E331544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5" name="直線コネクタ 9684">
                      <a:extLst>
                        <a:ext uri="{FF2B5EF4-FFF2-40B4-BE49-F238E27FC236}">
                          <a16:creationId xmlns:a16="http://schemas.microsoft.com/office/drawing/2014/main" id="{9C38349A-C5D1-FD6E-B5A9-23A8567C4D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6" name="直線コネクタ 9685">
                      <a:extLst>
                        <a:ext uri="{FF2B5EF4-FFF2-40B4-BE49-F238E27FC236}">
                          <a16:creationId xmlns:a16="http://schemas.microsoft.com/office/drawing/2014/main" id="{599D707B-87A6-AB04-0FED-6552242CBD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7" name="直線コネクタ 9686">
                      <a:extLst>
                        <a:ext uri="{FF2B5EF4-FFF2-40B4-BE49-F238E27FC236}">
                          <a16:creationId xmlns:a16="http://schemas.microsoft.com/office/drawing/2014/main" id="{251BD2FD-2D51-BC02-9743-6AE85D568D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8" name="直線コネクタ 9687">
                      <a:extLst>
                        <a:ext uri="{FF2B5EF4-FFF2-40B4-BE49-F238E27FC236}">
                          <a16:creationId xmlns:a16="http://schemas.microsoft.com/office/drawing/2014/main" id="{E5454034-20E8-2D63-82C3-671065AC0D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689" name="直線コネクタ 9688">
                      <a:extLst>
                        <a:ext uri="{FF2B5EF4-FFF2-40B4-BE49-F238E27FC236}">
                          <a16:creationId xmlns:a16="http://schemas.microsoft.com/office/drawing/2014/main" id="{AB5C2754-4DF2-FC70-14C6-9BCB2D2C96E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640" name="グループ化 9639">
                  <a:extLst>
                    <a:ext uri="{FF2B5EF4-FFF2-40B4-BE49-F238E27FC236}">
                      <a16:creationId xmlns:a16="http://schemas.microsoft.com/office/drawing/2014/main" id="{67B9AF5C-D013-C87D-0089-EA29394B45A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62" name="直線コネクタ 9661">
                    <a:extLst>
                      <a:ext uri="{FF2B5EF4-FFF2-40B4-BE49-F238E27FC236}">
                        <a16:creationId xmlns:a16="http://schemas.microsoft.com/office/drawing/2014/main" id="{315E2E18-5F6F-30C4-D363-BB8BCB4F8BC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3" name="直線コネクタ 9662">
                    <a:extLst>
                      <a:ext uri="{FF2B5EF4-FFF2-40B4-BE49-F238E27FC236}">
                        <a16:creationId xmlns:a16="http://schemas.microsoft.com/office/drawing/2014/main" id="{3CD90465-022F-EF79-5950-250AD45163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4" name="直線コネクタ 9663">
                    <a:extLst>
                      <a:ext uri="{FF2B5EF4-FFF2-40B4-BE49-F238E27FC236}">
                        <a16:creationId xmlns:a16="http://schemas.microsoft.com/office/drawing/2014/main" id="{54F5AEBA-3543-7997-9D71-2D1C015D65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5" name="直線コネクタ 9664">
                    <a:extLst>
                      <a:ext uri="{FF2B5EF4-FFF2-40B4-BE49-F238E27FC236}">
                        <a16:creationId xmlns:a16="http://schemas.microsoft.com/office/drawing/2014/main" id="{4509FF41-7C0F-B5A0-42A2-C032E4A396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6" name="直線コネクタ 9665">
                    <a:extLst>
                      <a:ext uri="{FF2B5EF4-FFF2-40B4-BE49-F238E27FC236}">
                        <a16:creationId xmlns:a16="http://schemas.microsoft.com/office/drawing/2014/main" id="{253CCC12-ECE0-5C8E-6AE5-40F2086F87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7" name="直線コネクタ 9666">
                    <a:extLst>
                      <a:ext uri="{FF2B5EF4-FFF2-40B4-BE49-F238E27FC236}">
                        <a16:creationId xmlns:a16="http://schemas.microsoft.com/office/drawing/2014/main" id="{1764CBE7-3EB5-E548-4745-FD4F89CAC0B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1" name="グループ化 9640">
                  <a:extLst>
                    <a:ext uri="{FF2B5EF4-FFF2-40B4-BE49-F238E27FC236}">
                      <a16:creationId xmlns:a16="http://schemas.microsoft.com/office/drawing/2014/main" id="{61EABBBD-5042-6C6B-F78F-9E081CEC325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6" name="直線コネクタ 9655">
                    <a:extLst>
                      <a:ext uri="{FF2B5EF4-FFF2-40B4-BE49-F238E27FC236}">
                        <a16:creationId xmlns:a16="http://schemas.microsoft.com/office/drawing/2014/main" id="{C0692C69-EF5A-6D64-1BE4-17CC03E4D7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7" name="直線コネクタ 9656">
                    <a:extLst>
                      <a:ext uri="{FF2B5EF4-FFF2-40B4-BE49-F238E27FC236}">
                        <a16:creationId xmlns:a16="http://schemas.microsoft.com/office/drawing/2014/main" id="{BFBF2279-66C3-9DAB-8FBC-8D13389AC81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8" name="直線コネクタ 9657">
                    <a:extLst>
                      <a:ext uri="{FF2B5EF4-FFF2-40B4-BE49-F238E27FC236}">
                        <a16:creationId xmlns:a16="http://schemas.microsoft.com/office/drawing/2014/main" id="{D6E765B2-8BB5-CDDE-4AB1-7FC81D89452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9" name="直線コネクタ 9658">
                    <a:extLst>
                      <a:ext uri="{FF2B5EF4-FFF2-40B4-BE49-F238E27FC236}">
                        <a16:creationId xmlns:a16="http://schemas.microsoft.com/office/drawing/2014/main" id="{E633B4E6-C131-2C2A-775D-901833B7363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0" name="直線コネクタ 9659">
                    <a:extLst>
                      <a:ext uri="{FF2B5EF4-FFF2-40B4-BE49-F238E27FC236}">
                        <a16:creationId xmlns:a16="http://schemas.microsoft.com/office/drawing/2014/main" id="{428A68FD-E73D-B536-8AC1-B94CD06A550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61" name="直線コネクタ 9660">
                    <a:extLst>
                      <a:ext uri="{FF2B5EF4-FFF2-40B4-BE49-F238E27FC236}">
                        <a16:creationId xmlns:a16="http://schemas.microsoft.com/office/drawing/2014/main" id="{01A4F20F-37F1-B786-041F-619CC2E093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2" name="グループ化 9641">
                  <a:extLst>
                    <a:ext uri="{FF2B5EF4-FFF2-40B4-BE49-F238E27FC236}">
                      <a16:creationId xmlns:a16="http://schemas.microsoft.com/office/drawing/2014/main" id="{8EF0A132-0C87-393D-CD65-A09D7548376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50" name="直線コネクタ 9649">
                    <a:extLst>
                      <a:ext uri="{FF2B5EF4-FFF2-40B4-BE49-F238E27FC236}">
                        <a16:creationId xmlns:a16="http://schemas.microsoft.com/office/drawing/2014/main" id="{60B0B15F-4091-D420-99A6-AD7A21826C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1" name="直線コネクタ 9650">
                    <a:extLst>
                      <a:ext uri="{FF2B5EF4-FFF2-40B4-BE49-F238E27FC236}">
                        <a16:creationId xmlns:a16="http://schemas.microsoft.com/office/drawing/2014/main" id="{4097487B-803D-A68B-141A-C476ADC1A7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2" name="直線コネクタ 9651">
                    <a:extLst>
                      <a:ext uri="{FF2B5EF4-FFF2-40B4-BE49-F238E27FC236}">
                        <a16:creationId xmlns:a16="http://schemas.microsoft.com/office/drawing/2014/main" id="{E43A1507-A53F-94FD-6F78-45ACFF153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3" name="直線コネクタ 9652">
                    <a:extLst>
                      <a:ext uri="{FF2B5EF4-FFF2-40B4-BE49-F238E27FC236}">
                        <a16:creationId xmlns:a16="http://schemas.microsoft.com/office/drawing/2014/main" id="{135F1BC4-1453-4952-D76B-C6D0E2E574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4" name="直線コネクタ 9653">
                    <a:extLst>
                      <a:ext uri="{FF2B5EF4-FFF2-40B4-BE49-F238E27FC236}">
                        <a16:creationId xmlns:a16="http://schemas.microsoft.com/office/drawing/2014/main" id="{86848FF1-BFBA-6F2D-5733-CE138CC062B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55" name="直線コネクタ 9654">
                    <a:extLst>
                      <a:ext uri="{FF2B5EF4-FFF2-40B4-BE49-F238E27FC236}">
                        <a16:creationId xmlns:a16="http://schemas.microsoft.com/office/drawing/2014/main" id="{4E808170-595B-BD7F-1F07-79E83073C8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643" name="グループ化 9642">
                  <a:extLst>
                    <a:ext uri="{FF2B5EF4-FFF2-40B4-BE49-F238E27FC236}">
                      <a16:creationId xmlns:a16="http://schemas.microsoft.com/office/drawing/2014/main" id="{B7ECD768-3DF7-B696-845F-F8112A74A1E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644" name="直線コネクタ 9643">
                    <a:extLst>
                      <a:ext uri="{FF2B5EF4-FFF2-40B4-BE49-F238E27FC236}">
                        <a16:creationId xmlns:a16="http://schemas.microsoft.com/office/drawing/2014/main" id="{2CF90CE1-38C1-77EA-A4F9-74FE16261B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5" name="直線コネクタ 9644">
                    <a:extLst>
                      <a:ext uri="{FF2B5EF4-FFF2-40B4-BE49-F238E27FC236}">
                        <a16:creationId xmlns:a16="http://schemas.microsoft.com/office/drawing/2014/main" id="{3A2B02ED-90F8-39F8-A42E-89B73F807F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6" name="直線コネクタ 9645">
                    <a:extLst>
                      <a:ext uri="{FF2B5EF4-FFF2-40B4-BE49-F238E27FC236}">
                        <a16:creationId xmlns:a16="http://schemas.microsoft.com/office/drawing/2014/main" id="{2066CFEF-CEF3-8FF8-C791-FA6F2DB9B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7" name="直線コネクタ 9646">
                    <a:extLst>
                      <a:ext uri="{FF2B5EF4-FFF2-40B4-BE49-F238E27FC236}">
                        <a16:creationId xmlns:a16="http://schemas.microsoft.com/office/drawing/2014/main" id="{7FCBC2CD-0D06-5295-76F2-32F97704D4B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8" name="直線コネクタ 9647">
                    <a:extLst>
                      <a:ext uri="{FF2B5EF4-FFF2-40B4-BE49-F238E27FC236}">
                        <a16:creationId xmlns:a16="http://schemas.microsoft.com/office/drawing/2014/main" id="{C558ED95-B5E4-4B32-A18D-60773164C72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649" name="直線コネクタ 9648">
                    <a:extLst>
                      <a:ext uri="{FF2B5EF4-FFF2-40B4-BE49-F238E27FC236}">
                        <a16:creationId xmlns:a16="http://schemas.microsoft.com/office/drawing/2014/main" id="{97307C51-5FD0-7DD2-851A-621CA4C76C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1" name="グループ化 9070">
                <a:extLst>
                  <a:ext uri="{FF2B5EF4-FFF2-40B4-BE49-F238E27FC236}">
                    <a16:creationId xmlns:a16="http://schemas.microsoft.com/office/drawing/2014/main" id="{5C839274-2086-9006-C54D-EEBC7DAB7F35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450" name="正方形/長方形 9449">
                  <a:extLst>
                    <a:ext uri="{FF2B5EF4-FFF2-40B4-BE49-F238E27FC236}">
                      <a16:creationId xmlns:a16="http://schemas.microsoft.com/office/drawing/2014/main" id="{63E4C0F8-E2E1-C843-DE06-8190749E9BF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451" name="グループ化 9450">
                  <a:extLst>
                    <a:ext uri="{FF2B5EF4-FFF2-40B4-BE49-F238E27FC236}">
                      <a16:creationId xmlns:a16="http://schemas.microsoft.com/office/drawing/2014/main" id="{4BB794D9-F699-F53C-9FD4-1B0D975ABE3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480" name="グループ化 9479">
                    <a:extLst>
                      <a:ext uri="{FF2B5EF4-FFF2-40B4-BE49-F238E27FC236}">
                        <a16:creationId xmlns:a16="http://schemas.microsoft.com/office/drawing/2014/main" id="{90C65306-45FD-2F91-98C6-1EDE318911A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620" name="正方形/長方形 9619">
                      <a:extLst>
                        <a:ext uri="{FF2B5EF4-FFF2-40B4-BE49-F238E27FC236}">
                          <a16:creationId xmlns:a16="http://schemas.microsoft.com/office/drawing/2014/main" id="{00056DC7-12D7-93EE-E6D4-67CABFA37D0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1" name="グループ化 9620">
                      <a:extLst>
                        <a:ext uri="{FF2B5EF4-FFF2-40B4-BE49-F238E27FC236}">
                          <a16:creationId xmlns:a16="http://schemas.microsoft.com/office/drawing/2014/main" id="{20737107-61F4-96B8-0ADD-0EA43CC7369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6" name="正方形/長方形 9635">
                        <a:extLst>
                          <a:ext uri="{FF2B5EF4-FFF2-40B4-BE49-F238E27FC236}">
                            <a16:creationId xmlns:a16="http://schemas.microsoft.com/office/drawing/2014/main" id="{7BEF6235-978B-CF60-AC6F-5947B97BFA0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37" name="正方形/長方形 9636">
                        <a:extLst>
                          <a:ext uri="{FF2B5EF4-FFF2-40B4-BE49-F238E27FC236}">
                            <a16:creationId xmlns:a16="http://schemas.microsoft.com/office/drawing/2014/main" id="{E1AAC791-1A33-9891-A632-EEC3665A3EE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622" name="グループ化 9621">
                      <a:extLst>
                        <a:ext uri="{FF2B5EF4-FFF2-40B4-BE49-F238E27FC236}">
                          <a16:creationId xmlns:a16="http://schemas.microsoft.com/office/drawing/2014/main" id="{171A018F-8A3F-0DD5-E07E-7DF7EC9F91C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632" name="正方形/長方形 9631">
                        <a:extLst>
                          <a:ext uri="{FF2B5EF4-FFF2-40B4-BE49-F238E27FC236}">
                            <a16:creationId xmlns:a16="http://schemas.microsoft.com/office/drawing/2014/main" id="{6F8F6212-5E52-30D1-2ECE-5EE1F6A8D7A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633" name="グループ化 9632">
                        <a:extLst>
                          <a:ext uri="{FF2B5EF4-FFF2-40B4-BE49-F238E27FC236}">
                            <a16:creationId xmlns:a16="http://schemas.microsoft.com/office/drawing/2014/main" id="{0C23758A-C879-F5ED-007B-9990AE430D1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634" name="正方形/長方形 9633">
                          <a:extLst>
                            <a:ext uri="{FF2B5EF4-FFF2-40B4-BE49-F238E27FC236}">
                              <a16:creationId xmlns:a16="http://schemas.microsoft.com/office/drawing/2014/main" id="{C1F6DD49-6D33-874B-2E4D-65BEF476A26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635" name="正方形/長方形 9634">
                          <a:extLst>
                            <a:ext uri="{FF2B5EF4-FFF2-40B4-BE49-F238E27FC236}">
                              <a16:creationId xmlns:a16="http://schemas.microsoft.com/office/drawing/2014/main" id="{1C2D8E1B-CDF7-92A3-1BB3-9552B706F9D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623" name="正方形/長方形 9622">
                      <a:extLst>
                        <a:ext uri="{FF2B5EF4-FFF2-40B4-BE49-F238E27FC236}">
                          <a16:creationId xmlns:a16="http://schemas.microsoft.com/office/drawing/2014/main" id="{ADE0FAB4-8984-5E05-257B-8F25A5C98E0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4" name="グループ化 9623">
                      <a:extLst>
                        <a:ext uri="{FF2B5EF4-FFF2-40B4-BE49-F238E27FC236}">
                          <a16:creationId xmlns:a16="http://schemas.microsoft.com/office/drawing/2014/main" id="{C03DF591-9B61-9260-D5F5-D470D441AA2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30" name="正方形/長方形 9629">
                        <a:extLst>
                          <a:ext uri="{FF2B5EF4-FFF2-40B4-BE49-F238E27FC236}">
                            <a16:creationId xmlns:a16="http://schemas.microsoft.com/office/drawing/2014/main" id="{44F97B1E-FA8B-4ABD-A2CC-DF6FB7DE0D0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31" name="正方形/長方形 9630">
                        <a:extLst>
                          <a:ext uri="{FF2B5EF4-FFF2-40B4-BE49-F238E27FC236}">
                            <a16:creationId xmlns:a16="http://schemas.microsoft.com/office/drawing/2014/main" id="{C34B01DA-D993-7033-15D7-D190432A6A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625" name="正方形/長方形 9624">
                      <a:extLst>
                        <a:ext uri="{FF2B5EF4-FFF2-40B4-BE49-F238E27FC236}">
                          <a16:creationId xmlns:a16="http://schemas.microsoft.com/office/drawing/2014/main" id="{E8108341-3E5D-ED02-FAA4-DB664EC75C47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626" name="グループ化 9625">
                      <a:extLst>
                        <a:ext uri="{FF2B5EF4-FFF2-40B4-BE49-F238E27FC236}">
                          <a16:creationId xmlns:a16="http://schemas.microsoft.com/office/drawing/2014/main" id="{077CC27B-3A5B-AFEC-1BFF-755212A9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628" name="正方形/長方形 9627">
                        <a:extLst>
                          <a:ext uri="{FF2B5EF4-FFF2-40B4-BE49-F238E27FC236}">
                            <a16:creationId xmlns:a16="http://schemas.microsoft.com/office/drawing/2014/main" id="{4224634C-7BE6-E7B6-53C4-0C4B3A8C583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629" name="正方形/長方形 9628">
                        <a:extLst>
                          <a:ext uri="{FF2B5EF4-FFF2-40B4-BE49-F238E27FC236}">
                            <a16:creationId xmlns:a16="http://schemas.microsoft.com/office/drawing/2014/main" id="{2BB0F79B-6BC1-5C4A-9ADF-A0054A13481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627" name="正方形/長方形 9626">
                      <a:extLst>
                        <a:ext uri="{FF2B5EF4-FFF2-40B4-BE49-F238E27FC236}">
                          <a16:creationId xmlns:a16="http://schemas.microsoft.com/office/drawing/2014/main" id="{A14A6A6D-0F31-83BF-A0F3-AE069BB2556B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481" name="グループ化 9480">
                    <a:extLst>
                      <a:ext uri="{FF2B5EF4-FFF2-40B4-BE49-F238E27FC236}">
                        <a16:creationId xmlns:a16="http://schemas.microsoft.com/office/drawing/2014/main" id="{2F3BB9CD-27FF-3654-9719-28D93EC2F841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86" name="グループ化 9585">
                      <a:extLst>
                        <a:ext uri="{FF2B5EF4-FFF2-40B4-BE49-F238E27FC236}">
                          <a16:creationId xmlns:a16="http://schemas.microsoft.com/office/drawing/2014/main" id="{F57E4C42-DBFA-8E7F-F10B-D9ED0761C17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604" name="直線コネクタ 9603">
                        <a:extLst>
                          <a:ext uri="{FF2B5EF4-FFF2-40B4-BE49-F238E27FC236}">
                            <a16:creationId xmlns:a16="http://schemas.microsoft.com/office/drawing/2014/main" id="{1AC37ACC-641A-C5CD-9D10-03200115E3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5" name="直線コネクタ 9604">
                        <a:extLst>
                          <a:ext uri="{FF2B5EF4-FFF2-40B4-BE49-F238E27FC236}">
                            <a16:creationId xmlns:a16="http://schemas.microsoft.com/office/drawing/2014/main" id="{4C193F04-FC16-802D-8E61-366D572EC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6" name="直線コネクタ 9605">
                        <a:extLst>
                          <a:ext uri="{FF2B5EF4-FFF2-40B4-BE49-F238E27FC236}">
                            <a16:creationId xmlns:a16="http://schemas.microsoft.com/office/drawing/2014/main" id="{745824B4-3D34-5F44-D6C6-D810BEB9C9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7" name="直線コネクタ 9606">
                        <a:extLst>
                          <a:ext uri="{FF2B5EF4-FFF2-40B4-BE49-F238E27FC236}">
                            <a16:creationId xmlns:a16="http://schemas.microsoft.com/office/drawing/2014/main" id="{C51FFBB5-989B-A4C5-03B9-EAEAF95D12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8" name="直線コネクタ 9607">
                        <a:extLst>
                          <a:ext uri="{FF2B5EF4-FFF2-40B4-BE49-F238E27FC236}">
                            <a16:creationId xmlns:a16="http://schemas.microsoft.com/office/drawing/2014/main" id="{F45569ED-2974-DFDB-28F2-4AD352975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9" name="直線コネクタ 9608">
                        <a:extLst>
                          <a:ext uri="{FF2B5EF4-FFF2-40B4-BE49-F238E27FC236}">
                            <a16:creationId xmlns:a16="http://schemas.microsoft.com/office/drawing/2014/main" id="{AC365A35-422F-518E-975A-71AA1A2647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0" name="直線コネクタ 9609">
                        <a:extLst>
                          <a:ext uri="{FF2B5EF4-FFF2-40B4-BE49-F238E27FC236}">
                            <a16:creationId xmlns:a16="http://schemas.microsoft.com/office/drawing/2014/main" id="{1C2F5461-7C32-6B78-BAAB-E21B553A3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1" name="直線コネクタ 9610">
                        <a:extLst>
                          <a:ext uri="{FF2B5EF4-FFF2-40B4-BE49-F238E27FC236}">
                            <a16:creationId xmlns:a16="http://schemas.microsoft.com/office/drawing/2014/main" id="{3714C7C7-4F71-A227-2C20-9FA57AE360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2" name="直線コネクタ 9611">
                        <a:extLst>
                          <a:ext uri="{FF2B5EF4-FFF2-40B4-BE49-F238E27FC236}">
                            <a16:creationId xmlns:a16="http://schemas.microsoft.com/office/drawing/2014/main" id="{6D5335F1-4610-42FF-8D43-30FD7EF879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3" name="直線コネクタ 9612">
                        <a:extLst>
                          <a:ext uri="{FF2B5EF4-FFF2-40B4-BE49-F238E27FC236}">
                            <a16:creationId xmlns:a16="http://schemas.microsoft.com/office/drawing/2014/main" id="{65362DF2-6C0D-53E1-D8E1-EB8EF527F8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4" name="直線コネクタ 9613">
                        <a:extLst>
                          <a:ext uri="{FF2B5EF4-FFF2-40B4-BE49-F238E27FC236}">
                            <a16:creationId xmlns:a16="http://schemas.microsoft.com/office/drawing/2014/main" id="{5D0282D6-6805-D7DF-8D1A-CC01DC385A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5" name="直線コネクタ 9614">
                        <a:extLst>
                          <a:ext uri="{FF2B5EF4-FFF2-40B4-BE49-F238E27FC236}">
                            <a16:creationId xmlns:a16="http://schemas.microsoft.com/office/drawing/2014/main" id="{1F32782A-42DE-0E8E-28D2-F0E7344CEB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6" name="直線コネクタ 9615">
                        <a:extLst>
                          <a:ext uri="{FF2B5EF4-FFF2-40B4-BE49-F238E27FC236}">
                            <a16:creationId xmlns:a16="http://schemas.microsoft.com/office/drawing/2014/main" id="{508CED79-21E3-0DFE-86D8-190A38EBE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7" name="直線コネクタ 9616">
                        <a:extLst>
                          <a:ext uri="{FF2B5EF4-FFF2-40B4-BE49-F238E27FC236}">
                            <a16:creationId xmlns:a16="http://schemas.microsoft.com/office/drawing/2014/main" id="{EEBEB8CB-EE9B-0632-244E-3A6D71F90E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8" name="直線コネクタ 9617">
                        <a:extLst>
                          <a:ext uri="{FF2B5EF4-FFF2-40B4-BE49-F238E27FC236}">
                            <a16:creationId xmlns:a16="http://schemas.microsoft.com/office/drawing/2014/main" id="{4CD4181C-45E7-717B-0B55-D3A5CA7A79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19" name="直線コネクタ 9618">
                        <a:extLst>
                          <a:ext uri="{FF2B5EF4-FFF2-40B4-BE49-F238E27FC236}">
                            <a16:creationId xmlns:a16="http://schemas.microsoft.com/office/drawing/2014/main" id="{F2355892-37F9-D880-E14A-FD7A3D95A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87" name="グループ化 9586">
                      <a:extLst>
                        <a:ext uri="{FF2B5EF4-FFF2-40B4-BE49-F238E27FC236}">
                          <a16:creationId xmlns:a16="http://schemas.microsoft.com/office/drawing/2014/main" id="{16B8D47C-2A1D-E1D4-1725-DB3674535B2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88" name="直線コネクタ 9587">
                        <a:extLst>
                          <a:ext uri="{FF2B5EF4-FFF2-40B4-BE49-F238E27FC236}">
                            <a16:creationId xmlns:a16="http://schemas.microsoft.com/office/drawing/2014/main" id="{E820C78A-72E9-081B-B983-C287346B14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9" name="直線コネクタ 9588">
                        <a:extLst>
                          <a:ext uri="{FF2B5EF4-FFF2-40B4-BE49-F238E27FC236}">
                            <a16:creationId xmlns:a16="http://schemas.microsoft.com/office/drawing/2014/main" id="{F5044B63-1FF8-A682-3796-AA88CCC7C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0" name="直線コネクタ 9589">
                        <a:extLst>
                          <a:ext uri="{FF2B5EF4-FFF2-40B4-BE49-F238E27FC236}">
                            <a16:creationId xmlns:a16="http://schemas.microsoft.com/office/drawing/2014/main" id="{46D62175-73BE-1CA4-61CF-2BE244E96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1" name="直線コネクタ 9590">
                        <a:extLst>
                          <a:ext uri="{FF2B5EF4-FFF2-40B4-BE49-F238E27FC236}">
                            <a16:creationId xmlns:a16="http://schemas.microsoft.com/office/drawing/2014/main" id="{5E9C457D-5A3D-5D02-ABA1-A05DE0201E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2" name="直線コネクタ 9591">
                        <a:extLst>
                          <a:ext uri="{FF2B5EF4-FFF2-40B4-BE49-F238E27FC236}">
                            <a16:creationId xmlns:a16="http://schemas.microsoft.com/office/drawing/2014/main" id="{87295731-DC91-1ABB-43F7-9B2A23099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3" name="直線コネクタ 9592">
                        <a:extLst>
                          <a:ext uri="{FF2B5EF4-FFF2-40B4-BE49-F238E27FC236}">
                            <a16:creationId xmlns:a16="http://schemas.microsoft.com/office/drawing/2014/main" id="{93574263-CA7E-E666-7449-AD784AAE5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4" name="直線コネクタ 9593">
                        <a:extLst>
                          <a:ext uri="{FF2B5EF4-FFF2-40B4-BE49-F238E27FC236}">
                            <a16:creationId xmlns:a16="http://schemas.microsoft.com/office/drawing/2014/main" id="{C57DE9CA-6914-479B-CC0D-D301E5F3B5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5" name="直線コネクタ 9594">
                        <a:extLst>
                          <a:ext uri="{FF2B5EF4-FFF2-40B4-BE49-F238E27FC236}">
                            <a16:creationId xmlns:a16="http://schemas.microsoft.com/office/drawing/2014/main" id="{E1B1434E-B503-D601-8806-A74272D3A7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6" name="直線コネクタ 9595">
                        <a:extLst>
                          <a:ext uri="{FF2B5EF4-FFF2-40B4-BE49-F238E27FC236}">
                            <a16:creationId xmlns:a16="http://schemas.microsoft.com/office/drawing/2014/main" id="{56289F63-6D24-82FF-7657-D29B8DA50F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7" name="直線コネクタ 9596">
                        <a:extLst>
                          <a:ext uri="{FF2B5EF4-FFF2-40B4-BE49-F238E27FC236}">
                            <a16:creationId xmlns:a16="http://schemas.microsoft.com/office/drawing/2014/main" id="{B2D82D72-27AB-3F17-BA8A-C2FE85DA05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8" name="直線コネクタ 9597">
                        <a:extLst>
                          <a:ext uri="{FF2B5EF4-FFF2-40B4-BE49-F238E27FC236}">
                            <a16:creationId xmlns:a16="http://schemas.microsoft.com/office/drawing/2014/main" id="{7B7D83EF-E56D-9E9F-D1D5-D0F03D3BCF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99" name="直線コネクタ 9598">
                        <a:extLst>
                          <a:ext uri="{FF2B5EF4-FFF2-40B4-BE49-F238E27FC236}">
                            <a16:creationId xmlns:a16="http://schemas.microsoft.com/office/drawing/2014/main" id="{5C9E9679-57C3-54C6-78F5-A04C860FF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0" name="直線コネクタ 9599">
                        <a:extLst>
                          <a:ext uri="{FF2B5EF4-FFF2-40B4-BE49-F238E27FC236}">
                            <a16:creationId xmlns:a16="http://schemas.microsoft.com/office/drawing/2014/main" id="{42A8F628-40D8-BD27-F6F3-947FBF401C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1" name="直線コネクタ 9600">
                        <a:extLst>
                          <a:ext uri="{FF2B5EF4-FFF2-40B4-BE49-F238E27FC236}">
                            <a16:creationId xmlns:a16="http://schemas.microsoft.com/office/drawing/2014/main" id="{8B78AAF2-55C6-4064-665C-6D676B68E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2" name="直線コネクタ 9601">
                        <a:extLst>
                          <a:ext uri="{FF2B5EF4-FFF2-40B4-BE49-F238E27FC236}">
                            <a16:creationId xmlns:a16="http://schemas.microsoft.com/office/drawing/2014/main" id="{0B8ED52A-C89C-3744-FF94-2611F18879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603" name="直線コネクタ 9602">
                        <a:extLst>
                          <a:ext uri="{FF2B5EF4-FFF2-40B4-BE49-F238E27FC236}">
                            <a16:creationId xmlns:a16="http://schemas.microsoft.com/office/drawing/2014/main" id="{AAF1762C-7770-C401-3FB9-371D670B2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2" name="グループ化 9481">
                    <a:extLst>
                      <a:ext uri="{FF2B5EF4-FFF2-40B4-BE49-F238E27FC236}">
                        <a16:creationId xmlns:a16="http://schemas.microsoft.com/office/drawing/2014/main" id="{DE1FBC34-4D94-9266-17B0-8A86038C557E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52" name="グループ化 9551">
                      <a:extLst>
                        <a:ext uri="{FF2B5EF4-FFF2-40B4-BE49-F238E27FC236}">
                          <a16:creationId xmlns:a16="http://schemas.microsoft.com/office/drawing/2014/main" id="{D3555314-F375-CE0D-5A13-B1B6570A522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70" name="直線コネクタ 9569">
                        <a:extLst>
                          <a:ext uri="{FF2B5EF4-FFF2-40B4-BE49-F238E27FC236}">
                            <a16:creationId xmlns:a16="http://schemas.microsoft.com/office/drawing/2014/main" id="{89392BD4-00FB-58EE-FC56-C0FBE71B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1" name="直線コネクタ 9570">
                        <a:extLst>
                          <a:ext uri="{FF2B5EF4-FFF2-40B4-BE49-F238E27FC236}">
                            <a16:creationId xmlns:a16="http://schemas.microsoft.com/office/drawing/2014/main" id="{09BCE2BE-4AA6-3700-037D-F842659234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2" name="直線コネクタ 9571">
                        <a:extLst>
                          <a:ext uri="{FF2B5EF4-FFF2-40B4-BE49-F238E27FC236}">
                            <a16:creationId xmlns:a16="http://schemas.microsoft.com/office/drawing/2014/main" id="{AF571F40-DC0C-67A4-A704-336679D1C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3" name="直線コネクタ 9572">
                        <a:extLst>
                          <a:ext uri="{FF2B5EF4-FFF2-40B4-BE49-F238E27FC236}">
                            <a16:creationId xmlns:a16="http://schemas.microsoft.com/office/drawing/2014/main" id="{99B2E9D5-205D-8B77-512A-94C6F6802C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4" name="直線コネクタ 9573">
                        <a:extLst>
                          <a:ext uri="{FF2B5EF4-FFF2-40B4-BE49-F238E27FC236}">
                            <a16:creationId xmlns:a16="http://schemas.microsoft.com/office/drawing/2014/main" id="{699A85BD-29E4-0ADC-010D-B58B8C961E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5" name="直線コネクタ 9574">
                        <a:extLst>
                          <a:ext uri="{FF2B5EF4-FFF2-40B4-BE49-F238E27FC236}">
                            <a16:creationId xmlns:a16="http://schemas.microsoft.com/office/drawing/2014/main" id="{A536B1AE-234F-3591-F989-B20297CF98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6" name="直線コネクタ 9575">
                        <a:extLst>
                          <a:ext uri="{FF2B5EF4-FFF2-40B4-BE49-F238E27FC236}">
                            <a16:creationId xmlns:a16="http://schemas.microsoft.com/office/drawing/2014/main" id="{49CA8B74-8028-28A9-21FA-93D1733D63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7" name="直線コネクタ 9576">
                        <a:extLst>
                          <a:ext uri="{FF2B5EF4-FFF2-40B4-BE49-F238E27FC236}">
                            <a16:creationId xmlns:a16="http://schemas.microsoft.com/office/drawing/2014/main" id="{77C2715C-BCE8-88F8-7F03-504A26536B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8" name="直線コネクタ 9577">
                        <a:extLst>
                          <a:ext uri="{FF2B5EF4-FFF2-40B4-BE49-F238E27FC236}">
                            <a16:creationId xmlns:a16="http://schemas.microsoft.com/office/drawing/2014/main" id="{389B9CB4-CB30-5548-3C1C-D2C9DB732E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79" name="直線コネクタ 9578">
                        <a:extLst>
                          <a:ext uri="{FF2B5EF4-FFF2-40B4-BE49-F238E27FC236}">
                            <a16:creationId xmlns:a16="http://schemas.microsoft.com/office/drawing/2014/main" id="{3AA0CCFF-C7E2-6E0C-D980-53AED5A512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0" name="直線コネクタ 9579">
                        <a:extLst>
                          <a:ext uri="{FF2B5EF4-FFF2-40B4-BE49-F238E27FC236}">
                            <a16:creationId xmlns:a16="http://schemas.microsoft.com/office/drawing/2014/main" id="{6F1E7B1C-F700-1FAE-FA56-B5ED70B39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1" name="直線コネクタ 9580">
                        <a:extLst>
                          <a:ext uri="{FF2B5EF4-FFF2-40B4-BE49-F238E27FC236}">
                            <a16:creationId xmlns:a16="http://schemas.microsoft.com/office/drawing/2014/main" id="{CC93FC2E-3431-B860-4C4A-76135F3854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2" name="直線コネクタ 9581">
                        <a:extLst>
                          <a:ext uri="{FF2B5EF4-FFF2-40B4-BE49-F238E27FC236}">
                            <a16:creationId xmlns:a16="http://schemas.microsoft.com/office/drawing/2014/main" id="{02E53216-18B4-1E19-5725-656DD76495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3" name="直線コネクタ 9582">
                        <a:extLst>
                          <a:ext uri="{FF2B5EF4-FFF2-40B4-BE49-F238E27FC236}">
                            <a16:creationId xmlns:a16="http://schemas.microsoft.com/office/drawing/2014/main" id="{AD342885-FA98-953E-F443-495B0322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4" name="直線コネクタ 9583">
                        <a:extLst>
                          <a:ext uri="{FF2B5EF4-FFF2-40B4-BE49-F238E27FC236}">
                            <a16:creationId xmlns:a16="http://schemas.microsoft.com/office/drawing/2014/main" id="{7D1ABC64-9D24-9B5A-711E-FBF78F2F02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85" name="直線コネクタ 9584">
                        <a:extLst>
                          <a:ext uri="{FF2B5EF4-FFF2-40B4-BE49-F238E27FC236}">
                            <a16:creationId xmlns:a16="http://schemas.microsoft.com/office/drawing/2014/main" id="{1F886292-C2B2-56FE-2523-4AF064BDFE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53" name="グループ化 9552">
                      <a:extLst>
                        <a:ext uri="{FF2B5EF4-FFF2-40B4-BE49-F238E27FC236}">
                          <a16:creationId xmlns:a16="http://schemas.microsoft.com/office/drawing/2014/main" id="{DD38030A-4AF8-9C2E-47EB-6D96BF328FC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54" name="直線コネクタ 9553">
                        <a:extLst>
                          <a:ext uri="{FF2B5EF4-FFF2-40B4-BE49-F238E27FC236}">
                            <a16:creationId xmlns:a16="http://schemas.microsoft.com/office/drawing/2014/main" id="{3A5ADABA-22A2-26C6-6B1C-0E69971BF1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5" name="直線コネクタ 9554">
                        <a:extLst>
                          <a:ext uri="{FF2B5EF4-FFF2-40B4-BE49-F238E27FC236}">
                            <a16:creationId xmlns:a16="http://schemas.microsoft.com/office/drawing/2014/main" id="{B72BB5F2-794E-FC52-49B1-4636A5F128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6" name="直線コネクタ 9555">
                        <a:extLst>
                          <a:ext uri="{FF2B5EF4-FFF2-40B4-BE49-F238E27FC236}">
                            <a16:creationId xmlns:a16="http://schemas.microsoft.com/office/drawing/2014/main" id="{41C7D57D-0B79-9F75-D3C8-57A42A3066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7" name="直線コネクタ 9556">
                        <a:extLst>
                          <a:ext uri="{FF2B5EF4-FFF2-40B4-BE49-F238E27FC236}">
                            <a16:creationId xmlns:a16="http://schemas.microsoft.com/office/drawing/2014/main" id="{05DDD875-B658-494C-6991-4E0B6755A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8" name="直線コネクタ 9557">
                        <a:extLst>
                          <a:ext uri="{FF2B5EF4-FFF2-40B4-BE49-F238E27FC236}">
                            <a16:creationId xmlns:a16="http://schemas.microsoft.com/office/drawing/2014/main" id="{33B9C117-D51A-961B-4B68-074E3D1600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9" name="直線コネクタ 9558">
                        <a:extLst>
                          <a:ext uri="{FF2B5EF4-FFF2-40B4-BE49-F238E27FC236}">
                            <a16:creationId xmlns:a16="http://schemas.microsoft.com/office/drawing/2014/main" id="{900E6994-90D5-2810-928A-491A436D0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0" name="直線コネクタ 9559">
                        <a:extLst>
                          <a:ext uri="{FF2B5EF4-FFF2-40B4-BE49-F238E27FC236}">
                            <a16:creationId xmlns:a16="http://schemas.microsoft.com/office/drawing/2014/main" id="{5A8AD5E6-F609-6A53-2DE0-8CD50335D1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1" name="直線コネクタ 9560">
                        <a:extLst>
                          <a:ext uri="{FF2B5EF4-FFF2-40B4-BE49-F238E27FC236}">
                            <a16:creationId xmlns:a16="http://schemas.microsoft.com/office/drawing/2014/main" id="{53CE5410-2621-E182-87E4-37930733F0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2" name="直線コネクタ 9561">
                        <a:extLst>
                          <a:ext uri="{FF2B5EF4-FFF2-40B4-BE49-F238E27FC236}">
                            <a16:creationId xmlns:a16="http://schemas.microsoft.com/office/drawing/2014/main" id="{103F4EA3-57F8-E899-3606-4DBCC39E8F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3" name="直線コネクタ 9562">
                        <a:extLst>
                          <a:ext uri="{FF2B5EF4-FFF2-40B4-BE49-F238E27FC236}">
                            <a16:creationId xmlns:a16="http://schemas.microsoft.com/office/drawing/2014/main" id="{AEEC9861-8F52-3A2A-FB5F-A7D50BEA9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4" name="直線コネクタ 9563">
                        <a:extLst>
                          <a:ext uri="{FF2B5EF4-FFF2-40B4-BE49-F238E27FC236}">
                            <a16:creationId xmlns:a16="http://schemas.microsoft.com/office/drawing/2014/main" id="{D3AC3BA4-FEB6-AA88-BAC4-23D2537F36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5" name="直線コネクタ 9564">
                        <a:extLst>
                          <a:ext uri="{FF2B5EF4-FFF2-40B4-BE49-F238E27FC236}">
                            <a16:creationId xmlns:a16="http://schemas.microsoft.com/office/drawing/2014/main" id="{B8E60736-F4A8-881C-6279-32F3125531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6" name="直線コネクタ 9565">
                        <a:extLst>
                          <a:ext uri="{FF2B5EF4-FFF2-40B4-BE49-F238E27FC236}">
                            <a16:creationId xmlns:a16="http://schemas.microsoft.com/office/drawing/2014/main" id="{409E7D47-B813-7CF4-708A-3C0AE81641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7" name="直線コネクタ 9566">
                        <a:extLst>
                          <a:ext uri="{FF2B5EF4-FFF2-40B4-BE49-F238E27FC236}">
                            <a16:creationId xmlns:a16="http://schemas.microsoft.com/office/drawing/2014/main" id="{66C87058-7B41-711A-75D8-6F1CA9315B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8" name="直線コネクタ 9567">
                        <a:extLst>
                          <a:ext uri="{FF2B5EF4-FFF2-40B4-BE49-F238E27FC236}">
                            <a16:creationId xmlns:a16="http://schemas.microsoft.com/office/drawing/2014/main" id="{D4930331-5876-FAD4-938C-0B90DB8D2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69" name="直線コネクタ 9568">
                        <a:extLst>
                          <a:ext uri="{FF2B5EF4-FFF2-40B4-BE49-F238E27FC236}">
                            <a16:creationId xmlns:a16="http://schemas.microsoft.com/office/drawing/2014/main" id="{09D1982F-4DE5-12F7-6748-6C2C6A84F3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3" name="グループ化 9482">
                    <a:extLst>
                      <a:ext uri="{FF2B5EF4-FFF2-40B4-BE49-F238E27FC236}">
                        <a16:creationId xmlns:a16="http://schemas.microsoft.com/office/drawing/2014/main" id="{25DC32D4-C0D9-1153-C6F5-DE969772AC9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518" name="グループ化 9517">
                      <a:extLst>
                        <a:ext uri="{FF2B5EF4-FFF2-40B4-BE49-F238E27FC236}">
                          <a16:creationId xmlns:a16="http://schemas.microsoft.com/office/drawing/2014/main" id="{C5EF5B6D-21C1-9EB4-2489-2F058A23C24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36" name="直線コネクタ 9535">
                        <a:extLst>
                          <a:ext uri="{FF2B5EF4-FFF2-40B4-BE49-F238E27FC236}">
                            <a16:creationId xmlns:a16="http://schemas.microsoft.com/office/drawing/2014/main" id="{D4E7FE7D-9415-849E-828F-1C301CB4C3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7" name="直線コネクタ 9536">
                        <a:extLst>
                          <a:ext uri="{FF2B5EF4-FFF2-40B4-BE49-F238E27FC236}">
                            <a16:creationId xmlns:a16="http://schemas.microsoft.com/office/drawing/2014/main" id="{B78EDAF3-F3F1-2DB8-82C0-7DAFE9221D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8" name="直線コネクタ 9537">
                        <a:extLst>
                          <a:ext uri="{FF2B5EF4-FFF2-40B4-BE49-F238E27FC236}">
                            <a16:creationId xmlns:a16="http://schemas.microsoft.com/office/drawing/2014/main" id="{21FB48CC-0EB4-240D-8102-B6D008775C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9" name="直線コネクタ 9538">
                        <a:extLst>
                          <a:ext uri="{FF2B5EF4-FFF2-40B4-BE49-F238E27FC236}">
                            <a16:creationId xmlns:a16="http://schemas.microsoft.com/office/drawing/2014/main" id="{7A22B67F-39B6-71E5-3639-FB8D4EBB91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0" name="直線コネクタ 9539">
                        <a:extLst>
                          <a:ext uri="{FF2B5EF4-FFF2-40B4-BE49-F238E27FC236}">
                            <a16:creationId xmlns:a16="http://schemas.microsoft.com/office/drawing/2014/main" id="{81418C47-64AA-AEE4-2977-388E297F55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1" name="直線コネクタ 9540">
                        <a:extLst>
                          <a:ext uri="{FF2B5EF4-FFF2-40B4-BE49-F238E27FC236}">
                            <a16:creationId xmlns:a16="http://schemas.microsoft.com/office/drawing/2014/main" id="{83CCD531-B594-BBFC-6DEC-ACA6FAF0A1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2" name="直線コネクタ 9541">
                        <a:extLst>
                          <a:ext uri="{FF2B5EF4-FFF2-40B4-BE49-F238E27FC236}">
                            <a16:creationId xmlns:a16="http://schemas.microsoft.com/office/drawing/2014/main" id="{A562BAFB-CE96-67AD-B3D9-DF9C57118D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3" name="直線コネクタ 9542">
                        <a:extLst>
                          <a:ext uri="{FF2B5EF4-FFF2-40B4-BE49-F238E27FC236}">
                            <a16:creationId xmlns:a16="http://schemas.microsoft.com/office/drawing/2014/main" id="{0628C870-DA1E-72FF-8A83-FC207625ED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4" name="直線コネクタ 9543">
                        <a:extLst>
                          <a:ext uri="{FF2B5EF4-FFF2-40B4-BE49-F238E27FC236}">
                            <a16:creationId xmlns:a16="http://schemas.microsoft.com/office/drawing/2014/main" id="{7F8201D0-C428-BA56-49C3-97580ECE3A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5" name="直線コネクタ 9544">
                        <a:extLst>
                          <a:ext uri="{FF2B5EF4-FFF2-40B4-BE49-F238E27FC236}">
                            <a16:creationId xmlns:a16="http://schemas.microsoft.com/office/drawing/2014/main" id="{EA33A926-98C1-84B5-C103-FEB6BCFE08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6" name="直線コネクタ 9545">
                        <a:extLst>
                          <a:ext uri="{FF2B5EF4-FFF2-40B4-BE49-F238E27FC236}">
                            <a16:creationId xmlns:a16="http://schemas.microsoft.com/office/drawing/2014/main" id="{9EA0ECBC-3720-7B0A-9E95-9CDC38FAF1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7" name="直線コネクタ 9546">
                        <a:extLst>
                          <a:ext uri="{FF2B5EF4-FFF2-40B4-BE49-F238E27FC236}">
                            <a16:creationId xmlns:a16="http://schemas.microsoft.com/office/drawing/2014/main" id="{2985143D-97FA-F0EE-5FF4-660FCDAA9E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8" name="直線コネクタ 9547">
                        <a:extLst>
                          <a:ext uri="{FF2B5EF4-FFF2-40B4-BE49-F238E27FC236}">
                            <a16:creationId xmlns:a16="http://schemas.microsoft.com/office/drawing/2014/main" id="{33A6A855-E42F-CD53-BF25-2D1C4BE8D5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49" name="直線コネクタ 9548">
                        <a:extLst>
                          <a:ext uri="{FF2B5EF4-FFF2-40B4-BE49-F238E27FC236}">
                            <a16:creationId xmlns:a16="http://schemas.microsoft.com/office/drawing/2014/main" id="{6A0A6B5C-FD2E-5C36-C6C2-95D2DF9A36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0" name="直線コネクタ 9549">
                        <a:extLst>
                          <a:ext uri="{FF2B5EF4-FFF2-40B4-BE49-F238E27FC236}">
                            <a16:creationId xmlns:a16="http://schemas.microsoft.com/office/drawing/2014/main" id="{68313402-27B1-22C8-9DC8-524290ACE7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51" name="直線コネクタ 9550">
                        <a:extLst>
                          <a:ext uri="{FF2B5EF4-FFF2-40B4-BE49-F238E27FC236}">
                            <a16:creationId xmlns:a16="http://schemas.microsoft.com/office/drawing/2014/main" id="{EA981F3E-16A3-B1BE-84C0-ED7D05F9DC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519" name="グループ化 9518">
                      <a:extLst>
                        <a:ext uri="{FF2B5EF4-FFF2-40B4-BE49-F238E27FC236}">
                          <a16:creationId xmlns:a16="http://schemas.microsoft.com/office/drawing/2014/main" id="{317E9AA5-10B2-146B-F7CB-2078CB54BB1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520" name="直線コネクタ 9519">
                        <a:extLst>
                          <a:ext uri="{FF2B5EF4-FFF2-40B4-BE49-F238E27FC236}">
                            <a16:creationId xmlns:a16="http://schemas.microsoft.com/office/drawing/2014/main" id="{75AC91FA-8436-ECAF-D8C3-E7BA44BA18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1" name="直線コネクタ 9520">
                        <a:extLst>
                          <a:ext uri="{FF2B5EF4-FFF2-40B4-BE49-F238E27FC236}">
                            <a16:creationId xmlns:a16="http://schemas.microsoft.com/office/drawing/2014/main" id="{0661E05C-1D1A-2698-879F-5D05350B41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2" name="直線コネクタ 9521">
                        <a:extLst>
                          <a:ext uri="{FF2B5EF4-FFF2-40B4-BE49-F238E27FC236}">
                            <a16:creationId xmlns:a16="http://schemas.microsoft.com/office/drawing/2014/main" id="{FD5C3421-3BBE-4818-0A66-7229AC51A9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3" name="直線コネクタ 9522">
                        <a:extLst>
                          <a:ext uri="{FF2B5EF4-FFF2-40B4-BE49-F238E27FC236}">
                            <a16:creationId xmlns:a16="http://schemas.microsoft.com/office/drawing/2014/main" id="{9F237E8C-A3BA-050C-999F-42F3B14CC3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4" name="直線コネクタ 9523">
                        <a:extLst>
                          <a:ext uri="{FF2B5EF4-FFF2-40B4-BE49-F238E27FC236}">
                            <a16:creationId xmlns:a16="http://schemas.microsoft.com/office/drawing/2014/main" id="{E722820C-1347-A0C1-E05E-8D28ED68AB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5" name="直線コネクタ 9524">
                        <a:extLst>
                          <a:ext uri="{FF2B5EF4-FFF2-40B4-BE49-F238E27FC236}">
                            <a16:creationId xmlns:a16="http://schemas.microsoft.com/office/drawing/2014/main" id="{86282D83-8142-7396-34E1-283FC0EE8D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6" name="直線コネクタ 9525">
                        <a:extLst>
                          <a:ext uri="{FF2B5EF4-FFF2-40B4-BE49-F238E27FC236}">
                            <a16:creationId xmlns:a16="http://schemas.microsoft.com/office/drawing/2014/main" id="{A603ACC4-C3C7-E48A-0F29-2CFB3B0D74A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7" name="直線コネクタ 9526">
                        <a:extLst>
                          <a:ext uri="{FF2B5EF4-FFF2-40B4-BE49-F238E27FC236}">
                            <a16:creationId xmlns:a16="http://schemas.microsoft.com/office/drawing/2014/main" id="{0677CA91-EE47-4B36-044E-F51D61C810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8" name="直線コネクタ 9527">
                        <a:extLst>
                          <a:ext uri="{FF2B5EF4-FFF2-40B4-BE49-F238E27FC236}">
                            <a16:creationId xmlns:a16="http://schemas.microsoft.com/office/drawing/2014/main" id="{3B57AA37-EE75-BB27-B4B1-FB330712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29" name="直線コネクタ 9528">
                        <a:extLst>
                          <a:ext uri="{FF2B5EF4-FFF2-40B4-BE49-F238E27FC236}">
                            <a16:creationId xmlns:a16="http://schemas.microsoft.com/office/drawing/2014/main" id="{85CE8E2D-818C-EA77-4D2F-BAE069CA7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0" name="直線コネクタ 9529">
                        <a:extLst>
                          <a:ext uri="{FF2B5EF4-FFF2-40B4-BE49-F238E27FC236}">
                            <a16:creationId xmlns:a16="http://schemas.microsoft.com/office/drawing/2014/main" id="{50210F48-8163-BA7B-8A5D-7A5F75404E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1" name="直線コネクタ 9530">
                        <a:extLst>
                          <a:ext uri="{FF2B5EF4-FFF2-40B4-BE49-F238E27FC236}">
                            <a16:creationId xmlns:a16="http://schemas.microsoft.com/office/drawing/2014/main" id="{38196DEE-7408-CC3C-B5A6-02E592EBF5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2" name="直線コネクタ 9531">
                        <a:extLst>
                          <a:ext uri="{FF2B5EF4-FFF2-40B4-BE49-F238E27FC236}">
                            <a16:creationId xmlns:a16="http://schemas.microsoft.com/office/drawing/2014/main" id="{47A601F3-2BC0-9133-FBD7-D322BBA492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3" name="直線コネクタ 9532">
                        <a:extLst>
                          <a:ext uri="{FF2B5EF4-FFF2-40B4-BE49-F238E27FC236}">
                            <a16:creationId xmlns:a16="http://schemas.microsoft.com/office/drawing/2014/main" id="{ED29D771-9C76-6E2C-8589-EF7F90B8E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4" name="直線コネクタ 9533">
                        <a:extLst>
                          <a:ext uri="{FF2B5EF4-FFF2-40B4-BE49-F238E27FC236}">
                            <a16:creationId xmlns:a16="http://schemas.microsoft.com/office/drawing/2014/main" id="{EE67FC2B-EDC0-A98A-FC62-6E92D88165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535" name="直線コネクタ 9534">
                        <a:extLst>
                          <a:ext uri="{FF2B5EF4-FFF2-40B4-BE49-F238E27FC236}">
                            <a16:creationId xmlns:a16="http://schemas.microsoft.com/office/drawing/2014/main" id="{726EB5A2-C415-212D-3F08-579CC920C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484" name="グループ化 9483">
                    <a:extLst>
                      <a:ext uri="{FF2B5EF4-FFF2-40B4-BE49-F238E27FC236}">
                        <a16:creationId xmlns:a16="http://schemas.microsoft.com/office/drawing/2014/main" id="{31972E42-0691-E1AA-04A6-1C2177FF1B0D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502" name="直線コネクタ 9501">
                      <a:extLst>
                        <a:ext uri="{FF2B5EF4-FFF2-40B4-BE49-F238E27FC236}">
                          <a16:creationId xmlns:a16="http://schemas.microsoft.com/office/drawing/2014/main" id="{376A0874-AC7D-D6D5-E3CA-13CCB454A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3" name="直線コネクタ 9502">
                      <a:extLst>
                        <a:ext uri="{FF2B5EF4-FFF2-40B4-BE49-F238E27FC236}">
                          <a16:creationId xmlns:a16="http://schemas.microsoft.com/office/drawing/2014/main" id="{9E01A012-92FB-553C-952C-0A4D657F67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4" name="直線コネクタ 9503">
                      <a:extLst>
                        <a:ext uri="{FF2B5EF4-FFF2-40B4-BE49-F238E27FC236}">
                          <a16:creationId xmlns:a16="http://schemas.microsoft.com/office/drawing/2014/main" id="{7C999AC8-F76E-D6E7-5A36-CDD83F74126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5" name="直線コネクタ 9504">
                      <a:extLst>
                        <a:ext uri="{FF2B5EF4-FFF2-40B4-BE49-F238E27FC236}">
                          <a16:creationId xmlns:a16="http://schemas.microsoft.com/office/drawing/2014/main" id="{3DBF5A42-C9CB-E066-2D6A-66FA0C816F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6" name="直線コネクタ 9505">
                      <a:extLst>
                        <a:ext uri="{FF2B5EF4-FFF2-40B4-BE49-F238E27FC236}">
                          <a16:creationId xmlns:a16="http://schemas.microsoft.com/office/drawing/2014/main" id="{7D1F7F19-9EAC-BC93-F8A8-2186DC8185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7" name="直線コネクタ 9506">
                      <a:extLst>
                        <a:ext uri="{FF2B5EF4-FFF2-40B4-BE49-F238E27FC236}">
                          <a16:creationId xmlns:a16="http://schemas.microsoft.com/office/drawing/2014/main" id="{1A8DB547-6064-A042-F609-171C7091BB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8" name="直線コネクタ 9507">
                      <a:extLst>
                        <a:ext uri="{FF2B5EF4-FFF2-40B4-BE49-F238E27FC236}">
                          <a16:creationId xmlns:a16="http://schemas.microsoft.com/office/drawing/2014/main" id="{D1C3B210-D2CD-318D-5CA7-636B5C6107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9" name="直線コネクタ 9508">
                      <a:extLst>
                        <a:ext uri="{FF2B5EF4-FFF2-40B4-BE49-F238E27FC236}">
                          <a16:creationId xmlns:a16="http://schemas.microsoft.com/office/drawing/2014/main" id="{D7F3A161-1AFD-C286-4D2A-35731D9C22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0" name="直線コネクタ 9509">
                      <a:extLst>
                        <a:ext uri="{FF2B5EF4-FFF2-40B4-BE49-F238E27FC236}">
                          <a16:creationId xmlns:a16="http://schemas.microsoft.com/office/drawing/2014/main" id="{D3AC7711-96AC-A5EC-9C91-2AF0B4883B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1" name="直線コネクタ 9510">
                      <a:extLst>
                        <a:ext uri="{FF2B5EF4-FFF2-40B4-BE49-F238E27FC236}">
                          <a16:creationId xmlns:a16="http://schemas.microsoft.com/office/drawing/2014/main" id="{AAF9CD49-628C-D8E2-A2D8-DC7B89CBA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2" name="直線コネクタ 9511">
                      <a:extLst>
                        <a:ext uri="{FF2B5EF4-FFF2-40B4-BE49-F238E27FC236}">
                          <a16:creationId xmlns:a16="http://schemas.microsoft.com/office/drawing/2014/main" id="{AC1AE5EF-180E-0BA4-E723-40F0E9ACB0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3" name="直線コネクタ 9512">
                      <a:extLst>
                        <a:ext uri="{FF2B5EF4-FFF2-40B4-BE49-F238E27FC236}">
                          <a16:creationId xmlns:a16="http://schemas.microsoft.com/office/drawing/2014/main" id="{BE999DD9-DD11-0E66-B9EE-F364826E9B8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4" name="直線コネクタ 9513">
                      <a:extLst>
                        <a:ext uri="{FF2B5EF4-FFF2-40B4-BE49-F238E27FC236}">
                          <a16:creationId xmlns:a16="http://schemas.microsoft.com/office/drawing/2014/main" id="{17F5FDCD-C925-66A4-A354-12BAC5723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5" name="直線コネクタ 9514">
                      <a:extLst>
                        <a:ext uri="{FF2B5EF4-FFF2-40B4-BE49-F238E27FC236}">
                          <a16:creationId xmlns:a16="http://schemas.microsoft.com/office/drawing/2014/main" id="{725239FC-55A2-2200-BB5F-42DA7A71B64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6" name="直線コネクタ 9515">
                      <a:extLst>
                        <a:ext uri="{FF2B5EF4-FFF2-40B4-BE49-F238E27FC236}">
                          <a16:creationId xmlns:a16="http://schemas.microsoft.com/office/drawing/2014/main" id="{79725D9D-193B-D34F-A9D0-89BD4F45CF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17" name="直線コネクタ 9516">
                      <a:extLst>
                        <a:ext uri="{FF2B5EF4-FFF2-40B4-BE49-F238E27FC236}">
                          <a16:creationId xmlns:a16="http://schemas.microsoft.com/office/drawing/2014/main" id="{1F45ADDD-712D-2BB4-E655-BD68CEB2BD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485" name="グループ化 9484">
                    <a:extLst>
                      <a:ext uri="{FF2B5EF4-FFF2-40B4-BE49-F238E27FC236}">
                        <a16:creationId xmlns:a16="http://schemas.microsoft.com/office/drawing/2014/main" id="{227CE407-ABDF-54C6-7F5F-2A8F7C1761E8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486" name="直線コネクタ 9485">
                      <a:extLst>
                        <a:ext uri="{FF2B5EF4-FFF2-40B4-BE49-F238E27FC236}">
                          <a16:creationId xmlns:a16="http://schemas.microsoft.com/office/drawing/2014/main" id="{696A24BA-85F7-F387-7122-75B065BEAE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7" name="直線コネクタ 9486">
                      <a:extLst>
                        <a:ext uri="{FF2B5EF4-FFF2-40B4-BE49-F238E27FC236}">
                          <a16:creationId xmlns:a16="http://schemas.microsoft.com/office/drawing/2014/main" id="{02E48DEB-9BEE-3298-C482-2B551BF1DF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8" name="直線コネクタ 9487">
                      <a:extLst>
                        <a:ext uri="{FF2B5EF4-FFF2-40B4-BE49-F238E27FC236}">
                          <a16:creationId xmlns:a16="http://schemas.microsoft.com/office/drawing/2014/main" id="{4BD7B63B-C99A-6137-5C04-C79A2AA1880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89" name="直線コネクタ 9488">
                      <a:extLst>
                        <a:ext uri="{FF2B5EF4-FFF2-40B4-BE49-F238E27FC236}">
                          <a16:creationId xmlns:a16="http://schemas.microsoft.com/office/drawing/2014/main" id="{C549BD0F-85A2-0275-A4EA-964E0F52F2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0" name="直線コネクタ 9489">
                      <a:extLst>
                        <a:ext uri="{FF2B5EF4-FFF2-40B4-BE49-F238E27FC236}">
                          <a16:creationId xmlns:a16="http://schemas.microsoft.com/office/drawing/2014/main" id="{B0066E5E-03E3-88F1-D727-D5A1AD8A82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1" name="直線コネクタ 9490">
                      <a:extLst>
                        <a:ext uri="{FF2B5EF4-FFF2-40B4-BE49-F238E27FC236}">
                          <a16:creationId xmlns:a16="http://schemas.microsoft.com/office/drawing/2014/main" id="{F3A0D1E1-4501-398C-A3AF-B03C6C304DC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2" name="直線コネクタ 9491">
                      <a:extLst>
                        <a:ext uri="{FF2B5EF4-FFF2-40B4-BE49-F238E27FC236}">
                          <a16:creationId xmlns:a16="http://schemas.microsoft.com/office/drawing/2014/main" id="{6B09C129-B9FD-6389-573A-AD7765F78B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3" name="直線コネクタ 9492">
                      <a:extLst>
                        <a:ext uri="{FF2B5EF4-FFF2-40B4-BE49-F238E27FC236}">
                          <a16:creationId xmlns:a16="http://schemas.microsoft.com/office/drawing/2014/main" id="{29B28D19-21BA-41F5-AA01-4B77BADE85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4" name="直線コネクタ 9493">
                      <a:extLst>
                        <a:ext uri="{FF2B5EF4-FFF2-40B4-BE49-F238E27FC236}">
                          <a16:creationId xmlns:a16="http://schemas.microsoft.com/office/drawing/2014/main" id="{5DC287E7-270F-0404-B923-C963B8739A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5" name="直線コネクタ 9494">
                      <a:extLst>
                        <a:ext uri="{FF2B5EF4-FFF2-40B4-BE49-F238E27FC236}">
                          <a16:creationId xmlns:a16="http://schemas.microsoft.com/office/drawing/2014/main" id="{E4AB3567-8529-CA60-6850-113E34663F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6" name="直線コネクタ 9495">
                      <a:extLst>
                        <a:ext uri="{FF2B5EF4-FFF2-40B4-BE49-F238E27FC236}">
                          <a16:creationId xmlns:a16="http://schemas.microsoft.com/office/drawing/2014/main" id="{57F0CE67-B6D3-8A0F-BD66-AF8A6A78F2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7" name="直線コネクタ 9496">
                      <a:extLst>
                        <a:ext uri="{FF2B5EF4-FFF2-40B4-BE49-F238E27FC236}">
                          <a16:creationId xmlns:a16="http://schemas.microsoft.com/office/drawing/2014/main" id="{EE20D628-7DD8-7891-70C7-E32EC5C402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8" name="直線コネクタ 9497">
                      <a:extLst>
                        <a:ext uri="{FF2B5EF4-FFF2-40B4-BE49-F238E27FC236}">
                          <a16:creationId xmlns:a16="http://schemas.microsoft.com/office/drawing/2014/main" id="{5CCC7B0C-EBE6-F5CC-E56E-B26035BF44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499" name="直線コネクタ 9498">
                      <a:extLst>
                        <a:ext uri="{FF2B5EF4-FFF2-40B4-BE49-F238E27FC236}">
                          <a16:creationId xmlns:a16="http://schemas.microsoft.com/office/drawing/2014/main" id="{A6AED3FD-E709-20CA-5226-8E3D31193AE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0" name="直線コネクタ 9499">
                      <a:extLst>
                        <a:ext uri="{FF2B5EF4-FFF2-40B4-BE49-F238E27FC236}">
                          <a16:creationId xmlns:a16="http://schemas.microsoft.com/office/drawing/2014/main" id="{6472DC49-F85D-3EFD-E490-BD9A0F800A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501" name="直線コネクタ 9500">
                      <a:extLst>
                        <a:ext uri="{FF2B5EF4-FFF2-40B4-BE49-F238E27FC236}">
                          <a16:creationId xmlns:a16="http://schemas.microsoft.com/office/drawing/2014/main" id="{5014FAAF-3679-96D3-E4EB-70AD2C35CA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452" name="グループ化 9451">
                  <a:extLst>
                    <a:ext uri="{FF2B5EF4-FFF2-40B4-BE49-F238E27FC236}">
                      <a16:creationId xmlns:a16="http://schemas.microsoft.com/office/drawing/2014/main" id="{4FE5F848-854B-5232-0665-2CA5E4065B3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74" name="直線コネクタ 9473">
                    <a:extLst>
                      <a:ext uri="{FF2B5EF4-FFF2-40B4-BE49-F238E27FC236}">
                        <a16:creationId xmlns:a16="http://schemas.microsoft.com/office/drawing/2014/main" id="{4380E219-68F7-7820-8F99-8300CE3B2B4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5" name="直線コネクタ 9474">
                    <a:extLst>
                      <a:ext uri="{FF2B5EF4-FFF2-40B4-BE49-F238E27FC236}">
                        <a16:creationId xmlns:a16="http://schemas.microsoft.com/office/drawing/2014/main" id="{F678FF83-4D5A-3EF0-622B-9469E7E5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6" name="直線コネクタ 9475">
                    <a:extLst>
                      <a:ext uri="{FF2B5EF4-FFF2-40B4-BE49-F238E27FC236}">
                        <a16:creationId xmlns:a16="http://schemas.microsoft.com/office/drawing/2014/main" id="{04A17AAC-ED52-D4DB-1A17-5BBED37447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7" name="直線コネクタ 9476">
                    <a:extLst>
                      <a:ext uri="{FF2B5EF4-FFF2-40B4-BE49-F238E27FC236}">
                        <a16:creationId xmlns:a16="http://schemas.microsoft.com/office/drawing/2014/main" id="{14D5D1B4-184E-26A3-A29B-28F490BA6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8" name="直線コネクタ 9477">
                    <a:extLst>
                      <a:ext uri="{FF2B5EF4-FFF2-40B4-BE49-F238E27FC236}">
                        <a16:creationId xmlns:a16="http://schemas.microsoft.com/office/drawing/2014/main" id="{96DD4467-DF68-EF82-C75F-40A2E2363A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9" name="直線コネクタ 9478">
                    <a:extLst>
                      <a:ext uri="{FF2B5EF4-FFF2-40B4-BE49-F238E27FC236}">
                        <a16:creationId xmlns:a16="http://schemas.microsoft.com/office/drawing/2014/main" id="{5F46DB27-CC09-5C36-0DDB-437BFA77684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3" name="グループ化 9452">
                  <a:extLst>
                    <a:ext uri="{FF2B5EF4-FFF2-40B4-BE49-F238E27FC236}">
                      <a16:creationId xmlns:a16="http://schemas.microsoft.com/office/drawing/2014/main" id="{907087C1-25FE-1250-7EBA-BAB91C05E97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8" name="直線コネクタ 9467">
                    <a:extLst>
                      <a:ext uri="{FF2B5EF4-FFF2-40B4-BE49-F238E27FC236}">
                        <a16:creationId xmlns:a16="http://schemas.microsoft.com/office/drawing/2014/main" id="{682910E3-836A-150D-FF8E-C64A0CB5AD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9" name="直線コネクタ 9468">
                    <a:extLst>
                      <a:ext uri="{FF2B5EF4-FFF2-40B4-BE49-F238E27FC236}">
                        <a16:creationId xmlns:a16="http://schemas.microsoft.com/office/drawing/2014/main" id="{FB65E6F8-3F43-0E7C-71B9-655337E324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0" name="直線コネクタ 9469">
                    <a:extLst>
                      <a:ext uri="{FF2B5EF4-FFF2-40B4-BE49-F238E27FC236}">
                        <a16:creationId xmlns:a16="http://schemas.microsoft.com/office/drawing/2014/main" id="{AC0B3945-071C-8460-6987-335B4A867D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1" name="直線コネクタ 9470">
                    <a:extLst>
                      <a:ext uri="{FF2B5EF4-FFF2-40B4-BE49-F238E27FC236}">
                        <a16:creationId xmlns:a16="http://schemas.microsoft.com/office/drawing/2014/main" id="{5506AE66-969B-EDE4-0978-D9A513D2EAC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2" name="直線コネクタ 9471">
                    <a:extLst>
                      <a:ext uri="{FF2B5EF4-FFF2-40B4-BE49-F238E27FC236}">
                        <a16:creationId xmlns:a16="http://schemas.microsoft.com/office/drawing/2014/main" id="{51D37916-527A-6FC5-D585-2A8270A951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73" name="直線コネクタ 9472">
                    <a:extLst>
                      <a:ext uri="{FF2B5EF4-FFF2-40B4-BE49-F238E27FC236}">
                        <a16:creationId xmlns:a16="http://schemas.microsoft.com/office/drawing/2014/main" id="{3D40A33E-F1E9-16AF-B09C-431DCB22B9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4" name="グループ化 9453">
                  <a:extLst>
                    <a:ext uri="{FF2B5EF4-FFF2-40B4-BE49-F238E27FC236}">
                      <a16:creationId xmlns:a16="http://schemas.microsoft.com/office/drawing/2014/main" id="{1086EA3C-424A-58E9-78E6-67529AC5588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62" name="直線コネクタ 9461">
                    <a:extLst>
                      <a:ext uri="{FF2B5EF4-FFF2-40B4-BE49-F238E27FC236}">
                        <a16:creationId xmlns:a16="http://schemas.microsoft.com/office/drawing/2014/main" id="{16B5CDA8-9BE3-DC95-FF72-0D93B86564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3" name="直線コネクタ 9462">
                    <a:extLst>
                      <a:ext uri="{FF2B5EF4-FFF2-40B4-BE49-F238E27FC236}">
                        <a16:creationId xmlns:a16="http://schemas.microsoft.com/office/drawing/2014/main" id="{8B7234FD-7318-2786-DCBB-FCFD5806FF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4" name="直線コネクタ 9463">
                    <a:extLst>
                      <a:ext uri="{FF2B5EF4-FFF2-40B4-BE49-F238E27FC236}">
                        <a16:creationId xmlns:a16="http://schemas.microsoft.com/office/drawing/2014/main" id="{296DAB13-7D5E-873A-03E7-CD7F5A67E92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5" name="直線コネクタ 9464">
                    <a:extLst>
                      <a:ext uri="{FF2B5EF4-FFF2-40B4-BE49-F238E27FC236}">
                        <a16:creationId xmlns:a16="http://schemas.microsoft.com/office/drawing/2014/main" id="{F5B64B53-C91F-4A2E-F399-8D5BEAC31B0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6" name="直線コネクタ 9465">
                    <a:extLst>
                      <a:ext uri="{FF2B5EF4-FFF2-40B4-BE49-F238E27FC236}">
                        <a16:creationId xmlns:a16="http://schemas.microsoft.com/office/drawing/2014/main" id="{E47BD27B-B423-7468-8969-9CEDCA307E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7" name="直線コネクタ 9466">
                    <a:extLst>
                      <a:ext uri="{FF2B5EF4-FFF2-40B4-BE49-F238E27FC236}">
                        <a16:creationId xmlns:a16="http://schemas.microsoft.com/office/drawing/2014/main" id="{5F07ACC4-EF92-6E8F-2D28-699D033205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455" name="グループ化 9454">
                  <a:extLst>
                    <a:ext uri="{FF2B5EF4-FFF2-40B4-BE49-F238E27FC236}">
                      <a16:creationId xmlns:a16="http://schemas.microsoft.com/office/drawing/2014/main" id="{535478FC-7DB2-0D2C-BA3B-98F49390DF0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456" name="直線コネクタ 9455">
                    <a:extLst>
                      <a:ext uri="{FF2B5EF4-FFF2-40B4-BE49-F238E27FC236}">
                        <a16:creationId xmlns:a16="http://schemas.microsoft.com/office/drawing/2014/main" id="{B5B839E1-443E-3000-7CBA-758C90595BB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7" name="直線コネクタ 9456">
                    <a:extLst>
                      <a:ext uri="{FF2B5EF4-FFF2-40B4-BE49-F238E27FC236}">
                        <a16:creationId xmlns:a16="http://schemas.microsoft.com/office/drawing/2014/main" id="{5351CC58-F588-6AAB-1F29-6489CF49B4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8" name="直線コネクタ 9457">
                    <a:extLst>
                      <a:ext uri="{FF2B5EF4-FFF2-40B4-BE49-F238E27FC236}">
                        <a16:creationId xmlns:a16="http://schemas.microsoft.com/office/drawing/2014/main" id="{42A93F90-6AB9-4C4E-FDCD-DBE9EAD007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59" name="直線コネクタ 9458">
                    <a:extLst>
                      <a:ext uri="{FF2B5EF4-FFF2-40B4-BE49-F238E27FC236}">
                        <a16:creationId xmlns:a16="http://schemas.microsoft.com/office/drawing/2014/main" id="{4E91C04B-C652-2433-D0A1-8019DB867A8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0" name="直線コネクタ 9459">
                    <a:extLst>
                      <a:ext uri="{FF2B5EF4-FFF2-40B4-BE49-F238E27FC236}">
                        <a16:creationId xmlns:a16="http://schemas.microsoft.com/office/drawing/2014/main" id="{8CFF21B4-254C-17FF-5EFE-C54F96438A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461" name="直線コネクタ 9460">
                    <a:extLst>
                      <a:ext uri="{FF2B5EF4-FFF2-40B4-BE49-F238E27FC236}">
                        <a16:creationId xmlns:a16="http://schemas.microsoft.com/office/drawing/2014/main" id="{499B7859-33A6-FF76-A9EB-586DF1FD43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2" name="グループ化 9071">
                <a:extLst>
                  <a:ext uri="{FF2B5EF4-FFF2-40B4-BE49-F238E27FC236}">
                    <a16:creationId xmlns:a16="http://schemas.microsoft.com/office/drawing/2014/main" id="{C58D14F5-C37A-752B-CD99-400C2A9438A3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262" name="正方形/長方形 9261">
                  <a:extLst>
                    <a:ext uri="{FF2B5EF4-FFF2-40B4-BE49-F238E27FC236}">
                      <a16:creationId xmlns:a16="http://schemas.microsoft.com/office/drawing/2014/main" id="{5BCBBFEF-0804-254B-CDEE-A5357D61050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263" name="グループ化 9262">
                  <a:extLst>
                    <a:ext uri="{FF2B5EF4-FFF2-40B4-BE49-F238E27FC236}">
                      <a16:creationId xmlns:a16="http://schemas.microsoft.com/office/drawing/2014/main" id="{D75D3A56-4B99-BFF4-64F8-34554E63F9DB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292" name="グループ化 9291">
                    <a:extLst>
                      <a:ext uri="{FF2B5EF4-FFF2-40B4-BE49-F238E27FC236}">
                        <a16:creationId xmlns:a16="http://schemas.microsoft.com/office/drawing/2014/main" id="{11C9A35B-51A3-1F68-64F8-F42B9BD6555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432" name="正方形/長方形 9431">
                      <a:extLst>
                        <a:ext uri="{FF2B5EF4-FFF2-40B4-BE49-F238E27FC236}">
                          <a16:creationId xmlns:a16="http://schemas.microsoft.com/office/drawing/2014/main" id="{91B080B2-FC8E-5649-19EF-0A0983928C5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3" name="グループ化 9432">
                      <a:extLst>
                        <a:ext uri="{FF2B5EF4-FFF2-40B4-BE49-F238E27FC236}">
                          <a16:creationId xmlns:a16="http://schemas.microsoft.com/office/drawing/2014/main" id="{9BF335EC-65DC-2AF2-3B83-8C70C43F3CB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8" name="正方形/長方形 9447">
                        <a:extLst>
                          <a:ext uri="{FF2B5EF4-FFF2-40B4-BE49-F238E27FC236}">
                            <a16:creationId xmlns:a16="http://schemas.microsoft.com/office/drawing/2014/main" id="{A0193ABF-147F-790F-F4CE-49F4310AF1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9" name="正方形/長方形 9448">
                        <a:extLst>
                          <a:ext uri="{FF2B5EF4-FFF2-40B4-BE49-F238E27FC236}">
                            <a16:creationId xmlns:a16="http://schemas.microsoft.com/office/drawing/2014/main" id="{6EDE543E-5712-53EE-8A93-480E1A440E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434" name="グループ化 9433">
                      <a:extLst>
                        <a:ext uri="{FF2B5EF4-FFF2-40B4-BE49-F238E27FC236}">
                          <a16:creationId xmlns:a16="http://schemas.microsoft.com/office/drawing/2014/main" id="{E94DC01B-EDE0-CFFE-5EF1-F7B9BAFD4D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444" name="正方形/長方形 9443">
                        <a:extLst>
                          <a:ext uri="{FF2B5EF4-FFF2-40B4-BE49-F238E27FC236}">
                            <a16:creationId xmlns:a16="http://schemas.microsoft.com/office/drawing/2014/main" id="{E5586223-5DB0-8B49-AB6E-D1F25EAA09F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445" name="グループ化 9444">
                        <a:extLst>
                          <a:ext uri="{FF2B5EF4-FFF2-40B4-BE49-F238E27FC236}">
                            <a16:creationId xmlns:a16="http://schemas.microsoft.com/office/drawing/2014/main" id="{08D41E93-3334-310B-4348-61FA9D20FD2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446" name="正方形/長方形 9445">
                          <a:extLst>
                            <a:ext uri="{FF2B5EF4-FFF2-40B4-BE49-F238E27FC236}">
                              <a16:creationId xmlns:a16="http://schemas.microsoft.com/office/drawing/2014/main" id="{73ECFBA6-FA30-1738-CCBB-B3AF82BE999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447" name="正方形/長方形 9446">
                          <a:extLst>
                            <a:ext uri="{FF2B5EF4-FFF2-40B4-BE49-F238E27FC236}">
                              <a16:creationId xmlns:a16="http://schemas.microsoft.com/office/drawing/2014/main" id="{C06A0E81-D1CB-7A65-53BF-17D392079B9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435" name="正方形/長方形 9434">
                      <a:extLst>
                        <a:ext uri="{FF2B5EF4-FFF2-40B4-BE49-F238E27FC236}">
                          <a16:creationId xmlns:a16="http://schemas.microsoft.com/office/drawing/2014/main" id="{98C1327F-A015-2FBB-E426-E1BE13244198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6" name="グループ化 9435">
                      <a:extLst>
                        <a:ext uri="{FF2B5EF4-FFF2-40B4-BE49-F238E27FC236}">
                          <a16:creationId xmlns:a16="http://schemas.microsoft.com/office/drawing/2014/main" id="{967BD3E0-DCB9-37F0-6AA6-8C512E89B72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2" name="正方形/長方形 9441">
                        <a:extLst>
                          <a:ext uri="{FF2B5EF4-FFF2-40B4-BE49-F238E27FC236}">
                            <a16:creationId xmlns:a16="http://schemas.microsoft.com/office/drawing/2014/main" id="{F5915AF8-6E29-0C28-A744-5CE1BAA7C27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3" name="正方形/長方形 9442">
                        <a:extLst>
                          <a:ext uri="{FF2B5EF4-FFF2-40B4-BE49-F238E27FC236}">
                            <a16:creationId xmlns:a16="http://schemas.microsoft.com/office/drawing/2014/main" id="{9C58D33B-ACE4-4A50-1B46-C0963B9B6A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437" name="正方形/長方形 9436">
                      <a:extLst>
                        <a:ext uri="{FF2B5EF4-FFF2-40B4-BE49-F238E27FC236}">
                          <a16:creationId xmlns:a16="http://schemas.microsoft.com/office/drawing/2014/main" id="{6F1A0E34-389B-7F24-B20D-B1D527A9755C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438" name="グループ化 9437">
                      <a:extLst>
                        <a:ext uri="{FF2B5EF4-FFF2-40B4-BE49-F238E27FC236}">
                          <a16:creationId xmlns:a16="http://schemas.microsoft.com/office/drawing/2014/main" id="{1BBC5E7A-A6E0-5ECB-3DA7-400AB5B966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440" name="正方形/長方形 9439">
                        <a:extLst>
                          <a:ext uri="{FF2B5EF4-FFF2-40B4-BE49-F238E27FC236}">
                            <a16:creationId xmlns:a16="http://schemas.microsoft.com/office/drawing/2014/main" id="{6ECF7D01-D1A2-1E61-66A6-9953E8D16B3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441" name="正方形/長方形 9440">
                        <a:extLst>
                          <a:ext uri="{FF2B5EF4-FFF2-40B4-BE49-F238E27FC236}">
                            <a16:creationId xmlns:a16="http://schemas.microsoft.com/office/drawing/2014/main" id="{DEBB47CA-6A32-48C0-6035-ABCA0C187A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439" name="正方形/長方形 9438">
                      <a:extLst>
                        <a:ext uri="{FF2B5EF4-FFF2-40B4-BE49-F238E27FC236}">
                          <a16:creationId xmlns:a16="http://schemas.microsoft.com/office/drawing/2014/main" id="{2B94C52E-1160-E65C-5819-A321DBD2C1A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293" name="グループ化 9292">
                    <a:extLst>
                      <a:ext uri="{FF2B5EF4-FFF2-40B4-BE49-F238E27FC236}">
                        <a16:creationId xmlns:a16="http://schemas.microsoft.com/office/drawing/2014/main" id="{3370C9C1-7010-D3CD-5F16-FA5730E0BCD4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98" name="グループ化 9397">
                      <a:extLst>
                        <a:ext uri="{FF2B5EF4-FFF2-40B4-BE49-F238E27FC236}">
                          <a16:creationId xmlns:a16="http://schemas.microsoft.com/office/drawing/2014/main" id="{F3CA120E-2D4B-7FC8-3251-ACB6244E2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16" name="直線コネクタ 9415">
                        <a:extLst>
                          <a:ext uri="{FF2B5EF4-FFF2-40B4-BE49-F238E27FC236}">
                            <a16:creationId xmlns:a16="http://schemas.microsoft.com/office/drawing/2014/main" id="{503A9A9F-59C4-54CC-60BF-23AEC8E54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7" name="直線コネクタ 9416">
                        <a:extLst>
                          <a:ext uri="{FF2B5EF4-FFF2-40B4-BE49-F238E27FC236}">
                            <a16:creationId xmlns:a16="http://schemas.microsoft.com/office/drawing/2014/main" id="{D286502A-06E3-BB67-4409-737B43B5B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8" name="直線コネクタ 9417">
                        <a:extLst>
                          <a:ext uri="{FF2B5EF4-FFF2-40B4-BE49-F238E27FC236}">
                            <a16:creationId xmlns:a16="http://schemas.microsoft.com/office/drawing/2014/main" id="{D8C32744-3133-EA91-F727-1102149C73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9" name="直線コネクタ 9418">
                        <a:extLst>
                          <a:ext uri="{FF2B5EF4-FFF2-40B4-BE49-F238E27FC236}">
                            <a16:creationId xmlns:a16="http://schemas.microsoft.com/office/drawing/2014/main" id="{EC9EB7FB-80B0-C8DA-2233-9E170503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0" name="直線コネクタ 9419">
                        <a:extLst>
                          <a:ext uri="{FF2B5EF4-FFF2-40B4-BE49-F238E27FC236}">
                            <a16:creationId xmlns:a16="http://schemas.microsoft.com/office/drawing/2014/main" id="{5A490A0F-8578-5ABE-6EC6-6ABCC8794A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1" name="直線コネクタ 9420">
                        <a:extLst>
                          <a:ext uri="{FF2B5EF4-FFF2-40B4-BE49-F238E27FC236}">
                            <a16:creationId xmlns:a16="http://schemas.microsoft.com/office/drawing/2014/main" id="{6439A286-A030-2C78-1B46-61F76D3B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2" name="直線コネクタ 9421">
                        <a:extLst>
                          <a:ext uri="{FF2B5EF4-FFF2-40B4-BE49-F238E27FC236}">
                            <a16:creationId xmlns:a16="http://schemas.microsoft.com/office/drawing/2014/main" id="{B50F5246-596C-CAD8-B02D-EE69E597F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3" name="直線コネクタ 9422">
                        <a:extLst>
                          <a:ext uri="{FF2B5EF4-FFF2-40B4-BE49-F238E27FC236}">
                            <a16:creationId xmlns:a16="http://schemas.microsoft.com/office/drawing/2014/main" id="{DEA45323-F00E-49BB-F7AB-221CC4EDFE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4" name="直線コネクタ 9423">
                        <a:extLst>
                          <a:ext uri="{FF2B5EF4-FFF2-40B4-BE49-F238E27FC236}">
                            <a16:creationId xmlns:a16="http://schemas.microsoft.com/office/drawing/2014/main" id="{4C2261D6-E4CD-52F8-794A-C2EE73F12C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5" name="直線コネクタ 9424">
                        <a:extLst>
                          <a:ext uri="{FF2B5EF4-FFF2-40B4-BE49-F238E27FC236}">
                            <a16:creationId xmlns:a16="http://schemas.microsoft.com/office/drawing/2014/main" id="{8FCDE313-1671-FF51-628C-7CDFCDC066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6" name="直線コネクタ 9425">
                        <a:extLst>
                          <a:ext uri="{FF2B5EF4-FFF2-40B4-BE49-F238E27FC236}">
                            <a16:creationId xmlns:a16="http://schemas.microsoft.com/office/drawing/2014/main" id="{6E2BAD5A-7C13-DFC2-7075-8F7F295DC0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7" name="直線コネクタ 9426">
                        <a:extLst>
                          <a:ext uri="{FF2B5EF4-FFF2-40B4-BE49-F238E27FC236}">
                            <a16:creationId xmlns:a16="http://schemas.microsoft.com/office/drawing/2014/main" id="{31A9D671-EF33-AC2B-026C-8244E991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8" name="直線コネクタ 9427">
                        <a:extLst>
                          <a:ext uri="{FF2B5EF4-FFF2-40B4-BE49-F238E27FC236}">
                            <a16:creationId xmlns:a16="http://schemas.microsoft.com/office/drawing/2014/main" id="{9D5C2E38-D812-D116-6B02-08A6C18B9A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29" name="直線コネクタ 9428">
                        <a:extLst>
                          <a:ext uri="{FF2B5EF4-FFF2-40B4-BE49-F238E27FC236}">
                            <a16:creationId xmlns:a16="http://schemas.microsoft.com/office/drawing/2014/main" id="{8C6EF107-B0CA-7BC6-A555-339AE228E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0" name="直線コネクタ 9429">
                        <a:extLst>
                          <a:ext uri="{FF2B5EF4-FFF2-40B4-BE49-F238E27FC236}">
                            <a16:creationId xmlns:a16="http://schemas.microsoft.com/office/drawing/2014/main" id="{D75D9646-8A22-762F-DBAA-BF9BF35D43F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31" name="直線コネクタ 9430">
                        <a:extLst>
                          <a:ext uri="{FF2B5EF4-FFF2-40B4-BE49-F238E27FC236}">
                            <a16:creationId xmlns:a16="http://schemas.microsoft.com/office/drawing/2014/main" id="{6C9B66A6-972B-EC35-C0FE-089DA6B73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99" name="グループ化 9398">
                      <a:extLst>
                        <a:ext uri="{FF2B5EF4-FFF2-40B4-BE49-F238E27FC236}">
                          <a16:creationId xmlns:a16="http://schemas.microsoft.com/office/drawing/2014/main" id="{64F011CD-2B49-B325-ECF9-E7E1B11AAE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400" name="直線コネクタ 9399">
                        <a:extLst>
                          <a:ext uri="{FF2B5EF4-FFF2-40B4-BE49-F238E27FC236}">
                            <a16:creationId xmlns:a16="http://schemas.microsoft.com/office/drawing/2014/main" id="{2DA2CEFC-7523-5F8A-C1AB-44B0FE5CE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1" name="直線コネクタ 9400">
                        <a:extLst>
                          <a:ext uri="{FF2B5EF4-FFF2-40B4-BE49-F238E27FC236}">
                            <a16:creationId xmlns:a16="http://schemas.microsoft.com/office/drawing/2014/main" id="{6045996F-3CC7-C1AB-D476-D389CC02A1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2" name="直線コネクタ 9401">
                        <a:extLst>
                          <a:ext uri="{FF2B5EF4-FFF2-40B4-BE49-F238E27FC236}">
                            <a16:creationId xmlns:a16="http://schemas.microsoft.com/office/drawing/2014/main" id="{96E4B48B-40C2-D84D-B2E5-AE0012FBA2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3" name="直線コネクタ 9402">
                        <a:extLst>
                          <a:ext uri="{FF2B5EF4-FFF2-40B4-BE49-F238E27FC236}">
                            <a16:creationId xmlns:a16="http://schemas.microsoft.com/office/drawing/2014/main" id="{807CA10A-3C1F-A831-C9E8-A960A0FED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4" name="直線コネクタ 9403">
                        <a:extLst>
                          <a:ext uri="{FF2B5EF4-FFF2-40B4-BE49-F238E27FC236}">
                            <a16:creationId xmlns:a16="http://schemas.microsoft.com/office/drawing/2014/main" id="{EC4638CF-EEA7-0082-F89E-5A362CC00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5" name="直線コネクタ 9404">
                        <a:extLst>
                          <a:ext uri="{FF2B5EF4-FFF2-40B4-BE49-F238E27FC236}">
                            <a16:creationId xmlns:a16="http://schemas.microsoft.com/office/drawing/2014/main" id="{3BEA048D-4D11-DE64-9C96-3FF07BD960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6" name="直線コネクタ 9405">
                        <a:extLst>
                          <a:ext uri="{FF2B5EF4-FFF2-40B4-BE49-F238E27FC236}">
                            <a16:creationId xmlns:a16="http://schemas.microsoft.com/office/drawing/2014/main" id="{C129818C-799B-F4B5-CE41-8ED67CB939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7" name="直線コネクタ 9406">
                        <a:extLst>
                          <a:ext uri="{FF2B5EF4-FFF2-40B4-BE49-F238E27FC236}">
                            <a16:creationId xmlns:a16="http://schemas.microsoft.com/office/drawing/2014/main" id="{8B903DA5-D735-6F14-F0B7-F5F9250C33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8" name="直線コネクタ 9407">
                        <a:extLst>
                          <a:ext uri="{FF2B5EF4-FFF2-40B4-BE49-F238E27FC236}">
                            <a16:creationId xmlns:a16="http://schemas.microsoft.com/office/drawing/2014/main" id="{6BA9140E-14A4-EE51-5C05-A9228D9E64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09" name="直線コネクタ 9408">
                        <a:extLst>
                          <a:ext uri="{FF2B5EF4-FFF2-40B4-BE49-F238E27FC236}">
                            <a16:creationId xmlns:a16="http://schemas.microsoft.com/office/drawing/2014/main" id="{F74E7C05-5CE0-D8AE-F08C-C11F91ACF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0" name="直線コネクタ 9409">
                        <a:extLst>
                          <a:ext uri="{FF2B5EF4-FFF2-40B4-BE49-F238E27FC236}">
                            <a16:creationId xmlns:a16="http://schemas.microsoft.com/office/drawing/2014/main" id="{A08E60AA-DBCD-28E0-5B78-747C53B62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1" name="直線コネクタ 9410">
                        <a:extLst>
                          <a:ext uri="{FF2B5EF4-FFF2-40B4-BE49-F238E27FC236}">
                            <a16:creationId xmlns:a16="http://schemas.microsoft.com/office/drawing/2014/main" id="{AA4A57CD-6880-A0AC-D65A-2233C426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2" name="直線コネクタ 9411">
                        <a:extLst>
                          <a:ext uri="{FF2B5EF4-FFF2-40B4-BE49-F238E27FC236}">
                            <a16:creationId xmlns:a16="http://schemas.microsoft.com/office/drawing/2014/main" id="{FFAEA930-F052-92EE-B5CA-14B1040C20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3" name="直線コネクタ 9412">
                        <a:extLst>
                          <a:ext uri="{FF2B5EF4-FFF2-40B4-BE49-F238E27FC236}">
                            <a16:creationId xmlns:a16="http://schemas.microsoft.com/office/drawing/2014/main" id="{9260926A-B0CA-0C3C-3006-4DD1F8B539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4" name="直線コネクタ 9413">
                        <a:extLst>
                          <a:ext uri="{FF2B5EF4-FFF2-40B4-BE49-F238E27FC236}">
                            <a16:creationId xmlns:a16="http://schemas.microsoft.com/office/drawing/2014/main" id="{D24CC080-0EBE-37DD-25C8-85F023EDC5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415" name="直線コネクタ 9414">
                        <a:extLst>
                          <a:ext uri="{FF2B5EF4-FFF2-40B4-BE49-F238E27FC236}">
                            <a16:creationId xmlns:a16="http://schemas.microsoft.com/office/drawing/2014/main" id="{350D889F-A68A-3E62-059A-0E94CB4C2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4" name="グループ化 9293">
                    <a:extLst>
                      <a:ext uri="{FF2B5EF4-FFF2-40B4-BE49-F238E27FC236}">
                        <a16:creationId xmlns:a16="http://schemas.microsoft.com/office/drawing/2014/main" id="{624C4B96-C61B-A5C8-8747-4C1FCA2638D4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64" name="グループ化 9363">
                      <a:extLst>
                        <a:ext uri="{FF2B5EF4-FFF2-40B4-BE49-F238E27FC236}">
                          <a16:creationId xmlns:a16="http://schemas.microsoft.com/office/drawing/2014/main" id="{408CB86E-6D1A-EAE5-4F21-B161D6EEC92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82" name="直線コネクタ 9381">
                        <a:extLst>
                          <a:ext uri="{FF2B5EF4-FFF2-40B4-BE49-F238E27FC236}">
                            <a16:creationId xmlns:a16="http://schemas.microsoft.com/office/drawing/2014/main" id="{D5D5826A-A9DD-E305-81A5-614BC59FC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3" name="直線コネクタ 9382">
                        <a:extLst>
                          <a:ext uri="{FF2B5EF4-FFF2-40B4-BE49-F238E27FC236}">
                            <a16:creationId xmlns:a16="http://schemas.microsoft.com/office/drawing/2014/main" id="{13CFA86F-0C9B-71F4-BBB0-C95483F2BF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4" name="直線コネクタ 9383">
                        <a:extLst>
                          <a:ext uri="{FF2B5EF4-FFF2-40B4-BE49-F238E27FC236}">
                            <a16:creationId xmlns:a16="http://schemas.microsoft.com/office/drawing/2014/main" id="{F879387C-8FA5-D7A8-ACFE-DC4B333193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5" name="直線コネクタ 9384">
                        <a:extLst>
                          <a:ext uri="{FF2B5EF4-FFF2-40B4-BE49-F238E27FC236}">
                            <a16:creationId xmlns:a16="http://schemas.microsoft.com/office/drawing/2014/main" id="{EB1DB88C-BB33-D115-0253-2DE4392B3E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6" name="直線コネクタ 9385">
                        <a:extLst>
                          <a:ext uri="{FF2B5EF4-FFF2-40B4-BE49-F238E27FC236}">
                            <a16:creationId xmlns:a16="http://schemas.microsoft.com/office/drawing/2014/main" id="{96D9CF51-38EC-3F2B-1195-1222967F38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7" name="直線コネクタ 9386">
                        <a:extLst>
                          <a:ext uri="{FF2B5EF4-FFF2-40B4-BE49-F238E27FC236}">
                            <a16:creationId xmlns:a16="http://schemas.microsoft.com/office/drawing/2014/main" id="{FC0F33CD-7E32-F5B0-730F-7FF34F989B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8" name="直線コネクタ 9387">
                        <a:extLst>
                          <a:ext uri="{FF2B5EF4-FFF2-40B4-BE49-F238E27FC236}">
                            <a16:creationId xmlns:a16="http://schemas.microsoft.com/office/drawing/2014/main" id="{F8B4CA71-3B42-80B0-5165-E8AE7884C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9" name="直線コネクタ 9388">
                        <a:extLst>
                          <a:ext uri="{FF2B5EF4-FFF2-40B4-BE49-F238E27FC236}">
                            <a16:creationId xmlns:a16="http://schemas.microsoft.com/office/drawing/2014/main" id="{8E8027F3-D877-0677-0378-098A225A0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0" name="直線コネクタ 9389">
                        <a:extLst>
                          <a:ext uri="{FF2B5EF4-FFF2-40B4-BE49-F238E27FC236}">
                            <a16:creationId xmlns:a16="http://schemas.microsoft.com/office/drawing/2014/main" id="{9D7F1ACF-E8BC-B18E-A21E-B42488275E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1" name="直線コネクタ 9390">
                        <a:extLst>
                          <a:ext uri="{FF2B5EF4-FFF2-40B4-BE49-F238E27FC236}">
                            <a16:creationId xmlns:a16="http://schemas.microsoft.com/office/drawing/2014/main" id="{09ED4FA6-6623-8D34-7279-4E17E28D25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2" name="直線コネクタ 9391">
                        <a:extLst>
                          <a:ext uri="{FF2B5EF4-FFF2-40B4-BE49-F238E27FC236}">
                            <a16:creationId xmlns:a16="http://schemas.microsoft.com/office/drawing/2014/main" id="{3453ED12-6ECD-B13E-F40D-D50269674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3" name="直線コネクタ 9392">
                        <a:extLst>
                          <a:ext uri="{FF2B5EF4-FFF2-40B4-BE49-F238E27FC236}">
                            <a16:creationId xmlns:a16="http://schemas.microsoft.com/office/drawing/2014/main" id="{20146F9B-5DC5-37F7-0485-AA55EC7B99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4" name="直線コネクタ 9393">
                        <a:extLst>
                          <a:ext uri="{FF2B5EF4-FFF2-40B4-BE49-F238E27FC236}">
                            <a16:creationId xmlns:a16="http://schemas.microsoft.com/office/drawing/2014/main" id="{34635F20-29A0-7DFA-3297-C1507E1163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5" name="直線コネクタ 9394">
                        <a:extLst>
                          <a:ext uri="{FF2B5EF4-FFF2-40B4-BE49-F238E27FC236}">
                            <a16:creationId xmlns:a16="http://schemas.microsoft.com/office/drawing/2014/main" id="{ECB2BB08-DBE8-673E-0320-8DD8D55222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6" name="直線コネクタ 9395">
                        <a:extLst>
                          <a:ext uri="{FF2B5EF4-FFF2-40B4-BE49-F238E27FC236}">
                            <a16:creationId xmlns:a16="http://schemas.microsoft.com/office/drawing/2014/main" id="{B1CE0028-F992-3C8F-D844-1AA699D2A3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97" name="直線コネクタ 9396">
                        <a:extLst>
                          <a:ext uri="{FF2B5EF4-FFF2-40B4-BE49-F238E27FC236}">
                            <a16:creationId xmlns:a16="http://schemas.microsoft.com/office/drawing/2014/main" id="{C66E71DF-1F73-6356-1FE3-C5587BE3C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65" name="グループ化 9364">
                      <a:extLst>
                        <a:ext uri="{FF2B5EF4-FFF2-40B4-BE49-F238E27FC236}">
                          <a16:creationId xmlns:a16="http://schemas.microsoft.com/office/drawing/2014/main" id="{18B70885-2A72-9B31-2BC8-341449CABC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66" name="直線コネクタ 9365">
                        <a:extLst>
                          <a:ext uri="{FF2B5EF4-FFF2-40B4-BE49-F238E27FC236}">
                            <a16:creationId xmlns:a16="http://schemas.microsoft.com/office/drawing/2014/main" id="{5DF1676A-C764-8F07-2E2E-7457363992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7" name="直線コネクタ 9366">
                        <a:extLst>
                          <a:ext uri="{FF2B5EF4-FFF2-40B4-BE49-F238E27FC236}">
                            <a16:creationId xmlns:a16="http://schemas.microsoft.com/office/drawing/2014/main" id="{0B732AA8-6FDB-7807-1482-8937ACA6D4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8" name="直線コネクタ 9367">
                        <a:extLst>
                          <a:ext uri="{FF2B5EF4-FFF2-40B4-BE49-F238E27FC236}">
                            <a16:creationId xmlns:a16="http://schemas.microsoft.com/office/drawing/2014/main" id="{0C99BF54-16F3-45BA-3726-CAF4FA5276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9" name="直線コネクタ 9368">
                        <a:extLst>
                          <a:ext uri="{FF2B5EF4-FFF2-40B4-BE49-F238E27FC236}">
                            <a16:creationId xmlns:a16="http://schemas.microsoft.com/office/drawing/2014/main" id="{CBDFCFF0-B3BE-32CC-83D3-233ADE7BD9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0" name="直線コネクタ 9369">
                        <a:extLst>
                          <a:ext uri="{FF2B5EF4-FFF2-40B4-BE49-F238E27FC236}">
                            <a16:creationId xmlns:a16="http://schemas.microsoft.com/office/drawing/2014/main" id="{0A8BEAD4-A35F-588E-EC74-B3B9FF1EE2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1" name="直線コネクタ 9370">
                        <a:extLst>
                          <a:ext uri="{FF2B5EF4-FFF2-40B4-BE49-F238E27FC236}">
                            <a16:creationId xmlns:a16="http://schemas.microsoft.com/office/drawing/2014/main" id="{3EB4BC20-B93A-B211-D657-4EFC0C7A1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2" name="直線コネクタ 9371">
                        <a:extLst>
                          <a:ext uri="{FF2B5EF4-FFF2-40B4-BE49-F238E27FC236}">
                            <a16:creationId xmlns:a16="http://schemas.microsoft.com/office/drawing/2014/main" id="{9B66FC52-C6FC-766C-3E86-235F631978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3" name="直線コネクタ 9372">
                        <a:extLst>
                          <a:ext uri="{FF2B5EF4-FFF2-40B4-BE49-F238E27FC236}">
                            <a16:creationId xmlns:a16="http://schemas.microsoft.com/office/drawing/2014/main" id="{97CFE166-4C2D-9FAD-6D45-3199D7925C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4" name="直線コネクタ 9373">
                        <a:extLst>
                          <a:ext uri="{FF2B5EF4-FFF2-40B4-BE49-F238E27FC236}">
                            <a16:creationId xmlns:a16="http://schemas.microsoft.com/office/drawing/2014/main" id="{60D73B64-4973-36F7-2CE0-DDE91FD367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5" name="直線コネクタ 9374">
                        <a:extLst>
                          <a:ext uri="{FF2B5EF4-FFF2-40B4-BE49-F238E27FC236}">
                            <a16:creationId xmlns:a16="http://schemas.microsoft.com/office/drawing/2014/main" id="{FE388791-C127-BAAA-FD05-6C181B91FC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6" name="直線コネクタ 9375">
                        <a:extLst>
                          <a:ext uri="{FF2B5EF4-FFF2-40B4-BE49-F238E27FC236}">
                            <a16:creationId xmlns:a16="http://schemas.microsoft.com/office/drawing/2014/main" id="{CFE953DF-4F93-2D54-D059-DEAD56CCD4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7" name="直線コネクタ 9376">
                        <a:extLst>
                          <a:ext uri="{FF2B5EF4-FFF2-40B4-BE49-F238E27FC236}">
                            <a16:creationId xmlns:a16="http://schemas.microsoft.com/office/drawing/2014/main" id="{B89886CA-647E-0AB7-3BB1-507A7DE490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8" name="直線コネクタ 9377">
                        <a:extLst>
                          <a:ext uri="{FF2B5EF4-FFF2-40B4-BE49-F238E27FC236}">
                            <a16:creationId xmlns:a16="http://schemas.microsoft.com/office/drawing/2014/main" id="{03F2007F-7D8B-CA5C-B207-9EF0036346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79" name="直線コネクタ 9378">
                        <a:extLst>
                          <a:ext uri="{FF2B5EF4-FFF2-40B4-BE49-F238E27FC236}">
                            <a16:creationId xmlns:a16="http://schemas.microsoft.com/office/drawing/2014/main" id="{3441911D-1506-BFE5-8686-1BF2B96583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0" name="直線コネクタ 9379">
                        <a:extLst>
                          <a:ext uri="{FF2B5EF4-FFF2-40B4-BE49-F238E27FC236}">
                            <a16:creationId xmlns:a16="http://schemas.microsoft.com/office/drawing/2014/main" id="{EE12EA78-71C5-6C03-1D90-C05D5829A7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81" name="直線コネクタ 9380">
                        <a:extLst>
                          <a:ext uri="{FF2B5EF4-FFF2-40B4-BE49-F238E27FC236}">
                            <a16:creationId xmlns:a16="http://schemas.microsoft.com/office/drawing/2014/main" id="{7957F5F0-2FD7-DF3E-8D2E-0E489E75C0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5" name="グループ化 9294">
                    <a:extLst>
                      <a:ext uri="{FF2B5EF4-FFF2-40B4-BE49-F238E27FC236}">
                        <a16:creationId xmlns:a16="http://schemas.microsoft.com/office/drawing/2014/main" id="{3305ACF3-4434-2848-556C-AD22010212B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330" name="グループ化 9329">
                      <a:extLst>
                        <a:ext uri="{FF2B5EF4-FFF2-40B4-BE49-F238E27FC236}">
                          <a16:creationId xmlns:a16="http://schemas.microsoft.com/office/drawing/2014/main" id="{F524F8F5-7014-BDA5-73A6-F5E415F99F5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48" name="直線コネクタ 9347">
                        <a:extLst>
                          <a:ext uri="{FF2B5EF4-FFF2-40B4-BE49-F238E27FC236}">
                            <a16:creationId xmlns:a16="http://schemas.microsoft.com/office/drawing/2014/main" id="{35AF22B8-A572-AA89-1CB1-40DA616B83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9" name="直線コネクタ 9348">
                        <a:extLst>
                          <a:ext uri="{FF2B5EF4-FFF2-40B4-BE49-F238E27FC236}">
                            <a16:creationId xmlns:a16="http://schemas.microsoft.com/office/drawing/2014/main" id="{736DB6E3-8347-CB6D-77EC-568490721C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0" name="直線コネクタ 9349">
                        <a:extLst>
                          <a:ext uri="{FF2B5EF4-FFF2-40B4-BE49-F238E27FC236}">
                            <a16:creationId xmlns:a16="http://schemas.microsoft.com/office/drawing/2014/main" id="{58CA33FD-0FCD-5C15-5BA0-A8351BA9A8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1" name="直線コネクタ 9350">
                        <a:extLst>
                          <a:ext uri="{FF2B5EF4-FFF2-40B4-BE49-F238E27FC236}">
                            <a16:creationId xmlns:a16="http://schemas.microsoft.com/office/drawing/2014/main" id="{20A9EFF3-1253-E9CE-A282-B66F01C24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2" name="直線コネクタ 9351">
                        <a:extLst>
                          <a:ext uri="{FF2B5EF4-FFF2-40B4-BE49-F238E27FC236}">
                            <a16:creationId xmlns:a16="http://schemas.microsoft.com/office/drawing/2014/main" id="{4005C556-CA46-D1B3-BF82-239F2A7D39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3" name="直線コネクタ 9352">
                        <a:extLst>
                          <a:ext uri="{FF2B5EF4-FFF2-40B4-BE49-F238E27FC236}">
                            <a16:creationId xmlns:a16="http://schemas.microsoft.com/office/drawing/2014/main" id="{6FC5A90B-63D0-86FD-3392-EA462BC94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4" name="直線コネクタ 9353">
                        <a:extLst>
                          <a:ext uri="{FF2B5EF4-FFF2-40B4-BE49-F238E27FC236}">
                            <a16:creationId xmlns:a16="http://schemas.microsoft.com/office/drawing/2014/main" id="{F40AC76F-F4E9-FD89-00C0-EBB3984974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5" name="直線コネクタ 9354">
                        <a:extLst>
                          <a:ext uri="{FF2B5EF4-FFF2-40B4-BE49-F238E27FC236}">
                            <a16:creationId xmlns:a16="http://schemas.microsoft.com/office/drawing/2014/main" id="{C2430F20-72A3-C558-950C-75ADB59B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6" name="直線コネクタ 9355">
                        <a:extLst>
                          <a:ext uri="{FF2B5EF4-FFF2-40B4-BE49-F238E27FC236}">
                            <a16:creationId xmlns:a16="http://schemas.microsoft.com/office/drawing/2014/main" id="{C1EFF8F9-513D-BAD5-1A8B-7091C43DC4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7" name="直線コネクタ 9356">
                        <a:extLst>
                          <a:ext uri="{FF2B5EF4-FFF2-40B4-BE49-F238E27FC236}">
                            <a16:creationId xmlns:a16="http://schemas.microsoft.com/office/drawing/2014/main" id="{4E1A9E0C-BCC8-151C-22F9-96CAD0FF8E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8" name="直線コネクタ 9357">
                        <a:extLst>
                          <a:ext uri="{FF2B5EF4-FFF2-40B4-BE49-F238E27FC236}">
                            <a16:creationId xmlns:a16="http://schemas.microsoft.com/office/drawing/2014/main" id="{7D106D52-3609-4829-4BF4-20E0ACF1AD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59" name="直線コネクタ 9358">
                        <a:extLst>
                          <a:ext uri="{FF2B5EF4-FFF2-40B4-BE49-F238E27FC236}">
                            <a16:creationId xmlns:a16="http://schemas.microsoft.com/office/drawing/2014/main" id="{2EDACF87-AAE6-5031-D51D-8DD7350A2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0" name="直線コネクタ 9359">
                        <a:extLst>
                          <a:ext uri="{FF2B5EF4-FFF2-40B4-BE49-F238E27FC236}">
                            <a16:creationId xmlns:a16="http://schemas.microsoft.com/office/drawing/2014/main" id="{E2ADAB3C-39F0-7A6B-52B3-83F9517E25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1" name="直線コネクタ 9360">
                        <a:extLst>
                          <a:ext uri="{FF2B5EF4-FFF2-40B4-BE49-F238E27FC236}">
                            <a16:creationId xmlns:a16="http://schemas.microsoft.com/office/drawing/2014/main" id="{B22A609E-6B75-7776-CBCC-8768D3C74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2" name="直線コネクタ 9361">
                        <a:extLst>
                          <a:ext uri="{FF2B5EF4-FFF2-40B4-BE49-F238E27FC236}">
                            <a16:creationId xmlns:a16="http://schemas.microsoft.com/office/drawing/2014/main" id="{96D77F61-9E64-83F2-1BFE-3D0474195F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63" name="直線コネクタ 9362">
                        <a:extLst>
                          <a:ext uri="{FF2B5EF4-FFF2-40B4-BE49-F238E27FC236}">
                            <a16:creationId xmlns:a16="http://schemas.microsoft.com/office/drawing/2014/main" id="{DE8DFBF1-FEFE-8CB0-309F-4025AC49C7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331" name="グループ化 9330">
                      <a:extLst>
                        <a:ext uri="{FF2B5EF4-FFF2-40B4-BE49-F238E27FC236}">
                          <a16:creationId xmlns:a16="http://schemas.microsoft.com/office/drawing/2014/main" id="{7EB1DFCF-D6A4-5B13-0F90-AC10787ABE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332" name="直線コネクタ 9331">
                        <a:extLst>
                          <a:ext uri="{FF2B5EF4-FFF2-40B4-BE49-F238E27FC236}">
                            <a16:creationId xmlns:a16="http://schemas.microsoft.com/office/drawing/2014/main" id="{AF69D91E-5507-F284-62A8-B88584D760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3" name="直線コネクタ 9332">
                        <a:extLst>
                          <a:ext uri="{FF2B5EF4-FFF2-40B4-BE49-F238E27FC236}">
                            <a16:creationId xmlns:a16="http://schemas.microsoft.com/office/drawing/2014/main" id="{CAF1CEB0-D3E9-3E4F-F4BD-E68BE981A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4" name="直線コネクタ 9333">
                        <a:extLst>
                          <a:ext uri="{FF2B5EF4-FFF2-40B4-BE49-F238E27FC236}">
                            <a16:creationId xmlns:a16="http://schemas.microsoft.com/office/drawing/2014/main" id="{C68D00C1-1F0A-E48C-EA4F-E4CE5B02D6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5" name="直線コネクタ 9334">
                        <a:extLst>
                          <a:ext uri="{FF2B5EF4-FFF2-40B4-BE49-F238E27FC236}">
                            <a16:creationId xmlns:a16="http://schemas.microsoft.com/office/drawing/2014/main" id="{29B66ED6-1FD2-5B8D-C543-0C17ECB10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6" name="直線コネクタ 9335">
                        <a:extLst>
                          <a:ext uri="{FF2B5EF4-FFF2-40B4-BE49-F238E27FC236}">
                            <a16:creationId xmlns:a16="http://schemas.microsoft.com/office/drawing/2014/main" id="{61F5AFE3-772F-E993-AD8D-EBA0724FED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7" name="直線コネクタ 9336">
                        <a:extLst>
                          <a:ext uri="{FF2B5EF4-FFF2-40B4-BE49-F238E27FC236}">
                            <a16:creationId xmlns:a16="http://schemas.microsoft.com/office/drawing/2014/main" id="{701C2729-314B-D7C4-0027-4303107DE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8" name="直線コネクタ 9337">
                        <a:extLst>
                          <a:ext uri="{FF2B5EF4-FFF2-40B4-BE49-F238E27FC236}">
                            <a16:creationId xmlns:a16="http://schemas.microsoft.com/office/drawing/2014/main" id="{75D7D155-4994-CB08-8661-768A1C642A2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39" name="直線コネクタ 9338">
                        <a:extLst>
                          <a:ext uri="{FF2B5EF4-FFF2-40B4-BE49-F238E27FC236}">
                            <a16:creationId xmlns:a16="http://schemas.microsoft.com/office/drawing/2014/main" id="{028BE4DF-FA70-5EC6-ECBC-E3C8F02302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0" name="直線コネクタ 9339">
                        <a:extLst>
                          <a:ext uri="{FF2B5EF4-FFF2-40B4-BE49-F238E27FC236}">
                            <a16:creationId xmlns:a16="http://schemas.microsoft.com/office/drawing/2014/main" id="{F7CC1E15-BD6D-8DC6-3861-86CE1E2AE4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1" name="直線コネクタ 9340">
                        <a:extLst>
                          <a:ext uri="{FF2B5EF4-FFF2-40B4-BE49-F238E27FC236}">
                            <a16:creationId xmlns:a16="http://schemas.microsoft.com/office/drawing/2014/main" id="{EE5C382F-97F2-BC68-3104-E449F69F3A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2" name="直線コネクタ 9341">
                        <a:extLst>
                          <a:ext uri="{FF2B5EF4-FFF2-40B4-BE49-F238E27FC236}">
                            <a16:creationId xmlns:a16="http://schemas.microsoft.com/office/drawing/2014/main" id="{B3196C39-A8BD-596C-A8E4-04EC97FB37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3" name="直線コネクタ 9342">
                        <a:extLst>
                          <a:ext uri="{FF2B5EF4-FFF2-40B4-BE49-F238E27FC236}">
                            <a16:creationId xmlns:a16="http://schemas.microsoft.com/office/drawing/2014/main" id="{407A135D-E627-17FE-B75B-5D44C4555B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4" name="直線コネクタ 9343">
                        <a:extLst>
                          <a:ext uri="{FF2B5EF4-FFF2-40B4-BE49-F238E27FC236}">
                            <a16:creationId xmlns:a16="http://schemas.microsoft.com/office/drawing/2014/main" id="{55B4EEA5-45BD-EC5D-0A1E-C84DDE48CB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5" name="直線コネクタ 9344">
                        <a:extLst>
                          <a:ext uri="{FF2B5EF4-FFF2-40B4-BE49-F238E27FC236}">
                            <a16:creationId xmlns:a16="http://schemas.microsoft.com/office/drawing/2014/main" id="{E7C75DD8-1C71-A943-D4ED-144913E5EC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6" name="直線コネクタ 9345">
                        <a:extLst>
                          <a:ext uri="{FF2B5EF4-FFF2-40B4-BE49-F238E27FC236}">
                            <a16:creationId xmlns:a16="http://schemas.microsoft.com/office/drawing/2014/main" id="{6778269F-BB30-CF13-67C1-3291CE6422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347" name="直線コネクタ 9346">
                        <a:extLst>
                          <a:ext uri="{FF2B5EF4-FFF2-40B4-BE49-F238E27FC236}">
                            <a16:creationId xmlns:a16="http://schemas.microsoft.com/office/drawing/2014/main" id="{513DEE24-9462-3903-B696-AE22719C17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296" name="グループ化 9295">
                    <a:extLst>
                      <a:ext uri="{FF2B5EF4-FFF2-40B4-BE49-F238E27FC236}">
                        <a16:creationId xmlns:a16="http://schemas.microsoft.com/office/drawing/2014/main" id="{BEDD61EB-BC4B-3B41-8BB4-82A08FC56F9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314" name="直線コネクタ 9313">
                      <a:extLst>
                        <a:ext uri="{FF2B5EF4-FFF2-40B4-BE49-F238E27FC236}">
                          <a16:creationId xmlns:a16="http://schemas.microsoft.com/office/drawing/2014/main" id="{D1D2869E-1DEC-B91E-944B-937E01474C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5" name="直線コネクタ 9314">
                      <a:extLst>
                        <a:ext uri="{FF2B5EF4-FFF2-40B4-BE49-F238E27FC236}">
                          <a16:creationId xmlns:a16="http://schemas.microsoft.com/office/drawing/2014/main" id="{14DF0EC7-3644-34F6-56D8-888400A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6" name="直線コネクタ 9315">
                      <a:extLst>
                        <a:ext uri="{FF2B5EF4-FFF2-40B4-BE49-F238E27FC236}">
                          <a16:creationId xmlns:a16="http://schemas.microsoft.com/office/drawing/2014/main" id="{66B6F60E-7D55-6D05-D0AC-C65B758745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7" name="直線コネクタ 9316">
                      <a:extLst>
                        <a:ext uri="{FF2B5EF4-FFF2-40B4-BE49-F238E27FC236}">
                          <a16:creationId xmlns:a16="http://schemas.microsoft.com/office/drawing/2014/main" id="{65210B69-B85F-3630-960D-576A09D26E5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8" name="直線コネクタ 9317">
                      <a:extLst>
                        <a:ext uri="{FF2B5EF4-FFF2-40B4-BE49-F238E27FC236}">
                          <a16:creationId xmlns:a16="http://schemas.microsoft.com/office/drawing/2014/main" id="{3064B665-2011-6790-CE68-FB2AFC9E54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9" name="直線コネクタ 9318">
                      <a:extLst>
                        <a:ext uri="{FF2B5EF4-FFF2-40B4-BE49-F238E27FC236}">
                          <a16:creationId xmlns:a16="http://schemas.microsoft.com/office/drawing/2014/main" id="{1BE24401-A41E-5D23-5D46-0F406F875A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0" name="直線コネクタ 9319">
                      <a:extLst>
                        <a:ext uri="{FF2B5EF4-FFF2-40B4-BE49-F238E27FC236}">
                          <a16:creationId xmlns:a16="http://schemas.microsoft.com/office/drawing/2014/main" id="{BB7068FB-30D3-B84D-2457-06874B8D09B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1" name="直線コネクタ 9320">
                      <a:extLst>
                        <a:ext uri="{FF2B5EF4-FFF2-40B4-BE49-F238E27FC236}">
                          <a16:creationId xmlns:a16="http://schemas.microsoft.com/office/drawing/2014/main" id="{0224D630-EC3C-9DD5-EFEB-F84054FAEB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2" name="直線コネクタ 9321">
                      <a:extLst>
                        <a:ext uri="{FF2B5EF4-FFF2-40B4-BE49-F238E27FC236}">
                          <a16:creationId xmlns:a16="http://schemas.microsoft.com/office/drawing/2014/main" id="{E172210A-5E8A-AF81-EBAF-9B5870D1F1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3" name="直線コネクタ 9322">
                      <a:extLst>
                        <a:ext uri="{FF2B5EF4-FFF2-40B4-BE49-F238E27FC236}">
                          <a16:creationId xmlns:a16="http://schemas.microsoft.com/office/drawing/2014/main" id="{0D1823DC-3557-A501-7770-101676DC39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4" name="直線コネクタ 9323">
                      <a:extLst>
                        <a:ext uri="{FF2B5EF4-FFF2-40B4-BE49-F238E27FC236}">
                          <a16:creationId xmlns:a16="http://schemas.microsoft.com/office/drawing/2014/main" id="{84813CCB-7C40-669B-D91C-F7B7420851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5" name="直線コネクタ 9324">
                      <a:extLst>
                        <a:ext uri="{FF2B5EF4-FFF2-40B4-BE49-F238E27FC236}">
                          <a16:creationId xmlns:a16="http://schemas.microsoft.com/office/drawing/2014/main" id="{4A591FCD-23AE-38E5-1B7A-D9E6A389576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6" name="直線コネクタ 9325">
                      <a:extLst>
                        <a:ext uri="{FF2B5EF4-FFF2-40B4-BE49-F238E27FC236}">
                          <a16:creationId xmlns:a16="http://schemas.microsoft.com/office/drawing/2014/main" id="{D60067B3-D412-2E4C-B0D1-B30A0AFD2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7" name="直線コネクタ 9326">
                      <a:extLst>
                        <a:ext uri="{FF2B5EF4-FFF2-40B4-BE49-F238E27FC236}">
                          <a16:creationId xmlns:a16="http://schemas.microsoft.com/office/drawing/2014/main" id="{8452C7AE-9B02-1A09-6418-14D95CEE6EF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8" name="直線コネクタ 9327">
                      <a:extLst>
                        <a:ext uri="{FF2B5EF4-FFF2-40B4-BE49-F238E27FC236}">
                          <a16:creationId xmlns:a16="http://schemas.microsoft.com/office/drawing/2014/main" id="{2F36DE7B-8801-B0A3-FE07-D7125A5133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29" name="直線コネクタ 9328">
                      <a:extLst>
                        <a:ext uri="{FF2B5EF4-FFF2-40B4-BE49-F238E27FC236}">
                          <a16:creationId xmlns:a16="http://schemas.microsoft.com/office/drawing/2014/main" id="{67ABB8D0-C963-2BAB-4AAF-9745C0AC4F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297" name="グループ化 9296">
                    <a:extLst>
                      <a:ext uri="{FF2B5EF4-FFF2-40B4-BE49-F238E27FC236}">
                        <a16:creationId xmlns:a16="http://schemas.microsoft.com/office/drawing/2014/main" id="{DF3A236F-DF8C-A020-42F3-142543AFFC2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298" name="直線コネクタ 9297">
                      <a:extLst>
                        <a:ext uri="{FF2B5EF4-FFF2-40B4-BE49-F238E27FC236}">
                          <a16:creationId xmlns:a16="http://schemas.microsoft.com/office/drawing/2014/main" id="{FEF52557-C2EA-3B2A-D102-949E8224D58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299" name="直線コネクタ 9298">
                      <a:extLst>
                        <a:ext uri="{FF2B5EF4-FFF2-40B4-BE49-F238E27FC236}">
                          <a16:creationId xmlns:a16="http://schemas.microsoft.com/office/drawing/2014/main" id="{04BA769F-9F2E-68EB-380C-D21CEC284A8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0" name="直線コネクタ 9299">
                      <a:extLst>
                        <a:ext uri="{FF2B5EF4-FFF2-40B4-BE49-F238E27FC236}">
                          <a16:creationId xmlns:a16="http://schemas.microsoft.com/office/drawing/2014/main" id="{A8E009D1-377E-4685-4427-D8AD0A09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1" name="直線コネクタ 9300">
                      <a:extLst>
                        <a:ext uri="{FF2B5EF4-FFF2-40B4-BE49-F238E27FC236}">
                          <a16:creationId xmlns:a16="http://schemas.microsoft.com/office/drawing/2014/main" id="{5A75AC1A-D75D-576A-EE13-0D67FBFE00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2" name="直線コネクタ 9301">
                      <a:extLst>
                        <a:ext uri="{FF2B5EF4-FFF2-40B4-BE49-F238E27FC236}">
                          <a16:creationId xmlns:a16="http://schemas.microsoft.com/office/drawing/2014/main" id="{772FE878-C63E-E8D1-3AFB-1659F28DCC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3" name="直線コネクタ 9302">
                      <a:extLst>
                        <a:ext uri="{FF2B5EF4-FFF2-40B4-BE49-F238E27FC236}">
                          <a16:creationId xmlns:a16="http://schemas.microsoft.com/office/drawing/2014/main" id="{FF73B132-9E95-A173-788C-3703A4F889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4" name="直線コネクタ 9303">
                      <a:extLst>
                        <a:ext uri="{FF2B5EF4-FFF2-40B4-BE49-F238E27FC236}">
                          <a16:creationId xmlns:a16="http://schemas.microsoft.com/office/drawing/2014/main" id="{BD8EF9DD-E03D-060B-8E21-0982A5B59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5" name="直線コネクタ 9304">
                      <a:extLst>
                        <a:ext uri="{FF2B5EF4-FFF2-40B4-BE49-F238E27FC236}">
                          <a16:creationId xmlns:a16="http://schemas.microsoft.com/office/drawing/2014/main" id="{5E2085D1-1B90-75C6-D0CA-864805A1B3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6" name="直線コネクタ 9305">
                      <a:extLst>
                        <a:ext uri="{FF2B5EF4-FFF2-40B4-BE49-F238E27FC236}">
                          <a16:creationId xmlns:a16="http://schemas.microsoft.com/office/drawing/2014/main" id="{AE64DB33-12D1-FF18-1D47-32C3B5BEED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7" name="直線コネクタ 9306">
                      <a:extLst>
                        <a:ext uri="{FF2B5EF4-FFF2-40B4-BE49-F238E27FC236}">
                          <a16:creationId xmlns:a16="http://schemas.microsoft.com/office/drawing/2014/main" id="{E001A312-E087-3147-895F-898740A6B9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8" name="直線コネクタ 9307">
                      <a:extLst>
                        <a:ext uri="{FF2B5EF4-FFF2-40B4-BE49-F238E27FC236}">
                          <a16:creationId xmlns:a16="http://schemas.microsoft.com/office/drawing/2014/main" id="{EC128A74-656A-BC14-7E5D-9DF31EC52C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09" name="直線コネクタ 9308">
                      <a:extLst>
                        <a:ext uri="{FF2B5EF4-FFF2-40B4-BE49-F238E27FC236}">
                          <a16:creationId xmlns:a16="http://schemas.microsoft.com/office/drawing/2014/main" id="{F45B635E-8359-3FBB-CA51-0051FA5CF5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0" name="直線コネクタ 9309">
                      <a:extLst>
                        <a:ext uri="{FF2B5EF4-FFF2-40B4-BE49-F238E27FC236}">
                          <a16:creationId xmlns:a16="http://schemas.microsoft.com/office/drawing/2014/main" id="{4862690D-08E9-F880-9D4F-9D51EC9951C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1" name="直線コネクタ 9310">
                      <a:extLst>
                        <a:ext uri="{FF2B5EF4-FFF2-40B4-BE49-F238E27FC236}">
                          <a16:creationId xmlns:a16="http://schemas.microsoft.com/office/drawing/2014/main" id="{B41C12C2-9412-97D7-E2F9-DCE6907563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2" name="直線コネクタ 9311">
                      <a:extLst>
                        <a:ext uri="{FF2B5EF4-FFF2-40B4-BE49-F238E27FC236}">
                          <a16:creationId xmlns:a16="http://schemas.microsoft.com/office/drawing/2014/main" id="{BE6B0AAD-D4CB-46C3-B03C-8EAC71E6E7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313" name="直線コネクタ 9312">
                      <a:extLst>
                        <a:ext uri="{FF2B5EF4-FFF2-40B4-BE49-F238E27FC236}">
                          <a16:creationId xmlns:a16="http://schemas.microsoft.com/office/drawing/2014/main" id="{BDD58553-32E9-9416-E8DC-AA7FBBDAF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264" name="グループ化 9263">
                  <a:extLst>
                    <a:ext uri="{FF2B5EF4-FFF2-40B4-BE49-F238E27FC236}">
                      <a16:creationId xmlns:a16="http://schemas.microsoft.com/office/drawing/2014/main" id="{3C616B5D-C0D0-EAC0-9B9A-403441691B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6" name="直線コネクタ 9285">
                    <a:extLst>
                      <a:ext uri="{FF2B5EF4-FFF2-40B4-BE49-F238E27FC236}">
                        <a16:creationId xmlns:a16="http://schemas.microsoft.com/office/drawing/2014/main" id="{3CA2833E-D460-B670-D6EC-F3895B95AA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7" name="直線コネクタ 9286">
                    <a:extLst>
                      <a:ext uri="{FF2B5EF4-FFF2-40B4-BE49-F238E27FC236}">
                        <a16:creationId xmlns:a16="http://schemas.microsoft.com/office/drawing/2014/main" id="{5B2E2F78-4C9A-E726-5014-E27FE0BDEC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8" name="直線コネクタ 9287">
                    <a:extLst>
                      <a:ext uri="{FF2B5EF4-FFF2-40B4-BE49-F238E27FC236}">
                        <a16:creationId xmlns:a16="http://schemas.microsoft.com/office/drawing/2014/main" id="{07041823-76B6-080F-C845-69C87E7A2D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9" name="直線コネクタ 9288">
                    <a:extLst>
                      <a:ext uri="{FF2B5EF4-FFF2-40B4-BE49-F238E27FC236}">
                        <a16:creationId xmlns:a16="http://schemas.microsoft.com/office/drawing/2014/main" id="{C02F4F94-ED59-F067-ACF3-3B2004F2942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0" name="直線コネクタ 9289">
                    <a:extLst>
                      <a:ext uri="{FF2B5EF4-FFF2-40B4-BE49-F238E27FC236}">
                        <a16:creationId xmlns:a16="http://schemas.microsoft.com/office/drawing/2014/main" id="{80AA7426-8ABE-630E-CA31-19CA95F52CC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91" name="直線コネクタ 9290">
                    <a:extLst>
                      <a:ext uri="{FF2B5EF4-FFF2-40B4-BE49-F238E27FC236}">
                        <a16:creationId xmlns:a16="http://schemas.microsoft.com/office/drawing/2014/main" id="{1B684BD8-EF0D-5014-A87E-8321732E5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5" name="グループ化 9264">
                  <a:extLst>
                    <a:ext uri="{FF2B5EF4-FFF2-40B4-BE49-F238E27FC236}">
                      <a16:creationId xmlns:a16="http://schemas.microsoft.com/office/drawing/2014/main" id="{AE4D1049-3094-6BE3-6196-936A9E45CEC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80" name="直線コネクタ 9279">
                    <a:extLst>
                      <a:ext uri="{FF2B5EF4-FFF2-40B4-BE49-F238E27FC236}">
                        <a16:creationId xmlns:a16="http://schemas.microsoft.com/office/drawing/2014/main" id="{94F0EE85-884F-3910-3766-C4C70D3F54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1" name="直線コネクタ 9280">
                    <a:extLst>
                      <a:ext uri="{FF2B5EF4-FFF2-40B4-BE49-F238E27FC236}">
                        <a16:creationId xmlns:a16="http://schemas.microsoft.com/office/drawing/2014/main" id="{39D0851E-611E-BF87-2DBF-9B21D8B7B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2" name="直線コネクタ 9281">
                    <a:extLst>
                      <a:ext uri="{FF2B5EF4-FFF2-40B4-BE49-F238E27FC236}">
                        <a16:creationId xmlns:a16="http://schemas.microsoft.com/office/drawing/2014/main" id="{B79CACF4-1F22-9F91-E6CD-589866F5C7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3" name="直線コネクタ 9282">
                    <a:extLst>
                      <a:ext uri="{FF2B5EF4-FFF2-40B4-BE49-F238E27FC236}">
                        <a16:creationId xmlns:a16="http://schemas.microsoft.com/office/drawing/2014/main" id="{30DCFDDE-E063-7174-C5B0-8E817D08B40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4" name="直線コネクタ 9283">
                    <a:extLst>
                      <a:ext uri="{FF2B5EF4-FFF2-40B4-BE49-F238E27FC236}">
                        <a16:creationId xmlns:a16="http://schemas.microsoft.com/office/drawing/2014/main" id="{8DAE8E11-BF80-D81E-567E-B09B94650D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85" name="直線コネクタ 9284">
                    <a:extLst>
                      <a:ext uri="{FF2B5EF4-FFF2-40B4-BE49-F238E27FC236}">
                        <a16:creationId xmlns:a16="http://schemas.microsoft.com/office/drawing/2014/main" id="{C031B27D-071C-ED27-C28B-76576E3E2C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6" name="グループ化 9265">
                  <a:extLst>
                    <a:ext uri="{FF2B5EF4-FFF2-40B4-BE49-F238E27FC236}">
                      <a16:creationId xmlns:a16="http://schemas.microsoft.com/office/drawing/2014/main" id="{3016B69C-3A59-3EEB-D1B6-BEA0C4A45E6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74" name="直線コネクタ 9273">
                    <a:extLst>
                      <a:ext uri="{FF2B5EF4-FFF2-40B4-BE49-F238E27FC236}">
                        <a16:creationId xmlns:a16="http://schemas.microsoft.com/office/drawing/2014/main" id="{150E6D3D-EB2B-8A59-31D4-EE151733544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5" name="直線コネクタ 9274">
                    <a:extLst>
                      <a:ext uri="{FF2B5EF4-FFF2-40B4-BE49-F238E27FC236}">
                        <a16:creationId xmlns:a16="http://schemas.microsoft.com/office/drawing/2014/main" id="{163EF4D5-2343-5484-DF44-00BA0E88BFC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6" name="直線コネクタ 9275">
                    <a:extLst>
                      <a:ext uri="{FF2B5EF4-FFF2-40B4-BE49-F238E27FC236}">
                        <a16:creationId xmlns:a16="http://schemas.microsoft.com/office/drawing/2014/main" id="{DD6584EF-2E76-21E0-1FE9-0EB7AA11B3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7" name="直線コネクタ 9276">
                    <a:extLst>
                      <a:ext uri="{FF2B5EF4-FFF2-40B4-BE49-F238E27FC236}">
                        <a16:creationId xmlns:a16="http://schemas.microsoft.com/office/drawing/2014/main" id="{5C0B505F-2839-BC96-4066-5530FCC5D22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8" name="直線コネクタ 9277">
                    <a:extLst>
                      <a:ext uri="{FF2B5EF4-FFF2-40B4-BE49-F238E27FC236}">
                        <a16:creationId xmlns:a16="http://schemas.microsoft.com/office/drawing/2014/main" id="{32D14556-3D0C-A2A6-886E-854CF9EEC0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9" name="直線コネクタ 9278">
                    <a:extLst>
                      <a:ext uri="{FF2B5EF4-FFF2-40B4-BE49-F238E27FC236}">
                        <a16:creationId xmlns:a16="http://schemas.microsoft.com/office/drawing/2014/main" id="{8AD21528-4BE5-04E3-64A2-ACCAB85613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267" name="グループ化 9266">
                  <a:extLst>
                    <a:ext uri="{FF2B5EF4-FFF2-40B4-BE49-F238E27FC236}">
                      <a16:creationId xmlns:a16="http://schemas.microsoft.com/office/drawing/2014/main" id="{6B1CEF45-4298-8338-3B39-578AE7018B8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268" name="直線コネクタ 9267">
                    <a:extLst>
                      <a:ext uri="{FF2B5EF4-FFF2-40B4-BE49-F238E27FC236}">
                        <a16:creationId xmlns:a16="http://schemas.microsoft.com/office/drawing/2014/main" id="{AC4CF3A3-0E9E-8863-A0BC-04F5F9BEF2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69" name="直線コネクタ 9268">
                    <a:extLst>
                      <a:ext uri="{FF2B5EF4-FFF2-40B4-BE49-F238E27FC236}">
                        <a16:creationId xmlns:a16="http://schemas.microsoft.com/office/drawing/2014/main" id="{4FDD21A4-2CF8-D656-ADF7-5210DB1AF05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0" name="直線コネクタ 9269">
                    <a:extLst>
                      <a:ext uri="{FF2B5EF4-FFF2-40B4-BE49-F238E27FC236}">
                        <a16:creationId xmlns:a16="http://schemas.microsoft.com/office/drawing/2014/main" id="{CA598FCB-2916-0CAD-9468-A6E03194E8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1" name="直線コネクタ 9270">
                    <a:extLst>
                      <a:ext uri="{FF2B5EF4-FFF2-40B4-BE49-F238E27FC236}">
                        <a16:creationId xmlns:a16="http://schemas.microsoft.com/office/drawing/2014/main" id="{94BD8130-BBC7-511C-9088-FA6F6F93FED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2" name="直線コネクタ 9271">
                    <a:extLst>
                      <a:ext uri="{FF2B5EF4-FFF2-40B4-BE49-F238E27FC236}">
                        <a16:creationId xmlns:a16="http://schemas.microsoft.com/office/drawing/2014/main" id="{540CCF0C-2337-81CA-0C55-DD4AFFDF8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273" name="直線コネクタ 9272">
                    <a:extLst>
                      <a:ext uri="{FF2B5EF4-FFF2-40B4-BE49-F238E27FC236}">
                        <a16:creationId xmlns:a16="http://schemas.microsoft.com/office/drawing/2014/main" id="{8BA6C17E-0C41-871D-084C-591C68F1BF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073" name="グループ化 9072">
                <a:extLst>
                  <a:ext uri="{FF2B5EF4-FFF2-40B4-BE49-F238E27FC236}">
                    <a16:creationId xmlns:a16="http://schemas.microsoft.com/office/drawing/2014/main" id="{77EB92A4-62EA-9064-B3F6-287C58CC53E1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9074" name="正方形/長方形 9073">
                  <a:extLst>
                    <a:ext uri="{FF2B5EF4-FFF2-40B4-BE49-F238E27FC236}">
                      <a16:creationId xmlns:a16="http://schemas.microsoft.com/office/drawing/2014/main" id="{FC45DCE5-7AB1-3460-6289-AAC6153900E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9075" name="グループ化 9074">
                  <a:extLst>
                    <a:ext uri="{FF2B5EF4-FFF2-40B4-BE49-F238E27FC236}">
                      <a16:creationId xmlns:a16="http://schemas.microsoft.com/office/drawing/2014/main" id="{BD9C9865-72D5-A829-7D16-40B4CEAF8751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9104" name="グループ化 9103">
                    <a:extLst>
                      <a:ext uri="{FF2B5EF4-FFF2-40B4-BE49-F238E27FC236}">
                        <a16:creationId xmlns:a16="http://schemas.microsoft.com/office/drawing/2014/main" id="{1CB78E85-5A42-C250-BD38-CAFA405283C0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244" name="正方形/長方形 9243">
                      <a:extLst>
                        <a:ext uri="{FF2B5EF4-FFF2-40B4-BE49-F238E27FC236}">
                          <a16:creationId xmlns:a16="http://schemas.microsoft.com/office/drawing/2014/main" id="{DB481DAF-E083-845D-6656-0C92A50C398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45" name="グループ化 9244">
                      <a:extLst>
                        <a:ext uri="{FF2B5EF4-FFF2-40B4-BE49-F238E27FC236}">
                          <a16:creationId xmlns:a16="http://schemas.microsoft.com/office/drawing/2014/main" id="{B1E9394F-49D0-FDFC-8EF2-EF1ABBE194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60" name="正方形/長方形 9259">
                        <a:extLst>
                          <a:ext uri="{FF2B5EF4-FFF2-40B4-BE49-F238E27FC236}">
                            <a16:creationId xmlns:a16="http://schemas.microsoft.com/office/drawing/2014/main" id="{9EBF2F0D-97D8-2C35-1F00-6F0DF228F98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61" name="正方形/長方形 9260">
                        <a:extLst>
                          <a:ext uri="{FF2B5EF4-FFF2-40B4-BE49-F238E27FC236}">
                            <a16:creationId xmlns:a16="http://schemas.microsoft.com/office/drawing/2014/main" id="{861AD863-8302-2594-3BC2-093018754B83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246" name="グループ化 9245">
                      <a:extLst>
                        <a:ext uri="{FF2B5EF4-FFF2-40B4-BE49-F238E27FC236}">
                          <a16:creationId xmlns:a16="http://schemas.microsoft.com/office/drawing/2014/main" id="{BDA01B57-DDDC-10E2-8D3B-37C189D5473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256" name="正方形/長方形 9255">
                        <a:extLst>
                          <a:ext uri="{FF2B5EF4-FFF2-40B4-BE49-F238E27FC236}">
                            <a16:creationId xmlns:a16="http://schemas.microsoft.com/office/drawing/2014/main" id="{C5AA8F8F-3D57-082E-6B1B-1CF32090867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257" name="グループ化 9256">
                        <a:extLst>
                          <a:ext uri="{FF2B5EF4-FFF2-40B4-BE49-F238E27FC236}">
                            <a16:creationId xmlns:a16="http://schemas.microsoft.com/office/drawing/2014/main" id="{8ADC2DD7-6CDF-9F40-1FF4-54545107778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258" name="正方形/長方形 9257">
                          <a:extLst>
                            <a:ext uri="{FF2B5EF4-FFF2-40B4-BE49-F238E27FC236}">
                              <a16:creationId xmlns:a16="http://schemas.microsoft.com/office/drawing/2014/main" id="{4C0A63B5-BBF8-CDA6-E05C-73D0149EF96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259" name="正方形/長方形 9258">
                          <a:extLst>
                            <a:ext uri="{FF2B5EF4-FFF2-40B4-BE49-F238E27FC236}">
                              <a16:creationId xmlns:a16="http://schemas.microsoft.com/office/drawing/2014/main" id="{A1BCDF33-E52E-D68B-A6FB-10AE99FF582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247" name="正方形/長方形 9246">
                      <a:extLst>
                        <a:ext uri="{FF2B5EF4-FFF2-40B4-BE49-F238E27FC236}">
                          <a16:creationId xmlns:a16="http://schemas.microsoft.com/office/drawing/2014/main" id="{6E3FD0D0-D4CB-3E9D-07A6-97346EDE660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48" name="グループ化 9247">
                      <a:extLst>
                        <a:ext uri="{FF2B5EF4-FFF2-40B4-BE49-F238E27FC236}">
                          <a16:creationId xmlns:a16="http://schemas.microsoft.com/office/drawing/2014/main" id="{CE21C409-29DA-792F-A023-2BD96215E39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4" name="正方形/長方形 9253">
                        <a:extLst>
                          <a:ext uri="{FF2B5EF4-FFF2-40B4-BE49-F238E27FC236}">
                            <a16:creationId xmlns:a16="http://schemas.microsoft.com/office/drawing/2014/main" id="{0E1CD19D-0BBA-4251-93BF-4AE9D555B1E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55" name="正方形/長方形 9254">
                        <a:extLst>
                          <a:ext uri="{FF2B5EF4-FFF2-40B4-BE49-F238E27FC236}">
                            <a16:creationId xmlns:a16="http://schemas.microsoft.com/office/drawing/2014/main" id="{7FD4CA08-26D8-8C11-1970-67176255A5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249" name="正方形/長方形 9248">
                      <a:extLst>
                        <a:ext uri="{FF2B5EF4-FFF2-40B4-BE49-F238E27FC236}">
                          <a16:creationId xmlns:a16="http://schemas.microsoft.com/office/drawing/2014/main" id="{6525A21B-CC85-D719-CBFC-DF3A1E21985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250" name="グループ化 9249">
                      <a:extLst>
                        <a:ext uri="{FF2B5EF4-FFF2-40B4-BE49-F238E27FC236}">
                          <a16:creationId xmlns:a16="http://schemas.microsoft.com/office/drawing/2014/main" id="{72CCEE6D-7AC5-EB78-E28D-67A92445BB2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252" name="正方形/長方形 9251">
                        <a:extLst>
                          <a:ext uri="{FF2B5EF4-FFF2-40B4-BE49-F238E27FC236}">
                            <a16:creationId xmlns:a16="http://schemas.microsoft.com/office/drawing/2014/main" id="{D3B17B48-344F-FF86-B17A-8683394028F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253" name="正方形/長方形 9252">
                        <a:extLst>
                          <a:ext uri="{FF2B5EF4-FFF2-40B4-BE49-F238E27FC236}">
                            <a16:creationId xmlns:a16="http://schemas.microsoft.com/office/drawing/2014/main" id="{F73D5A82-24C4-ED59-5F78-65CAE7C566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251" name="正方形/長方形 9250">
                      <a:extLst>
                        <a:ext uri="{FF2B5EF4-FFF2-40B4-BE49-F238E27FC236}">
                          <a16:creationId xmlns:a16="http://schemas.microsoft.com/office/drawing/2014/main" id="{4F92DC55-C72E-BFFE-143C-7E176543DC2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9105" name="グループ化 9104">
                    <a:extLst>
                      <a:ext uri="{FF2B5EF4-FFF2-40B4-BE49-F238E27FC236}">
                        <a16:creationId xmlns:a16="http://schemas.microsoft.com/office/drawing/2014/main" id="{00EEFAF4-F958-71DB-8746-CC1EC32A16E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210" name="グループ化 9209">
                      <a:extLst>
                        <a:ext uri="{FF2B5EF4-FFF2-40B4-BE49-F238E27FC236}">
                          <a16:creationId xmlns:a16="http://schemas.microsoft.com/office/drawing/2014/main" id="{FCE2D3CA-8260-5863-9401-92B8415A789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28" name="直線コネクタ 9227">
                        <a:extLst>
                          <a:ext uri="{FF2B5EF4-FFF2-40B4-BE49-F238E27FC236}">
                            <a16:creationId xmlns:a16="http://schemas.microsoft.com/office/drawing/2014/main" id="{37B08A69-A898-FDAC-C1C7-9EB4BF4BAF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9" name="直線コネクタ 9228">
                        <a:extLst>
                          <a:ext uri="{FF2B5EF4-FFF2-40B4-BE49-F238E27FC236}">
                            <a16:creationId xmlns:a16="http://schemas.microsoft.com/office/drawing/2014/main" id="{C847D437-F46F-978A-9520-96C5B953A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0" name="直線コネクタ 9229">
                        <a:extLst>
                          <a:ext uri="{FF2B5EF4-FFF2-40B4-BE49-F238E27FC236}">
                            <a16:creationId xmlns:a16="http://schemas.microsoft.com/office/drawing/2014/main" id="{B56DADBB-B3DD-910F-EB81-59BB700D06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1" name="直線コネクタ 9230">
                        <a:extLst>
                          <a:ext uri="{FF2B5EF4-FFF2-40B4-BE49-F238E27FC236}">
                            <a16:creationId xmlns:a16="http://schemas.microsoft.com/office/drawing/2014/main" id="{074E5AB0-768C-316B-78E9-8E0AD61607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2" name="直線コネクタ 9231">
                        <a:extLst>
                          <a:ext uri="{FF2B5EF4-FFF2-40B4-BE49-F238E27FC236}">
                            <a16:creationId xmlns:a16="http://schemas.microsoft.com/office/drawing/2014/main" id="{B5B4953C-53E6-66E8-67D9-CD389C5806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3" name="直線コネクタ 9232">
                        <a:extLst>
                          <a:ext uri="{FF2B5EF4-FFF2-40B4-BE49-F238E27FC236}">
                            <a16:creationId xmlns:a16="http://schemas.microsoft.com/office/drawing/2014/main" id="{614AEE3A-91FF-45F3-D71E-31593A5CBA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4" name="直線コネクタ 9233">
                        <a:extLst>
                          <a:ext uri="{FF2B5EF4-FFF2-40B4-BE49-F238E27FC236}">
                            <a16:creationId xmlns:a16="http://schemas.microsoft.com/office/drawing/2014/main" id="{8E7346D8-CD30-76D7-8B48-5C3B7811C2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5" name="直線コネクタ 9234">
                        <a:extLst>
                          <a:ext uri="{FF2B5EF4-FFF2-40B4-BE49-F238E27FC236}">
                            <a16:creationId xmlns:a16="http://schemas.microsoft.com/office/drawing/2014/main" id="{803AEE37-8255-5EB2-8145-A16DB8C367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6" name="直線コネクタ 9235">
                        <a:extLst>
                          <a:ext uri="{FF2B5EF4-FFF2-40B4-BE49-F238E27FC236}">
                            <a16:creationId xmlns:a16="http://schemas.microsoft.com/office/drawing/2014/main" id="{7A4EE99C-A827-81F6-EC99-74246C1167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7" name="直線コネクタ 9236">
                        <a:extLst>
                          <a:ext uri="{FF2B5EF4-FFF2-40B4-BE49-F238E27FC236}">
                            <a16:creationId xmlns:a16="http://schemas.microsoft.com/office/drawing/2014/main" id="{CAD7C7B9-B861-B94C-13EA-44C3D6347C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8" name="直線コネクタ 9237">
                        <a:extLst>
                          <a:ext uri="{FF2B5EF4-FFF2-40B4-BE49-F238E27FC236}">
                            <a16:creationId xmlns:a16="http://schemas.microsoft.com/office/drawing/2014/main" id="{8BDFC5B7-3590-E46B-C26C-D286405C8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39" name="直線コネクタ 9238">
                        <a:extLst>
                          <a:ext uri="{FF2B5EF4-FFF2-40B4-BE49-F238E27FC236}">
                            <a16:creationId xmlns:a16="http://schemas.microsoft.com/office/drawing/2014/main" id="{C235A9AD-D4F7-7301-17C7-1AF6DCBA83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0" name="直線コネクタ 9239">
                        <a:extLst>
                          <a:ext uri="{FF2B5EF4-FFF2-40B4-BE49-F238E27FC236}">
                            <a16:creationId xmlns:a16="http://schemas.microsoft.com/office/drawing/2014/main" id="{8F09EFDB-A6F0-C938-50F9-F06C288F5A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1" name="直線コネクタ 9240">
                        <a:extLst>
                          <a:ext uri="{FF2B5EF4-FFF2-40B4-BE49-F238E27FC236}">
                            <a16:creationId xmlns:a16="http://schemas.microsoft.com/office/drawing/2014/main" id="{18F5579D-D10E-EA94-2EE2-4872303A5C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2" name="直線コネクタ 9241">
                        <a:extLst>
                          <a:ext uri="{FF2B5EF4-FFF2-40B4-BE49-F238E27FC236}">
                            <a16:creationId xmlns:a16="http://schemas.microsoft.com/office/drawing/2014/main" id="{8A2793E6-63F0-D5B9-876C-F915BB18A2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43" name="直線コネクタ 9242">
                        <a:extLst>
                          <a:ext uri="{FF2B5EF4-FFF2-40B4-BE49-F238E27FC236}">
                            <a16:creationId xmlns:a16="http://schemas.microsoft.com/office/drawing/2014/main" id="{497AC9BC-2EB0-2A54-2FC4-9B38345A37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211" name="グループ化 9210">
                      <a:extLst>
                        <a:ext uri="{FF2B5EF4-FFF2-40B4-BE49-F238E27FC236}">
                          <a16:creationId xmlns:a16="http://schemas.microsoft.com/office/drawing/2014/main" id="{5F9B3886-4C1A-E880-764F-4BABBF463E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212" name="直線コネクタ 9211">
                        <a:extLst>
                          <a:ext uri="{FF2B5EF4-FFF2-40B4-BE49-F238E27FC236}">
                            <a16:creationId xmlns:a16="http://schemas.microsoft.com/office/drawing/2014/main" id="{8068BAFB-12B9-585E-6C8C-B3A730AFB6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3" name="直線コネクタ 9212">
                        <a:extLst>
                          <a:ext uri="{FF2B5EF4-FFF2-40B4-BE49-F238E27FC236}">
                            <a16:creationId xmlns:a16="http://schemas.microsoft.com/office/drawing/2014/main" id="{8579E5BC-3A60-7764-D90F-CA9DA196F1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4" name="直線コネクタ 9213">
                        <a:extLst>
                          <a:ext uri="{FF2B5EF4-FFF2-40B4-BE49-F238E27FC236}">
                            <a16:creationId xmlns:a16="http://schemas.microsoft.com/office/drawing/2014/main" id="{3C421F35-229A-7F75-F08F-EB4480307E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5" name="直線コネクタ 9214">
                        <a:extLst>
                          <a:ext uri="{FF2B5EF4-FFF2-40B4-BE49-F238E27FC236}">
                            <a16:creationId xmlns:a16="http://schemas.microsoft.com/office/drawing/2014/main" id="{788DC524-BEF3-6BFA-9B99-E21E43F571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6" name="直線コネクタ 9215">
                        <a:extLst>
                          <a:ext uri="{FF2B5EF4-FFF2-40B4-BE49-F238E27FC236}">
                            <a16:creationId xmlns:a16="http://schemas.microsoft.com/office/drawing/2014/main" id="{4F46825E-F7FD-F4EA-0A3F-8C6749EDC0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7" name="直線コネクタ 9216">
                        <a:extLst>
                          <a:ext uri="{FF2B5EF4-FFF2-40B4-BE49-F238E27FC236}">
                            <a16:creationId xmlns:a16="http://schemas.microsoft.com/office/drawing/2014/main" id="{CAA5734B-B5AA-299A-AB70-2D1F6119A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8" name="直線コネクタ 9217">
                        <a:extLst>
                          <a:ext uri="{FF2B5EF4-FFF2-40B4-BE49-F238E27FC236}">
                            <a16:creationId xmlns:a16="http://schemas.microsoft.com/office/drawing/2014/main" id="{421BB321-3AEA-30AE-6C01-F5DD760C2B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19" name="直線コネクタ 9218">
                        <a:extLst>
                          <a:ext uri="{FF2B5EF4-FFF2-40B4-BE49-F238E27FC236}">
                            <a16:creationId xmlns:a16="http://schemas.microsoft.com/office/drawing/2014/main" id="{AE1A0DF1-6F50-5798-6969-546034948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0" name="直線コネクタ 9219">
                        <a:extLst>
                          <a:ext uri="{FF2B5EF4-FFF2-40B4-BE49-F238E27FC236}">
                            <a16:creationId xmlns:a16="http://schemas.microsoft.com/office/drawing/2014/main" id="{6AB4BE16-E0B1-BFD8-94E1-299F86B125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1" name="直線コネクタ 9220">
                        <a:extLst>
                          <a:ext uri="{FF2B5EF4-FFF2-40B4-BE49-F238E27FC236}">
                            <a16:creationId xmlns:a16="http://schemas.microsoft.com/office/drawing/2014/main" id="{C3FDEB6D-1ED7-D734-9AA8-583BD4AE6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2" name="直線コネクタ 9221">
                        <a:extLst>
                          <a:ext uri="{FF2B5EF4-FFF2-40B4-BE49-F238E27FC236}">
                            <a16:creationId xmlns:a16="http://schemas.microsoft.com/office/drawing/2014/main" id="{19A3197D-6107-B88E-E2EE-83E5D509C4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3" name="直線コネクタ 9222">
                        <a:extLst>
                          <a:ext uri="{FF2B5EF4-FFF2-40B4-BE49-F238E27FC236}">
                            <a16:creationId xmlns:a16="http://schemas.microsoft.com/office/drawing/2014/main" id="{3CAF4415-5EEB-5214-9DCA-EFEFE9BF1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4" name="直線コネクタ 9223">
                        <a:extLst>
                          <a:ext uri="{FF2B5EF4-FFF2-40B4-BE49-F238E27FC236}">
                            <a16:creationId xmlns:a16="http://schemas.microsoft.com/office/drawing/2014/main" id="{4C93BCBB-2787-4A69-836F-025F5ADF24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5" name="直線コネクタ 9224">
                        <a:extLst>
                          <a:ext uri="{FF2B5EF4-FFF2-40B4-BE49-F238E27FC236}">
                            <a16:creationId xmlns:a16="http://schemas.microsoft.com/office/drawing/2014/main" id="{77F53E44-BCB8-254F-7EC6-83488DF35A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6" name="直線コネクタ 9225">
                        <a:extLst>
                          <a:ext uri="{FF2B5EF4-FFF2-40B4-BE49-F238E27FC236}">
                            <a16:creationId xmlns:a16="http://schemas.microsoft.com/office/drawing/2014/main" id="{E4371935-6EC3-FB81-B74B-F5B3B84D44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27" name="直線コネクタ 9226">
                        <a:extLst>
                          <a:ext uri="{FF2B5EF4-FFF2-40B4-BE49-F238E27FC236}">
                            <a16:creationId xmlns:a16="http://schemas.microsoft.com/office/drawing/2014/main" id="{B1CC4DF5-6004-017A-42FA-CB2727CDBB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6" name="グループ化 9105">
                    <a:extLst>
                      <a:ext uri="{FF2B5EF4-FFF2-40B4-BE49-F238E27FC236}">
                        <a16:creationId xmlns:a16="http://schemas.microsoft.com/office/drawing/2014/main" id="{B1122D03-CE3B-E5FB-4426-84AB27162D70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76" name="グループ化 9175">
                      <a:extLst>
                        <a:ext uri="{FF2B5EF4-FFF2-40B4-BE49-F238E27FC236}">
                          <a16:creationId xmlns:a16="http://schemas.microsoft.com/office/drawing/2014/main" id="{7A2DBEB3-263C-F6E7-BAA8-A54CD50DAC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94" name="直線コネクタ 9193">
                        <a:extLst>
                          <a:ext uri="{FF2B5EF4-FFF2-40B4-BE49-F238E27FC236}">
                            <a16:creationId xmlns:a16="http://schemas.microsoft.com/office/drawing/2014/main" id="{78F98A8B-0D27-497B-E709-5A14F8CFBA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5" name="直線コネクタ 9194">
                        <a:extLst>
                          <a:ext uri="{FF2B5EF4-FFF2-40B4-BE49-F238E27FC236}">
                            <a16:creationId xmlns:a16="http://schemas.microsoft.com/office/drawing/2014/main" id="{835DB490-3E81-3134-3999-7E6EDC41C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6" name="直線コネクタ 9195">
                        <a:extLst>
                          <a:ext uri="{FF2B5EF4-FFF2-40B4-BE49-F238E27FC236}">
                            <a16:creationId xmlns:a16="http://schemas.microsoft.com/office/drawing/2014/main" id="{10A9242D-3078-F680-D980-470D1E26E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7" name="直線コネクタ 9196">
                        <a:extLst>
                          <a:ext uri="{FF2B5EF4-FFF2-40B4-BE49-F238E27FC236}">
                            <a16:creationId xmlns:a16="http://schemas.microsoft.com/office/drawing/2014/main" id="{F447F6E5-BAE9-84FA-4F25-AC4FED5933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8" name="直線コネクタ 9197">
                        <a:extLst>
                          <a:ext uri="{FF2B5EF4-FFF2-40B4-BE49-F238E27FC236}">
                            <a16:creationId xmlns:a16="http://schemas.microsoft.com/office/drawing/2014/main" id="{46910C21-6B24-62AE-5357-8C270EFFE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9" name="直線コネクタ 9198">
                        <a:extLst>
                          <a:ext uri="{FF2B5EF4-FFF2-40B4-BE49-F238E27FC236}">
                            <a16:creationId xmlns:a16="http://schemas.microsoft.com/office/drawing/2014/main" id="{8607FDD5-026B-BA93-8E0B-3C80D5ED98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0" name="直線コネクタ 9199">
                        <a:extLst>
                          <a:ext uri="{FF2B5EF4-FFF2-40B4-BE49-F238E27FC236}">
                            <a16:creationId xmlns:a16="http://schemas.microsoft.com/office/drawing/2014/main" id="{412295B3-8BE0-9163-A5E0-BE7591F1F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1" name="直線コネクタ 9200">
                        <a:extLst>
                          <a:ext uri="{FF2B5EF4-FFF2-40B4-BE49-F238E27FC236}">
                            <a16:creationId xmlns:a16="http://schemas.microsoft.com/office/drawing/2014/main" id="{E835315B-4E67-0E42-B2C0-1645760716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2" name="直線コネクタ 9201">
                        <a:extLst>
                          <a:ext uri="{FF2B5EF4-FFF2-40B4-BE49-F238E27FC236}">
                            <a16:creationId xmlns:a16="http://schemas.microsoft.com/office/drawing/2014/main" id="{1D178498-7D83-8B98-D235-16516FEA12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3" name="直線コネクタ 9202">
                        <a:extLst>
                          <a:ext uri="{FF2B5EF4-FFF2-40B4-BE49-F238E27FC236}">
                            <a16:creationId xmlns:a16="http://schemas.microsoft.com/office/drawing/2014/main" id="{F06F2D18-3AA3-0533-0CCC-1701B99217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4" name="直線コネクタ 9203">
                        <a:extLst>
                          <a:ext uri="{FF2B5EF4-FFF2-40B4-BE49-F238E27FC236}">
                            <a16:creationId xmlns:a16="http://schemas.microsoft.com/office/drawing/2014/main" id="{0C006F06-1A0A-3E47-D7E5-9E9C0291B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5" name="直線コネクタ 9204">
                        <a:extLst>
                          <a:ext uri="{FF2B5EF4-FFF2-40B4-BE49-F238E27FC236}">
                            <a16:creationId xmlns:a16="http://schemas.microsoft.com/office/drawing/2014/main" id="{9C1D8F06-DFAB-88CB-424E-710316088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6" name="直線コネクタ 9205">
                        <a:extLst>
                          <a:ext uri="{FF2B5EF4-FFF2-40B4-BE49-F238E27FC236}">
                            <a16:creationId xmlns:a16="http://schemas.microsoft.com/office/drawing/2014/main" id="{F231195C-A6F3-DBF9-C1A3-232DB5C2B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7" name="直線コネクタ 9206">
                        <a:extLst>
                          <a:ext uri="{FF2B5EF4-FFF2-40B4-BE49-F238E27FC236}">
                            <a16:creationId xmlns:a16="http://schemas.microsoft.com/office/drawing/2014/main" id="{771FF227-7661-62DF-FFCE-CF70CD22B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8" name="直線コネクタ 9207">
                        <a:extLst>
                          <a:ext uri="{FF2B5EF4-FFF2-40B4-BE49-F238E27FC236}">
                            <a16:creationId xmlns:a16="http://schemas.microsoft.com/office/drawing/2014/main" id="{3EC00D01-62FA-3A50-868C-5EA30B0F88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209" name="直線コネクタ 9208">
                        <a:extLst>
                          <a:ext uri="{FF2B5EF4-FFF2-40B4-BE49-F238E27FC236}">
                            <a16:creationId xmlns:a16="http://schemas.microsoft.com/office/drawing/2014/main" id="{B1CAE413-483E-EEF7-92DB-3C4F07E01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77" name="グループ化 9176">
                      <a:extLst>
                        <a:ext uri="{FF2B5EF4-FFF2-40B4-BE49-F238E27FC236}">
                          <a16:creationId xmlns:a16="http://schemas.microsoft.com/office/drawing/2014/main" id="{64A42878-C381-6F10-BBC9-833356F709F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78" name="直線コネクタ 9177">
                        <a:extLst>
                          <a:ext uri="{FF2B5EF4-FFF2-40B4-BE49-F238E27FC236}">
                            <a16:creationId xmlns:a16="http://schemas.microsoft.com/office/drawing/2014/main" id="{0ECD7D80-C32B-7F41-D690-D860238028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9" name="直線コネクタ 9178">
                        <a:extLst>
                          <a:ext uri="{FF2B5EF4-FFF2-40B4-BE49-F238E27FC236}">
                            <a16:creationId xmlns:a16="http://schemas.microsoft.com/office/drawing/2014/main" id="{65D6E4F0-10C5-1EDA-0217-634A9C661F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0" name="直線コネクタ 9179">
                        <a:extLst>
                          <a:ext uri="{FF2B5EF4-FFF2-40B4-BE49-F238E27FC236}">
                            <a16:creationId xmlns:a16="http://schemas.microsoft.com/office/drawing/2014/main" id="{22C32DAB-D6B9-D191-7414-EC7CFE6B2D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1" name="直線コネクタ 9180">
                        <a:extLst>
                          <a:ext uri="{FF2B5EF4-FFF2-40B4-BE49-F238E27FC236}">
                            <a16:creationId xmlns:a16="http://schemas.microsoft.com/office/drawing/2014/main" id="{3766C1D2-FE87-A2A1-C3CB-7C80337C68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2" name="直線コネクタ 9181">
                        <a:extLst>
                          <a:ext uri="{FF2B5EF4-FFF2-40B4-BE49-F238E27FC236}">
                            <a16:creationId xmlns:a16="http://schemas.microsoft.com/office/drawing/2014/main" id="{33273528-9FC7-874F-2036-24D55E923F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3" name="直線コネクタ 9182">
                        <a:extLst>
                          <a:ext uri="{FF2B5EF4-FFF2-40B4-BE49-F238E27FC236}">
                            <a16:creationId xmlns:a16="http://schemas.microsoft.com/office/drawing/2014/main" id="{70DDF6B8-1937-3D8B-5969-CD01E59E5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4" name="直線コネクタ 9183">
                        <a:extLst>
                          <a:ext uri="{FF2B5EF4-FFF2-40B4-BE49-F238E27FC236}">
                            <a16:creationId xmlns:a16="http://schemas.microsoft.com/office/drawing/2014/main" id="{10E09097-76AB-8C0E-F203-2969C6DCAC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5" name="直線コネクタ 9184">
                        <a:extLst>
                          <a:ext uri="{FF2B5EF4-FFF2-40B4-BE49-F238E27FC236}">
                            <a16:creationId xmlns:a16="http://schemas.microsoft.com/office/drawing/2014/main" id="{8805F6A8-D54D-534A-4E4B-1B57D988CA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6" name="直線コネクタ 9185">
                        <a:extLst>
                          <a:ext uri="{FF2B5EF4-FFF2-40B4-BE49-F238E27FC236}">
                            <a16:creationId xmlns:a16="http://schemas.microsoft.com/office/drawing/2014/main" id="{51D15032-4E80-D27B-AAD4-9D88F879D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7" name="直線コネクタ 9186">
                        <a:extLst>
                          <a:ext uri="{FF2B5EF4-FFF2-40B4-BE49-F238E27FC236}">
                            <a16:creationId xmlns:a16="http://schemas.microsoft.com/office/drawing/2014/main" id="{FA84A945-AE4B-F876-F71F-F712135580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8" name="直線コネクタ 9187">
                        <a:extLst>
                          <a:ext uri="{FF2B5EF4-FFF2-40B4-BE49-F238E27FC236}">
                            <a16:creationId xmlns:a16="http://schemas.microsoft.com/office/drawing/2014/main" id="{4D4B82B6-53E6-31FD-8276-E408540AAE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89" name="直線コネクタ 9188">
                        <a:extLst>
                          <a:ext uri="{FF2B5EF4-FFF2-40B4-BE49-F238E27FC236}">
                            <a16:creationId xmlns:a16="http://schemas.microsoft.com/office/drawing/2014/main" id="{C9A2DB1E-4916-C7E8-D105-286E69C5D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0" name="直線コネクタ 9189">
                        <a:extLst>
                          <a:ext uri="{FF2B5EF4-FFF2-40B4-BE49-F238E27FC236}">
                            <a16:creationId xmlns:a16="http://schemas.microsoft.com/office/drawing/2014/main" id="{657E9F5D-065A-E7E2-6F08-61E83A4FB4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1" name="直線コネクタ 9190">
                        <a:extLst>
                          <a:ext uri="{FF2B5EF4-FFF2-40B4-BE49-F238E27FC236}">
                            <a16:creationId xmlns:a16="http://schemas.microsoft.com/office/drawing/2014/main" id="{0A0241C1-96CC-1479-94B0-49281451BD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2" name="直線コネクタ 9191">
                        <a:extLst>
                          <a:ext uri="{FF2B5EF4-FFF2-40B4-BE49-F238E27FC236}">
                            <a16:creationId xmlns:a16="http://schemas.microsoft.com/office/drawing/2014/main" id="{688339C4-C2A8-73AA-2AF4-D373766245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93" name="直線コネクタ 9192">
                        <a:extLst>
                          <a:ext uri="{FF2B5EF4-FFF2-40B4-BE49-F238E27FC236}">
                            <a16:creationId xmlns:a16="http://schemas.microsoft.com/office/drawing/2014/main" id="{537E907B-E34C-071B-E369-5E6D27F0B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7" name="グループ化 9106">
                    <a:extLst>
                      <a:ext uri="{FF2B5EF4-FFF2-40B4-BE49-F238E27FC236}">
                        <a16:creationId xmlns:a16="http://schemas.microsoft.com/office/drawing/2014/main" id="{E1F55A86-0F6D-8EE9-5513-91E8F77E4F8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142" name="グループ化 9141">
                      <a:extLst>
                        <a:ext uri="{FF2B5EF4-FFF2-40B4-BE49-F238E27FC236}">
                          <a16:creationId xmlns:a16="http://schemas.microsoft.com/office/drawing/2014/main" id="{E2BE1872-A2A6-B5B9-FC55-A65D67D4FE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60" name="直線コネクタ 9159">
                        <a:extLst>
                          <a:ext uri="{FF2B5EF4-FFF2-40B4-BE49-F238E27FC236}">
                            <a16:creationId xmlns:a16="http://schemas.microsoft.com/office/drawing/2014/main" id="{ED8D7829-C0B5-6580-E72F-05EEDF2525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1" name="直線コネクタ 9160">
                        <a:extLst>
                          <a:ext uri="{FF2B5EF4-FFF2-40B4-BE49-F238E27FC236}">
                            <a16:creationId xmlns:a16="http://schemas.microsoft.com/office/drawing/2014/main" id="{BF6999A0-B88A-BFA9-11AE-37E9685B86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2" name="直線コネクタ 9161">
                        <a:extLst>
                          <a:ext uri="{FF2B5EF4-FFF2-40B4-BE49-F238E27FC236}">
                            <a16:creationId xmlns:a16="http://schemas.microsoft.com/office/drawing/2014/main" id="{079762AD-F985-DCA0-7468-E5A66A1CB8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3" name="直線コネクタ 9162">
                        <a:extLst>
                          <a:ext uri="{FF2B5EF4-FFF2-40B4-BE49-F238E27FC236}">
                            <a16:creationId xmlns:a16="http://schemas.microsoft.com/office/drawing/2014/main" id="{3144C202-D85A-4246-7735-FDEE2BF065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4" name="直線コネクタ 9163">
                        <a:extLst>
                          <a:ext uri="{FF2B5EF4-FFF2-40B4-BE49-F238E27FC236}">
                            <a16:creationId xmlns:a16="http://schemas.microsoft.com/office/drawing/2014/main" id="{441DD37F-26CC-38A9-70F8-A0C138DB2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5" name="直線コネクタ 9164">
                        <a:extLst>
                          <a:ext uri="{FF2B5EF4-FFF2-40B4-BE49-F238E27FC236}">
                            <a16:creationId xmlns:a16="http://schemas.microsoft.com/office/drawing/2014/main" id="{D3D29003-24D7-25D4-40C5-BA273A2EF3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6" name="直線コネクタ 9165">
                        <a:extLst>
                          <a:ext uri="{FF2B5EF4-FFF2-40B4-BE49-F238E27FC236}">
                            <a16:creationId xmlns:a16="http://schemas.microsoft.com/office/drawing/2014/main" id="{A578636C-19FB-3C6A-C9B9-F3D294DA6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7" name="直線コネクタ 9166">
                        <a:extLst>
                          <a:ext uri="{FF2B5EF4-FFF2-40B4-BE49-F238E27FC236}">
                            <a16:creationId xmlns:a16="http://schemas.microsoft.com/office/drawing/2014/main" id="{73AB36CF-72F9-1C9F-B42E-0F377362B1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8" name="直線コネクタ 9167">
                        <a:extLst>
                          <a:ext uri="{FF2B5EF4-FFF2-40B4-BE49-F238E27FC236}">
                            <a16:creationId xmlns:a16="http://schemas.microsoft.com/office/drawing/2014/main" id="{5E4F8B89-1345-56EB-6916-2017649A45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69" name="直線コネクタ 9168">
                        <a:extLst>
                          <a:ext uri="{FF2B5EF4-FFF2-40B4-BE49-F238E27FC236}">
                            <a16:creationId xmlns:a16="http://schemas.microsoft.com/office/drawing/2014/main" id="{367A136B-79B8-E0F3-91A6-A1CF921967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0" name="直線コネクタ 9169">
                        <a:extLst>
                          <a:ext uri="{FF2B5EF4-FFF2-40B4-BE49-F238E27FC236}">
                            <a16:creationId xmlns:a16="http://schemas.microsoft.com/office/drawing/2014/main" id="{1995D1F6-C1A6-D2DC-497C-3E105F9318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1" name="直線コネクタ 9170">
                        <a:extLst>
                          <a:ext uri="{FF2B5EF4-FFF2-40B4-BE49-F238E27FC236}">
                            <a16:creationId xmlns:a16="http://schemas.microsoft.com/office/drawing/2014/main" id="{3B456A5F-7351-8677-15BE-B17F9DB82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2" name="直線コネクタ 9171">
                        <a:extLst>
                          <a:ext uri="{FF2B5EF4-FFF2-40B4-BE49-F238E27FC236}">
                            <a16:creationId xmlns:a16="http://schemas.microsoft.com/office/drawing/2014/main" id="{2E0C59AA-2A6C-444F-5877-E1B0C82935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3" name="直線コネクタ 9172">
                        <a:extLst>
                          <a:ext uri="{FF2B5EF4-FFF2-40B4-BE49-F238E27FC236}">
                            <a16:creationId xmlns:a16="http://schemas.microsoft.com/office/drawing/2014/main" id="{4D8260CF-48A4-FAE9-A980-ECD226B561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4" name="直線コネクタ 9173">
                        <a:extLst>
                          <a:ext uri="{FF2B5EF4-FFF2-40B4-BE49-F238E27FC236}">
                            <a16:creationId xmlns:a16="http://schemas.microsoft.com/office/drawing/2014/main" id="{16DC8D86-58E1-71EA-6F88-E80223CB63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75" name="直線コネクタ 9174">
                        <a:extLst>
                          <a:ext uri="{FF2B5EF4-FFF2-40B4-BE49-F238E27FC236}">
                            <a16:creationId xmlns:a16="http://schemas.microsoft.com/office/drawing/2014/main" id="{62B3D4D6-BF30-BFD9-D2C4-90E4B1A17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143" name="グループ化 9142">
                      <a:extLst>
                        <a:ext uri="{FF2B5EF4-FFF2-40B4-BE49-F238E27FC236}">
                          <a16:creationId xmlns:a16="http://schemas.microsoft.com/office/drawing/2014/main" id="{69DEEB12-DA38-289F-3E51-EE8720E31D2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144" name="直線コネクタ 9143">
                        <a:extLst>
                          <a:ext uri="{FF2B5EF4-FFF2-40B4-BE49-F238E27FC236}">
                            <a16:creationId xmlns:a16="http://schemas.microsoft.com/office/drawing/2014/main" id="{9778961F-FD3F-E80F-F416-D013D5C33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5" name="直線コネクタ 9144">
                        <a:extLst>
                          <a:ext uri="{FF2B5EF4-FFF2-40B4-BE49-F238E27FC236}">
                            <a16:creationId xmlns:a16="http://schemas.microsoft.com/office/drawing/2014/main" id="{AD474E4D-44F3-23F7-A73D-9BDD4675C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6" name="直線コネクタ 9145">
                        <a:extLst>
                          <a:ext uri="{FF2B5EF4-FFF2-40B4-BE49-F238E27FC236}">
                            <a16:creationId xmlns:a16="http://schemas.microsoft.com/office/drawing/2014/main" id="{89C44620-3482-8F1F-FB8F-5D82A17566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7" name="直線コネクタ 9146">
                        <a:extLst>
                          <a:ext uri="{FF2B5EF4-FFF2-40B4-BE49-F238E27FC236}">
                            <a16:creationId xmlns:a16="http://schemas.microsoft.com/office/drawing/2014/main" id="{E80B8ED3-E080-169E-F674-8960EA78D1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8" name="直線コネクタ 9147">
                        <a:extLst>
                          <a:ext uri="{FF2B5EF4-FFF2-40B4-BE49-F238E27FC236}">
                            <a16:creationId xmlns:a16="http://schemas.microsoft.com/office/drawing/2014/main" id="{BA3B8724-898B-F28C-F9BC-14DA53F166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49" name="直線コネクタ 9148">
                        <a:extLst>
                          <a:ext uri="{FF2B5EF4-FFF2-40B4-BE49-F238E27FC236}">
                            <a16:creationId xmlns:a16="http://schemas.microsoft.com/office/drawing/2014/main" id="{AD619A3B-A2EA-A7BD-115C-0F48FEE1BD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0" name="直線コネクタ 9149">
                        <a:extLst>
                          <a:ext uri="{FF2B5EF4-FFF2-40B4-BE49-F238E27FC236}">
                            <a16:creationId xmlns:a16="http://schemas.microsoft.com/office/drawing/2014/main" id="{AD938CA4-C180-B3E4-7E35-A627F2F93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1" name="直線コネクタ 9150">
                        <a:extLst>
                          <a:ext uri="{FF2B5EF4-FFF2-40B4-BE49-F238E27FC236}">
                            <a16:creationId xmlns:a16="http://schemas.microsoft.com/office/drawing/2014/main" id="{FFFBB5EA-4FEF-0F35-ED21-8B04C9AB73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2" name="直線コネクタ 9151">
                        <a:extLst>
                          <a:ext uri="{FF2B5EF4-FFF2-40B4-BE49-F238E27FC236}">
                            <a16:creationId xmlns:a16="http://schemas.microsoft.com/office/drawing/2014/main" id="{9B4D455A-D65A-CEC7-8B03-C352F6EF95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3" name="直線コネクタ 9152">
                        <a:extLst>
                          <a:ext uri="{FF2B5EF4-FFF2-40B4-BE49-F238E27FC236}">
                            <a16:creationId xmlns:a16="http://schemas.microsoft.com/office/drawing/2014/main" id="{27FB9E3A-7203-1FD0-76AF-C5159B937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4" name="直線コネクタ 9153">
                        <a:extLst>
                          <a:ext uri="{FF2B5EF4-FFF2-40B4-BE49-F238E27FC236}">
                            <a16:creationId xmlns:a16="http://schemas.microsoft.com/office/drawing/2014/main" id="{AB4E1360-504E-34E4-8D73-722B55F7A8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5" name="直線コネクタ 9154">
                        <a:extLst>
                          <a:ext uri="{FF2B5EF4-FFF2-40B4-BE49-F238E27FC236}">
                            <a16:creationId xmlns:a16="http://schemas.microsoft.com/office/drawing/2014/main" id="{8C20549F-676A-3254-DAEE-69849D0B4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6" name="直線コネクタ 9155">
                        <a:extLst>
                          <a:ext uri="{FF2B5EF4-FFF2-40B4-BE49-F238E27FC236}">
                            <a16:creationId xmlns:a16="http://schemas.microsoft.com/office/drawing/2014/main" id="{B7BF2F11-E599-042D-AA3B-94EE1D517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7" name="直線コネクタ 9156">
                        <a:extLst>
                          <a:ext uri="{FF2B5EF4-FFF2-40B4-BE49-F238E27FC236}">
                            <a16:creationId xmlns:a16="http://schemas.microsoft.com/office/drawing/2014/main" id="{3357FAC1-E3CB-1F0C-F07A-1BA240F367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8" name="直線コネクタ 9157">
                        <a:extLst>
                          <a:ext uri="{FF2B5EF4-FFF2-40B4-BE49-F238E27FC236}">
                            <a16:creationId xmlns:a16="http://schemas.microsoft.com/office/drawing/2014/main" id="{2A9DAADB-76CD-505E-590A-5EFE86AD3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159" name="直線コネクタ 9158">
                        <a:extLst>
                          <a:ext uri="{FF2B5EF4-FFF2-40B4-BE49-F238E27FC236}">
                            <a16:creationId xmlns:a16="http://schemas.microsoft.com/office/drawing/2014/main" id="{B1BB35A7-3F66-5D11-6A3A-60E0A0110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9108" name="グループ化 9107">
                    <a:extLst>
                      <a:ext uri="{FF2B5EF4-FFF2-40B4-BE49-F238E27FC236}">
                        <a16:creationId xmlns:a16="http://schemas.microsoft.com/office/drawing/2014/main" id="{6B362C63-2DC1-8F9E-C9C4-27EF62ADD035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26" name="直線コネクタ 9125">
                      <a:extLst>
                        <a:ext uri="{FF2B5EF4-FFF2-40B4-BE49-F238E27FC236}">
                          <a16:creationId xmlns:a16="http://schemas.microsoft.com/office/drawing/2014/main" id="{3F558955-749A-7AF9-F7BE-94D00500AA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7" name="直線コネクタ 9126">
                      <a:extLst>
                        <a:ext uri="{FF2B5EF4-FFF2-40B4-BE49-F238E27FC236}">
                          <a16:creationId xmlns:a16="http://schemas.microsoft.com/office/drawing/2014/main" id="{C99D5B56-A9B0-3F0F-45DE-74C3E0403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8" name="直線コネクタ 9127">
                      <a:extLst>
                        <a:ext uri="{FF2B5EF4-FFF2-40B4-BE49-F238E27FC236}">
                          <a16:creationId xmlns:a16="http://schemas.microsoft.com/office/drawing/2014/main" id="{64623BB3-2758-F020-3262-60C7698488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9" name="直線コネクタ 9128">
                      <a:extLst>
                        <a:ext uri="{FF2B5EF4-FFF2-40B4-BE49-F238E27FC236}">
                          <a16:creationId xmlns:a16="http://schemas.microsoft.com/office/drawing/2014/main" id="{80C96777-0EC0-F827-B7D8-CDFF7DACD7A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0" name="直線コネクタ 9129">
                      <a:extLst>
                        <a:ext uri="{FF2B5EF4-FFF2-40B4-BE49-F238E27FC236}">
                          <a16:creationId xmlns:a16="http://schemas.microsoft.com/office/drawing/2014/main" id="{7387378B-14BE-D2CE-12D8-1E5290EF2A9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1" name="直線コネクタ 9130">
                      <a:extLst>
                        <a:ext uri="{FF2B5EF4-FFF2-40B4-BE49-F238E27FC236}">
                          <a16:creationId xmlns:a16="http://schemas.microsoft.com/office/drawing/2014/main" id="{5BF30B90-F45C-B1C9-0CD0-72452CC9527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2" name="直線コネクタ 9131">
                      <a:extLst>
                        <a:ext uri="{FF2B5EF4-FFF2-40B4-BE49-F238E27FC236}">
                          <a16:creationId xmlns:a16="http://schemas.microsoft.com/office/drawing/2014/main" id="{50A245F3-2175-30D6-51F3-0420B555D34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3" name="直線コネクタ 9132">
                      <a:extLst>
                        <a:ext uri="{FF2B5EF4-FFF2-40B4-BE49-F238E27FC236}">
                          <a16:creationId xmlns:a16="http://schemas.microsoft.com/office/drawing/2014/main" id="{DB6D1212-0F0A-7376-C680-0BEB8679B1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4" name="直線コネクタ 9133">
                      <a:extLst>
                        <a:ext uri="{FF2B5EF4-FFF2-40B4-BE49-F238E27FC236}">
                          <a16:creationId xmlns:a16="http://schemas.microsoft.com/office/drawing/2014/main" id="{33AE5896-0175-44D2-FF95-6BAEF60347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5" name="直線コネクタ 9134">
                      <a:extLst>
                        <a:ext uri="{FF2B5EF4-FFF2-40B4-BE49-F238E27FC236}">
                          <a16:creationId xmlns:a16="http://schemas.microsoft.com/office/drawing/2014/main" id="{94CF1E28-80DB-0E6C-039B-B9E759E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6" name="直線コネクタ 9135">
                      <a:extLst>
                        <a:ext uri="{FF2B5EF4-FFF2-40B4-BE49-F238E27FC236}">
                          <a16:creationId xmlns:a16="http://schemas.microsoft.com/office/drawing/2014/main" id="{7912759B-B7DC-DB0B-3504-F40D1870768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7" name="直線コネクタ 9136">
                      <a:extLst>
                        <a:ext uri="{FF2B5EF4-FFF2-40B4-BE49-F238E27FC236}">
                          <a16:creationId xmlns:a16="http://schemas.microsoft.com/office/drawing/2014/main" id="{BEBADDB2-161C-934D-7BEC-40DCF6E0C5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8" name="直線コネクタ 9137">
                      <a:extLst>
                        <a:ext uri="{FF2B5EF4-FFF2-40B4-BE49-F238E27FC236}">
                          <a16:creationId xmlns:a16="http://schemas.microsoft.com/office/drawing/2014/main" id="{A9452661-57DF-7E22-435A-E167EA6AE8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39" name="直線コネクタ 9138">
                      <a:extLst>
                        <a:ext uri="{FF2B5EF4-FFF2-40B4-BE49-F238E27FC236}">
                          <a16:creationId xmlns:a16="http://schemas.microsoft.com/office/drawing/2014/main" id="{6BD76DA6-25A8-EE17-5F9A-986066EE8C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0" name="直線コネクタ 9139">
                      <a:extLst>
                        <a:ext uri="{FF2B5EF4-FFF2-40B4-BE49-F238E27FC236}">
                          <a16:creationId xmlns:a16="http://schemas.microsoft.com/office/drawing/2014/main" id="{9F4161AD-457C-1784-9384-3AD2A28AC2F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41" name="直線コネクタ 9140">
                      <a:extLst>
                        <a:ext uri="{FF2B5EF4-FFF2-40B4-BE49-F238E27FC236}">
                          <a16:creationId xmlns:a16="http://schemas.microsoft.com/office/drawing/2014/main" id="{DA1CF897-6106-C2A5-774C-B584952AAF1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9109" name="グループ化 9108">
                    <a:extLst>
                      <a:ext uri="{FF2B5EF4-FFF2-40B4-BE49-F238E27FC236}">
                        <a16:creationId xmlns:a16="http://schemas.microsoft.com/office/drawing/2014/main" id="{5905D79C-E291-B5F1-3718-33E8ED7330F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9110" name="直線コネクタ 9109">
                      <a:extLst>
                        <a:ext uri="{FF2B5EF4-FFF2-40B4-BE49-F238E27FC236}">
                          <a16:creationId xmlns:a16="http://schemas.microsoft.com/office/drawing/2014/main" id="{FCAAE2D2-E562-3A63-F651-F95E9DBDE0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1" name="直線コネクタ 9110">
                      <a:extLst>
                        <a:ext uri="{FF2B5EF4-FFF2-40B4-BE49-F238E27FC236}">
                          <a16:creationId xmlns:a16="http://schemas.microsoft.com/office/drawing/2014/main" id="{1B87F8C1-C52C-7900-1A93-24B6528BD1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2" name="直線コネクタ 9111">
                      <a:extLst>
                        <a:ext uri="{FF2B5EF4-FFF2-40B4-BE49-F238E27FC236}">
                          <a16:creationId xmlns:a16="http://schemas.microsoft.com/office/drawing/2014/main" id="{F20C73AB-05A3-E54C-9FF4-DF5F349854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3" name="直線コネクタ 9112">
                      <a:extLst>
                        <a:ext uri="{FF2B5EF4-FFF2-40B4-BE49-F238E27FC236}">
                          <a16:creationId xmlns:a16="http://schemas.microsoft.com/office/drawing/2014/main" id="{925D79F1-8B17-0B72-E1B2-EEC209602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4" name="直線コネクタ 9113">
                      <a:extLst>
                        <a:ext uri="{FF2B5EF4-FFF2-40B4-BE49-F238E27FC236}">
                          <a16:creationId xmlns:a16="http://schemas.microsoft.com/office/drawing/2014/main" id="{36497700-82E9-22DC-25B9-A5932EEA7C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5" name="直線コネクタ 9114">
                      <a:extLst>
                        <a:ext uri="{FF2B5EF4-FFF2-40B4-BE49-F238E27FC236}">
                          <a16:creationId xmlns:a16="http://schemas.microsoft.com/office/drawing/2014/main" id="{580DF3B3-AD71-EF99-D24E-BCCF3ADDA8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6" name="直線コネクタ 9115">
                      <a:extLst>
                        <a:ext uri="{FF2B5EF4-FFF2-40B4-BE49-F238E27FC236}">
                          <a16:creationId xmlns:a16="http://schemas.microsoft.com/office/drawing/2014/main" id="{E380903D-BCD3-8AC2-C701-D02A0887EA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7" name="直線コネクタ 9116">
                      <a:extLst>
                        <a:ext uri="{FF2B5EF4-FFF2-40B4-BE49-F238E27FC236}">
                          <a16:creationId xmlns:a16="http://schemas.microsoft.com/office/drawing/2014/main" id="{97299BC6-575F-7425-0199-A1FD23EAF2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8" name="直線コネクタ 9117">
                      <a:extLst>
                        <a:ext uri="{FF2B5EF4-FFF2-40B4-BE49-F238E27FC236}">
                          <a16:creationId xmlns:a16="http://schemas.microsoft.com/office/drawing/2014/main" id="{17457EC2-0E95-F764-F1F0-44C7D9FEF0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19" name="直線コネクタ 9118">
                      <a:extLst>
                        <a:ext uri="{FF2B5EF4-FFF2-40B4-BE49-F238E27FC236}">
                          <a16:creationId xmlns:a16="http://schemas.microsoft.com/office/drawing/2014/main" id="{2FB95957-AE2C-C1C6-607D-92536E20C04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0" name="直線コネクタ 9119">
                      <a:extLst>
                        <a:ext uri="{FF2B5EF4-FFF2-40B4-BE49-F238E27FC236}">
                          <a16:creationId xmlns:a16="http://schemas.microsoft.com/office/drawing/2014/main" id="{14E4023A-0B2E-AB8F-C5E9-D0067F433AC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1" name="直線コネクタ 9120">
                      <a:extLst>
                        <a:ext uri="{FF2B5EF4-FFF2-40B4-BE49-F238E27FC236}">
                          <a16:creationId xmlns:a16="http://schemas.microsoft.com/office/drawing/2014/main" id="{47827B48-FC7E-8A2C-F40E-8E5309CF920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2" name="直線コネクタ 9121">
                      <a:extLst>
                        <a:ext uri="{FF2B5EF4-FFF2-40B4-BE49-F238E27FC236}">
                          <a16:creationId xmlns:a16="http://schemas.microsoft.com/office/drawing/2014/main" id="{CDC95112-0688-0D85-4899-60C018B38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3" name="直線コネクタ 9122">
                      <a:extLst>
                        <a:ext uri="{FF2B5EF4-FFF2-40B4-BE49-F238E27FC236}">
                          <a16:creationId xmlns:a16="http://schemas.microsoft.com/office/drawing/2014/main" id="{A359B4EC-8175-5B28-5A7F-427532E4EE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4" name="直線コネクタ 9123">
                      <a:extLst>
                        <a:ext uri="{FF2B5EF4-FFF2-40B4-BE49-F238E27FC236}">
                          <a16:creationId xmlns:a16="http://schemas.microsoft.com/office/drawing/2014/main" id="{A1B4F5B8-CAD7-B5B6-D1F9-88A73B44C6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125" name="直線コネクタ 9124">
                      <a:extLst>
                        <a:ext uri="{FF2B5EF4-FFF2-40B4-BE49-F238E27FC236}">
                          <a16:creationId xmlns:a16="http://schemas.microsoft.com/office/drawing/2014/main" id="{7C4436F5-95B9-FEA0-E39F-5380BC7B595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9076" name="グループ化 9075">
                  <a:extLst>
                    <a:ext uri="{FF2B5EF4-FFF2-40B4-BE49-F238E27FC236}">
                      <a16:creationId xmlns:a16="http://schemas.microsoft.com/office/drawing/2014/main" id="{BA797A82-C54B-F50C-EAAD-3235754F9B5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8" name="直線コネクタ 9097">
                    <a:extLst>
                      <a:ext uri="{FF2B5EF4-FFF2-40B4-BE49-F238E27FC236}">
                        <a16:creationId xmlns:a16="http://schemas.microsoft.com/office/drawing/2014/main" id="{DF4F9BAC-9B79-CA7E-8157-C761ADED28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9" name="直線コネクタ 9098">
                    <a:extLst>
                      <a:ext uri="{FF2B5EF4-FFF2-40B4-BE49-F238E27FC236}">
                        <a16:creationId xmlns:a16="http://schemas.microsoft.com/office/drawing/2014/main" id="{2C44FF3F-D864-2977-2CB8-5339C2F6C2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0" name="直線コネクタ 9099">
                    <a:extLst>
                      <a:ext uri="{FF2B5EF4-FFF2-40B4-BE49-F238E27FC236}">
                        <a16:creationId xmlns:a16="http://schemas.microsoft.com/office/drawing/2014/main" id="{237CC8FC-2DB2-6309-62C4-153A024E85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1" name="直線コネクタ 9100">
                    <a:extLst>
                      <a:ext uri="{FF2B5EF4-FFF2-40B4-BE49-F238E27FC236}">
                        <a16:creationId xmlns:a16="http://schemas.microsoft.com/office/drawing/2014/main" id="{BD89829E-140B-4513-3171-594426AE2C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2" name="直線コネクタ 9101">
                    <a:extLst>
                      <a:ext uri="{FF2B5EF4-FFF2-40B4-BE49-F238E27FC236}">
                        <a16:creationId xmlns:a16="http://schemas.microsoft.com/office/drawing/2014/main" id="{FCC45034-5F75-3A4A-9FD6-781B762680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103" name="直線コネクタ 9102">
                    <a:extLst>
                      <a:ext uri="{FF2B5EF4-FFF2-40B4-BE49-F238E27FC236}">
                        <a16:creationId xmlns:a16="http://schemas.microsoft.com/office/drawing/2014/main" id="{F947ABD9-EB41-F6F7-7D9E-79983AFADA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7" name="グループ化 9076">
                  <a:extLst>
                    <a:ext uri="{FF2B5EF4-FFF2-40B4-BE49-F238E27FC236}">
                      <a16:creationId xmlns:a16="http://schemas.microsoft.com/office/drawing/2014/main" id="{567F41C0-9694-E005-8CC2-FF91DB44671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92" name="直線コネクタ 9091">
                    <a:extLst>
                      <a:ext uri="{FF2B5EF4-FFF2-40B4-BE49-F238E27FC236}">
                        <a16:creationId xmlns:a16="http://schemas.microsoft.com/office/drawing/2014/main" id="{2B91DC25-E822-FFCD-8E2F-54712EFA670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3" name="直線コネクタ 9092">
                    <a:extLst>
                      <a:ext uri="{FF2B5EF4-FFF2-40B4-BE49-F238E27FC236}">
                        <a16:creationId xmlns:a16="http://schemas.microsoft.com/office/drawing/2014/main" id="{5717A461-8619-CDDA-18C3-0BF0DEDE45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4" name="直線コネクタ 9093">
                    <a:extLst>
                      <a:ext uri="{FF2B5EF4-FFF2-40B4-BE49-F238E27FC236}">
                        <a16:creationId xmlns:a16="http://schemas.microsoft.com/office/drawing/2014/main" id="{EE88D2D0-4F4F-EB43-5F59-26B4E94783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5" name="直線コネクタ 9094">
                    <a:extLst>
                      <a:ext uri="{FF2B5EF4-FFF2-40B4-BE49-F238E27FC236}">
                        <a16:creationId xmlns:a16="http://schemas.microsoft.com/office/drawing/2014/main" id="{2EA9DD55-D217-548B-2D34-223C68CFF5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6" name="直線コネクタ 9095">
                    <a:extLst>
                      <a:ext uri="{FF2B5EF4-FFF2-40B4-BE49-F238E27FC236}">
                        <a16:creationId xmlns:a16="http://schemas.microsoft.com/office/drawing/2014/main" id="{67B65FE3-C181-C599-439D-5C56EF3CE7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7" name="直線コネクタ 9096">
                    <a:extLst>
                      <a:ext uri="{FF2B5EF4-FFF2-40B4-BE49-F238E27FC236}">
                        <a16:creationId xmlns:a16="http://schemas.microsoft.com/office/drawing/2014/main" id="{339A4C96-A71A-2201-586C-C26A81C609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8" name="グループ化 9077">
                  <a:extLst>
                    <a:ext uri="{FF2B5EF4-FFF2-40B4-BE49-F238E27FC236}">
                      <a16:creationId xmlns:a16="http://schemas.microsoft.com/office/drawing/2014/main" id="{0A9F8A77-D45E-1094-E2AE-AC5883BAA08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6" name="直線コネクタ 9085">
                    <a:extLst>
                      <a:ext uri="{FF2B5EF4-FFF2-40B4-BE49-F238E27FC236}">
                        <a16:creationId xmlns:a16="http://schemas.microsoft.com/office/drawing/2014/main" id="{B3C52190-BBB5-53B1-DB68-63DD62B181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7" name="直線コネクタ 9086">
                    <a:extLst>
                      <a:ext uri="{FF2B5EF4-FFF2-40B4-BE49-F238E27FC236}">
                        <a16:creationId xmlns:a16="http://schemas.microsoft.com/office/drawing/2014/main" id="{6D0073FA-3ACE-37E0-575F-283E08486C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8" name="直線コネクタ 9087">
                    <a:extLst>
                      <a:ext uri="{FF2B5EF4-FFF2-40B4-BE49-F238E27FC236}">
                        <a16:creationId xmlns:a16="http://schemas.microsoft.com/office/drawing/2014/main" id="{406EEA57-B3D3-B3AA-7F81-08563E2A20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9" name="直線コネクタ 9088">
                    <a:extLst>
                      <a:ext uri="{FF2B5EF4-FFF2-40B4-BE49-F238E27FC236}">
                        <a16:creationId xmlns:a16="http://schemas.microsoft.com/office/drawing/2014/main" id="{BE99C4F7-EE53-9B49-665F-4A3C202F38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0" name="直線コネクタ 9089">
                    <a:extLst>
                      <a:ext uri="{FF2B5EF4-FFF2-40B4-BE49-F238E27FC236}">
                        <a16:creationId xmlns:a16="http://schemas.microsoft.com/office/drawing/2014/main" id="{D71CF6C0-15E7-6623-B741-0ED81C5533D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91" name="直線コネクタ 9090">
                    <a:extLst>
                      <a:ext uri="{FF2B5EF4-FFF2-40B4-BE49-F238E27FC236}">
                        <a16:creationId xmlns:a16="http://schemas.microsoft.com/office/drawing/2014/main" id="{BDFE7CFA-8A0F-F0D2-6654-3C25F51F0A9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9079" name="グループ化 9078">
                  <a:extLst>
                    <a:ext uri="{FF2B5EF4-FFF2-40B4-BE49-F238E27FC236}">
                      <a16:creationId xmlns:a16="http://schemas.microsoft.com/office/drawing/2014/main" id="{AB7B0997-AEC8-AFD2-2496-BC72F8F58AF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9080" name="直線コネクタ 9079">
                    <a:extLst>
                      <a:ext uri="{FF2B5EF4-FFF2-40B4-BE49-F238E27FC236}">
                        <a16:creationId xmlns:a16="http://schemas.microsoft.com/office/drawing/2014/main" id="{3AF34A7E-5287-60ED-68DE-E792AA07D9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1" name="直線コネクタ 9080">
                    <a:extLst>
                      <a:ext uri="{FF2B5EF4-FFF2-40B4-BE49-F238E27FC236}">
                        <a16:creationId xmlns:a16="http://schemas.microsoft.com/office/drawing/2014/main" id="{9D55D060-1BE7-2188-4BCA-B2B29F7A04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2" name="直線コネクタ 9081">
                    <a:extLst>
                      <a:ext uri="{FF2B5EF4-FFF2-40B4-BE49-F238E27FC236}">
                        <a16:creationId xmlns:a16="http://schemas.microsoft.com/office/drawing/2014/main" id="{23369DD6-9659-BA6E-C9EE-8BADD3E7C4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3" name="直線コネクタ 9082">
                    <a:extLst>
                      <a:ext uri="{FF2B5EF4-FFF2-40B4-BE49-F238E27FC236}">
                        <a16:creationId xmlns:a16="http://schemas.microsoft.com/office/drawing/2014/main" id="{7C699B0E-B1F1-F8EC-4751-D160CEC5647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4" name="直線コネクタ 9083">
                    <a:extLst>
                      <a:ext uri="{FF2B5EF4-FFF2-40B4-BE49-F238E27FC236}">
                        <a16:creationId xmlns:a16="http://schemas.microsoft.com/office/drawing/2014/main" id="{8D4CA09E-B415-50AA-5665-02E3D903D0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9085" name="直線コネクタ 9084">
                    <a:extLst>
                      <a:ext uri="{FF2B5EF4-FFF2-40B4-BE49-F238E27FC236}">
                        <a16:creationId xmlns:a16="http://schemas.microsoft.com/office/drawing/2014/main" id="{1757EC4E-BB96-D6D3-3B22-284CFAAA2CA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8313" name="グループ化 8312">
              <a:extLst>
                <a:ext uri="{FF2B5EF4-FFF2-40B4-BE49-F238E27FC236}">
                  <a16:creationId xmlns:a16="http://schemas.microsoft.com/office/drawing/2014/main" id="{6EA0CE4A-15B3-64FB-2D0B-7AE82EB1C4B8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8314" name="グループ化 8313">
                <a:extLst>
                  <a:ext uri="{FF2B5EF4-FFF2-40B4-BE49-F238E27FC236}">
                    <a16:creationId xmlns:a16="http://schemas.microsoft.com/office/drawing/2014/main" id="{F49B0D2C-EB5C-C895-53B3-1402A9A6CCC3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882" name="正方形/長方形 8881">
                  <a:extLst>
                    <a:ext uri="{FF2B5EF4-FFF2-40B4-BE49-F238E27FC236}">
                      <a16:creationId xmlns:a16="http://schemas.microsoft.com/office/drawing/2014/main" id="{C38408C4-8F3F-4DB0-CCB1-983F6475DD8F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883" name="グループ化 8882">
                  <a:extLst>
                    <a:ext uri="{FF2B5EF4-FFF2-40B4-BE49-F238E27FC236}">
                      <a16:creationId xmlns:a16="http://schemas.microsoft.com/office/drawing/2014/main" id="{E1070182-8621-97D3-29C7-707071F2AD6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912" name="グループ化 8911">
                    <a:extLst>
                      <a:ext uri="{FF2B5EF4-FFF2-40B4-BE49-F238E27FC236}">
                        <a16:creationId xmlns:a16="http://schemas.microsoft.com/office/drawing/2014/main" id="{350A1721-436B-CD52-97AB-3C4139A8574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9052" name="正方形/長方形 9051">
                      <a:extLst>
                        <a:ext uri="{FF2B5EF4-FFF2-40B4-BE49-F238E27FC236}">
                          <a16:creationId xmlns:a16="http://schemas.microsoft.com/office/drawing/2014/main" id="{8E46E486-1A11-A1C9-475C-0024EC6DAB47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3" name="グループ化 9052">
                      <a:extLst>
                        <a:ext uri="{FF2B5EF4-FFF2-40B4-BE49-F238E27FC236}">
                          <a16:creationId xmlns:a16="http://schemas.microsoft.com/office/drawing/2014/main" id="{891D4DA5-0679-2453-D3AF-D733E20F5F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8" name="正方形/長方形 9067">
                        <a:extLst>
                          <a:ext uri="{FF2B5EF4-FFF2-40B4-BE49-F238E27FC236}">
                            <a16:creationId xmlns:a16="http://schemas.microsoft.com/office/drawing/2014/main" id="{5F7DDB66-C5B6-9FB3-43D6-A49861D33D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9" name="正方形/長方形 9068">
                        <a:extLst>
                          <a:ext uri="{FF2B5EF4-FFF2-40B4-BE49-F238E27FC236}">
                            <a16:creationId xmlns:a16="http://schemas.microsoft.com/office/drawing/2014/main" id="{C2A884D7-1EC9-E68C-28BA-9B77A95D7DE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9054" name="グループ化 9053">
                      <a:extLst>
                        <a:ext uri="{FF2B5EF4-FFF2-40B4-BE49-F238E27FC236}">
                          <a16:creationId xmlns:a16="http://schemas.microsoft.com/office/drawing/2014/main" id="{D95A908F-3E57-4180-1B36-68FD6E8D660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9064" name="正方形/長方形 9063">
                        <a:extLst>
                          <a:ext uri="{FF2B5EF4-FFF2-40B4-BE49-F238E27FC236}">
                            <a16:creationId xmlns:a16="http://schemas.microsoft.com/office/drawing/2014/main" id="{A0A3D91B-A405-B4A6-CE5C-C1F34191C6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9065" name="グループ化 9064">
                        <a:extLst>
                          <a:ext uri="{FF2B5EF4-FFF2-40B4-BE49-F238E27FC236}">
                            <a16:creationId xmlns:a16="http://schemas.microsoft.com/office/drawing/2014/main" id="{AB7AF29D-0517-9FE9-EEC6-357049241007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9066" name="正方形/長方形 9065">
                          <a:extLst>
                            <a:ext uri="{FF2B5EF4-FFF2-40B4-BE49-F238E27FC236}">
                              <a16:creationId xmlns:a16="http://schemas.microsoft.com/office/drawing/2014/main" id="{636B2EF4-E371-CB09-86EA-8476AB3C303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9067" name="正方形/長方形 9066">
                          <a:extLst>
                            <a:ext uri="{FF2B5EF4-FFF2-40B4-BE49-F238E27FC236}">
                              <a16:creationId xmlns:a16="http://schemas.microsoft.com/office/drawing/2014/main" id="{A9048819-3016-DC5E-251D-F5A6898E0C4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9055" name="正方形/長方形 9054">
                      <a:extLst>
                        <a:ext uri="{FF2B5EF4-FFF2-40B4-BE49-F238E27FC236}">
                          <a16:creationId xmlns:a16="http://schemas.microsoft.com/office/drawing/2014/main" id="{54BB8A3E-9D9E-00FA-C08D-B1D4F520ACC3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6" name="グループ化 9055">
                      <a:extLst>
                        <a:ext uri="{FF2B5EF4-FFF2-40B4-BE49-F238E27FC236}">
                          <a16:creationId xmlns:a16="http://schemas.microsoft.com/office/drawing/2014/main" id="{2EC6B30A-759E-30A2-0793-C94E1E0B852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2" name="正方形/長方形 9061">
                        <a:extLst>
                          <a:ext uri="{FF2B5EF4-FFF2-40B4-BE49-F238E27FC236}">
                            <a16:creationId xmlns:a16="http://schemas.microsoft.com/office/drawing/2014/main" id="{329CAE34-3F05-7BE9-36F3-FDF9DF220C0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3" name="正方形/長方形 9062">
                        <a:extLst>
                          <a:ext uri="{FF2B5EF4-FFF2-40B4-BE49-F238E27FC236}">
                            <a16:creationId xmlns:a16="http://schemas.microsoft.com/office/drawing/2014/main" id="{6F0A29DA-9398-8816-BF5F-01D04B3FB1D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057" name="正方形/長方形 9056">
                      <a:extLst>
                        <a:ext uri="{FF2B5EF4-FFF2-40B4-BE49-F238E27FC236}">
                          <a16:creationId xmlns:a16="http://schemas.microsoft.com/office/drawing/2014/main" id="{FBE5D350-3F47-023B-27D7-C40815B73516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9058" name="グループ化 9057">
                      <a:extLst>
                        <a:ext uri="{FF2B5EF4-FFF2-40B4-BE49-F238E27FC236}">
                          <a16:creationId xmlns:a16="http://schemas.microsoft.com/office/drawing/2014/main" id="{3CADD95F-0450-87EA-9C9E-87946D3905A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9060" name="正方形/長方形 9059">
                        <a:extLst>
                          <a:ext uri="{FF2B5EF4-FFF2-40B4-BE49-F238E27FC236}">
                            <a16:creationId xmlns:a16="http://schemas.microsoft.com/office/drawing/2014/main" id="{5C83DA9F-8348-F420-9CD4-3DC38D89263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9061" name="正方形/長方形 9060">
                        <a:extLst>
                          <a:ext uri="{FF2B5EF4-FFF2-40B4-BE49-F238E27FC236}">
                            <a16:creationId xmlns:a16="http://schemas.microsoft.com/office/drawing/2014/main" id="{C890EC25-7D74-5D82-B182-BA3A7261017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9059" name="正方形/長方形 9058">
                      <a:extLst>
                        <a:ext uri="{FF2B5EF4-FFF2-40B4-BE49-F238E27FC236}">
                          <a16:creationId xmlns:a16="http://schemas.microsoft.com/office/drawing/2014/main" id="{087D9CF5-99BA-60F9-12AF-EF6884B32B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913" name="グループ化 8912">
                    <a:extLst>
                      <a:ext uri="{FF2B5EF4-FFF2-40B4-BE49-F238E27FC236}">
                        <a16:creationId xmlns:a16="http://schemas.microsoft.com/office/drawing/2014/main" id="{61986857-61AB-487C-C1B1-08687D6E31B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018" name="グループ化 9017">
                      <a:extLst>
                        <a:ext uri="{FF2B5EF4-FFF2-40B4-BE49-F238E27FC236}">
                          <a16:creationId xmlns:a16="http://schemas.microsoft.com/office/drawing/2014/main" id="{073FAB96-28AB-750C-7E65-4ABE9D3C6C0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36" name="直線コネクタ 9035">
                        <a:extLst>
                          <a:ext uri="{FF2B5EF4-FFF2-40B4-BE49-F238E27FC236}">
                            <a16:creationId xmlns:a16="http://schemas.microsoft.com/office/drawing/2014/main" id="{E1EB3B7C-8636-119D-303A-2505DB9146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7" name="直線コネクタ 9036">
                        <a:extLst>
                          <a:ext uri="{FF2B5EF4-FFF2-40B4-BE49-F238E27FC236}">
                            <a16:creationId xmlns:a16="http://schemas.microsoft.com/office/drawing/2014/main" id="{14C0FD7D-1C49-424B-2D0A-8CB3800F6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8" name="直線コネクタ 9037">
                        <a:extLst>
                          <a:ext uri="{FF2B5EF4-FFF2-40B4-BE49-F238E27FC236}">
                            <a16:creationId xmlns:a16="http://schemas.microsoft.com/office/drawing/2014/main" id="{86C10C98-1D42-9CA3-DD5C-93F226827F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9" name="直線コネクタ 9038">
                        <a:extLst>
                          <a:ext uri="{FF2B5EF4-FFF2-40B4-BE49-F238E27FC236}">
                            <a16:creationId xmlns:a16="http://schemas.microsoft.com/office/drawing/2014/main" id="{231509A9-2508-1A23-70B7-DE2F58B741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0" name="直線コネクタ 9039">
                        <a:extLst>
                          <a:ext uri="{FF2B5EF4-FFF2-40B4-BE49-F238E27FC236}">
                            <a16:creationId xmlns:a16="http://schemas.microsoft.com/office/drawing/2014/main" id="{08A67BF5-9BB3-2D1C-EB97-5B3619BBB1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1" name="直線コネクタ 9040">
                        <a:extLst>
                          <a:ext uri="{FF2B5EF4-FFF2-40B4-BE49-F238E27FC236}">
                            <a16:creationId xmlns:a16="http://schemas.microsoft.com/office/drawing/2014/main" id="{A370D1E0-2954-CFF9-46EE-EC684B548E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2" name="直線コネクタ 9041">
                        <a:extLst>
                          <a:ext uri="{FF2B5EF4-FFF2-40B4-BE49-F238E27FC236}">
                            <a16:creationId xmlns:a16="http://schemas.microsoft.com/office/drawing/2014/main" id="{34C770CE-E025-A84C-88F4-7F0507600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3" name="直線コネクタ 9042">
                        <a:extLst>
                          <a:ext uri="{FF2B5EF4-FFF2-40B4-BE49-F238E27FC236}">
                            <a16:creationId xmlns:a16="http://schemas.microsoft.com/office/drawing/2014/main" id="{ADC92A66-D668-1BA9-869C-48F186079D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4" name="直線コネクタ 9043">
                        <a:extLst>
                          <a:ext uri="{FF2B5EF4-FFF2-40B4-BE49-F238E27FC236}">
                            <a16:creationId xmlns:a16="http://schemas.microsoft.com/office/drawing/2014/main" id="{51D47C37-0CF2-C171-3C17-8F82DFF8E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5" name="直線コネクタ 9044">
                        <a:extLst>
                          <a:ext uri="{FF2B5EF4-FFF2-40B4-BE49-F238E27FC236}">
                            <a16:creationId xmlns:a16="http://schemas.microsoft.com/office/drawing/2014/main" id="{7594AA59-D5E4-237C-9222-A3D66E426D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6" name="直線コネクタ 9045">
                        <a:extLst>
                          <a:ext uri="{FF2B5EF4-FFF2-40B4-BE49-F238E27FC236}">
                            <a16:creationId xmlns:a16="http://schemas.microsoft.com/office/drawing/2014/main" id="{FB060565-A66E-19E7-C617-E5B075A9F9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7" name="直線コネクタ 9046">
                        <a:extLst>
                          <a:ext uri="{FF2B5EF4-FFF2-40B4-BE49-F238E27FC236}">
                            <a16:creationId xmlns:a16="http://schemas.microsoft.com/office/drawing/2014/main" id="{E146AE52-CC04-A0BD-6336-995C93CDD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8" name="直線コネクタ 9047">
                        <a:extLst>
                          <a:ext uri="{FF2B5EF4-FFF2-40B4-BE49-F238E27FC236}">
                            <a16:creationId xmlns:a16="http://schemas.microsoft.com/office/drawing/2014/main" id="{9B77F86B-1439-BE78-95C4-EA4BCBD757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49" name="直線コネクタ 9048">
                        <a:extLst>
                          <a:ext uri="{FF2B5EF4-FFF2-40B4-BE49-F238E27FC236}">
                            <a16:creationId xmlns:a16="http://schemas.microsoft.com/office/drawing/2014/main" id="{57C3D812-4F9E-B608-66E8-16FEDC598F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0" name="直線コネクタ 9049">
                        <a:extLst>
                          <a:ext uri="{FF2B5EF4-FFF2-40B4-BE49-F238E27FC236}">
                            <a16:creationId xmlns:a16="http://schemas.microsoft.com/office/drawing/2014/main" id="{2FE791FE-3673-ACB8-EB0E-863C050D47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51" name="直線コネクタ 9050">
                        <a:extLst>
                          <a:ext uri="{FF2B5EF4-FFF2-40B4-BE49-F238E27FC236}">
                            <a16:creationId xmlns:a16="http://schemas.microsoft.com/office/drawing/2014/main" id="{4D11869B-F8B4-791A-3842-89D3BCCB9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019" name="グループ化 9018">
                      <a:extLst>
                        <a:ext uri="{FF2B5EF4-FFF2-40B4-BE49-F238E27FC236}">
                          <a16:creationId xmlns:a16="http://schemas.microsoft.com/office/drawing/2014/main" id="{A012213F-5A47-FF12-D8BF-3E479CB29F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20" name="直線コネクタ 9019">
                        <a:extLst>
                          <a:ext uri="{FF2B5EF4-FFF2-40B4-BE49-F238E27FC236}">
                            <a16:creationId xmlns:a16="http://schemas.microsoft.com/office/drawing/2014/main" id="{D4961933-918F-A10A-CC9C-8EA6BB64AD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1" name="直線コネクタ 9020">
                        <a:extLst>
                          <a:ext uri="{FF2B5EF4-FFF2-40B4-BE49-F238E27FC236}">
                            <a16:creationId xmlns:a16="http://schemas.microsoft.com/office/drawing/2014/main" id="{3B551854-BFC7-18AD-4C0F-736C606C76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2" name="直線コネクタ 9021">
                        <a:extLst>
                          <a:ext uri="{FF2B5EF4-FFF2-40B4-BE49-F238E27FC236}">
                            <a16:creationId xmlns:a16="http://schemas.microsoft.com/office/drawing/2014/main" id="{58DA2E96-E5CC-5426-9BFB-95A20959F9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3" name="直線コネクタ 9022">
                        <a:extLst>
                          <a:ext uri="{FF2B5EF4-FFF2-40B4-BE49-F238E27FC236}">
                            <a16:creationId xmlns:a16="http://schemas.microsoft.com/office/drawing/2014/main" id="{3B6145CA-C347-9BA3-8C34-0F8D7559FA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4" name="直線コネクタ 9023">
                        <a:extLst>
                          <a:ext uri="{FF2B5EF4-FFF2-40B4-BE49-F238E27FC236}">
                            <a16:creationId xmlns:a16="http://schemas.microsoft.com/office/drawing/2014/main" id="{3D2EC19D-6DB1-686B-7DF7-ED91CB53F3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5" name="直線コネクタ 9024">
                        <a:extLst>
                          <a:ext uri="{FF2B5EF4-FFF2-40B4-BE49-F238E27FC236}">
                            <a16:creationId xmlns:a16="http://schemas.microsoft.com/office/drawing/2014/main" id="{541D4448-8105-2870-955B-E5251C3A15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6" name="直線コネクタ 9025">
                        <a:extLst>
                          <a:ext uri="{FF2B5EF4-FFF2-40B4-BE49-F238E27FC236}">
                            <a16:creationId xmlns:a16="http://schemas.microsoft.com/office/drawing/2014/main" id="{5F90AF1D-3404-F741-594F-2B55D254D9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7" name="直線コネクタ 9026">
                        <a:extLst>
                          <a:ext uri="{FF2B5EF4-FFF2-40B4-BE49-F238E27FC236}">
                            <a16:creationId xmlns:a16="http://schemas.microsoft.com/office/drawing/2014/main" id="{8C8FE3A7-A4CC-0300-CE58-0000C1F253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8" name="直線コネクタ 9027">
                        <a:extLst>
                          <a:ext uri="{FF2B5EF4-FFF2-40B4-BE49-F238E27FC236}">
                            <a16:creationId xmlns:a16="http://schemas.microsoft.com/office/drawing/2014/main" id="{D7B76655-AAD1-05BC-8C0C-A71D1E3117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29" name="直線コネクタ 9028">
                        <a:extLst>
                          <a:ext uri="{FF2B5EF4-FFF2-40B4-BE49-F238E27FC236}">
                            <a16:creationId xmlns:a16="http://schemas.microsoft.com/office/drawing/2014/main" id="{44FE8E88-1A8D-0AA1-35E2-8344E65166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0" name="直線コネクタ 9029">
                        <a:extLst>
                          <a:ext uri="{FF2B5EF4-FFF2-40B4-BE49-F238E27FC236}">
                            <a16:creationId xmlns:a16="http://schemas.microsoft.com/office/drawing/2014/main" id="{5ACBF523-F8A2-B28E-769F-8125F6936F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1" name="直線コネクタ 9030">
                        <a:extLst>
                          <a:ext uri="{FF2B5EF4-FFF2-40B4-BE49-F238E27FC236}">
                            <a16:creationId xmlns:a16="http://schemas.microsoft.com/office/drawing/2014/main" id="{549FE707-E159-3692-28C9-2E428C3F07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2" name="直線コネクタ 9031">
                        <a:extLst>
                          <a:ext uri="{FF2B5EF4-FFF2-40B4-BE49-F238E27FC236}">
                            <a16:creationId xmlns:a16="http://schemas.microsoft.com/office/drawing/2014/main" id="{9D4319C7-34DB-D478-8149-059E4A34A6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3" name="直線コネクタ 9032">
                        <a:extLst>
                          <a:ext uri="{FF2B5EF4-FFF2-40B4-BE49-F238E27FC236}">
                            <a16:creationId xmlns:a16="http://schemas.microsoft.com/office/drawing/2014/main" id="{C87036C2-9E17-BB34-014A-12E99AE658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4" name="直線コネクタ 9033">
                        <a:extLst>
                          <a:ext uri="{FF2B5EF4-FFF2-40B4-BE49-F238E27FC236}">
                            <a16:creationId xmlns:a16="http://schemas.microsoft.com/office/drawing/2014/main" id="{237E86FE-07B6-DDBC-5616-537D81A59F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35" name="直線コネクタ 9034">
                        <a:extLst>
                          <a:ext uri="{FF2B5EF4-FFF2-40B4-BE49-F238E27FC236}">
                            <a16:creationId xmlns:a16="http://schemas.microsoft.com/office/drawing/2014/main" id="{37B3C4F5-893B-D895-0FC5-D4AD7EBA5D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4" name="グループ化 8913">
                    <a:extLst>
                      <a:ext uri="{FF2B5EF4-FFF2-40B4-BE49-F238E27FC236}">
                        <a16:creationId xmlns:a16="http://schemas.microsoft.com/office/drawing/2014/main" id="{4478996D-F6E1-ED2C-0F46-44BE2D6F182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84" name="グループ化 8983">
                      <a:extLst>
                        <a:ext uri="{FF2B5EF4-FFF2-40B4-BE49-F238E27FC236}">
                          <a16:creationId xmlns:a16="http://schemas.microsoft.com/office/drawing/2014/main" id="{BDAEE515-3058-96BF-947E-873F4D918F3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002" name="直線コネクタ 9001">
                        <a:extLst>
                          <a:ext uri="{FF2B5EF4-FFF2-40B4-BE49-F238E27FC236}">
                            <a16:creationId xmlns:a16="http://schemas.microsoft.com/office/drawing/2014/main" id="{78520959-6E72-1C22-6689-C3C82A0E6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3" name="直線コネクタ 9002">
                        <a:extLst>
                          <a:ext uri="{FF2B5EF4-FFF2-40B4-BE49-F238E27FC236}">
                            <a16:creationId xmlns:a16="http://schemas.microsoft.com/office/drawing/2014/main" id="{07151774-05A6-9098-1D46-73F97A16B9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4" name="直線コネクタ 9003">
                        <a:extLst>
                          <a:ext uri="{FF2B5EF4-FFF2-40B4-BE49-F238E27FC236}">
                            <a16:creationId xmlns:a16="http://schemas.microsoft.com/office/drawing/2014/main" id="{FB243E55-0602-3D2F-E858-40F4039EC4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5" name="直線コネクタ 9004">
                        <a:extLst>
                          <a:ext uri="{FF2B5EF4-FFF2-40B4-BE49-F238E27FC236}">
                            <a16:creationId xmlns:a16="http://schemas.microsoft.com/office/drawing/2014/main" id="{5EA3F7A0-668A-3BD8-3193-B0426BDAD7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6" name="直線コネクタ 9005">
                        <a:extLst>
                          <a:ext uri="{FF2B5EF4-FFF2-40B4-BE49-F238E27FC236}">
                            <a16:creationId xmlns:a16="http://schemas.microsoft.com/office/drawing/2014/main" id="{896510E9-C0BE-B3A4-4B41-6100874B91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7" name="直線コネクタ 9006">
                        <a:extLst>
                          <a:ext uri="{FF2B5EF4-FFF2-40B4-BE49-F238E27FC236}">
                            <a16:creationId xmlns:a16="http://schemas.microsoft.com/office/drawing/2014/main" id="{AFB6E688-767C-52FA-05C9-952FFBB85F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8" name="直線コネクタ 9007">
                        <a:extLst>
                          <a:ext uri="{FF2B5EF4-FFF2-40B4-BE49-F238E27FC236}">
                            <a16:creationId xmlns:a16="http://schemas.microsoft.com/office/drawing/2014/main" id="{A206107E-BE0D-6DFF-FC00-3886E92DC1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9" name="直線コネクタ 9008">
                        <a:extLst>
                          <a:ext uri="{FF2B5EF4-FFF2-40B4-BE49-F238E27FC236}">
                            <a16:creationId xmlns:a16="http://schemas.microsoft.com/office/drawing/2014/main" id="{08AFB114-9FF4-C85F-0E42-6F52AC4CF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0" name="直線コネクタ 9009">
                        <a:extLst>
                          <a:ext uri="{FF2B5EF4-FFF2-40B4-BE49-F238E27FC236}">
                            <a16:creationId xmlns:a16="http://schemas.microsoft.com/office/drawing/2014/main" id="{18AAB6B0-1547-2C9F-7E68-8D9E8EF6FF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1" name="直線コネクタ 9010">
                        <a:extLst>
                          <a:ext uri="{FF2B5EF4-FFF2-40B4-BE49-F238E27FC236}">
                            <a16:creationId xmlns:a16="http://schemas.microsoft.com/office/drawing/2014/main" id="{21513A62-72FF-05FA-0009-A04666FD82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2" name="直線コネクタ 9011">
                        <a:extLst>
                          <a:ext uri="{FF2B5EF4-FFF2-40B4-BE49-F238E27FC236}">
                            <a16:creationId xmlns:a16="http://schemas.microsoft.com/office/drawing/2014/main" id="{33AE8CDC-4156-9007-44FE-69EE317049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3" name="直線コネクタ 9012">
                        <a:extLst>
                          <a:ext uri="{FF2B5EF4-FFF2-40B4-BE49-F238E27FC236}">
                            <a16:creationId xmlns:a16="http://schemas.microsoft.com/office/drawing/2014/main" id="{4A6780C9-8B23-3001-B723-E6E6B1FD0B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4" name="直線コネクタ 9013">
                        <a:extLst>
                          <a:ext uri="{FF2B5EF4-FFF2-40B4-BE49-F238E27FC236}">
                            <a16:creationId xmlns:a16="http://schemas.microsoft.com/office/drawing/2014/main" id="{56126EFB-90BF-1430-62CD-603737615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5" name="直線コネクタ 9014">
                        <a:extLst>
                          <a:ext uri="{FF2B5EF4-FFF2-40B4-BE49-F238E27FC236}">
                            <a16:creationId xmlns:a16="http://schemas.microsoft.com/office/drawing/2014/main" id="{909A7A0F-8403-5724-551C-8AB4308B20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6" name="直線コネクタ 9015">
                        <a:extLst>
                          <a:ext uri="{FF2B5EF4-FFF2-40B4-BE49-F238E27FC236}">
                            <a16:creationId xmlns:a16="http://schemas.microsoft.com/office/drawing/2014/main" id="{99EE4F0E-4B56-3098-460F-35289FA118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17" name="直線コネクタ 9016">
                        <a:extLst>
                          <a:ext uri="{FF2B5EF4-FFF2-40B4-BE49-F238E27FC236}">
                            <a16:creationId xmlns:a16="http://schemas.microsoft.com/office/drawing/2014/main" id="{6C5E76DE-9072-94EB-544D-2DC63740F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85" name="グループ化 8984">
                      <a:extLst>
                        <a:ext uri="{FF2B5EF4-FFF2-40B4-BE49-F238E27FC236}">
                          <a16:creationId xmlns:a16="http://schemas.microsoft.com/office/drawing/2014/main" id="{56A48775-9E14-3BB5-2F24-D80E67E634B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86" name="直線コネクタ 8985">
                        <a:extLst>
                          <a:ext uri="{FF2B5EF4-FFF2-40B4-BE49-F238E27FC236}">
                            <a16:creationId xmlns:a16="http://schemas.microsoft.com/office/drawing/2014/main" id="{E117C583-80FB-2970-656D-D1B479CD3B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7" name="直線コネクタ 8986">
                        <a:extLst>
                          <a:ext uri="{FF2B5EF4-FFF2-40B4-BE49-F238E27FC236}">
                            <a16:creationId xmlns:a16="http://schemas.microsoft.com/office/drawing/2014/main" id="{7D0CF552-1D7A-C7A8-6C69-78F9EFE221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8" name="直線コネクタ 8987">
                        <a:extLst>
                          <a:ext uri="{FF2B5EF4-FFF2-40B4-BE49-F238E27FC236}">
                            <a16:creationId xmlns:a16="http://schemas.microsoft.com/office/drawing/2014/main" id="{C261C059-6425-FA54-4B1A-6586ED95F7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9" name="直線コネクタ 8988">
                        <a:extLst>
                          <a:ext uri="{FF2B5EF4-FFF2-40B4-BE49-F238E27FC236}">
                            <a16:creationId xmlns:a16="http://schemas.microsoft.com/office/drawing/2014/main" id="{858BB7F9-3701-BE96-A714-1D7164F64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0" name="直線コネクタ 8989">
                        <a:extLst>
                          <a:ext uri="{FF2B5EF4-FFF2-40B4-BE49-F238E27FC236}">
                            <a16:creationId xmlns:a16="http://schemas.microsoft.com/office/drawing/2014/main" id="{92FDF370-1281-BF3E-7686-C61BA8CF3D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1" name="直線コネクタ 8990">
                        <a:extLst>
                          <a:ext uri="{FF2B5EF4-FFF2-40B4-BE49-F238E27FC236}">
                            <a16:creationId xmlns:a16="http://schemas.microsoft.com/office/drawing/2014/main" id="{7499FF61-A033-7972-C548-91DA4CF349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2" name="直線コネクタ 8991">
                        <a:extLst>
                          <a:ext uri="{FF2B5EF4-FFF2-40B4-BE49-F238E27FC236}">
                            <a16:creationId xmlns:a16="http://schemas.microsoft.com/office/drawing/2014/main" id="{FC9297C4-E2F4-E6F0-0B2A-AAE5A89105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3" name="直線コネクタ 8992">
                        <a:extLst>
                          <a:ext uri="{FF2B5EF4-FFF2-40B4-BE49-F238E27FC236}">
                            <a16:creationId xmlns:a16="http://schemas.microsoft.com/office/drawing/2014/main" id="{C1AD708E-EB99-ECB0-FC95-271D64D9A9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4" name="直線コネクタ 8993">
                        <a:extLst>
                          <a:ext uri="{FF2B5EF4-FFF2-40B4-BE49-F238E27FC236}">
                            <a16:creationId xmlns:a16="http://schemas.microsoft.com/office/drawing/2014/main" id="{5DC698EB-FBB7-04FE-A7A5-2874EE6F40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5" name="直線コネクタ 8994">
                        <a:extLst>
                          <a:ext uri="{FF2B5EF4-FFF2-40B4-BE49-F238E27FC236}">
                            <a16:creationId xmlns:a16="http://schemas.microsoft.com/office/drawing/2014/main" id="{B8D052D9-8A84-9ECD-5CBF-C4C32D54AE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6" name="直線コネクタ 8995">
                        <a:extLst>
                          <a:ext uri="{FF2B5EF4-FFF2-40B4-BE49-F238E27FC236}">
                            <a16:creationId xmlns:a16="http://schemas.microsoft.com/office/drawing/2014/main" id="{D4790D72-0F7F-155E-6EF0-10B145E3AC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7" name="直線コネクタ 8996">
                        <a:extLst>
                          <a:ext uri="{FF2B5EF4-FFF2-40B4-BE49-F238E27FC236}">
                            <a16:creationId xmlns:a16="http://schemas.microsoft.com/office/drawing/2014/main" id="{F006A460-23E7-CF78-211C-2D6F645C0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8" name="直線コネクタ 8997">
                        <a:extLst>
                          <a:ext uri="{FF2B5EF4-FFF2-40B4-BE49-F238E27FC236}">
                            <a16:creationId xmlns:a16="http://schemas.microsoft.com/office/drawing/2014/main" id="{0580DE65-A802-E136-33C0-3478F373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99" name="直線コネクタ 8998">
                        <a:extLst>
                          <a:ext uri="{FF2B5EF4-FFF2-40B4-BE49-F238E27FC236}">
                            <a16:creationId xmlns:a16="http://schemas.microsoft.com/office/drawing/2014/main" id="{D0F37902-F999-71A0-A930-71026DE481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0" name="直線コネクタ 8999">
                        <a:extLst>
                          <a:ext uri="{FF2B5EF4-FFF2-40B4-BE49-F238E27FC236}">
                            <a16:creationId xmlns:a16="http://schemas.microsoft.com/office/drawing/2014/main" id="{CAA600BB-847F-FC70-0D2D-83144D2EFA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001" name="直線コネクタ 9000">
                        <a:extLst>
                          <a:ext uri="{FF2B5EF4-FFF2-40B4-BE49-F238E27FC236}">
                            <a16:creationId xmlns:a16="http://schemas.microsoft.com/office/drawing/2014/main" id="{76D32B97-E323-9411-549F-E5176435D9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5" name="グループ化 8914">
                    <a:extLst>
                      <a:ext uri="{FF2B5EF4-FFF2-40B4-BE49-F238E27FC236}">
                        <a16:creationId xmlns:a16="http://schemas.microsoft.com/office/drawing/2014/main" id="{BB206C98-D347-2E5F-A3D5-3853220AB840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950" name="グループ化 8949">
                      <a:extLst>
                        <a:ext uri="{FF2B5EF4-FFF2-40B4-BE49-F238E27FC236}">
                          <a16:creationId xmlns:a16="http://schemas.microsoft.com/office/drawing/2014/main" id="{B01CB6B2-4254-B1EA-2C56-033569C960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68" name="直線コネクタ 8967">
                        <a:extLst>
                          <a:ext uri="{FF2B5EF4-FFF2-40B4-BE49-F238E27FC236}">
                            <a16:creationId xmlns:a16="http://schemas.microsoft.com/office/drawing/2014/main" id="{110D1D38-0F06-A338-A276-51A8453C96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9" name="直線コネクタ 8968">
                        <a:extLst>
                          <a:ext uri="{FF2B5EF4-FFF2-40B4-BE49-F238E27FC236}">
                            <a16:creationId xmlns:a16="http://schemas.microsoft.com/office/drawing/2014/main" id="{BEDAC395-AEC5-D24A-A9E3-60E4A490B4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0" name="直線コネクタ 8969">
                        <a:extLst>
                          <a:ext uri="{FF2B5EF4-FFF2-40B4-BE49-F238E27FC236}">
                            <a16:creationId xmlns:a16="http://schemas.microsoft.com/office/drawing/2014/main" id="{9645F537-7132-5D3A-C8EB-CF4C59039F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1" name="直線コネクタ 8970">
                        <a:extLst>
                          <a:ext uri="{FF2B5EF4-FFF2-40B4-BE49-F238E27FC236}">
                            <a16:creationId xmlns:a16="http://schemas.microsoft.com/office/drawing/2014/main" id="{88021E98-A4B8-753C-8255-4D5EEE144F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2" name="直線コネクタ 8971">
                        <a:extLst>
                          <a:ext uri="{FF2B5EF4-FFF2-40B4-BE49-F238E27FC236}">
                            <a16:creationId xmlns:a16="http://schemas.microsoft.com/office/drawing/2014/main" id="{BAE5E066-7FB9-69FF-D971-A5FF5D6887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3" name="直線コネクタ 8972">
                        <a:extLst>
                          <a:ext uri="{FF2B5EF4-FFF2-40B4-BE49-F238E27FC236}">
                            <a16:creationId xmlns:a16="http://schemas.microsoft.com/office/drawing/2014/main" id="{D8E59EA9-6C96-B697-5C5D-6478AF32F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4" name="直線コネクタ 8973">
                        <a:extLst>
                          <a:ext uri="{FF2B5EF4-FFF2-40B4-BE49-F238E27FC236}">
                            <a16:creationId xmlns:a16="http://schemas.microsoft.com/office/drawing/2014/main" id="{BBD2DA99-F2CD-32A7-5B3B-DEF158896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5" name="直線コネクタ 8974">
                        <a:extLst>
                          <a:ext uri="{FF2B5EF4-FFF2-40B4-BE49-F238E27FC236}">
                            <a16:creationId xmlns:a16="http://schemas.microsoft.com/office/drawing/2014/main" id="{022899EB-4C32-45B7-6529-9935ECA3EB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6" name="直線コネクタ 8975">
                        <a:extLst>
                          <a:ext uri="{FF2B5EF4-FFF2-40B4-BE49-F238E27FC236}">
                            <a16:creationId xmlns:a16="http://schemas.microsoft.com/office/drawing/2014/main" id="{A94C136C-02C1-6393-CD5C-263D524416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7" name="直線コネクタ 8976">
                        <a:extLst>
                          <a:ext uri="{FF2B5EF4-FFF2-40B4-BE49-F238E27FC236}">
                            <a16:creationId xmlns:a16="http://schemas.microsoft.com/office/drawing/2014/main" id="{2E068221-F3EC-B023-A5F8-849E764970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8" name="直線コネクタ 8977">
                        <a:extLst>
                          <a:ext uri="{FF2B5EF4-FFF2-40B4-BE49-F238E27FC236}">
                            <a16:creationId xmlns:a16="http://schemas.microsoft.com/office/drawing/2014/main" id="{568A7CBC-7C0A-4B8F-DE13-5928CCABB9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79" name="直線コネクタ 8978">
                        <a:extLst>
                          <a:ext uri="{FF2B5EF4-FFF2-40B4-BE49-F238E27FC236}">
                            <a16:creationId xmlns:a16="http://schemas.microsoft.com/office/drawing/2014/main" id="{D2894C8E-F57A-0F94-8F8B-AC42860429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0" name="直線コネクタ 8979">
                        <a:extLst>
                          <a:ext uri="{FF2B5EF4-FFF2-40B4-BE49-F238E27FC236}">
                            <a16:creationId xmlns:a16="http://schemas.microsoft.com/office/drawing/2014/main" id="{9BEC536D-80E4-BD7D-7360-EB9750A1D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1" name="直線コネクタ 8980">
                        <a:extLst>
                          <a:ext uri="{FF2B5EF4-FFF2-40B4-BE49-F238E27FC236}">
                            <a16:creationId xmlns:a16="http://schemas.microsoft.com/office/drawing/2014/main" id="{49BCFF97-8795-945A-91FF-AB51C41AFF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2" name="直線コネクタ 8981">
                        <a:extLst>
                          <a:ext uri="{FF2B5EF4-FFF2-40B4-BE49-F238E27FC236}">
                            <a16:creationId xmlns:a16="http://schemas.microsoft.com/office/drawing/2014/main" id="{E9FB7444-AB0F-E6D4-1934-953215A8C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83" name="直線コネクタ 8982">
                        <a:extLst>
                          <a:ext uri="{FF2B5EF4-FFF2-40B4-BE49-F238E27FC236}">
                            <a16:creationId xmlns:a16="http://schemas.microsoft.com/office/drawing/2014/main" id="{341B3C4C-571F-47FD-4316-C764FDC4AE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951" name="グループ化 8950">
                      <a:extLst>
                        <a:ext uri="{FF2B5EF4-FFF2-40B4-BE49-F238E27FC236}">
                          <a16:creationId xmlns:a16="http://schemas.microsoft.com/office/drawing/2014/main" id="{36CF533E-DB01-DA64-5F10-BCD893B83E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952" name="直線コネクタ 8951">
                        <a:extLst>
                          <a:ext uri="{FF2B5EF4-FFF2-40B4-BE49-F238E27FC236}">
                            <a16:creationId xmlns:a16="http://schemas.microsoft.com/office/drawing/2014/main" id="{A18262D3-DAE0-7D66-960C-CE998E57A4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3" name="直線コネクタ 8952">
                        <a:extLst>
                          <a:ext uri="{FF2B5EF4-FFF2-40B4-BE49-F238E27FC236}">
                            <a16:creationId xmlns:a16="http://schemas.microsoft.com/office/drawing/2014/main" id="{9299CBFF-2F4A-CABC-4C74-CB90EF027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4" name="直線コネクタ 8953">
                        <a:extLst>
                          <a:ext uri="{FF2B5EF4-FFF2-40B4-BE49-F238E27FC236}">
                            <a16:creationId xmlns:a16="http://schemas.microsoft.com/office/drawing/2014/main" id="{FB192343-7D5E-92B1-6F2E-008CF884F9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5" name="直線コネクタ 8954">
                        <a:extLst>
                          <a:ext uri="{FF2B5EF4-FFF2-40B4-BE49-F238E27FC236}">
                            <a16:creationId xmlns:a16="http://schemas.microsoft.com/office/drawing/2014/main" id="{E9F2FC2E-30D5-6FA9-C714-76610394B6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6" name="直線コネクタ 8955">
                        <a:extLst>
                          <a:ext uri="{FF2B5EF4-FFF2-40B4-BE49-F238E27FC236}">
                            <a16:creationId xmlns:a16="http://schemas.microsoft.com/office/drawing/2014/main" id="{6B1096B4-D7F0-0E7F-9FCA-4D93DE7380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7" name="直線コネクタ 8956">
                        <a:extLst>
                          <a:ext uri="{FF2B5EF4-FFF2-40B4-BE49-F238E27FC236}">
                            <a16:creationId xmlns:a16="http://schemas.microsoft.com/office/drawing/2014/main" id="{F9F4AEFB-4CBF-1562-942D-E9FE44331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8" name="直線コネクタ 8957">
                        <a:extLst>
                          <a:ext uri="{FF2B5EF4-FFF2-40B4-BE49-F238E27FC236}">
                            <a16:creationId xmlns:a16="http://schemas.microsoft.com/office/drawing/2014/main" id="{5D81C863-C7D7-C695-22A3-9A134AA1C5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59" name="直線コネクタ 8958">
                        <a:extLst>
                          <a:ext uri="{FF2B5EF4-FFF2-40B4-BE49-F238E27FC236}">
                            <a16:creationId xmlns:a16="http://schemas.microsoft.com/office/drawing/2014/main" id="{98E2F081-DB48-3F6E-B02A-8A6BAE0110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0" name="直線コネクタ 8959">
                        <a:extLst>
                          <a:ext uri="{FF2B5EF4-FFF2-40B4-BE49-F238E27FC236}">
                            <a16:creationId xmlns:a16="http://schemas.microsoft.com/office/drawing/2014/main" id="{E81D4FE5-087D-A487-37CD-F2322CCFA6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1" name="直線コネクタ 8960">
                        <a:extLst>
                          <a:ext uri="{FF2B5EF4-FFF2-40B4-BE49-F238E27FC236}">
                            <a16:creationId xmlns:a16="http://schemas.microsoft.com/office/drawing/2014/main" id="{9C07317C-9A32-F31E-1CA7-BF347B754C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2" name="直線コネクタ 8961">
                        <a:extLst>
                          <a:ext uri="{FF2B5EF4-FFF2-40B4-BE49-F238E27FC236}">
                            <a16:creationId xmlns:a16="http://schemas.microsoft.com/office/drawing/2014/main" id="{75B0231E-5796-1DD2-47F6-8583BDF38B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3" name="直線コネクタ 8962">
                        <a:extLst>
                          <a:ext uri="{FF2B5EF4-FFF2-40B4-BE49-F238E27FC236}">
                            <a16:creationId xmlns:a16="http://schemas.microsoft.com/office/drawing/2014/main" id="{C2BD238C-0037-6603-F83D-C020A20E69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4" name="直線コネクタ 8963">
                        <a:extLst>
                          <a:ext uri="{FF2B5EF4-FFF2-40B4-BE49-F238E27FC236}">
                            <a16:creationId xmlns:a16="http://schemas.microsoft.com/office/drawing/2014/main" id="{AEE3D73D-238A-FC03-0217-E5A8C471CE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5" name="直線コネクタ 8964">
                        <a:extLst>
                          <a:ext uri="{FF2B5EF4-FFF2-40B4-BE49-F238E27FC236}">
                            <a16:creationId xmlns:a16="http://schemas.microsoft.com/office/drawing/2014/main" id="{7CD8388E-3D95-18C5-6AE7-389916B00C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6" name="直線コネクタ 8965">
                        <a:extLst>
                          <a:ext uri="{FF2B5EF4-FFF2-40B4-BE49-F238E27FC236}">
                            <a16:creationId xmlns:a16="http://schemas.microsoft.com/office/drawing/2014/main" id="{631BADB9-DC7E-3242-9AC2-C39AF1E780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967" name="直線コネクタ 8966">
                        <a:extLst>
                          <a:ext uri="{FF2B5EF4-FFF2-40B4-BE49-F238E27FC236}">
                            <a16:creationId xmlns:a16="http://schemas.microsoft.com/office/drawing/2014/main" id="{AEBCFD68-C8D8-A65B-70FF-D284CAB6F1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916" name="グループ化 8915">
                    <a:extLst>
                      <a:ext uri="{FF2B5EF4-FFF2-40B4-BE49-F238E27FC236}">
                        <a16:creationId xmlns:a16="http://schemas.microsoft.com/office/drawing/2014/main" id="{C610091D-9461-5B08-1922-8BB1BF36F75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34" name="直線コネクタ 8933">
                      <a:extLst>
                        <a:ext uri="{FF2B5EF4-FFF2-40B4-BE49-F238E27FC236}">
                          <a16:creationId xmlns:a16="http://schemas.microsoft.com/office/drawing/2014/main" id="{923C2E41-8DBB-F0DA-E24F-39FEC26F71E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5" name="直線コネクタ 8934">
                      <a:extLst>
                        <a:ext uri="{FF2B5EF4-FFF2-40B4-BE49-F238E27FC236}">
                          <a16:creationId xmlns:a16="http://schemas.microsoft.com/office/drawing/2014/main" id="{607F15D5-3375-62B9-368D-268F820C671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6" name="直線コネクタ 8935">
                      <a:extLst>
                        <a:ext uri="{FF2B5EF4-FFF2-40B4-BE49-F238E27FC236}">
                          <a16:creationId xmlns:a16="http://schemas.microsoft.com/office/drawing/2014/main" id="{AA4D8CD0-0C49-E10F-66A7-913D13C31B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7" name="直線コネクタ 8936">
                      <a:extLst>
                        <a:ext uri="{FF2B5EF4-FFF2-40B4-BE49-F238E27FC236}">
                          <a16:creationId xmlns:a16="http://schemas.microsoft.com/office/drawing/2014/main" id="{B9ADC7AA-2801-1409-97F8-C374A4FE195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8" name="直線コネクタ 8937">
                      <a:extLst>
                        <a:ext uri="{FF2B5EF4-FFF2-40B4-BE49-F238E27FC236}">
                          <a16:creationId xmlns:a16="http://schemas.microsoft.com/office/drawing/2014/main" id="{A5585195-4711-DC08-2FB5-6E995A36B6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9" name="直線コネクタ 8938">
                      <a:extLst>
                        <a:ext uri="{FF2B5EF4-FFF2-40B4-BE49-F238E27FC236}">
                          <a16:creationId xmlns:a16="http://schemas.microsoft.com/office/drawing/2014/main" id="{AAB9371B-7866-B5E3-86CF-31EFE3802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0" name="直線コネクタ 8939">
                      <a:extLst>
                        <a:ext uri="{FF2B5EF4-FFF2-40B4-BE49-F238E27FC236}">
                          <a16:creationId xmlns:a16="http://schemas.microsoft.com/office/drawing/2014/main" id="{5821B44A-BFE0-4B0B-0465-ECCE4B853D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1" name="直線コネクタ 8940">
                      <a:extLst>
                        <a:ext uri="{FF2B5EF4-FFF2-40B4-BE49-F238E27FC236}">
                          <a16:creationId xmlns:a16="http://schemas.microsoft.com/office/drawing/2014/main" id="{C1CDA03D-234C-26F1-49E8-25E32C2B1EB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2" name="直線コネクタ 8941">
                      <a:extLst>
                        <a:ext uri="{FF2B5EF4-FFF2-40B4-BE49-F238E27FC236}">
                          <a16:creationId xmlns:a16="http://schemas.microsoft.com/office/drawing/2014/main" id="{35CC8DF3-72DE-6F15-BB0C-78841953FA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3" name="直線コネクタ 8942">
                      <a:extLst>
                        <a:ext uri="{FF2B5EF4-FFF2-40B4-BE49-F238E27FC236}">
                          <a16:creationId xmlns:a16="http://schemas.microsoft.com/office/drawing/2014/main" id="{C59C6D76-A93D-F181-4F3A-AF233E5244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4" name="直線コネクタ 8943">
                      <a:extLst>
                        <a:ext uri="{FF2B5EF4-FFF2-40B4-BE49-F238E27FC236}">
                          <a16:creationId xmlns:a16="http://schemas.microsoft.com/office/drawing/2014/main" id="{D24C086A-6B07-704C-2ABB-E335C40ED5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5" name="直線コネクタ 8944">
                      <a:extLst>
                        <a:ext uri="{FF2B5EF4-FFF2-40B4-BE49-F238E27FC236}">
                          <a16:creationId xmlns:a16="http://schemas.microsoft.com/office/drawing/2014/main" id="{32D2880D-5515-AD9F-F79D-19A97983054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6" name="直線コネクタ 8945">
                      <a:extLst>
                        <a:ext uri="{FF2B5EF4-FFF2-40B4-BE49-F238E27FC236}">
                          <a16:creationId xmlns:a16="http://schemas.microsoft.com/office/drawing/2014/main" id="{C9B3A3E4-D15F-ABD2-D9BF-D4DBC39E13F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7" name="直線コネクタ 8946">
                      <a:extLst>
                        <a:ext uri="{FF2B5EF4-FFF2-40B4-BE49-F238E27FC236}">
                          <a16:creationId xmlns:a16="http://schemas.microsoft.com/office/drawing/2014/main" id="{FCAABBDF-1CC2-8C27-98F4-BCF6DED0A2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8" name="直線コネクタ 8947">
                      <a:extLst>
                        <a:ext uri="{FF2B5EF4-FFF2-40B4-BE49-F238E27FC236}">
                          <a16:creationId xmlns:a16="http://schemas.microsoft.com/office/drawing/2014/main" id="{3CEBC798-151E-8A23-7DFC-3D5A3C0862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49" name="直線コネクタ 8948">
                      <a:extLst>
                        <a:ext uri="{FF2B5EF4-FFF2-40B4-BE49-F238E27FC236}">
                          <a16:creationId xmlns:a16="http://schemas.microsoft.com/office/drawing/2014/main" id="{9447A297-4938-86C6-13D4-42523A3A2D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917" name="グループ化 8916">
                    <a:extLst>
                      <a:ext uri="{FF2B5EF4-FFF2-40B4-BE49-F238E27FC236}">
                        <a16:creationId xmlns:a16="http://schemas.microsoft.com/office/drawing/2014/main" id="{3B6F4C6E-3635-558A-3487-C8591E6C39CD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918" name="直線コネクタ 8917">
                      <a:extLst>
                        <a:ext uri="{FF2B5EF4-FFF2-40B4-BE49-F238E27FC236}">
                          <a16:creationId xmlns:a16="http://schemas.microsoft.com/office/drawing/2014/main" id="{F94A8B4B-5942-1C0D-3F98-64A1BA99BB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19" name="直線コネクタ 8918">
                      <a:extLst>
                        <a:ext uri="{FF2B5EF4-FFF2-40B4-BE49-F238E27FC236}">
                          <a16:creationId xmlns:a16="http://schemas.microsoft.com/office/drawing/2014/main" id="{84B179B5-9EFA-F54E-C57B-DA063F40C2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0" name="直線コネクタ 8919">
                      <a:extLst>
                        <a:ext uri="{FF2B5EF4-FFF2-40B4-BE49-F238E27FC236}">
                          <a16:creationId xmlns:a16="http://schemas.microsoft.com/office/drawing/2014/main" id="{49168ECA-1504-DDA6-69D9-A1DD3007379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1" name="直線コネクタ 8920">
                      <a:extLst>
                        <a:ext uri="{FF2B5EF4-FFF2-40B4-BE49-F238E27FC236}">
                          <a16:creationId xmlns:a16="http://schemas.microsoft.com/office/drawing/2014/main" id="{3BA72818-C2F4-9916-C5D7-4066DB8916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2" name="直線コネクタ 8921">
                      <a:extLst>
                        <a:ext uri="{FF2B5EF4-FFF2-40B4-BE49-F238E27FC236}">
                          <a16:creationId xmlns:a16="http://schemas.microsoft.com/office/drawing/2014/main" id="{687FE352-6F94-5AC3-FDD6-F09FFA7095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3" name="直線コネクタ 8922">
                      <a:extLst>
                        <a:ext uri="{FF2B5EF4-FFF2-40B4-BE49-F238E27FC236}">
                          <a16:creationId xmlns:a16="http://schemas.microsoft.com/office/drawing/2014/main" id="{1ED66820-5024-D4A8-F37A-F8227681DB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4" name="直線コネクタ 8923">
                      <a:extLst>
                        <a:ext uri="{FF2B5EF4-FFF2-40B4-BE49-F238E27FC236}">
                          <a16:creationId xmlns:a16="http://schemas.microsoft.com/office/drawing/2014/main" id="{9BC7AE5B-4ED7-87F4-4251-4812A24612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5" name="直線コネクタ 8924">
                      <a:extLst>
                        <a:ext uri="{FF2B5EF4-FFF2-40B4-BE49-F238E27FC236}">
                          <a16:creationId xmlns:a16="http://schemas.microsoft.com/office/drawing/2014/main" id="{FC0E1C58-3F4E-CDE6-3211-000D944C52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6" name="直線コネクタ 8925">
                      <a:extLst>
                        <a:ext uri="{FF2B5EF4-FFF2-40B4-BE49-F238E27FC236}">
                          <a16:creationId xmlns:a16="http://schemas.microsoft.com/office/drawing/2014/main" id="{B3A5AC0C-7515-8996-818B-C683B605F0D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7" name="直線コネクタ 8926">
                      <a:extLst>
                        <a:ext uri="{FF2B5EF4-FFF2-40B4-BE49-F238E27FC236}">
                          <a16:creationId xmlns:a16="http://schemas.microsoft.com/office/drawing/2014/main" id="{94264728-D63F-09B2-B961-DB067F9C62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8" name="直線コネクタ 8927">
                      <a:extLst>
                        <a:ext uri="{FF2B5EF4-FFF2-40B4-BE49-F238E27FC236}">
                          <a16:creationId xmlns:a16="http://schemas.microsoft.com/office/drawing/2014/main" id="{4919EB8A-7A47-1267-8DE3-3B7C1CBDFC4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29" name="直線コネクタ 8928">
                      <a:extLst>
                        <a:ext uri="{FF2B5EF4-FFF2-40B4-BE49-F238E27FC236}">
                          <a16:creationId xmlns:a16="http://schemas.microsoft.com/office/drawing/2014/main" id="{FF23F17B-29FD-6D4B-264E-0CAEFF66135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0" name="直線コネクタ 8929">
                      <a:extLst>
                        <a:ext uri="{FF2B5EF4-FFF2-40B4-BE49-F238E27FC236}">
                          <a16:creationId xmlns:a16="http://schemas.microsoft.com/office/drawing/2014/main" id="{C6D2F663-ABBD-6D13-C9B3-299DA411A1F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1" name="直線コネクタ 8930">
                      <a:extLst>
                        <a:ext uri="{FF2B5EF4-FFF2-40B4-BE49-F238E27FC236}">
                          <a16:creationId xmlns:a16="http://schemas.microsoft.com/office/drawing/2014/main" id="{DEE2D3D3-E153-1EBD-E377-D88B9233B29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2" name="直線コネクタ 8931">
                      <a:extLst>
                        <a:ext uri="{FF2B5EF4-FFF2-40B4-BE49-F238E27FC236}">
                          <a16:creationId xmlns:a16="http://schemas.microsoft.com/office/drawing/2014/main" id="{84C05993-305F-6FD2-5920-E686EA281C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933" name="直線コネクタ 8932">
                      <a:extLst>
                        <a:ext uri="{FF2B5EF4-FFF2-40B4-BE49-F238E27FC236}">
                          <a16:creationId xmlns:a16="http://schemas.microsoft.com/office/drawing/2014/main" id="{D341990D-BCAF-F388-D4C3-B36014DE79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884" name="グループ化 8883">
                  <a:extLst>
                    <a:ext uri="{FF2B5EF4-FFF2-40B4-BE49-F238E27FC236}">
                      <a16:creationId xmlns:a16="http://schemas.microsoft.com/office/drawing/2014/main" id="{7A80D9B5-DCB4-CF47-A114-C2F5940B6B9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6" name="直線コネクタ 8905">
                    <a:extLst>
                      <a:ext uri="{FF2B5EF4-FFF2-40B4-BE49-F238E27FC236}">
                        <a16:creationId xmlns:a16="http://schemas.microsoft.com/office/drawing/2014/main" id="{550A794E-D915-A781-8246-47DA247DEA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7" name="直線コネクタ 8906">
                    <a:extLst>
                      <a:ext uri="{FF2B5EF4-FFF2-40B4-BE49-F238E27FC236}">
                        <a16:creationId xmlns:a16="http://schemas.microsoft.com/office/drawing/2014/main" id="{65AA4B84-D8FE-7916-2784-F43B4ED97BE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8" name="直線コネクタ 8907">
                    <a:extLst>
                      <a:ext uri="{FF2B5EF4-FFF2-40B4-BE49-F238E27FC236}">
                        <a16:creationId xmlns:a16="http://schemas.microsoft.com/office/drawing/2014/main" id="{6F8BE426-5BC9-E3CA-3404-A3110D65C5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9" name="直線コネクタ 8908">
                    <a:extLst>
                      <a:ext uri="{FF2B5EF4-FFF2-40B4-BE49-F238E27FC236}">
                        <a16:creationId xmlns:a16="http://schemas.microsoft.com/office/drawing/2014/main" id="{BB7C533F-3062-6775-5F09-99C3A62915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0" name="直線コネクタ 8909">
                    <a:extLst>
                      <a:ext uri="{FF2B5EF4-FFF2-40B4-BE49-F238E27FC236}">
                        <a16:creationId xmlns:a16="http://schemas.microsoft.com/office/drawing/2014/main" id="{46CD5F64-2088-59EC-3DE7-C976F013DE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11" name="直線コネクタ 8910">
                    <a:extLst>
                      <a:ext uri="{FF2B5EF4-FFF2-40B4-BE49-F238E27FC236}">
                        <a16:creationId xmlns:a16="http://schemas.microsoft.com/office/drawing/2014/main" id="{06730EE9-801A-5748-A6CE-24A041E691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5" name="グループ化 8884">
                  <a:extLst>
                    <a:ext uri="{FF2B5EF4-FFF2-40B4-BE49-F238E27FC236}">
                      <a16:creationId xmlns:a16="http://schemas.microsoft.com/office/drawing/2014/main" id="{E1BD798E-D602-2B03-3878-259BDD851BC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900" name="直線コネクタ 8899">
                    <a:extLst>
                      <a:ext uri="{FF2B5EF4-FFF2-40B4-BE49-F238E27FC236}">
                        <a16:creationId xmlns:a16="http://schemas.microsoft.com/office/drawing/2014/main" id="{4C2EAC4B-10FE-66DB-32FF-57D926A8FC7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1" name="直線コネクタ 8900">
                    <a:extLst>
                      <a:ext uri="{FF2B5EF4-FFF2-40B4-BE49-F238E27FC236}">
                        <a16:creationId xmlns:a16="http://schemas.microsoft.com/office/drawing/2014/main" id="{E8E056A4-F1C9-E354-CF7B-C995DFFA8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2" name="直線コネクタ 8901">
                    <a:extLst>
                      <a:ext uri="{FF2B5EF4-FFF2-40B4-BE49-F238E27FC236}">
                        <a16:creationId xmlns:a16="http://schemas.microsoft.com/office/drawing/2014/main" id="{7C9A429F-5974-67EE-B978-DE9B674021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3" name="直線コネクタ 8902">
                    <a:extLst>
                      <a:ext uri="{FF2B5EF4-FFF2-40B4-BE49-F238E27FC236}">
                        <a16:creationId xmlns:a16="http://schemas.microsoft.com/office/drawing/2014/main" id="{14035241-8017-7A7E-58E8-E34C0489AB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4" name="直線コネクタ 8903">
                    <a:extLst>
                      <a:ext uri="{FF2B5EF4-FFF2-40B4-BE49-F238E27FC236}">
                        <a16:creationId xmlns:a16="http://schemas.microsoft.com/office/drawing/2014/main" id="{01778579-6ADB-0188-69FB-834F49161ED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905" name="直線コネクタ 8904">
                    <a:extLst>
                      <a:ext uri="{FF2B5EF4-FFF2-40B4-BE49-F238E27FC236}">
                        <a16:creationId xmlns:a16="http://schemas.microsoft.com/office/drawing/2014/main" id="{27A82445-7D4D-465A-A21B-9EE82BE5E5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6" name="グループ化 8885">
                  <a:extLst>
                    <a:ext uri="{FF2B5EF4-FFF2-40B4-BE49-F238E27FC236}">
                      <a16:creationId xmlns:a16="http://schemas.microsoft.com/office/drawing/2014/main" id="{FA5C99CE-2DF6-022F-DD78-0E5A7414713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94" name="直線コネクタ 8893">
                    <a:extLst>
                      <a:ext uri="{FF2B5EF4-FFF2-40B4-BE49-F238E27FC236}">
                        <a16:creationId xmlns:a16="http://schemas.microsoft.com/office/drawing/2014/main" id="{F3F51844-A888-208E-AC75-7B07388EA6E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5" name="直線コネクタ 8894">
                    <a:extLst>
                      <a:ext uri="{FF2B5EF4-FFF2-40B4-BE49-F238E27FC236}">
                        <a16:creationId xmlns:a16="http://schemas.microsoft.com/office/drawing/2014/main" id="{CEE0C7E1-ACB0-7EBC-042F-758F8EE236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6" name="直線コネクタ 8895">
                    <a:extLst>
                      <a:ext uri="{FF2B5EF4-FFF2-40B4-BE49-F238E27FC236}">
                        <a16:creationId xmlns:a16="http://schemas.microsoft.com/office/drawing/2014/main" id="{315BC1D4-A753-90A7-B65D-2479A0DDCC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7" name="直線コネクタ 8896">
                    <a:extLst>
                      <a:ext uri="{FF2B5EF4-FFF2-40B4-BE49-F238E27FC236}">
                        <a16:creationId xmlns:a16="http://schemas.microsoft.com/office/drawing/2014/main" id="{3564F682-C677-6652-7BFB-F216882419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8" name="直線コネクタ 8897">
                    <a:extLst>
                      <a:ext uri="{FF2B5EF4-FFF2-40B4-BE49-F238E27FC236}">
                        <a16:creationId xmlns:a16="http://schemas.microsoft.com/office/drawing/2014/main" id="{D4B2E9DC-50F9-CD2D-CF2C-93C66FA2B48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9" name="直線コネクタ 8898">
                    <a:extLst>
                      <a:ext uri="{FF2B5EF4-FFF2-40B4-BE49-F238E27FC236}">
                        <a16:creationId xmlns:a16="http://schemas.microsoft.com/office/drawing/2014/main" id="{15003AF9-2B38-55A6-1053-092A78E15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887" name="グループ化 8886">
                  <a:extLst>
                    <a:ext uri="{FF2B5EF4-FFF2-40B4-BE49-F238E27FC236}">
                      <a16:creationId xmlns:a16="http://schemas.microsoft.com/office/drawing/2014/main" id="{9948AD8E-5508-8ADC-0161-76427AB3CDF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888" name="直線コネクタ 8887">
                    <a:extLst>
                      <a:ext uri="{FF2B5EF4-FFF2-40B4-BE49-F238E27FC236}">
                        <a16:creationId xmlns:a16="http://schemas.microsoft.com/office/drawing/2014/main" id="{FD7827AD-BC08-BEB1-A590-3BC694AA03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89" name="直線コネクタ 8888">
                    <a:extLst>
                      <a:ext uri="{FF2B5EF4-FFF2-40B4-BE49-F238E27FC236}">
                        <a16:creationId xmlns:a16="http://schemas.microsoft.com/office/drawing/2014/main" id="{BCFC0CF9-BEC8-C3EC-C4BB-1F617A01C7A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0" name="直線コネクタ 8889">
                    <a:extLst>
                      <a:ext uri="{FF2B5EF4-FFF2-40B4-BE49-F238E27FC236}">
                        <a16:creationId xmlns:a16="http://schemas.microsoft.com/office/drawing/2014/main" id="{14589440-A8FA-2162-05CF-24A3C8E1B8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1" name="直線コネクタ 8890">
                    <a:extLst>
                      <a:ext uri="{FF2B5EF4-FFF2-40B4-BE49-F238E27FC236}">
                        <a16:creationId xmlns:a16="http://schemas.microsoft.com/office/drawing/2014/main" id="{664DD936-4FB0-AB1D-F83B-BC75216FC07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2" name="直線コネクタ 8891">
                    <a:extLst>
                      <a:ext uri="{FF2B5EF4-FFF2-40B4-BE49-F238E27FC236}">
                        <a16:creationId xmlns:a16="http://schemas.microsoft.com/office/drawing/2014/main" id="{8CD46160-44F1-EC4E-0386-26EDE2C14D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893" name="直線コネクタ 8892">
                    <a:extLst>
                      <a:ext uri="{FF2B5EF4-FFF2-40B4-BE49-F238E27FC236}">
                        <a16:creationId xmlns:a16="http://schemas.microsoft.com/office/drawing/2014/main" id="{3A5E3189-DB4B-DAFF-23B4-92A2661D0EF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5" name="グループ化 8314">
                <a:extLst>
                  <a:ext uri="{FF2B5EF4-FFF2-40B4-BE49-F238E27FC236}">
                    <a16:creationId xmlns:a16="http://schemas.microsoft.com/office/drawing/2014/main" id="{CB1130D6-C935-FDC6-DA1C-415E739A7200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694" name="正方形/長方形 8693">
                  <a:extLst>
                    <a:ext uri="{FF2B5EF4-FFF2-40B4-BE49-F238E27FC236}">
                      <a16:creationId xmlns:a16="http://schemas.microsoft.com/office/drawing/2014/main" id="{9AD81596-30FA-C988-291F-BD44FAEC465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695" name="グループ化 8694">
                  <a:extLst>
                    <a:ext uri="{FF2B5EF4-FFF2-40B4-BE49-F238E27FC236}">
                      <a16:creationId xmlns:a16="http://schemas.microsoft.com/office/drawing/2014/main" id="{45A6B11D-3BBD-CA2F-7632-5C4B029DBCD0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724" name="グループ化 8723">
                    <a:extLst>
                      <a:ext uri="{FF2B5EF4-FFF2-40B4-BE49-F238E27FC236}">
                        <a16:creationId xmlns:a16="http://schemas.microsoft.com/office/drawing/2014/main" id="{AD3D5F28-FD51-C183-A250-483791E3C654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864" name="正方形/長方形 8863">
                      <a:extLst>
                        <a:ext uri="{FF2B5EF4-FFF2-40B4-BE49-F238E27FC236}">
                          <a16:creationId xmlns:a16="http://schemas.microsoft.com/office/drawing/2014/main" id="{5D096020-993D-6479-3870-C37ECF3FB16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65" name="グループ化 8864">
                      <a:extLst>
                        <a:ext uri="{FF2B5EF4-FFF2-40B4-BE49-F238E27FC236}">
                          <a16:creationId xmlns:a16="http://schemas.microsoft.com/office/drawing/2014/main" id="{735876DE-7AF8-9813-F003-03594A939E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80" name="正方形/長方形 8879">
                        <a:extLst>
                          <a:ext uri="{FF2B5EF4-FFF2-40B4-BE49-F238E27FC236}">
                            <a16:creationId xmlns:a16="http://schemas.microsoft.com/office/drawing/2014/main" id="{0B1C6323-49AC-825A-4741-DC5D1F7BB98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81" name="正方形/長方形 8880">
                        <a:extLst>
                          <a:ext uri="{FF2B5EF4-FFF2-40B4-BE49-F238E27FC236}">
                            <a16:creationId xmlns:a16="http://schemas.microsoft.com/office/drawing/2014/main" id="{B8B894D8-2BD7-6DA1-C1DE-F7237701EC2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866" name="グループ化 8865">
                      <a:extLst>
                        <a:ext uri="{FF2B5EF4-FFF2-40B4-BE49-F238E27FC236}">
                          <a16:creationId xmlns:a16="http://schemas.microsoft.com/office/drawing/2014/main" id="{3986535B-158C-4C10-E11D-AC7DCDA6C8E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876" name="正方形/長方形 8875">
                        <a:extLst>
                          <a:ext uri="{FF2B5EF4-FFF2-40B4-BE49-F238E27FC236}">
                            <a16:creationId xmlns:a16="http://schemas.microsoft.com/office/drawing/2014/main" id="{0A43E258-97AA-340E-B68F-69B920488B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877" name="グループ化 8876">
                        <a:extLst>
                          <a:ext uri="{FF2B5EF4-FFF2-40B4-BE49-F238E27FC236}">
                            <a16:creationId xmlns:a16="http://schemas.microsoft.com/office/drawing/2014/main" id="{43AF125C-4B00-2C44-5861-F904D5BC804B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878" name="正方形/長方形 8877">
                          <a:extLst>
                            <a:ext uri="{FF2B5EF4-FFF2-40B4-BE49-F238E27FC236}">
                              <a16:creationId xmlns:a16="http://schemas.microsoft.com/office/drawing/2014/main" id="{0935A416-43B3-BAE8-9006-4968B32CFC5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879" name="正方形/長方形 8878">
                          <a:extLst>
                            <a:ext uri="{FF2B5EF4-FFF2-40B4-BE49-F238E27FC236}">
                              <a16:creationId xmlns:a16="http://schemas.microsoft.com/office/drawing/2014/main" id="{9104AF4F-F056-702E-F5AF-C3B1F9CCF734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867" name="正方形/長方形 8866">
                      <a:extLst>
                        <a:ext uri="{FF2B5EF4-FFF2-40B4-BE49-F238E27FC236}">
                          <a16:creationId xmlns:a16="http://schemas.microsoft.com/office/drawing/2014/main" id="{B05F0FAD-E629-9109-98C9-F69B0DF9F25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68" name="グループ化 8867">
                      <a:extLst>
                        <a:ext uri="{FF2B5EF4-FFF2-40B4-BE49-F238E27FC236}">
                          <a16:creationId xmlns:a16="http://schemas.microsoft.com/office/drawing/2014/main" id="{D2B3075F-2E69-0385-6F2D-1360F00586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4" name="正方形/長方形 8873">
                        <a:extLst>
                          <a:ext uri="{FF2B5EF4-FFF2-40B4-BE49-F238E27FC236}">
                            <a16:creationId xmlns:a16="http://schemas.microsoft.com/office/drawing/2014/main" id="{CCE8338E-1B49-E8FC-329E-DB36333A20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75" name="正方形/長方形 8874">
                        <a:extLst>
                          <a:ext uri="{FF2B5EF4-FFF2-40B4-BE49-F238E27FC236}">
                            <a16:creationId xmlns:a16="http://schemas.microsoft.com/office/drawing/2014/main" id="{202B7CF9-D883-9208-8C68-1D2A4CF38A1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869" name="正方形/長方形 8868">
                      <a:extLst>
                        <a:ext uri="{FF2B5EF4-FFF2-40B4-BE49-F238E27FC236}">
                          <a16:creationId xmlns:a16="http://schemas.microsoft.com/office/drawing/2014/main" id="{C496ABD4-0416-EE28-CBE5-C5B73846EFD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870" name="グループ化 8869">
                      <a:extLst>
                        <a:ext uri="{FF2B5EF4-FFF2-40B4-BE49-F238E27FC236}">
                          <a16:creationId xmlns:a16="http://schemas.microsoft.com/office/drawing/2014/main" id="{ADEF91E5-48D1-2A93-76E2-8CAA97454C4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872" name="正方形/長方形 8871">
                        <a:extLst>
                          <a:ext uri="{FF2B5EF4-FFF2-40B4-BE49-F238E27FC236}">
                            <a16:creationId xmlns:a16="http://schemas.microsoft.com/office/drawing/2014/main" id="{D9A9635F-DEE0-5879-7A8A-D6C767C736F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873" name="正方形/長方形 8872">
                        <a:extLst>
                          <a:ext uri="{FF2B5EF4-FFF2-40B4-BE49-F238E27FC236}">
                            <a16:creationId xmlns:a16="http://schemas.microsoft.com/office/drawing/2014/main" id="{20705F80-929A-64F5-E1FE-1D564265076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871" name="正方形/長方形 8870">
                      <a:extLst>
                        <a:ext uri="{FF2B5EF4-FFF2-40B4-BE49-F238E27FC236}">
                          <a16:creationId xmlns:a16="http://schemas.microsoft.com/office/drawing/2014/main" id="{99459DC3-92FB-A0A9-6B08-47565365C01C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725" name="グループ化 8724">
                    <a:extLst>
                      <a:ext uri="{FF2B5EF4-FFF2-40B4-BE49-F238E27FC236}">
                        <a16:creationId xmlns:a16="http://schemas.microsoft.com/office/drawing/2014/main" id="{966A95C9-A7D0-809B-0B16-6FDD51BC449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830" name="グループ化 8829">
                      <a:extLst>
                        <a:ext uri="{FF2B5EF4-FFF2-40B4-BE49-F238E27FC236}">
                          <a16:creationId xmlns:a16="http://schemas.microsoft.com/office/drawing/2014/main" id="{89459C09-7A3C-E64F-9086-5115081DA75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48" name="直線コネクタ 8847">
                        <a:extLst>
                          <a:ext uri="{FF2B5EF4-FFF2-40B4-BE49-F238E27FC236}">
                            <a16:creationId xmlns:a16="http://schemas.microsoft.com/office/drawing/2014/main" id="{78ED472C-D60C-DF02-04EC-9627AC7ACD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9" name="直線コネクタ 8848">
                        <a:extLst>
                          <a:ext uri="{FF2B5EF4-FFF2-40B4-BE49-F238E27FC236}">
                            <a16:creationId xmlns:a16="http://schemas.microsoft.com/office/drawing/2014/main" id="{6214CB6C-FED5-F00F-8963-1A92D04DB4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0" name="直線コネクタ 8849">
                        <a:extLst>
                          <a:ext uri="{FF2B5EF4-FFF2-40B4-BE49-F238E27FC236}">
                            <a16:creationId xmlns:a16="http://schemas.microsoft.com/office/drawing/2014/main" id="{1EB10994-8C2F-632C-C997-243BE9CB41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1" name="直線コネクタ 8850">
                        <a:extLst>
                          <a:ext uri="{FF2B5EF4-FFF2-40B4-BE49-F238E27FC236}">
                            <a16:creationId xmlns:a16="http://schemas.microsoft.com/office/drawing/2014/main" id="{539292E1-5F37-F747-9E15-955A7CADDA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2" name="直線コネクタ 8851">
                        <a:extLst>
                          <a:ext uri="{FF2B5EF4-FFF2-40B4-BE49-F238E27FC236}">
                            <a16:creationId xmlns:a16="http://schemas.microsoft.com/office/drawing/2014/main" id="{3D84080B-6797-3339-CC5D-F662666382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3" name="直線コネクタ 8852">
                        <a:extLst>
                          <a:ext uri="{FF2B5EF4-FFF2-40B4-BE49-F238E27FC236}">
                            <a16:creationId xmlns:a16="http://schemas.microsoft.com/office/drawing/2014/main" id="{23E18ACF-67C2-2B4E-E63B-197B4FA7EFA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4" name="直線コネクタ 8853">
                        <a:extLst>
                          <a:ext uri="{FF2B5EF4-FFF2-40B4-BE49-F238E27FC236}">
                            <a16:creationId xmlns:a16="http://schemas.microsoft.com/office/drawing/2014/main" id="{EE0E3259-9C73-0905-6D64-74787637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5" name="直線コネクタ 8854">
                        <a:extLst>
                          <a:ext uri="{FF2B5EF4-FFF2-40B4-BE49-F238E27FC236}">
                            <a16:creationId xmlns:a16="http://schemas.microsoft.com/office/drawing/2014/main" id="{5B8E7AB6-B96D-5B13-BDCC-EE82AFA574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6" name="直線コネクタ 8855">
                        <a:extLst>
                          <a:ext uri="{FF2B5EF4-FFF2-40B4-BE49-F238E27FC236}">
                            <a16:creationId xmlns:a16="http://schemas.microsoft.com/office/drawing/2014/main" id="{2D5E0B57-E918-CC15-D4D5-5DD6127D7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7" name="直線コネクタ 8856">
                        <a:extLst>
                          <a:ext uri="{FF2B5EF4-FFF2-40B4-BE49-F238E27FC236}">
                            <a16:creationId xmlns:a16="http://schemas.microsoft.com/office/drawing/2014/main" id="{E2F244C7-F2D0-B65D-FB43-03F150792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8" name="直線コネクタ 8857">
                        <a:extLst>
                          <a:ext uri="{FF2B5EF4-FFF2-40B4-BE49-F238E27FC236}">
                            <a16:creationId xmlns:a16="http://schemas.microsoft.com/office/drawing/2014/main" id="{A8A93985-585A-4381-3389-71CBBBDFBD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59" name="直線コネクタ 8858">
                        <a:extLst>
                          <a:ext uri="{FF2B5EF4-FFF2-40B4-BE49-F238E27FC236}">
                            <a16:creationId xmlns:a16="http://schemas.microsoft.com/office/drawing/2014/main" id="{1CC6B0D1-EC0E-F39C-8F82-4147B1E6EB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0" name="直線コネクタ 8859">
                        <a:extLst>
                          <a:ext uri="{FF2B5EF4-FFF2-40B4-BE49-F238E27FC236}">
                            <a16:creationId xmlns:a16="http://schemas.microsoft.com/office/drawing/2014/main" id="{992E7653-6BF8-3DEB-6599-17A9936DDD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1" name="直線コネクタ 8860">
                        <a:extLst>
                          <a:ext uri="{FF2B5EF4-FFF2-40B4-BE49-F238E27FC236}">
                            <a16:creationId xmlns:a16="http://schemas.microsoft.com/office/drawing/2014/main" id="{95177E8B-78CC-43D2-EE1F-0D5D6211A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2" name="直線コネクタ 8861">
                        <a:extLst>
                          <a:ext uri="{FF2B5EF4-FFF2-40B4-BE49-F238E27FC236}">
                            <a16:creationId xmlns:a16="http://schemas.microsoft.com/office/drawing/2014/main" id="{25B3D489-2034-451C-2A82-C01487B49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63" name="直線コネクタ 8862">
                        <a:extLst>
                          <a:ext uri="{FF2B5EF4-FFF2-40B4-BE49-F238E27FC236}">
                            <a16:creationId xmlns:a16="http://schemas.microsoft.com/office/drawing/2014/main" id="{D6A0701B-8664-5828-AAD1-11E3CB6815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831" name="グループ化 8830">
                      <a:extLst>
                        <a:ext uri="{FF2B5EF4-FFF2-40B4-BE49-F238E27FC236}">
                          <a16:creationId xmlns:a16="http://schemas.microsoft.com/office/drawing/2014/main" id="{23918759-A4DA-DF69-D5F3-43809C179BE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32" name="直線コネクタ 8831">
                        <a:extLst>
                          <a:ext uri="{FF2B5EF4-FFF2-40B4-BE49-F238E27FC236}">
                            <a16:creationId xmlns:a16="http://schemas.microsoft.com/office/drawing/2014/main" id="{9AC5E2F3-6A3F-3E0D-323A-400E367F1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3" name="直線コネクタ 8832">
                        <a:extLst>
                          <a:ext uri="{FF2B5EF4-FFF2-40B4-BE49-F238E27FC236}">
                            <a16:creationId xmlns:a16="http://schemas.microsoft.com/office/drawing/2014/main" id="{9B887248-C3E5-423F-5B4F-00F9D52CBE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4" name="直線コネクタ 8833">
                        <a:extLst>
                          <a:ext uri="{FF2B5EF4-FFF2-40B4-BE49-F238E27FC236}">
                            <a16:creationId xmlns:a16="http://schemas.microsoft.com/office/drawing/2014/main" id="{F2A5C099-15E5-15BB-52D0-202DCF538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5" name="直線コネクタ 8834">
                        <a:extLst>
                          <a:ext uri="{FF2B5EF4-FFF2-40B4-BE49-F238E27FC236}">
                            <a16:creationId xmlns:a16="http://schemas.microsoft.com/office/drawing/2014/main" id="{5CA394DB-F8B3-FCDB-DD94-55408071D1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6" name="直線コネクタ 8835">
                        <a:extLst>
                          <a:ext uri="{FF2B5EF4-FFF2-40B4-BE49-F238E27FC236}">
                            <a16:creationId xmlns:a16="http://schemas.microsoft.com/office/drawing/2014/main" id="{A8B7C290-C03C-B28E-EAD2-CD375BFF9D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7" name="直線コネクタ 8836">
                        <a:extLst>
                          <a:ext uri="{FF2B5EF4-FFF2-40B4-BE49-F238E27FC236}">
                            <a16:creationId xmlns:a16="http://schemas.microsoft.com/office/drawing/2014/main" id="{9CC27367-42F0-2700-910E-0522B4637D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8" name="直線コネクタ 8837">
                        <a:extLst>
                          <a:ext uri="{FF2B5EF4-FFF2-40B4-BE49-F238E27FC236}">
                            <a16:creationId xmlns:a16="http://schemas.microsoft.com/office/drawing/2014/main" id="{5572BB47-CCA4-FCF2-444A-D52E242E9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39" name="直線コネクタ 8838">
                        <a:extLst>
                          <a:ext uri="{FF2B5EF4-FFF2-40B4-BE49-F238E27FC236}">
                            <a16:creationId xmlns:a16="http://schemas.microsoft.com/office/drawing/2014/main" id="{E840AC5C-4E48-0AC6-0854-A9D16801A9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0" name="直線コネクタ 8839">
                        <a:extLst>
                          <a:ext uri="{FF2B5EF4-FFF2-40B4-BE49-F238E27FC236}">
                            <a16:creationId xmlns:a16="http://schemas.microsoft.com/office/drawing/2014/main" id="{F661D337-A568-8D08-29BE-E44C84101F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1" name="直線コネクタ 8840">
                        <a:extLst>
                          <a:ext uri="{FF2B5EF4-FFF2-40B4-BE49-F238E27FC236}">
                            <a16:creationId xmlns:a16="http://schemas.microsoft.com/office/drawing/2014/main" id="{8EBCA014-9B09-505D-DAB4-33928601BA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2" name="直線コネクタ 8841">
                        <a:extLst>
                          <a:ext uri="{FF2B5EF4-FFF2-40B4-BE49-F238E27FC236}">
                            <a16:creationId xmlns:a16="http://schemas.microsoft.com/office/drawing/2014/main" id="{3BE40EF2-8A99-3DA7-96BF-A64084D570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3" name="直線コネクタ 8842">
                        <a:extLst>
                          <a:ext uri="{FF2B5EF4-FFF2-40B4-BE49-F238E27FC236}">
                            <a16:creationId xmlns:a16="http://schemas.microsoft.com/office/drawing/2014/main" id="{A697AE32-A21B-88CD-CDF3-53E66649C1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4" name="直線コネクタ 8843">
                        <a:extLst>
                          <a:ext uri="{FF2B5EF4-FFF2-40B4-BE49-F238E27FC236}">
                            <a16:creationId xmlns:a16="http://schemas.microsoft.com/office/drawing/2014/main" id="{2C6BDB53-1A16-49F9-6653-1CB32350B9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5" name="直線コネクタ 8844">
                        <a:extLst>
                          <a:ext uri="{FF2B5EF4-FFF2-40B4-BE49-F238E27FC236}">
                            <a16:creationId xmlns:a16="http://schemas.microsoft.com/office/drawing/2014/main" id="{1E00CD91-479C-87DA-0DA1-AA4FA5863F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6" name="直線コネクタ 8845">
                        <a:extLst>
                          <a:ext uri="{FF2B5EF4-FFF2-40B4-BE49-F238E27FC236}">
                            <a16:creationId xmlns:a16="http://schemas.microsoft.com/office/drawing/2014/main" id="{0E9531E0-FE10-7EB6-C36F-300A2D921A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47" name="直線コネクタ 8846">
                        <a:extLst>
                          <a:ext uri="{FF2B5EF4-FFF2-40B4-BE49-F238E27FC236}">
                            <a16:creationId xmlns:a16="http://schemas.microsoft.com/office/drawing/2014/main" id="{F006AB3E-0933-90AE-A371-4731A7DE22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6" name="グループ化 8725">
                    <a:extLst>
                      <a:ext uri="{FF2B5EF4-FFF2-40B4-BE49-F238E27FC236}">
                        <a16:creationId xmlns:a16="http://schemas.microsoft.com/office/drawing/2014/main" id="{CE74ACE4-9DDB-C279-0926-0816D2479D6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96" name="グループ化 8795">
                      <a:extLst>
                        <a:ext uri="{FF2B5EF4-FFF2-40B4-BE49-F238E27FC236}">
                          <a16:creationId xmlns:a16="http://schemas.microsoft.com/office/drawing/2014/main" id="{F121DBF7-A36A-C50F-1891-80F5B64ABF6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814" name="直線コネクタ 8813">
                        <a:extLst>
                          <a:ext uri="{FF2B5EF4-FFF2-40B4-BE49-F238E27FC236}">
                            <a16:creationId xmlns:a16="http://schemas.microsoft.com/office/drawing/2014/main" id="{4076CB71-B648-B756-8E72-1E4BF6E63C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5" name="直線コネクタ 8814">
                        <a:extLst>
                          <a:ext uri="{FF2B5EF4-FFF2-40B4-BE49-F238E27FC236}">
                            <a16:creationId xmlns:a16="http://schemas.microsoft.com/office/drawing/2014/main" id="{DC17CEF7-6756-14ED-66E3-4488618F30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6" name="直線コネクタ 8815">
                        <a:extLst>
                          <a:ext uri="{FF2B5EF4-FFF2-40B4-BE49-F238E27FC236}">
                            <a16:creationId xmlns:a16="http://schemas.microsoft.com/office/drawing/2014/main" id="{75312785-533E-A33E-97B6-C9ED9465E4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7" name="直線コネクタ 8816">
                        <a:extLst>
                          <a:ext uri="{FF2B5EF4-FFF2-40B4-BE49-F238E27FC236}">
                            <a16:creationId xmlns:a16="http://schemas.microsoft.com/office/drawing/2014/main" id="{BB1757D3-A4DE-1FC2-B2B4-B937DB8CA6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8" name="直線コネクタ 8817">
                        <a:extLst>
                          <a:ext uri="{FF2B5EF4-FFF2-40B4-BE49-F238E27FC236}">
                            <a16:creationId xmlns:a16="http://schemas.microsoft.com/office/drawing/2014/main" id="{AEEC3432-B933-01BE-86E0-62D720F3D7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9" name="直線コネクタ 8818">
                        <a:extLst>
                          <a:ext uri="{FF2B5EF4-FFF2-40B4-BE49-F238E27FC236}">
                            <a16:creationId xmlns:a16="http://schemas.microsoft.com/office/drawing/2014/main" id="{F776AD8C-FB99-20E3-5828-EF11DE7E32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0" name="直線コネクタ 8819">
                        <a:extLst>
                          <a:ext uri="{FF2B5EF4-FFF2-40B4-BE49-F238E27FC236}">
                            <a16:creationId xmlns:a16="http://schemas.microsoft.com/office/drawing/2014/main" id="{DA0B9648-917C-0F2D-324E-07A8E6E10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1" name="直線コネクタ 8820">
                        <a:extLst>
                          <a:ext uri="{FF2B5EF4-FFF2-40B4-BE49-F238E27FC236}">
                            <a16:creationId xmlns:a16="http://schemas.microsoft.com/office/drawing/2014/main" id="{BC48C7CA-DD47-4FF1-4541-4B0860D6CF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2" name="直線コネクタ 8821">
                        <a:extLst>
                          <a:ext uri="{FF2B5EF4-FFF2-40B4-BE49-F238E27FC236}">
                            <a16:creationId xmlns:a16="http://schemas.microsoft.com/office/drawing/2014/main" id="{536F4C55-ACAB-EDE3-57F9-572BEEE6AE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3" name="直線コネクタ 8822">
                        <a:extLst>
                          <a:ext uri="{FF2B5EF4-FFF2-40B4-BE49-F238E27FC236}">
                            <a16:creationId xmlns:a16="http://schemas.microsoft.com/office/drawing/2014/main" id="{7FB0F3F2-898E-25B9-E689-FA4A786BCA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4" name="直線コネクタ 8823">
                        <a:extLst>
                          <a:ext uri="{FF2B5EF4-FFF2-40B4-BE49-F238E27FC236}">
                            <a16:creationId xmlns:a16="http://schemas.microsoft.com/office/drawing/2014/main" id="{EF68A102-9A99-B409-3494-B1991FBE27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5" name="直線コネクタ 8824">
                        <a:extLst>
                          <a:ext uri="{FF2B5EF4-FFF2-40B4-BE49-F238E27FC236}">
                            <a16:creationId xmlns:a16="http://schemas.microsoft.com/office/drawing/2014/main" id="{36D43434-4D16-5E1E-1A2B-731E055F61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6" name="直線コネクタ 8825">
                        <a:extLst>
                          <a:ext uri="{FF2B5EF4-FFF2-40B4-BE49-F238E27FC236}">
                            <a16:creationId xmlns:a16="http://schemas.microsoft.com/office/drawing/2014/main" id="{5FF47250-23CD-47E2-4AC5-CF7E13BCE3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7" name="直線コネクタ 8826">
                        <a:extLst>
                          <a:ext uri="{FF2B5EF4-FFF2-40B4-BE49-F238E27FC236}">
                            <a16:creationId xmlns:a16="http://schemas.microsoft.com/office/drawing/2014/main" id="{577A494B-0257-7FAC-2081-6FFD3F1022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8" name="直線コネクタ 8827">
                        <a:extLst>
                          <a:ext uri="{FF2B5EF4-FFF2-40B4-BE49-F238E27FC236}">
                            <a16:creationId xmlns:a16="http://schemas.microsoft.com/office/drawing/2014/main" id="{39067266-27F7-56CF-C12B-416D961D9E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29" name="直線コネクタ 8828">
                        <a:extLst>
                          <a:ext uri="{FF2B5EF4-FFF2-40B4-BE49-F238E27FC236}">
                            <a16:creationId xmlns:a16="http://schemas.microsoft.com/office/drawing/2014/main" id="{07F46AE0-31DA-8240-AE2F-5C069114B8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97" name="グループ化 8796">
                      <a:extLst>
                        <a:ext uri="{FF2B5EF4-FFF2-40B4-BE49-F238E27FC236}">
                          <a16:creationId xmlns:a16="http://schemas.microsoft.com/office/drawing/2014/main" id="{F4FEF543-588F-9589-678D-076DE61F1C3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98" name="直線コネクタ 8797">
                        <a:extLst>
                          <a:ext uri="{FF2B5EF4-FFF2-40B4-BE49-F238E27FC236}">
                            <a16:creationId xmlns:a16="http://schemas.microsoft.com/office/drawing/2014/main" id="{081E89B5-7BEB-0814-D0A3-EAD23A2A23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9" name="直線コネクタ 8798">
                        <a:extLst>
                          <a:ext uri="{FF2B5EF4-FFF2-40B4-BE49-F238E27FC236}">
                            <a16:creationId xmlns:a16="http://schemas.microsoft.com/office/drawing/2014/main" id="{908FF29E-079E-7725-0C7F-CCB733EF55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0" name="直線コネクタ 8799">
                        <a:extLst>
                          <a:ext uri="{FF2B5EF4-FFF2-40B4-BE49-F238E27FC236}">
                            <a16:creationId xmlns:a16="http://schemas.microsoft.com/office/drawing/2014/main" id="{E4C4B740-682B-8716-383B-C0D8A5DE6C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1" name="直線コネクタ 8800">
                        <a:extLst>
                          <a:ext uri="{FF2B5EF4-FFF2-40B4-BE49-F238E27FC236}">
                            <a16:creationId xmlns:a16="http://schemas.microsoft.com/office/drawing/2014/main" id="{7B36440D-C983-E156-8D65-4ABEA56A5C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2" name="直線コネクタ 8801">
                        <a:extLst>
                          <a:ext uri="{FF2B5EF4-FFF2-40B4-BE49-F238E27FC236}">
                            <a16:creationId xmlns:a16="http://schemas.microsoft.com/office/drawing/2014/main" id="{E445167D-C6C5-CC9D-E857-D25C3A02A8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3" name="直線コネクタ 8802">
                        <a:extLst>
                          <a:ext uri="{FF2B5EF4-FFF2-40B4-BE49-F238E27FC236}">
                            <a16:creationId xmlns:a16="http://schemas.microsoft.com/office/drawing/2014/main" id="{F81E5827-B1CC-7986-41B6-CD4D50D6BA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4" name="直線コネクタ 8803">
                        <a:extLst>
                          <a:ext uri="{FF2B5EF4-FFF2-40B4-BE49-F238E27FC236}">
                            <a16:creationId xmlns:a16="http://schemas.microsoft.com/office/drawing/2014/main" id="{1EA09E98-D314-917E-4127-0232D99B0A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5" name="直線コネクタ 8804">
                        <a:extLst>
                          <a:ext uri="{FF2B5EF4-FFF2-40B4-BE49-F238E27FC236}">
                            <a16:creationId xmlns:a16="http://schemas.microsoft.com/office/drawing/2014/main" id="{9EE88493-C4ED-CB4C-A27D-A4DC3F4BA8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6" name="直線コネクタ 8805">
                        <a:extLst>
                          <a:ext uri="{FF2B5EF4-FFF2-40B4-BE49-F238E27FC236}">
                            <a16:creationId xmlns:a16="http://schemas.microsoft.com/office/drawing/2014/main" id="{05EE4958-909A-5A40-E43E-31AA9CB83D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7" name="直線コネクタ 8806">
                        <a:extLst>
                          <a:ext uri="{FF2B5EF4-FFF2-40B4-BE49-F238E27FC236}">
                            <a16:creationId xmlns:a16="http://schemas.microsoft.com/office/drawing/2014/main" id="{47E9079F-C5C7-2560-D950-11484C857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8" name="直線コネクタ 8807">
                        <a:extLst>
                          <a:ext uri="{FF2B5EF4-FFF2-40B4-BE49-F238E27FC236}">
                            <a16:creationId xmlns:a16="http://schemas.microsoft.com/office/drawing/2014/main" id="{A0319A5B-C9C2-D3E3-4DCF-69CA896817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09" name="直線コネクタ 8808">
                        <a:extLst>
                          <a:ext uri="{FF2B5EF4-FFF2-40B4-BE49-F238E27FC236}">
                            <a16:creationId xmlns:a16="http://schemas.microsoft.com/office/drawing/2014/main" id="{63F68CC1-C8ED-B0AF-669D-294877450F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0" name="直線コネクタ 8809">
                        <a:extLst>
                          <a:ext uri="{FF2B5EF4-FFF2-40B4-BE49-F238E27FC236}">
                            <a16:creationId xmlns:a16="http://schemas.microsoft.com/office/drawing/2014/main" id="{C5682528-BB3E-AE2C-201A-AF18CA5D95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1" name="直線コネクタ 8810">
                        <a:extLst>
                          <a:ext uri="{FF2B5EF4-FFF2-40B4-BE49-F238E27FC236}">
                            <a16:creationId xmlns:a16="http://schemas.microsoft.com/office/drawing/2014/main" id="{1C34BBD7-E1B5-49FB-1352-E2EE3EBAC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2" name="直線コネクタ 8811">
                        <a:extLst>
                          <a:ext uri="{FF2B5EF4-FFF2-40B4-BE49-F238E27FC236}">
                            <a16:creationId xmlns:a16="http://schemas.microsoft.com/office/drawing/2014/main" id="{5E38D040-27E1-D492-9BEA-513DB74A8F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813" name="直線コネクタ 8812">
                        <a:extLst>
                          <a:ext uri="{FF2B5EF4-FFF2-40B4-BE49-F238E27FC236}">
                            <a16:creationId xmlns:a16="http://schemas.microsoft.com/office/drawing/2014/main" id="{91CA3053-A905-3864-1BA3-5AA814CA545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7" name="グループ化 8726">
                    <a:extLst>
                      <a:ext uri="{FF2B5EF4-FFF2-40B4-BE49-F238E27FC236}">
                        <a16:creationId xmlns:a16="http://schemas.microsoft.com/office/drawing/2014/main" id="{A098C278-A3E7-023C-F1B2-46375ED7A04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762" name="グループ化 8761">
                      <a:extLst>
                        <a:ext uri="{FF2B5EF4-FFF2-40B4-BE49-F238E27FC236}">
                          <a16:creationId xmlns:a16="http://schemas.microsoft.com/office/drawing/2014/main" id="{762F3FFA-3110-1706-4A65-9E0AD4866BF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80" name="直線コネクタ 8779">
                        <a:extLst>
                          <a:ext uri="{FF2B5EF4-FFF2-40B4-BE49-F238E27FC236}">
                            <a16:creationId xmlns:a16="http://schemas.microsoft.com/office/drawing/2014/main" id="{A5ACAAA1-06BE-852F-21B8-BDEF3A368F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1" name="直線コネクタ 8780">
                        <a:extLst>
                          <a:ext uri="{FF2B5EF4-FFF2-40B4-BE49-F238E27FC236}">
                            <a16:creationId xmlns:a16="http://schemas.microsoft.com/office/drawing/2014/main" id="{C2EFFD05-F712-133C-0644-CFE8999C85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2" name="直線コネクタ 8781">
                        <a:extLst>
                          <a:ext uri="{FF2B5EF4-FFF2-40B4-BE49-F238E27FC236}">
                            <a16:creationId xmlns:a16="http://schemas.microsoft.com/office/drawing/2014/main" id="{EFE4C2AC-618B-24DE-9F17-AA1D6CDF15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3" name="直線コネクタ 8782">
                        <a:extLst>
                          <a:ext uri="{FF2B5EF4-FFF2-40B4-BE49-F238E27FC236}">
                            <a16:creationId xmlns:a16="http://schemas.microsoft.com/office/drawing/2014/main" id="{F8C59D73-8884-B050-E7B3-B7BD55921D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4" name="直線コネクタ 8783">
                        <a:extLst>
                          <a:ext uri="{FF2B5EF4-FFF2-40B4-BE49-F238E27FC236}">
                            <a16:creationId xmlns:a16="http://schemas.microsoft.com/office/drawing/2014/main" id="{8625D623-3B45-0D9A-20BC-DF67B1DBD9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5" name="直線コネクタ 8784">
                        <a:extLst>
                          <a:ext uri="{FF2B5EF4-FFF2-40B4-BE49-F238E27FC236}">
                            <a16:creationId xmlns:a16="http://schemas.microsoft.com/office/drawing/2014/main" id="{FF7766B2-993A-CCF0-86CC-35AB506B3A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6" name="直線コネクタ 8785">
                        <a:extLst>
                          <a:ext uri="{FF2B5EF4-FFF2-40B4-BE49-F238E27FC236}">
                            <a16:creationId xmlns:a16="http://schemas.microsoft.com/office/drawing/2014/main" id="{BF65353D-A0F0-9E3C-3322-5CCBE5527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7" name="直線コネクタ 8786">
                        <a:extLst>
                          <a:ext uri="{FF2B5EF4-FFF2-40B4-BE49-F238E27FC236}">
                            <a16:creationId xmlns:a16="http://schemas.microsoft.com/office/drawing/2014/main" id="{DF81F99B-1983-39C7-173E-57247B3BE4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8" name="直線コネクタ 8787">
                        <a:extLst>
                          <a:ext uri="{FF2B5EF4-FFF2-40B4-BE49-F238E27FC236}">
                            <a16:creationId xmlns:a16="http://schemas.microsoft.com/office/drawing/2014/main" id="{2A2CF06B-104A-2FE4-B2E2-851C3B3D1B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89" name="直線コネクタ 8788">
                        <a:extLst>
                          <a:ext uri="{FF2B5EF4-FFF2-40B4-BE49-F238E27FC236}">
                            <a16:creationId xmlns:a16="http://schemas.microsoft.com/office/drawing/2014/main" id="{C03705F0-F7EB-4B95-931F-D4892C1321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0" name="直線コネクタ 8789">
                        <a:extLst>
                          <a:ext uri="{FF2B5EF4-FFF2-40B4-BE49-F238E27FC236}">
                            <a16:creationId xmlns:a16="http://schemas.microsoft.com/office/drawing/2014/main" id="{C2A4D476-2603-CB68-31BA-6B7EA0EB83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1" name="直線コネクタ 8790">
                        <a:extLst>
                          <a:ext uri="{FF2B5EF4-FFF2-40B4-BE49-F238E27FC236}">
                            <a16:creationId xmlns:a16="http://schemas.microsoft.com/office/drawing/2014/main" id="{493F43D9-A9FD-4F72-0A8C-300F3A42CB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2" name="直線コネクタ 8791">
                        <a:extLst>
                          <a:ext uri="{FF2B5EF4-FFF2-40B4-BE49-F238E27FC236}">
                            <a16:creationId xmlns:a16="http://schemas.microsoft.com/office/drawing/2014/main" id="{B0B0EB3D-3289-D45C-325C-798E799CD2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3" name="直線コネクタ 8792">
                        <a:extLst>
                          <a:ext uri="{FF2B5EF4-FFF2-40B4-BE49-F238E27FC236}">
                            <a16:creationId xmlns:a16="http://schemas.microsoft.com/office/drawing/2014/main" id="{A86F6E24-E062-DCF7-2A19-249EB073F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4" name="直線コネクタ 8793">
                        <a:extLst>
                          <a:ext uri="{FF2B5EF4-FFF2-40B4-BE49-F238E27FC236}">
                            <a16:creationId xmlns:a16="http://schemas.microsoft.com/office/drawing/2014/main" id="{CB845551-F2FB-4F96-EFBF-B7C6DEB019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95" name="直線コネクタ 8794">
                        <a:extLst>
                          <a:ext uri="{FF2B5EF4-FFF2-40B4-BE49-F238E27FC236}">
                            <a16:creationId xmlns:a16="http://schemas.microsoft.com/office/drawing/2014/main" id="{650C5D97-18DC-05ED-2DFB-711B6A13C6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763" name="グループ化 8762">
                      <a:extLst>
                        <a:ext uri="{FF2B5EF4-FFF2-40B4-BE49-F238E27FC236}">
                          <a16:creationId xmlns:a16="http://schemas.microsoft.com/office/drawing/2014/main" id="{76F94BCE-8DD3-FF89-1931-2FAC12C908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764" name="直線コネクタ 8763">
                        <a:extLst>
                          <a:ext uri="{FF2B5EF4-FFF2-40B4-BE49-F238E27FC236}">
                            <a16:creationId xmlns:a16="http://schemas.microsoft.com/office/drawing/2014/main" id="{150E422E-DA8C-A876-29A9-DDA8884CFE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5" name="直線コネクタ 8764">
                        <a:extLst>
                          <a:ext uri="{FF2B5EF4-FFF2-40B4-BE49-F238E27FC236}">
                            <a16:creationId xmlns:a16="http://schemas.microsoft.com/office/drawing/2014/main" id="{9BA0A750-099E-4130-DEE9-44B583E216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6" name="直線コネクタ 8765">
                        <a:extLst>
                          <a:ext uri="{FF2B5EF4-FFF2-40B4-BE49-F238E27FC236}">
                            <a16:creationId xmlns:a16="http://schemas.microsoft.com/office/drawing/2014/main" id="{E9BCD91B-FD50-37A6-B616-26A47896A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7" name="直線コネクタ 8766">
                        <a:extLst>
                          <a:ext uri="{FF2B5EF4-FFF2-40B4-BE49-F238E27FC236}">
                            <a16:creationId xmlns:a16="http://schemas.microsoft.com/office/drawing/2014/main" id="{3D05C50F-A692-D211-C2EC-C4B2C1A88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8" name="直線コネクタ 8767">
                        <a:extLst>
                          <a:ext uri="{FF2B5EF4-FFF2-40B4-BE49-F238E27FC236}">
                            <a16:creationId xmlns:a16="http://schemas.microsoft.com/office/drawing/2014/main" id="{917827FB-43F5-CE59-B087-1A70ABD7427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69" name="直線コネクタ 8768">
                        <a:extLst>
                          <a:ext uri="{FF2B5EF4-FFF2-40B4-BE49-F238E27FC236}">
                            <a16:creationId xmlns:a16="http://schemas.microsoft.com/office/drawing/2014/main" id="{BD37A89C-9804-529C-7F03-F338FA8E7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0" name="直線コネクタ 8769">
                        <a:extLst>
                          <a:ext uri="{FF2B5EF4-FFF2-40B4-BE49-F238E27FC236}">
                            <a16:creationId xmlns:a16="http://schemas.microsoft.com/office/drawing/2014/main" id="{6280AD4B-775E-1580-CD91-6AC2E8FF81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1" name="直線コネクタ 8770">
                        <a:extLst>
                          <a:ext uri="{FF2B5EF4-FFF2-40B4-BE49-F238E27FC236}">
                            <a16:creationId xmlns:a16="http://schemas.microsoft.com/office/drawing/2014/main" id="{0819A509-1103-A0B6-7B51-490A44642D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2" name="直線コネクタ 8771">
                        <a:extLst>
                          <a:ext uri="{FF2B5EF4-FFF2-40B4-BE49-F238E27FC236}">
                            <a16:creationId xmlns:a16="http://schemas.microsoft.com/office/drawing/2014/main" id="{18221F9A-F62E-44A7-89D5-7465960D27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3" name="直線コネクタ 8772">
                        <a:extLst>
                          <a:ext uri="{FF2B5EF4-FFF2-40B4-BE49-F238E27FC236}">
                            <a16:creationId xmlns:a16="http://schemas.microsoft.com/office/drawing/2014/main" id="{B312A1E7-4166-D3F6-FD3B-6CFEAAF9A7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4" name="直線コネクタ 8773">
                        <a:extLst>
                          <a:ext uri="{FF2B5EF4-FFF2-40B4-BE49-F238E27FC236}">
                            <a16:creationId xmlns:a16="http://schemas.microsoft.com/office/drawing/2014/main" id="{45CA4D13-5837-CE98-E028-988249CFD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5" name="直線コネクタ 8774">
                        <a:extLst>
                          <a:ext uri="{FF2B5EF4-FFF2-40B4-BE49-F238E27FC236}">
                            <a16:creationId xmlns:a16="http://schemas.microsoft.com/office/drawing/2014/main" id="{8BCCEA4F-34BF-438B-3B7A-DEDFBE51F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6" name="直線コネクタ 8775">
                        <a:extLst>
                          <a:ext uri="{FF2B5EF4-FFF2-40B4-BE49-F238E27FC236}">
                            <a16:creationId xmlns:a16="http://schemas.microsoft.com/office/drawing/2014/main" id="{B800D69E-6A5E-4531-C4D1-DCB526082D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7" name="直線コネクタ 8776">
                        <a:extLst>
                          <a:ext uri="{FF2B5EF4-FFF2-40B4-BE49-F238E27FC236}">
                            <a16:creationId xmlns:a16="http://schemas.microsoft.com/office/drawing/2014/main" id="{308AC87B-9B1B-E1C8-DDDB-D431245A0C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8" name="直線コネクタ 8777">
                        <a:extLst>
                          <a:ext uri="{FF2B5EF4-FFF2-40B4-BE49-F238E27FC236}">
                            <a16:creationId xmlns:a16="http://schemas.microsoft.com/office/drawing/2014/main" id="{E8C199F9-99CA-20BA-9B20-C22D75BE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779" name="直線コネクタ 8778">
                        <a:extLst>
                          <a:ext uri="{FF2B5EF4-FFF2-40B4-BE49-F238E27FC236}">
                            <a16:creationId xmlns:a16="http://schemas.microsoft.com/office/drawing/2014/main" id="{E0E397C5-19C3-9407-E17D-DAAC47E3F4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728" name="グループ化 8727">
                    <a:extLst>
                      <a:ext uri="{FF2B5EF4-FFF2-40B4-BE49-F238E27FC236}">
                        <a16:creationId xmlns:a16="http://schemas.microsoft.com/office/drawing/2014/main" id="{23A60AA2-68D2-EB1F-F5A8-1D9EBF69356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46" name="直線コネクタ 8745">
                      <a:extLst>
                        <a:ext uri="{FF2B5EF4-FFF2-40B4-BE49-F238E27FC236}">
                          <a16:creationId xmlns:a16="http://schemas.microsoft.com/office/drawing/2014/main" id="{66D93781-0235-23E8-6106-E07E797FDF8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7" name="直線コネクタ 8746">
                      <a:extLst>
                        <a:ext uri="{FF2B5EF4-FFF2-40B4-BE49-F238E27FC236}">
                          <a16:creationId xmlns:a16="http://schemas.microsoft.com/office/drawing/2014/main" id="{A63D331D-3A51-ACA9-0644-A80EF29D70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8" name="直線コネクタ 8747">
                      <a:extLst>
                        <a:ext uri="{FF2B5EF4-FFF2-40B4-BE49-F238E27FC236}">
                          <a16:creationId xmlns:a16="http://schemas.microsoft.com/office/drawing/2014/main" id="{CD4D3A2E-9811-812E-2343-916903E4BC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9" name="直線コネクタ 8748">
                      <a:extLst>
                        <a:ext uri="{FF2B5EF4-FFF2-40B4-BE49-F238E27FC236}">
                          <a16:creationId xmlns:a16="http://schemas.microsoft.com/office/drawing/2014/main" id="{71EDB6FF-0EC9-C4F5-44D0-927CC945BF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0" name="直線コネクタ 8749">
                      <a:extLst>
                        <a:ext uri="{FF2B5EF4-FFF2-40B4-BE49-F238E27FC236}">
                          <a16:creationId xmlns:a16="http://schemas.microsoft.com/office/drawing/2014/main" id="{F5FD1F3D-953E-018B-874B-1CD2658942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1" name="直線コネクタ 8750">
                      <a:extLst>
                        <a:ext uri="{FF2B5EF4-FFF2-40B4-BE49-F238E27FC236}">
                          <a16:creationId xmlns:a16="http://schemas.microsoft.com/office/drawing/2014/main" id="{A9D6D052-AE38-4766-9355-452221B433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2" name="直線コネクタ 8751">
                      <a:extLst>
                        <a:ext uri="{FF2B5EF4-FFF2-40B4-BE49-F238E27FC236}">
                          <a16:creationId xmlns:a16="http://schemas.microsoft.com/office/drawing/2014/main" id="{8A876E28-3A77-49CB-9CB8-D94633AD37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3" name="直線コネクタ 8752">
                      <a:extLst>
                        <a:ext uri="{FF2B5EF4-FFF2-40B4-BE49-F238E27FC236}">
                          <a16:creationId xmlns:a16="http://schemas.microsoft.com/office/drawing/2014/main" id="{B0491100-BD7D-973E-05A3-555E62CD4CA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4" name="直線コネクタ 8753">
                      <a:extLst>
                        <a:ext uri="{FF2B5EF4-FFF2-40B4-BE49-F238E27FC236}">
                          <a16:creationId xmlns:a16="http://schemas.microsoft.com/office/drawing/2014/main" id="{63CE76E6-3E09-3126-9FBA-0B5B6C4FFED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5" name="直線コネクタ 8754">
                      <a:extLst>
                        <a:ext uri="{FF2B5EF4-FFF2-40B4-BE49-F238E27FC236}">
                          <a16:creationId xmlns:a16="http://schemas.microsoft.com/office/drawing/2014/main" id="{38F8A34A-BD43-20E8-6DEE-612D3F0343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6" name="直線コネクタ 8755">
                      <a:extLst>
                        <a:ext uri="{FF2B5EF4-FFF2-40B4-BE49-F238E27FC236}">
                          <a16:creationId xmlns:a16="http://schemas.microsoft.com/office/drawing/2014/main" id="{4226EFD9-339F-A436-381B-116F053EB30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7" name="直線コネクタ 8756">
                      <a:extLst>
                        <a:ext uri="{FF2B5EF4-FFF2-40B4-BE49-F238E27FC236}">
                          <a16:creationId xmlns:a16="http://schemas.microsoft.com/office/drawing/2014/main" id="{0B6D6203-A40B-3A9B-17CA-2241DFCB6D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8" name="直線コネクタ 8757">
                      <a:extLst>
                        <a:ext uri="{FF2B5EF4-FFF2-40B4-BE49-F238E27FC236}">
                          <a16:creationId xmlns:a16="http://schemas.microsoft.com/office/drawing/2014/main" id="{5C0BA134-51E3-469A-62E0-9F8479B939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59" name="直線コネクタ 8758">
                      <a:extLst>
                        <a:ext uri="{FF2B5EF4-FFF2-40B4-BE49-F238E27FC236}">
                          <a16:creationId xmlns:a16="http://schemas.microsoft.com/office/drawing/2014/main" id="{2F33655A-ED28-0430-A4AC-29BED3C615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0" name="直線コネクタ 8759">
                      <a:extLst>
                        <a:ext uri="{FF2B5EF4-FFF2-40B4-BE49-F238E27FC236}">
                          <a16:creationId xmlns:a16="http://schemas.microsoft.com/office/drawing/2014/main" id="{1EB9F6A7-FDDB-E3F3-A85C-33B3ABFE28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61" name="直線コネクタ 8760">
                      <a:extLst>
                        <a:ext uri="{FF2B5EF4-FFF2-40B4-BE49-F238E27FC236}">
                          <a16:creationId xmlns:a16="http://schemas.microsoft.com/office/drawing/2014/main" id="{E16F110C-E203-88CA-ECB7-8F4AA920B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729" name="グループ化 8728">
                    <a:extLst>
                      <a:ext uri="{FF2B5EF4-FFF2-40B4-BE49-F238E27FC236}">
                        <a16:creationId xmlns:a16="http://schemas.microsoft.com/office/drawing/2014/main" id="{6FB466AF-9463-9EBB-B2E4-EE34C9B7265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730" name="直線コネクタ 8729">
                      <a:extLst>
                        <a:ext uri="{FF2B5EF4-FFF2-40B4-BE49-F238E27FC236}">
                          <a16:creationId xmlns:a16="http://schemas.microsoft.com/office/drawing/2014/main" id="{BA93CF8E-913C-8DF6-6D48-2C2BD7F39A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1" name="直線コネクタ 8730">
                      <a:extLst>
                        <a:ext uri="{FF2B5EF4-FFF2-40B4-BE49-F238E27FC236}">
                          <a16:creationId xmlns:a16="http://schemas.microsoft.com/office/drawing/2014/main" id="{43064672-A374-A46C-8426-2E61C575CE1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2" name="直線コネクタ 8731">
                      <a:extLst>
                        <a:ext uri="{FF2B5EF4-FFF2-40B4-BE49-F238E27FC236}">
                          <a16:creationId xmlns:a16="http://schemas.microsoft.com/office/drawing/2014/main" id="{9DE00B91-D780-6418-C61B-B529D85E35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3" name="直線コネクタ 8732">
                      <a:extLst>
                        <a:ext uri="{FF2B5EF4-FFF2-40B4-BE49-F238E27FC236}">
                          <a16:creationId xmlns:a16="http://schemas.microsoft.com/office/drawing/2014/main" id="{FC85EEFB-C5CF-66D1-B90E-6933449B78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4" name="直線コネクタ 8733">
                      <a:extLst>
                        <a:ext uri="{FF2B5EF4-FFF2-40B4-BE49-F238E27FC236}">
                          <a16:creationId xmlns:a16="http://schemas.microsoft.com/office/drawing/2014/main" id="{05A2F2BF-9E49-1B05-1604-D45AFAD20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5" name="直線コネクタ 8734">
                      <a:extLst>
                        <a:ext uri="{FF2B5EF4-FFF2-40B4-BE49-F238E27FC236}">
                          <a16:creationId xmlns:a16="http://schemas.microsoft.com/office/drawing/2014/main" id="{8EB3D8B3-4C60-7240-D9DC-02AD759EFA8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6" name="直線コネクタ 8735">
                      <a:extLst>
                        <a:ext uri="{FF2B5EF4-FFF2-40B4-BE49-F238E27FC236}">
                          <a16:creationId xmlns:a16="http://schemas.microsoft.com/office/drawing/2014/main" id="{826563EE-543B-021A-F454-92FB511FEE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7" name="直線コネクタ 8736">
                      <a:extLst>
                        <a:ext uri="{FF2B5EF4-FFF2-40B4-BE49-F238E27FC236}">
                          <a16:creationId xmlns:a16="http://schemas.microsoft.com/office/drawing/2014/main" id="{FF4C582F-98D6-22F8-D4AB-4EC93C0ABF6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8" name="直線コネクタ 8737">
                      <a:extLst>
                        <a:ext uri="{FF2B5EF4-FFF2-40B4-BE49-F238E27FC236}">
                          <a16:creationId xmlns:a16="http://schemas.microsoft.com/office/drawing/2014/main" id="{5956B86D-97B1-BF07-75A2-69D9AA9BE9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39" name="直線コネクタ 8738">
                      <a:extLst>
                        <a:ext uri="{FF2B5EF4-FFF2-40B4-BE49-F238E27FC236}">
                          <a16:creationId xmlns:a16="http://schemas.microsoft.com/office/drawing/2014/main" id="{A874CA71-4F03-4207-F2E3-75B89D6987A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0" name="直線コネクタ 8739">
                      <a:extLst>
                        <a:ext uri="{FF2B5EF4-FFF2-40B4-BE49-F238E27FC236}">
                          <a16:creationId xmlns:a16="http://schemas.microsoft.com/office/drawing/2014/main" id="{C5C2C7C8-CEF4-C4B3-4430-8E67D2AE32D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1" name="直線コネクタ 8740">
                      <a:extLst>
                        <a:ext uri="{FF2B5EF4-FFF2-40B4-BE49-F238E27FC236}">
                          <a16:creationId xmlns:a16="http://schemas.microsoft.com/office/drawing/2014/main" id="{CAFA5163-220C-C341-DD30-66632242AC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2" name="直線コネクタ 8741">
                      <a:extLst>
                        <a:ext uri="{FF2B5EF4-FFF2-40B4-BE49-F238E27FC236}">
                          <a16:creationId xmlns:a16="http://schemas.microsoft.com/office/drawing/2014/main" id="{26B621AE-3C7F-E148-7293-06D65B5434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3" name="直線コネクタ 8742">
                      <a:extLst>
                        <a:ext uri="{FF2B5EF4-FFF2-40B4-BE49-F238E27FC236}">
                          <a16:creationId xmlns:a16="http://schemas.microsoft.com/office/drawing/2014/main" id="{D0F3E656-E362-9AA7-1D63-E2A084A6919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4" name="直線コネクタ 8743">
                      <a:extLst>
                        <a:ext uri="{FF2B5EF4-FFF2-40B4-BE49-F238E27FC236}">
                          <a16:creationId xmlns:a16="http://schemas.microsoft.com/office/drawing/2014/main" id="{235B04CF-BAD2-E6BB-E932-344349DDF3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745" name="直線コネクタ 8744">
                      <a:extLst>
                        <a:ext uri="{FF2B5EF4-FFF2-40B4-BE49-F238E27FC236}">
                          <a16:creationId xmlns:a16="http://schemas.microsoft.com/office/drawing/2014/main" id="{BC05ACD9-8236-006A-EBFE-A815CF11F9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696" name="グループ化 8695">
                  <a:extLst>
                    <a:ext uri="{FF2B5EF4-FFF2-40B4-BE49-F238E27FC236}">
                      <a16:creationId xmlns:a16="http://schemas.microsoft.com/office/drawing/2014/main" id="{B8426006-5974-F05F-D8EC-47E5A22C54D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8" name="直線コネクタ 8717">
                    <a:extLst>
                      <a:ext uri="{FF2B5EF4-FFF2-40B4-BE49-F238E27FC236}">
                        <a16:creationId xmlns:a16="http://schemas.microsoft.com/office/drawing/2014/main" id="{789ACE53-C91D-11ED-5E8B-25A34ADCA8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9" name="直線コネクタ 8718">
                    <a:extLst>
                      <a:ext uri="{FF2B5EF4-FFF2-40B4-BE49-F238E27FC236}">
                        <a16:creationId xmlns:a16="http://schemas.microsoft.com/office/drawing/2014/main" id="{3039C816-BA8D-E96A-983C-BFC52C42DD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0" name="直線コネクタ 8719">
                    <a:extLst>
                      <a:ext uri="{FF2B5EF4-FFF2-40B4-BE49-F238E27FC236}">
                        <a16:creationId xmlns:a16="http://schemas.microsoft.com/office/drawing/2014/main" id="{659D484A-ADF6-374F-C990-53342C379B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1" name="直線コネクタ 8720">
                    <a:extLst>
                      <a:ext uri="{FF2B5EF4-FFF2-40B4-BE49-F238E27FC236}">
                        <a16:creationId xmlns:a16="http://schemas.microsoft.com/office/drawing/2014/main" id="{C238A7E6-45C9-A5B0-74D0-23326205A4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2" name="直線コネクタ 8721">
                    <a:extLst>
                      <a:ext uri="{FF2B5EF4-FFF2-40B4-BE49-F238E27FC236}">
                        <a16:creationId xmlns:a16="http://schemas.microsoft.com/office/drawing/2014/main" id="{55C806EF-E1D6-B38B-B381-11388B30CA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23" name="直線コネクタ 8722">
                    <a:extLst>
                      <a:ext uri="{FF2B5EF4-FFF2-40B4-BE49-F238E27FC236}">
                        <a16:creationId xmlns:a16="http://schemas.microsoft.com/office/drawing/2014/main" id="{2D1C0BBA-05CE-8AA6-1394-5A36CB721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7" name="グループ化 8696">
                  <a:extLst>
                    <a:ext uri="{FF2B5EF4-FFF2-40B4-BE49-F238E27FC236}">
                      <a16:creationId xmlns:a16="http://schemas.microsoft.com/office/drawing/2014/main" id="{2819867F-65CC-4BFD-95A4-263DFCEA0190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12" name="直線コネクタ 8711">
                    <a:extLst>
                      <a:ext uri="{FF2B5EF4-FFF2-40B4-BE49-F238E27FC236}">
                        <a16:creationId xmlns:a16="http://schemas.microsoft.com/office/drawing/2014/main" id="{BC9FD4D1-6B83-07B3-A27A-0F197DF3EBA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3" name="直線コネクタ 8712">
                    <a:extLst>
                      <a:ext uri="{FF2B5EF4-FFF2-40B4-BE49-F238E27FC236}">
                        <a16:creationId xmlns:a16="http://schemas.microsoft.com/office/drawing/2014/main" id="{865A32E7-AAF2-EE02-25E0-BA9F8DFB7C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4" name="直線コネクタ 8713">
                    <a:extLst>
                      <a:ext uri="{FF2B5EF4-FFF2-40B4-BE49-F238E27FC236}">
                        <a16:creationId xmlns:a16="http://schemas.microsoft.com/office/drawing/2014/main" id="{25AEC798-0CEC-1FFE-B44D-29D0BB05B1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5" name="直線コネクタ 8714">
                    <a:extLst>
                      <a:ext uri="{FF2B5EF4-FFF2-40B4-BE49-F238E27FC236}">
                        <a16:creationId xmlns:a16="http://schemas.microsoft.com/office/drawing/2014/main" id="{C70E83C4-8456-5CF5-8EB2-4EC322A0A8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6" name="直線コネクタ 8715">
                    <a:extLst>
                      <a:ext uri="{FF2B5EF4-FFF2-40B4-BE49-F238E27FC236}">
                        <a16:creationId xmlns:a16="http://schemas.microsoft.com/office/drawing/2014/main" id="{22DCD597-2674-6C96-FFD9-15D2C9A977E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7" name="直線コネクタ 8716">
                    <a:extLst>
                      <a:ext uri="{FF2B5EF4-FFF2-40B4-BE49-F238E27FC236}">
                        <a16:creationId xmlns:a16="http://schemas.microsoft.com/office/drawing/2014/main" id="{4C5D3406-0F05-82C1-CDD6-C20D0E16D17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8" name="グループ化 8697">
                  <a:extLst>
                    <a:ext uri="{FF2B5EF4-FFF2-40B4-BE49-F238E27FC236}">
                      <a16:creationId xmlns:a16="http://schemas.microsoft.com/office/drawing/2014/main" id="{28471F37-DF9A-9147-FE0D-45013FFEC70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6" name="直線コネクタ 8705">
                    <a:extLst>
                      <a:ext uri="{FF2B5EF4-FFF2-40B4-BE49-F238E27FC236}">
                        <a16:creationId xmlns:a16="http://schemas.microsoft.com/office/drawing/2014/main" id="{836A3F01-EC80-3FED-A918-1FBCBCB9FD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7" name="直線コネクタ 8706">
                    <a:extLst>
                      <a:ext uri="{FF2B5EF4-FFF2-40B4-BE49-F238E27FC236}">
                        <a16:creationId xmlns:a16="http://schemas.microsoft.com/office/drawing/2014/main" id="{246A0537-1808-4631-F8DD-7C95F4A0B73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8" name="直線コネクタ 8707">
                    <a:extLst>
                      <a:ext uri="{FF2B5EF4-FFF2-40B4-BE49-F238E27FC236}">
                        <a16:creationId xmlns:a16="http://schemas.microsoft.com/office/drawing/2014/main" id="{CFBC25D8-F9D8-3D40-66CB-898848A873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9" name="直線コネクタ 8708">
                    <a:extLst>
                      <a:ext uri="{FF2B5EF4-FFF2-40B4-BE49-F238E27FC236}">
                        <a16:creationId xmlns:a16="http://schemas.microsoft.com/office/drawing/2014/main" id="{9C5B1247-5F35-DFDF-2832-FE2931D0BE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0" name="直線コネクタ 8709">
                    <a:extLst>
                      <a:ext uri="{FF2B5EF4-FFF2-40B4-BE49-F238E27FC236}">
                        <a16:creationId xmlns:a16="http://schemas.microsoft.com/office/drawing/2014/main" id="{8CC252A4-C622-5B4F-3325-B0C0263E3BA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11" name="直線コネクタ 8710">
                    <a:extLst>
                      <a:ext uri="{FF2B5EF4-FFF2-40B4-BE49-F238E27FC236}">
                        <a16:creationId xmlns:a16="http://schemas.microsoft.com/office/drawing/2014/main" id="{59C1CDCF-E96C-9AD6-260D-9BCE97DF79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699" name="グループ化 8698">
                  <a:extLst>
                    <a:ext uri="{FF2B5EF4-FFF2-40B4-BE49-F238E27FC236}">
                      <a16:creationId xmlns:a16="http://schemas.microsoft.com/office/drawing/2014/main" id="{8DE748A3-19CD-4098-4EEA-64D195E83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700" name="直線コネクタ 8699">
                    <a:extLst>
                      <a:ext uri="{FF2B5EF4-FFF2-40B4-BE49-F238E27FC236}">
                        <a16:creationId xmlns:a16="http://schemas.microsoft.com/office/drawing/2014/main" id="{3C26424F-62DC-2069-29BC-A8BE8006D0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1" name="直線コネクタ 8700">
                    <a:extLst>
                      <a:ext uri="{FF2B5EF4-FFF2-40B4-BE49-F238E27FC236}">
                        <a16:creationId xmlns:a16="http://schemas.microsoft.com/office/drawing/2014/main" id="{2E0756A2-0CC1-5574-0384-A3FBBA9278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2" name="直線コネクタ 8701">
                    <a:extLst>
                      <a:ext uri="{FF2B5EF4-FFF2-40B4-BE49-F238E27FC236}">
                        <a16:creationId xmlns:a16="http://schemas.microsoft.com/office/drawing/2014/main" id="{C7AFB7B5-30C3-226A-42E8-5C2202A81F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3" name="直線コネクタ 8702">
                    <a:extLst>
                      <a:ext uri="{FF2B5EF4-FFF2-40B4-BE49-F238E27FC236}">
                        <a16:creationId xmlns:a16="http://schemas.microsoft.com/office/drawing/2014/main" id="{335A513B-C0B7-F213-8A24-F9D8B42B0F2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4" name="直線コネクタ 8703">
                    <a:extLst>
                      <a:ext uri="{FF2B5EF4-FFF2-40B4-BE49-F238E27FC236}">
                        <a16:creationId xmlns:a16="http://schemas.microsoft.com/office/drawing/2014/main" id="{31685216-2848-AB8D-36C8-8A08BDFBD5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705" name="直線コネクタ 8704">
                    <a:extLst>
                      <a:ext uri="{FF2B5EF4-FFF2-40B4-BE49-F238E27FC236}">
                        <a16:creationId xmlns:a16="http://schemas.microsoft.com/office/drawing/2014/main" id="{3C7C5C8A-34CF-7BF7-C15D-68D7AC66094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6" name="グループ化 8315">
                <a:extLst>
                  <a:ext uri="{FF2B5EF4-FFF2-40B4-BE49-F238E27FC236}">
                    <a16:creationId xmlns:a16="http://schemas.microsoft.com/office/drawing/2014/main" id="{4B5AB5B0-A4D1-8D16-E2C8-9C26B30B441A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506" name="正方形/長方形 8505">
                  <a:extLst>
                    <a:ext uri="{FF2B5EF4-FFF2-40B4-BE49-F238E27FC236}">
                      <a16:creationId xmlns:a16="http://schemas.microsoft.com/office/drawing/2014/main" id="{6AB68AF7-90FB-AE70-2FC6-D9EF3E1D082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507" name="グループ化 8506">
                  <a:extLst>
                    <a:ext uri="{FF2B5EF4-FFF2-40B4-BE49-F238E27FC236}">
                      <a16:creationId xmlns:a16="http://schemas.microsoft.com/office/drawing/2014/main" id="{18F3A896-D4AE-D684-43C5-E6B7EB9374C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536" name="グループ化 8535">
                    <a:extLst>
                      <a:ext uri="{FF2B5EF4-FFF2-40B4-BE49-F238E27FC236}">
                        <a16:creationId xmlns:a16="http://schemas.microsoft.com/office/drawing/2014/main" id="{AFE37B3D-3A1B-2A63-9838-AFBCEB336DF8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676" name="正方形/長方形 8675">
                      <a:extLst>
                        <a:ext uri="{FF2B5EF4-FFF2-40B4-BE49-F238E27FC236}">
                          <a16:creationId xmlns:a16="http://schemas.microsoft.com/office/drawing/2014/main" id="{099BB3AC-3A2F-F24E-AB58-18F9ECDAC5A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77" name="グループ化 8676">
                      <a:extLst>
                        <a:ext uri="{FF2B5EF4-FFF2-40B4-BE49-F238E27FC236}">
                          <a16:creationId xmlns:a16="http://schemas.microsoft.com/office/drawing/2014/main" id="{915BE37A-9901-43BF-A05F-9693B4BEF1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92" name="正方形/長方形 8691">
                        <a:extLst>
                          <a:ext uri="{FF2B5EF4-FFF2-40B4-BE49-F238E27FC236}">
                            <a16:creationId xmlns:a16="http://schemas.microsoft.com/office/drawing/2014/main" id="{CAF1D3E2-029B-CC19-F726-8C38B902B2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93" name="正方形/長方形 8692">
                        <a:extLst>
                          <a:ext uri="{FF2B5EF4-FFF2-40B4-BE49-F238E27FC236}">
                            <a16:creationId xmlns:a16="http://schemas.microsoft.com/office/drawing/2014/main" id="{797B9617-B620-0C7F-B298-1A5CCDFCEE5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678" name="グループ化 8677">
                      <a:extLst>
                        <a:ext uri="{FF2B5EF4-FFF2-40B4-BE49-F238E27FC236}">
                          <a16:creationId xmlns:a16="http://schemas.microsoft.com/office/drawing/2014/main" id="{A1E0DA02-801E-7CE1-1991-BA92FFC09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688" name="正方形/長方形 8687">
                        <a:extLst>
                          <a:ext uri="{FF2B5EF4-FFF2-40B4-BE49-F238E27FC236}">
                            <a16:creationId xmlns:a16="http://schemas.microsoft.com/office/drawing/2014/main" id="{40C987BC-1940-CFA5-6ED8-3C343C84EB6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689" name="グループ化 8688">
                        <a:extLst>
                          <a:ext uri="{FF2B5EF4-FFF2-40B4-BE49-F238E27FC236}">
                            <a16:creationId xmlns:a16="http://schemas.microsoft.com/office/drawing/2014/main" id="{076C73E7-CFD0-D163-14B1-B959A6137D2A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690" name="正方形/長方形 8689">
                          <a:extLst>
                            <a:ext uri="{FF2B5EF4-FFF2-40B4-BE49-F238E27FC236}">
                              <a16:creationId xmlns:a16="http://schemas.microsoft.com/office/drawing/2014/main" id="{CED5B42C-099F-36B9-590E-31253178C875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691" name="正方形/長方形 8690">
                          <a:extLst>
                            <a:ext uri="{FF2B5EF4-FFF2-40B4-BE49-F238E27FC236}">
                              <a16:creationId xmlns:a16="http://schemas.microsoft.com/office/drawing/2014/main" id="{75D99406-ADE3-8E0D-FC9F-93926B05B4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679" name="正方形/長方形 8678">
                      <a:extLst>
                        <a:ext uri="{FF2B5EF4-FFF2-40B4-BE49-F238E27FC236}">
                          <a16:creationId xmlns:a16="http://schemas.microsoft.com/office/drawing/2014/main" id="{A9F2B2E3-2B00-277E-5BC7-FB136F1BA09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80" name="グループ化 8679">
                      <a:extLst>
                        <a:ext uri="{FF2B5EF4-FFF2-40B4-BE49-F238E27FC236}">
                          <a16:creationId xmlns:a16="http://schemas.microsoft.com/office/drawing/2014/main" id="{806A48D3-510E-EB9F-B1CF-CB0654EEFB2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6" name="正方形/長方形 8685">
                        <a:extLst>
                          <a:ext uri="{FF2B5EF4-FFF2-40B4-BE49-F238E27FC236}">
                            <a16:creationId xmlns:a16="http://schemas.microsoft.com/office/drawing/2014/main" id="{61C94BA2-CE6E-31BA-1E13-90B4C9DC0D3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87" name="正方形/長方形 8686">
                        <a:extLst>
                          <a:ext uri="{FF2B5EF4-FFF2-40B4-BE49-F238E27FC236}">
                            <a16:creationId xmlns:a16="http://schemas.microsoft.com/office/drawing/2014/main" id="{D12F0698-8DD4-9495-1A7B-46629626FE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681" name="正方形/長方形 8680">
                      <a:extLst>
                        <a:ext uri="{FF2B5EF4-FFF2-40B4-BE49-F238E27FC236}">
                          <a16:creationId xmlns:a16="http://schemas.microsoft.com/office/drawing/2014/main" id="{8DB19F48-1888-CB6E-3B9C-F2795E4B496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682" name="グループ化 8681">
                      <a:extLst>
                        <a:ext uri="{FF2B5EF4-FFF2-40B4-BE49-F238E27FC236}">
                          <a16:creationId xmlns:a16="http://schemas.microsoft.com/office/drawing/2014/main" id="{69E69899-9DED-2AEB-EDCD-3721C8CAACC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684" name="正方形/長方形 8683">
                        <a:extLst>
                          <a:ext uri="{FF2B5EF4-FFF2-40B4-BE49-F238E27FC236}">
                            <a16:creationId xmlns:a16="http://schemas.microsoft.com/office/drawing/2014/main" id="{B74B8935-0AA0-88D3-ACC5-C7F6C6E15E8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685" name="正方形/長方形 8684">
                        <a:extLst>
                          <a:ext uri="{FF2B5EF4-FFF2-40B4-BE49-F238E27FC236}">
                            <a16:creationId xmlns:a16="http://schemas.microsoft.com/office/drawing/2014/main" id="{C9EBC7E0-382B-DE93-8E90-0AE2E7FFF28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683" name="正方形/長方形 8682">
                      <a:extLst>
                        <a:ext uri="{FF2B5EF4-FFF2-40B4-BE49-F238E27FC236}">
                          <a16:creationId xmlns:a16="http://schemas.microsoft.com/office/drawing/2014/main" id="{B5E16BE7-DAE6-AED4-8D29-682479D2967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537" name="グループ化 8536">
                    <a:extLst>
                      <a:ext uri="{FF2B5EF4-FFF2-40B4-BE49-F238E27FC236}">
                        <a16:creationId xmlns:a16="http://schemas.microsoft.com/office/drawing/2014/main" id="{D0573834-9CA4-5C16-A5ED-56046CE79F1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42" name="グループ化 8641">
                      <a:extLst>
                        <a:ext uri="{FF2B5EF4-FFF2-40B4-BE49-F238E27FC236}">
                          <a16:creationId xmlns:a16="http://schemas.microsoft.com/office/drawing/2014/main" id="{2E8C6D3C-6DEC-50EB-137C-BB3AB98BC98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60" name="直線コネクタ 8659">
                        <a:extLst>
                          <a:ext uri="{FF2B5EF4-FFF2-40B4-BE49-F238E27FC236}">
                            <a16:creationId xmlns:a16="http://schemas.microsoft.com/office/drawing/2014/main" id="{E47CDCC6-4917-BE56-5044-2ADC73DA3C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1" name="直線コネクタ 8660">
                        <a:extLst>
                          <a:ext uri="{FF2B5EF4-FFF2-40B4-BE49-F238E27FC236}">
                            <a16:creationId xmlns:a16="http://schemas.microsoft.com/office/drawing/2014/main" id="{2F597006-ED2A-0280-2A4B-832C9A2C99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2" name="直線コネクタ 8661">
                        <a:extLst>
                          <a:ext uri="{FF2B5EF4-FFF2-40B4-BE49-F238E27FC236}">
                            <a16:creationId xmlns:a16="http://schemas.microsoft.com/office/drawing/2014/main" id="{48CC7F25-914C-E446-1517-B20C922028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3" name="直線コネクタ 8662">
                        <a:extLst>
                          <a:ext uri="{FF2B5EF4-FFF2-40B4-BE49-F238E27FC236}">
                            <a16:creationId xmlns:a16="http://schemas.microsoft.com/office/drawing/2014/main" id="{6AF61D0D-157F-EB91-9BE1-B874C6D2CB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4" name="直線コネクタ 8663">
                        <a:extLst>
                          <a:ext uri="{FF2B5EF4-FFF2-40B4-BE49-F238E27FC236}">
                            <a16:creationId xmlns:a16="http://schemas.microsoft.com/office/drawing/2014/main" id="{C8D3FDCF-7E49-1D01-1E32-F93E304A78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5" name="直線コネクタ 8664">
                        <a:extLst>
                          <a:ext uri="{FF2B5EF4-FFF2-40B4-BE49-F238E27FC236}">
                            <a16:creationId xmlns:a16="http://schemas.microsoft.com/office/drawing/2014/main" id="{137B36F0-AAAF-F8D6-9DAB-3F9972D6F6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6" name="直線コネクタ 8665">
                        <a:extLst>
                          <a:ext uri="{FF2B5EF4-FFF2-40B4-BE49-F238E27FC236}">
                            <a16:creationId xmlns:a16="http://schemas.microsoft.com/office/drawing/2014/main" id="{BA5C3497-0052-C63F-FC90-151F655013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7" name="直線コネクタ 8666">
                        <a:extLst>
                          <a:ext uri="{FF2B5EF4-FFF2-40B4-BE49-F238E27FC236}">
                            <a16:creationId xmlns:a16="http://schemas.microsoft.com/office/drawing/2014/main" id="{8867582E-56D0-62B9-F98E-F649FB3CA3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8" name="直線コネクタ 8667">
                        <a:extLst>
                          <a:ext uri="{FF2B5EF4-FFF2-40B4-BE49-F238E27FC236}">
                            <a16:creationId xmlns:a16="http://schemas.microsoft.com/office/drawing/2014/main" id="{A1A0DB11-7FF2-43C4-DDBE-21072633D8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69" name="直線コネクタ 8668">
                        <a:extLst>
                          <a:ext uri="{FF2B5EF4-FFF2-40B4-BE49-F238E27FC236}">
                            <a16:creationId xmlns:a16="http://schemas.microsoft.com/office/drawing/2014/main" id="{40A30A3D-FAFC-C242-0749-9133867215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0" name="直線コネクタ 8669">
                        <a:extLst>
                          <a:ext uri="{FF2B5EF4-FFF2-40B4-BE49-F238E27FC236}">
                            <a16:creationId xmlns:a16="http://schemas.microsoft.com/office/drawing/2014/main" id="{86FED985-9CDD-54D4-6CD4-340B1ADC2C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1" name="直線コネクタ 8670">
                        <a:extLst>
                          <a:ext uri="{FF2B5EF4-FFF2-40B4-BE49-F238E27FC236}">
                            <a16:creationId xmlns:a16="http://schemas.microsoft.com/office/drawing/2014/main" id="{3E0DE2CE-A6CA-E6FD-C662-26979F7F2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2" name="直線コネクタ 8671">
                        <a:extLst>
                          <a:ext uri="{FF2B5EF4-FFF2-40B4-BE49-F238E27FC236}">
                            <a16:creationId xmlns:a16="http://schemas.microsoft.com/office/drawing/2014/main" id="{52DF18AF-DDFA-D5AB-4681-99BB4FA47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3" name="直線コネクタ 8672">
                        <a:extLst>
                          <a:ext uri="{FF2B5EF4-FFF2-40B4-BE49-F238E27FC236}">
                            <a16:creationId xmlns:a16="http://schemas.microsoft.com/office/drawing/2014/main" id="{AB5E1B8A-869D-F008-C30B-4EF977E29F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4" name="直線コネクタ 8673">
                        <a:extLst>
                          <a:ext uri="{FF2B5EF4-FFF2-40B4-BE49-F238E27FC236}">
                            <a16:creationId xmlns:a16="http://schemas.microsoft.com/office/drawing/2014/main" id="{C5467DE9-C397-88B2-45C2-848C3FACF8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75" name="直線コネクタ 8674">
                        <a:extLst>
                          <a:ext uri="{FF2B5EF4-FFF2-40B4-BE49-F238E27FC236}">
                            <a16:creationId xmlns:a16="http://schemas.microsoft.com/office/drawing/2014/main" id="{3ED7648F-C116-D1B2-A55A-CCEE8E784D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43" name="グループ化 8642">
                      <a:extLst>
                        <a:ext uri="{FF2B5EF4-FFF2-40B4-BE49-F238E27FC236}">
                          <a16:creationId xmlns:a16="http://schemas.microsoft.com/office/drawing/2014/main" id="{C7F11D95-1ED5-3927-778D-BBF9276959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44" name="直線コネクタ 8643">
                        <a:extLst>
                          <a:ext uri="{FF2B5EF4-FFF2-40B4-BE49-F238E27FC236}">
                            <a16:creationId xmlns:a16="http://schemas.microsoft.com/office/drawing/2014/main" id="{853951FA-4367-3D38-4BBD-EE9D329754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5" name="直線コネクタ 8644">
                        <a:extLst>
                          <a:ext uri="{FF2B5EF4-FFF2-40B4-BE49-F238E27FC236}">
                            <a16:creationId xmlns:a16="http://schemas.microsoft.com/office/drawing/2014/main" id="{4EFE5FE7-6695-7586-197A-50BC134E6F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6" name="直線コネクタ 8645">
                        <a:extLst>
                          <a:ext uri="{FF2B5EF4-FFF2-40B4-BE49-F238E27FC236}">
                            <a16:creationId xmlns:a16="http://schemas.microsoft.com/office/drawing/2014/main" id="{F04C904C-AD8B-AE76-AD07-7EAC38B5FF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7" name="直線コネクタ 8646">
                        <a:extLst>
                          <a:ext uri="{FF2B5EF4-FFF2-40B4-BE49-F238E27FC236}">
                            <a16:creationId xmlns:a16="http://schemas.microsoft.com/office/drawing/2014/main" id="{D84B3C11-078B-BE36-868D-44C14FEE05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8" name="直線コネクタ 8647">
                        <a:extLst>
                          <a:ext uri="{FF2B5EF4-FFF2-40B4-BE49-F238E27FC236}">
                            <a16:creationId xmlns:a16="http://schemas.microsoft.com/office/drawing/2014/main" id="{76188280-620A-D225-7766-F3D8A7FF3B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9" name="直線コネクタ 8648">
                        <a:extLst>
                          <a:ext uri="{FF2B5EF4-FFF2-40B4-BE49-F238E27FC236}">
                            <a16:creationId xmlns:a16="http://schemas.microsoft.com/office/drawing/2014/main" id="{E7B231A5-72DF-4ED2-F1C0-7EA3B5AA7B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0" name="直線コネクタ 8649">
                        <a:extLst>
                          <a:ext uri="{FF2B5EF4-FFF2-40B4-BE49-F238E27FC236}">
                            <a16:creationId xmlns:a16="http://schemas.microsoft.com/office/drawing/2014/main" id="{FE13FC7E-994C-2C99-7E62-F25BC2869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1" name="直線コネクタ 8650">
                        <a:extLst>
                          <a:ext uri="{FF2B5EF4-FFF2-40B4-BE49-F238E27FC236}">
                            <a16:creationId xmlns:a16="http://schemas.microsoft.com/office/drawing/2014/main" id="{01078253-6FF8-723D-BD8A-8D9CA2FB4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2" name="直線コネクタ 8651">
                        <a:extLst>
                          <a:ext uri="{FF2B5EF4-FFF2-40B4-BE49-F238E27FC236}">
                            <a16:creationId xmlns:a16="http://schemas.microsoft.com/office/drawing/2014/main" id="{50DDD4AF-060C-9727-F51C-84DD1D87BF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3" name="直線コネクタ 8652">
                        <a:extLst>
                          <a:ext uri="{FF2B5EF4-FFF2-40B4-BE49-F238E27FC236}">
                            <a16:creationId xmlns:a16="http://schemas.microsoft.com/office/drawing/2014/main" id="{9D00DE48-D346-D3DE-9762-2B8998544A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4" name="直線コネクタ 8653">
                        <a:extLst>
                          <a:ext uri="{FF2B5EF4-FFF2-40B4-BE49-F238E27FC236}">
                            <a16:creationId xmlns:a16="http://schemas.microsoft.com/office/drawing/2014/main" id="{DB39A9AC-2B85-1028-21C2-B2D0F428D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5" name="直線コネクタ 8654">
                        <a:extLst>
                          <a:ext uri="{FF2B5EF4-FFF2-40B4-BE49-F238E27FC236}">
                            <a16:creationId xmlns:a16="http://schemas.microsoft.com/office/drawing/2014/main" id="{E9F60935-19BF-BD6A-C784-4B90A1DB7A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6" name="直線コネクタ 8655">
                        <a:extLst>
                          <a:ext uri="{FF2B5EF4-FFF2-40B4-BE49-F238E27FC236}">
                            <a16:creationId xmlns:a16="http://schemas.microsoft.com/office/drawing/2014/main" id="{AAAEED26-020E-BF03-B5D3-EDAB24242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7" name="直線コネクタ 8656">
                        <a:extLst>
                          <a:ext uri="{FF2B5EF4-FFF2-40B4-BE49-F238E27FC236}">
                            <a16:creationId xmlns:a16="http://schemas.microsoft.com/office/drawing/2014/main" id="{BD297C61-DDE4-98A0-75D6-F829CB938A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8" name="直線コネクタ 8657">
                        <a:extLst>
                          <a:ext uri="{FF2B5EF4-FFF2-40B4-BE49-F238E27FC236}">
                            <a16:creationId xmlns:a16="http://schemas.microsoft.com/office/drawing/2014/main" id="{E7F51AC3-707B-FA4F-E8BE-5AFF8614CF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59" name="直線コネクタ 8658">
                        <a:extLst>
                          <a:ext uri="{FF2B5EF4-FFF2-40B4-BE49-F238E27FC236}">
                            <a16:creationId xmlns:a16="http://schemas.microsoft.com/office/drawing/2014/main" id="{BBEEB27F-8C23-9697-E065-5DCB32D1E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8" name="グループ化 8537">
                    <a:extLst>
                      <a:ext uri="{FF2B5EF4-FFF2-40B4-BE49-F238E27FC236}">
                        <a16:creationId xmlns:a16="http://schemas.microsoft.com/office/drawing/2014/main" id="{5E2F8EEB-2DE6-8376-4E69-1CD94941EF5D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608" name="グループ化 8607">
                      <a:extLst>
                        <a:ext uri="{FF2B5EF4-FFF2-40B4-BE49-F238E27FC236}">
                          <a16:creationId xmlns:a16="http://schemas.microsoft.com/office/drawing/2014/main" id="{70620638-838C-36FE-5111-2715DEE01BC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26" name="直線コネクタ 8625">
                        <a:extLst>
                          <a:ext uri="{FF2B5EF4-FFF2-40B4-BE49-F238E27FC236}">
                            <a16:creationId xmlns:a16="http://schemas.microsoft.com/office/drawing/2014/main" id="{BDC08FFB-D907-EEBB-97CE-886CB3B654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7" name="直線コネクタ 8626">
                        <a:extLst>
                          <a:ext uri="{FF2B5EF4-FFF2-40B4-BE49-F238E27FC236}">
                            <a16:creationId xmlns:a16="http://schemas.microsoft.com/office/drawing/2014/main" id="{F13EB55E-A68E-9493-00BB-CC6B24F0E9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8" name="直線コネクタ 8627">
                        <a:extLst>
                          <a:ext uri="{FF2B5EF4-FFF2-40B4-BE49-F238E27FC236}">
                            <a16:creationId xmlns:a16="http://schemas.microsoft.com/office/drawing/2014/main" id="{8013E304-8955-243F-1CF4-B1A606A4BC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9" name="直線コネクタ 8628">
                        <a:extLst>
                          <a:ext uri="{FF2B5EF4-FFF2-40B4-BE49-F238E27FC236}">
                            <a16:creationId xmlns:a16="http://schemas.microsoft.com/office/drawing/2014/main" id="{A98235E7-06F7-E17D-E024-125D09D2B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0" name="直線コネクタ 8629">
                        <a:extLst>
                          <a:ext uri="{FF2B5EF4-FFF2-40B4-BE49-F238E27FC236}">
                            <a16:creationId xmlns:a16="http://schemas.microsoft.com/office/drawing/2014/main" id="{8E240F45-E4CA-2C04-F1B8-74FF05CA51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1" name="直線コネクタ 8630">
                        <a:extLst>
                          <a:ext uri="{FF2B5EF4-FFF2-40B4-BE49-F238E27FC236}">
                            <a16:creationId xmlns:a16="http://schemas.microsoft.com/office/drawing/2014/main" id="{A345BCBF-44B9-B31A-7E00-6E74D22E4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2" name="直線コネクタ 8631">
                        <a:extLst>
                          <a:ext uri="{FF2B5EF4-FFF2-40B4-BE49-F238E27FC236}">
                            <a16:creationId xmlns:a16="http://schemas.microsoft.com/office/drawing/2014/main" id="{7CD64608-4745-4E33-19D4-794354658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3" name="直線コネクタ 8632">
                        <a:extLst>
                          <a:ext uri="{FF2B5EF4-FFF2-40B4-BE49-F238E27FC236}">
                            <a16:creationId xmlns:a16="http://schemas.microsoft.com/office/drawing/2014/main" id="{9A737047-2947-9FF3-009E-7F6DA7EFD9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4" name="直線コネクタ 8633">
                        <a:extLst>
                          <a:ext uri="{FF2B5EF4-FFF2-40B4-BE49-F238E27FC236}">
                            <a16:creationId xmlns:a16="http://schemas.microsoft.com/office/drawing/2014/main" id="{2774D32B-5B4D-DF54-3135-9E3D853E64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5" name="直線コネクタ 8634">
                        <a:extLst>
                          <a:ext uri="{FF2B5EF4-FFF2-40B4-BE49-F238E27FC236}">
                            <a16:creationId xmlns:a16="http://schemas.microsoft.com/office/drawing/2014/main" id="{19803A44-889F-92EA-5C3F-9EB186248E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6" name="直線コネクタ 8635">
                        <a:extLst>
                          <a:ext uri="{FF2B5EF4-FFF2-40B4-BE49-F238E27FC236}">
                            <a16:creationId xmlns:a16="http://schemas.microsoft.com/office/drawing/2014/main" id="{E19F0AAC-C765-7DE1-6636-CBF20E078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7" name="直線コネクタ 8636">
                        <a:extLst>
                          <a:ext uri="{FF2B5EF4-FFF2-40B4-BE49-F238E27FC236}">
                            <a16:creationId xmlns:a16="http://schemas.microsoft.com/office/drawing/2014/main" id="{61028A79-D005-CA14-534E-6E61FABBF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8" name="直線コネクタ 8637">
                        <a:extLst>
                          <a:ext uri="{FF2B5EF4-FFF2-40B4-BE49-F238E27FC236}">
                            <a16:creationId xmlns:a16="http://schemas.microsoft.com/office/drawing/2014/main" id="{9A7A597A-64D0-1971-3A7F-3A46A6A162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39" name="直線コネクタ 8638">
                        <a:extLst>
                          <a:ext uri="{FF2B5EF4-FFF2-40B4-BE49-F238E27FC236}">
                            <a16:creationId xmlns:a16="http://schemas.microsoft.com/office/drawing/2014/main" id="{A5E29FB1-2AF3-63E9-394D-ED635842B7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0" name="直線コネクタ 8639">
                        <a:extLst>
                          <a:ext uri="{FF2B5EF4-FFF2-40B4-BE49-F238E27FC236}">
                            <a16:creationId xmlns:a16="http://schemas.microsoft.com/office/drawing/2014/main" id="{ED0FEA8A-1B0A-E307-8F6A-773601841C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41" name="直線コネクタ 8640">
                        <a:extLst>
                          <a:ext uri="{FF2B5EF4-FFF2-40B4-BE49-F238E27FC236}">
                            <a16:creationId xmlns:a16="http://schemas.microsoft.com/office/drawing/2014/main" id="{B29B0196-178F-EFAD-7BCE-B7AC55510B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609" name="グループ化 8608">
                      <a:extLst>
                        <a:ext uri="{FF2B5EF4-FFF2-40B4-BE49-F238E27FC236}">
                          <a16:creationId xmlns:a16="http://schemas.microsoft.com/office/drawing/2014/main" id="{0C88EECB-2980-CA7A-2198-728023ECC24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610" name="直線コネクタ 8609">
                        <a:extLst>
                          <a:ext uri="{FF2B5EF4-FFF2-40B4-BE49-F238E27FC236}">
                            <a16:creationId xmlns:a16="http://schemas.microsoft.com/office/drawing/2014/main" id="{F5D699BA-1B87-AAE6-C54C-93D07DC34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1" name="直線コネクタ 8610">
                        <a:extLst>
                          <a:ext uri="{FF2B5EF4-FFF2-40B4-BE49-F238E27FC236}">
                            <a16:creationId xmlns:a16="http://schemas.microsoft.com/office/drawing/2014/main" id="{EE0E5E80-DF19-981E-2D22-DF9B2C6A86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2" name="直線コネクタ 8611">
                        <a:extLst>
                          <a:ext uri="{FF2B5EF4-FFF2-40B4-BE49-F238E27FC236}">
                            <a16:creationId xmlns:a16="http://schemas.microsoft.com/office/drawing/2014/main" id="{94200821-13F5-8F35-352D-08487C121A9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3" name="直線コネクタ 8612">
                        <a:extLst>
                          <a:ext uri="{FF2B5EF4-FFF2-40B4-BE49-F238E27FC236}">
                            <a16:creationId xmlns:a16="http://schemas.microsoft.com/office/drawing/2014/main" id="{93D8FE20-3A3D-A7A4-BA4A-242BF6DAC8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4" name="直線コネクタ 8613">
                        <a:extLst>
                          <a:ext uri="{FF2B5EF4-FFF2-40B4-BE49-F238E27FC236}">
                            <a16:creationId xmlns:a16="http://schemas.microsoft.com/office/drawing/2014/main" id="{8B4AAE8D-0876-74D4-9444-D2675B95D8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5" name="直線コネクタ 8614">
                        <a:extLst>
                          <a:ext uri="{FF2B5EF4-FFF2-40B4-BE49-F238E27FC236}">
                            <a16:creationId xmlns:a16="http://schemas.microsoft.com/office/drawing/2014/main" id="{D134ABCD-DE26-F880-06DD-420D35DDC3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6" name="直線コネクタ 8615">
                        <a:extLst>
                          <a:ext uri="{FF2B5EF4-FFF2-40B4-BE49-F238E27FC236}">
                            <a16:creationId xmlns:a16="http://schemas.microsoft.com/office/drawing/2014/main" id="{147B07C9-B746-9478-6FAF-4DE23B027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7" name="直線コネクタ 8616">
                        <a:extLst>
                          <a:ext uri="{FF2B5EF4-FFF2-40B4-BE49-F238E27FC236}">
                            <a16:creationId xmlns:a16="http://schemas.microsoft.com/office/drawing/2014/main" id="{C7ABAEC8-14BC-3302-E800-BD1FF226D7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8" name="直線コネクタ 8617">
                        <a:extLst>
                          <a:ext uri="{FF2B5EF4-FFF2-40B4-BE49-F238E27FC236}">
                            <a16:creationId xmlns:a16="http://schemas.microsoft.com/office/drawing/2014/main" id="{2B04BF57-E596-4790-A33F-9C69B616E4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19" name="直線コネクタ 8618">
                        <a:extLst>
                          <a:ext uri="{FF2B5EF4-FFF2-40B4-BE49-F238E27FC236}">
                            <a16:creationId xmlns:a16="http://schemas.microsoft.com/office/drawing/2014/main" id="{FB5A5AF8-FE59-6509-CB0C-EFB202D73E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0" name="直線コネクタ 8619">
                        <a:extLst>
                          <a:ext uri="{FF2B5EF4-FFF2-40B4-BE49-F238E27FC236}">
                            <a16:creationId xmlns:a16="http://schemas.microsoft.com/office/drawing/2014/main" id="{E51C73F5-945E-C717-8DB3-989F9D729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1" name="直線コネクタ 8620">
                        <a:extLst>
                          <a:ext uri="{FF2B5EF4-FFF2-40B4-BE49-F238E27FC236}">
                            <a16:creationId xmlns:a16="http://schemas.microsoft.com/office/drawing/2014/main" id="{12B5C9AA-C628-F4EE-C3CF-7FCA3C5E08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2" name="直線コネクタ 8621">
                        <a:extLst>
                          <a:ext uri="{FF2B5EF4-FFF2-40B4-BE49-F238E27FC236}">
                            <a16:creationId xmlns:a16="http://schemas.microsoft.com/office/drawing/2014/main" id="{B67FA3A2-94C0-F19A-AE37-22F713D3FF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3" name="直線コネクタ 8622">
                        <a:extLst>
                          <a:ext uri="{FF2B5EF4-FFF2-40B4-BE49-F238E27FC236}">
                            <a16:creationId xmlns:a16="http://schemas.microsoft.com/office/drawing/2014/main" id="{E792BE1E-56A1-3F7B-C899-E0D3040590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4" name="直線コネクタ 8623">
                        <a:extLst>
                          <a:ext uri="{FF2B5EF4-FFF2-40B4-BE49-F238E27FC236}">
                            <a16:creationId xmlns:a16="http://schemas.microsoft.com/office/drawing/2014/main" id="{1D2E58A6-0FC1-82AE-BA83-77AF46E20FE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25" name="直線コネクタ 8624">
                        <a:extLst>
                          <a:ext uri="{FF2B5EF4-FFF2-40B4-BE49-F238E27FC236}">
                            <a16:creationId xmlns:a16="http://schemas.microsoft.com/office/drawing/2014/main" id="{7357285C-4E17-E91D-D4DC-3A469A7518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39" name="グループ化 8538">
                    <a:extLst>
                      <a:ext uri="{FF2B5EF4-FFF2-40B4-BE49-F238E27FC236}">
                        <a16:creationId xmlns:a16="http://schemas.microsoft.com/office/drawing/2014/main" id="{9F6B8CDC-7C3A-9E18-4881-D8824FD0266D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574" name="グループ化 8573">
                      <a:extLst>
                        <a:ext uri="{FF2B5EF4-FFF2-40B4-BE49-F238E27FC236}">
                          <a16:creationId xmlns:a16="http://schemas.microsoft.com/office/drawing/2014/main" id="{46C34961-D0E8-CEEC-B088-A1FD7A7180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92" name="直線コネクタ 8591">
                        <a:extLst>
                          <a:ext uri="{FF2B5EF4-FFF2-40B4-BE49-F238E27FC236}">
                            <a16:creationId xmlns:a16="http://schemas.microsoft.com/office/drawing/2014/main" id="{A7DE9329-F623-6C2F-7DC8-AE4246D587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3" name="直線コネクタ 8592">
                        <a:extLst>
                          <a:ext uri="{FF2B5EF4-FFF2-40B4-BE49-F238E27FC236}">
                            <a16:creationId xmlns:a16="http://schemas.microsoft.com/office/drawing/2014/main" id="{B17C2E6B-9EB0-8C92-5F4D-5BD082D12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4" name="直線コネクタ 8593">
                        <a:extLst>
                          <a:ext uri="{FF2B5EF4-FFF2-40B4-BE49-F238E27FC236}">
                            <a16:creationId xmlns:a16="http://schemas.microsoft.com/office/drawing/2014/main" id="{61D0FA5D-AABB-1127-0B31-3ABD67A64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5" name="直線コネクタ 8594">
                        <a:extLst>
                          <a:ext uri="{FF2B5EF4-FFF2-40B4-BE49-F238E27FC236}">
                            <a16:creationId xmlns:a16="http://schemas.microsoft.com/office/drawing/2014/main" id="{2BC9A525-5F47-73C6-A99A-3728B37BF2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6" name="直線コネクタ 8595">
                        <a:extLst>
                          <a:ext uri="{FF2B5EF4-FFF2-40B4-BE49-F238E27FC236}">
                            <a16:creationId xmlns:a16="http://schemas.microsoft.com/office/drawing/2014/main" id="{EDA0C1FC-704C-200B-6E0B-CAFC535045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7" name="直線コネクタ 8596">
                        <a:extLst>
                          <a:ext uri="{FF2B5EF4-FFF2-40B4-BE49-F238E27FC236}">
                            <a16:creationId xmlns:a16="http://schemas.microsoft.com/office/drawing/2014/main" id="{0142D2AA-2F84-F4FF-7FE6-8B9EE5732D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8" name="直線コネクタ 8597">
                        <a:extLst>
                          <a:ext uri="{FF2B5EF4-FFF2-40B4-BE49-F238E27FC236}">
                            <a16:creationId xmlns:a16="http://schemas.microsoft.com/office/drawing/2014/main" id="{662DD519-6146-A1EA-E812-076D92E6E2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9" name="直線コネクタ 8598">
                        <a:extLst>
                          <a:ext uri="{FF2B5EF4-FFF2-40B4-BE49-F238E27FC236}">
                            <a16:creationId xmlns:a16="http://schemas.microsoft.com/office/drawing/2014/main" id="{44671526-7D74-7A16-5EE8-670D4530BB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0" name="直線コネクタ 8599">
                        <a:extLst>
                          <a:ext uri="{FF2B5EF4-FFF2-40B4-BE49-F238E27FC236}">
                            <a16:creationId xmlns:a16="http://schemas.microsoft.com/office/drawing/2014/main" id="{D892D18E-73B2-655D-AB2B-7E215ED88B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1" name="直線コネクタ 8600">
                        <a:extLst>
                          <a:ext uri="{FF2B5EF4-FFF2-40B4-BE49-F238E27FC236}">
                            <a16:creationId xmlns:a16="http://schemas.microsoft.com/office/drawing/2014/main" id="{FCDFA996-899B-2C94-805F-F60556D6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2" name="直線コネクタ 8601">
                        <a:extLst>
                          <a:ext uri="{FF2B5EF4-FFF2-40B4-BE49-F238E27FC236}">
                            <a16:creationId xmlns:a16="http://schemas.microsoft.com/office/drawing/2014/main" id="{4CFE6750-331A-F04D-ABB8-A89918123D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3" name="直線コネクタ 8602">
                        <a:extLst>
                          <a:ext uri="{FF2B5EF4-FFF2-40B4-BE49-F238E27FC236}">
                            <a16:creationId xmlns:a16="http://schemas.microsoft.com/office/drawing/2014/main" id="{CECC2873-AF88-5D0F-E8A8-347F2F38E0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4" name="直線コネクタ 8603">
                        <a:extLst>
                          <a:ext uri="{FF2B5EF4-FFF2-40B4-BE49-F238E27FC236}">
                            <a16:creationId xmlns:a16="http://schemas.microsoft.com/office/drawing/2014/main" id="{E1F2BCFA-6C37-616D-E909-486E46B54C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5" name="直線コネクタ 8604">
                        <a:extLst>
                          <a:ext uri="{FF2B5EF4-FFF2-40B4-BE49-F238E27FC236}">
                            <a16:creationId xmlns:a16="http://schemas.microsoft.com/office/drawing/2014/main" id="{70C11AF8-AE81-0C5A-4E8D-1534AB3A1D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6" name="直線コネクタ 8605">
                        <a:extLst>
                          <a:ext uri="{FF2B5EF4-FFF2-40B4-BE49-F238E27FC236}">
                            <a16:creationId xmlns:a16="http://schemas.microsoft.com/office/drawing/2014/main" id="{62A4F4C3-56E8-1CC9-4997-1747F8FF80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607" name="直線コネクタ 8606">
                        <a:extLst>
                          <a:ext uri="{FF2B5EF4-FFF2-40B4-BE49-F238E27FC236}">
                            <a16:creationId xmlns:a16="http://schemas.microsoft.com/office/drawing/2014/main" id="{038C39F9-C4E6-26DF-7C22-9BC55AD2A0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575" name="グループ化 8574">
                      <a:extLst>
                        <a:ext uri="{FF2B5EF4-FFF2-40B4-BE49-F238E27FC236}">
                          <a16:creationId xmlns:a16="http://schemas.microsoft.com/office/drawing/2014/main" id="{9BF77CD9-CBB3-C1C3-8663-A764E0340F3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576" name="直線コネクタ 8575">
                        <a:extLst>
                          <a:ext uri="{FF2B5EF4-FFF2-40B4-BE49-F238E27FC236}">
                            <a16:creationId xmlns:a16="http://schemas.microsoft.com/office/drawing/2014/main" id="{31D510B7-7BC6-AF50-1996-552641EDF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7" name="直線コネクタ 8576">
                        <a:extLst>
                          <a:ext uri="{FF2B5EF4-FFF2-40B4-BE49-F238E27FC236}">
                            <a16:creationId xmlns:a16="http://schemas.microsoft.com/office/drawing/2014/main" id="{9926971E-2B2E-D2CF-76E5-6597E24DA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8" name="直線コネクタ 8577">
                        <a:extLst>
                          <a:ext uri="{FF2B5EF4-FFF2-40B4-BE49-F238E27FC236}">
                            <a16:creationId xmlns:a16="http://schemas.microsoft.com/office/drawing/2014/main" id="{51EB9B48-C5A9-930A-3581-B6E64DC4F0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79" name="直線コネクタ 8578">
                        <a:extLst>
                          <a:ext uri="{FF2B5EF4-FFF2-40B4-BE49-F238E27FC236}">
                            <a16:creationId xmlns:a16="http://schemas.microsoft.com/office/drawing/2014/main" id="{349834C6-7F74-9985-BECC-5A281430A0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0" name="直線コネクタ 8579">
                        <a:extLst>
                          <a:ext uri="{FF2B5EF4-FFF2-40B4-BE49-F238E27FC236}">
                            <a16:creationId xmlns:a16="http://schemas.microsoft.com/office/drawing/2014/main" id="{80662DC8-F918-86E0-3AD8-7FA1A84D54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1" name="直線コネクタ 8580">
                        <a:extLst>
                          <a:ext uri="{FF2B5EF4-FFF2-40B4-BE49-F238E27FC236}">
                            <a16:creationId xmlns:a16="http://schemas.microsoft.com/office/drawing/2014/main" id="{9E2EB5A5-774E-6293-6B72-5A0C14E97E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2" name="直線コネクタ 8581">
                        <a:extLst>
                          <a:ext uri="{FF2B5EF4-FFF2-40B4-BE49-F238E27FC236}">
                            <a16:creationId xmlns:a16="http://schemas.microsoft.com/office/drawing/2014/main" id="{7D593830-30B1-7EB8-2524-E1C3625D30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3" name="直線コネクタ 8582">
                        <a:extLst>
                          <a:ext uri="{FF2B5EF4-FFF2-40B4-BE49-F238E27FC236}">
                            <a16:creationId xmlns:a16="http://schemas.microsoft.com/office/drawing/2014/main" id="{60AA16D9-17D4-B92C-E9C4-B1AF75EBC6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4" name="直線コネクタ 8583">
                        <a:extLst>
                          <a:ext uri="{FF2B5EF4-FFF2-40B4-BE49-F238E27FC236}">
                            <a16:creationId xmlns:a16="http://schemas.microsoft.com/office/drawing/2014/main" id="{81591EE6-3C57-C6AB-26A8-0153161E5A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5" name="直線コネクタ 8584">
                        <a:extLst>
                          <a:ext uri="{FF2B5EF4-FFF2-40B4-BE49-F238E27FC236}">
                            <a16:creationId xmlns:a16="http://schemas.microsoft.com/office/drawing/2014/main" id="{88A12400-516E-B793-C4C9-025765A4D4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6" name="直線コネクタ 8585">
                        <a:extLst>
                          <a:ext uri="{FF2B5EF4-FFF2-40B4-BE49-F238E27FC236}">
                            <a16:creationId xmlns:a16="http://schemas.microsoft.com/office/drawing/2014/main" id="{88BA5AB6-C5FD-1F2F-EB2B-0EA2BB054C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7" name="直線コネクタ 8586">
                        <a:extLst>
                          <a:ext uri="{FF2B5EF4-FFF2-40B4-BE49-F238E27FC236}">
                            <a16:creationId xmlns:a16="http://schemas.microsoft.com/office/drawing/2014/main" id="{1FD93110-5B46-EF2C-17F2-55B2E5DDAF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8" name="直線コネクタ 8587">
                        <a:extLst>
                          <a:ext uri="{FF2B5EF4-FFF2-40B4-BE49-F238E27FC236}">
                            <a16:creationId xmlns:a16="http://schemas.microsoft.com/office/drawing/2014/main" id="{9303F370-D35F-8155-06F9-16BCADDA63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89" name="直線コネクタ 8588">
                        <a:extLst>
                          <a:ext uri="{FF2B5EF4-FFF2-40B4-BE49-F238E27FC236}">
                            <a16:creationId xmlns:a16="http://schemas.microsoft.com/office/drawing/2014/main" id="{F66BC2D3-EC68-B529-0CDC-CFAB5F4318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0" name="直線コネクタ 8589">
                        <a:extLst>
                          <a:ext uri="{FF2B5EF4-FFF2-40B4-BE49-F238E27FC236}">
                            <a16:creationId xmlns:a16="http://schemas.microsoft.com/office/drawing/2014/main" id="{3FE19E44-CFC6-2BB4-FF41-09C867D2DC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591" name="直線コネクタ 8590">
                        <a:extLst>
                          <a:ext uri="{FF2B5EF4-FFF2-40B4-BE49-F238E27FC236}">
                            <a16:creationId xmlns:a16="http://schemas.microsoft.com/office/drawing/2014/main" id="{D8D305C3-6DCA-A7ED-5FD7-B7013D6580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540" name="グループ化 8539">
                    <a:extLst>
                      <a:ext uri="{FF2B5EF4-FFF2-40B4-BE49-F238E27FC236}">
                        <a16:creationId xmlns:a16="http://schemas.microsoft.com/office/drawing/2014/main" id="{6B9EC0A7-9919-1636-D769-8BDC7C475EB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58" name="直線コネクタ 8557">
                      <a:extLst>
                        <a:ext uri="{FF2B5EF4-FFF2-40B4-BE49-F238E27FC236}">
                          <a16:creationId xmlns:a16="http://schemas.microsoft.com/office/drawing/2014/main" id="{05C9EE94-92F2-F9FB-90CA-479CADD11C6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9" name="直線コネクタ 8558">
                      <a:extLst>
                        <a:ext uri="{FF2B5EF4-FFF2-40B4-BE49-F238E27FC236}">
                          <a16:creationId xmlns:a16="http://schemas.microsoft.com/office/drawing/2014/main" id="{F9EB18EF-1066-5919-D2B7-F12F6597AC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0" name="直線コネクタ 8559">
                      <a:extLst>
                        <a:ext uri="{FF2B5EF4-FFF2-40B4-BE49-F238E27FC236}">
                          <a16:creationId xmlns:a16="http://schemas.microsoft.com/office/drawing/2014/main" id="{28DC7688-30E0-E711-BD5E-48E2FF7A45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1" name="直線コネクタ 8560">
                      <a:extLst>
                        <a:ext uri="{FF2B5EF4-FFF2-40B4-BE49-F238E27FC236}">
                          <a16:creationId xmlns:a16="http://schemas.microsoft.com/office/drawing/2014/main" id="{29C2B5B3-9882-9040-5BC1-F831497A130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2" name="直線コネクタ 8561">
                      <a:extLst>
                        <a:ext uri="{FF2B5EF4-FFF2-40B4-BE49-F238E27FC236}">
                          <a16:creationId xmlns:a16="http://schemas.microsoft.com/office/drawing/2014/main" id="{15FB7F6D-7CBA-686C-570B-8DBAE7771D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3" name="直線コネクタ 8562">
                      <a:extLst>
                        <a:ext uri="{FF2B5EF4-FFF2-40B4-BE49-F238E27FC236}">
                          <a16:creationId xmlns:a16="http://schemas.microsoft.com/office/drawing/2014/main" id="{6DFE2260-8B95-9ED1-522C-A9B75E31FE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4" name="直線コネクタ 8563">
                      <a:extLst>
                        <a:ext uri="{FF2B5EF4-FFF2-40B4-BE49-F238E27FC236}">
                          <a16:creationId xmlns:a16="http://schemas.microsoft.com/office/drawing/2014/main" id="{E44D54A8-3E31-BAA8-43F0-1D0BFAA5A03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5" name="直線コネクタ 8564">
                      <a:extLst>
                        <a:ext uri="{FF2B5EF4-FFF2-40B4-BE49-F238E27FC236}">
                          <a16:creationId xmlns:a16="http://schemas.microsoft.com/office/drawing/2014/main" id="{7FE1C99D-B98E-ED3E-E9E6-637FC359E82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6" name="直線コネクタ 8565">
                      <a:extLst>
                        <a:ext uri="{FF2B5EF4-FFF2-40B4-BE49-F238E27FC236}">
                          <a16:creationId xmlns:a16="http://schemas.microsoft.com/office/drawing/2014/main" id="{3C718B2A-051A-2F6D-E353-3D8C1E549E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7" name="直線コネクタ 8566">
                      <a:extLst>
                        <a:ext uri="{FF2B5EF4-FFF2-40B4-BE49-F238E27FC236}">
                          <a16:creationId xmlns:a16="http://schemas.microsoft.com/office/drawing/2014/main" id="{291673B4-0163-2AEA-6DB3-EDC12F7CB6A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8" name="直線コネクタ 8567">
                      <a:extLst>
                        <a:ext uri="{FF2B5EF4-FFF2-40B4-BE49-F238E27FC236}">
                          <a16:creationId xmlns:a16="http://schemas.microsoft.com/office/drawing/2014/main" id="{C1703689-A666-19A1-1B16-FCC11E7D3C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69" name="直線コネクタ 8568">
                      <a:extLst>
                        <a:ext uri="{FF2B5EF4-FFF2-40B4-BE49-F238E27FC236}">
                          <a16:creationId xmlns:a16="http://schemas.microsoft.com/office/drawing/2014/main" id="{F435163D-8ABF-E83B-0176-08C03130199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0" name="直線コネクタ 8569">
                      <a:extLst>
                        <a:ext uri="{FF2B5EF4-FFF2-40B4-BE49-F238E27FC236}">
                          <a16:creationId xmlns:a16="http://schemas.microsoft.com/office/drawing/2014/main" id="{61664B8E-7518-19B2-0A5A-024FD96449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1" name="直線コネクタ 8570">
                      <a:extLst>
                        <a:ext uri="{FF2B5EF4-FFF2-40B4-BE49-F238E27FC236}">
                          <a16:creationId xmlns:a16="http://schemas.microsoft.com/office/drawing/2014/main" id="{6DA3E148-454D-457D-0105-AF96F4245F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2" name="直線コネクタ 8571">
                      <a:extLst>
                        <a:ext uri="{FF2B5EF4-FFF2-40B4-BE49-F238E27FC236}">
                          <a16:creationId xmlns:a16="http://schemas.microsoft.com/office/drawing/2014/main" id="{52F9975D-92DD-939B-CF14-88BF0A2F2E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73" name="直線コネクタ 8572">
                      <a:extLst>
                        <a:ext uri="{FF2B5EF4-FFF2-40B4-BE49-F238E27FC236}">
                          <a16:creationId xmlns:a16="http://schemas.microsoft.com/office/drawing/2014/main" id="{A1648E54-EB64-53BC-72B7-53DF8DB3F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541" name="グループ化 8540">
                    <a:extLst>
                      <a:ext uri="{FF2B5EF4-FFF2-40B4-BE49-F238E27FC236}">
                        <a16:creationId xmlns:a16="http://schemas.microsoft.com/office/drawing/2014/main" id="{CA565015-2866-C3EB-83E4-7FACF5BE8D49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542" name="直線コネクタ 8541">
                      <a:extLst>
                        <a:ext uri="{FF2B5EF4-FFF2-40B4-BE49-F238E27FC236}">
                          <a16:creationId xmlns:a16="http://schemas.microsoft.com/office/drawing/2014/main" id="{C898A12F-6E0C-F27B-065E-5D3173E38FC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3" name="直線コネクタ 8542">
                      <a:extLst>
                        <a:ext uri="{FF2B5EF4-FFF2-40B4-BE49-F238E27FC236}">
                          <a16:creationId xmlns:a16="http://schemas.microsoft.com/office/drawing/2014/main" id="{BE2007E7-2968-8EA3-199A-9F9D5ABF0F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4" name="直線コネクタ 8543">
                      <a:extLst>
                        <a:ext uri="{FF2B5EF4-FFF2-40B4-BE49-F238E27FC236}">
                          <a16:creationId xmlns:a16="http://schemas.microsoft.com/office/drawing/2014/main" id="{B1715B4C-A41E-E0D4-8AC5-1A36049257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5" name="直線コネクタ 8544">
                      <a:extLst>
                        <a:ext uri="{FF2B5EF4-FFF2-40B4-BE49-F238E27FC236}">
                          <a16:creationId xmlns:a16="http://schemas.microsoft.com/office/drawing/2014/main" id="{90DFFE9D-919A-4EFB-4A92-37C03C10A7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6" name="直線コネクタ 8545">
                      <a:extLst>
                        <a:ext uri="{FF2B5EF4-FFF2-40B4-BE49-F238E27FC236}">
                          <a16:creationId xmlns:a16="http://schemas.microsoft.com/office/drawing/2014/main" id="{1D14A96E-6DF7-A297-2B7D-B615EEF5503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7" name="直線コネクタ 8546">
                      <a:extLst>
                        <a:ext uri="{FF2B5EF4-FFF2-40B4-BE49-F238E27FC236}">
                          <a16:creationId xmlns:a16="http://schemas.microsoft.com/office/drawing/2014/main" id="{DEF4C8EC-0A7F-4D28-E366-B5706154AA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8" name="直線コネクタ 8547">
                      <a:extLst>
                        <a:ext uri="{FF2B5EF4-FFF2-40B4-BE49-F238E27FC236}">
                          <a16:creationId xmlns:a16="http://schemas.microsoft.com/office/drawing/2014/main" id="{44E6F65A-6CA3-A76F-F6A9-64E2E7DD1C5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49" name="直線コネクタ 8548">
                      <a:extLst>
                        <a:ext uri="{FF2B5EF4-FFF2-40B4-BE49-F238E27FC236}">
                          <a16:creationId xmlns:a16="http://schemas.microsoft.com/office/drawing/2014/main" id="{270ACB70-7716-3C87-78DF-ACF4080EE0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0" name="直線コネクタ 8549">
                      <a:extLst>
                        <a:ext uri="{FF2B5EF4-FFF2-40B4-BE49-F238E27FC236}">
                          <a16:creationId xmlns:a16="http://schemas.microsoft.com/office/drawing/2014/main" id="{D16E6656-923E-4499-4D79-C13146E03E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1" name="直線コネクタ 8550">
                      <a:extLst>
                        <a:ext uri="{FF2B5EF4-FFF2-40B4-BE49-F238E27FC236}">
                          <a16:creationId xmlns:a16="http://schemas.microsoft.com/office/drawing/2014/main" id="{BFE5AD59-7D6A-0E0B-FBB6-94C11023D3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2" name="直線コネクタ 8551">
                      <a:extLst>
                        <a:ext uri="{FF2B5EF4-FFF2-40B4-BE49-F238E27FC236}">
                          <a16:creationId xmlns:a16="http://schemas.microsoft.com/office/drawing/2014/main" id="{5E9F414E-64A8-BD0C-6098-5C67C626957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3" name="直線コネクタ 8552">
                      <a:extLst>
                        <a:ext uri="{FF2B5EF4-FFF2-40B4-BE49-F238E27FC236}">
                          <a16:creationId xmlns:a16="http://schemas.microsoft.com/office/drawing/2014/main" id="{3830582F-56D3-825F-5D7B-218C977F2C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4" name="直線コネクタ 8553">
                      <a:extLst>
                        <a:ext uri="{FF2B5EF4-FFF2-40B4-BE49-F238E27FC236}">
                          <a16:creationId xmlns:a16="http://schemas.microsoft.com/office/drawing/2014/main" id="{126294E2-993C-EACB-0662-05984FE1D2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5" name="直線コネクタ 8554">
                      <a:extLst>
                        <a:ext uri="{FF2B5EF4-FFF2-40B4-BE49-F238E27FC236}">
                          <a16:creationId xmlns:a16="http://schemas.microsoft.com/office/drawing/2014/main" id="{A015D0B6-8F0E-3A53-2544-2E7C78CB76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6" name="直線コネクタ 8555">
                      <a:extLst>
                        <a:ext uri="{FF2B5EF4-FFF2-40B4-BE49-F238E27FC236}">
                          <a16:creationId xmlns:a16="http://schemas.microsoft.com/office/drawing/2014/main" id="{A595AB59-B9CA-2E3E-56F9-75BDAC044B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557" name="直線コネクタ 8556">
                      <a:extLst>
                        <a:ext uri="{FF2B5EF4-FFF2-40B4-BE49-F238E27FC236}">
                          <a16:creationId xmlns:a16="http://schemas.microsoft.com/office/drawing/2014/main" id="{69BBB363-4C86-A3AC-607C-C7313224CF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508" name="グループ化 8507">
                  <a:extLst>
                    <a:ext uri="{FF2B5EF4-FFF2-40B4-BE49-F238E27FC236}">
                      <a16:creationId xmlns:a16="http://schemas.microsoft.com/office/drawing/2014/main" id="{A050BD81-A019-9BA9-BB7F-D796C2E9156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30" name="直線コネクタ 8529">
                    <a:extLst>
                      <a:ext uri="{FF2B5EF4-FFF2-40B4-BE49-F238E27FC236}">
                        <a16:creationId xmlns:a16="http://schemas.microsoft.com/office/drawing/2014/main" id="{3B10FE47-5068-D41C-AC76-1B9C2599BD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1" name="直線コネクタ 8530">
                    <a:extLst>
                      <a:ext uri="{FF2B5EF4-FFF2-40B4-BE49-F238E27FC236}">
                        <a16:creationId xmlns:a16="http://schemas.microsoft.com/office/drawing/2014/main" id="{E4C948D2-23F9-E7D8-9DA8-8535B58B69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2" name="直線コネクタ 8531">
                    <a:extLst>
                      <a:ext uri="{FF2B5EF4-FFF2-40B4-BE49-F238E27FC236}">
                        <a16:creationId xmlns:a16="http://schemas.microsoft.com/office/drawing/2014/main" id="{F25BA5CD-39F2-7D4A-26D8-9570DFE598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3" name="直線コネクタ 8532">
                    <a:extLst>
                      <a:ext uri="{FF2B5EF4-FFF2-40B4-BE49-F238E27FC236}">
                        <a16:creationId xmlns:a16="http://schemas.microsoft.com/office/drawing/2014/main" id="{88034088-5CB4-29DA-7301-1A9A55F77F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4" name="直線コネクタ 8533">
                    <a:extLst>
                      <a:ext uri="{FF2B5EF4-FFF2-40B4-BE49-F238E27FC236}">
                        <a16:creationId xmlns:a16="http://schemas.microsoft.com/office/drawing/2014/main" id="{CAC9DEEE-D405-E31E-D0BC-CF593711311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35" name="直線コネクタ 8534">
                    <a:extLst>
                      <a:ext uri="{FF2B5EF4-FFF2-40B4-BE49-F238E27FC236}">
                        <a16:creationId xmlns:a16="http://schemas.microsoft.com/office/drawing/2014/main" id="{3F6B6C43-050B-FBD6-595F-9B1147DF2E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09" name="グループ化 8508">
                  <a:extLst>
                    <a:ext uri="{FF2B5EF4-FFF2-40B4-BE49-F238E27FC236}">
                      <a16:creationId xmlns:a16="http://schemas.microsoft.com/office/drawing/2014/main" id="{B14BF4D1-CFF5-8F63-A183-5F960BF726A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24" name="直線コネクタ 8523">
                    <a:extLst>
                      <a:ext uri="{FF2B5EF4-FFF2-40B4-BE49-F238E27FC236}">
                        <a16:creationId xmlns:a16="http://schemas.microsoft.com/office/drawing/2014/main" id="{E173DDD2-6A28-8B29-1394-2AFD01A5F85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5" name="直線コネクタ 8524">
                    <a:extLst>
                      <a:ext uri="{FF2B5EF4-FFF2-40B4-BE49-F238E27FC236}">
                        <a16:creationId xmlns:a16="http://schemas.microsoft.com/office/drawing/2014/main" id="{A1EA4654-A68B-6147-47CA-D1453181F2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6" name="直線コネクタ 8525">
                    <a:extLst>
                      <a:ext uri="{FF2B5EF4-FFF2-40B4-BE49-F238E27FC236}">
                        <a16:creationId xmlns:a16="http://schemas.microsoft.com/office/drawing/2014/main" id="{BAD51225-4CBA-AB42-766F-76AAA89427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7" name="直線コネクタ 8526">
                    <a:extLst>
                      <a:ext uri="{FF2B5EF4-FFF2-40B4-BE49-F238E27FC236}">
                        <a16:creationId xmlns:a16="http://schemas.microsoft.com/office/drawing/2014/main" id="{5BEC850C-7A75-CED2-0F13-85AAB8EFA8C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8" name="直線コネクタ 8527">
                    <a:extLst>
                      <a:ext uri="{FF2B5EF4-FFF2-40B4-BE49-F238E27FC236}">
                        <a16:creationId xmlns:a16="http://schemas.microsoft.com/office/drawing/2014/main" id="{00133B0A-5288-FB3A-37DC-4247AE7C3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9" name="直線コネクタ 8528">
                    <a:extLst>
                      <a:ext uri="{FF2B5EF4-FFF2-40B4-BE49-F238E27FC236}">
                        <a16:creationId xmlns:a16="http://schemas.microsoft.com/office/drawing/2014/main" id="{77F26CDC-E8F0-AA6E-8632-43180B3F82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0" name="グループ化 8509">
                  <a:extLst>
                    <a:ext uri="{FF2B5EF4-FFF2-40B4-BE49-F238E27FC236}">
                      <a16:creationId xmlns:a16="http://schemas.microsoft.com/office/drawing/2014/main" id="{CFA8C139-270F-7A09-4B01-3F29912D87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8" name="直線コネクタ 8517">
                    <a:extLst>
                      <a:ext uri="{FF2B5EF4-FFF2-40B4-BE49-F238E27FC236}">
                        <a16:creationId xmlns:a16="http://schemas.microsoft.com/office/drawing/2014/main" id="{2281E22A-7FB1-5B78-53FC-C39CA0432D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9" name="直線コネクタ 8518">
                    <a:extLst>
                      <a:ext uri="{FF2B5EF4-FFF2-40B4-BE49-F238E27FC236}">
                        <a16:creationId xmlns:a16="http://schemas.microsoft.com/office/drawing/2014/main" id="{48CE491F-1855-AA84-4BAB-34C5903AD44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0" name="直線コネクタ 8519">
                    <a:extLst>
                      <a:ext uri="{FF2B5EF4-FFF2-40B4-BE49-F238E27FC236}">
                        <a16:creationId xmlns:a16="http://schemas.microsoft.com/office/drawing/2014/main" id="{3AC386C8-617A-7507-21CD-D5F7F0AB4D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1" name="直線コネクタ 8520">
                    <a:extLst>
                      <a:ext uri="{FF2B5EF4-FFF2-40B4-BE49-F238E27FC236}">
                        <a16:creationId xmlns:a16="http://schemas.microsoft.com/office/drawing/2014/main" id="{A0D55DCE-AC4E-362A-2974-CA569D2CC7B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2" name="直線コネクタ 8521">
                    <a:extLst>
                      <a:ext uri="{FF2B5EF4-FFF2-40B4-BE49-F238E27FC236}">
                        <a16:creationId xmlns:a16="http://schemas.microsoft.com/office/drawing/2014/main" id="{14E3ECF9-5B15-2733-D22E-8EED661F197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23" name="直線コネクタ 8522">
                    <a:extLst>
                      <a:ext uri="{FF2B5EF4-FFF2-40B4-BE49-F238E27FC236}">
                        <a16:creationId xmlns:a16="http://schemas.microsoft.com/office/drawing/2014/main" id="{C24BD02A-ABF4-19A3-09AC-E8446793B1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511" name="グループ化 8510">
                  <a:extLst>
                    <a:ext uri="{FF2B5EF4-FFF2-40B4-BE49-F238E27FC236}">
                      <a16:creationId xmlns:a16="http://schemas.microsoft.com/office/drawing/2014/main" id="{6DC3AC25-4184-84F6-409A-310367411D7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512" name="直線コネクタ 8511">
                    <a:extLst>
                      <a:ext uri="{FF2B5EF4-FFF2-40B4-BE49-F238E27FC236}">
                        <a16:creationId xmlns:a16="http://schemas.microsoft.com/office/drawing/2014/main" id="{23ED8B6F-6C45-F517-9E27-53C2871897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3" name="直線コネクタ 8512">
                    <a:extLst>
                      <a:ext uri="{FF2B5EF4-FFF2-40B4-BE49-F238E27FC236}">
                        <a16:creationId xmlns:a16="http://schemas.microsoft.com/office/drawing/2014/main" id="{41D3E91A-DAE3-DD46-749E-AC158C1D78B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4" name="直線コネクタ 8513">
                    <a:extLst>
                      <a:ext uri="{FF2B5EF4-FFF2-40B4-BE49-F238E27FC236}">
                        <a16:creationId xmlns:a16="http://schemas.microsoft.com/office/drawing/2014/main" id="{9F814FBE-157F-1C59-A53A-4BCE6F9C2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5" name="直線コネクタ 8514">
                    <a:extLst>
                      <a:ext uri="{FF2B5EF4-FFF2-40B4-BE49-F238E27FC236}">
                        <a16:creationId xmlns:a16="http://schemas.microsoft.com/office/drawing/2014/main" id="{EF2BA85F-FEB4-3DE8-5F71-93260F0AE49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6" name="直線コネクタ 8515">
                    <a:extLst>
                      <a:ext uri="{FF2B5EF4-FFF2-40B4-BE49-F238E27FC236}">
                        <a16:creationId xmlns:a16="http://schemas.microsoft.com/office/drawing/2014/main" id="{8DEA0F5B-AE1F-7621-5CED-BEFF4C2A32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517" name="直線コネクタ 8516">
                    <a:extLst>
                      <a:ext uri="{FF2B5EF4-FFF2-40B4-BE49-F238E27FC236}">
                        <a16:creationId xmlns:a16="http://schemas.microsoft.com/office/drawing/2014/main" id="{E76F846C-9BDA-84D2-FC7F-3EC62DB058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317" name="グループ化 8316">
                <a:extLst>
                  <a:ext uri="{FF2B5EF4-FFF2-40B4-BE49-F238E27FC236}">
                    <a16:creationId xmlns:a16="http://schemas.microsoft.com/office/drawing/2014/main" id="{FF5A7810-1392-039D-5E3E-FC26CA43EFBE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8318" name="正方形/長方形 8317">
                  <a:extLst>
                    <a:ext uri="{FF2B5EF4-FFF2-40B4-BE49-F238E27FC236}">
                      <a16:creationId xmlns:a16="http://schemas.microsoft.com/office/drawing/2014/main" id="{3D885741-C8F9-FD39-36BA-9859E0D45B8B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8319" name="グループ化 8318">
                  <a:extLst>
                    <a:ext uri="{FF2B5EF4-FFF2-40B4-BE49-F238E27FC236}">
                      <a16:creationId xmlns:a16="http://schemas.microsoft.com/office/drawing/2014/main" id="{9B954EBE-81E3-27EE-C659-09312E23BA09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8348" name="グループ化 8347">
                    <a:extLst>
                      <a:ext uri="{FF2B5EF4-FFF2-40B4-BE49-F238E27FC236}">
                        <a16:creationId xmlns:a16="http://schemas.microsoft.com/office/drawing/2014/main" id="{52C58FED-D0FB-56AE-9E7B-448B2FC7D2B2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8488" name="正方形/長方形 8487">
                      <a:extLst>
                        <a:ext uri="{FF2B5EF4-FFF2-40B4-BE49-F238E27FC236}">
                          <a16:creationId xmlns:a16="http://schemas.microsoft.com/office/drawing/2014/main" id="{9B62D3F8-940E-67F2-7067-39FCEAADFF31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89" name="グループ化 8488">
                      <a:extLst>
                        <a:ext uri="{FF2B5EF4-FFF2-40B4-BE49-F238E27FC236}">
                          <a16:creationId xmlns:a16="http://schemas.microsoft.com/office/drawing/2014/main" id="{436EC772-0B6B-ECC3-54AE-FFB92B93365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504" name="正方形/長方形 8503">
                        <a:extLst>
                          <a:ext uri="{FF2B5EF4-FFF2-40B4-BE49-F238E27FC236}">
                            <a16:creationId xmlns:a16="http://schemas.microsoft.com/office/drawing/2014/main" id="{459AEEE5-4D43-53A3-537A-4E5E8FD116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505" name="正方形/長方形 8504">
                        <a:extLst>
                          <a:ext uri="{FF2B5EF4-FFF2-40B4-BE49-F238E27FC236}">
                            <a16:creationId xmlns:a16="http://schemas.microsoft.com/office/drawing/2014/main" id="{BD562639-7BDC-6D7F-A957-D74563EFD6F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8490" name="グループ化 8489">
                      <a:extLst>
                        <a:ext uri="{FF2B5EF4-FFF2-40B4-BE49-F238E27FC236}">
                          <a16:creationId xmlns:a16="http://schemas.microsoft.com/office/drawing/2014/main" id="{E1665887-C9FC-724D-DA16-527D4C8719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8500" name="正方形/長方形 8499">
                        <a:extLst>
                          <a:ext uri="{FF2B5EF4-FFF2-40B4-BE49-F238E27FC236}">
                            <a16:creationId xmlns:a16="http://schemas.microsoft.com/office/drawing/2014/main" id="{1981D603-F0E8-4ABE-CE60-6344AA225E0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8501" name="グループ化 8500">
                        <a:extLst>
                          <a:ext uri="{FF2B5EF4-FFF2-40B4-BE49-F238E27FC236}">
                            <a16:creationId xmlns:a16="http://schemas.microsoft.com/office/drawing/2014/main" id="{3BF2A749-C2ED-74B5-FDAF-46595958C7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8502" name="正方形/長方形 8501">
                          <a:extLst>
                            <a:ext uri="{FF2B5EF4-FFF2-40B4-BE49-F238E27FC236}">
                              <a16:creationId xmlns:a16="http://schemas.microsoft.com/office/drawing/2014/main" id="{EC36C284-01AD-8BA2-50B4-AC9AAD90FE9A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8503" name="正方形/長方形 8502">
                          <a:extLst>
                            <a:ext uri="{FF2B5EF4-FFF2-40B4-BE49-F238E27FC236}">
                              <a16:creationId xmlns:a16="http://schemas.microsoft.com/office/drawing/2014/main" id="{901B3276-B94E-F2F2-C59C-FA3B9BCF0621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8491" name="正方形/長方形 8490">
                      <a:extLst>
                        <a:ext uri="{FF2B5EF4-FFF2-40B4-BE49-F238E27FC236}">
                          <a16:creationId xmlns:a16="http://schemas.microsoft.com/office/drawing/2014/main" id="{68C280F8-8198-7680-FE40-4AF41EB1EED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92" name="グループ化 8491">
                      <a:extLst>
                        <a:ext uri="{FF2B5EF4-FFF2-40B4-BE49-F238E27FC236}">
                          <a16:creationId xmlns:a16="http://schemas.microsoft.com/office/drawing/2014/main" id="{4059FFB1-93E1-A6CA-57C9-37AFD095591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8" name="正方形/長方形 8497">
                        <a:extLst>
                          <a:ext uri="{FF2B5EF4-FFF2-40B4-BE49-F238E27FC236}">
                            <a16:creationId xmlns:a16="http://schemas.microsoft.com/office/drawing/2014/main" id="{D4175760-E03B-1554-B236-37BDAF86F02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499" name="正方形/長方形 8498">
                        <a:extLst>
                          <a:ext uri="{FF2B5EF4-FFF2-40B4-BE49-F238E27FC236}">
                            <a16:creationId xmlns:a16="http://schemas.microsoft.com/office/drawing/2014/main" id="{3B588D73-E793-B303-6018-F1D938846FD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493" name="正方形/長方形 8492">
                      <a:extLst>
                        <a:ext uri="{FF2B5EF4-FFF2-40B4-BE49-F238E27FC236}">
                          <a16:creationId xmlns:a16="http://schemas.microsoft.com/office/drawing/2014/main" id="{81E64402-5017-8830-93C7-778FF5258AC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8494" name="グループ化 8493">
                      <a:extLst>
                        <a:ext uri="{FF2B5EF4-FFF2-40B4-BE49-F238E27FC236}">
                          <a16:creationId xmlns:a16="http://schemas.microsoft.com/office/drawing/2014/main" id="{2C900895-9698-A667-6B41-26BC0024617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8496" name="正方形/長方形 8495">
                        <a:extLst>
                          <a:ext uri="{FF2B5EF4-FFF2-40B4-BE49-F238E27FC236}">
                            <a16:creationId xmlns:a16="http://schemas.microsoft.com/office/drawing/2014/main" id="{D87DD317-22C9-1E13-B803-3A323194DA7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8497" name="正方形/長方形 8496">
                        <a:extLst>
                          <a:ext uri="{FF2B5EF4-FFF2-40B4-BE49-F238E27FC236}">
                            <a16:creationId xmlns:a16="http://schemas.microsoft.com/office/drawing/2014/main" id="{22606170-26B1-8773-98D1-C909519737A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8495" name="正方形/長方形 8494">
                      <a:extLst>
                        <a:ext uri="{FF2B5EF4-FFF2-40B4-BE49-F238E27FC236}">
                          <a16:creationId xmlns:a16="http://schemas.microsoft.com/office/drawing/2014/main" id="{D7F6AB1C-3021-CCF0-A214-36AAF80D9AE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8349" name="グループ化 8348">
                    <a:extLst>
                      <a:ext uri="{FF2B5EF4-FFF2-40B4-BE49-F238E27FC236}">
                        <a16:creationId xmlns:a16="http://schemas.microsoft.com/office/drawing/2014/main" id="{769ECF6B-9803-5769-B31D-150CFB22881A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54" name="グループ化 8453">
                      <a:extLst>
                        <a:ext uri="{FF2B5EF4-FFF2-40B4-BE49-F238E27FC236}">
                          <a16:creationId xmlns:a16="http://schemas.microsoft.com/office/drawing/2014/main" id="{E7C6B387-3FDA-7A29-1755-9EC96A927D1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72" name="直線コネクタ 8471">
                        <a:extLst>
                          <a:ext uri="{FF2B5EF4-FFF2-40B4-BE49-F238E27FC236}">
                            <a16:creationId xmlns:a16="http://schemas.microsoft.com/office/drawing/2014/main" id="{FBC709B0-24BA-E488-5A39-8567B6C9C0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3" name="直線コネクタ 8472">
                        <a:extLst>
                          <a:ext uri="{FF2B5EF4-FFF2-40B4-BE49-F238E27FC236}">
                            <a16:creationId xmlns:a16="http://schemas.microsoft.com/office/drawing/2014/main" id="{E15B6A05-71F8-1D99-FBF2-343740B05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4" name="直線コネクタ 8473">
                        <a:extLst>
                          <a:ext uri="{FF2B5EF4-FFF2-40B4-BE49-F238E27FC236}">
                            <a16:creationId xmlns:a16="http://schemas.microsoft.com/office/drawing/2014/main" id="{917E686F-DE0C-37A5-EE8C-04A2BB6927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5" name="直線コネクタ 8474">
                        <a:extLst>
                          <a:ext uri="{FF2B5EF4-FFF2-40B4-BE49-F238E27FC236}">
                            <a16:creationId xmlns:a16="http://schemas.microsoft.com/office/drawing/2014/main" id="{8D7DD325-9172-5A80-4401-6058EE0F5C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6" name="直線コネクタ 8475">
                        <a:extLst>
                          <a:ext uri="{FF2B5EF4-FFF2-40B4-BE49-F238E27FC236}">
                            <a16:creationId xmlns:a16="http://schemas.microsoft.com/office/drawing/2014/main" id="{72D41B09-CF46-18A6-EA2B-B0FB866C97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7" name="直線コネクタ 8476">
                        <a:extLst>
                          <a:ext uri="{FF2B5EF4-FFF2-40B4-BE49-F238E27FC236}">
                            <a16:creationId xmlns:a16="http://schemas.microsoft.com/office/drawing/2014/main" id="{203C8A8E-217A-42D1-09FC-B54E2333E7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8" name="直線コネクタ 8477">
                        <a:extLst>
                          <a:ext uri="{FF2B5EF4-FFF2-40B4-BE49-F238E27FC236}">
                            <a16:creationId xmlns:a16="http://schemas.microsoft.com/office/drawing/2014/main" id="{9BE0ED6A-E1F6-CBDC-4D7F-05C00CC21C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9" name="直線コネクタ 8478">
                        <a:extLst>
                          <a:ext uri="{FF2B5EF4-FFF2-40B4-BE49-F238E27FC236}">
                            <a16:creationId xmlns:a16="http://schemas.microsoft.com/office/drawing/2014/main" id="{5F946FFF-BDFD-F151-9C4D-5CD82DB817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0" name="直線コネクタ 8479">
                        <a:extLst>
                          <a:ext uri="{FF2B5EF4-FFF2-40B4-BE49-F238E27FC236}">
                            <a16:creationId xmlns:a16="http://schemas.microsoft.com/office/drawing/2014/main" id="{25B871C5-FB75-F7C2-09DE-F1280C1F19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1" name="直線コネクタ 8480">
                        <a:extLst>
                          <a:ext uri="{FF2B5EF4-FFF2-40B4-BE49-F238E27FC236}">
                            <a16:creationId xmlns:a16="http://schemas.microsoft.com/office/drawing/2014/main" id="{81986B53-A9A4-F3BA-8FB9-5DA7E22CD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2" name="直線コネクタ 8481">
                        <a:extLst>
                          <a:ext uri="{FF2B5EF4-FFF2-40B4-BE49-F238E27FC236}">
                            <a16:creationId xmlns:a16="http://schemas.microsoft.com/office/drawing/2014/main" id="{10D9F729-09B6-8205-69F3-9862B2A26F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3" name="直線コネクタ 8482">
                        <a:extLst>
                          <a:ext uri="{FF2B5EF4-FFF2-40B4-BE49-F238E27FC236}">
                            <a16:creationId xmlns:a16="http://schemas.microsoft.com/office/drawing/2014/main" id="{C40A93AA-720F-A168-61C2-80B5CC1012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4" name="直線コネクタ 8483">
                        <a:extLst>
                          <a:ext uri="{FF2B5EF4-FFF2-40B4-BE49-F238E27FC236}">
                            <a16:creationId xmlns:a16="http://schemas.microsoft.com/office/drawing/2014/main" id="{2BDA19EF-BD9D-3880-AB45-1CB10C967F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5" name="直線コネクタ 8484">
                        <a:extLst>
                          <a:ext uri="{FF2B5EF4-FFF2-40B4-BE49-F238E27FC236}">
                            <a16:creationId xmlns:a16="http://schemas.microsoft.com/office/drawing/2014/main" id="{0B3900E8-78CC-9422-3256-585D9641B4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6" name="直線コネクタ 8485">
                        <a:extLst>
                          <a:ext uri="{FF2B5EF4-FFF2-40B4-BE49-F238E27FC236}">
                            <a16:creationId xmlns:a16="http://schemas.microsoft.com/office/drawing/2014/main" id="{1BDBACB9-7355-1724-F395-454C3D5EF0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87" name="直線コネクタ 8486">
                        <a:extLst>
                          <a:ext uri="{FF2B5EF4-FFF2-40B4-BE49-F238E27FC236}">
                            <a16:creationId xmlns:a16="http://schemas.microsoft.com/office/drawing/2014/main" id="{BFB3B410-C579-545D-9503-7C255CF26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55" name="グループ化 8454">
                      <a:extLst>
                        <a:ext uri="{FF2B5EF4-FFF2-40B4-BE49-F238E27FC236}">
                          <a16:creationId xmlns:a16="http://schemas.microsoft.com/office/drawing/2014/main" id="{3B5E3ECD-3BC7-611C-C5F1-C74F90E404F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56" name="直線コネクタ 8455">
                        <a:extLst>
                          <a:ext uri="{FF2B5EF4-FFF2-40B4-BE49-F238E27FC236}">
                            <a16:creationId xmlns:a16="http://schemas.microsoft.com/office/drawing/2014/main" id="{EF821872-873C-B8D7-F937-5A6706F2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7" name="直線コネクタ 8456">
                        <a:extLst>
                          <a:ext uri="{FF2B5EF4-FFF2-40B4-BE49-F238E27FC236}">
                            <a16:creationId xmlns:a16="http://schemas.microsoft.com/office/drawing/2014/main" id="{B07675DC-B19B-4DFB-3C25-C7C414271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8" name="直線コネクタ 8457">
                        <a:extLst>
                          <a:ext uri="{FF2B5EF4-FFF2-40B4-BE49-F238E27FC236}">
                            <a16:creationId xmlns:a16="http://schemas.microsoft.com/office/drawing/2014/main" id="{593835AD-B9AB-FD79-D9D7-A630DD4105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9" name="直線コネクタ 8458">
                        <a:extLst>
                          <a:ext uri="{FF2B5EF4-FFF2-40B4-BE49-F238E27FC236}">
                            <a16:creationId xmlns:a16="http://schemas.microsoft.com/office/drawing/2014/main" id="{1A86E12B-75B2-66B0-DB71-65E378428B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0" name="直線コネクタ 8459">
                        <a:extLst>
                          <a:ext uri="{FF2B5EF4-FFF2-40B4-BE49-F238E27FC236}">
                            <a16:creationId xmlns:a16="http://schemas.microsoft.com/office/drawing/2014/main" id="{D30B8253-AC4A-5FD1-6D10-43C9DE63ED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1" name="直線コネクタ 8460">
                        <a:extLst>
                          <a:ext uri="{FF2B5EF4-FFF2-40B4-BE49-F238E27FC236}">
                            <a16:creationId xmlns:a16="http://schemas.microsoft.com/office/drawing/2014/main" id="{6DE1FFD3-E7C7-3424-2138-60B2B26E2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2" name="直線コネクタ 8461">
                        <a:extLst>
                          <a:ext uri="{FF2B5EF4-FFF2-40B4-BE49-F238E27FC236}">
                            <a16:creationId xmlns:a16="http://schemas.microsoft.com/office/drawing/2014/main" id="{4104C74D-EFA8-F41F-E5F8-C21CC54064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3" name="直線コネクタ 8462">
                        <a:extLst>
                          <a:ext uri="{FF2B5EF4-FFF2-40B4-BE49-F238E27FC236}">
                            <a16:creationId xmlns:a16="http://schemas.microsoft.com/office/drawing/2014/main" id="{28DDA6FD-56F3-BC63-05AE-10BDBBFF50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4" name="直線コネクタ 8463">
                        <a:extLst>
                          <a:ext uri="{FF2B5EF4-FFF2-40B4-BE49-F238E27FC236}">
                            <a16:creationId xmlns:a16="http://schemas.microsoft.com/office/drawing/2014/main" id="{91BD1C0F-216B-C8F1-CDC3-6251DCFC6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5" name="直線コネクタ 8464">
                        <a:extLst>
                          <a:ext uri="{FF2B5EF4-FFF2-40B4-BE49-F238E27FC236}">
                            <a16:creationId xmlns:a16="http://schemas.microsoft.com/office/drawing/2014/main" id="{F21FE234-7438-74C5-C070-6B80614731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6" name="直線コネクタ 8465">
                        <a:extLst>
                          <a:ext uri="{FF2B5EF4-FFF2-40B4-BE49-F238E27FC236}">
                            <a16:creationId xmlns:a16="http://schemas.microsoft.com/office/drawing/2014/main" id="{8DF41D89-E437-1523-049B-BA5AD10B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7" name="直線コネクタ 8466">
                        <a:extLst>
                          <a:ext uri="{FF2B5EF4-FFF2-40B4-BE49-F238E27FC236}">
                            <a16:creationId xmlns:a16="http://schemas.microsoft.com/office/drawing/2014/main" id="{44850DA1-8566-0C0C-B1B1-37197B7409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8" name="直線コネクタ 8467">
                        <a:extLst>
                          <a:ext uri="{FF2B5EF4-FFF2-40B4-BE49-F238E27FC236}">
                            <a16:creationId xmlns:a16="http://schemas.microsoft.com/office/drawing/2014/main" id="{40A40FEB-9460-CA69-1A54-AEFA0BFCAA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69" name="直線コネクタ 8468">
                        <a:extLst>
                          <a:ext uri="{FF2B5EF4-FFF2-40B4-BE49-F238E27FC236}">
                            <a16:creationId xmlns:a16="http://schemas.microsoft.com/office/drawing/2014/main" id="{47B8E51F-D91F-593D-70AD-C73F61FF6F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0" name="直線コネクタ 8469">
                        <a:extLst>
                          <a:ext uri="{FF2B5EF4-FFF2-40B4-BE49-F238E27FC236}">
                            <a16:creationId xmlns:a16="http://schemas.microsoft.com/office/drawing/2014/main" id="{76225C5D-EC90-E544-4BFB-BB39919C6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71" name="直線コネクタ 8470">
                        <a:extLst>
                          <a:ext uri="{FF2B5EF4-FFF2-40B4-BE49-F238E27FC236}">
                            <a16:creationId xmlns:a16="http://schemas.microsoft.com/office/drawing/2014/main" id="{A8DC78AF-86C8-BDFD-E311-4A04C41D091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0" name="グループ化 8349">
                    <a:extLst>
                      <a:ext uri="{FF2B5EF4-FFF2-40B4-BE49-F238E27FC236}">
                        <a16:creationId xmlns:a16="http://schemas.microsoft.com/office/drawing/2014/main" id="{E1F8584D-D369-3AF8-E734-29F4BC12BC35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420" name="グループ化 8419">
                      <a:extLst>
                        <a:ext uri="{FF2B5EF4-FFF2-40B4-BE49-F238E27FC236}">
                          <a16:creationId xmlns:a16="http://schemas.microsoft.com/office/drawing/2014/main" id="{4D87B377-8D75-1A16-CEE8-842BF10A6E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38" name="直線コネクタ 8437">
                        <a:extLst>
                          <a:ext uri="{FF2B5EF4-FFF2-40B4-BE49-F238E27FC236}">
                            <a16:creationId xmlns:a16="http://schemas.microsoft.com/office/drawing/2014/main" id="{15E9B991-A9BF-155D-E32A-F1DADCEC42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9" name="直線コネクタ 8438">
                        <a:extLst>
                          <a:ext uri="{FF2B5EF4-FFF2-40B4-BE49-F238E27FC236}">
                            <a16:creationId xmlns:a16="http://schemas.microsoft.com/office/drawing/2014/main" id="{917978A0-E556-19FC-1A24-B8EDEAA3E6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0" name="直線コネクタ 8439">
                        <a:extLst>
                          <a:ext uri="{FF2B5EF4-FFF2-40B4-BE49-F238E27FC236}">
                            <a16:creationId xmlns:a16="http://schemas.microsoft.com/office/drawing/2014/main" id="{2A7FDE1B-D0DB-E2D8-5B48-B298C019BA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1" name="直線コネクタ 8440">
                        <a:extLst>
                          <a:ext uri="{FF2B5EF4-FFF2-40B4-BE49-F238E27FC236}">
                            <a16:creationId xmlns:a16="http://schemas.microsoft.com/office/drawing/2014/main" id="{80D7D445-E581-EA19-FEC0-1B3A558466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2" name="直線コネクタ 8441">
                        <a:extLst>
                          <a:ext uri="{FF2B5EF4-FFF2-40B4-BE49-F238E27FC236}">
                            <a16:creationId xmlns:a16="http://schemas.microsoft.com/office/drawing/2014/main" id="{8E353047-9CF4-B968-95B7-22CE7A4A27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3" name="直線コネクタ 8442">
                        <a:extLst>
                          <a:ext uri="{FF2B5EF4-FFF2-40B4-BE49-F238E27FC236}">
                            <a16:creationId xmlns:a16="http://schemas.microsoft.com/office/drawing/2014/main" id="{A7CE61D5-5F88-819B-99E6-2F16616C3B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4" name="直線コネクタ 8443">
                        <a:extLst>
                          <a:ext uri="{FF2B5EF4-FFF2-40B4-BE49-F238E27FC236}">
                            <a16:creationId xmlns:a16="http://schemas.microsoft.com/office/drawing/2014/main" id="{1133D64E-8690-CA9C-746A-E37371D535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5" name="直線コネクタ 8444">
                        <a:extLst>
                          <a:ext uri="{FF2B5EF4-FFF2-40B4-BE49-F238E27FC236}">
                            <a16:creationId xmlns:a16="http://schemas.microsoft.com/office/drawing/2014/main" id="{5C724045-9143-DC90-7D0F-52210D2E2C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6" name="直線コネクタ 8445">
                        <a:extLst>
                          <a:ext uri="{FF2B5EF4-FFF2-40B4-BE49-F238E27FC236}">
                            <a16:creationId xmlns:a16="http://schemas.microsoft.com/office/drawing/2014/main" id="{B1EB2C34-318F-837D-5E8C-BD4326C0D1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7" name="直線コネクタ 8446">
                        <a:extLst>
                          <a:ext uri="{FF2B5EF4-FFF2-40B4-BE49-F238E27FC236}">
                            <a16:creationId xmlns:a16="http://schemas.microsoft.com/office/drawing/2014/main" id="{C35189E6-A846-E26C-0F00-242775A9BC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8" name="直線コネクタ 8447">
                        <a:extLst>
                          <a:ext uri="{FF2B5EF4-FFF2-40B4-BE49-F238E27FC236}">
                            <a16:creationId xmlns:a16="http://schemas.microsoft.com/office/drawing/2014/main" id="{DF488EAF-A0AA-53DE-B512-20D67AFBB8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49" name="直線コネクタ 8448">
                        <a:extLst>
                          <a:ext uri="{FF2B5EF4-FFF2-40B4-BE49-F238E27FC236}">
                            <a16:creationId xmlns:a16="http://schemas.microsoft.com/office/drawing/2014/main" id="{33B12558-D75A-2A26-1984-6CC2A2D5CB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0" name="直線コネクタ 8449">
                        <a:extLst>
                          <a:ext uri="{FF2B5EF4-FFF2-40B4-BE49-F238E27FC236}">
                            <a16:creationId xmlns:a16="http://schemas.microsoft.com/office/drawing/2014/main" id="{AF87A5D2-324A-CE41-E3B2-2894A79811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1" name="直線コネクタ 8450">
                        <a:extLst>
                          <a:ext uri="{FF2B5EF4-FFF2-40B4-BE49-F238E27FC236}">
                            <a16:creationId xmlns:a16="http://schemas.microsoft.com/office/drawing/2014/main" id="{DF88BEE3-E7DF-890E-8761-1903C709C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2" name="直線コネクタ 8451">
                        <a:extLst>
                          <a:ext uri="{FF2B5EF4-FFF2-40B4-BE49-F238E27FC236}">
                            <a16:creationId xmlns:a16="http://schemas.microsoft.com/office/drawing/2014/main" id="{3669822E-E00D-D04D-824E-7A4C570233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53" name="直線コネクタ 8452">
                        <a:extLst>
                          <a:ext uri="{FF2B5EF4-FFF2-40B4-BE49-F238E27FC236}">
                            <a16:creationId xmlns:a16="http://schemas.microsoft.com/office/drawing/2014/main" id="{3B650F6E-204F-ABC3-D0AB-B821AF64BF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421" name="グループ化 8420">
                      <a:extLst>
                        <a:ext uri="{FF2B5EF4-FFF2-40B4-BE49-F238E27FC236}">
                          <a16:creationId xmlns:a16="http://schemas.microsoft.com/office/drawing/2014/main" id="{483F8BBF-25E3-FFF4-5A76-8CCDA0441AC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22" name="直線コネクタ 8421">
                        <a:extLst>
                          <a:ext uri="{FF2B5EF4-FFF2-40B4-BE49-F238E27FC236}">
                            <a16:creationId xmlns:a16="http://schemas.microsoft.com/office/drawing/2014/main" id="{45B0AF22-5DD7-4913-09E0-AFD92851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3" name="直線コネクタ 8422">
                        <a:extLst>
                          <a:ext uri="{FF2B5EF4-FFF2-40B4-BE49-F238E27FC236}">
                            <a16:creationId xmlns:a16="http://schemas.microsoft.com/office/drawing/2014/main" id="{B2342555-F9E7-10C1-4B4D-5DD78A7735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4" name="直線コネクタ 8423">
                        <a:extLst>
                          <a:ext uri="{FF2B5EF4-FFF2-40B4-BE49-F238E27FC236}">
                            <a16:creationId xmlns:a16="http://schemas.microsoft.com/office/drawing/2014/main" id="{011617A8-D0BF-21A0-0F17-2AD7953386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5" name="直線コネクタ 8424">
                        <a:extLst>
                          <a:ext uri="{FF2B5EF4-FFF2-40B4-BE49-F238E27FC236}">
                            <a16:creationId xmlns:a16="http://schemas.microsoft.com/office/drawing/2014/main" id="{94FB2D95-0F31-54EF-2C63-0F698D30AE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6" name="直線コネクタ 8425">
                        <a:extLst>
                          <a:ext uri="{FF2B5EF4-FFF2-40B4-BE49-F238E27FC236}">
                            <a16:creationId xmlns:a16="http://schemas.microsoft.com/office/drawing/2014/main" id="{6E1929B7-8E58-7479-262E-D0A23436BF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7" name="直線コネクタ 8426">
                        <a:extLst>
                          <a:ext uri="{FF2B5EF4-FFF2-40B4-BE49-F238E27FC236}">
                            <a16:creationId xmlns:a16="http://schemas.microsoft.com/office/drawing/2014/main" id="{FD022736-D7E9-A428-D43D-D52465D5CB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8" name="直線コネクタ 8427">
                        <a:extLst>
                          <a:ext uri="{FF2B5EF4-FFF2-40B4-BE49-F238E27FC236}">
                            <a16:creationId xmlns:a16="http://schemas.microsoft.com/office/drawing/2014/main" id="{299D6E6A-B0AC-CB06-859E-A30508B40B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29" name="直線コネクタ 8428">
                        <a:extLst>
                          <a:ext uri="{FF2B5EF4-FFF2-40B4-BE49-F238E27FC236}">
                            <a16:creationId xmlns:a16="http://schemas.microsoft.com/office/drawing/2014/main" id="{FCBFF96B-75F2-795E-65CA-9F7F1B6399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0" name="直線コネクタ 8429">
                        <a:extLst>
                          <a:ext uri="{FF2B5EF4-FFF2-40B4-BE49-F238E27FC236}">
                            <a16:creationId xmlns:a16="http://schemas.microsoft.com/office/drawing/2014/main" id="{E830B58A-B094-1AFE-1ED1-E3E9F61A86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1" name="直線コネクタ 8430">
                        <a:extLst>
                          <a:ext uri="{FF2B5EF4-FFF2-40B4-BE49-F238E27FC236}">
                            <a16:creationId xmlns:a16="http://schemas.microsoft.com/office/drawing/2014/main" id="{A479922B-7349-00EE-D1F1-09AAC72EC8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2" name="直線コネクタ 8431">
                        <a:extLst>
                          <a:ext uri="{FF2B5EF4-FFF2-40B4-BE49-F238E27FC236}">
                            <a16:creationId xmlns:a16="http://schemas.microsoft.com/office/drawing/2014/main" id="{4ADF5295-02DD-B047-C1DF-3C6A928B5A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3" name="直線コネクタ 8432">
                        <a:extLst>
                          <a:ext uri="{FF2B5EF4-FFF2-40B4-BE49-F238E27FC236}">
                            <a16:creationId xmlns:a16="http://schemas.microsoft.com/office/drawing/2014/main" id="{4E1D249E-9CBD-C46F-5A37-49773948D3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4" name="直線コネクタ 8433">
                        <a:extLst>
                          <a:ext uri="{FF2B5EF4-FFF2-40B4-BE49-F238E27FC236}">
                            <a16:creationId xmlns:a16="http://schemas.microsoft.com/office/drawing/2014/main" id="{707A8E29-5A70-A2AE-01A5-189264E0E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5" name="直線コネクタ 8434">
                        <a:extLst>
                          <a:ext uri="{FF2B5EF4-FFF2-40B4-BE49-F238E27FC236}">
                            <a16:creationId xmlns:a16="http://schemas.microsoft.com/office/drawing/2014/main" id="{C58CB02D-D70C-3B94-D39A-055153BD34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6" name="直線コネクタ 8435">
                        <a:extLst>
                          <a:ext uri="{FF2B5EF4-FFF2-40B4-BE49-F238E27FC236}">
                            <a16:creationId xmlns:a16="http://schemas.microsoft.com/office/drawing/2014/main" id="{3A537C8A-BA77-0CE9-17F3-FAACE5B9D2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37" name="直線コネクタ 8436">
                        <a:extLst>
                          <a:ext uri="{FF2B5EF4-FFF2-40B4-BE49-F238E27FC236}">
                            <a16:creationId xmlns:a16="http://schemas.microsoft.com/office/drawing/2014/main" id="{03A67717-857E-6D9B-C3B2-75A40BC5AD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1" name="グループ化 8350">
                    <a:extLst>
                      <a:ext uri="{FF2B5EF4-FFF2-40B4-BE49-F238E27FC236}">
                        <a16:creationId xmlns:a16="http://schemas.microsoft.com/office/drawing/2014/main" id="{05FD189C-3939-632A-864C-136E7C40220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8386" name="グループ化 8385">
                      <a:extLst>
                        <a:ext uri="{FF2B5EF4-FFF2-40B4-BE49-F238E27FC236}">
                          <a16:creationId xmlns:a16="http://schemas.microsoft.com/office/drawing/2014/main" id="{5B163601-C8B5-334F-8431-E0D25818FF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404" name="直線コネクタ 8403">
                        <a:extLst>
                          <a:ext uri="{FF2B5EF4-FFF2-40B4-BE49-F238E27FC236}">
                            <a16:creationId xmlns:a16="http://schemas.microsoft.com/office/drawing/2014/main" id="{F535D52F-F96F-0079-D3A4-314F575AFC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5" name="直線コネクタ 8404">
                        <a:extLst>
                          <a:ext uri="{FF2B5EF4-FFF2-40B4-BE49-F238E27FC236}">
                            <a16:creationId xmlns:a16="http://schemas.microsoft.com/office/drawing/2014/main" id="{39B0FEB9-8EBF-3268-68C8-553AC27B7F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6" name="直線コネクタ 8405">
                        <a:extLst>
                          <a:ext uri="{FF2B5EF4-FFF2-40B4-BE49-F238E27FC236}">
                            <a16:creationId xmlns:a16="http://schemas.microsoft.com/office/drawing/2014/main" id="{76FB673A-885D-332D-A07A-09ABAB2E11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7" name="直線コネクタ 8406">
                        <a:extLst>
                          <a:ext uri="{FF2B5EF4-FFF2-40B4-BE49-F238E27FC236}">
                            <a16:creationId xmlns:a16="http://schemas.microsoft.com/office/drawing/2014/main" id="{99A3B96B-E367-69D2-BFEE-8B267FF761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8" name="直線コネクタ 8407">
                        <a:extLst>
                          <a:ext uri="{FF2B5EF4-FFF2-40B4-BE49-F238E27FC236}">
                            <a16:creationId xmlns:a16="http://schemas.microsoft.com/office/drawing/2014/main" id="{414DBC39-366D-13AD-E316-D2D5324BDA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9" name="直線コネクタ 8408">
                        <a:extLst>
                          <a:ext uri="{FF2B5EF4-FFF2-40B4-BE49-F238E27FC236}">
                            <a16:creationId xmlns:a16="http://schemas.microsoft.com/office/drawing/2014/main" id="{F1A6734E-FF2A-3B15-2509-434E5AA4A6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0" name="直線コネクタ 8409">
                        <a:extLst>
                          <a:ext uri="{FF2B5EF4-FFF2-40B4-BE49-F238E27FC236}">
                            <a16:creationId xmlns:a16="http://schemas.microsoft.com/office/drawing/2014/main" id="{61051836-CB97-3CBE-5C6D-34D1C66F01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1" name="直線コネクタ 8410">
                        <a:extLst>
                          <a:ext uri="{FF2B5EF4-FFF2-40B4-BE49-F238E27FC236}">
                            <a16:creationId xmlns:a16="http://schemas.microsoft.com/office/drawing/2014/main" id="{A83E6D0D-C9A7-B8A8-32C7-A7FB81B28E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2" name="直線コネクタ 8411">
                        <a:extLst>
                          <a:ext uri="{FF2B5EF4-FFF2-40B4-BE49-F238E27FC236}">
                            <a16:creationId xmlns:a16="http://schemas.microsoft.com/office/drawing/2014/main" id="{3C04B760-8D72-4DD5-6EAA-4DE0521C87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3" name="直線コネクタ 8412">
                        <a:extLst>
                          <a:ext uri="{FF2B5EF4-FFF2-40B4-BE49-F238E27FC236}">
                            <a16:creationId xmlns:a16="http://schemas.microsoft.com/office/drawing/2014/main" id="{888FC9C5-B3D9-EB3B-AA13-683DB80FE7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4" name="直線コネクタ 8413">
                        <a:extLst>
                          <a:ext uri="{FF2B5EF4-FFF2-40B4-BE49-F238E27FC236}">
                            <a16:creationId xmlns:a16="http://schemas.microsoft.com/office/drawing/2014/main" id="{0F616689-C230-F289-7622-703B9B6609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5" name="直線コネクタ 8414">
                        <a:extLst>
                          <a:ext uri="{FF2B5EF4-FFF2-40B4-BE49-F238E27FC236}">
                            <a16:creationId xmlns:a16="http://schemas.microsoft.com/office/drawing/2014/main" id="{9378E5EB-C300-C0E3-53E2-D6A773E71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6" name="直線コネクタ 8415">
                        <a:extLst>
                          <a:ext uri="{FF2B5EF4-FFF2-40B4-BE49-F238E27FC236}">
                            <a16:creationId xmlns:a16="http://schemas.microsoft.com/office/drawing/2014/main" id="{849DEBA7-8A18-D78E-34F4-E90912FEC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7" name="直線コネクタ 8416">
                        <a:extLst>
                          <a:ext uri="{FF2B5EF4-FFF2-40B4-BE49-F238E27FC236}">
                            <a16:creationId xmlns:a16="http://schemas.microsoft.com/office/drawing/2014/main" id="{2839CA9F-E50C-5209-A612-E3A38F3D7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8" name="直線コネクタ 8417">
                        <a:extLst>
                          <a:ext uri="{FF2B5EF4-FFF2-40B4-BE49-F238E27FC236}">
                            <a16:creationId xmlns:a16="http://schemas.microsoft.com/office/drawing/2014/main" id="{F768D43C-A70A-763E-B036-9C6C3B341D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19" name="直線コネクタ 8418">
                        <a:extLst>
                          <a:ext uri="{FF2B5EF4-FFF2-40B4-BE49-F238E27FC236}">
                            <a16:creationId xmlns:a16="http://schemas.microsoft.com/office/drawing/2014/main" id="{C6B066E4-93F1-6F76-1A4D-736720D685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8387" name="グループ化 8386">
                      <a:extLst>
                        <a:ext uri="{FF2B5EF4-FFF2-40B4-BE49-F238E27FC236}">
                          <a16:creationId xmlns:a16="http://schemas.microsoft.com/office/drawing/2014/main" id="{BAA53B97-E8A5-BE15-451D-E38AB862DF0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8388" name="直線コネクタ 8387">
                        <a:extLst>
                          <a:ext uri="{FF2B5EF4-FFF2-40B4-BE49-F238E27FC236}">
                            <a16:creationId xmlns:a16="http://schemas.microsoft.com/office/drawing/2014/main" id="{4DA3E311-2664-AA02-DE0B-044FC5355E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89" name="直線コネクタ 8388">
                        <a:extLst>
                          <a:ext uri="{FF2B5EF4-FFF2-40B4-BE49-F238E27FC236}">
                            <a16:creationId xmlns:a16="http://schemas.microsoft.com/office/drawing/2014/main" id="{D7AB9EF5-69B4-06A6-38C6-EE23EAE75F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0" name="直線コネクタ 8389">
                        <a:extLst>
                          <a:ext uri="{FF2B5EF4-FFF2-40B4-BE49-F238E27FC236}">
                            <a16:creationId xmlns:a16="http://schemas.microsoft.com/office/drawing/2014/main" id="{792901A2-5B3A-E459-AF17-9E5D183A9F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1" name="直線コネクタ 8390">
                        <a:extLst>
                          <a:ext uri="{FF2B5EF4-FFF2-40B4-BE49-F238E27FC236}">
                            <a16:creationId xmlns:a16="http://schemas.microsoft.com/office/drawing/2014/main" id="{6B2D0026-5BC9-3FAF-5512-ADF9472D5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2" name="直線コネクタ 8391">
                        <a:extLst>
                          <a:ext uri="{FF2B5EF4-FFF2-40B4-BE49-F238E27FC236}">
                            <a16:creationId xmlns:a16="http://schemas.microsoft.com/office/drawing/2014/main" id="{ADF0DDB6-F9E6-F806-B341-8357A4397E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3" name="直線コネクタ 8392">
                        <a:extLst>
                          <a:ext uri="{FF2B5EF4-FFF2-40B4-BE49-F238E27FC236}">
                            <a16:creationId xmlns:a16="http://schemas.microsoft.com/office/drawing/2014/main" id="{22690554-BC3E-567B-D21F-131642F8D9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4" name="直線コネクタ 8393">
                        <a:extLst>
                          <a:ext uri="{FF2B5EF4-FFF2-40B4-BE49-F238E27FC236}">
                            <a16:creationId xmlns:a16="http://schemas.microsoft.com/office/drawing/2014/main" id="{2D357824-70F6-2A81-2847-38B67582E8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5" name="直線コネクタ 8394">
                        <a:extLst>
                          <a:ext uri="{FF2B5EF4-FFF2-40B4-BE49-F238E27FC236}">
                            <a16:creationId xmlns:a16="http://schemas.microsoft.com/office/drawing/2014/main" id="{33DD199B-AE90-6E93-9804-745B2364D1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6" name="直線コネクタ 8395">
                        <a:extLst>
                          <a:ext uri="{FF2B5EF4-FFF2-40B4-BE49-F238E27FC236}">
                            <a16:creationId xmlns:a16="http://schemas.microsoft.com/office/drawing/2014/main" id="{FE6CC8E6-DEE3-7D23-F623-26923D209B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7" name="直線コネクタ 8396">
                        <a:extLst>
                          <a:ext uri="{FF2B5EF4-FFF2-40B4-BE49-F238E27FC236}">
                            <a16:creationId xmlns:a16="http://schemas.microsoft.com/office/drawing/2014/main" id="{E81391C5-F575-B721-93C6-955C92D053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8" name="直線コネクタ 8397">
                        <a:extLst>
                          <a:ext uri="{FF2B5EF4-FFF2-40B4-BE49-F238E27FC236}">
                            <a16:creationId xmlns:a16="http://schemas.microsoft.com/office/drawing/2014/main" id="{E976794E-CD98-4D82-6C45-829068038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399" name="直線コネクタ 8398">
                        <a:extLst>
                          <a:ext uri="{FF2B5EF4-FFF2-40B4-BE49-F238E27FC236}">
                            <a16:creationId xmlns:a16="http://schemas.microsoft.com/office/drawing/2014/main" id="{F477119C-3F24-A081-C3EF-0494DDA79B6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0" name="直線コネクタ 8399">
                        <a:extLst>
                          <a:ext uri="{FF2B5EF4-FFF2-40B4-BE49-F238E27FC236}">
                            <a16:creationId xmlns:a16="http://schemas.microsoft.com/office/drawing/2014/main" id="{46F7A53D-6313-A914-0DC8-7E6C7B98BF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1" name="直線コネクタ 8400">
                        <a:extLst>
                          <a:ext uri="{FF2B5EF4-FFF2-40B4-BE49-F238E27FC236}">
                            <a16:creationId xmlns:a16="http://schemas.microsoft.com/office/drawing/2014/main" id="{1308EB96-8BD0-3042-E096-B89927C6E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2" name="直線コネクタ 8401">
                        <a:extLst>
                          <a:ext uri="{FF2B5EF4-FFF2-40B4-BE49-F238E27FC236}">
                            <a16:creationId xmlns:a16="http://schemas.microsoft.com/office/drawing/2014/main" id="{5DA81697-E8DB-4913-EBAA-1DABD1F6F9F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8403" name="直線コネクタ 8402">
                        <a:extLst>
                          <a:ext uri="{FF2B5EF4-FFF2-40B4-BE49-F238E27FC236}">
                            <a16:creationId xmlns:a16="http://schemas.microsoft.com/office/drawing/2014/main" id="{456C7BC4-647E-03B8-9F9F-369C5145F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8352" name="グループ化 8351">
                    <a:extLst>
                      <a:ext uri="{FF2B5EF4-FFF2-40B4-BE49-F238E27FC236}">
                        <a16:creationId xmlns:a16="http://schemas.microsoft.com/office/drawing/2014/main" id="{657768F6-0B99-8781-4A35-8D1E490CE5EC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70" name="直線コネクタ 8369">
                      <a:extLst>
                        <a:ext uri="{FF2B5EF4-FFF2-40B4-BE49-F238E27FC236}">
                          <a16:creationId xmlns:a16="http://schemas.microsoft.com/office/drawing/2014/main" id="{7CDA5953-6E5F-0B17-8CC2-DD77F68CBC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1" name="直線コネクタ 8370">
                      <a:extLst>
                        <a:ext uri="{FF2B5EF4-FFF2-40B4-BE49-F238E27FC236}">
                          <a16:creationId xmlns:a16="http://schemas.microsoft.com/office/drawing/2014/main" id="{96114B7A-6EA6-DCE7-1D8C-368600BCD4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2" name="直線コネクタ 8371">
                      <a:extLst>
                        <a:ext uri="{FF2B5EF4-FFF2-40B4-BE49-F238E27FC236}">
                          <a16:creationId xmlns:a16="http://schemas.microsoft.com/office/drawing/2014/main" id="{9802D723-BF9B-9AD0-8E62-52FF9755757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3" name="直線コネクタ 8372">
                      <a:extLst>
                        <a:ext uri="{FF2B5EF4-FFF2-40B4-BE49-F238E27FC236}">
                          <a16:creationId xmlns:a16="http://schemas.microsoft.com/office/drawing/2014/main" id="{8CB40FDF-6D8B-5F64-B3DE-1763357915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4" name="直線コネクタ 8373">
                      <a:extLst>
                        <a:ext uri="{FF2B5EF4-FFF2-40B4-BE49-F238E27FC236}">
                          <a16:creationId xmlns:a16="http://schemas.microsoft.com/office/drawing/2014/main" id="{F1CAA882-BBFA-9212-7711-5FB5385B29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5" name="直線コネクタ 8374">
                      <a:extLst>
                        <a:ext uri="{FF2B5EF4-FFF2-40B4-BE49-F238E27FC236}">
                          <a16:creationId xmlns:a16="http://schemas.microsoft.com/office/drawing/2014/main" id="{7A7245D8-709D-C2DA-05AA-A9EB8625C6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6" name="直線コネクタ 8375">
                      <a:extLst>
                        <a:ext uri="{FF2B5EF4-FFF2-40B4-BE49-F238E27FC236}">
                          <a16:creationId xmlns:a16="http://schemas.microsoft.com/office/drawing/2014/main" id="{75A5BAA4-460A-92C1-68E5-712E6C316CB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7" name="直線コネクタ 8376">
                      <a:extLst>
                        <a:ext uri="{FF2B5EF4-FFF2-40B4-BE49-F238E27FC236}">
                          <a16:creationId xmlns:a16="http://schemas.microsoft.com/office/drawing/2014/main" id="{9D752A72-9151-89A0-8FCB-CD3F33F65E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8" name="直線コネクタ 8377">
                      <a:extLst>
                        <a:ext uri="{FF2B5EF4-FFF2-40B4-BE49-F238E27FC236}">
                          <a16:creationId xmlns:a16="http://schemas.microsoft.com/office/drawing/2014/main" id="{5532F8DF-B292-4928-84A1-DFF64DFD98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79" name="直線コネクタ 8378">
                      <a:extLst>
                        <a:ext uri="{FF2B5EF4-FFF2-40B4-BE49-F238E27FC236}">
                          <a16:creationId xmlns:a16="http://schemas.microsoft.com/office/drawing/2014/main" id="{E6376014-2A95-F0AE-B3AB-DC054BFF41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0" name="直線コネクタ 8379">
                      <a:extLst>
                        <a:ext uri="{FF2B5EF4-FFF2-40B4-BE49-F238E27FC236}">
                          <a16:creationId xmlns:a16="http://schemas.microsoft.com/office/drawing/2014/main" id="{4E425621-5917-9368-AD50-BD080813074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1" name="直線コネクタ 8380">
                      <a:extLst>
                        <a:ext uri="{FF2B5EF4-FFF2-40B4-BE49-F238E27FC236}">
                          <a16:creationId xmlns:a16="http://schemas.microsoft.com/office/drawing/2014/main" id="{995A7DC5-D17C-1E9C-CCB1-1407366F1D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2" name="直線コネクタ 8381">
                      <a:extLst>
                        <a:ext uri="{FF2B5EF4-FFF2-40B4-BE49-F238E27FC236}">
                          <a16:creationId xmlns:a16="http://schemas.microsoft.com/office/drawing/2014/main" id="{1DDD80A2-5E3F-423A-34C0-414FFBA435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3" name="直線コネクタ 8382">
                      <a:extLst>
                        <a:ext uri="{FF2B5EF4-FFF2-40B4-BE49-F238E27FC236}">
                          <a16:creationId xmlns:a16="http://schemas.microsoft.com/office/drawing/2014/main" id="{8304A119-652B-763A-60DB-78D215FE83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4" name="直線コネクタ 8383">
                      <a:extLst>
                        <a:ext uri="{FF2B5EF4-FFF2-40B4-BE49-F238E27FC236}">
                          <a16:creationId xmlns:a16="http://schemas.microsoft.com/office/drawing/2014/main" id="{E37E2B32-50A4-E6BF-ABB6-4B5D7204A0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85" name="直線コネクタ 8384">
                      <a:extLst>
                        <a:ext uri="{FF2B5EF4-FFF2-40B4-BE49-F238E27FC236}">
                          <a16:creationId xmlns:a16="http://schemas.microsoft.com/office/drawing/2014/main" id="{971666A0-95E4-6322-5CD0-B8646D3C2E6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8353" name="グループ化 8352">
                    <a:extLst>
                      <a:ext uri="{FF2B5EF4-FFF2-40B4-BE49-F238E27FC236}">
                        <a16:creationId xmlns:a16="http://schemas.microsoft.com/office/drawing/2014/main" id="{8163A47B-E1A8-D493-E599-C67AAE16A875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8354" name="直線コネクタ 8353">
                      <a:extLst>
                        <a:ext uri="{FF2B5EF4-FFF2-40B4-BE49-F238E27FC236}">
                          <a16:creationId xmlns:a16="http://schemas.microsoft.com/office/drawing/2014/main" id="{66369340-1F21-B741-1A89-F13D39BBB4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5" name="直線コネクタ 8354">
                      <a:extLst>
                        <a:ext uri="{FF2B5EF4-FFF2-40B4-BE49-F238E27FC236}">
                          <a16:creationId xmlns:a16="http://schemas.microsoft.com/office/drawing/2014/main" id="{FA684558-7745-ACBA-F16E-3BEF24EDA4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6" name="直線コネクタ 8355">
                      <a:extLst>
                        <a:ext uri="{FF2B5EF4-FFF2-40B4-BE49-F238E27FC236}">
                          <a16:creationId xmlns:a16="http://schemas.microsoft.com/office/drawing/2014/main" id="{83EF0060-4B52-14D1-C21A-1E86CC6451F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7" name="直線コネクタ 8356">
                      <a:extLst>
                        <a:ext uri="{FF2B5EF4-FFF2-40B4-BE49-F238E27FC236}">
                          <a16:creationId xmlns:a16="http://schemas.microsoft.com/office/drawing/2014/main" id="{FEF83103-9614-E9C2-C975-27CF6A616F9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8" name="直線コネクタ 8357">
                      <a:extLst>
                        <a:ext uri="{FF2B5EF4-FFF2-40B4-BE49-F238E27FC236}">
                          <a16:creationId xmlns:a16="http://schemas.microsoft.com/office/drawing/2014/main" id="{B4EF28AC-4BDA-E682-05DE-03DFFF744B0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59" name="直線コネクタ 8358">
                      <a:extLst>
                        <a:ext uri="{FF2B5EF4-FFF2-40B4-BE49-F238E27FC236}">
                          <a16:creationId xmlns:a16="http://schemas.microsoft.com/office/drawing/2014/main" id="{1BF23378-50FA-9B2C-C3A6-484B1C7DCA0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0" name="直線コネクタ 8359">
                      <a:extLst>
                        <a:ext uri="{FF2B5EF4-FFF2-40B4-BE49-F238E27FC236}">
                          <a16:creationId xmlns:a16="http://schemas.microsoft.com/office/drawing/2014/main" id="{D36CDB84-2F3B-7D6E-7361-8A2F4906BE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1" name="直線コネクタ 8360">
                      <a:extLst>
                        <a:ext uri="{FF2B5EF4-FFF2-40B4-BE49-F238E27FC236}">
                          <a16:creationId xmlns:a16="http://schemas.microsoft.com/office/drawing/2014/main" id="{349DB3A5-71AE-BB23-BD7B-1DBC256DD4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2" name="直線コネクタ 8361">
                      <a:extLst>
                        <a:ext uri="{FF2B5EF4-FFF2-40B4-BE49-F238E27FC236}">
                          <a16:creationId xmlns:a16="http://schemas.microsoft.com/office/drawing/2014/main" id="{C6C9C11C-9344-3C0D-BAB8-4C0AE10ED9B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3" name="直線コネクタ 8362">
                      <a:extLst>
                        <a:ext uri="{FF2B5EF4-FFF2-40B4-BE49-F238E27FC236}">
                          <a16:creationId xmlns:a16="http://schemas.microsoft.com/office/drawing/2014/main" id="{FEBEC839-79F8-3F8B-CE94-4307EB67A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4" name="直線コネクタ 8363">
                      <a:extLst>
                        <a:ext uri="{FF2B5EF4-FFF2-40B4-BE49-F238E27FC236}">
                          <a16:creationId xmlns:a16="http://schemas.microsoft.com/office/drawing/2014/main" id="{1BDC3345-48C4-6944-E6CC-E31A593046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5" name="直線コネクタ 8364">
                      <a:extLst>
                        <a:ext uri="{FF2B5EF4-FFF2-40B4-BE49-F238E27FC236}">
                          <a16:creationId xmlns:a16="http://schemas.microsoft.com/office/drawing/2014/main" id="{E7D13A84-324E-B219-C8AE-2AC15FDA8C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6" name="直線コネクタ 8365">
                      <a:extLst>
                        <a:ext uri="{FF2B5EF4-FFF2-40B4-BE49-F238E27FC236}">
                          <a16:creationId xmlns:a16="http://schemas.microsoft.com/office/drawing/2014/main" id="{8431CEC7-9D84-8401-7B92-F850E1013D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7" name="直線コネクタ 8366">
                      <a:extLst>
                        <a:ext uri="{FF2B5EF4-FFF2-40B4-BE49-F238E27FC236}">
                          <a16:creationId xmlns:a16="http://schemas.microsoft.com/office/drawing/2014/main" id="{604C8292-60CC-FF96-53A8-04FD7FD396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8" name="直線コネクタ 8367">
                      <a:extLst>
                        <a:ext uri="{FF2B5EF4-FFF2-40B4-BE49-F238E27FC236}">
                          <a16:creationId xmlns:a16="http://schemas.microsoft.com/office/drawing/2014/main" id="{B853DFC2-06DC-F929-53B7-D4BCC95B3FB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8369" name="直線コネクタ 8368">
                      <a:extLst>
                        <a:ext uri="{FF2B5EF4-FFF2-40B4-BE49-F238E27FC236}">
                          <a16:creationId xmlns:a16="http://schemas.microsoft.com/office/drawing/2014/main" id="{B78F1451-78D2-158C-9374-BFC16DCE3B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8320" name="グループ化 8319">
                  <a:extLst>
                    <a:ext uri="{FF2B5EF4-FFF2-40B4-BE49-F238E27FC236}">
                      <a16:creationId xmlns:a16="http://schemas.microsoft.com/office/drawing/2014/main" id="{FB9E2252-60A5-1E68-F10E-DE9D0D9FEB7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42" name="直線コネクタ 8341">
                    <a:extLst>
                      <a:ext uri="{FF2B5EF4-FFF2-40B4-BE49-F238E27FC236}">
                        <a16:creationId xmlns:a16="http://schemas.microsoft.com/office/drawing/2014/main" id="{C486EC9E-782A-CC4C-E37F-10D1F512BA6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3" name="直線コネクタ 8342">
                    <a:extLst>
                      <a:ext uri="{FF2B5EF4-FFF2-40B4-BE49-F238E27FC236}">
                        <a16:creationId xmlns:a16="http://schemas.microsoft.com/office/drawing/2014/main" id="{C8440BFF-F84D-CD3B-765C-81413F6736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4" name="直線コネクタ 8343">
                    <a:extLst>
                      <a:ext uri="{FF2B5EF4-FFF2-40B4-BE49-F238E27FC236}">
                        <a16:creationId xmlns:a16="http://schemas.microsoft.com/office/drawing/2014/main" id="{6EF95447-605C-5117-A54B-BCBFAE51E6B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5" name="直線コネクタ 8344">
                    <a:extLst>
                      <a:ext uri="{FF2B5EF4-FFF2-40B4-BE49-F238E27FC236}">
                        <a16:creationId xmlns:a16="http://schemas.microsoft.com/office/drawing/2014/main" id="{CCF3020C-FF5F-4AF4-A185-9C87B8C0AE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6" name="直線コネクタ 8345">
                    <a:extLst>
                      <a:ext uri="{FF2B5EF4-FFF2-40B4-BE49-F238E27FC236}">
                        <a16:creationId xmlns:a16="http://schemas.microsoft.com/office/drawing/2014/main" id="{5AE5CD2C-F6FD-8DD9-89E4-0459A9A90B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7" name="直線コネクタ 8346">
                    <a:extLst>
                      <a:ext uri="{FF2B5EF4-FFF2-40B4-BE49-F238E27FC236}">
                        <a16:creationId xmlns:a16="http://schemas.microsoft.com/office/drawing/2014/main" id="{122FBCF4-9D68-AE8A-1168-C5BCE4A8B5E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1" name="グループ化 8320">
                  <a:extLst>
                    <a:ext uri="{FF2B5EF4-FFF2-40B4-BE49-F238E27FC236}">
                      <a16:creationId xmlns:a16="http://schemas.microsoft.com/office/drawing/2014/main" id="{BE02E995-CA89-2940-B948-ABFED68CBFF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6" name="直線コネクタ 8335">
                    <a:extLst>
                      <a:ext uri="{FF2B5EF4-FFF2-40B4-BE49-F238E27FC236}">
                        <a16:creationId xmlns:a16="http://schemas.microsoft.com/office/drawing/2014/main" id="{86952AEE-719D-2C28-8E82-B380327BEE6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7" name="直線コネクタ 8336">
                    <a:extLst>
                      <a:ext uri="{FF2B5EF4-FFF2-40B4-BE49-F238E27FC236}">
                        <a16:creationId xmlns:a16="http://schemas.microsoft.com/office/drawing/2014/main" id="{050731C5-80BE-05A7-90DF-585584091A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8" name="直線コネクタ 8337">
                    <a:extLst>
                      <a:ext uri="{FF2B5EF4-FFF2-40B4-BE49-F238E27FC236}">
                        <a16:creationId xmlns:a16="http://schemas.microsoft.com/office/drawing/2014/main" id="{5B5A6B83-42FA-63CA-65BC-5D84E786C3F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9" name="直線コネクタ 8338">
                    <a:extLst>
                      <a:ext uri="{FF2B5EF4-FFF2-40B4-BE49-F238E27FC236}">
                        <a16:creationId xmlns:a16="http://schemas.microsoft.com/office/drawing/2014/main" id="{8A31A085-473A-52DD-41CF-50DED920D98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0" name="直線コネクタ 8339">
                    <a:extLst>
                      <a:ext uri="{FF2B5EF4-FFF2-40B4-BE49-F238E27FC236}">
                        <a16:creationId xmlns:a16="http://schemas.microsoft.com/office/drawing/2014/main" id="{8CB9841C-C66B-5949-764F-F6C58F8DB3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41" name="直線コネクタ 8340">
                    <a:extLst>
                      <a:ext uri="{FF2B5EF4-FFF2-40B4-BE49-F238E27FC236}">
                        <a16:creationId xmlns:a16="http://schemas.microsoft.com/office/drawing/2014/main" id="{42F1F3D9-D966-C79A-6F1F-3F65CD2EF7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2" name="グループ化 8321">
                  <a:extLst>
                    <a:ext uri="{FF2B5EF4-FFF2-40B4-BE49-F238E27FC236}">
                      <a16:creationId xmlns:a16="http://schemas.microsoft.com/office/drawing/2014/main" id="{68CA7361-AF4D-3B2F-25B7-F692418013A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30" name="直線コネクタ 8329">
                    <a:extLst>
                      <a:ext uri="{FF2B5EF4-FFF2-40B4-BE49-F238E27FC236}">
                        <a16:creationId xmlns:a16="http://schemas.microsoft.com/office/drawing/2014/main" id="{B805A5C3-FC72-A275-502B-0DF4A6D8DC0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1" name="直線コネクタ 8330">
                    <a:extLst>
                      <a:ext uri="{FF2B5EF4-FFF2-40B4-BE49-F238E27FC236}">
                        <a16:creationId xmlns:a16="http://schemas.microsoft.com/office/drawing/2014/main" id="{C497CD3F-8426-FD49-46A7-D7F2B080B8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2" name="直線コネクタ 8331">
                    <a:extLst>
                      <a:ext uri="{FF2B5EF4-FFF2-40B4-BE49-F238E27FC236}">
                        <a16:creationId xmlns:a16="http://schemas.microsoft.com/office/drawing/2014/main" id="{5B960B32-2C8D-2765-B600-3E1E94EB8B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3" name="直線コネクタ 8332">
                    <a:extLst>
                      <a:ext uri="{FF2B5EF4-FFF2-40B4-BE49-F238E27FC236}">
                        <a16:creationId xmlns:a16="http://schemas.microsoft.com/office/drawing/2014/main" id="{DF6CDB52-44CD-FD5E-F15E-0BFF64CDD81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4" name="直線コネクタ 8333">
                    <a:extLst>
                      <a:ext uri="{FF2B5EF4-FFF2-40B4-BE49-F238E27FC236}">
                        <a16:creationId xmlns:a16="http://schemas.microsoft.com/office/drawing/2014/main" id="{D23BA72A-C9E7-F967-A357-2625ED080F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35" name="直線コネクタ 8334">
                    <a:extLst>
                      <a:ext uri="{FF2B5EF4-FFF2-40B4-BE49-F238E27FC236}">
                        <a16:creationId xmlns:a16="http://schemas.microsoft.com/office/drawing/2014/main" id="{791CBB74-9731-6856-74FD-9FBDD76F6F6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8323" name="グループ化 8322">
                  <a:extLst>
                    <a:ext uri="{FF2B5EF4-FFF2-40B4-BE49-F238E27FC236}">
                      <a16:creationId xmlns:a16="http://schemas.microsoft.com/office/drawing/2014/main" id="{B663F1D4-BC6C-7E0A-35D2-BD61E0EE8EE5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8324" name="直線コネクタ 8323">
                    <a:extLst>
                      <a:ext uri="{FF2B5EF4-FFF2-40B4-BE49-F238E27FC236}">
                        <a16:creationId xmlns:a16="http://schemas.microsoft.com/office/drawing/2014/main" id="{6E7333AF-CB25-609C-354C-92E0A181656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5" name="直線コネクタ 8324">
                    <a:extLst>
                      <a:ext uri="{FF2B5EF4-FFF2-40B4-BE49-F238E27FC236}">
                        <a16:creationId xmlns:a16="http://schemas.microsoft.com/office/drawing/2014/main" id="{FA7FFB2E-0EE7-B56A-0735-2915CBDED4E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6" name="直線コネクタ 8325">
                    <a:extLst>
                      <a:ext uri="{FF2B5EF4-FFF2-40B4-BE49-F238E27FC236}">
                        <a16:creationId xmlns:a16="http://schemas.microsoft.com/office/drawing/2014/main" id="{7EBC8EC5-C6CA-E81D-A9FE-AABA69DC1E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7" name="直線コネクタ 8326">
                    <a:extLst>
                      <a:ext uri="{FF2B5EF4-FFF2-40B4-BE49-F238E27FC236}">
                        <a16:creationId xmlns:a16="http://schemas.microsoft.com/office/drawing/2014/main" id="{B4DD2387-FFC8-BD7E-EE07-B2C6A486A76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8" name="直線コネクタ 8327">
                    <a:extLst>
                      <a:ext uri="{FF2B5EF4-FFF2-40B4-BE49-F238E27FC236}">
                        <a16:creationId xmlns:a16="http://schemas.microsoft.com/office/drawing/2014/main" id="{BF78648B-6DFC-9A22-8ED0-1E47810FF29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8329" name="直線コネクタ 8328">
                    <a:extLst>
                      <a:ext uri="{FF2B5EF4-FFF2-40B4-BE49-F238E27FC236}">
                        <a16:creationId xmlns:a16="http://schemas.microsoft.com/office/drawing/2014/main" id="{B549E49D-F13B-E005-7C28-6A445257B5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sp>
        <p:nvSpPr>
          <p:cNvPr id="14506" name="テキスト ボックス 14505">
            <a:extLst>
              <a:ext uri="{FF2B5EF4-FFF2-40B4-BE49-F238E27FC236}">
                <a16:creationId xmlns:a16="http://schemas.microsoft.com/office/drawing/2014/main" id="{DE3C3462-1B95-3009-5501-EB5AE7E550B3}"/>
              </a:ext>
            </a:extLst>
          </p:cNvPr>
          <p:cNvSpPr txBox="1"/>
          <p:nvPr/>
        </p:nvSpPr>
        <p:spPr>
          <a:xfrm>
            <a:off x="12055475" y="1388353"/>
            <a:ext cx="148798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Front-side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07" name="テキスト ボックス 14506">
            <a:extLst>
              <a:ext uri="{FF2B5EF4-FFF2-40B4-BE49-F238E27FC236}">
                <a16:creationId xmlns:a16="http://schemas.microsoft.com/office/drawing/2014/main" id="{C1CF24CE-B075-E02C-48CA-00540CE4A0A8}"/>
              </a:ext>
            </a:extLst>
          </p:cNvPr>
          <p:cNvSpPr txBox="1"/>
          <p:nvPr/>
        </p:nvSpPr>
        <p:spPr>
          <a:xfrm>
            <a:off x="12055474" y="2696624"/>
            <a:ext cx="145188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Back-side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08" name="テキスト ボックス 14507">
            <a:extLst>
              <a:ext uri="{FF2B5EF4-FFF2-40B4-BE49-F238E27FC236}">
                <a16:creationId xmlns:a16="http://schemas.microsoft.com/office/drawing/2014/main" id="{914599A5-BC80-8DBD-5297-89C2A2C1F934}"/>
              </a:ext>
            </a:extLst>
          </p:cNvPr>
          <p:cNvSpPr txBox="1"/>
          <p:nvPr/>
        </p:nvSpPr>
        <p:spPr>
          <a:xfrm>
            <a:off x="7469669" y="4424235"/>
            <a:ext cx="1928803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5" dirty="0">
                <a:latin typeface="Avenir Book" panose="02000503020000020003" pitchFamily="2" charset="0"/>
              </a:rPr>
              <a:t>8</a:t>
            </a:r>
            <a:r>
              <a:rPr kumimoji="1" lang="en-US" altLang="ja-JP" sz="2205" dirty="0">
                <a:latin typeface="Avenir Book" panose="02000503020000020003" pitchFamily="2" charset="0"/>
              </a:rPr>
              <a:t> x 2 x 288 =4608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4517" name="テキスト ボックス 14516">
            <a:extLst>
              <a:ext uri="{FF2B5EF4-FFF2-40B4-BE49-F238E27FC236}">
                <a16:creationId xmlns:a16="http://schemas.microsoft.com/office/drawing/2014/main" id="{324D13F2-4032-B912-0036-C765FC669E97}"/>
              </a:ext>
            </a:extLst>
          </p:cNvPr>
          <p:cNvSpPr txBox="1"/>
          <p:nvPr/>
        </p:nvSpPr>
        <p:spPr>
          <a:xfrm>
            <a:off x="6036827" y="1347623"/>
            <a:ext cx="505527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Half-Stave = 8 x Modules = ~ 1320 [mm] 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20" name="テキスト ボックス 14519">
            <a:extLst>
              <a:ext uri="{FF2B5EF4-FFF2-40B4-BE49-F238E27FC236}">
                <a16:creationId xmlns:a16="http://schemas.microsoft.com/office/drawing/2014/main" id="{1847AB56-549E-9563-C610-011AD70E9133}"/>
              </a:ext>
            </a:extLst>
          </p:cNvPr>
          <p:cNvSpPr txBox="1"/>
          <p:nvPr/>
        </p:nvSpPr>
        <p:spPr>
          <a:xfrm>
            <a:off x="1506049" y="3188331"/>
            <a:ext cx="5447613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Module (</a:t>
            </a:r>
            <a:r>
              <a:rPr kumimoji="1" lang="en-US" altLang="ja-JP" sz="1984" dirty="0" err="1">
                <a:latin typeface="Avenir Book" panose="02000503020000020003" pitchFamily="2" charset="0"/>
              </a:rPr>
              <a:t>Stavelet</a:t>
            </a:r>
            <a:r>
              <a:rPr kumimoji="1" lang="en-US" altLang="ja-JP" sz="1984" dirty="0">
                <a:latin typeface="Avenir Book" panose="02000503020000020003" pitchFamily="2" charset="0"/>
              </a:rPr>
              <a:t>) ~ 160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4528" name="テキスト ボックス 14527">
            <a:extLst>
              <a:ext uri="{FF2B5EF4-FFF2-40B4-BE49-F238E27FC236}">
                <a16:creationId xmlns:a16="http://schemas.microsoft.com/office/drawing/2014/main" id="{F7983238-C84C-3F82-AB89-7B5436616AF6}"/>
              </a:ext>
            </a:extLst>
          </p:cNvPr>
          <p:cNvSpPr txBox="1"/>
          <p:nvPr/>
        </p:nvSpPr>
        <p:spPr>
          <a:xfrm>
            <a:off x="11077858" y="4181223"/>
            <a:ext cx="2365349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2205" dirty="0">
                <a:latin typeface="Avenir Book" panose="02000503020000020003" pitchFamily="2" charset="0"/>
              </a:rPr>
              <a:t>3</a:t>
            </a:r>
            <a:r>
              <a:rPr kumimoji="1" lang="en-US" altLang="ja-JP" sz="2205" dirty="0">
                <a:latin typeface="Avenir Book" panose="02000503020000020003" pitchFamily="2" charset="0"/>
              </a:rPr>
              <a:t> x 8 x 2 x 288 </a:t>
            </a:r>
          </a:p>
          <a:p>
            <a:r>
              <a:rPr kumimoji="1" lang="en-US" altLang="ja-JP" sz="2205" dirty="0">
                <a:latin typeface="Avenir Book" panose="02000503020000020003" pitchFamily="2" charset="0"/>
              </a:rPr>
              <a:t>=13824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4530" name="テキスト ボックス 14529">
            <a:extLst>
              <a:ext uri="{FF2B5EF4-FFF2-40B4-BE49-F238E27FC236}">
                <a16:creationId xmlns:a16="http://schemas.microsoft.com/office/drawing/2014/main" id="{5430A10F-872E-C6AC-61D3-68E463F34682}"/>
              </a:ext>
            </a:extLst>
          </p:cNvPr>
          <p:cNvSpPr txBox="1"/>
          <p:nvPr/>
        </p:nvSpPr>
        <p:spPr>
          <a:xfrm>
            <a:off x="11092105" y="5713406"/>
            <a:ext cx="2261962" cy="7709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2205" dirty="0">
                <a:latin typeface="Avenir Book" panose="02000503020000020003" pitchFamily="2" charset="0"/>
              </a:rPr>
              <a:t>2 x 8 x 2 x 288</a:t>
            </a:r>
          </a:p>
          <a:p>
            <a:r>
              <a:rPr lang="en-US" altLang="ja-JP" sz="2205" dirty="0">
                <a:latin typeface="Avenir Book" panose="02000503020000020003" pitchFamily="2" charset="0"/>
              </a:rPr>
              <a:t>=4608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63299880-B636-8C39-C254-AFD323B82B74}"/>
              </a:ext>
            </a:extLst>
          </p:cNvPr>
          <p:cNvGrpSpPr/>
          <p:nvPr/>
        </p:nvGrpSpPr>
        <p:grpSpPr>
          <a:xfrm>
            <a:off x="3655747" y="2307933"/>
            <a:ext cx="9607054" cy="419911"/>
            <a:chOff x="1542468" y="3429000"/>
            <a:chExt cx="10516993" cy="462792"/>
          </a:xfrm>
        </p:grpSpPr>
        <p:grpSp>
          <p:nvGrpSpPr>
            <p:cNvPr id="4" name="グループ化 3">
              <a:extLst>
                <a:ext uri="{FF2B5EF4-FFF2-40B4-BE49-F238E27FC236}">
                  <a16:creationId xmlns:a16="http://schemas.microsoft.com/office/drawing/2014/main" id="{0669775E-2162-5C55-765C-9DF4B20EA6F1}"/>
                </a:ext>
              </a:extLst>
            </p:cNvPr>
            <p:cNvGrpSpPr/>
            <p:nvPr/>
          </p:nvGrpSpPr>
          <p:grpSpPr>
            <a:xfrm>
              <a:off x="1542468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14976" name="グループ化 14975">
                <a:extLst>
                  <a:ext uri="{FF2B5EF4-FFF2-40B4-BE49-F238E27FC236}">
                    <a16:creationId xmlns:a16="http://schemas.microsoft.com/office/drawing/2014/main" id="{09D57F4B-E12E-4C39-1D00-B795C23ED0D1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544" name="正方形/長方形 15543">
                  <a:extLst>
                    <a:ext uri="{FF2B5EF4-FFF2-40B4-BE49-F238E27FC236}">
                      <a16:creationId xmlns:a16="http://schemas.microsoft.com/office/drawing/2014/main" id="{D64116C7-DA4B-D03D-7FDA-775CF52D3D6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545" name="グループ化 15544">
                  <a:extLst>
                    <a:ext uri="{FF2B5EF4-FFF2-40B4-BE49-F238E27FC236}">
                      <a16:creationId xmlns:a16="http://schemas.microsoft.com/office/drawing/2014/main" id="{7865C472-FF53-2AED-26C7-73A17641A814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574" name="グループ化 15573">
                    <a:extLst>
                      <a:ext uri="{FF2B5EF4-FFF2-40B4-BE49-F238E27FC236}">
                        <a16:creationId xmlns:a16="http://schemas.microsoft.com/office/drawing/2014/main" id="{FCD23C11-BDD6-32AC-2FA1-4658CC151AD9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714" name="正方形/長方形 15713">
                      <a:extLst>
                        <a:ext uri="{FF2B5EF4-FFF2-40B4-BE49-F238E27FC236}">
                          <a16:creationId xmlns:a16="http://schemas.microsoft.com/office/drawing/2014/main" id="{66B1C42C-BC83-3EF4-1EFF-C583D1485556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15" name="グループ化 15714">
                      <a:extLst>
                        <a:ext uri="{FF2B5EF4-FFF2-40B4-BE49-F238E27FC236}">
                          <a16:creationId xmlns:a16="http://schemas.microsoft.com/office/drawing/2014/main" id="{25B73295-EC29-8979-9337-4991E16C5A3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30" name="正方形/長方形 15729">
                        <a:extLst>
                          <a:ext uri="{FF2B5EF4-FFF2-40B4-BE49-F238E27FC236}">
                            <a16:creationId xmlns:a16="http://schemas.microsoft.com/office/drawing/2014/main" id="{D402A366-B6D8-E5EB-7216-AE6788AFA1D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31" name="正方形/長方形 15730">
                        <a:extLst>
                          <a:ext uri="{FF2B5EF4-FFF2-40B4-BE49-F238E27FC236}">
                            <a16:creationId xmlns:a16="http://schemas.microsoft.com/office/drawing/2014/main" id="{361C132C-A308-4132-E0F1-B3F8F90A768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716" name="グループ化 15715">
                      <a:extLst>
                        <a:ext uri="{FF2B5EF4-FFF2-40B4-BE49-F238E27FC236}">
                          <a16:creationId xmlns:a16="http://schemas.microsoft.com/office/drawing/2014/main" id="{FB0EA7D3-26E5-415A-0693-4678FE0512C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726" name="正方形/長方形 15725">
                        <a:extLst>
                          <a:ext uri="{FF2B5EF4-FFF2-40B4-BE49-F238E27FC236}">
                            <a16:creationId xmlns:a16="http://schemas.microsoft.com/office/drawing/2014/main" id="{1551182E-2560-2EB3-02C6-ED4604C724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727" name="グループ化 15726">
                        <a:extLst>
                          <a:ext uri="{FF2B5EF4-FFF2-40B4-BE49-F238E27FC236}">
                            <a16:creationId xmlns:a16="http://schemas.microsoft.com/office/drawing/2014/main" id="{BC7DD4FD-3A1F-5622-17D4-277B373AD013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728" name="正方形/長方形 15727">
                          <a:extLst>
                            <a:ext uri="{FF2B5EF4-FFF2-40B4-BE49-F238E27FC236}">
                              <a16:creationId xmlns:a16="http://schemas.microsoft.com/office/drawing/2014/main" id="{F75A6D86-EF16-90BE-BC53-0B2011898029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729" name="正方形/長方形 15728">
                          <a:extLst>
                            <a:ext uri="{FF2B5EF4-FFF2-40B4-BE49-F238E27FC236}">
                              <a16:creationId xmlns:a16="http://schemas.microsoft.com/office/drawing/2014/main" id="{F0842F36-CA95-AAF4-009B-D66BF3F600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717" name="正方形/長方形 15716">
                      <a:extLst>
                        <a:ext uri="{FF2B5EF4-FFF2-40B4-BE49-F238E27FC236}">
                          <a16:creationId xmlns:a16="http://schemas.microsoft.com/office/drawing/2014/main" id="{652040B0-C879-F825-1249-E43D1B43BCD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18" name="グループ化 15717">
                      <a:extLst>
                        <a:ext uri="{FF2B5EF4-FFF2-40B4-BE49-F238E27FC236}">
                          <a16:creationId xmlns:a16="http://schemas.microsoft.com/office/drawing/2014/main" id="{7F2096A4-77CA-C748-667D-96673C3BAEC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4" name="正方形/長方形 15723">
                        <a:extLst>
                          <a:ext uri="{FF2B5EF4-FFF2-40B4-BE49-F238E27FC236}">
                            <a16:creationId xmlns:a16="http://schemas.microsoft.com/office/drawing/2014/main" id="{B513E3E3-AF7A-BD9E-6B62-73571FC32B5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25" name="正方形/長方形 15724">
                        <a:extLst>
                          <a:ext uri="{FF2B5EF4-FFF2-40B4-BE49-F238E27FC236}">
                            <a16:creationId xmlns:a16="http://schemas.microsoft.com/office/drawing/2014/main" id="{3695325B-8F67-9DA4-3EA9-52687161D0B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719" name="正方形/長方形 15718">
                      <a:extLst>
                        <a:ext uri="{FF2B5EF4-FFF2-40B4-BE49-F238E27FC236}">
                          <a16:creationId xmlns:a16="http://schemas.microsoft.com/office/drawing/2014/main" id="{BAB7E95A-5D18-8BF9-461D-14620D97E0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720" name="グループ化 15719">
                      <a:extLst>
                        <a:ext uri="{FF2B5EF4-FFF2-40B4-BE49-F238E27FC236}">
                          <a16:creationId xmlns:a16="http://schemas.microsoft.com/office/drawing/2014/main" id="{D669970B-28A0-EB64-513E-25C5012BD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722" name="正方形/長方形 15721">
                        <a:extLst>
                          <a:ext uri="{FF2B5EF4-FFF2-40B4-BE49-F238E27FC236}">
                            <a16:creationId xmlns:a16="http://schemas.microsoft.com/office/drawing/2014/main" id="{F4A63BCF-2C7B-5911-8A49-FDD2604E89E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723" name="正方形/長方形 15722">
                        <a:extLst>
                          <a:ext uri="{FF2B5EF4-FFF2-40B4-BE49-F238E27FC236}">
                            <a16:creationId xmlns:a16="http://schemas.microsoft.com/office/drawing/2014/main" id="{507218CD-A43F-B93D-664A-E8525BD42D1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721" name="正方形/長方形 15720">
                      <a:extLst>
                        <a:ext uri="{FF2B5EF4-FFF2-40B4-BE49-F238E27FC236}">
                          <a16:creationId xmlns:a16="http://schemas.microsoft.com/office/drawing/2014/main" id="{FCAB7D6A-E5A2-9330-B2D5-E22C5DAEA6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575" name="グループ化 15574">
                    <a:extLst>
                      <a:ext uri="{FF2B5EF4-FFF2-40B4-BE49-F238E27FC236}">
                        <a16:creationId xmlns:a16="http://schemas.microsoft.com/office/drawing/2014/main" id="{B62D8782-1E88-91CF-D304-1926D58BED90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80" name="グループ化 15679">
                      <a:extLst>
                        <a:ext uri="{FF2B5EF4-FFF2-40B4-BE49-F238E27FC236}">
                          <a16:creationId xmlns:a16="http://schemas.microsoft.com/office/drawing/2014/main" id="{5F2C16F2-AF5D-D1AA-59D5-41CD1C3749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98" name="直線コネクタ 15697">
                        <a:extLst>
                          <a:ext uri="{FF2B5EF4-FFF2-40B4-BE49-F238E27FC236}">
                            <a16:creationId xmlns:a16="http://schemas.microsoft.com/office/drawing/2014/main" id="{BC97C6C7-D372-F8B4-499D-6B6D2116D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9" name="直線コネクタ 15698">
                        <a:extLst>
                          <a:ext uri="{FF2B5EF4-FFF2-40B4-BE49-F238E27FC236}">
                            <a16:creationId xmlns:a16="http://schemas.microsoft.com/office/drawing/2014/main" id="{67039270-50D3-ACB9-2315-5EEF6DF230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0" name="直線コネクタ 15699">
                        <a:extLst>
                          <a:ext uri="{FF2B5EF4-FFF2-40B4-BE49-F238E27FC236}">
                            <a16:creationId xmlns:a16="http://schemas.microsoft.com/office/drawing/2014/main" id="{0227D403-7AA8-4458-A81A-96CE8EC9B4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1" name="直線コネクタ 15700">
                        <a:extLst>
                          <a:ext uri="{FF2B5EF4-FFF2-40B4-BE49-F238E27FC236}">
                            <a16:creationId xmlns:a16="http://schemas.microsoft.com/office/drawing/2014/main" id="{613E9130-0183-F7A6-5027-8BCA2FF142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2" name="直線コネクタ 15701">
                        <a:extLst>
                          <a:ext uri="{FF2B5EF4-FFF2-40B4-BE49-F238E27FC236}">
                            <a16:creationId xmlns:a16="http://schemas.microsoft.com/office/drawing/2014/main" id="{DD0D0B4D-CFAE-A54E-58A4-82436504F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3" name="直線コネクタ 15702">
                        <a:extLst>
                          <a:ext uri="{FF2B5EF4-FFF2-40B4-BE49-F238E27FC236}">
                            <a16:creationId xmlns:a16="http://schemas.microsoft.com/office/drawing/2014/main" id="{9F3334E7-E796-72C7-6EC0-6F371B8F5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4" name="直線コネクタ 15703">
                        <a:extLst>
                          <a:ext uri="{FF2B5EF4-FFF2-40B4-BE49-F238E27FC236}">
                            <a16:creationId xmlns:a16="http://schemas.microsoft.com/office/drawing/2014/main" id="{F7AB468B-4702-C2D3-2A3B-62A4797780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5" name="直線コネクタ 15704">
                        <a:extLst>
                          <a:ext uri="{FF2B5EF4-FFF2-40B4-BE49-F238E27FC236}">
                            <a16:creationId xmlns:a16="http://schemas.microsoft.com/office/drawing/2014/main" id="{BE559BDA-5F6A-4ADE-722E-C8DA57BF1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6" name="直線コネクタ 15705">
                        <a:extLst>
                          <a:ext uri="{FF2B5EF4-FFF2-40B4-BE49-F238E27FC236}">
                            <a16:creationId xmlns:a16="http://schemas.microsoft.com/office/drawing/2014/main" id="{4098AD59-C6B2-4A79-8B85-C596F1E190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7" name="直線コネクタ 15706">
                        <a:extLst>
                          <a:ext uri="{FF2B5EF4-FFF2-40B4-BE49-F238E27FC236}">
                            <a16:creationId xmlns:a16="http://schemas.microsoft.com/office/drawing/2014/main" id="{828F9E39-AB12-CD2E-BC64-9FFC9B8490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8" name="直線コネクタ 15707">
                        <a:extLst>
                          <a:ext uri="{FF2B5EF4-FFF2-40B4-BE49-F238E27FC236}">
                            <a16:creationId xmlns:a16="http://schemas.microsoft.com/office/drawing/2014/main" id="{12CCEF68-3051-D4DE-FA14-CB236705B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09" name="直線コネクタ 15708">
                        <a:extLst>
                          <a:ext uri="{FF2B5EF4-FFF2-40B4-BE49-F238E27FC236}">
                            <a16:creationId xmlns:a16="http://schemas.microsoft.com/office/drawing/2014/main" id="{EC080C8B-D37A-F632-322C-41E4FA5834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0" name="直線コネクタ 15709">
                        <a:extLst>
                          <a:ext uri="{FF2B5EF4-FFF2-40B4-BE49-F238E27FC236}">
                            <a16:creationId xmlns:a16="http://schemas.microsoft.com/office/drawing/2014/main" id="{B7F86523-06DF-8A1C-72C6-EB781C34DA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1" name="直線コネクタ 15710">
                        <a:extLst>
                          <a:ext uri="{FF2B5EF4-FFF2-40B4-BE49-F238E27FC236}">
                            <a16:creationId xmlns:a16="http://schemas.microsoft.com/office/drawing/2014/main" id="{C2773878-59A1-AE45-8118-83A93B4D1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2" name="直線コネクタ 15711">
                        <a:extLst>
                          <a:ext uri="{FF2B5EF4-FFF2-40B4-BE49-F238E27FC236}">
                            <a16:creationId xmlns:a16="http://schemas.microsoft.com/office/drawing/2014/main" id="{5C572925-422B-08F3-3C2B-0DA75DA15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713" name="直線コネクタ 15712">
                        <a:extLst>
                          <a:ext uri="{FF2B5EF4-FFF2-40B4-BE49-F238E27FC236}">
                            <a16:creationId xmlns:a16="http://schemas.microsoft.com/office/drawing/2014/main" id="{311B2F2E-079C-16AF-A2C4-309E7C704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81" name="グループ化 15680">
                      <a:extLst>
                        <a:ext uri="{FF2B5EF4-FFF2-40B4-BE49-F238E27FC236}">
                          <a16:creationId xmlns:a16="http://schemas.microsoft.com/office/drawing/2014/main" id="{DD66147C-E6D3-2101-6CA5-56B40D4614D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82" name="直線コネクタ 15681">
                        <a:extLst>
                          <a:ext uri="{FF2B5EF4-FFF2-40B4-BE49-F238E27FC236}">
                            <a16:creationId xmlns:a16="http://schemas.microsoft.com/office/drawing/2014/main" id="{3F9827BC-694A-DF79-A156-4B4B16C8B9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3" name="直線コネクタ 15682">
                        <a:extLst>
                          <a:ext uri="{FF2B5EF4-FFF2-40B4-BE49-F238E27FC236}">
                            <a16:creationId xmlns:a16="http://schemas.microsoft.com/office/drawing/2014/main" id="{77EEB15F-555B-5362-9196-356C2CCD33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4" name="直線コネクタ 15683">
                        <a:extLst>
                          <a:ext uri="{FF2B5EF4-FFF2-40B4-BE49-F238E27FC236}">
                            <a16:creationId xmlns:a16="http://schemas.microsoft.com/office/drawing/2014/main" id="{387474F8-747A-D962-FC39-855B5E913B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5" name="直線コネクタ 15684">
                        <a:extLst>
                          <a:ext uri="{FF2B5EF4-FFF2-40B4-BE49-F238E27FC236}">
                            <a16:creationId xmlns:a16="http://schemas.microsoft.com/office/drawing/2014/main" id="{EC20D8E7-2FE1-E37B-8062-3118A006554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6" name="直線コネクタ 15685">
                        <a:extLst>
                          <a:ext uri="{FF2B5EF4-FFF2-40B4-BE49-F238E27FC236}">
                            <a16:creationId xmlns:a16="http://schemas.microsoft.com/office/drawing/2014/main" id="{542CC9D4-24BD-7179-ABDB-81F8AB6EDE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7" name="直線コネクタ 15686">
                        <a:extLst>
                          <a:ext uri="{FF2B5EF4-FFF2-40B4-BE49-F238E27FC236}">
                            <a16:creationId xmlns:a16="http://schemas.microsoft.com/office/drawing/2014/main" id="{EF589CC9-F3C8-F402-BD59-C71BCCEA4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8" name="直線コネクタ 15687">
                        <a:extLst>
                          <a:ext uri="{FF2B5EF4-FFF2-40B4-BE49-F238E27FC236}">
                            <a16:creationId xmlns:a16="http://schemas.microsoft.com/office/drawing/2014/main" id="{B96734CF-A029-5E5E-7F72-0B267911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89" name="直線コネクタ 15688">
                        <a:extLst>
                          <a:ext uri="{FF2B5EF4-FFF2-40B4-BE49-F238E27FC236}">
                            <a16:creationId xmlns:a16="http://schemas.microsoft.com/office/drawing/2014/main" id="{1BFB4734-EB02-C41E-6751-5602B186D0B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0" name="直線コネクタ 15689">
                        <a:extLst>
                          <a:ext uri="{FF2B5EF4-FFF2-40B4-BE49-F238E27FC236}">
                            <a16:creationId xmlns:a16="http://schemas.microsoft.com/office/drawing/2014/main" id="{E817E35B-E7E3-E5DD-301E-2281A1E152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1" name="直線コネクタ 15690">
                        <a:extLst>
                          <a:ext uri="{FF2B5EF4-FFF2-40B4-BE49-F238E27FC236}">
                            <a16:creationId xmlns:a16="http://schemas.microsoft.com/office/drawing/2014/main" id="{7AD1174B-DE4C-CF3B-CD39-91B2EA9B91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2" name="直線コネクタ 15691">
                        <a:extLst>
                          <a:ext uri="{FF2B5EF4-FFF2-40B4-BE49-F238E27FC236}">
                            <a16:creationId xmlns:a16="http://schemas.microsoft.com/office/drawing/2014/main" id="{37322F17-86BC-C23F-2EA8-D6E8DC14EE2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3" name="直線コネクタ 15692">
                        <a:extLst>
                          <a:ext uri="{FF2B5EF4-FFF2-40B4-BE49-F238E27FC236}">
                            <a16:creationId xmlns:a16="http://schemas.microsoft.com/office/drawing/2014/main" id="{6CD29FD6-5285-189B-B62F-B76780A87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4" name="直線コネクタ 15693">
                        <a:extLst>
                          <a:ext uri="{FF2B5EF4-FFF2-40B4-BE49-F238E27FC236}">
                            <a16:creationId xmlns:a16="http://schemas.microsoft.com/office/drawing/2014/main" id="{714C6337-52E4-4C6C-8980-B58F07F70CB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5" name="直線コネクタ 15694">
                        <a:extLst>
                          <a:ext uri="{FF2B5EF4-FFF2-40B4-BE49-F238E27FC236}">
                            <a16:creationId xmlns:a16="http://schemas.microsoft.com/office/drawing/2014/main" id="{15DA2ECB-B107-6AAA-9F23-9746F81DC8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6" name="直線コネクタ 15695">
                        <a:extLst>
                          <a:ext uri="{FF2B5EF4-FFF2-40B4-BE49-F238E27FC236}">
                            <a16:creationId xmlns:a16="http://schemas.microsoft.com/office/drawing/2014/main" id="{41B4975B-B1FC-3394-18F8-DF3D87BE25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97" name="直線コネクタ 15696">
                        <a:extLst>
                          <a:ext uri="{FF2B5EF4-FFF2-40B4-BE49-F238E27FC236}">
                            <a16:creationId xmlns:a16="http://schemas.microsoft.com/office/drawing/2014/main" id="{BC50F6A9-457E-DA40-AFC5-B1347AA9AF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6" name="グループ化 15575">
                    <a:extLst>
                      <a:ext uri="{FF2B5EF4-FFF2-40B4-BE49-F238E27FC236}">
                        <a16:creationId xmlns:a16="http://schemas.microsoft.com/office/drawing/2014/main" id="{D11DDF63-D3E2-1645-5D53-8EF458268A2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46" name="グループ化 15645">
                      <a:extLst>
                        <a:ext uri="{FF2B5EF4-FFF2-40B4-BE49-F238E27FC236}">
                          <a16:creationId xmlns:a16="http://schemas.microsoft.com/office/drawing/2014/main" id="{7310122F-5107-12FE-FE37-A408BC2292F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64" name="直線コネクタ 15663">
                        <a:extLst>
                          <a:ext uri="{FF2B5EF4-FFF2-40B4-BE49-F238E27FC236}">
                            <a16:creationId xmlns:a16="http://schemas.microsoft.com/office/drawing/2014/main" id="{58EF6F85-8631-3046-995D-116C8D4967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5" name="直線コネクタ 15664">
                        <a:extLst>
                          <a:ext uri="{FF2B5EF4-FFF2-40B4-BE49-F238E27FC236}">
                            <a16:creationId xmlns:a16="http://schemas.microsoft.com/office/drawing/2014/main" id="{B573FAE8-1C6D-6FFC-B1E7-F106178E3A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6" name="直線コネクタ 15665">
                        <a:extLst>
                          <a:ext uri="{FF2B5EF4-FFF2-40B4-BE49-F238E27FC236}">
                            <a16:creationId xmlns:a16="http://schemas.microsoft.com/office/drawing/2014/main" id="{182E1334-DEC1-EBCE-50A4-8AFDE96277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7" name="直線コネクタ 15666">
                        <a:extLst>
                          <a:ext uri="{FF2B5EF4-FFF2-40B4-BE49-F238E27FC236}">
                            <a16:creationId xmlns:a16="http://schemas.microsoft.com/office/drawing/2014/main" id="{2FEFFABB-B7DB-E0CE-7188-33D23715C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8" name="直線コネクタ 15667">
                        <a:extLst>
                          <a:ext uri="{FF2B5EF4-FFF2-40B4-BE49-F238E27FC236}">
                            <a16:creationId xmlns:a16="http://schemas.microsoft.com/office/drawing/2014/main" id="{97DB58ED-59F4-9B05-D260-E708E6697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9" name="直線コネクタ 15668">
                        <a:extLst>
                          <a:ext uri="{FF2B5EF4-FFF2-40B4-BE49-F238E27FC236}">
                            <a16:creationId xmlns:a16="http://schemas.microsoft.com/office/drawing/2014/main" id="{7B92A383-F80C-ABA8-1CB1-516761BCA0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0" name="直線コネクタ 15669">
                        <a:extLst>
                          <a:ext uri="{FF2B5EF4-FFF2-40B4-BE49-F238E27FC236}">
                            <a16:creationId xmlns:a16="http://schemas.microsoft.com/office/drawing/2014/main" id="{490465C8-8631-DE5F-6C18-44F89A4F83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1" name="直線コネクタ 15670">
                        <a:extLst>
                          <a:ext uri="{FF2B5EF4-FFF2-40B4-BE49-F238E27FC236}">
                            <a16:creationId xmlns:a16="http://schemas.microsoft.com/office/drawing/2014/main" id="{43DB34EE-4FB9-DC87-36E5-00429B35EF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2" name="直線コネクタ 15671">
                        <a:extLst>
                          <a:ext uri="{FF2B5EF4-FFF2-40B4-BE49-F238E27FC236}">
                            <a16:creationId xmlns:a16="http://schemas.microsoft.com/office/drawing/2014/main" id="{D91ACEB9-39EA-8212-7049-4BF696E34F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3" name="直線コネクタ 15672">
                        <a:extLst>
                          <a:ext uri="{FF2B5EF4-FFF2-40B4-BE49-F238E27FC236}">
                            <a16:creationId xmlns:a16="http://schemas.microsoft.com/office/drawing/2014/main" id="{332DD9B6-CB52-B410-2A1F-83A9CDACF4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4" name="直線コネクタ 15673">
                        <a:extLst>
                          <a:ext uri="{FF2B5EF4-FFF2-40B4-BE49-F238E27FC236}">
                            <a16:creationId xmlns:a16="http://schemas.microsoft.com/office/drawing/2014/main" id="{ABD7A085-A80C-4641-5CB5-70439CEBE8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5" name="直線コネクタ 15674">
                        <a:extLst>
                          <a:ext uri="{FF2B5EF4-FFF2-40B4-BE49-F238E27FC236}">
                            <a16:creationId xmlns:a16="http://schemas.microsoft.com/office/drawing/2014/main" id="{51F37230-D5B1-24D5-3145-F7162B2A1B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6" name="直線コネクタ 15675">
                        <a:extLst>
                          <a:ext uri="{FF2B5EF4-FFF2-40B4-BE49-F238E27FC236}">
                            <a16:creationId xmlns:a16="http://schemas.microsoft.com/office/drawing/2014/main" id="{6C819B96-5C2C-0A1B-5D53-33E0E3F6FAC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7" name="直線コネクタ 15676">
                        <a:extLst>
                          <a:ext uri="{FF2B5EF4-FFF2-40B4-BE49-F238E27FC236}">
                            <a16:creationId xmlns:a16="http://schemas.microsoft.com/office/drawing/2014/main" id="{0E74399D-594B-E079-8056-B3760981C0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8" name="直線コネクタ 15677">
                        <a:extLst>
                          <a:ext uri="{FF2B5EF4-FFF2-40B4-BE49-F238E27FC236}">
                            <a16:creationId xmlns:a16="http://schemas.microsoft.com/office/drawing/2014/main" id="{28638C19-4E99-D5FF-5030-2B5A86150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79" name="直線コネクタ 15678">
                        <a:extLst>
                          <a:ext uri="{FF2B5EF4-FFF2-40B4-BE49-F238E27FC236}">
                            <a16:creationId xmlns:a16="http://schemas.microsoft.com/office/drawing/2014/main" id="{1E3F9AAA-5D70-34A9-356B-C67A53899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47" name="グループ化 15646">
                      <a:extLst>
                        <a:ext uri="{FF2B5EF4-FFF2-40B4-BE49-F238E27FC236}">
                          <a16:creationId xmlns:a16="http://schemas.microsoft.com/office/drawing/2014/main" id="{3D7960F6-F901-E458-37F4-A49D436F734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48" name="直線コネクタ 15647">
                        <a:extLst>
                          <a:ext uri="{FF2B5EF4-FFF2-40B4-BE49-F238E27FC236}">
                            <a16:creationId xmlns:a16="http://schemas.microsoft.com/office/drawing/2014/main" id="{3C2BE811-8552-18E2-1417-FE63B6CBB0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9" name="直線コネクタ 15648">
                        <a:extLst>
                          <a:ext uri="{FF2B5EF4-FFF2-40B4-BE49-F238E27FC236}">
                            <a16:creationId xmlns:a16="http://schemas.microsoft.com/office/drawing/2014/main" id="{293D6AC3-5220-02F7-5148-B6DE7F913E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0" name="直線コネクタ 15649">
                        <a:extLst>
                          <a:ext uri="{FF2B5EF4-FFF2-40B4-BE49-F238E27FC236}">
                            <a16:creationId xmlns:a16="http://schemas.microsoft.com/office/drawing/2014/main" id="{1FEC71F9-F596-9E98-DEBB-F2FE30C001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1" name="直線コネクタ 15650">
                        <a:extLst>
                          <a:ext uri="{FF2B5EF4-FFF2-40B4-BE49-F238E27FC236}">
                            <a16:creationId xmlns:a16="http://schemas.microsoft.com/office/drawing/2014/main" id="{984E4AA1-44F7-5946-EEFC-DB09AA71316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2" name="直線コネクタ 15651">
                        <a:extLst>
                          <a:ext uri="{FF2B5EF4-FFF2-40B4-BE49-F238E27FC236}">
                            <a16:creationId xmlns:a16="http://schemas.microsoft.com/office/drawing/2014/main" id="{031B5932-D326-90B8-8A73-51BDA10394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3" name="直線コネクタ 15652">
                        <a:extLst>
                          <a:ext uri="{FF2B5EF4-FFF2-40B4-BE49-F238E27FC236}">
                            <a16:creationId xmlns:a16="http://schemas.microsoft.com/office/drawing/2014/main" id="{BE664A45-D4FD-90B7-AE9D-31C58D4A8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4" name="直線コネクタ 15653">
                        <a:extLst>
                          <a:ext uri="{FF2B5EF4-FFF2-40B4-BE49-F238E27FC236}">
                            <a16:creationId xmlns:a16="http://schemas.microsoft.com/office/drawing/2014/main" id="{78525A4B-57D9-711A-63D9-0AAD0CB55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5" name="直線コネクタ 15654">
                        <a:extLst>
                          <a:ext uri="{FF2B5EF4-FFF2-40B4-BE49-F238E27FC236}">
                            <a16:creationId xmlns:a16="http://schemas.microsoft.com/office/drawing/2014/main" id="{F3F0B400-FE47-F729-32ED-3794815DDC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6" name="直線コネクタ 15655">
                        <a:extLst>
                          <a:ext uri="{FF2B5EF4-FFF2-40B4-BE49-F238E27FC236}">
                            <a16:creationId xmlns:a16="http://schemas.microsoft.com/office/drawing/2014/main" id="{53994382-ACAF-C8EB-DC64-C395D88766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7" name="直線コネクタ 15656">
                        <a:extLst>
                          <a:ext uri="{FF2B5EF4-FFF2-40B4-BE49-F238E27FC236}">
                            <a16:creationId xmlns:a16="http://schemas.microsoft.com/office/drawing/2014/main" id="{098D3AFF-8C2B-A2EF-ABD8-90DCB06EB2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8" name="直線コネクタ 15657">
                        <a:extLst>
                          <a:ext uri="{FF2B5EF4-FFF2-40B4-BE49-F238E27FC236}">
                            <a16:creationId xmlns:a16="http://schemas.microsoft.com/office/drawing/2014/main" id="{9E499B5B-F31A-5635-B778-8A70775A12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59" name="直線コネクタ 15658">
                        <a:extLst>
                          <a:ext uri="{FF2B5EF4-FFF2-40B4-BE49-F238E27FC236}">
                            <a16:creationId xmlns:a16="http://schemas.microsoft.com/office/drawing/2014/main" id="{38EAB5A6-F8E1-25F8-675C-A85FA4C51D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0" name="直線コネクタ 15659">
                        <a:extLst>
                          <a:ext uri="{FF2B5EF4-FFF2-40B4-BE49-F238E27FC236}">
                            <a16:creationId xmlns:a16="http://schemas.microsoft.com/office/drawing/2014/main" id="{4CA21F6C-E7A9-183D-3A3B-1FFFB226CF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1" name="直線コネクタ 15660">
                        <a:extLst>
                          <a:ext uri="{FF2B5EF4-FFF2-40B4-BE49-F238E27FC236}">
                            <a16:creationId xmlns:a16="http://schemas.microsoft.com/office/drawing/2014/main" id="{5442D104-0DF6-592C-4A4E-9C24706D41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2" name="直線コネクタ 15661">
                        <a:extLst>
                          <a:ext uri="{FF2B5EF4-FFF2-40B4-BE49-F238E27FC236}">
                            <a16:creationId xmlns:a16="http://schemas.microsoft.com/office/drawing/2014/main" id="{0603B3A4-FFF2-6A42-AEE2-7B6F11C7B39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63" name="直線コネクタ 15662">
                        <a:extLst>
                          <a:ext uri="{FF2B5EF4-FFF2-40B4-BE49-F238E27FC236}">
                            <a16:creationId xmlns:a16="http://schemas.microsoft.com/office/drawing/2014/main" id="{4876AA42-3C15-66A5-71BC-08293996CC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7" name="グループ化 15576">
                    <a:extLst>
                      <a:ext uri="{FF2B5EF4-FFF2-40B4-BE49-F238E27FC236}">
                        <a16:creationId xmlns:a16="http://schemas.microsoft.com/office/drawing/2014/main" id="{00E611DE-C3BF-ED68-933B-DF05FC275364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612" name="グループ化 15611">
                      <a:extLst>
                        <a:ext uri="{FF2B5EF4-FFF2-40B4-BE49-F238E27FC236}">
                          <a16:creationId xmlns:a16="http://schemas.microsoft.com/office/drawing/2014/main" id="{B528DE18-8FED-6892-0764-2E6E9D828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30" name="直線コネクタ 15629">
                        <a:extLst>
                          <a:ext uri="{FF2B5EF4-FFF2-40B4-BE49-F238E27FC236}">
                            <a16:creationId xmlns:a16="http://schemas.microsoft.com/office/drawing/2014/main" id="{E41D2E33-3D9C-EE10-C164-758F15B49D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1" name="直線コネクタ 15630">
                        <a:extLst>
                          <a:ext uri="{FF2B5EF4-FFF2-40B4-BE49-F238E27FC236}">
                            <a16:creationId xmlns:a16="http://schemas.microsoft.com/office/drawing/2014/main" id="{3199C840-F24B-28A8-9C06-7F60B5FB37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2" name="直線コネクタ 15631">
                        <a:extLst>
                          <a:ext uri="{FF2B5EF4-FFF2-40B4-BE49-F238E27FC236}">
                            <a16:creationId xmlns:a16="http://schemas.microsoft.com/office/drawing/2014/main" id="{891231D4-34D6-8AD3-5E5D-9A80E2410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3" name="直線コネクタ 15632">
                        <a:extLst>
                          <a:ext uri="{FF2B5EF4-FFF2-40B4-BE49-F238E27FC236}">
                            <a16:creationId xmlns:a16="http://schemas.microsoft.com/office/drawing/2014/main" id="{9CA67A08-C6DF-A1A6-77CA-E60911BA57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4" name="直線コネクタ 15633">
                        <a:extLst>
                          <a:ext uri="{FF2B5EF4-FFF2-40B4-BE49-F238E27FC236}">
                            <a16:creationId xmlns:a16="http://schemas.microsoft.com/office/drawing/2014/main" id="{F8759F99-6DFB-DCD2-DBFC-DE1EAA8F70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5" name="直線コネクタ 15634">
                        <a:extLst>
                          <a:ext uri="{FF2B5EF4-FFF2-40B4-BE49-F238E27FC236}">
                            <a16:creationId xmlns:a16="http://schemas.microsoft.com/office/drawing/2014/main" id="{C5F7BC1F-3E63-4EE3-A46F-2DE90EF559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6" name="直線コネクタ 15635">
                        <a:extLst>
                          <a:ext uri="{FF2B5EF4-FFF2-40B4-BE49-F238E27FC236}">
                            <a16:creationId xmlns:a16="http://schemas.microsoft.com/office/drawing/2014/main" id="{E24DA76C-469E-5923-1DC7-324B313757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7" name="直線コネクタ 15636">
                        <a:extLst>
                          <a:ext uri="{FF2B5EF4-FFF2-40B4-BE49-F238E27FC236}">
                            <a16:creationId xmlns:a16="http://schemas.microsoft.com/office/drawing/2014/main" id="{22672009-C957-C2F7-4801-8CD141EFDB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8" name="直線コネクタ 15637">
                        <a:extLst>
                          <a:ext uri="{FF2B5EF4-FFF2-40B4-BE49-F238E27FC236}">
                            <a16:creationId xmlns:a16="http://schemas.microsoft.com/office/drawing/2014/main" id="{B8B95473-A655-8245-18D5-9094A3712B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39" name="直線コネクタ 15638">
                        <a:extLst>
                          <a:ext uri="{FF2B5EF4-FFF2-40B4-BE49-F238E27FC236}">
                            <a16:creationId xmlns:a16="http://schemas.microsoft.com/office/drawing/2014/main" id="{A7B4F8ED-427A-87CC-A694-CD44217C28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0" name="直線コネクタ 15639">
                        <a:extLst>
                          <a:ext uri="{FF2B5EF4-FFF2-40B4-BE49-F238E27FC236}">
                            <a16:creationId xmlns:a16="http://schemas.microsoft.com/office/drawing/2014/main" id="{07209C25-7334-5973-17AF-17E764F2DDB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1" name="直線コネクタ 15640">
                        <a:extLst>
                          <a:ext uri="{FF2B5EF4-FFF2-40B4-BE49-F238E27FC236}">
                            <a16:creationId xmlns:a16="http://schemas.microsoft.com/office/drawing/2014/main" id="{701C4595-B6DB-A47A-221C-84C56C2DB1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2" name="直線コネクタ 15641">
                        <a:extLst>
                          <a:ext uri="{FF2B5EF4-FFF2-40B4-BE49-F238E27FC236}">
                            <a16:creationId xmlns:a16="http://schemas.microsoft.com/office/drawing/2014/main" id="{4FF04F73-18D2-9B2C-6FA6-542C181431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3" name="直線コネクタ 15642">
                        <a:extLst>
                          <a:ext uri="{FF2B5EF4-FFF2-40B4-BE49-F238E27FC236}">
                            <a16:creationId xmlns:a16="http://schemas.microsoft.com/office/drawing/2014/main" id="{67F13D75-19CE-9D7A-09CC-A94C854779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4" name="直線コネクタ 15643">
                        <a:extLst>
                          <a:ext uri="{FF2B5EF4-FFF2-40B4-BE49-F238E27FC236}">
                            <a16:creationId xmlns:a16="http://schemas.microsoft.com/office/drawing/2014/main" id="{F2BA54EA-21DF-46BB-6FB9-5901333A6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45" name="直線コネクタ 15644">
                        <a:extLst>
                          <a:ext uri="{FF2B5EF4-FFF2-40B4-BE49-F238E27FC236}">
                            <a16:creationId xmlns:a16="http://schemas.microsoft.com/office/drawing/2014/main" id="{777C4CDD-7635-8BB0-6E3B-A5D183660B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613" name="グループ化 15612">
                      <a:extLst>
                        <a:ext uri="{FF2B5EF4-FFF2-40B4-BE49-F238E27FC236}">
                          <a16:creationId xmlns:a16="http://schemas.microsoft.com/office/drawing/2014/main" id="{07C081ED-A61B-E15A-F923-9E3BA793D4B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614" name="直線コネクタ 15613">
                        <a:extLst>
                          <a:ext uri="{FF2B5EF4-FFF2-40B4-BE49-F238E27FC236}">
                            <a16:creationId xmlns:a16="http://schemas.microsoft.com/office/drawing/2014/main" id="{48F3ABBE-2098-9A35-45EE-73AAC12AAC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5" name="直線コネクタ 15614">
                        <a:extLst>
                          <a:ext uri="{FF2B5EF4-FFF2-40B4-BE49-F238E27FC236}">
                            <a16:creationId xmlns:a16="http://schemas.microsoft.com/office/drawing/2014/main" id="{983A0077-81B5-2908-0AA3-2212D7BFB3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6" name="直線コネクタ 15615">
                        <a:extLst>
                          <a:ext uri="{FF2B5EF4-FFF2-40B4-BE49-F238E27FC236}">
                            <a16:creationId xmlns:a16="http://schemas.microsoft.com/office/drawing/2014/main" id="{0EFE3B11-E233-0242-301C-E03149F049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7" name="直線コネクタ 15616">
                        <a:extLst>
                          <a:ext uri="{FF2B5EF4-FFF2-40B4-BE49-F238E27FC236}">
                            <a16:creationId xmlns:a16="http://schemas.microsoft.com/office/drawing/2014/main" id="{7A5B6977-ECE7-368F-520B-CD7E0E337B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8" name="直線コネクタ 15617">
                        <a:extLst>
                          <a:ext uri="{FF2B5EF4-FFF2-40B4-BE49-F238E27FC236}">
                            <a16:creationId xmlns:a16="http://schemas.microsoft.com/office/drawing/2014/main" id="{417D5840-125B-6906-2B6C-B1FE2F2F6E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19" name="直線コネクタ 15618">
                        <a:extLst>
                          <a:ext uri="{FF2B5EF4-FFF2-40B4-BE49-F238E27FC236}">
                            <a16:creationId xmlns:a16="http://schemas.microsoft.com/office/drawing/2014/main" id="{B3AC6E3E-647F-AAD7-4473-4AC80867C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0" name="直線コネクタ 15619">
                        <a:extLst>
                          <a:ext uri="{FF2B5EF4-FFF2-40B4-BE49-F238E27FC236}">
                            <a16:creationId xmlns:a16="http://schemas.microsoft.com/office/drawing/2014/main" id="{5A709976-F0D1-9236-202D-85EA979A04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1" name="直線コネクタ 15620">
                        <a:extLst>
                          <a:ext uri="{FF2B5EF4-FFF2-40B4-BE49-F238E27FC236}">
                            <a16:creationId xmlns:a16="http://schemas.microsoft.com/office/drawing/2014/main" id="{21D74988-EC93-F2B9-226C-A201CAB591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2" name="直線コネクタ 15621">
                        <a:extLst>
                          <a:ext uri="{FF2B5EF4-FFF2-40B4-BE49-F238E27FC236}">
                            <a16:creationId xmlns:a16="http://schemas.microsoft.com/office/drawing/2014/main" id="{B2B55BE1-DA9F-C2F0-CC0D-C4861CABD2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3" name="直線コネクタ 15622">
                        <a:extLst>
                          <a:ext uri="{FF2B5EF4-FFF2-40B4-BE49-F238E27FC236}">
                            <a16:creationId xmlns:a16="http://schemas.microsoft.com/office/drawing/2014/main" id="{77640770-530E-FCF1-9C92-8131FFE0A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4" name="直線コネクタ 15623">
                        <a:extLst>
                          <a:ext uri="{FF2B5EF4-FFF2-40B4-BE49-F238E27FC236}">
                            <a16:creationId xmlns:a16="http://schemas.microsoft.com/office/drawing/2014/main" id="{7792A59E-690E-82B0-D1C9-62E4C48FD1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5" name="直線コネクタ 15624">
                        <a:extLst>
                          <a:ext uri="{FF2B5EF4-FFF2-40B4-BE49-F238E27FC236}">
                            <a16:creationId xmlns:a16="http://schemas.microsoft.com/office/drawing/2014/main" id="{FC808FE5-304E-CAA7-C77B-1E3B4CC67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6" name="直線コネクタ 15625">
                        <a:extLst>
                          <a:ext uri="{FF2B5EF4-FFF2-40B4-BE49-F238E27FC236}">
                            <a16:creationId xmlns:a16="http://schemas.microsoft.com/office/drawing/2014/main" id="{B8A970F2-9F2A-9B06-C4B3-BE1FAD71BD1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7" name="直線コネクタ 15626">
                        <a:extLst>
                          <a:ext uri="{FF2B5EF4-FFF2-40B4-BE49-F238E27FC236}">
                            <a16:creationId xmlns:a16="http://schemas.microsoft.com/office/drawing/2014/main" id="{114D4140-591A-E6D1-D3D1-8E842B799B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8" name="直線コネクタ 15627">
                        <a:extLst>
                          <a:ext uri="{FF2B5EF4-FFF2-40B4-BE49-F238E27FC236}">
                            <a16:creationId xmlns:a16="http://schemas.microsoft.com/office/drawing/2014/main" id="{18FCA7AB-B3DD-6D31-FE89-59B12D91D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629" name="直線コネクタ 15628">
                        <a:extLst>
                          <a:ext uri="{FF2B5EF4-FFF2-40B4-BE49-F238E27FC236}">
                            <a16:creationId xmlns:a16="http://schemas.microsoft.com/office/drawing/2014/main" id="{2DAF1023-E9D2-FB1A-9E7A-CE9160857A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578" name="グループ化 15577">
                    <a:extLst>
                      <a:ext uri="{FF2B5EF4-FFF2-40B4-BE49-F238E27FC236}">
                        <a16:creationId xmlns:a16="http://schemas.microsoft.com/office/drawing/2014/main" id="{3369AF2D-2ACD-CDB3-E759-6D0D612A10A3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96" name="直線コネクタ 15595">
                      <a:extLst>
                        <a:ext uri="{FF2B5EF4-FFF2-40B4-BE49-F238E27FC236}">
                          <a16:creationId xmlns:a16="http://schemas.microsoft.com/office/drawing/2014/main" id="{380A9072-1CFB-B77F-978A-E9E6547222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7" name="直線コネクタ 15596">
                      <a:extLst>
                        <a:ext uri="{FF2B5EF4-FFF2-40B4-BE49-F238E27FC236}">
                          <a16:creationId xmlns:a16="http://schemas.microsoft.com/office/drawing/2014/main" id="{2E56086E-00CA-F639-3F7B-10F229C404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8" name="直線コネクタ 15597">
                      <a:extLst>
                        <a:ext uri="{FF2B5EF4-FFF2-40B4-BE49-F238E27FC236}">
                          <a16:creationId xmlns:a16="http://schemas.microsoft.com/office/drawing/2014/main" id="{BC16A57C-BA69-DD66-CBFB-76AF720C3A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9" name="直線コネクタ 15598">
                      <a:extLst>
                        <a:ext uri="{FF2B5EF4-FFF2-40B4-BE49-F238E27FC236}">
                          <a16:creationId xmlns:a16="http://schemas.microsoft.com/office/drawing/2014/main" id="{FA8F560E-7D4B-5874-6AA5-1507BCD4F5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0" name="直線コネクタ 15599">
                      <a:extLst>
                        <a:ext uri="{FF2B5EF4-FFF2-40B4-BE49-F238E27FC236}">
                          <a16:creationId xmlns:a16="http://schemas.microsoft.com/office/drawing/2014/main" id="{4C7D2D2C-5936-D4DC-8EF6-8077371A6DA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1" name="直線コネクタ 15600">
                      <a:extLst>
                        <a:ext uri="{FF2B5EF4-FFF2-40B4-BE49-F238E27FC236}">
                          <a16:creationId xmlns:a16="http://schemas.microsoft.com/office/drawing/2014/main" id="{3B32054B-0523-AD9C-0F99-C0B5967FBF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2" name="直線コネクタ 15601">
                      <a:extLst>
                        <a:ext uri="{FF2B5EF4-FFF2-40B4-BE49-F238E27FC236}">
                          <a16:creationId xmlns:a16="http://schemas.microsoft.com/office/drawing/2014/main" id="{50086677-FE53-7464-4239-7617D7D389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3" name="直線コネクタ 15602">
                      <a:extLst>
                        <a:ext uri="{FF2B5EF4-FFF2-40B4-BE49-F238E27FC236}">
                          <a16:creationId xmlns:a16="http://schemas.microsoft.com/office/drawing/2014/main" id="{5D0899F6-E678-7D41-4A43-4EB7FD28D09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4" name="直線コネクタ 15603">
                      <a:extLst>
                        <a:ext uri="{FF2B5EF4-FFF2-40B4-BE49-F238E27FC236}">
                          <a16:creationId xmlns:a16="http://schemas.microsoft.com/office/drawing/2014/main" id="{9A50E47B-32CF-6EDC-FD9D-CDDDED447FD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5" name="直線コネクタ 15604">
                      <a:extLst>
                        <a:ext uri="{FF2B5EF4-FFF2-40B4-BE49-F238E27FC236}">
                          <a16:creationId xmlns:a16="http://schemas.microsoft.com/office/drawing/2014/main" id="{00DCC99D-464F-EE56-72D3-13427E4266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6" name="直線コネクタ 15605">
                      <a:extLst>
                        <a:ext uri="{FF2B5EF4-FFF2-40B4-BE49-F238E27FC236}">
                          <a16:creationId xmlns:a16="http://schemas.microsoft.com/office/drawing/2014/main" id="{FF36D7DB-DBC6-DFD5-F118-902CBC0773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7" name="直線コネクタ 15606">
                      <a:extLst>
                        <a:ext uri="{FF2B5EF4-FFF2-40B4-BE49-F238E27FC236}">
                          <a16:creationId xmlns:a16="http://schemas.microsoft.com/office/drawing/2014/main" id="{5F68496E-A10D-2329-8AFD-F220DD171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8" name="直線コネクタ 15607">
                      <a:extLst>
                        <a:ext uri="{FF2B5EF4-FFF2-40B4-BE49-F238E27FC236}">
                          <a16:creationId xmlns:a16="http://schemas.microsoft.com/office/drawing/2014/main" id="{D1427BE0-D5F5-889A-BA6E-F42B54E4CB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09" name="直線コネクタ 15608">
                      <a:extLst>
                        <a:ext uri="{FF2B5EF4-FFF2-40B4-BE49-F238E27FC236}">
                          <a16:creationId xmlns:a16="http://schemas.microsoft.com/office/drawing/2014/main" id="{A6FE012A-B54D-9D13-C8FE-3485A18B10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0" name="直線コネクタ 15609">
                      <a:extLst>
                        <a:ext uri="{FF2B5EF4-FFF2-40B4-BE49-F238E27FC236}">
                          <a16:creationId xmlns:a16="http://schemas.microsoft.com/office/drawing/2014/main" id="{3D4C239A-DB12-2224-2E66-F1E55DB0879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611" name="直線コネクタ 15610">
                      <a:extLst>
                        <a:ext uri="{FF2B5EF4-FFF2-40B4-BE49-F238E27FC236}">
                          <a16:creationId xmlns:a16="http://schemas.microsoft.com/office/drawing/2014/main" id="{8EB6217A-82C4-B26D-7C6E-6C6CE7B1E6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579" name="グループ化 15578">
                    <a:extLst>
                      <a:ext uri="{FF2B5EF4-FFF2-40B4-BE49-F238E27FC236}">
                        <a16:creationId xmlns:a16="http://schemas.microsoft.com/office/drawing/2014/main" id="{EB56BC06-5166-699D-AAB5-ECF1ACA66D41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580" name="直線コネクタ 15579">
                      <a:extLst>
                        <a:ext uri="{FF2B5EF4-FFF2-40B4-BE49-F238E27FC236}">
                          <a16:creationId xmlns:a16="http://schemas.microsoft.com/office/drawing/2014/main" id="{90724059-4E2A-78F9-0753-B75C437E1F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1" name="直線コネクタ 15580">
                      <a:extLst>
                        <a:ext uri="{FF2B5EF4-FFF2-40B4-BE49-F238E27FC236}">
                          <a16:creationId xmlns:a16="http://schemas.microsoft.com/office/drawing/2014/main" id="{2525E748-C880-5A4E-9F00-2697BDB764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2" name="直線コネクタ 15581">
                      <a:extLst>
                        <a:ext uri="{FF2B5EF4-FFF2-40B4-BE49-F238E27FC236}">
                          <a16:creationId xmlns:a16="http://schemas.microsoft.com/office/drawing/2014/main" id="{6848DEE2-C3FA-7A99-7B74-64CEF04913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3" name="直線コネクタ 15582">
                      <a:extLst>
                        <a:ext uri="{FF2B5EF4-FFF2-40B4-BE49-F238E27FC236}">
                          <a16:creationId xmlns:a16="http://schemas.microsoft.com/office/drawing/2014/main" id="{572DAA73-6779-7479-9545-BF7D9FA129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4" name="直線コネクタ 15583">
                      <a:extLst>
                        <a:ext uri="{FF2B5EF4-FFF2-40B4-BE49-F238E27FC236}">
                          <a16:creationId xmlns:a16="http://schemas.microsoft.com/office/drawing/2014/main" id="{2E6EE3D9-5008-B2F7-AA9C-EB7B4A1D6D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5" name="直線コネクタ 15584">
                      <a:extLst>
                        <a:ext uri="{FF2B5EF4-FFF2-40B4-BE49-F238E27FC236}">
                          <a16:creationId xmlns:a16="http://schemas.microsoft.com/office/drawing/2014/main" id="{0202C480-E285-657E-6F53-C5A1D69A05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6" name="直線コネクタ 15585">
                      <a:extLst>
                        <a:ext uri="{FF2B5EF4-FFF2-40B4-BE49-F238E27FC236}">
                          <a16:creationId xmlns:a16="http://schemas.microsoft.com/office/drawing/2014/main" id="{EA6CC4FB-5A62-0BD7-7585-4B0427397FA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7" name="直線コネクタ 15586">
                      <a:extLst>
                        <a:ext uri="{FF2B5EF4-FFF2-40B4-BE49-F238E27FC236}">
                          <a16:creationId xmlns:a16="http://schemas.microsoft.com/office/drawing/2014/main" id="{2216FA63-F6FF-AAF3-ACF6-972C07138D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8" name="直線コネクタ 15587">
                      <a:extLst>
                        <a:ext uri="{FF2B5EF4-FFF2-40B4-BE49-F238E27FC236}">
                          <a16:creationId xmlns:a16="http://schemas.microsoft.com/office/drawing/2014/main" id="{4A22B2D1-5BFB-267A-6A1F-94654875D8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89" name="直線コネクタ 15588">
                      <a:extLst>
                        <a:ext uri="{FF2B5EF4-FFF2-40B4-BE49-F238E27FC236}">
                          <a16:creationId xmlns:a16="http://schemas.microsoft.com/office/drawing/2014/main" id="{7566EB26-A52F-F4A4-EDA7-08524CCEEA5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0" name="直線コネクタ 15589">
                      <a:extLst>
                        <a:ext uri="{FF2B5EF4-FFF2-40B4-BE49-F238E27FC236}">
                          <a16:creationId xmlns:a16="http://schemas.microsoft.com/office/drawing/2014/main" id="{C25D844F-A008-52F3-681E-9DF6BC3ED15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1" name="直線コネクタ 15590">
                      <a:extLst>
                        <a:ext uri="{FF2B5EF4-FFF2-40B4-BE49-F238E27FC236}">
                          <a16:creationId xmlns:a16="http://schemas.microsoft.com/office/drawing/2014/main" id="{7C0E0423-D9C0-1F9F-0548-C228FEECFF5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2" name="直線コネクタ 15591">
                      <a:extLst>
                        <a:ext uri="{FF2B5EF4-FFF2-40B4-BE49-F238E27FC236}">
                          <a16:creationId xmlns:a16="http://schemas.microsoft.com/office/drawing/2014/main" id="{DB38DAA7-59E4-C7D4-D7A8-0372BC2D10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3" name="直線コネクタ 15592">
                      <a:extLst>
                        <a:ext uri="{FF2B5EF4-FFF2-40B4-BE49-F238E27FC236}">
                          <a16:creationId xmlns:a16="http://schemas.microsoft.com/office/drawing/2014/main" id="{E9B87ABD-83EB-C03D-B9EE-72F6501D9C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4" name="直線コネクタ 15593">
                      <a:extLst>
                        <a:ext uri="{FF2B5EF4-FFF2-40B4-BE49-F238E27FC236}">
                          <a16:creationId xmlns:a16="http://schemas.microsoft.com/office/drawing/2014/main" id="{2A603AA2-3EDE-3448-3B15-7A8E3682CE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595" name="直線コネクタ 15594">
                      <a:extLst>
                        <a:ext uri="{FF2B5EF4-FFF2-40B4-BE49-F238E27FC236}">
                          <a16:creationId xmlns:a16="http://schemas.microsoft.com/office/drawing/2014/main" id="{45F231F6-4197-B1FA-0C6F-73B0C8D12AD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546" name="グループ化 15545">
                  <a:extLst>
                    <a:ext uri="{FF2B5EF4-FFF2-40B4-BE49-F238E27FC236}">
                      <a16:creationId xmlns:a16="http://schemas.microsoft.com/office/drawing/2014/main" id="{6763AA71-94DD-371A-6D24-AFC5937A13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8" name="直線コネクタ 15567">
                    <a:extLst>
                      <a:ext uri="{FF2B5EF4-FFF2-40B4-BE49-F238E27FC236}">
                        <a16:creationId xmlns:a16="http://schemas.microsoft.com/office/drawing/2014/main" id="{A7CD32D6-D86F-EBED-3382-B49CD67B7E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9" name="直線コネクタ 15568">
                    <a:extLst>
                      <a:ext uri="{FF2B5EF4-FFF2-40B4-BE49-F238E27FC236}">
                        <a16:creationId xmlns:a16="http://schemas.microsoft.com/office/drawing/2014/main" id="{DC472854-E70B-1889-CA66-F34FAB0BAE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0" name="直線コネクタ 15569">
                    <a:extLst>
                      <a:ext uri="{FF2B5EF4-FFF2-40B4-BE49-F238E27FC236}">
                        <a16:creationId xmlns:a16="http://schemas.microsoft.com/office/drawing/2014/main" id="{C5EE7234-20B0-B5F9-BBB9-2BB06BA167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1" name="直線コネクタ 15570">
                    <a:extLst>
                      <a:ext uri="{FF2B5EF4-FFF2-40B4-BE49-F238E27FC236}">
                        <a16:creationId xmlns:a16="http://schemas.microsoft.com/office/drawing/2014/main" id="{41D2B6FA-CA5B-035B-09A0-A64377F677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2" name="直線コネクタ 15571">
                    <a:extLst>
                      <a:ext uri="{FF2B5EF4-FFF2-40B4-BE49-F238E27FC236}">
                        <a16:creationId xmlns:a16="http://schemas.microsoft.com/office/drawing/2014/main" id="{6C2FF95D-3DB2-0101-BA88-AC33BFAB752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73" name="直線コネクタ 15572">
                    <a:extLst>
                      <a:ext uri="{FF2B5EF4-FFF2-40B4-BE49-F238E27FC236}">
                        <a16:creationId xmlns:a16="http://schemas.microsoft.com/office/drawing/2014/main" id="{3F6BF629-2677-7C01-763A-D54116E6648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7" name="グループ化 15546">
                  <a:extLst>
                    <a:ext uri="{FF2B5EF4-FFF2-40B4-BE49-F238E27FC236}">
                      <a16:creationId xmlns:a16="http://schemas.microsoft.com/office/drawing/2014/main" id="{B734B12C-4125-2AE3-D3D0-4E143B20B5E2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62" name="直線コネクタ 15561">
                    <a:extLst>
                      <a:ext uri="{FF2B5EF4-FFF2-40B4-BE49-F238E27FC236}">
                        <a16:creationId xmlns:a16="http://schemas.microsoft.com/office/drawing/2014/main" id="{29A34BD3-24E0-1122-F1A4-2A032D2A86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3" name="直線コネクタ 15562">
                    <a:extLst>
                      <a:ext uri="{FF2B5EF4-FFF2-40B4-BE49-F238E27FC236}">
                        <a16:creationId xmlns:a16="http://schemas.microsoft.com/office/drawing/2014/main" id="{32D72034-DC0B-E831-7933-636402691B0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4" name="直線コネクタ 15563">
                    <a:extLst>
                      <a:ext uri="{FF2B5EF4-FFF2-40B4-BE49-F238E27FC236}">
                        <a16:creationId xmlns:a16="http://schemas.microsoft.com/office/drawing/2014/main" id="{04F9B724-5738-97D1-0089-2B45927E6D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5" name="直線コネクタ 15564">
                    <a:extLst>
                      <a:ext uri="{FF2B5EF4-FFF2-40B4-BE49-F238E27FC236}">
                        <a16:creationId xmlns:a16="http://schemas.microsoft.com/office/drawing/2014/main" id="{9199AAB8-C450-DF22-38D2-12922E13314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6" name="直線コネクタ 15565">
                    <a:extLst>
                      <a:ext uri="{FF2B5EF4-FFF2-40B4-BE49-F238E27FC236}">
                        <a16:creationId xmlns:a16="http://schemas.microsoft.com/office/drawing/2014/main" id="{83ECDE38-1D7D-8469-92E0-499AD63F58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7" name="直線コネクタ 15566">
                    <a:extLst>
                      <a:ext uri="{FF2B5EF4-FFF2-40B4-BE49-F238E27FC236}">
                        <a16:creationId xmlns:a16="http://schemas.microsoft.com/office/drawing/2014/main" id="{7B8106D2-B1E9-4D64-F238-B46812E235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8" name="グループ化 15547">
                  <a:extLst>
                    <a:ext uri="{FF2B5EF4-FFF2-40B4-BE49-F238E27FC236}">
                      <a16:creationId xmlns:a16="http://schemas.microsoft.com/office/drawing/2014/main" id="{33FFACE2-B101-DB97-5BD6-8A600B0F175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6" name="直線コネクタ 15555">
                    <a:extLst>
                      <a:ext uri="{FF2B5EF4-FFF2-40B4-BE49-F238E27FC236}">
                        <a16:creationId xmlns:a16="http://schemas.microsoft.com/office/drawing/2014/main" id="{0BDE815D-C79F-85A1-8849-56892683E21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7" name="直線コネクタ 15556">
                    <a:extLst>
                      <a:ext uri="{FF2B5EF4-FFF2-40B4-BE49-F238E27FC236}">
                        <a16:creationId xmlns:a16="http://schemas.microsoft.com/office/drawing/2014/main" id="{7ACC3712-8297-5B1D-14DA-5CA92A4264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8" name="直線コネクタ 15557">
                    <a:extLst>
                      <a:ext uri="{FF2B5EF4-FFF2-40B4-BE49-F238E27FC236}">
                        <a16:creationId xmlns:a16="http://schemas.microsoft.com/office/drawing/2014/main" id="{8105F502-2362-FBE1-CEF5-B954F30E15A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9" name="直線コネクタ 15558">
                    <a:extLst>
                      <a:ext uri="{FF2B5EF4-FFF2-40B4-BE49-F238E27FC236}">
                        <a16:creationId xmlns:a16="http://schemas.microsoft.com/office/drawing/2014/main" id="{DE290E79-D810-98EA-C61F-831CA0CAA87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0" name="直線コネクタ 15559">
                    <a:extLst>
                      <a:ext uri="{FF2B5EF4-FFF2-40B4-BE49-F238E27FC236}">
                        <a16:creationId xmlns:a16="http://schemas.microsoft.com/office/drawing/2014/main" id="{ABE37564-B379-7282-156C-3B93457F691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61" name="直線コネクタ 15560">
                    <a:extLst>
                      <a:ext uri="{FF2B5EF4-FFF2-40B4-BE49-F238E27FC236}">
                        <a16:creationId xmlns:a16="http://schemas.microsoft.com/office/drawing/2014/main" id="{DE198B30-2F77-05BF-A46A-EA209B7473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549" name="グループ化 15548">
                  <a:extLst>
                    <a:ext uri="{FF2B5EF4-FFF2-40B4-BE49-F238E27FC236}">
                      <a16:creationId xmlns:a16="http://schemas.microsoft.com/office/drawing/2014/main" id="{C3ECB5A9-F86F-69D2-0B44-D70D0C0F9A1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550" name="直線コネクタ 15549">
                    <a:extLst>
                      <a:ext uri="{FF2B5EF4-FFF2-40B4-BE49-F238E27FC236}">
                        <a16:creationId xmlns:a16="http://schemas.microsoft.com/office/drawing/2014/main" id="{1DD258AE-2B68-A26D-B3F9-A74AF870BC7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1" name="直線コネクタ 15550">
                    <a:extLst>
                      <a:ext uri="{FF2B5EF4-FFF2-40B4-BE49-F238E27FC236}">
                        <a16:creationId xmlns:a16="http://schemas.microsoft.com/office/drawing/2014/main" id="{4E45DA8A-EB4C-33D6-6801-8DB5E85E04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2" name="直線コネクタ 15551">
                    <a:extLst>
                      <a:ext uri="{FF2B5EF4-FFF2-40B4-BE49-F238E27FC236}">
                        <a16:creationId xmlns:a16="http://schemas.microsoft.com/office/drawing/2014/main" id="{859657A6-5742-454B-C33E-D1A398AEC8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3" name="直線コネクタ 15552">
                    <a:extLst>
                      <a:ext uri="{FF2B5EF4-FFF2-40B4-BE49-F238E27FC236}">
                        <a16:creationId xmlns:a16="http://schemas.microsoft.com/office/drawing/2014/main" id="{2DD4ED6D-827A-7AA1-CCB7-9A8692CDF8D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4" name="直線コネクタ 15553">
                    <a:extLst>
                      <a:ext uri="{FF2B5EF4-FFF2-40B4-BE49-F238E27FC236}">
                        <a16:creationId xmlns:a16="http://schemas.microsoft.com/office/drawing/2014/main" id="{6300B3A4-A7F0-53B9-ED4E-2B652D8E568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555" name="直線コネクタ 15554">
                    <a:extLst>
                      <a:ext uri="{FF2B5EF4-FFF2-40B4-BE49-F238E27FC236}">
                        <a16:creationId xmlns:a16="http://schemas.microsoft.com/office/drawing/2014/main" id="{473399A8-E1AE-F9C7-66D2-62C664D090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7" name="グループ化 14976">
                <a:extLst>
                  <a:ext uri="{FF2B5EF4-FFF2-40B4-BE49-F238E27FC236}">
                    <a16:creationId xmlns:a16="http://schemas.microsoft.com/office/drawing/2014/main" id="{D6E94C89-1DB8-6356-319A-D52F4DB8BC6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356" name="正方形/長方形 15355">
                  <a:extLst>
                    <a:ext uri="{FF2B5EF4-FFF2-40B4-BE49-F238E27FC236}">
                      <a16:creationId xmlns:a16="http://schemas.microsoft.com/office/drawing/2014/main" id="{8DA4BC6E-87B8-ED48-1CC9-A0378809FD70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357" name="グループ化 15356">
                  <a:extLst>
                    <a:ext uri="{FF2B5EF4-FFF2-40B4-BE49-F238E27FC236}">
                      <a16:creationId xmlns:a16="http://schemas.microsoft.com/office/drawing/2014/main" id="{77ABD734-0135-24E2-1F52-789BC505821F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386" name="グループ化 15385">
                    <a:extLst>
                      <a:ext uri="{FF2B5EF4-FFF2-40B4-BE49-F238E27FC236}">
                        <a16:creationId xmlns:a16="http://schemas.microsoft.com/office/drawing/2014/main" id="{A40C33B1-9FE1-7961-3A6E-814F75562556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526" name="正方形/長方形 15525">
                      <a:extLst>
                        <a:ext uri="{FF2B5EF4-FFF2-40B4-BE49-F238E27FC236}">
                          <a16:creationId xmlns:a16="http://schemas.microsoft.com/office/drawing/2014/main" id="{07658789-7B8B-1804-7AF5-EB78CCB8A1C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27" name="グループ化 15526">
                      <a:extLst>
                        <a:ext uri="{FF2B5EF4-FFF2-40B4-BE49-F238E27FC236}">
                          <a16:creationId xmlns:a16="http://schemas.microsoft.com/office/drawing/2014/main" id="{51E9A5B0-B69E-47DF-4C0D-8C0D8BF5EB7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42" name="正方形/長方形 15541">
                        <a:extLst>
                          <a:ext uri="{FF2B5EF4-FFF2-40B4-BE49-F238E27FC236}">
                            <a16:creationId xmlns:a16="http://schemas.microsoft.com/office/drawing/2014/main" id="{ED37C8B4-7ABA-DDC4-35BF-C1894DF6102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43" name="正方形/長方形 15542">
                        <a:extLst>
                          <a:ext uri="{FF2B5EF4-FFF2-40B4-BE49-F238E27FC236}">
                            <a16:creationId xmlns:a16="http://schemas.microsoft.com/office/drawing/2014/main" id="{A2B52699-F5DA-9C07-2D4A-A14494135BB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528" name="グループ化 15527">
                      <a:extLst>
                        <a:ext uri="{FF2B5EF4-FFF2-40B4-BE49-F238E27FC236}">
                          <a16:creationId xmlns:a16="http://schemas.microsoft.com/office/drawing/2014/main" id="{A634B307-2566-FE90-4560-75CC3A82A23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538" name="正方形/長方形 15537">
                        <a:extLst>
                          <a:ext uri="{FF2B5EF4-FFF2-40B4-BE49-F238E27FC236}">
                            <a16:creationId xmlns:a16="http://schemas.microsoft.com/office/drawing/2014/main" id="{88F4CF6D-BC89-534D-C409-FDB4A84515C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539" name="グループ化 15538">
                        <a:extLst>
                          <a:ext uri="{FF2B5EF4-FFF2-40B4-BE49-F238E27FC236}">
                            <a16:creationId xmlns:a16="http://schemas.microsoft.com/office/drawing/2014/main" id="{5E6F083C-CDBA-E749-94FC-F3AF3044E54C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540" name="正方形/長方形 15539">
                          <a:extLst>
                            <a:ext uri="{FF2B5EF4-FFF2-40B4-BE49-F238E27FC236}">
                              <a16:creationId xmlns:a16="http://schemas.microsoft.com/office/drawing/2014/main" id="{34C7757C-CA0D-EEF2-5777-E908B5495E50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541" name="正方形/長方形 15540">
                          <a:extLst>
                            <a:ext uri="{FF2B5EF4-FFF2-40B4-BE49-F238E27FC236}">
                              <a16:creationId xmlns:a16="http://schemas.microsoft.com/office/drawing/2014/main" id="{3B771B45-100E-B8D9-D6B3-2D86F79E814D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529" name="正方形/長方形 15528">
                      <a:extLst>
                        <a:ext uri="{FF2B5EF4-FFF2-40B4-BE49-F238E27FC236}">
                          <a16:creationId xmlns:a16="http://schemas.microsoft.com/office/drawing/2014/main" id="{F251168A-95A8-7BAA-15E8-739ABD57051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30" name="グループ化 15529">
                      <a:extLst>
                        <a:ext uri="{FF2B5EF4-FFF2-40B4-BE49-F238E27FC236}">
                          <a16:creationId xmlns:a16="http://schemas.microsoft.com/office/drawing/2014/main" id="{66AE8F73-E1FE-7838-C238-92D4CCBD369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6" name="正方形/長方形 15535">
                        <a:extLst>
                          <a:ext uri="{FF2B5EF4-FFF2-40B4-BE49-F238E27FC236}">
                            <a16:creationId xmlns:a16="http://schemas.microsoft.com/office/drawing/2014/main" id="{9789257D-8293-E02B-C8DD-93AD344B135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37" name="正方形/長方形 15536">
                        <a:extLst>
                          <a:ext uri="{FF2B5EF4-FFF2-40B4-BE49-F238E27FC236}">
                            <a16:creationId xmlns:a16="http://schemas.microsoft.com/office/drawing/2014/main" id="{950E732E-3CED-6FC2-0921-DD5D73FE626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531" name="正方形/長方形 15530">
                      <a:extLst>
                        <a:ext uri="{FF2B5EF4-FFF2-40B4-BE49-F238E27FC236}">
                          <a16:creationId xmlns:a16="http://schemas.microsoft.com/office/drawing/2014/main" id="{0E8F5EBA-022F-F9EA-33CD-9D8CBDE7DABA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532" name="グループ化 15531">
                      <a:extLst>
                        <a:ext uri="{FF2B5EF4-FFF2-40B4-BE49-F238E27FC236}">
                          <a16:creationId xmlns:a16="http://schemas.microsoft.com/office/drawing/2014/main" id="{270461F4-B1A6-2C5B-C26A-F1D7C114BE1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534" name="正方形/長方形 15533">
                        <a:extLst>
                          <a:ext uri="{FF2B5EF4-FFF2-40B4-BE49-F238E27FC236}">
                            <a16:creationId xmlns:a16="http://schemas.microsoft.com/office/drawing/2014/main" id="{B120714C-5866-67FE-1804-174D89F6B90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535" name="正方形/長方形 15534">
                        <a:extLst>
                          <a:ext uri="{FF2B5EF4-FFF2-40B4-BE49-F238E27FC236}">
                            <a16:creationId xmlns:a16="http://schemas.microsoft.com/office/drawing/2014/main" id="{B8A65544-B5A4-407C-E47E-DA1368ABFB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533" name="正方形/長方形 15532">
                      <a:extLst>
                        <a:ext uri="{FF2B5EF4-FFF2-40B4-BE49-F238E27FC236}">
                          <a16:creationId xmlns:a16="http://schemas.microsoft.com/office/drawing/2014/main" id="{8C699AE0-6D44-DF54-C5D7-950377280A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387" name="グループ化 15386">
                    <a:extLst>
                      <a:ext uri="{FF2B5EF4-FFF2-40B4-BE49-F238E27FC236}">
                        <a16:creationId xmlns:a16="http://schemas.microsoft.com/office/drawing/2014/main" id="{3D17F6B2-8930-DE2C-EACC-CB79A1FB225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92" name="グループ化 15491">
                      <a:extLst>
                        <a:ext uri="{FF2B5EF4-FFF2-40B4-BE49-F238E27FC236}">
                          <a16:creationId xmlns:a16="http://schemas.microsoft.com/office/drawing/2014/main" id="{0831079D-E345-19FA-4FF8-CFEF7DC6129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510" name="直線コネクタ 15509">
                        <a:extLst>
                          <a:ext uri="{FF2B5EF4-FFF2-40B4-BE49-F238E27FC236}">
                            <a16:creationId xmlns:a16="http://schemas.microsoft.com/office/drawing/2014/main" id="{DEFC3ABD-325F-606C-32A2-AD86B55E69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1" name="直線コネクタ 15510">
                        <a:extLst>
                          <a:ext uri="{FF2B5EF4-FFF2-40B4-BE49-F238E27FC236}">
                            <a16:creationId xmlns:a16="http://schemas.microsoft.com/office/drawing/2014/main" id="{7790F3E3-2705-CC95-95B2-D3F27423AB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2" name="直線コネクタ 15511">
                        <a:extLst>
                          <a:ext uri="{FF2B5EF4-FFF2-40B4-BE49-F238E27FC236}">
                            <a16:creationId xmlns:a16="http://schemas.microsoft.com/office/drawing/2014/main" id="{18085B1B-CA55-71C8-9AFD-DE50AAD5CB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3" name="直線コネクタ 15512">
                        <a:extLst>
                          <a:ext uri="{FF2B5EF4-FFF2-40B4-BE49-F238E27FC236}">
                            <a16:creationId xmlns:a16="http://schemas.microsoft.com/office/drawing/2014/main" id="{4A98107E-B2C3-7DE1-BFCC-2F735C7730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4" name="直線コネクタ 15513">
                        <a:extLst>
                          <a:ext uri="{FF2B5EF4-FFF2-40B4-BE49-F238E27FC236}">
                            <a16:creationId xmlns:a16="http://schemas.microsoft.com/office/drawing/2014/main" id="{C272155A-097E-DED4-B03E-DBEC5889A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5" name="直線コネクタ 15514">
                        <a:extLst>
                          <a:ext uri="{FF2B5EF4-FFF2-40B4-BE49-F238E27FC236}">
                            <a16:creationId xmlns:a16="http://schemas.microsoft.com/office/drawing/2014/main" id="{4F7DE667-5C79-19D1-62C1-AC5B75F176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6" name="直線コネクタ 15515">
                        <a:extLst>
                          <a:ext uri="{FF2B5EF4-FFF2-40B4-BE49-F238E27FC236}">
                            <a16:creationId xmlns:a16="http://schemas.microsoft.com/office/drawing/2014/main" id="{8A199D43-4FF1-6202-D678-0B484B5AB7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7" name="直線コネクタ 15516">
                        <a:extLst>
                          <a:ext uri="{FF2B5EF4-FFF2-40B4-BE49-F238E27FC236}">
                            <a16:creationId xmlns:a16="http://schemas.microsoft.com/office/drawing/2014/main" id="{D1D8493F-6CEE-2F25-E6D9-8702806939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8" name="直線コネクタ 15517">
                        <a:extLst>
                          <a:ext uri="{FF2B5EF4-FFF2-40B4-BE49-F238E27FC236}">
                            <a16:creationId xmlns:a16="http://schemas.microsoft.com/office/drawing/2014/main" id="{F2D144FA-14F7-55CE-7B20-53EC87DD89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19" name="直線コネクタ 15518">
                        <a:extLst>
                          <a:ext uri="{FF2B5EF4-FFF2-40B4-BE49-F238E27FC236}">
                            <a16:creationId xmlns:a16="http://schemas.microsoft.com/office/drawing/2014/main" id="{15B39BAC-47D5-2E80-EEC8-DF3F631545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0" name="直線コネクタ 15519">
                        <a:extLst>
                          <a:ext uri="{FF2B5EF4-FFF2-40B4-BE49-F238E27FC236}">
                            <a16:creationId xmlns:a16="http://schemas.microsoft.com/office/drawing/2014/main" id="{2BF5AFA8-EB30-FBF0-3FFC-1B24A47A20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1" name="直線コネクタ 15520">
                        <a:extLst>
                          <a:ext uri="{FF2B5EF4-FFF2-40B4-BE49-F238E27FC236}">
                            <a16:creationId xmlns:a16="http://schemas.microsoft.com/office/drawing/2014/main" id="{6044FB74-A1DE-547B-B92A-E4F9A0224B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2" name="直線コネクタ 15521">
                        <a:extLst>
                          <a:ext uri="{FF2B5EF4-FFF2-40B4-BE49-F238E27FC236}">
                            <a16:creationId xmlns:a16="http://schemas.microsoft.com/office/drawing/2014/main" id="{6923CBB5-8B3E-466A-1CE1-1844340B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3" name="直線コネクタ 15522">
                        <a:extLst>
                          <a:ext uri="{FF2B5EF4-FFF2-40B4-BE49-F238E27FC236}">
                            <a16:creationId xmlns:a16="http://schemas.microsoft.com/office/drawing/2014/main" id="{F4EB84E5-DC7C-C00D-143D-A4266A9806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4" name="直線コネクタ 15523">
                        <a:extLst>
                          <a:ext uri="{FF2B5EF4-FFF2-40B4-BE49-F238E27FC236}">
                            <a16:creationId xmlns:a16="http://schemas.microsoft.com/office/drawing/2014/main" id="{0CE77781-7AD9-20C1-ED12-8F886B04FB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25" name="直線コネクタ 15524">
                        <a:extLst>
                          <a:ext uri="{FF2B5EF4-FFF2-40B4-BE49-F238E27FC236}">
                            <a16:creationId xmlns:a16="http://schemas.microsoft.com/office/drawing/2014/main" id="{715D9693-5988-DBF6-8017-CDEB17C1B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93" name="グループ化 15492">
                      <a:extLst>
                        <a:ext uri="{FF2B5EF4-FFF2-40B4-BE49-F238E27FC236}">
                          <a16:creationId xmlns:a16="http://schemas.microsoft.com/office/drawing/2014/main" id="{03144D23-8257-D959-FD99-62D3484D11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94" name="直線コネクタ 15493">
                        <a:extLst>
                          <a:ext uri="{FF2B5EF4-FFF2-40B4-BE49-F238E27FC236}">
                            <a16:creationId xmlns:a16="http://schemas.microsoft.com/office/drawing/2014/main" id="{CF5FC251-C58E-B40A-870F-44C4F970B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5" name="直線コネクタ 15494">
                        <a:extLst>
                          <a:ext uri="{FF2B5EF4-FFF2-40B4-BE49-F238E27FC236}">
                            <a16:creationId xmlns:a16="http://schemas.microsoft.com/office/drawing/2014/main" id="{B05C5C6F-0DF3-A77C-8270-9EC54FAC57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6" name="直線コネクタ 15495">
                        <a:extLst>
                          <a:ext uri="{FF2B5EF4-FFF2-40B4-BE49-F238E27FC236}">
                            <a16:creationId xmlns:a16="http://schemas.microsoft.com/office/drawing/2014/main" id="{F1612DA5-2029-0417-54CF-F804B2FFF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7" name="直線コネクタ 15496">
                        <a:extLst>
                          <a:ext uri="{FF2B5EF4-FFF2-40B4-BE49-F238E27FC236}">
                            <a16:creationId xmlns:a16="http://schemas.microsoft.com/office/drawing/2014/main" id="{C8D000D2-586E-EC69-CB1C-913A01909E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8" name="直線コネクタ 15497">
                        <a:extLst>
                          <a:ext uri="{FF2B5EF4-FFF2-40B4-BE49-F238E27FC236}">
                            <a16:creationId xmlns:a16="http://schemas.microsoft.com/office/drawing/2014/main" id="{A9353331-6BF8-20F6-3F06-9F097AD889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9" name="直線コネクタ 15498">
                        <a:extLst>
                          <a:ext uri="{FF2B5EF4-FFF2-40B4-BE49-F238E27FC236}">
                            <a16:creationId xmlns:a16="http://schemas.microsoft.com/office/drawing/2014/main" id="{5D5F12B1-1859-06DE-6370-E7A229E087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0" name="直線コネクタ 15499">
                        <a:extLst>
                          <a:ext uri="{FF2B5EF4-FFF2-40B4-BE49-F238E27FC236}">
                            <a16:creationId xmlns:a16="http://schemas.microsoft.com/office/drawing/2014/main" id="{B54EB813-AC6D-3011-0D41-CA2E71845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1" name="直線コネクタ 15500">
                        <a:extLst>
                          <a:ext uri="{FF2B5EF4-FFF2-40B4-BE49-F238E27FC236}">
                            <a16:creationId xmlns:a16="http://schemas.microsoft.com/office/drawing/2014/main" id="{D0687FB6-DB08-E42B-B9D3-EE7A46A778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2" name="直線コネクタ 15501">
                        <a:extLst>
                          <a:ext uri="{FF2B5EF4-FFF2-40B4-BE49-F238E27FC236}">
                            <a16:creationId xmlns:a16="http://schemas.microsoft.com/office/drawing/2014/main" id="{800318BB-D550-C8DA-9CCE-2863BB1138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3" name="直線コネクタ 15502">
                        <a:extLst>
                          <a:ext uri="{FF2B5EF4-FFF2-40B4-BE49-F238E27FC236}">
                            <a16:creationId xmlns:a16="http://schemas.microsoft.com/office/drawing/2014/main" id="{E1AEDDA2-D78B-803F-5D40-369C0B8422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4" name="直線コネクタ 15503">
                        <a:extLst>
                          <a:ext uri="{FF2B5EF4-FFF2-40B4-BE49-F238E27FC236}">
                            <a16:creationId xmlns:a16="http://schemas.microsoft.com/office/drawing/2014/main" id="{C615EB7F-96E0-44A8-C861-262CF94A40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5" name="直線コネクタ 15504">
                        <a:extLst>
                          <a:ext uri="{FF2B5EF4-FFF2-40B4-BE49-F238E27FC236}">
                            <a16:creationId xmlns:a16="http://schemas.microsoft.com/office/drawing/2014/main" id="{71031454-6C22-B35C-FDEC-EFB9B91AA2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6" name="直線コネクタ 15505">
                        <a:extLst>
                          <a:ext uri="{FF2B5EF4-FFF2-40B4-BE49-F238E27FC236}">
                            <a16:creationId xmlns:a16="http://schemas.microsoft.com/office/drawing/2014/main" id="{E4BBA251-7C37-45E3-7824-D3ED94CFC2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7" name="直線コネクタ 15506">
                        <a:extLst>
                          <a:ext uri="{FF2B5EF4-FFF2-40B4-BE49-F238E27FC236}">
                            <a16:creationId xmlns:a16="http://schemas.microsoft.com/office/drawing/2014/main" id="{C6FA2B03-CA3C-01DC-77FE-8949AB32FF8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8" name="直線コネクタ 15507">
                        <a:extLst>
                          <a:ext uri="{FF2B5EF4-FFF2-40B4-BE49-F238E27FC236}">
                            <a16:creationId xmlns:a16="http://schemas.microsoft.com/office/drawing/2014/main" id="{6D1E2BD8-253D-3880-A784-C021F2530F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509" name="直線コネクタ 15508">
                        <a:extLst>
                          <a:ext uri="{FF2B5EF4-FFF2-40B4-BE49-F238E27FC236}">
                            <a16:creationId xmlns:a16="http://schemas.microsoft.com/office/drawing/2014/main" id="{730948C6-31AD-2445-A0DD-FA5C888213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8" name="グループ化 15387">
                    <a:extLst>
                      <a:ext uri="{FF2B5EF4-FFF2-40B4-BE49-F238E27FC236}">
                        <a16:creationId xmlns:a16="http://schemas.microsoft.com/office/drawing/2014/main" id="{8B4F6B1B-6D42-84ED-4F65-A9119123BE56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58" name="グループ化 15457">
                      <a:extLst>
                        <a:ext uri="{FF2B5EF4-FFF2-40B4-BE49-F238E27FC236}">
                          <a16:creationId xmlns:a16="http://schemas.microsoft.com/office/drawing/2014/main" id="{77C1BA0C-842B-FCC4-7B71-B603132C8E6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76" name="直線コネクタ 15475">
                        <a:extLst>
                          <a:ext uri="{FF2B5EF4-FFF2-40B4-BE49-F238E27FC236}">
                            <a16:creationId xmlns:a16="http://schemas.microsoft.com/office/drawing/2014/main" id="{63C9319B-5ED5-5F45-CC9F-107DEAF5C2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7" name="直線コネクタ 15476">
                        <a:extLst>
                          <a:ext uri="{FF2B5EF4-FFF2-40B4-BE49-F238E27FC236}">
                            <a16:creationId xmlns:a16="http://schemas.microsoft.com/office/drawing/2014/main" id="{6C69B3D1-6422-DB9A-6AF3-63DAB4C947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8" name="直線コネクタ 15477">
                        <a:extLst>
                          <a:ext uri="{FF2B5EF4-FFF2-40B4-BE49-F238E27FC236}">
                            <a16:creationId xmlns:a16="http://schemas.microsoft.com/office/drawing/2014/main" id="{25B0C46A-5654-FD18-1746-CEE96D356E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9" name="直線コネクタ 15478">
                        <a:extLst>
                          <a:ext uri="{FF2B5EF4-FFF2-40B4-BE49-F238E27FC236}">
                            <a16:creationId xmlns:a16="http://schemas.microsoft.com/office/drawing/2014/main" id="{371E17F2-0C29-6090-62DA-9197A95295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0" name="直線コネクタ 15479">
                        <a:extLst>
                          <a:ext uri="{FF2B5EF4-FFF2-40B4-BE49-F238E27FC236}">
                            <a16:creationId xmlns:a16="http://schemas.microsoft.com/office/drawing/2014/main" id="{80C0670D-C445-828C-4DAF-E2B7BB0BA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1" name="直線コネクタ 15480">
                        <a:extLst>
                          <a:ext uri="{FF2B5EF4-FFF2-40B4-BE49-F238E27FC236}">
                            <a16:creationId xmlns:a16="http://schemas.microsoft.com/office/drawing/2014/main" id="{9C484E57-B738-71EC-4EAC-31EA2539FF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2" name="直線コネクタ 15481">
                        <a:extLst>
                          <a:ext uri="{FF2B5EF4-FFF2-40B4-BE49-F238E27FC236}">
                            <a16:creationId xmlns:a16="http://schemas.microsoft.com/office/drawing/2014/main" id="{33F67E80-0E05-7DE1-DE81-859120AB1C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3" name="直線コネクタ 15482">
                        <a:extLst>
                          <a:ext uri="{FF2B5EF4-FFF2-40B4-BE49-F238E27FC236}">
                            <a16:creationId xmlns:a16="http://schemas.microsoft.com/office/drawing/2014/main" id="{85A38D43-8DBF-FE52-BEDA-E5A7EC41745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4" name="直線コネクタ 15483">
                        <a:extLst>
                          <a:ext uri="{FF2B5EF4-FFF2-40B4-BE49-F238E27FC236}">
                            <a16:creationId xmlns:a16="http://schemas.microsoft.com/office/drawing/2014/main" id="{5447E4FE-B174-05CA-8B4D-1888EBA6AB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5" name="直線コネクタ 15484">
                        <a:extLst>
                          <a:ext uri="{FF2B5EF4-FFF2-40B4-BE49-F238E27FC236}">
                            <a16:creationId xmlns:a16="http://schemas.microsoft.com/office/drawing/2014/main" id="{4FB9F68F-AE28-2D2C-A6D7-0B3359BD4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6" name="直線コネクタ 15485">
                        <a:extLst>
                          <a:ext uri="{FF2B5EF4-FFF2-40B4-BE49-F238E27FC236}">
                            <a16:creationId xmlns:a16="http://schemas.microsoft.com/office/drawing/2014/main" id="{EBFC3952-1243-5D19-56D0-75FBE42199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7" name="直線コネクタ 15486">
                        <a:extLst>
                          <a:ext uri="{FF2B5EF4-FFF2-40B4-BE49-F238E27FC236}">
                            <a16:creationId xmlns:a16="http://schemas.microsoft.com/office/drawing/2014/main" id="{8DCD005B-BA78-CD40-8978-ED56E5060D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8" name="直線コネクタ 15487">
                        <a:extLst>
                          <a:ext uri="{FF2B5EF4-FFF2-40B4-BE49-F238E27FC236}">
                            <a16:creationId xmlns:a16="http://schemas.microsoft.com/office/drawing/2014/main" id="{6DC64B04-A4C4-1C32-EE04-31A3B0C704B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89" name="直線コネクタ 15488">
                        <a:extLst>
                          <a:ext uri="{FF2B5EF4-FFF2-40B4-BE49-F238E27FC236}">
                            <a16:creationId xmlns:a16="http://schemas.microsoft.com/office/drawing/2014/main" id="{C5916511-1A97-6D7D-E2CB-B71BC219DD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0" name="直線コネクタ 15489">
                        <a:extLst>
                          <a:ext uri="{FF2B5EF4-FFF2-40B4-BE49-F238E27FC236}">
                            <a16:creationId xmlns:a16="http://schemas.microsoft.com/office/drawing/2014/main" id="{9FC3BF8D-A6EB-BC42-0409-D76F9B11C22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91" name="直線コネクタ 15490">
                        <a:extLst>
                          <a:ext uri="{FF2B5EF4-FFF2-40B4-BE49-F238E27FC236}">
                            <a16:creationId xmlns:a16="http://schemas.microsoft.com/office/drawing/2014/main" id="{9AC6C5FF-0E0F-E8AD-F5E7-DEB532C6F5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59" name="グループ化 15458">
                      <a:extLst>
                        <a:ext uri="{FF2B5EF4-FFF2-40B4-BE49-F238E27FC236}">
                          <a16:creationId xmlns:a16="http://schemas.microsoft.com/office/drawing/2014/main" id="{C74EE114-4D1C-A9F0-22F8-9A1CEA6B70F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60" name="直線コネクタ 15459">
                        <a:extLst>
                          <a:ext uri="{FF2B5EF4-FFF2-40B4-BE49-F238E27FC236}">
                            <a16:creationId xmlns:a16="http://schemas.microsoft.com/office/drawing/2014/main" id="{C2A78544-0643-707E-768C-176CA7BF2D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1" name="直線コネクタ 15460">
                        <a:extLst>
                          <a:ext uri="{FF2B5EF4-FFF2-40B4-BE49-F238E27FC236}">
                            <a16:creationId xmlns:a16="http://schemas.microsoft.com/office/drawing/2014/main" id="{DF9B2869-5179-1305-7F99-007D426054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2" name="直線コネクタ 15461">
                        <a:extLst>
                          <a:ext uri="{FF2B5EF4-FFF2-40B4-BE49-F238E27FC236}">
                            <a16:creationId xmlns:a16="http://schemas.microsoft.com/office/drawing/2014/main" id="{8E046575-C61E-25D1-86ED-EFE65583E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3" name="直線コネクタ 15462">
                        <a:extLst>
                          <a:ext uri="{FF2B5EF4-FFF2-40B4-BE49-F238E27FC236}">
                            <a16:creationId xmlns:a16="http://schemas.microsoft.com/office/drawing/2014/main" id="{F6A7D648-A144-E71A-CF81-1D3D7B3FA6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4" name="直線コネクタ 15463">
                        <a:extLst>
                          <a:ext uri="{FF2B5EF4-FFF2-40B4-BE49-F238E27FC236}">
                            <a16:creationId xmlns:a16="http://schemas.microsoft.com/office/drawing/2014/main" id="{B7C349AC-0872-8AA4-C9E4-CBC03AF0B5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5" name="直線コネクタ 15464">
                        <a:extLst>
                          <a:ext uri="{FF2B5EF4-FFF2-40B4-BE49-F238E27FC236}">
                            <a16:creationId xmlns:a16="http://schemas.microsoft.com/office/drawing/2014/main" id="{3AA13D56-9F2B-5BCB-16D0-3ACC2CF2C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6" name="直線コネクタ 15465">
                        <a:extLst>
                          <a:ext uri="{FF2B5EF4-FFF2-40B4-BE49-F238E27FC236}">
                            <a16:creationId xmlns:a16="http://schemas.microsoft.com/office/drawing/2014/main" id="{0CB2BDB4-29BD-F0AA-B4E4-29CD3BCF78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7" name="直線コネクタ 15466">
                        <a:extLst>
                          <a:ext uri="{FF2B5EF4-FFF2-40B4-BE49-F238E27FC236}">
                            <a16:creationId xmlns:a16="http://schemas.microsoft.com/office/drawing/2014/main" id="{5B611349-D9E7-3C6A-D74C-F644661650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8" name="直線コネクタ 15467">
                        <a:extLst>
                          <a:ext uri="{FF2B5EF4-FFF2-40B4-BE49-F238E27FC236}">
                            <a16:creationId xmlns:a16="http://schemas.microsoft.com/office/drawing/2014/main" id="{D27B396D-23AB-505D-592D-460BDF918D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69" name="直線コネクタ 15468">
                        <a:extLst>
                          <a:ext uri="{FF2B5EF4-FFF2-40B4-BE49-F238E27FC236}">
                            <a16:creationId xmlns:a16="http://schemas.microsoft.com/office/drawing/2014/main" id="{EC76DEF9-DC80-75D1-2C8B-31ACAAF1A2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0" name="直線コネクタ 15469">
                        <a:extLst>
                          <a:ext uri="{FF2B5EF4-FFF2-40B4-BE49-F238E27FC236}">
                            <a16:creationId xmlns:a16="http://schemas.microsoft.com/office/drawing/2014/main" id="{765F5B69-0C31-9876-1998-F2B8754F2A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1" name="直線コネクタ 15470">
                        <a:extLst>
                          <a:ext uri="{FF2B5EF4-FFF2-40B4-BE49-F238E27FC236}">
                            <a16:creationId xmlns:a16="http://schemas.microsoft.com/office/drawing/2014/main" id="{4AEBC686-67C2-EF27-6A95-C08A0E3ED8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2" name="直線コネクタ 15471">
                        <a:extLst>
                          <a:ext uri="{FF2B5EF4-FFF2-40B4-BE49-F238E27FC236}">
                            <a16:creationId xmlns:a16="http://schemas.microsoft.com/office/drawing/2014/main" id="{DFB6E46E-F082-55EC-F4A4-4069CDB910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3" name="直線コネクタ 15472">
                        <a:extLst>
                          <a:ext uri="{FF2B5EF4-FFF2-40B4-BE49-F238E27FC236}">
                            <a16:creationId xmlns:a16="http://schemas.microsoft.com/office/drawing/2014/main" id="{2424B12F-9ABD-722A-5436-B20A80F232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4" name="直線コネクタ 15473">
                        <a:extLst>
                          <a:ext uri="{FF2B5EF4-FFF2-40B4-BE49-F238E27FC236}">
                            <a16:creationId xmlns:a16="http://schemas.microsoft.com/office/drawing/2014/main" id="{06F5D8D8-BC86-C44B-95F3-648935C35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75" name="直線コネクタ 15474">
                        <a:extLst>
                          <a:ext uri="{FF2B5EF4-FFF2-40B4-BE49-F238E27FC236}">
                            <a16:creationId xmlns:a16="http://schemas.microsoft.com/office/drawing/2014/main" id="{A0A81716-0B28-FAA4-9680-2473CB87D4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89" name="グループ化 15388">
                    <a:extLst>
                      <a:ext uri="{FF2B5EF4-FFF2-40B4-BE49-F238E27FC236}">
                        <a16:creationId xmlns:a16="http://schemas.microsoft.com/office/drawing/2014/main" id="{17C1BB11-2846-957C-616C-D73560AB510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424" name="グループ化 15423">
                      <a:extLst>
                        <a:ext uri="{FF2B5EF4-FFF2-40B4-BE49-F238E27FC236}">
                          <a16:creationId xmlns:a16="http://schemas.microsoft.com/office/drawing/2014/main" id="{656BC7A8-C285-7F41-C1BA-53D0E69EA1C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42" name="直線コネクタ 15441">
                        <a:extLst>
                          <a:ext uri="{FF2B5EF4-FFF2-40B4-BE49-F238E27FC236}">
                            <a16:creationId xmlns:a16="http://schemas.microsoft.com/office/drawing/2014/main" id="{FB804502-342C-F4CB-B02C-6333E8536C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3" name="直線コネクタ 15442">
                        <a:extLst>
                          <a:ext uri="{FF2B5EF4-FFF2-40B4-BE49-F238E27FC236}">
                            <a16:creationId xmlns:a16="http://schemas.microsoft.com/office/drawing/2014/main" id="{5C83F03F-BBDB-8A6D-DA90-1F5C2C4ED0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4" name="直線コネクタ 15443">
                        <a:extLst>
                          <a:ext uri="{FF2B5EF4-FFF2-40B4-BE49-F238E27FC236}">
                            <a16:creationId xmlns:a16="http://schemas.microsoft.com/office/drawing/2014/main" id="{DD3727BD-8305-B772-D2D4-B3058667C8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5" name="直線コネクタ 15444">
                        <a:extLst>
                          <a:ext uri="{FF2B5EF4-FFF2-40B4-BE49-F238E27FC236}">
                            <a16:creationId xmlns:a16="http://schemas.microsoft.com/office/drawing/2014/main" id="{F53CB013-1BD4-0CB7-49FA-B187EF8F52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6" name="直線コネクタ 15445">
                        <a:extLst>
                          <a:ext uri="{FF2B5EF4-FFF2-40B4-BE49-F238E27FC236}">
                            <a16:creationId xmlns:a16="http://schemas.microsoft.com/office/drawing/2014/main" id="{3C73C9D4-1456-D478-1A06-62551BA512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7" name="直線コネクタ 15446">
                        <a:extLst>
                          <a:ext uri="{FF2B5EF4-FFF2-40B4-BE49-F238E27FC236}">
                            <a16:creationId xmlns:a16="http://schemas.microsoft.com/office/drawing/2014/main" id="{4D9823BF-6CB7-00F1-EFDC-E1725E679B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8" name="直線コネクタ 15447">
                        <a:extLst>
                          <a:ext uri="{FF2B5EF4-FFF2-40B4-BE49-F238E27FC236}">
                            <a16:creationId xmlns:a16="http://schemas.microsoft.com/office/drawing/2014/main" id="{4357D6D7-FEF6-9EC5-8E57-F7ADCABD00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9" name="直線コネクタ 15448">
                        <a:extLst>
                          <a:ext uri="{FF2B5EF4-FFF2-40B4-BE49-F238E27FC236}">
                            <a16:creationId xmlns:a16="http://schemas.microsoft.com/office/drawing/2014/main" id="{010EB9E3-7FE6-9920-BB7F-F97CCECC2D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0" name="直線コネクタ 15449">
                        <a:extLst>
                          <a:ext uri="{FF2B5EF4-FFF2-40B4-BE49-F238E27FC236}">
                            <a16:creationId xmlns:a16="http://schemas.microsoft.com/office/drawing/2014/main" id="{28C8D64D-68F1-C3E1-8384-822ACD645D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1" name="直線コネクタ 15450">
                        <a:extLst>
                          <a:ext uri="{FF2B5EF4-FFF2-40B4-BE49-F238E27FC236}">
                            <a16:creationId xmlns:a16="http://schemas.microsoft.com/office/drawing/2014/main" id="{D23EC97E-8359-C992-DC2F-C78C67D4B2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2" name="直線コネクタ 15451">
                        <a:extLst>
                          <a:ext uri="{FF2B5EF4-FFF2-40B4-BE49-F238E27FC236}">
                            <a16:creationId xmlns:a16="http://schemas.microsoft.com/office/drawing/2014/main" id="{2EB5F83F-ABAB-51B3-8E26-C47205CC0A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3" name="直線コネクタ 15452">
                        <a:extLst>
                          <a:ext uri="{FF2B5EF4-FFF2-40B4-BE49-F238E27FC236}">
                            <a16:creationId xmlns:a16="http://schemas.microsoft.com/office/drawing/2014/main" id="{9E0818F1-D09E-D1DE-899C-C3E2E59C7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4" name="直線コネクタ 15453">
                        <a:extLst>
                          <a:ext uri="{FF2B5EF4-FFF2-40B4-BE49-F238E27FC236}">
                            <a16:creationId xmlns:a16="http://schemas.microsoft.com/office/drawing/2014/main" id="{D26B1759-6588-E048-3650-5DF1243669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5" name="直線コネクタ 15454">
                        <a:extLst>
                          <a:ext uri="{FF2B5EF4-FFF2-40B4-BE49-F238E27FC236}">
                            <a16:creationId xmlns:a16="http://schemas.microsoft.com/office/drawing/2014/main" id="{F3198D89-8E5D-5C8F-CB81-8929DF0CC3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6" name="直線コネクタ 15455">
                        <a:extLst>
                          <a:ext uri="{FF2B5EF4-FFF2-40B4-BE49-F238E27FC236}">
                            <a16:creationId xmlns:a16="http://schemas.microsoft.com/office/drawing/2014/main" id="{BBE638D7-F0FF-8436-13AC-3185FF6E56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57" name="直線コネクタ 15456">
                        <a:extLst>
                          <a:ext uri="{FF2B5EF4-FFF2-40B4-BE49-F238E27FC236}">
                            <a16:creationId xmlns:a16="http://schemas.microsoft.com/office/drawing/2014/main" id="{2CE83F3B-95DF-1B50-8829-90109A73BD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425" name="グループ化 15424">
                      <a:extLst>
                        <a:ext uri="{FF2B5EF4-FFF2-40B4-BE49-F238E27FC236}">
                          <a16:creationId xmlns:a16="http://schemas.microsoft.com/office/drawing/2014/main" id="{3C926E7C-7A38-E4C9-F9C0-E1F77526BF4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426" name="直線コネクタ 15425">
                        <a:extLst>
                          <a:ext uri="{FF2B5EF4-FFF2-40B4-BE49-F238E27FC236}">
                            <a16:creationId xmlns:a16="http://schemas.microsoft.com/office/drawing/2014/main" id="{F3ACA4BB-D688-EA91-3E55-035A0A71F0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7" name="直線コネクタ 15426">
                        <a:extLst>
                          <a:ext uri="{FF2B5EF4-FFF2-40B4-BE49-F238E27FC236}">
                            <a16:creationId xmlns:a16="http://schemas.microsoft.com/office/drawing/2014/main" id="{5AA032B4-835B-CC92-93FF-2F322DF0A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8" name="直線コネクタ 15427">
                        <a:extLst>
                          <a:ext uri="{FF2B5EF4-FFF2-40B4-BE49-F238E27FC236}">
                            <a16:creationId xmlns:a16="http://schemas.microsoft.com/office/drawing/2014/main" id="{89F03BF5-B2F3-5A47-A0B0-B5146FE5EF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29" name="直線コネクタ 15428">
                        <a:extLst>
                          <a:ext uri="{FF2B5EF4-FFF2-40B4-BE49-F238E27FC236}">
                            <a16:creationId xmlns:a16="http://schemas.microsoft.com/office/drawing/2014/main" id="{DD4FE1F5-874D-C857-860F-F463F3ECCD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0" name="直線コネクタ 15429">
                        <a:extLst>
                          <a:ext uri="{FF2B5EF4-FFF2-40B4-BE49-F238E27FC236}">
                            <a16:creationId xmlns:a16="http://schemas.microsoft.com/office/drawing/2014/main" id="{CB8D7C78-3E5E-E54A-635F-09D648E125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1" name="直線コネクタ 15430">
                        <a:extLst>
                          <a:ext uri="{FF2B5EF4-FFF2-40B4-BE49-F238E27FC236}">
                            <a16:creationId xmlns:a16="http://schemas.microsoft.com/office/drawing/2014/main" id="{C0E6FE93-DEC9-8A0A-22D9-0EAE7BA88F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2" name="直線コネクタ 15431">
                        <a:extLst>
                          <a:ext uri="{FF2B5EF4-FFF2-40B4-BE49-F238E27FC236}">
                            <a16:creationId xmlns:a16="http://schemas.microsoft.com/office/drawing/2014/main" id="{7331E31E-E18B-783B-416C-DE73D3292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3" name="直線コネクタ 15432">
                        <a:extLst>
                          <a:ext uri="{FF2B5EF4-FFF2-40B4-BE49-F238E27FC236}">
                            <a16:creationId xmlns:a16="http://schemas.microsoft.com/office/drawing/2014/main" id="{980EB80F-C9B4-BC4C-DEEF-F8C91403F0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4" name="直線コネクタ 15433">
                        <a:extLst>
                          <a:ext uri="{FF2B5EF4-FFF2-40B4-BE49-F238E27FC236}">
                            <a16:creationId xmlns:a16="http://schemas.microsoft.com/office/drawing/2014/main" id="{BF4275FE-C1AA-635B-B7AF-AECF2F5D4B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5" name="直線コネクタ 15434">
                        <a:extLst>
                          <a:ext uri="{FF2B5EF4-FFF2-40B4-BE49-F238E27FC236}">
                            <a16:creationId xmlns:a16="http://schemas.microsoft.com/office/drawing/2014/main" id="{C4746FDA-7973-B0E4-1150-885D0D78BD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6" name="直線コネクタ 15435">
                        <a:extLst>
                          <a:ext uri="{FF2B5EF4-FFF2-40B4-BE49-F238E27FC236}">
                            <a16:creationId xmlns:a16="http://schemas.microsoft.com/office/drawing/2014/main" id="{1291EC97-F897-38DC-948F-ADDB4C85F9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7" name="直線コネクタ 15436">
                        <a:extLst>
                          <a:ext uri="{FF2B5EF4-FFF2-40B4-BE49-F238E27FC236}">
                            <a16:creationId xmlns:a16="http://schemas.microsoft.com/office/drawing/2014/main" id="{DE3F70AF-F5D9-1992-C920-62C3BF2F1C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8" name="直線コネクタ 15437">
                        <a:extLst>
                          <a:ext uri="{FF2B5EF4-FFF2-40B4-BE49-F238E27FC236}">
                            <a16:creationId xmlns:a16="http://schemas.microsoft.com/office/drawing/2014/main" id="{FB5E40DE-8FCB-0B08-6242-9D55D029577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39" name="直線コネクタ 15438">
                        <a:extLst>
                          <a:ext uri="{FF2B5EF4-FFF2-40B4-BE49-F238E27FC236}">
                            <a16:creationId xmlns:a16="http://schemas.microsoft.com/office/drawing/2014/main" id="{1E02AD4C-4184-1A33-A45E-3A8FA38817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0" name="直線コネクタ 15439">
                        <a:extLst>
                          <a:ext uri="{FF2B5EF4-FFF2-40B4-BE49-F238E27FC236}">
                            <a16:creationId xmlns:a16="http://schemas.microsoft.com/office/drawing/2014/main" id="{B5F7F7D4-48C6-EEC1-5CB3-7A2DDEC8CA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441" name="直線コネクタ 15440">
                        <a:extLst>
                          <a:ext uri="{FF2B5EF4-FFF2-40B4-BE49-F238E27FC236}">
                            <a16:creationId xmlns:a16="http://schemas.microsoft.com/office/drawing/2014/main" id="{1F11CC75-5022-99B3-5BC0-A290C0EA39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390" name="グループ化 15389">
                    <a:extLst>
                      <a:ext uri="{FF2B5EF4-FFF2-40B4-BE49-F238E27FC236}">
                        <a16:creationId xmlns:a16="http://schemas.microsoft.com/office/drawing/2014/main" id="{9B47C51A-2973-F2AF-F7FD-28FCD1779E6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408" name="直線コネクタ 15407">
                      <a:extLst>
                        <a:ext uri="{FF2B5EF4-FFF2-40B4-BE49-F238E27FC236}">
                          <a16:creationId xmlns:a16="http://schemas.microsoft.com/office/drawing/2014/main" id="{C9DCCE57-74D5-D5FA-A37B-969FD6FB28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9" name="直線コネクタ 15408">
                      <a:extLst>
                        <a:ext uri="{FF2B5EF4-FFF2-40B4-BE49-F238E27FC236}">
                          <a16:creationId xmlns:a16="http://schemas.microsoft.com/office/drawing/2014/main" id="{AAF72E5B-1711-2204-705E-84B9ED56E2E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0" name="直線コネクタ 15409">
                      <a:extLst>
                        <a:ext uri="{FF2B5EF4-FFF2-40B4-BE49-F238E27FC236}">
                          <a16:creationId xmlns:a16="http://schemas.microsoft.com/office/drawing/2014/main" id="{7DD734EC-A706-5B7C-0524-B95683C7F07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1" name="直線コネクタ 15410">
                      <a:extLst>
                        <a:ext uri="{FF2B5EF4-FFF2-40B4-BE49-F238E27FC236}">
                          <a16:creationId xmlns:a16="http://schemas.microsoft.com/office/drawing/2014/main" id="{8274720B-92F0-AEDF-ACE0-108F26A21E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2" name="直線コネクタ 15411">
                      <a:extLst>
                        <a:ext uri="{FF2B5EF4-FFF2-40B4-BE49-F238E27FC236}">
                          <a16:creationId xmlns:a16="http://schemas.microsoft.com/office/drawing/2014/main" id="{9E4959E7-2BE3-8B05-2EAF-5D903C634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3" name="直線コネクタ 15412">
                      <a:extLst>
                        <a:ext uri="{FF2B5EF4-FFF2-40B4-BE49-F238E27FC236}">
                          <a16:creationId xmlns:a16="http://schemas.microsoft.com/office/drawing/2014/main" id="{4BCD3359-E590-10DA-29D1-F4C4C5F09CB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4" name="直線コネクタ 15413">
                      <a:extLst>
                        <a:ext uri="{FF2B5EF4-FFF2-40B4-BE49-F238E27FC236}">
                          <a16:creationId xmlns:a16="http://schemas.microsoft.com/office/drawing/2014/main" id="{A75C3A8E-26DB-1CF5-7D02-4E2EC72D3A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5" name="直線コネクタ 15414">
                      <a:extLst>
                        <a:ext uri="{FF2B5EF4-FFF2-40B4-BE49-F238E27FC236}">
                          <a16:creationId xmlns:a16="http://schemas.microsoft.com/office/drawing/2014/main" id="{B3562ED4-57DE-BB72-914C-A81855AB2C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6" name="直線コネクタ 15415">
                      <a:extLst>
                        <a:ext uri="{FF2B5EF4-FFF2-40B4-BE49-F238E27FC236}">
                          <a16:creationId xmlns:a16="http://schemas.microsoft.com/office/drawing/2014/main" id="{948ADF55-DDAB-C3C2-F84D-7A9EB8B0F3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7" name="直線コネクタ 15416">
                      <a:extLst>
                        <a:ext uri="{FF2B5EF4-FFF2-40B4-BE49-F238E27FC236}">
                          <a16:creationId xmlns:a16="http://schemas.microsoft.com/office/drawing/2014/main" id="{9689FEC7-1718-0017-8C88-58E6911B3CE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8" name="直線コネクタ 15417">
                      <a:extLst>
                        <a:ext uri="{FF2B5EF4-FFF2-40B4-BE49-F238E27FC236}">
                          <a16:creationId xmlns:a16="http://schemas.microsoft.com/office/drawing/2014/main" id="{1D23C268-0456-8D6B-2ADA-E0C8DAA45B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19" name="直線コネクタ 15418">
                      <a:extLst>
                        <a:ext uri="{FF2B5EF4-FFF2-40B4-BE49-F238E27FC236}">
                          <a16:creationId xmlns:a16="http://schemas.microsoft.com/office/drawing/2014/main" id="{34EF8ECB-A608-3F14-FD38-443B030EF21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0" name="直線コネクタ 15419">
                      <a:extLst>
                        <a:ext uri="{FF2B5EF4-FFF2-40B4-BE49-F238E27FC236}">
                          <a16:creationId xmlns:a16="http://schemas.microsoft.com/office/drawing/2014/main" id="{AE9D8DD1-8262-0A1E-979A-D0232308FC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1" name="直線コネクタ 15420">
                      <a:extLst>
                        <a:ext uri="{FF2B5EF4-FFF2-40B4-BE49-F238E27FC236}">
                          <a16:creationId xmlns:a16="http://schemas.microsoft.com/office/drawing/2014/main" id="{92AEC4A8-2216-DD68-ABB1-B2FAD3139B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2" name="直線コネクタ 15421">
                      <a:extLst>
                        <a:ext uri="{FF2B5EF4-FFF2-40B4-BE49-F238E27FC236}">
                          <a16:creationId xmlns:a16="http://schemas.microsoft.com/office/drawing/2014/main" id="{7882844F-FE84-8CDB-1FE8-FDE929E509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23" name="直線コネクタ 15422">
                      <a:extLst>
                        <a:ext uri="{FF2B5EF4-FFF2-40B4-BE49-F238E27FC236}">
                          <a16:creationId xmlns:a16="http://schemas.microsoft.com/office/drawing/2014/main" id="{71D77FF1-AC03-9359-D49A-8B0C5C50B1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391" name="グループ化 15390">
                    <a:extLst>
                      <a:ext uri="{FF2B5EF4-FFF2-40B4-BE49-F238E27FC236}">
                        <a16:creationId xmlns:a16="http://schemas.microsoft.com/office/drawing/2014/main" id="{52F5E9CC-0AF1-CE65-D1E1-F90D6F2BE10B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392" name="直線コネクタ 15391">
                      <a:extLst>
                        <a:ext uri="{FF2B5EF4-FFF2-40B4-BE49-F238E27FC236}">
                          <a16:creationId xmlns:a16="http://schemas.microsoft.com/office/drawing/2014/main" id="{8A32C2E7-EE15-AEB7-9503-296FB82373D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3" name="直線コネクタ 15392">
                      <a:extLst>
                        <a:ext uri="{FF2B5EF4-FFF2-40B4-BE49-F238E27FC236}">
                          <a16:creationId xmlns:a16="http://schemas.microsoft.com/office/drawing/2014/main" id="{D5E6B277-2765-A2F5-1979-30F440887F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4" name="直線コネクタ 15393">
                      <a:extLst>
                        <a:ext uri="{FF2B5EF4-FFF2-40B4-BE49-F238E27FC236}">
                          <a16:creationId xmlns:a16="http://schemas.microsoft.com/office/drawing/2014/main" id="{3762B0AA-0F14-3011-BEEF-B3D3D647823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5" name="直線コネクタ 15394">
                      <a:extLst>
                        <a:ext uri="{FF2B5EF4-FFF2-40B4-BE49-F238E27FC236}">
                          <a16:creationId xmlns:a16="http://schemas.microsoft.com/office/drawing/2014/main" id="{5C5E9249-BEC4-8260-791B-7E120991F10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6" name="直線コネクタ 15395">
                      <a:extLst>
                        <a:ext uri="{FF2B5EF4-FFF2-40B4-BE49-F238E27FC236}">
                          <a16:creationId xmlns:a16="http://schemas.microsoft.com/office/drawing/2014/main" id="{2A90D3F7-7372-7853-1B2A-CA09F2C761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7" name="直線コネクタ 15396">
                      <a:extLst>
                        <a:ext uri="{FF2B5EF4-FFF2-40B4-BE49-F238E27FC236}">
                          <a16:creationId xmlns:a16="http://schemas.microsoft.com/office/drawing/2014/main" id="{DE3C8E27-8BCE-4376-260D-5D9BC9585A7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8" name="直線コネクタ 15397">
                      <a:extLst>
                        <a:ext uri="{FF2B5EF4-FFF2-40B4-BE49-F238E27FC236}">
                          <a16:creationId xmlns:a16="http://schemas.microsoft.com/office/drawing/2014/main" id="{422F35A8-9E99-0E5F-6107-6743A99552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399" name="直線コネクタ 15398">
                      <a:extLst>
                        <a:ext uri="{FF2B5EF4-FFF2-40B4-BE49-F238E27FC236}">
                          <a16:creationId xmlns:a16="http://schemas.microsoft.com/office/drawing/2014/main" id="{7560C5AF-9D5B-85D6-A568-E41B5696EA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0" name="直線コネクタ 15399">
                      <a:extLst>
                        <a:ext uri="{FF2B5EF4-FFF2-40B4-BE49-F238E27FC236}">
                          <a16:creationId xmlns:a16="http://schemas.microsoft.com/office/drawing/2014/main" id="{B17FBD3B-4CCB-E539-CC8B-E3B8C0D32D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1" name="直線コネクタ 15400">
                      <a:extLst>
                        <a:ext uri="{FF2B5EF4-FFF2-40B4-BE49-F238E27FC236}">
                          <a16:creationId xmlns:a16="http://schemas.microsoft.com/office/drawing/2014/main" id="{DB33ACD0-8027-C934-217A-FB1DE64B56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2" name="直線コネクタ 15401">
                      <a:extLst>
                        <a:ext uri="{FF2B5EF4-FFF2-40B4-BE49-F238E27FC236}">
                          <a16:creationId xmlns:a16="http://schemas.microsoft.com/office/drawing/2014/main" id="{ACCFDA0A-3834-2D63-0DD5-0454DE2969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3" name="直線コネクタ 15402">
                      <a:extLst>
                        <a:ext uri="{FF2B5EF4-FFF2-40B4-BE49-F238E27FC236}">
                          <a16:creationId xmlns:a16="http://schemas.microsoft.com/office/drawing/2014/main" id="{0D3D398F-0F56-D3C3-D2C4-40B9E937C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4" name="直線コネクタ 15403">
                      <a:extLst>
                        <a:ext uri="{FF2B5EF4-FFF2-40B4-BE49-F238E27FC236}">
                          <a16:creationId xmlns:a16="http://schemas.microsoft.com/office/drawing/2014/main" id="{DF204DBE-4FDE-A0F6-1A75-BF89982A85A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5" name="直線コネクタ 15404">
                      <a:extLst>
                        <a:ext uri="{FF2B5EF4-FFF2-40B4-BE49-F238E27FC236}">
                          <a16:creationId xmlns:a16="http://schemas.microsoft.com/office/drawing/2014/main" id="{631FD7A9-AA9E-4841-6DDE-43AEE2A36C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6" name="直線コネクタ 15405">
                      <a:extLst>
                        <a:ext uri="{FF2B5EF4-FFF2-40B4-BE49-F238E27FC236}">
                          <a16:creationId xmlns:a16="http://schemas.microsoft.com/office/drawing/2014/main" id="{0472A6B4-30A1-B3C1-4DA8-0A26C7EBFCF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407" name="直線コネクタ 15406">
                      <a:extLst>
                        <a:ext uri="{FF2B5EF4-FFF2-40B4-BE49-F238E27FC236}">
                          <a16:creationId xmlns:a16="http://schemas.microsoft.com/office/drawing/2014/main" id="{B8CB4025-EACE-9A87-CF83-09D86174EF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358" name="グループ化 15357">
                  <a:extLst>
                    <a:ext uri="{FF2B5EF4-FFF2-40B4-BE49-F238E27FC236}">
                      <a16:creationId xmlns:a16="http://schemas.microsoft.com/office/drawing/2014/main" id="{61D07A50-B017-4D7A-5DFB-D2B41358BD7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80" name="直線コネクタ 15379">
                    <a:extLst>
                      <a:ext uri="{FF2B5EF4-FFF2-40B4-BE49-F238E27FC236}">
                        <a16:creationId xmlns:a16="http://schemas.microsoft.com/office/drawing/2014/main" id="{FCE8B1D6-B8D4-FA66-3FD3-791B4EEF8E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1" name="直線コネクタ 15380">
                    <a:extLst>
                      <a:ext uri="{FF2B5EF4-FFF2-40B4-BE49-F238E27FC236}">
                        <a16:creationId xmlns:a16="http://schemas.microsoft.com/office/drawing/2014/main" id="{FEEBEC6C-AD0B-16A4-B981-A214D9FDF0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2" name="直線コネクタ 15381">
                    <a:extLst>
                      <a:ext uri="{FF2B5EF4-FFF2-40B4-BE49-F238E27FC236}">
                        <a16:creationId xmlns:a16="http://schemas.microsoft.com/office/drawing/2014/main" id="{0D30A123-B7EE-0C47-144D-BFDCC60ABA0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3" name="直線コネクタ 15382">
                    <a:extLst>
                      <a:ext uri="{FF2B5EF4-FFF2-40B4-BE49-F238E27FC236}">
                        <a16:creationId xmlns:a16="http://schemas.microsoft.com/office/drawing/2014/main" id="{B57FA227-DFB3-3D40-69FC-2EB9EE06C2D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4" name="直線コネクタ 15383">
                    <a:extLst>
                      <a:ext uri="{FF2B5EF4-FFF2-40B4-BE49-F238E27FC236}">
                        <a16:creationId xmlns:a16="http://schemas.microsoft.com/office/drawing/2014/main" id="{48946BA0-8EC2-D600-D501-17480D54A5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85" name="直線コネクタ 15384">
                    <a:extLst>
                      <a:ext uri="{FF2B5EF4-FFF2-40B4-BE49-F238E27FC236}">
                        <a16:creationId xmlns:a16="http://schemas.microsoft.com/office/drawing/2014/main" id="{1AF808A8-53E1-33CC-026E-2984402847F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59" name="グループ化 15358">
                  <a:extLst>
                    <a:ext uri="{FF2B5EF4-FFF2-40B4-BE49-F238E27FC236}">
                      <a16:creationId xmlns:a16="http://schemas.microsoft.com/office/drawing/2014/main" id="{F52D3828-EF66-FF1C-8C4D-B865DAFC3DB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74" name="直線コネクタ 15373">
                    <a:extLst>
                      <a:ext uri="{FF2B5EF4-FFF2-40B4-BE49-F238E27FC236}">
                        <a16:creationId xmlns:a16="http://schemas.microsoft.com/office/drawing/2014/main" id="{74766615-18B2-27C5-61E5-EC04EF6CB7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5" name="直線コネクタ 15374">
                    <a:extLst>
                      <a:ext uri="{FF2B5EF4-FFF2-40B4-BE49-F238E27FC236}">
                        <a16:creationId xmlns:a16="http://schemas.microsoft.com/office/drawing/2014/main" id="{0EC646CD-DB73-76C3-6CBA-D7C28F6E22E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6" name="直線コネクタ 15375">
                    <a:extLst>
                      <a:ext uri="{FF2B5EF4-FFF2-40B4-BE49-F238E27FC236}">
                        <a16:creationId xmlns:a16="http://schemas.microsoft.com/office/drawing/2014/main" id="{641A6F5E-F764-62B7-0B71-4F3C83B040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7" name="直線コネクタ 15376">
                    <a:extLst>
                      <a:ext uri="{FF2B5EF4-FFF2-40B4-BE49-F238E27FC236}">
                        <a16:creationId xmlns:a16="http://schemas.microsoft.com/office/drawing/2014/main" id="{91B41B6C-62EF-01C7-D7FA-75C52551AA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8" name="直線コネクタ 15377">
                    <a:extLst>
                      <a:ext uri="{FF2B5EF4-FFF2-40B4-BE49-F238E27FC236}">
                        <a16:creationId xmlns:a16="http://schemas.microsoft.com/office/drawing/2014/main" id="{7F0A0CA7-4BEF-A955-1E14-FE449428052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9" name="直線コネクタ 15378">
                    <a:extLst>
                      <a:ext uri="{FF2B5EF4-FFF2-40B4-BE49-F238E27FC236}">
                        <a16:creationId xmlns:a16="http://schemas.microsoft.com/office/drawing/2014/main" id="{6FBB8BA3-92C1-991B-2F03-46AE98C9CB6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0" name="グループ化 15359">
                  <a:extLst>
                    <a:ext uri="{FF2B5EF4-FFF2-40B4-BE49-F238E27FC236}">
                      <a16:creationId xmlns:a16="http://schemas.microsoft.com/office/drawing/2014/main" id="{7F21B505-3A8D-E3FF-A6FA-3740BE4BBA1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8" name="直線コネクタ 15367">
                    <a:extLst>
                      <a:ext uri="{FF2B5EF4-FFF2-40B4-BE49-F238E27FC236}">
                        <a16:creationId xmlns:a16="http://schemas.microsoft.com/office/drawing/2014/main" id="{8B11B1E7-90DB-7686-4A18-73978A53C75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9" name="直線コネクタ 15368">
                    <a:extLst>
                      <a:ext uri="{FF2B5EF4-FFF2-40B4-BE49-F238E27FC236}">
                        <a16:creationId xmlns:a16="http://schemas.microsoft.com/office/drawing/2014/main" id="{7ED26C9F-3D5D-21DA-F01B-5EC5710252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0" name="直線コネクタ 15369">
                    <a:extLst>
                      <a:ext uri="{FF2B5EF4-FFF2-40B4-BE49-F238E27FC236}">
                        <a16:creationId xmlns:a16="http://schemas.microsoft.com/office/drawing/2014/main" id="{B341E354-BE56-DC20-7453-64CF9821B5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1" name="直線コネクタ 15370">
                    <a:extLst>
                      <a:ext uri="{FF2B5EF4-FFF2-40B4-BE49-F238E27FC236}">
                        <a16:creationId xmlns:a16="http://schemas.microsoft.com/office/drawing/2014/main" id="{73ABBEF6-C1DB-0BDD-8684-DBD2E1DF90F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2" name="直線コネクタ 15371">
                    <a:extLst>
                      <a:ext uri="{FF2B5EF4-FFF2-40B4-BE49-F238E27FC236}">
                        <a16:creationId xmlns:a16="http://schemas.microsoft.com/office/drawing/2014/main" id="{E09CBA81-1A24-64B7-79AC-529AD08510A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73" name="直線コネクタ 15372">
                    <a:extLst>
                      <a:ext uri="{FF2B5EF4-FFF2-40B4-BE49-F238E27FC236}">
                        <a16:creationId xmlns:a16="http://schemas.microsoft.com/office/drawing/2014/main" id="{B73129C6-DC54-50F5-2208-97E594E77F1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361" name="グループ化 15360">
                  <a:extLst>
                    <a:ext uri="{FF2B5EF4-FFF2-40B4-BE49-F238E27FC236}">
                      <a16:creationId xmlns:a16="http://schemas.microsoft.com/office/drawing/2014/main" id="{EB16558D-7BD8-F60E-FAF7-DE6DC0C17A6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362" name="直線コネクタ 15361">
                    <a:extLst>
                      <a:ext uri="{FF2B5EF4-FFF2-40B4-BE49-F238E27FC236}">
                        <a16:creationId xmlns:a16="http://schemas.microsoft.com/office/drawing/2014/main" id="{590028B6-5A35-2DA7-58F6-A86E6BDC200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3" name="直線コネクタ 15362">
                    <a:extLst>
                      <a:ext uri="{FF2B5EF4-FFF2-40B4-BE49-F238E27FC236}">
                        <a16:creationId xmlns:a16="http://schemas.microsoft.com/office/drawing/2014/main" id="{6649AAAC-8D4C-25BA-155D-490675DABA1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4" name="直線コネクタ 15363">
                    <a:extLst>
                      <a:ext uri="{FF2B5EF4-FFF2-40B4-BE49-F238E27FC236}">
                        <a16:creationId xmlns:a16="http://schemas.microsoft.com/office/drawing/2014/main" id="{D17775F5-BFF3-B89F-1473-806CC1E939B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5" name="直線コネクタ 15364">
                    <a:extLst>
                      <a:ext uri="{FF2B5EF4-FFF2-40B4-BE49-F238E27FC236}">
                        <a16:creationId xmlns:a16="http://schemas.microsoft.com/office/drawing/2014/main" id="{750BB297-3951-DAD5-DE00-0C63B3749E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6" name="直線コネクタ 15365">
                    <a:extLst>
                      <a:ext uri="{FF2B5EF4-FFF2-40B4-BE49-F238E27FC236}">
                        <a16:creationId xmlns:a16="http://schemas.microsoft.com/office/drawing/2014/main" id="{C0FC30D2-82B8-FC31-324D-677DFB0027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367" name="直線コネクタ 15366">
                    <a:extLst>
                      <a:ext uri="{FF2B5EF4-FFF2-40B4-BE49-F238E27FC236}">
                        <a16:creationId xmlns:a16="http://schemas.microsoft.com/office/drawing/2014/main" id="{3D1FB535-A0F6-E271-5E25-8CAF671F50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8" name="グループ化 14977">
                <a:extLst>
                  <a:ext uri="{FF2B5EF4-FFF2-40B4-BE49-F238E27FC236}">
                    <a16:creationId xmlns:a16="http://schemas.microsoft.com/office/drawing/2014/main" id="{8AEB72BA-5F27-DB35-6214-D71AAEA15067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5168" name="正方形/長方形 15167">
                  <a:extLst>
                    <a:ext uri="{FF2B5EF4-FFF2-40B4-BE49-F238E27FC236}">
                      <a16:creationId xmlns:a16="http://schemas.microsoft.com/office/drawing/2014/main" id="{6271DEC6-484B-B446-33CA-B1D2A9E14E35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5169" name="グループ化 15168">
                  <a:extLst>
                    <a:ext uri="{FF2B5EF4-FFF2-40B4-BE49-F238E27FC236}">
                      <a16:creationId xmlns:a16="http://schemas.microsoft.com/office/drawing/2014/main" id="{B4DE1083-47DF-F0C4-CF3F-5575237F602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198" name="グループ化 15197">
                    <a:extLst>
                      <a:ext uri="{FF2B5EF4-FFF2-40B4-BE49-F238E27FC236}">
                        <a16:creationId xmlns:a16="http://schemas.microsoft.com/office/drawing/2014/main" id="{3F89BCAC-C0F9-172D-AE17-4F18C7FDF7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338" name="正方形/長方形 15337">
                      <a:extLst>
                        <a:ext uri="{FF2B5EF4-FFF2-40B4-BE49-F238E27FC236}">
                          <a16:creationId xmlns:a16="http://schemas.microsoft.com/office/drawing/2014/main" id="{D69E8E15-6332-E3D7-C9F3-0AEFAAA6A2CF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39" name="グループ化 15338">
                      <a:extLst>
                        <a:ext uri="{FF2B5EF4-FFF2-40B4-BE49-F238E27FC236}">
                          <a16:creationId xmlns:a16="http://schemas.microsoft.com/office/drawing/2014/main" id="{3A25374C-2680-2E5B-D160-11866EF8C91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54" name="正方形/長方形 15353">
                        <a:extLst>
                          <a:ext uri="{FF2B5EF4-FFF2-40B4-BE49-F238E27FC236}">
                            <a16:creationId xmlns:a16="http://schemas.microsoft.com/office/drawing/2014/main" id="{34CEE404-87D2-0184-7C80-65BA0719F5A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55" name="正方形/長方形 15354">
                        <a:extLst>
                          <a:ext uri="{FF2B5EF4-FFF2-40B4-BE49-F238E27FC236}">
                            <a16:creationId xmlns:a16="http://schemas.microsoft.com/office/drawing/2014/main" id="{C6080A4B-E1A1-C622-EAF4-A32D646A0C3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340" name="グループ化 15339">
                      <a:extLst>
                        <a:ext uri="{FF2B5EF4-FFF2-40B4-BE49-F238E27FC236}">
                          <a16:creationId xmlns:a16="http://schemas.microsoft.com/office/drawing/2014/main" id="{6E6324D3-44F2-EDB2-F15C-7542EA72068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350" name="正方形/長方形 15349">
                        <a:extLst>
                          <a:ext uri="{FF2B5EF4-FFF2-40B4-BE49-F238E27FC236}">
                            <a16:creationId xmlns:a16="http://schemas.microsoft.com/office/drawing/2014/main" id="{DA6D3A1B-3824-4F91-6EFA-8D64C828741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351" name="グループ化 15350">
                        <a:extLst>
                          <a:ext uri="{FF2B5EF4-FFF2-40B4-BE49-F238E27FC236}">
                            <a16:creationId xmlns:a16="http://schemas.microsoft.com/office/drawing/2014/main" id="{E291D9CA-605F-2BC8-8A24-48B695DCF95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352" name="正方形/長方形 15351">
                          <a:extLst>
                            <a:ext uri="{FF2B5EF4-FFF2-40B4-BE49-F238E27FC236}">
                              <a16:creationId xmlns:a16="http://schemas.microsoft.com/office/drawing/2014/main" id="{1C4C05AC-25FC-BF69-5FCE-D3C9A6BA10D3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353" name="正方形/長方形 15352">
                          <a:extLst>
                            <a:ext uri="{FF2B5EF4-FFF2-40B4-BE49-F238E27FC236}">
                              <a16:creationId xmlns:a16="http://schemas.microsoft.com/office/drawing/2014/main" id="{DEF21450-E7C6-C686-633F-908604337F7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341" name="正方形/長方形 15340">
                      <a:extLst>
                        <a:ext uri="{FF2B5EF4-FFF2-40B4-BE49-F238E27FC236}">
                          <a16:creationId xmlns:a16="http://schemas.microsoft.com/office/drawing/2014/main" id="{A3BE85DF-342B-F728-572B-D671F068089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42" name="グループ化 15341">
                      <a:extLst>
                        <a:ext uri="{FF2B5EF4-FFF2-40B4-BE49-F238E27FC236}">
                          <a16:creationId xmlns:a16="http://schemas.microsoft.com/office/drawing/2014/main" id="{B8296993-8C79-6E33-D95C-FD5131AA49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8" name="正方形/長方形 15347">
                        <a:extLst>
                          <a:ext uri="{FF2B5EF4-FFF2-40B4-BE49-F238E27FC236}">
                            <a16:creationId xmlns:a16="http://schemas.microsoft.com/office/drawing/2014/main" id="{4DD21F66-1009-469A-4944-0C7C9D734A2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49" name="正方形/長方形 15348">
                        <a:extLst>
                          <a:ext uri="{FF2B5EF4-FFF2-40B4-BE49-F238E27FC236}">
                            <a16:creationId xmlns:a16="http://schemas.microsoft.com/office/drawing/2014/main" id="{A6203263-9F88-EED9-1EAA-3A0A364194E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343" name="正方形/長方形 15342">
                      <a:extLst>
                        <a:ext uri="{FF2B5EF4-FFF2-40B4-BE49-F238E27FC236}">
                          <a16:creationId xmlns:a16="http://schemas.microsoft.com/office/drawing/2014/main" id="{C69934AC-EE62-A122-91A6-59437FB35C5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344" name="グループ化 15343">
                      <a:extLst>
                        <a:ext uri="{FF2B5EF4-FFF2-40B4-BE49-F238E27FC236}">
                          <a16:creationId xmlns:a16="http://schemas.microsoft.com/office/drawing/2014/main" id="{B65C57AB-1E77-019D-61B0-23DC1BABEC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346" name="正方形/長方形 15345">
                        <a:extLst>
                          <a:ext uri="{FF2B5EF4-FFF2-40B4-BE49-F238E27FC236}">
                            <a16:creationId xmlns:a16="http://schemas.microsoft.com/office/drawing/2014/main" id="{82AC53EF-2C8D-D917-1F07-759D9C4F2FF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347" name="正方形/長方形 15346">
                        <a:extLst>
                          <a:ext uri="{FF2B5EF4-FFF2-40B4-BE49-F238E27FC236}">
                            <a16:creationId xmlns:a16="http://schemas.microsoft.com/office/drawing/2014/main" id="{23E17026-E26F-81B4-0E14-888188722D6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345" name="正方形/長方形 15344">
                      <a:extLst>
                        <a:ext uri="{FF2B5EF4-FFF2-40B4-BE49-F238E27FC236}">
                          <a16:creationId xmlns:a16="http://schemas.microsoft.com/office/drawing/2014/main" id="{CD1208E6-3440-FC71-A44A-94360649AF78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199" name="グループ化 15198">
                    <a:extLst>
                      <a:ext uri="{FF2B5EF4-FFF2-40B4-BE49-F238E27FC236}">
                        <a16:creationId xmlns:a16="http://schemas.microsoft.com/office/drawing/2014/main" id="{54791577-4B86-5C0A-3A49-0402DE15C33D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304" name="グループ化 15303">
                      <a:extLst>
                        <a:ext uri="{FF2B5EF4-FFF2-40B4-BE49-F238E27FC236}">
                          <a16:creationId xmlns:a16="http://schemas.microsoft.com/office/drawing/2014/main" id="{09B86D86-D399-C275-AF78-9792600B04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22" name="直線コネクタ 15321">
                        <a:extLst>
                          <a:ext uri="{FF2B5EF4-FFF2-40B4-BE49-F238E27FC236}">
                            <a16:creationId xmlns:a16="http://schemas.microsoft.com/office/drawing/2014/main" id="{F5FC7430-857F-39CA-5AF0-DD028051B2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3" name="直線コネクタ 15322">
                        <a:extLst>
                          <a:ext uri="{FF2B5EF4-FFF2-40B4-BE49-F238E27FC236}">
                            <a16:creationId xmlns:a16="http://schemas.microsoft.com/office/drawing/2014/main" id="{41F72677-5EFB-ED73-CFDB-01351DB57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4" name="直線コネクタ 15323">
                        <a:extLst>
                          <a:ext uri="{FF2B5EF4-FFF2-40B4-BE49-F238E27FC236}">
                            <a16:creationId xmlns:a16="http://schemas.microsoft.com/office/drawing/2014/main" id="{499980A5-B8CC-D046-A3F1-536AF2AA27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5" name="直線コネクタ 15324">
                        <a:extLst>
                          <a:ext uri="{FF2B5EF4-FFF2-40B4-BE49-F238E27FC236}">
                            <a16:creationId xmlns:a16="http://schemas.microsoft.com/office/drawing/2014/main" id="{CD6F1F7A-2757-E71C-1471-29EF949C0B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6" name="直線コネクタ 15325">
                        <a:extLst>
                          <a:ext uri="{FF2B5EF4-FFF2-40B4-BE49-F238E27FC236}">
                            <a16:creationId xmlns:a16="http://schemas.microsoft.com/office/drawing/2014/main" id="{FCB7629C-2218-FE15-5F06-674D43F3AC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7" name="直線コネクタ 15326">
                        <a:extLst>
                          <a:ext uri="{FF2B5EF4-FFF2-40B4-BE49-F238E27FC236}">
                            <a16:creationId xmlns:a16="http://schemas.microsoft.com/office/drawing/2014/main" id="{800BB9DC-9762-69FC-4F76-2514AE5E2E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8" name="直線コネクタ 15327">
                        <a:extLst>
                          <a:ext uri="{FF2B5EF4-FFF2-40B4-BE49-F238E27FC236}">
                            <a16:creationId xmlns:a16="http://schemas.microsoft.com/office/drawing/2014/main" id="{9C8B707E-95C3-1477-59C9-94C5AC2591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9" name="直線コネクタ 15328">
                        <a:extLst>
                          <a:ext uri="{FF2B5EF4-FFF2-40B4-BE49-F238E27FC236}">
                            <a16:creationId xmlns:a16="http://schemas.microsoft.com/office/drawing/2014/main" id="{CDD4A15D-9DFC-3411-2723-39DF177201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0" name="直線コネクタ 15329">
                        <a:extLst>
                          <a:ext uri="{FF2B5EF4-FFF2-40B4-BE49-F238E27FC236}">
                            <a16:creationId xmlns:a16="http://schemas.microsoft.com/office/drawing/2014/main" id="{2ADCC1FD-4DD8-B448-0BEC-1A5E03948E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1" name="直線コネクタ 15330">
                        <a:extLst>
                          <a:ext uri="{FF2B5EF4-FFF2-40B4-BE49-F238E27FC236}">
                            <a16:creationId xmlns:a16="http://schemas.microsoft.com/office/drawing/2014/main" id="{B4CA514C-F5BB-A07F-F4A2-C8A443D4BD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2" name="直線コネクタ 15331">
                        <a:extLst>
                          <a:ext uri="{FF2B5EF4-FFF2-40B4-BE49-F238E27FC236}">
                            <a16:creationId xmlns:a16="http://schemas.microsoft.com/office/drawing/2014/main" id="{E13333D0-3D36-7B53-CFCC-D03B1C30C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3" name="直線コネクタ 15332">
                        <a:extLst>
                          <a:ext uri="{FF2B5EF4-FFF2-40B4-BE49-F238E27FC236}">
                            <a16:creationId xmlns:a16="http://schemas.microsoft.com/office/drawing/2014/main" id="{2B8E1F02-94DF-F120-962A-E4C4BB3DE1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4" name="直線コネクタ 15333">
                        <a:extLst>
                          <a:ext uri="{FF2B5EF4-FFF2-40B4-BE49-F238E27FC236}">
                            <a16:creationId xmlns:a16="http://schemas.microsoft.com/office/drawing/2014/main" id="{EA3B2B65-5C3F-C069-BF2B-6C54920932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5" name="直線コネクタ 15334">
                        <a:extLst>
                          <a:ext uri="{FF2B5EF4-FFF2-40B4-BE49-F238E27FC236}">
                            <a16:creationId xmlns:a16="http://schemas.microsoft.com/office/drawing/2014/main" id="{E54067BB-A75D-955B-0F6C-923BF624C8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6" name="直線コネクタ 15335">
                        <a:extLst>
                          <a:ext uri="{FF2B5EF4-FFF2-40B4-BE49-F238E27FC236}">
                            <a16:creationId xmlns:a16="http://schemas.microsoft.com/office/drawing/2014/main" id="{436EE0FF-F366-8DBD-A7D6-32F1FCA9ED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37" name="直線コネクタ 15336">
                        <a:extLst>
                          <a:ext uri="{FF2B5EF4-FFF2-40B4-BE49-F238E27FC236}">
                            <a16:creationId xmlns:a16="http://schemas.microsoft.com/office/drawing/2014/main" id="{AA1A0429-FD27-D477-A188-DFAD6D0495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305" name="グループ化 15304">
                      <a:extLst>
                        <a:ext uri="{FF2B5EF4-FFF2-40B4-BE49-F238E27FC236}">
                          <a16:creationId xmlns:a16="http://schemas.microsoft.com/office/drawing/2014/main" id="{C467DB65-BCDF-A649-6B38-4B352DEDF6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306" name="直線コネクタ 15305">
                        <a:extLst>
                          <a:ext uri="{FF2B5EF4-FFF2-40B4-BE49-F238E27FC236}">
                            <a16:creationId xmlns:a16="http://schemas.microsoft.com/office/drawing/2014/main" id="{D6ED2CBB-2B0B-BFC9-5665-AE4CF03DAC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7" name="直線コネクタ 15306">
                        <a:extLst>
                          <a:ext uri="{FF2B5EF4-FFF2-40B4-BE49-F238E27FC236}">
                            <a16:creationId xmlns:a16="http://schemas.microsoft.com/office/drawing/2014/main" id="{C7D77970-A640-B998-47E5-7E0A3BC653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8" name="直線コネクタ 15307">
                        <a:extLst>
                          <a:ext uri="{FF2B5EF4-FFF2-40B4-BE49-F238E27FC236}">
                            <a16:creationId xmlns:a16="http://schemas.microsoft.com/office/drawing/2014/main" id="{1FA57AF1-EE5B-11A9-653D-8D7A5E5779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9" name="直線コネクタ 15308">
                        <a:extLst>
                          <a:ext uri="{FF2B5EF4-FFF2-40B4-BE49-F238E27FC236}">
                            <a16:creationId xmlns:a16="http://schemas.microsoft.com/office/drawing/2014/main" id="{7529EBAE-6B3D-20B6-E30D-86998A5117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0" name="直線コネクタ 15309">
                        <a:extLst>
                          <a:ext uri="{FF2B5EF4-FFF2-40B4-BE49-F238E27FC236}">
                            <a16:creationId xmlns:a16="http://schemas.microsoft.com/office/drawing/2014/main" id="{766FBAD4-AE6A-6872-E40F-FAC189FA28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1" name="直線コネクタ 15310">
                        <a:extLst>
                          <a:ext uri="{FF2B5EF4-FFF2-40B4-BE49-F238E27FC236}">
                            <a16:creationId xmlns:a16="http://schemas.microsoft.com/office/drawing/2014/main" id="{F5E2F109-5123-AA19-E545-ABB48F0E3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2" name="直線コネクタ 15311">
                        <a:extLst>
                          <a:ext uri="{FF2B5EF4-FFF2-40B4-BE49-F238E27FC236}">
                            <a16:creationId xmlns:a16="http://schemas.microsoft.com/office/drawing/2014/main" id="{9156C0A4-5395-85F3-EF61-BBF28DE356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3" name="直線コネクタ 15312">
                        <a:extLst>
                          <a:ext uri="{FF2B5EF4-FFF2-40B4-BE49-F238E27FC236}">
                            <a16:creationId xmlns:a16="http://schemas.microsoft.com/office/drawing/2014/main" id="{55297193-B9B7-E389-272B-86812274039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4" name="直線コネクタ 15313">
                        <a:extLst>
                          <a:ext uri="{FF2B5EF4-FFF2-40B4-BE49-F238E27FC236}">
                            <a16:creationId xmlns:a16="http://schemas.microsoft.com/office/drawing/2014/main" id="{FDB82904-AC01-3B23-1316-12F29E97EA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5" name="直線コネクタ 15314">
                        <a:extLst>
                          <a:ext uri="{FF2B5EF4-FFF2-40B4-BE49-F238E27FC236}">
                            <a16:creationId xmlns:a16="http://schemas.microsoft.com/office/drawing/2014/main" id="{1C7156BB-61A9-851F-4942-1FD5E067C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6" name="直線コネクタ 15315">
                        <a:extLst>
                          <a:ext uri="{FF2B5EF4-FFF2-40B4-BE49-F238E27FC236}">
                            <a16:creationId xmlns:a16="http://schemas.microsoft.com/office/drawing/2014/main" id="{595D90D2-72DE-D083-EE75-B409E77CAA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7" name="直線コネクタ 15316">
                        <a:extLst>
                          <a:ext uri="{FF2B5EF4-FFF2-40B4-BE49-F238E27FC236}">
                            <a16:creationId xmlns:a16="http://schemas.microsoft.com/office/drawing/2014/main" id="{71E6578F-940F-8CEE-11DE-39051DA496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8" name="直線コネクタ 15317">
                        <a:extLst>
                          <a:ext uri="{FF2B5EF4-FFF2-40B4-BE49-F238E27FC236}">
                            <a16:creationId xmlns:a16="http://schemas.microsoft.com/office/drawing/2014/main" id="{6C702965-4C59-5CD8-D2C2-69A53DDFF1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19" name="直線コネクタ 15318">
                        <a:extLst>
                          <a:ext uri="{FF2B5EF4-FFF2-40B4-BE49-F238E27FC236}">
                            <a16:creationId xmlns:a16="http://schemas.microsoft.com/office/drawing/2014/main" id="{6447C5D3-057D-A093-7B2C-C15C384033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0" name="直線コネクタ 15319">
                        <a:extLst>
                          <a:ext uri="{FF2B5EF4-FFF2-40B4-BE49-F238E27FC236}">
                            <a16:creationId xmlns:a16="http://schemas.microsoft.com/office/drawing/2014/main" id="{FA9606C5-1BE0-A8E6-046F-A5D2AE56511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21" name="直線コネクタ 15320">
                        <a:extLst>
                          <a:ext uri="{FF2B5EF4-FFF2-40B4-BE49-F238E27FC236}">
                            <a16:creationId xmlns:a16="http://schemas.microsoft.com/office/drawing/2014/main" id="{98D83C4F-A3F2-41D1-A913-3925CB76A4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0" name="グループ化 15199">
                    <a:extLst>
                      <a:ext uri="{FF2B5EF4-FFF2-40B4-BE49-F238E27FC236}">
                        <a16:creationId xmlns:a16="http://schemas.microsoft.com/office/drawing/2014/main" id="{D610ABD3-0CFF-DD0C-C89E-36A08E5F573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70" name="グループ化 15269">
                      <a:extLst>
                        <a:ext uri="{FF2B5EF4-FFF2-40B4-BE49-F238E27FC236}">
                          <a16:creationId xmlns:a16="http://schemas.microsoft.com/office/drawing/2014/main" id="{640B99C0-529E-0904-596B-D4544C478A0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88" name="直線コネクタ 15287">
                        <a:extLst>
                          <a:ext uri="{FF2B5EF4-FFF2-40B4-BE49-F238E27FC236}">
                            <a16:creationId xmlns:a16="http://schemas.microsoft.com/office/drawing/2014/main" id="{3632218D-353C-6465-5EFA-2AED210CF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9" name="直線コネクタ 15288">
                        <a:extLst>
                          <a:ext uri="{FF2B5EF4-FFF2-40B4-BE49-F238E27FC236}">
                            <a16:creationId xmlns:a16="http://schemas.microsoft.com/office/drawing/2014/main" id="{9E38E507-55C2-FCC9-C57C-C82285D8A6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0" name="直線コネクタ 15289">
                        <a:extLst>
                          <a:ext uri="{FF2B5EF4-FFF2-40B4-BE49-F238E27FC236}">
                            <a16:creationId xmlns:a16="http://schemas.microsoft.com/office/drawing/2014/main" id="{EE7295E6-A729-F012-2534-F44E85714D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1" name="直線コネクタ 15290">
                        <a:extLst>
                          <a:ext uri="{FF2B5EF4-FFF2-40B4-BE49-F238E27FC236}">
                            <a16:creationId xmlns:a16="http://schemas.microsoft.com/office/drawing/2014/main" id="{1937F38C-D3E9-48CF-07C0-0331D02BFC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2" name="直線コネクタ 15291">
                        <a:extLst>
                          <a:ext uri="{FF2B5EF4-FFF2-40B4-BE49-F238E27FC236}">
                            <a16:creationId xmlns:a16="http://schemas.microsoft.com/office/drawing/2014/main" id="{CFC13895-4EE2-9531-B04E-4B5FDB7833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3" name="直線コネクタ 15292">
                        <a:extLst>
                          <a:ext uri="{FF2B5EF4-FFF2-40B4-BE49-F238E27FC236}">
                            <a16:creationId xmlns:a16="http://schemas.microsoft.com/office/drawing/2014/main" id="{0FC9B444-4E0B-B6D8-49E2-00EE8B281B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4" name="直線コネクタ 15293">
                        <a:extLst>
                          <a:ext uri="{FF2B5EF4-FFF2-40B4-BE49-F238E27FC236}">
                            <a16:creationId xmlns:a16="http://schemas.microsoft.com/office/drawing/2014/main" id="{4FFB36D7-3B21-5F48-2ABB-779274DC8C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5" name="直線コネクタ 15294">
                        <a:extLst>
                          <a:ext uri="{FF2B5EF4-FFF2-40B4-BE49-F238E27FC236}">
                            <a16:creationId xmlns:a16="http://schemas.microsoft.com/office/drawing/2014/main" id="{0B5D5050-3EA2-28F5-81A0-3C2382A221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6" name="直線コネクタ 15295">
                        <a:extLst>
                          <a:ext uri="{FF2B5EF4-FFF2-40B4-BE49-F238E27FC236}">
                            <a16:creationId xmlns:a16="http://schemas.microsoft.com/office/drawing/2014/main" id="{EF2C85A3-6715-DDB2-927E-52C60E9D63E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7" name="直線コネクタ 15296">
                        <a:extLst>
                          <a:ext uri="{FF2B5EF4-FFF2-40B4-BE49-F238E27FC236}">
                            <a16:creationId xmlns:a16="http://schemas.microsoft.com/office/drawing/2014/main" id="{E568D47D-542E-7282-18FA-EDFF9E766A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8" name="直線コネクタ 15297">
                        <a:extLst>
                          <a:ext uri="{FF2B5EF4-FFF2-40B4-BE49-F238E27FC236}">
                            <a16:creationId xmlns:a16="http://schemas.microsoft.com/office/drawing/2014/main" id="{6EB4F0AF-77CC-8BB3-543F-EFDD9C53C0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99" name="直線コネクタ 15298">
                        <a:extLst>
                          <a:ext uri="{FF2B5EF4-FFF2-40B4-BE49-F238E27FC236}">
                            <a16:creationId xmlns:a16="http://schemas.microsoft.com/office/drawing/2014/main" id="{6F6A189A-6BDF-314A-9D17-59AA862AA3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0" name="直線コネクタ 15299">
                        <a:extLst>
                          <a:ext uri="{FF2B5EF4-FFF2-40B4-BE49-F238E27FC236}">
                            <a16:creationId xmlns:a16="http://schemas.microsoft.com/office/drawing/2014/main" id="{79659C9E-6A50-990D-B36B-6947B9A76E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1" name="直線コネクタ 15300">
                        <a:extLst>
                          <a:ext uri="{FF2B5EF4-FFF2-40B4-BE49-F238E27FC236}">
                            <a16:creationId xmlns:a16="http://schemas.microsoft.com/office/drawing/2014/main" id="{D4F9AA44-F91C-56CC-6E02-9D06A1B5BD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2" name="直線コネクタ 15301">
                        <a:extLst>
                          <a:ext uri="{FF2B5EF4-FFF2-40B4-BE49-F238E27FC236}">
                            <a16:creationId xmlns:a16="http://schemas.microsoft.com/office/drawing/2014/main" id="{60C0C59C-8E0C-2808-45CC-DC18D7B43D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303" name="直線コネクタ 15302">
                        <a:extLst>
                          <a:ext uri="{FF2B5EF4-FFF2-40B4-BE49-F238E27FC236}">
                            <a16:creationId xmlns:a16="http://schemas.microsoft.com/office/drawing/2014/main" id="{0660C914-63A2-C814-07E2-F1B799B9B8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71" name="グループ化 15270">
                      <a:extLst>
                        <a:ext uri="{FF2B5EF4-FFF2-40B4-BE49-F238E27FC236}">
                          <a16:creationId xmlns:a16="http://schemas.microsoft.com/office/drawing/2014/main" id="{A8779410-39B0-BA29-E2CC-DC7A73A759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72" name="直線コネクタ 15271">
                        <a:extLst>
                          <a:ext uri="{FF2B5EF4-FFF2-40B4-BE49-F238E27FC236}">
                            <a16:creationId xmlns:a16="http://schemas.microsoft.com/office/drawing/2014/main" id="{D60B5FCC-BD0E-6286-C342-3B2A94C00B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3" name="直線コネクタ 15272">
                        <a:extLst>
                          <a:ext uri="{FF2B5EF4-FFF2-40B4-BE49-F238E27FC236}">
                            <a16:creationId xmlns:a16="http://schemas.microsoft.com/office/drawing/2014/main" id="{B3F60DE2-B7FA-9165-15BF-03F2BB1753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4" name="直線コネクタ 15273">
                        <a:extLst>
                          <a:ext uri="{FF2B5EF4-FFF2-40B4-BE49-F238E27FC236}">
                            <a16:creationId xmlns:a16="http://schemas.microsoft.com/office/drawing/2014/main" id="{22E5B3E7-E946-DC81-0F92-C9DC88212A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5" name="直線コネクタ 15274">
                        <a:extLst>
                          <a:ext uri="{FF2B5EF4-FFF2-40B4-BE49-F238E27FC236}">
                            <a16:creationId xmlns:a16="http://schemas.microsoft.com/office/drawing/2014/main" id="{9278BB37-FD3C-D7F2-E644-228BEBDD87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6" name="直線コネクタ 15275">
                        <a:extLst>
                          <a:ext uri="{FF2B5EF4-FFF2-40B4-BE49-F238E27FC236}">
                            <a16:creationId xmlns:a16="http://schemas.microsoft.com/office/drawing/2014/main" id="{58CAE559-A8BD-6FCE-35DB-21D88D04CB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7" name="直線コネクタ 15276">
                        <a:extLst>
                          <a:ext uri="{FF2B5EF4-FFF2-40B4-BE49-F238E27FC236}">
                            <a16:creationId xmlns:a16="http://schemas.microsoft.com/office/drawing/2014/main" id="{9145F3FE-3905-BFD4-11D3-8B6482798CA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8" name="直線コネクタ 15277">
                        <a:extLst>
                          <a:ext uri="{FF2B5EF4-FFF2-40B4-BE49-F238E27FC236}">
                            <a16:creationId xmlns:a16="http://schemas.microsoft.com/office/drawing/2014/main" id="{AF21D9AB-0EA3-9876-157D-4CA4410C5C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79" name="直線コネクタ 15278">
                        <a:extLst>
                          <a:ext uri="{FF2B5EF4-FFF2-40B4-BE49-F238E27FC236}">
                            <a16:creationId xmlns:a16="http://schemas.microsoft.com/office/drawing/2014/main" id="{3F8455C1-13AD-DE02-7694-ABDD05E428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0" name="直線コネクタ 15279">
                        <a:extLst>
                          <a:ext uri="{FF2B5EF4-FFF2-40B4-BE49-F238E27FC236}">
                            <a16:creationId xmlns:a16="http://schemas.microsoft.com/office/drawing/2014/main" id="{4A97D6E0-717E-6EF0-57D2-53E786983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1" name="直線コネクタ 15280">
                        <a:extLst>
                          <a:ext uri="{FF2B5EF4-FFF2-40B4-BE49-F238E27FC236}">
                            <a16:creationId xmlns:a16="http://schemas.microsoft.com/office/drawing/2014/main" id="{2CBC5720-7284-ADE9-2760-5D473423ABB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2" name="直線コネクタ 15281">
                        <a:extLst>
                          <a:ext uri="{FF2B5EF4-FFF2-40B4-BE49-F238E27FC236}">
                            <a16:creationId xmlns:a16="http://schemas.microsoft.com/office/drawing/2014/main" id="{879E1BC2-1A0D-913B-AAAC-DB8E67180B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3" name="直線コネクタ 15282">
                        <a:extLst>
                          <a:ext uri="{FF2B5EF4-FFF2-40B4-BE49-F238E27FC236}">
                            <a16:creationId xmlns:a16="http://schemas.microsoft.com/office/drawing/2014/main" id="{6EB680B1-BBBF-88D9-7C8A-4581D9FED05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4" name="直線コネクタ 15283">
                        <a:extLst>
                          <a:ext uri="{FF2B5EF4-FFF2-40B4-BE49-F238E27FC236}">
                            <a16:creationId xmlns:a16="http://schemas.microsoft.com/office/drawing/2014/main" id="{30CAB111-2724-1EC8-ECF2-1EDB0E8721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5" name="直線コネクタ 15284">
                        <a:extLst>
                          <a:ext uri="{FF2B5EF4-FFF2-40B4-BE49-F238E27FC236}">
                            <a16:creationId xmlns:a16="http://schemas.microsoft.com/office/drawing/2014/main" id="{69F566FF-0D56-EA54-5EA7-D4A11A87F5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6" name="直線コネクタ 15285">
                        <a:extLst>
                          <a:ext uri="{FF2B5EF4-FFF2-40B4-BE49-F238E27FC236}">
                            <a16:creationId xmlns:a16="http://schemas.microsoft.com/office/drawing/2014/main" id="{BB648697-ED19-D0F7-7CA7-AAD83F9EF6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87" name="直線コネクタ 15286">
                        <a:extLst>
                          <a:ext uri="{FF2B5EF4-FFF2-40B4-BE49-F238E27FC236}">
                            <a16:creationId xmlns:a16="http://schemas.microsoft.com/office/drawing/2014/main" id="{AA16AEB9-E007-82AA-3DED-92A7D59D72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1" name="グループ化 15200">
                    <a:extLst>
                      <a:ext uri="{FF2B5EF4-FFF2-40B4-BE49-F238E27FC236}">
                        <a16:creationId xmlns:a16="http://schemas.microsoft.com/office/drawing/2014/main" id="{6F0937CF-422B-07C7-0E3A-E8B9423CD8B7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236" name="グループ化 15235">
                      <a:extLst>
                        <a:ext uri="{FF2B5EF4-FFF2-40B4-BE49-F238E27FC236}">
                          <a16:creationId xmlns:a16="http://schemas.microsoft.com/office/drawing/2014/main" id="{4D39383C-C360-D4F1-B3CA-74C7BA13838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54" name="直線コネクタ 15253">
                        <a:extLst>
                          <a:ext uri="{FF2B5EF4-FFF2-40B4-BE49-F238E27FC236}">
                            <a16:creationId xmlns:a16="http://schemas.microsoft.com/office/drawing/2014/main" id="{FC86DFC4-9A45-03AB-7417-718DB16344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5" name="直線コネクタ 15254">
                        <a:extLst>
                          <a:ext uri="{FF2B5EF4-FFF2-40B4-BE49-F238E27FC236}">
                            <a16:creationId xmlns:a16="http://schemas.microsoft.com/office/drawing/2014/main" id="{E5F080DB-86A5-523F-F1A1-BE1CBB97CC1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6" name="直線コネクタ 15255">
                        <a:extLst>
                          <a:ext uri="{FF2B5EF4-FFF2-40B4-BE49-F238E27FC236}">
                            <a16:creationId xmlns:a16="http://schemas.microsoft.com/office/drawing/2014/main" id="{E4DFA941-A6FE-4B57-96A8-0279E7B107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7" name="直線コネクタ 15256">
                        <a:extLst>
                          <a:ext uri="{FF2B5EF4-FFF2-40B4-BE49-F238E27FC236}">
                            <a16:creationId xmlns:a16="http://schemas.microsoft.com/office/drawing/2014/main" id="{9BA6A154-8379-BCA3-7901-448050F585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8" name="直線コネクタ 15257">
                        <a:extLst>
                          <a:ext uri="{FF2B5EF4-FFF2-40B4-BE49-F238E27FC236}">
                            <a16:creationId xmlns:a16="http://schemas.microsoft.com/office/drawing/2014/main" id="{057FBF77-88B3-4187-E0E9-2C3AD7434E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9" name="直線コネクタ 15258">
                        <a:extLst>
                          <a:ext uri="{FF2B5EF4-FFF2-40B4-BE49-F238E27FC236}">
                            <a16:creationId xmlns:a16="http://schemas.microsoft.com/office/drawing/2014/main" id="{3D533790-9010-99C1-45FD-BCB3FC3B31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0" name="直線コネクタ 15259">
                        <a:extLst>
                          <a:ext uri="{FF2B5EF4-FFF2-40B4-BE49-F238E27FC236}">
                            <a16:creationId xmlns:a16="http://schemas.microsoft.com/office/drawing/2014/main" id="{DB3145EF-6CF3-C1B1-D0DC-FA96F6CD3B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1" name="直線コネクタ 15260">
                        <a:extLst>
                          <a:ext uri="{FF2B5EF4-FFF2-40B4-BE49-F238E27FC236}">
                            <a16:creationId xmlns:a16="http://schemas.microsoft.com/office/drawing/2014/main" id="{40B49E18-0521-6171-F36B-9998E63D20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2" name="直線コネクタ 15261">
                        <a:extLst>
                          <a:ext uri="{FF2B5EF4-FFF2-40B4-BE49-F238E27FC236}">
                            <a16:creationId xmlns:a16="http://schemas.microsoft.com/office/drawing/2014/main" id="{6854D137-1171-3361-35C4-272DCBB7C2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3" name="直線コネクタ 15262">
                        <a:extLst>
                          <a:ext uri="{FF2B5EF4-FFF2-40B4-BE49-F238E27FC236}">
                            <a16:creationId xmlns:a16="http://schemas.microsoft.com/office/drawing/2014/main" id="{EDB97C69-1D83-AC05-94D1-6FF0C79F0C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4" name="直線コネクタ 15263">
                        <a:extLst>
                          <a:ext uri="{FF2B5EF4-FFF2-40B4-BE49-F238E27FC236}">
                            <a16:creationId xmlns:a16="http://schemas.microsoft.com/office/drawing/2014/main" id="{6AD181BD-84FE-7E50-D4A6-62DBF753DEC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5" name="直線コネクタ 15264">
                        <a:extLst>
                          <a:ext uri="{FF2B5EF4-FFF2-40B4-BE49-F238E27FC236}">
                            <a16:creationId xmlns:a16="http://schemas.microsoft.com/office/drawing/2014/main" id="{0CB3DF6D-5EF9-AF40-9BD8-D6430FA6F3D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6" name="直線コネクタ 15265">
                        <a:extLst>
                          <a:ext uri="{FF2B5EF4-FFF2-40B4-BE49-F238E27FC236}">
                            <a16:creationId xmlns:a16="http://schemas.microsoft.com/office/drawing/2014/main" id="{B6A68547-4437-2073-289E-8524A5C907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7" name="直線コネクタ 15266">
                        <a:extLst>
                          <a:ext uri="{FF2B5EF4-FFF2-40B4-BE49-F238E27FC236}">
                            <a16:creationId xmlns:a16="http://schemas.microsoft.com/office/drawing/2014/main" id="{95016803-0F91-EE76-2429-F73D874611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8" name="直線コネクタ 15267">
                        <a:extLst>
                          <a:ext uri="{FF2B5EF4-FFF2-40B4-BE49-F238E27FC236}">
                            <a16:creationId xmlns:a16="http://schemas.microsoft.com/office/drawing/2014/main" id="{2094FC8F-668B-A0D1-D71A-4D32568722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69" name="直線コネクタ 15268">
                        <a:extLst>
                          <a:ext uri="{FF2B5EF4-FFF2-40B4-BE49-F238E27FC236}">
                            <a16:creationId xmlns:a16="http://schemas.microsoft.com/office/drawing/2014/main" id="{5B3A8CA3-51EC-A506-A8FD-B3B270681A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237" name="グループ化 15236">
                      <a:extLst>
                        <a:ext uri="{FF2B5EF4-FFF2-40B4-BE49-F238E27FC236}">
                          <a16:creationId xmlns:a16="http://schemas.microsoft.com/office/drawing/2014/main" id="{E44C1733-AD24-CBDC-BF84-374BDDA744D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238" name="直線コネクタ 15237">
                        <a:extLst>
                          <a:ext uri="{FF2B5EF4-FFF2-40B4-BE49-F238E27FC236}">
                            <a16:creationId xmlns:a16="http://schemas.microsoft.com/office/drawing/2014/main" id="{BF2CE4EC-7F30-8814-443D-606A872BAF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39" name="直線コネクタ 15238">
                        <a:extLst>
                          <a:ext uri="{FF2B5EF4-FFF2-40B4-BE49-F238E27FC236}">
                            <a16:creationId xmlns:a16="http://schemas.microsoft.com/office/drawing/2014/main" id="{68561F1C-8898-2AA2-EB28-18C5C19951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0" name="直線コネクタ 15239">
                        <a:extLst>
                          <a:ext uri="{FF2B5EF4-FFF2-40B4-BE49-F238E27FC236}">
                            <a16:creationId xmlns:a16="http://schemas.microsoft.com/office/drawing/2014/main" id="{B783EEE0-BA26-2F77-1E09-975B8BCF43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1" name="直線コネクタ 15240">
                        <a:extLst>
                          <a:ext uri="{FF2B5EF4-FFF2-40B4-BE49-F238E27FC236}">
                            <a16:creationId xmlns:a16="http://schemas.microsoft.com/office/drawing/2014/main" id="{35CDC73A-9F31-8405-0DCD-4AA04D4CEC1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2" name="直線コネクタ 15241">
                        <a:extLst>
                          <a:ext uri="{FF2B5EF4-FFF2-40B4-BE49-F238E27FC236}">
                            <a16:creationId xmlns:a16="http://schemas.microsoft.com/office/drawing/2014/main" id="{0D8B22EE-D025-2BE1-BF88-A9A3AED650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3" name="直線コネクタ 15242">
                        <a:extLst>
                          <a:ext uri="{FF2B5EF4-FFF2-40B4-BE49-F238E27FC236}">
                            <a16:creationId xmlns:a16="http://schemas.microsoft.com/office/drawing/2014/main" id="{000B741C-7DE2-786B-9303-EE9CFD15A0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4" name="直線コネクタ 15243">
                        <a:extLst>
                          <a:ext uri="{FF2B5EF4-FFF2-40B4-BE49-F238E27FC236}">
                            <a16:creationId xmlns:a16="http://schemas.microsoft.com/office/drawing/2014/main" id="{F52D7B06-9136-808A-3F67-129289F3C6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5" name="直線コネクタ 15244">
                        <a:extLst>
                          <a:ext uri="{FF2B5EF4-FFF2-40B4-BE49-F238E27FC236}">
                            <a16:creationId xmlns:a16="http://schemas.microsoft.com/office/drawing/2014/main" id="{BBB0AC05-4490-1472-8D11-B1CF708DA22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6" name="直線コネクタ 15245">
                        <a:extLst>
                          <a:ext uri="{FF2B5EF4-FFF2-40B4-BE49-F238E27FC236}">
                            <a16:creationId xmlns:a16="http://schemas.microsoft.com/office/drawing/2014/main" id="{F7BC5945-A12E-8CCF-4A89-72C4F65C6F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7" name="直線コネクタ 15246">
                        <a:extLst>
                          <a:ext uri="{FF2B5EF4-FFF2-40B4-BE49-F238E27FC236}">
                            <a16:creationId xmlns:a16="http://schemas.microsoft.com/office/drawing/2014/main" id="{871F4AAB-E285-9483-4D63-7CACEB3FCF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8" name="直線コネクタ 15247">
                        <a:extLst>
                          <a:ext uri="{FF2B5EF4-FFF2-40B4-BE49-F238E27FC236}">
                            <a16:creationId xmlns:a16="http://schemas.microsoft.com/office/drawing/2014/main" id="{AB45839C-745B-6534-0302-DEA9C17293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49" name="直線コネクタ 15248">
                        <a:extLst>
                          <a:ext uri="{FF2B5EF4-FFF2-40B4-BE49-F238E27FC236}">
                            <a16:creationId xmlns:a16="http://schemas.microsoft.com/office/drawing/2014/main" id="{2A7D9749-2155-3E64-4EB9-079B238C9D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0" name="直線コネクタ 15249">
                        <a:extLst>
                          <a:ext uri="{FF2B5EF4-FFF2-40B4-BE49-F238E27FC236}">
                            <a16:creationId xmlns:a16="http://schemas.microsoft.com/office/drawing/2014/main" id="{70C626E0-EB0B-3ABC-85BF-AE404EE90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1" name="直線コネクタ 15250">
                        <a:extLst>
                          <a:ext uri="{FF2B5EF4-FFF2-40B4-BE49-F238E27FC236}">
                            <a16:creationId xmlns:a16="http://schemas.microsoft.com/office/drawing/2014/main" id="{60CB2F7C-3D72-3646-72D8-30B0C98AA8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2" name="直線コネクタ 15251">
                        <a:extLst>
                          <a:ext uri="{FF2B5EF4-FFF2-40B4-BE49-F238E27FC236}">
                            <a16:creationId xmlns:a16="http://schemas.microsoft.com/office/drawing/2014/main" id="{69D34C3B-5BAA-7374-ED37-5982444E16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253" name="直線コネクタ 15252">
                        <a:extLst>
                          <a:ext uri="{FF2B5EF4-FFF2-40B4-BE49-F238E27FC236}">
                            <a16:creationId xmlns:a16="http://schemas.microsoft.com/office/drawing/2014/main" id="{9D046343-67C4-89DB-A094-86F06D1C217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202" name="グループ化 15201">
                    <a:extLst>
                      <a:ext uri="{FF2B5EF4-FFF2-40B4-BE49-F238E27FC236}">
                        <a16:creationId xmlns:a16="http://schemas.microsoft.com/office/drawing/2014/main" id="{370488B2-14D5-F43C-E17F-6655716905F2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20" name="直線コネクタ 15219">
                      <a:extLst>
                        <a:ext uri="{FF2B5EF4-FFF2-40B4-BE49-F238E27FC236}">
                          <a16:creationId xmlns:a16="http://schemas.microsoft.com/office/drawing/2014/main" id="{39373C71-9E6F-B8BC-0984-BE9CB49AD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1" name="直線コネクタ 15220">
                      <a:extLst>
                        <a:ext uri="{FF2B5EF4-FFF2-40B4-BE49-F238E27FC236}">
                          <a16:creationId xmlns:a16="http://schemas.microsoft.com/office/drawing/2014/main" id="{0E71ECE3-16A5-27F8-96A0-87BF8E3A15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2" name="直線コネクタ 15221">
                      <a:extLst>
                        <a:ext uri="{FF2B5EF4-FFF2-40B4-BE49-F238E27FC236}">
                          <a16:creationId xmlns:a16="http://schemas.microsoft.com/office/drawing/2014/main" id="{12835DEF-1D42-1F18-E208-7E1A9F92FBB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3" name="直線コネクタ 15222">
                      <a:extLst>
                        <a:ext uri="{FF2B5EF4-FFF2-40B4-BE49-F238E27FC236}">
                          <a16:creationId xmlns:a16="http://schemas.microsoft.com/office/drawing/2014/main" id="{F34CB483-8121-DC41-998A-A69F1F56E1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4" name="直線コネクタ 15223">
                      <a:extLst>
                        <a:ext uri="{FF2B5EF4-FFF2-40B4-BE49-F238E27FC236}">
                          <a16:creationId xmlns:a16="http://schemas.microsoft.com/office/drawing/2014/main" id="{532F12EA-071A-0720-E805-DF4876A69A4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5" name="直線コネクタ 15224">
                      <a:extLst>
                        <a:ext uri="{FF2B5EF4-FFF2-40B4-BE49-F238E27FC236}">
                          <a16:creationId xmlns:a16="http://schemas.microsoft.com/office/drawing/2014/main" id="{3E5BA19A-FB3D-7CE1-1709-D5AA227384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6" name="直線コネクタ 15225">
                      <a:extLst>
                        <a:ext uri="{FF2B5EF4-FFF2-40B4-BE49-F238E27FC236}">
                          <a16:creationId xmlns:a16="http://schemas.microsoft.com/office/drawing/2014/main" id="{8DFFA444-63AF-7F80-E1A8-4C147F6603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7" name="直線コネクタ 15226">
                      <a:extLst>
                        <a:ext uri="{FF2B5EF4-FFF2-40B4-BE49-F238E27FC236}">
                          <a16:creationId xmlns:a16="http://schemas.microsoft.com/office/drawing/2014/main" id="{3A2B2D3E-C482-2972-DF0D-7836C334DA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8" name="直線コネクタ 15227">
                      <a:extLst>
                        <a:ext uri="{FF2B5EF4-FFF2-40B4-BE49-F238E27FC236}">
                          <a16:creationId xmlns:a16="http://schemas.microsoft.com/office/drawing/2014/main" id="{A0052792-987F-14D7-B6D6-3843C89F577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29" name="直線コネクタ 15228">
                      <a:extLst>
                        <a:ext uri="{FF2B5EF4-FFF2-40B4-BE49-F238E27FC236}">
                          <a16:creationId xmlns:a16="http://schemas.microsoft.com/office/drawing/2014/main" id="{51E668FA-AA16-42DB-4CA7-6D52ACE2FC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0" name="直線コネクタ 15229">
                      <a:extLst>
                        <a:ext uri="{FF2B5EF4-FFF2-40B4-BE49-F238E27FC236}">
                          <a16:creationId xmlns:a16="http://schemas.microsoft.com/office/drawing/2014/main" id="{8FE45A1A-BFEC-997E-9294-1E50AF515DE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1" name="直線コネクタ 15230">
                      <a:extLst>
                        <a:ext uri="{FF2B5EF4-FFF2-40B4-BE49-F238E27FC236}">
                          <a16:creationId xmlns:a16="http://schemas.microsoft.com/office/drawing/2014/main" id="{5A2AE200-F5FF-51AF-16CC-02911CD7B9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2" name="直線コネクタ 15231">
                      <a:extLst>
                        <a:ext uri="{FF2B5EF4-FFF2-40B4-BE49-F238E27FC236}">
                          <a16:creationId xmlns:a16="http://schemas.microsoft.com/office/drawing/2014/main" id="{B51A8493-94B0-0372-73FD-782F7BA8CE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3" name="直線コネクタ 15232">
                      <a:extLst>
                        <a:ext uri="{FF2B5EF4-FFF2-40B4-BE49-F238E27FC236}">
                          <a16:creationId xmlns:a16="http://schemas.microsoft.com/office/drawing/2014/main" id="{4957B569-928F-80EF-EF93-5B8EA1DD862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4" name="直線コネクタ 15233">
                      <a:extLst>
                        <a:ext uri="{FF2B5EF4-FFF2-40B4-BE49-F238E27FC236}">
                          <a16:creationId xmlns:a16="http://schemas.microsoft.com/office/drawing/2014/main" id="{4FE796F8-EE37-1204-85EB-4335CB2831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35" name="直線コネクタ 15234">
                      <a:extLst>
                        <a:ext uri="{FF2B5EF4-FFF2-40B4-BE49-F238E27FC236}">
                          <a16:creationId xmlns:a16="http://schemas.microsoft.com/office/drawing/2014/main" id="{8302EDE6-E74B-9609-4641-0ADF0532F4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203" name="グループ化 15202">
                    <a:extLst>
                      <a:ext uri="{FF2B5EF4-FFF2-40B4-BE49-F238E27FC236}">
                        <a16:creationId xmlns:a16="http://schemas.microsoft.com/office/drawing/2014/main" id="{4CEF4D54-1F33-E877-99F3-E4A3B802BA12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204" name="直線コネクタ 15203">
                      <a:extLst>
                        <a:ext uri="{FF2B5EF4-FFF2-40B4-BE49-F238E27FC236}">
                          <a16:creationId xmlns:a16="http://schemas.microsoft.com/office/drawing/2014/main" id="{5B97E8FF-1788-7D4D-6AE7-D2990EA7082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5" name="直線コネクタ 15204">
                      <a:extLst>
                        <a:ext uri="{FF2B5EF4-FFF2-40B4-BE49-F238E27FC236}">
                          <a16:creationId xmlns:a16="http://schemas.microsoft.com/office/drawing/2014/main" id="{C483C7B9-125B-4022-1458-6C8BEA95B60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6" name="直線コネクタ 15205">
                      <a:extLst>
                        <a:ext uri="{FF2B5EF4-FFF2-40B4-BE49-F238E27FC236}">
                          <a16:creationId xmlns:a16="http://schemas.microsoft.com/office/drawing/2014/main" id="{236FBE6D-8D7A-1C31-16A1-5823993B2C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7" name="直線コネクタ 15206">
                      <a:extLst>
                        <a:ext uri="{FF2B5EF4-FFF2-40B4-BE49-F238E27FC236}">
                          <a16:creationId xmlns:a16="http://schemas.microsoft.com/office/drawing/2014/main" id="{2737EF3A-EA95-065B-3E49-1DA6994A10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8" name="直線コネクタ 15207">
                      <a:extLst>
                        <a:ext uri="{FF2B5EF4-FFF2-40B4-BE49-F238E27FC236}">
                          <a16:creationId xmlns:a16="http://schemas.microsoft.com/office/drawing/2014/main" id="{13743B7A-1AE7-1DA8-CAF5-FC7ED693CB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09" name="直線コネクタ 15208">
                      <a:extLst>
                        <a:ext uri="{FF2B5EF4-FFF2-40B4-BE49-F238E27FC236}">
                          <a16:creationId xmlns:a16="http://schemas.microsoft.com/office/drawing/2014/main" id="{E3E622ED-01AF-CC96-BBAD-A3200A916CE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0" name="直線コネクタ 15209">
                      <a:extLst>
                        <a:ext uri="{FF2B5EF4-FFF2-40B4-BE49-F238E27FC236}">
                          <a16:creationId xmlns:a16="http://schemas.microsoft.com/office/drawing/2014/main" id="{79E94642-6893-269C-9330-C2A1BACEAD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1" name="直線コネクタ 15210">
                      <a:extLst>
                        <a:ext uri="{FF2B5EF4-FFF2-40B4-BE49-F238E27FC236}">
                          <a16:creationId xmlns:a16="http://schemas.microsoft.com/office/drawing/2014/main" id="{D96A04BF-FCB8-5539-E5A9-D7EAA0EE89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2" name="直線コネクタ 15211">
                      <a:extLst>
                        <a:ext uri="{FF2B5EF4-FFF2-40B4-BE49-F238E27FC236}">
                          <a16:creationId xmlns:a16="http://schemas.microsoft.com/office/drawing/2014/main" id="{DFF591CB-F8C3-0DF6-D155-E0D9DAE8B9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3" name="直線コネクタ 15212">
                      <a:extLst>
                        <a:ext uri="{FF2B5EF4-FFF2-40B4-BE49-F238E27FC236}">
                          <a16:creationId xmlns:a16="http://schemas.microsoft.com/office/drawing/2014/main" id="{CBABDFCA-E448-640C-9AEC-5417D158344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4" name="直線コネクタ 15213">
                      <a:extLst>
                        <a:ext uri="{FF2B5EF4-FFF2-40B4-BE49-F238E27FC236}">
                          <a16:creationId xmlns:a16="http://schemas.microsoft.com/office/drawing/2014/main" id="{DF68CF94-E27D-786F-0277-A331B4174D7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5" name="直線コネクタ 15214">
                      <a:extLst>
                        <a:ext uri="{FF2B5EF4-FFF2-40B4-BE49-F238E27FC236}">
                          <a16:creationId xmlns:a16="http://schemas.microsoft.com/office/drawing/2014/main" id="{163EA44C-D8F8-1CF0-7968-0491C2D615C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6" name="直線コネクタ 15215">
                      <a:extLst>
                        <a:ext uri="{FF2B5EF4-FFF2-40B4-BE49-F238E27FC236}">
                          <a16:creationId xmlns:a16="http://schemas.microsoft.com/office/drawing/2014/main" id="{44144B13-DF2B-E5FB-3DD4-60720B97421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7" name="直線コネクタ 15216">
                      <a:extLst>
                        <a:ext uri="{FF2B5EF4-FFF2-40B4-BE49-F238E27FC236}">
                          <a16:creationId xmlns:a16="http://schemas.microsoft.com/office/drawing/2014/main" id="{975FFE64-49FA-2276-FAF5-3D7D073510C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8" name="直線コネクタ 15217">
                      <a:extLst>
                        <a:ext uri="{FF2B5EF4-FFF2-40B4-BE49-F238E27FC236}">
                          <a16:creationId xmlns:a16="http://schemas.microsoft.com/office/drawing/2014/main" id="{CF734B6B-B6EB-46C6-BA47-DC9512798DB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219" name="直線コネクタ 15218">
                      <a:extLst>
                        <a:ext uri="{FF2B5EF4-FFF2-40B4-BE49-F238E27FC236}">
                          <a16:creationId xmlns:a16="http://schemas.microsoft.com/office/drawing/2014/main" id="{15093328-AA44-7E02-1A88-B30166E70E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5170" name="グループ化 15169">
                  <a:extLst>
                    <a:ext uri="{FF2B5EF4-FFF2-40B4-BE49-F238E27FC236}">
                      <a16:creationId xmlns:a16="http://schemas.microsoft.com/office/drawing/2014/main" id="{C4147F92-7CBF-C60E-8BE7-23B82F2F5FF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92" name="直線コネクタ 15191">
                    <a:extLst>
                      <a:ext uri="{FF2B5EF4-FFF2-40B4-BE49-F238E27FC236}">
                        <a16:creationId xmlns:a16="http://schemas.microsoft.com/office/drawing/2014/main" id="{8B1BE6B2-916E-EA73-2514-429705DFF29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3" name="直線コネクタ 15192">
                    <a:extLst>
                      <a:ext uri="{FF2B5EF4-FFF2-40B4-BE49-F238E27FC236}">
                        <a16:creationId xmlns:a16="http://schemas.microsoft.com/office/drawing/2014/main" id="{D6F67F08-CD95-F8B4-3BA2-05A04F469E3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4" name="直線コネクタ 15193">
                    <a:extLst>
                      <a:ext uri="{FF2B5EF4-FFF2-40B4-BE49-F238E27FC236}">
                        <a16:creationId xmlns:a16="http://schemas.microsoft.com/office/drawing/2014/main" id="{D9D04491-F730-361B-0B74-AD3C056483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5" name="直線コネクタ 15194">
                    <a:extLst>
                      <a:ext uri="{FF2B5EF4-FFF2-40B4-BE49-F238E27FC236}">
                        <a16:creationId xmlns:a16="http://schemas.microsoft.com/office/drawing/2014/main" id="{F0962335-DAAA-5F85-A91B-DB39B1C2255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6" name="直線コネクタ 15195">
                    <a:extLst>
                      <a:ext uri="{FF2B5EF4-FFF2-40B4-BE49-F238E27FC236}">
                        <a16:creationId xmlns:a16="http://schemas.microsoft.com/office/drawing/2014/main" id="{C17CDE87-3744-E039-5637-39F6E65671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7" name="直線コネクタ 15196">
                    <a:extLst>
                      <a:ext uri="{FF2B5EF4-FFF2-40B4-BE49-F238E27FC236}">
                        <a16:creationId xmlns:a16="http://schemas.microsoft.com/office/drawing/2014/main" id="{AF95EC9D-9878-12DF-0F59-9062364A42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1" name="グループ化 15170">
                  <a:extLst>
                    <a:ext uri="{FF2B5EF4-FFF2-40B4-BE49-F238E27FC236}">
                      <a16:creationId xmlns:a16="http://schemas.microsoft.com/office/drawing/2014/main" id="{C217DF85-6BF9-B9E0-22E7-82DE67464E1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6" name="直線コネクタ 15185">
                    <a:extLst>
                      <a:ext uri="{FF2B5EF4-FFF2-40B4-BE49-F238E27FC236}">
                        <a16:creationId xmlns:a16="http://schemas.microsoft.com/office/drawing/2014/main" id="{D1524122-C575-1558-73EC-0654E8B30F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7" name="直線コネクタ 15186">
                    <a:extLst>
                      <a:ext uri="{FF2B5EF4-FFF2-40B4-BE49-F238E27FC236}">
                        <a16:creationId xmlns:a16="http://schemas.microsoft.com/office/drawing/2014/main" id="{DDB4F99D-42B3-CAF2-986C-AE16C7A11B2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8" name="直線コネクタ 15187">
                    <a:extLst>
                      <a:ext uri="{FF2B5EF4-FFF2-40B4-BE49-F238E27FC236}">
                        <a16:creationId xmlns:a16="http://schemas.microsoft.com/office/drawing/2014/main" id="{DECFA432-D805-EE2A-BF90-97A04A37DB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9" name="直線コネクタ 15188">
                    <a:extLst>
                      <a:ext uri="{FF2B5EF4-FFF2-40B4-BE49-F238E27FC236}">
                        <a16:creationId xmlns:a16="http://schemas.microsoft.com/office/drawing/2014/main" id="{C1675A3B-E9AC-F5AC-F9BE-8D7757B3491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0" name="直線コネクタ 15189">
                    <a:extLst>
                      <a:ext uri="{FF2B5EF4-FFF2-40B4-BE49-F238E27FC236}">
                        <a16:creationId xmlns:a16="http://schemas.microsoft.com/office/drawing/2014/main" id="{FFFDC7B5-77B1-6EB0-12E0-479633F0BEC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91" name="直線コネクタ 15190">
                    <a:extLst>
                      <a:ext uri="{FF2B5EF4-FFF2-40B4-BE49-F238E27FC236}">
                        <a16:creationId xmlns:a16="http://schemas.microsoft.com/office/drawing/2014/main" id="{8634F8B3-580E-A0CC-9A00-DE53D58A994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2" name="グループ化 15171">
                  <a:extLst>
                    <a:ext uri="{FF2B5EF4-FFF2-40B4-BE49-F238E27FC236}">
                      <a16:creationId xmlns:a16="http://schemas.microsoft.com/office/drawing/2014/main" id="{743908EF-E380-2C45-D754-FD233256E0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80" name="直線コネクタ 15179">
                    <a:extLst>
                      <a:ext uri="{FF2B5EF4-FFF2-40B4-BE49-F238E27FC236}">
                        <a16:creationId xmlns:a16="http://schemas.microsoft.com/office/drawing/2014/main" id="{4607F0EC-1246-9952-4821-7951E447B23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1" name="直線コネクタ 15180">
                    <a:extLst>
                      <a:ext uri="{FF2B5EF4-FFF2-40B4-BE49-F238E27FC236}">
                        <a16:creationId xmlns:a16="http://schemas.microsoft.com/office/drawing/2014/main" id="{7BFAA2E6-F323-1E2E-D513-8BC93400317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2" name="直線コネクタ 15181">
                    <a:extLst>
                      <a:ext uri="{FF2B5EF4-FFF2-40B4-BE49-F238E27FC236}">
                        <a16:creationId xmlns:a16="http://schemas.microsoft.com/office/drawing/2014/main" id="{3C25A928-21B8-CFE7-535B-9A168C63F8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3" name="直線コネクタ 15182">
                    <a:extLst>
                      <a:ext uri="{FF2B5EF4-FFF2-40B4-BE49-F238E27FC236}">
                        <a16:creationId xmlns:a16="http://schemas.microsoft.com/office/drawing/2014/main" id="{1417F025-5A04-ED9A-599A-F50F549F940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4" name="直線コネクタ 15183">
                    <a:extLst>
                      <a:ext uri="{FF2B5EF4-FFF2-40B4-BE49-F238E27FC236}">
                        <a16:creationId xmlns:a16="http://schemas.microsoft.com/office/drawing/2014/main" id="{AF9504BD-BE8D-21EC-3501-FDBBAB30FDB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85" name="直線コネクタ 15184">
                    <a:extLst>
                      <a:ext uri="{FF2B5EF4-FFF2-40B4-BE49-F238E27FC236}">
                        <a16:creationId xmlns:a16="http://schemas.microsoft.com/office/drawing/2014/main" id="{824E3BF6-08CE-1746-964A-77FD3E68FA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173" name="グループ化 15172">
                  <a:extLst>
                    <a:ext uri="{FF2B5EF4-FFF2-40B4-BE49-F238E27FC236}">
                      <a16:creationId xmlns:a16="http://schemas.microsoft.com/office/drawing/2014/main" id="{E2AFB772-36E3-9A89-0A98-40EE4E54F18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174" name="直線コネクタ 15173">
                    <a:extLst>
                      <a:ext uri="{FF2B5EF4-FFF2-40B4-BE49-F238E27FC236}">
                        <a16:creationId xmlns:a16="http://schemas.microsoft.com/office/drawing/2014/main" id="{34EFB056-34B6-9688-BC19-E8E908EE5E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5" name="直線コネクタ 15174">
                    <a:extLst>
                      <a:ext uri="{FF2B5EF4-FFF2-40B4-BE49-F238E27FC236}">
                        <a16:creationId xmlns:a16="http://schemas.microsoft.com/office/drawing/2014/main" id="{49A04634-0AA8-BC45-41AB-7A484E1B847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6" name="直線コネクタ 15175">
                    <a:extLst>
                      <a:ext uri="{FF2B5EF4-FFF2-40B4-BE49-F238E27FC236}">
                        <a16:creationId xmlns:a16="http://schemas.microsoft.com/office/drawing/2014/main" id="{11208868-1715-CDC9-EACE-8690CAA03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7" name="直線コネクタ 15176">
                    <a:extLst>
                      <a:ext uri="{FF2B5EF4-FFF2-40B4-BE49-F238E27FC236}">
                        <a16:creationId xmlns:a16="http://schemas.microsoft.com/office/drawing/2014/main" id="{19A0C648-88DA-1BBA-5412-4A6FB8A5B4F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8" name="直線コネクタ 15177">
                    <a:extLst>
                      <a:ext uri="{FF2B5EF4-FFF2-40B4-BE49-F238E27FC236}">
                        <a16:creationId xmlns:a16="http://schemas.microsoft.com/office/drawing/2014/main" id="{3D1391EC-5A56-CCA0-3E38-0B9128335F1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179" name="直線コネクタ 15178">
                    <a:extLst>
                      <a:ext uri="{FF2B5EF4-FFF2-40B4-BE49-F238E27FC236}">
                        <a16:creationId xmlns:a16="http://schemas.microsoft.com/office/drawing/2014/main" id="{4988E7A1-F4EA-2B44-C028-1E572BD974A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14979" name="グループ化 14978">
                <a:extLst>
                  <a:ext uri="{FF2B5EF4-FFF2-40B4-BE49-F238E27FC236}">
                    <a16:creationId xmlns:a16="http://schemas.microsoft.com/office/drawing/2014/main" id="{1E9AEC76-52C3-3F17-A2CC-D2C5724B5602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980" name="正方形/長方形 14979">
                  <a:extLst>
                    <a:ext uri="{FF2B5EF4-FFF2-40B4-BE49-F238E27FC236}">
                      <a16:creationId xmlns:a16="http://schemas.microsoft.com/office/drawing/2014/main" id="{D94C5762-A50D-108E-5BFF-360F40F343E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4981" name="グループ化 14980">
                  <a:extLst>
                    <a:ext uri="{FF2B5EF4-FFF2-40B4-BE49-F238E27FC236}">
                      <a16:creationId xmlns:a16="http://schemas.microsoft.com/office/drawing/2014/main" id="{0165119A-2061-4F0B-E76B-D9C36A4FE133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5010" name="グループ化 15009">
                    <a:extLst>
                      <a:ext uri="{FF2B5EF4-FFF2-40B4-BE49-F238E27FC236}">
                        <a16:creationId xmlns:a16="http://schemas.microsoft.com/office/drawing/2014/main" id="{B6BF6EB8-8FF6-91D7-A657-68F3BE47723B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5150" name="正方形/長方形 15149">
                      <a:extLst>
                        <a:ext uri="{FF2B5EF4-FFF2-40B4-BE49-F238E27FC236}">
                          <a16:creationId xmlns:a16="http://schemas.microsoft.com/office/drawing/2014/main" id="{9AA49C76-D035-5F29-46A4-B728FC01CE92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1" name="グループ化 15150">
                      <a:extLst>
                        <a:ext uri="{FF2B5EF4-FFF2-40B4-BE49-F238E27FC236}">
                          <a16:creationId xmlns:a16="http://schemas.microsoft.com/office/drawing/2014/main" id="{AFCD8881-FAA0-DC45-8632-1EF936F3D25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6" name="正方形/長方形 15165">
                        <a:extLst>
                          <a:ext uri="{FF2B5EF4-FFF2-40B4-BE49-F238E27FC236}">
                            <a16:creationId xmlns:a16="http://schemas.microsoft.com/office/drawing/2014/main" id="{B2BC66C4-18CD-9173-5D9F-2A53C28E76DA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67" name="正方形/長方形 15166">
                        <a:extLst>
                          <a:ext uri="{FF2B5EF4-FFF2-40B4-BE49-F238E27FC236}">
                            <a16:creationId xmlns:a16="http://schemas.microsoft.com/office/drawing/2014/main" id="{DFB375C7-36AC-D32F-EE51-3F59FA50573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5152" name="グループ化 15151">
                      <a:extLst>
                        <a:ext uri="{FF2B5EF4-FFF2-40B4-BE49-F238E27FC236}">
                          <a16:creationId xmlns:a16="http://schemas.microsoft.com/office/drawing/2014/main" id="{354029AF-BDD7-69DA-5D88-98F6BE7CC5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5162" name="正方形/長方形 15161">
                        <a:extLst>
                          <a:ext uri="{FF2B5EF4-FFF2-40B4-BE49-F238E27FC236}">
                            <a16:creationId xmlns:a16="http://schemas.microsoft.com/office/drawing/2014/main" id="{8803562C-4CAD-2F98-94ED-8B12B7671E1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5163" name="グループ化 15162">
                        <a:extLst>
                          <a:ext uri="{FF2B5EF4-FFF2-40B4-BE49-F238E27FC236}">
                            <a16:creationId xmlns:a16="http://schemas.microsoft.com/office/drawing/2014/main" id="{ECB5ECF1-405C-9AD3-F850-0DE00A1FBD0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5164" name="正方形/長方形 15163">
                          <a:extLst>
                            <a:ext uri="{FF2B5EF4-FFF2-40B4-BE49-F238E27FC236}">
                              <a16:creationId xmlns:a16="http://schemas.microsoft.com/office/drawing/2014/main" id="{2D383120-7CE8-33BD-ECA1-FB586D4A38B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5165" name="正方形/長方形 15164">
                          <a:extLst>
                            <a:ext uri="{FF2B5EF4-FFF2-40B4-BE49-F238E27FC236}">
                              <a16:creationId xmlns:a16="http://schemas.microsoft.com/office/drawing/2014/main" id="{57EFB41B-86CC-66C9-F7B1-533A0773B5D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5153" name="正方形/長方形 15152">
                      <a:extLst>
                        <a:ext uri="{FF2B5EF4-FFF2-40B4-BE49-F238E27FC236}">
                          <a16:creationId xmlns:a16="http://schemas.microsoft.com/office/drawing/2014/main" id="{D4B7FFE6-0B76-361A-5458-ABD008A8A65D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4" name="グループ化 15153">
                      <a:extLst>
                        <a:ext uri="{FF2B5EF4-FFF2-40B4-BE49-F238E27FC236}">
                          <a16:creationId xmlns:a16="http://schemas.microsoft.com/office/drawing/2014/main" id="{D62240C5-20A0-76D4-C148-AF057FFC450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60" name="正方形/長方形 15159">
                        <a:extLst>
                          <a:ext uri="{FF2B5EF4-FFF2-40B4-BE49-F238E27FC236}">
                            <a16:creationId xmlns:a16="http://schemas.microsoft.com/office/drawing/2014/main" id="{57724CF4-AAE0-3A19-0BDD-3D294F73735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61" name="正方形/長方形 15160">
                        <a:extLst>
                          <a:ext uri="{FF2B5EF4-FFF2-40B4-BE49-F238E27FC236}">
                            <a16:creationId xmlns:a16="http://schemas.microsoft.com/office/drawing/2014/main" id="{1E4AF0D6-F1D3-88F8-5E1A-434FA5B54D9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155" name="正方形/長方形 15154">
                      <a:extLst>
                        <a:ext uri="{FF2B5EF4-FFF2-40B4-BE49-F238E27FC236}">
                          <a16:creationId xmlns:a16="http://schemas.microsoft.com/office/drawing/2014/main" id="{6E06AA6B-3E5B-AD7C-379D-2A6A56F1AB59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5156" name="グループ化 15155">
                      <a:extLst>
                        <a:ext uri="{FF2B5EF4-FFF2-40B4-BE49-F238E27FC236}">
                          <a16:creationId xmlns:a16="http://schemas.microsoft.com/office/drawing/2014/main" id="{986F40AD-C1A6-486F-29E1-706C8C10714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5158" name="正方形/長方形 15157">
                        <a:extLst>
                          <a:ext uri="{FF2B5EF4-FFF2-40B4-BE49-F238E27FC236}">
                            <a16:creationId xmlns:a16="http://schemas.microsoft.com/office/drawing/2014/main" id="{1040663C-2B19-357B-FC28-6779903CB898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5159" name="正方形/長方形 15158">
                        <a:extLst>
                          <a:ext uri="{FF2B5EF4-FFF2-40B4-BE49-F238E27FC236}">
                            <a16:creationId xmlns:a16="http://schemas.microsoft.com/office/drawing/2014/main" id="{4C1177A4-CA05-1F57-64A4-7F8E255D244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5157" name="正方形/長方形 15156">
                      <a:extLst>
                        <a:ext uri="{FF2B5EF4-FFF2-40B4-BE49-F238E27FC236}">
                          <a16:creationId xmlns:a16="http://schemas.microsoft.com/office/drawing/2014/main" id="{A0D3EB91-1696-9DCE-CF1C-257F1FF48CF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5011" name="グループ化 15010">
                    <a:extLst>
                      <a:ext uri="{FF2B5EF4-FFF2-40B4-BE49-F238E27FC236}">
                        <a16:creationId xmlns:a16="http://schemas.microsoft.com/office/drawing/2014/main" id="{38553C39-A8F6-0404-7B59-1B1B061AA1D8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116" name="グループ化 15115">
                      <a:extLst>
                        <a:ext uri="{FF2B5EF4-FFF2-40B4-BE49-F238E27FC236}">
                          <a16:creationId xmlns:a16="http://schemas.microsoft.com/office/drawing/2014/main" id="{1B359093-07C2-6526-B53F-ABD6B198AA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34" name="直線コネクタ 15133">
                        <a:extLst>
                          <a:ext uri="{FF2B5EF4-FFF2-40B4-BE49-F238E27FC236}">
                            <a16:creationId xmlns:a16="http://schemas.microsoft.com/office/drawing/2014/main" id="{B61521E5-9315-F6D2-83B8-039BCBF17C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5" name="直線コネクタ 15134">
                        <a:extLst>
                          <a:ext uri="{FF2B5EF4-FFF2-40B4-BE49-F238E27FC236}">
                            <a16:creationId xmlns:a16="http://schemas.microsoft.com/office/drawing/2014/main" id="{1A1E7C87-7149-AE19-5D19-BFA38AEA837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6" name="直線コネクタ 15135">
                        <a:extLst>
                          <a:ext uri="{FF2B5EF4-FFF2-40B4-BE49-F238E27FC236}">
                            <a16:creationId xmlns:a16="http://schemas.microsoft.com/office/drawing/2014/main" id="{FDF42CF9-7A8B-5BEA-EE3F-F4DE0EB10D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7" name="直線コネクタ 15136">
                        <a:extLst>
                          <a:ext uri="{FF2B5EF4-FFF2-40B4-BE49-F238E27FC236}">
                            <a16:creationId xmlns:a16="http://schemas.microsoft.com/office/drawing/2014/main" id="{3EEA7BB4-129E-BC06-9608-99487493A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8" name="直線コネクタ 15137">
                        <a:extLst>
                          <a:ext uri="{FF2B5EF4-FFF2-40B4-BE49-F238E27FC236}">
                            <a16:creationId xmlns:a16="http://schemas.microsoft.com/office/drawing/2014/main" id="{26997545-EB36-1A4C-1C27-F446B5AAEB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9" name="直線コネクタ 15138">
                        <a:extLst>
                          <a:ext uri="{FF2B5EF4-FFF2-40B4-BE49-F238E27FC236}">
                            <a16:creationId xmlns:a16="http://schemas.microsoft.com/office/drawing/2014/main" id="{1478F66D-EF72-8588-1BD2-E2299BA43B8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0" name="直線コネクタ 15139">
                        <a:extLst>
                          <a:ext uri="{FF2B5EF4-FFF2-40B4-BE49-F238E27FC236}">
                            <a16:creationId xmlns:a16="http://schemas.microsoft.com/office/drawing/2014/main" id="{42F4A5B2-AE4E-BACD-6CC1-3C72B8ABCE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1" name="直線コネクタ 15140">
                        <a:extLst>
                          <a:ext uri="{FF2B5EF4-FFF2-40B4-BE49-F238E27FC236}">
                            <a16:creationId xmlns:a16="http://schemas.microsoft.com/office/drawing/2014/main" id="{C9D44CF7-BFDA-0EF4-9BC7-6701851130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2" name="直線コネクタ 15141">
                        <a:extLst>
                          <a:ext uri="{FF2B5EF4-FFF2-40B4-BE49-F238E27FC236}">
                            <a16:creationId xmlns:a16="http://schemas.microsoft.com/office/drawing/2014/main" id="{17C0C664-86FD-E00D-B784-AA5D7E263C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3" name="直線コネクタ 15142">
                        <a:extLst>
                          <a:ext uri="{FF2B5EF4-FFF2-40B4-BE49-F238E27FC236}">
                            <a16:creationId xmlns:a16="http://schemas.microsoft.com/office/drawing/2014/main" id="{00E4E88F-012D-8831-6664-5BA4EB3C47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4" name="直線コネクタ 15143">
                        <a:extLst>
                          <a:ext uri="{FF2B5EF4-FFF2-40B4-BE49-F238E27FC236}">
                            <a16:creationId xmlns:a16="http://schemas.microsoft.com/office/drawing/2014/main" id="{57E7DCDD-03B9-73B8-43E6-856C94EEC2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5" name="直線コネクタ 15144">
                        <a:extLst>
                          <a:ext uri="{FF2B5EF4-FFF2-40B4-BE49-F238E27FC236}">
                            <a16:creationId xmlns:a16="http://schemas.microsoft.com/office/drawing/2014/main" id="{E5C2DF59-0F92-3CD7-68E0-5E2AB470F2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6" name="直線コネクタ 15145">
                        <a:extLst>
                          <a:ext uri="{FF2B5EF4-FFF2-40B4-BE49-F238E27FC236}">
                            <a16:creationId xmlns:a16="http://schemas.microsoft.com/office/drawing/2014/main" id="{A8571DFF-C338-CF07-9F28-7AE13136755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7" name="直線コネクタ 15146">
                        <a:extLst>
                          <a:ext uri="{FF2B5EF4-FFF2-40B4-BE49-F238E27FC236}">
                            <a16:creationId xmlns:a16="http://schemas.microsoft.com/office/drawing/2014/main" id="{6A6C1002-FC43-01C0-EEC1-D9F5C19CC3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8" name="直線コネクタ 15147">
                        <a:extLst>
                          <a:ext uri="{FF2B5EF4-FFF2-40B4-BE49-F238E27FC236}">
                            <a16:creationId xmlns:a16="http://schemas.microsoft.com/office/drawing/2014/main" id="{9155C456-D8C4-55C3-74A1-FAA3DB4974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49" name="直線コネクタ 15148">
                        <a:extLst>
                          <a:ext uri="{FF2B5EF4-FFF2-40B4-BE49-F238E27FC236}">
                            <a16:creationId xmlns:a16="http://schemas.microsoft.com/office/drawing/2014/main" id="{3E3C06E3-168B-46A4-335C-5A15A5EDA4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117" name="グループ化 15116">
                      <a:extLst>
                        <a:ext uri="{FF2B5EF4-FFF2-40B4-BE49-F238E27FC236}">
                          <a16:creationId xmlns:a16="http://schemas.microsoft.com/office/drawing/2014/main" id="{1D9EBF62-51D9-CB31-517C-9831D2BCB4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18" name="直線コネクタ 15117">
                        <a:extLst>
                          <a:ext uri="{FF2B5EF4-FFF2-40B4-BE49-F238E27FC236}">
                            <a16:creationId xmlns:a16="http://schemas.microsoft.com/office/drawing/2014/main" id="{C1068931-06BA-6207-092C-A24661C8F1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9" name="直線コネクタ 15118">
                        <a:extLst>
                          <a:ext uri="{FF2B5EF4-FFF2-40B4-BE49-F238E27FC236}">
                            <a16:creationId xmlns:a16="http://schemas.microsoft.com/office/drawing/2014/main" id="{86E50894-653A-D477-921D-14C01B527D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0" name="直線コネクタ 15119">
                        <a:extLst>
                          <a:ext uri="{FF2B5EF4-FFF2-40B4-BE49-F238E27FC236}">
                            <a16:creationId xmlns:a16="http://schemas.microsoft.com/office/drawing/2014/main" id="{E4807707-F84E-B9F2-11C9-DF490E8993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1" name="直線コネクタ 15120">
                        <a:extLst>
                          <a:ext uri="{FF2B5EF4-FFF2-40B4-BE49-F238E27FC236}">
                            <a16:creationId xmlns:a16="http://schemas.microsoft.com/office/drawing/2014/main" id="{35469345-734B-7DE6-E913-82F8EC4282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2" name="直線コネクタ 15121">
                        <a:extLst>
                          <a:ext uri="{FF2B5EF4-FFF2-40B4-BE49-F238E27FC236}">
                            <a16:creationId xmlns:a16="http://schemas.microsoft.com/office/drawing/2014/main" id="{595118D5-A0F8-3B65-55E9-993FE33D79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3" name="直線コネクタ 15122">
                        <a:extLst>
                          <a:ext uri="{FF2B5EF4-FFF2-40B4-BE49-F238E27FC236}">
                            <a16:creationId xmlns:a16="http://schemas.microsoft.com/office/drawing/2014/main" id="{1EB7C9F5-8678-7DD3-AE35-47001CB6CFD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4" name="直線コネクタ 15123">
                        <a:extLst>
                          <a:ext uri="{FF2B5EF4-FFF2-40B4-BE49-F238E27FC236}">
                            <a16:creationId xmlns:a16="http://schemas.microsoft.com/office/drawing/2014/main" id="{0D6281B6-6C5B-8DA2-CC1C-F664E902659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5" name="直線コネクタ 15124">
                        <a:extLst>
                          <a:ext uri="{FF2B5EF4-FFF2-40B4-BE49-F238E27FC236}">
                            <a16:creationId xmlns:a16="http://schemas.microsoft.com/office/drawing/2014/main" id="{BBB6E234-4333-845F-847D-D67CFF03FF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6" name="直線コネクタ 15125">
                        <a:extLst>
                          <a:ext uri="{FF2B5EF4-FFF2-40B4-BE49-F238E27FC236}">
                            <a16:creationId xmlns:a16="http://schemas.microsoft.com/office/drawing/2014/main" id="{DB1DB849-1123-BE7F-2E60-69F7CEC10C8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7" name="直線コネクタ 15126">
                        <a:extLst>
                          <a:ext uri="{FF2B5EF4-FFF2-40B4-BE49-F238E27FC236}">
                            <a16:creationId xmlns:a16="http://schemas.microsoft.com/office/drawing/2014/main" id="{EB640B79-160F-D5B8-2DAB-B9D66D8DA2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8" name="直線コネクタ 15127">
                        <a:extLst>
                          <a:ext uri="{FF2B5EF4-FFF2-40B4-BE49-F238E27FC236}">
                            <a16:creationId xmlns:a16="http://schemas.microsoft.com/office/drawing/2014/main" id="{ACCE61EC-ACA4-7F0E-FFBD-92DBA7C352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29" name="直線コネクタ 15128">
                        <a:extLst>
                          <a:ext uri="{FF2B5EF4-FFF2-40B4-BE49-F238E27FC236}">
                            <a16:creationId xmlns:a16="http://schemas.microsoft.com/office/drawing/2014/main" id="{BCC8B6E7-FD32-87A2-BEA0-7B1F611BB4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0" name="直線コネクタ 15129">
                        <a:extLst>
                          <a:ext uri="{FF2B5EF4-FFF2-40B4-BE49-F238E27FC236}">
                            <a16:creationId xmlns:a16="http://schemas.microsoft.com/office/drawing/2014/main" id="{AB546404-0246-3BE2-7213-C0F4DE2131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1" name="直線コネクタ 15130">
                        <a:extLst>
                          <a:ext uri="{FF2B5EF4-FFF2-40B4-BE49-F238E27FC236}">
                            <a16:creationId xmlns:a16="http://schemas.microsoft.com/office/drawing/2014/main" id="{D8527677-CACF-E07D-9C1F-4D4BDC7B945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2" name="直線コネクタ 15131">
                        <a:extLst>
                          <a:ext uri="{FF2B5EF4-FFF2-40B4-BE49-F238E27FC236}">
                            <a16:creationId xmlns:a16="http://schemas.microsoft.com/office/drawing/2014/main" id="{5FA0A058-3F00-0825-5ED2-356082605C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33" name="直線コネクタ 15132">
                        <a:extLst>
                          <a:ext uri="{FF2B5EF4-FFF2-40B4-BE49-F238E27FC236}">
                            <a16:creationId xmlns:a16="http://schemas.microsoft.com/office/drawing/2014/main" id="{23D809C4-8AC1-DA7E-AAF4-432CB51E54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2" name="グループ化 15011">
                    <a:extLst>
                      <a:ext uri="{FF2B5EF4-FFF2-40B4-BE49-F238E27FC236}">
                        <a16:creationId xmlns:a16="http://schemas.microsoft.com/office/drawing/2014/main" id="{FF9C553D-05E3-5823-22C2-2023392AF15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82" name="グループ化 15081">
                      <a:extLst>
                        <a:ext uri="{FF2B5EF4-FFF2-40B4-BE49-F238E27FC236}">
                          <a16:creationId xmlns:a16="http://schemas.microsoft.com/office/drawing/2014/main" id="{516F1714-8FC5-B6DC-D011-B569D7E3834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100" name="直線コネクタ 15099">
                        <a:extLst>
                          <a:ext uri="{FF2B5EF4-FFF2-40B4-BE49-F238E27FC236}">
                            <a16:creationId xmlns:a16="http://schemas.microsoft.com/office/drawing/2014/main" id="{997901A3-6D3D-4BD4-453E-F1452B0B86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1" name="直線コネクタ 15100">
                        <a:extLst>
                          <a:ext uri="{FF2B5EF4-FFF2-40B4-BE49-F238E27FC236}">
                            <a16:creationId xmlns:a16="http://schemas.microsoft.com/office/drawing/2014/main" id="{FC3A8803-D772-FCB8-5F31-66ABF6BBB6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2" name="直線コネクタ 15101">
                        <a:extLst>
                          <a:ext uri="{FF2B5EF4-FFF2-40B4-BE49-F238E27FC236}">
                            <a16:creationId xmlns:a16="http://schemas.microsoft.com/office/drawing/2014/main" id="{BF5A82E7-112F-7948-6AC1-D9C7AFEAEC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3" name="直線コネクタ 15102">
                        <a:extLst>
                          <a:ext uri="{FF2B5EF4-FFF2-40B4-BE49-F238E27FC236}">
                            <a16:creationId xmlns:a16="http://schemas.microsoft.com/office/drawing/2014/main" id="{6D8FB26C-8968-898B-B570-8E63479390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4" name="直線コネクタ 15103">
                        <a:extLst>
                          <a:ext uri="{FF2B5EF4-FFF2-40B4-BE49-F238E27FC236}">
                            <a16:creationId xmlns:a16="http://schemas.microsoft.com/office/drawing/2014/main" id="{65F2860C-3DAF-9EAA-827C-E0F242B547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5" name="直線コネクタ 15104">
                        <a:extLst>
                          <a:ext uri="{FF2B5EF4-FFF2-40B4-BE49-F238E27FC236}">
                            <a16:creationId xmlns:a16="http://schemas.microsoft.com/office/drawing/2014/main" id="{006B7952-B542-8EF2-BF4B-EE7751F2D9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6" name="直線コネクタ 15105">
                        <a:extLst>
                          <a:ext uri="{FF2B5EF4-FFF2-40B4-BE49-F238E27FC236}">
                            <a16:creationId xmlns:a16="http://schemas.microsoft.com/office/drawing/2014/main" id="{622CAEA5-8316-2DB9-A7D6-8FB91006F72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7" name="直線コネクタ 15106">
                        <a:extLst>
                          <a:ext uri="{FF2B5EF4-FFF2-40B4-BE49-F238E27FC236}">
                            <a16:creationId xmlns:a16="http://schemas.microsoft.com/office/drawing/2014/main" id="{7024F3B9-0EAD-1554-9761-C12CAB66006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8" name="直線コネクタ 15107">
                        <a:extLst>
                          <a:ext uri="{FF2B5EF4-FFF2-40B4-BE49-F238E27FC236}">
                            <a16:creationId xmlns:a16="http://schemas.microsoft.com/office/drawing/2014/main" id="{A14F2995-7D2F-1965-99E0-F8A340FE88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09" name="直線コネクタ 15108">
                        <a:extLst>
                          <a:ext uri="{FF2B5EF4-FFF2-40B4-BE49-F238E27FC236}">
                            <a16:creationId xmlns:a16="http://schemas.microsoft.com/office/drawing/2014/main" id="{F671D80A-5E26-7454-3246-79D25A825E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0" name="直線コネクタ 15109">
                        <a:extLst>
                          <a:ext uri="{FF2B5EF4-FFF2-40B4-BE49-F238E27FC236}">
                            <a16:creationId xmlns:a16="http://schemas.microsoft.com/office/drawing/2014/main" id="{2E9761CB-BFB5-F6E0-3AEF-6CCAC3DDBBD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1" name="直線コネクタ 15110">
                        <a:extLst>
                          <a:ext uri="{FF2B5EF4-FFF2-40B4-BE49-F238E27FC236}">
                            <a16:creationId xmlns:a16="http://schemas.microsoft.com/office/drawing/2014/main" id="{81219AD9-AA2B-59F9-9D88-CBD13C52DBC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2" name="直線コネクタ 15111">
                        <a:extLst>
                          <a:ext uri="{FF2B5EF4-FFF2-40B4-BE49-F238E27FC236}">
                            <a16:creationId xmlns:a16="http://schemas.microsoft.com/office/drawing/2014/main" id="{7BA62A87-10E0-51A6-E82D-8396E56676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3" name="直線コネクタ 15112">
                        <a:extLst>
                          <a:ext uri="{FF2B5EF4-FFF2-40B4-BE49-F238E27FC236}">
                            <a16:creationId xmlns:a16="http://schemas.microsoft.com/office/drawing/2014/main" id="{5A4E1A87-6321-D821-5A2D-ACD4720AF04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4" name="直線コネクタ 15113">
                        <a:extLst>
                          <a:ext uri="{FF2B5EF4-FFF2-40B4-BE49-F238E27FC236}">
                            <a16:creationId xmlns:a16="http://schemas.microsoft.com/office/drawing/2014/main" id="{F22610A2-BB18-9BE1-4F0A-E8D251AB8C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115" name="直線コネクタ 15114">
                        <a:extLst>
                          <a:ext uri="{FF2B5EF4-FFF2-40B4-BE49-F238E27FC236}">
                            <a16:creationId xmlns:a16="http://schemas.microsoft.com/office/drawing/2014/main" id="{50329503-697E-7826-5A82-711D8F93AB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83" name="グループ化 15082">
                      <a:extLst>
                        <a:ext uri="{FF2B5EF4-FFF2-40B4-BE49-F238E27FC236}">
                          <a16:creationId xmlns:a16="http://schemas.microsoft.com/office/drawing/2014/main" id="{089FD0ED-69BD-8A88-CBFA-2FB9F452E69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84" name="直線コネクタ 15083">
                        <a:extLst>
                          <a:ext uri="{FF2B5EF4-FFF2-40B4-BE49-F238E27FC236}">
                            <a16:creationId xmlns:a16="http://schemas.microsoft.com/office/drawing/2014/main" id="{DC969577-D64B-D5D8-896A-17B7AB6A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5" name="直線コネクタ 15084">
                        <a:extLst>
                          <a:ext uri="{FF2B5EF4-FFF2-40B4-BE49-F238E27FC236}">
                            <a16:creationId xmlns:a16="http://schemas.microsoft.com/office/drawing/2014/main" id="{98E6CE62-C714-283B-A32E-C5A3D60348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6" name="直線コネクタ 15085">
                        <a:extLst>
                          <a:ext uri="{FF2B5EF4-FFF2-40B4-BE49-F238E27FC236}">
                            <a16:creationId xmlns:a16="http://schemas.microsoft.com/office/drawing/2014/main" id="{3EFAE554-4CA5-1E41-F887-A88C5D06D9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7" name="直線コネクタ 15086">
                        <a:extLst>
                          <a:ext uri="{FF2B5EF4-FFF2-40B4-BE49-F238E27FC236}">
                            <a16:creationId xmlns:a16="http://schemas.microsoft.com/office/drawing/2014/main" id="{1050B5FA-3BAE-02E1-6A60-269911DAA5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8" name="直線コネクタ 15087">
                        <a:extLst>
                          <a:ext uri="{FF2B5EF4-FFF2-40B4-BE49-F238E27FC236}">
                            <a16:creationId xmlns:a16="http://schemas.microsoft.com/office/drawing/2014/main" id="{3D0C59F1-2639-E126-C977-125FE7B3C8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9" name="直線コネクタ 15088">
                        <a:extLst>
                          <a:ext uri="{FF2B5EF4-FFF2-40B4-BE49-F238E27FC236}">
                            <a16:creationId xmlns:a16="http://schemas.microsoft.com/office/drawing/2014/main" id="{2CFE261B-E247-8CC0-0DAE-85AA026C22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0" name="直線コネクタ 15089">
                        <a:extLst>
                          <a:ext uri="{FF2B5EF4-FFF2-40B4-BE49-F238E27FC236}">
                            <a16:creationId xmlns:a16="http://schemas.microsoft.com/office/drawing/2014/main" id="{14E9F91C-3A65-E9D4-7F32-75C2047A31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1" name="直線コネクタ 15090">
                        <a:extLst>
                          <a:ext uri="{FF2B5EF4-FFF2-40B4-BE49-F238E27FC236}">
                            <a16:creationId xmlns:a16="http://schemas.microsoft.com/office/drawing/2014/main" id="{B2663DCB-39B2-DCDE-BA1A-09DE5766F0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2" name="直線コネクタ 15091">
                        <a:extLst>
                          <a:ext uri="{FF2B5EF4-FFF2-40B4-BE49-F238E27FC236}">
                            <a16:creationId xmlns:a16="http://schemas.microsoft.com/office/drawing/2014/main" id="{4DC8E405-DEB6-1DBC-6ABF-A76AEC10A2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3" name="直線コネクタ 15092">
                        <a:extLst>
                          <a:ext uri="{FF2B5EF4-FFF2-40B4-BE49-F238E27FC236}">
                            <a16:creationId xmlns:a16="http://schemas.microsoft.com/office/drawing/2014/main" id="{90B69AC1-4B23-521F-A5CF-A4C96C95AC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4" name="直線コネクタ 15093">
                        <a:extLst>
                          <a:ext uri="{FF2B5EF4-FFF2-40B4-BE49-F238E27FC236}">
                            <a16:creationId xmlns:a16="http://schemas.microsoft.com/office/drawing/2014/main" id="{0BA59E42-2174-06C7-B416-32A316CCA6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5" name="直線コネクタ 15094">
                        <a:extLst>
                          <a:ext uri="{FF2B5EF4-FFF2-40B4-BE49-F238E27FC236}">
                            <a16:creationId xmlns:a16="http://schemas.microsoft.com/office/drawing/2014/main" id="{0495400E-5F2A-F8BC-1C3F-41CB432925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6" name="直線コネクタ 15095">
                        <a:extLst>
                          <a:ext uri="{FF2B5EF4-FFF2-40B4-BE49-F238E27FC236}">
                            <a16:creationId xmlns:a16="http://schemas.microsoft.com/office/drawing/2014/main" id="{C864FC08-AD11-DFAF-1CD5-E9365E527C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7" name="直線コネクタ 15096">
                        <a:extLst>
                          <a:ext uri="{FF2B5EF4-FFF2-40B4-BE49-F238E27FC236}">
                            <a16:creationId xmlns:a16="http://schemas.microsoft.com/office/drawing/2014/main" id="{39559018-DFBF-1A37-905F-CDA26FDDE7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8" name="直線コネクタ 15097">
                        <a:extLst>
                          <a:ext uri="{FF2B5EF4-FFF2-40B4-BE49-F238E27FC236}">
                            <a16:creationId xmlns:a16="http://schemas.microsoft.com/office/drawing/2014/main" id="{59A903F9-F4A4-9A51-E26D-A3FA7715F8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99" name="直線コネクタ 15098">
                        <a:extLst>
                          <a:ext uri="{FF2B5EF4-FFF2-40B4-BE49-F238E27FC236}">
                            <a16:creationId xmlns:a16="http://schemas.microsoft.com/office/drawing/2014/main" id="{5AB62DED-0D85-BF9C-BC9A-460A8E2E1B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3" name="グループ化 15012">
                    <a:extLst>
                      <a:ext uri="{FF2B5EF4-FFF2-40B4-BE49-F238E27FC236}">
                        <a16:creationId xmlns:a16="http://schemas.microsoft.com/office/drawing/2014/main" id="{5EB05BA8-6852-EC8A-73E3-61CC1C7B2088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5048" name="グループ化 15047">
                      <a:extLst>
                        <a:ext uri="{FF2B5EF4-FFF2-40B4-BE49-F238E27FC236}">
                          <a16:creationId xmlns:a16="http://schemas.microsoft.com/office/drawing/2014/main" id="{72F5A507-C92C-C5A8-7FBE-402661B5B7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66" name="直線コネクタ 15065">
                        <a:extLst>
                          <a:ext uri="{FF2B5EF4-FFF2-40B4-BE49-F238E27FC236}">
                            <a16:creationId xmlns:a16="http://schemas.microsoft.com/office/drawing/2014/main" id="{7B373EF5-316D-5726-E0D9-378BAF24CB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7" name="直線コネクタ 15066">
                        <a:extLst>
                          <a:ext uri="{FF2B5EF4-FFF2-40B4-BE49-F238E27FC236}">
                            <a16:creationId xmlns:a16="http://schemas.microsoft.com/office/drawing/2014/main" id="{884B4E49-D336-700E-A767-163925BF6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8" name="直線コネクタ 15067">
                        <a:extLst>
                          <a:ext uri="{FF2B5EF4-FFF2-40B4-BE49-F238E27FC236}">
                            <a16:creationId xmlns:a16="http://schemas.microsoft.com/office/drawing/2014/main" id="{544384F0-0A40-5E0F-1821-5266EC7F59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9" name="直線コネクタ 15068">
                        <a:extLst>
                          <a:ext uri="{FF2B5EF4-FFF2-40B4-BE49-F238E27FC236}">
                            <a16:creationId xmlns:a16="http://schemas.microsoft.com/office/drawing/2014/main" id="{473AE74E-A1EF-1092-A54D-8DBF5E0F31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0" name="直線コネクタ 15069">
                        <a:extLst>
                          <a:ext uri="{FF2B5EF4-FFF2-40B4-BE49-F238E27FC236}">
                            <a16:creationId xmlns:a16="http://schemas.microsoft.com/office/drawing/2014/main" id="{1CE3979B-A7B8-C394-0B09-DA069FE3A5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1" name="直線コネクタ 15070">
                        <a:extLst>
                          <a:ext uri="{FF2B5EF4-FFF2-40B4-BE49-F238E27FC236}">
                            <a16:creationId xmlns:a16="http://schemas.microsoft.com/office/drawing/2014/main" id="{4456DFFB-14E7-FD22-938D-72E329AB75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2" name="直線コネクタ 15071">
                        <a:extLst>
                          <a:ext uri="{FF2B5EF4-FFF2-40B4-BE49-F238E27FC236}">
                            <a16:creationId xmlns:a16="http://schemas.microsoft.com/office/drawing/2014/main" id="{D5B76B93-BFE8-9764-4822-9DE5E1D42D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3" name="直線コネクタ 15072">
                        <a:extLst>
                          <a:ext uri="{FF2B5EF4-FFF2-40B4-BE49-F238E27FC236}">
                            <a16:creationId xmlns:a16="http://schemas.microsoft.com/office/drawing/2014/main" id="{3C327E56-38B5-756A-8375-47B82ED4F4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4" name="直線コネクタ 15073">
                        <a:extLst>
                          <a:ext uri="{FF2B5EF4-FFF2-40B4-BE49-F238E27FC236}">
                            <a16:creationId xmlns:a16="http://schemas.microsoft.com/office/drawing/2014/main" id="{C282AB00-2EFD-CAE1-7048-5BC66261236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5" name="直線コネクタ 15074">
                        <a:extLst>
                          <a:ext uri="{FF2B5EF4-FFF2-40B4-BE49-F238E27FC236}">
                            <a16:creationId xmlns:a16="http://schemas.microsoft.com/office/drawing/2014/main" id="{F97F283C-428A-3761-81F3-38630486D6C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6" name="直線コネクタ 15075">
                        <a:extLst>
                          <a:ext uri="{FF2B5EF4-FFF2-40B4-BE49-F238E27FC236}">
                            <a16:creationId xmlns:a16="http://schemas.microsoft.com/office/drawing/2014/main" id="{5CBFAB7C-9FAE-EC60-06E2-0060D6A96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7" name="直線コネクタ 15076">
                        <a:extLst>
                          <a:ext uri="{FF2B5EF4-FFF2-40B4-BE49-F238E27FC236}">
                            <a16:creationId xmlns:a16="http://schemas.microsoft.com/office/drawing/2014/main" id="{72B5B1F9-8578-CC27-35C7-07E1174A2C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8" name="直線コネクタ 15077">
                        <a:extLst>
                          <a:ext uri="{FF2B5EF4-FFF2-40B4-BE49-F238E27FC236}">
                            <a16:creationId xmlns:a16="http://schemas.microsoft.com/office/drawing/2014/main" id="{77185C3D-0044-929C-9072-99179BC40B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79" name="直線コネクタ 15078">
                        <a:extLst>
                          <a:ext uri="{FF2B5EF4-FFF2-40B4-BE49-F238E27FC236}">
                            <a16:creationId xmlns:a16="http://schemas.microsoft.com/office/drawing/2014/main" id="{C408739F-7128-1E0E-FAA0-C2DE107B5C7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0" name="直線コネクタ 15079">
                        <a:extLst>
                          <a:ext uri="{FF2B5EF4-FFF2-40B4-BE49-F238E27FC236}">
                            <a16:creationId xmlns:a16="http://schemas.microsoft.com/office/drawing/2014/main" id="{AA8ACD05-AF10-9307-522B-6998A8EA9B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81" name="直線コネクタ 15080">
                        <a:extLst>
                          <a:ext uri="{FF2B5EF4-FFF2-40B4-BE49-F238E27FC236}">
                            <a16:creationId xmlns:a16="http://schemas.microsoft.com/office/drawing/2014/main" id="{8491BEAA-DBCA-CA79-2235-604154E313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5049" name="グループ化 15048">
                      <a:extLst>
                        <a:ext uri="{FF2B5EF4-FFF2-40B4-BE49-F238E27FC236}">
                          <a16:creationId xmlns:a16="http://schemas.microsoft.com/office/drawing/2014/main" id="{E7350961-9FAB-FF17-85DE-35CBC399CEE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5050" name="直線コネクタ 15049">
                        <a:extLst>
                          <a:ext uri="{FF2B5EF4-FFF2-40B4-BE49-F238E27FC236}">
                            <a16:creationId xmlns:a16="http://schemas.microsoft.com/office/drawing/2014/main" id="{1D7A0218-013D-266D-2180-9F52828BA3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1" name="直線コネクタ 15050">
                        <a:extLst>
                          <a:ext uri="{FF2B5EF4-FFF2-40B4-BE49-F238E27FC236}">
                            <a16:creationId xmlns:a16="http://schemas.microsoft.com/office/drawing/2014/main" id="{CC190747-A426-C75B-F042-6BD8441E12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2" name="直線コネクタ 15051">
                        <a:extLst>
                          <a:ext uri="{FF2B5EF4-FFF2-40B4-BE49-F238E27FC236}">
                            <a16:creationId xmlns:a16="http://schemas.microsoft.com/office/drawing/2014/main" id="{1ACDE20B-025C-D187-E9CB-0BB352949B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3" name="直線コネクタ 15052">
                        <a:extLst>
                          <a:ext uri="{FF2B5EF4-FFF2-40B4-BE49-F238E27FC236}">
                            <a16:creationId xmlns:a16="http://schemas.microsoft.com/office/drawing/2014/main" id="{ECC7D762-0780-46D8-C3D3-26D074188C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4" name="直線コネクタ 15053">
                        <a:extLst>
                          <a:ext uri="{FF2B5EF4-FFF2-40B4-BE49-F238E27FC236}">
                            <a16:creationId xmlns:a16="http://schemas.microsoft.com/office/drawing/2014/main" id="{EE99005A-BA10-A146-7DA5-AF5BDEC6F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5" name="直線コネクタ 15054">
                        <a:extLst>
                          <a:ext uri="{FF2B5EF4-FFF2-40B4-BE49-F238E27FC236}">
                            <a16:creationId xmlns:a16="http://schemas.microsoft.com/office/drawing/2014/main" id="{21AD6ED2-0976-3C2B-9BB9-233BCC2D9B8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6" name="直線コネクタ 15055">
                        <a:extLst>
                          <a:ext uri="{FF2B5EF4-FFF2-40B4-BE49-F238E27FC236}">
                            <a16:creationId xmlns:a16="http://schemas.microsoft.com/office/drawing/2014/main" id="{ADF55B16-9DD3-DF4A-8456-35575C5787C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7" name="直線コネクタ 15056">
                        <a:extLst>
                          <a:ext uri="{FF2B5EF4-FFF2-40B4-BE49-F238E27FC236}">
                            <a16:creationId xmlns:a16="http://schemas.microsoft.com/office/drawing/2014/main" id="{1887165F-6B84-9C30-D555-9D75A446A83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8" name="直線コネクタ 15057">
                        <a:extLst>
                          <a:ext uri="{FF2B5EF4-FFF2-40B4-BE49-F238E27FC236}">
                            <a16:creationId xmlns:a16="http://schemas.microsoft.com/office/drawing/2014/main" id="{B0052342-700D-1AEE-0A2D-8946CE8DBDC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59" name="直線コネクタ 15058">
                        <a:extLst>
                          <a:ext uri="{FF2B5EF4-FFF2-40B4-BE49-F238E27FC236}">
                            <a16:creationId xmlns:a16="http://schemas.microsoft.com/office/drawing/2014/main" id="{26BA54F5-653C-D922-1630-3D74FA2D72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0" name="直線コネクタ 15059">
                        <a:extLst>
                          <a:ext uri="{FF2B5EF4-FFF2-40B4-BE49-F238E27FC236}">
                            <a16:creationId xmlns:a16="http://schemas.microsoft.com/office/drawing/2014/main" id="{1AB041D0-F1E6-CFEF-14A8-D9E15003E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1" name="直線コネクタ 15060">
                        <a:extLst>
                          <a:ext uri="{FF2B5EF4-FFF2-40B4-BE49-F238E27FC236}">
                            <a16:creationId xmlns:a16="http://schemas.microsoft.com/office/drawing/2014/main" id="{53A01197-6FA7-346B-5C45-5E8DBB2E0E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2" name="直線コネクタ 15061">
                        <a:extLst>
                          <a:ext uri="{FF2B5EF4-FFF2-40B4-BE49-F238E27FC236}">
                            <a16:creationId xmlns:a16="http://schemas.microsoft.com/office/drawing/2014/main" id="{8AA55210-8C58-67AE-9918-7742463B102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3" name="直線コネクタ 15062">
                        <a:extLst>
                          <a:ext uri="{FF2B5EF4-FFF2-40B4-BE49-F238E27FC236}">
                            <a16:creationId xmlns:a16="http://schemas.microsoft.com/office/drawing/2014/main" id="{71A4BFCA-B195-148A-7CF8-C7CF3675F1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4" name="直線コネクタ 15063">
                        <a:extLst>
                          <a:ext uri="{FF2B5EF4-FFF2-40B4-BE49-F238E27FC236}">
                            <a16:creationId xmlns:a16="http://schemas.microsoft.com/office/drawing/2014/main" id="{184D65D1-DABB-5A8B-2CD2-CCC1CBA3AAE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5065" name="直線コネクタ 15064">
                        <a:extLst>
                          <a:ext uri="{FF2B5EF4-FFF2-40B4-BE49-F238E27FC236}">
                            <a16:creationId xmlns:a16="http://schemas.microsoft.com/office/drawing/2014/main" id="{C24CAD82-1D59-80E6-B2BD-4861CD71CBC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5014" name="グループ化 15013">
                    <a:extLst>
                      <a:ext uri="{FF2B5EF4-FFF2-40B4-BE49-F238E27FC236}">
                        <a16:creationId xmlns:a16="http://schemas.microsoft.com/office/drawing/2014/main" id="{EF2F3924-866D-04D8-8A4A-65794C8E0E0F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32" name="直線コネクタ 15031">
                      <a:extLst>
                        <a:ext uri="{FF2B5EF4-FFF2-40B4-BE49-F238E27FC236}">
                          <a16:creationId xmlns:a16="http://schemas.microsoft.com/office/drawing/2014/main" id="{DCC626E3-1426-A855-6AF9-E740C499EC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3" name="直線コネクタ 15032">
                      <a:extLst>
                        <a:ext uri="{FF2B5EF4-FFF2-40B4-BE49-F238E27FC236}">
                          <a16:creationId xmlns:a16="http://schemas.microsoft.com/office/drawing/2014/main" id="{E9EE3021-7F95-EDFD-1193-E093E314B8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4" name="直線コネクタ 15033">
                      <a:extLst>
                        <a:ext uri="{FF2B5EF4-FFF2-40B4-BE49-F238E27FC236}">
                          <a16:creationId xmlns:a16="http://schemas.microsoft.com/office/drawing/2014/main" id="{F7497F88-2BDE-79E9-88A7-FE2E3E1ABE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5" name="直線コネクタ 15034">
                      <a:extLst>
                        <a:ext uri="{FF2B5EF4-FFF2-40B4-BE49-F238E27FC236}">
                          <a16:creationId xmlns:a16="http://schemas.microsoft.com/office/drawing/2014/main" id="{629776A1-A649-2FF5-CFBF-690BF572372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6" name="直線コネクタ 15035">
                      <a:extLst>
                        <a:ext uri="{FF2B5EF4-FFF2-40B4-BE49-F238E27FC236}">
                          <a16:creationId xmlns:a16="http://schemas.microsoft.com/office/drawing/2014/main" id="{0D9E4ABB-37AB-AAA3-9182-175FFFB213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7" name="直線コネクタ 15036">
                      <a:extLst>
                        <a:ext uri="{FF2B5EF4-FFF2-40B4-BE49-F238E27FC236}">
                          <a16:creationId xmlns:a16="http://schemas.microsoft.com/office/drawing/2014/main" id="{98A540C5-135A-3953-4575-7EBF70F540C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8" name="直線コネクタ 15037">
                      <a:extLst>
                        <a:ext uri="{FF2B5EF4-FFF2-40B4-BE49-F238E27FC236}">
                          <a16:creationId xmlns:a16="http://schemas.microsoft.com/office/drawing/2014/main" id="{14A3BC1C-177A-86A6-3320-330A3F64AF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9" name="直線コネクタ 15038">
                      <a:extLst>
                        <a:ext uri="{FF2B5EF4-FFF2-40B4-BE49-F238E27FC236}">
                          <a16:creationId xmlns:a16="http://schemas.microsoft.com/office/drawing/2014/main" id="{6198EEDF-A371-CDC8-74CB-F8EF0744BC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0" name="直線コネクタ 15039">
                      <a:extLst>
                        <a:ext uri="{FF2B5EF4-FFF2-40B4-BE49-F238E27FC236}">
                          <a16:creationId xmlns:a16="http://schemas.microsoft.com/office/drawing/2014/main" id="{A18C64E1-E604-6F8B-8737-49710689B1D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1" name="直線コネクタ 15040">
                      <a:extLst>
                        <a:ext uri="{FF2B5EF4-FFF2-40B4-BE49-F238E27FC236}">
                          <a16:creationId xmlns:a16="http://schemas.microsoft.com/office/drawing/2014/main" id="{96A6FB8C-86E0-6D64-6AB0-244AC06686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2" name="直線コネクタ 15041">
                      <a:extLst>
                        <a:ext uri="{FF2B5EF4-FFF2-40B4-BE49-F238E27FC236}">
                          <a16:creationId xmlns:a16="http://schemas.microsoft.com/office/drawing/2014/main" id="{4E439BEB-C108-E8FE-4C0B-559057ED33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3" name="直線コネクタ 15042">
                      <a:extLst>
                        <a:ext uri="{FF2B5EF4-FFF2-40B4-BE49-F238E27FC236}">
                          <a16:creationId xmlns:a16="http://schemas.microsoft.com/office/drawing/2014/main" id="{65A74FC8-8F49-03BF-E307-8C32971A648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4" name="直線コネクタ 15043">
                      <a:extLst>
                        <a:ext uri="{FF2B5EF4-FFF2-40B4-BE49-F238E27FC236}">
                          <a16:creationId xmlns:a16="http://schemas.microsoft.com/office/drawing/2014/main" id="{89EF2262-7826-34A7-0CE6-6C02AF0E2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5" name="直線コネクタ 15044">
                      <a:extLst>
                        <a:ext uri="{FF2B5EF4-FFF2-40B4-BE49-F238E27FC236}">
                          <a16:creationId xmlns:a16="http://schemas.microsoft.com/office/drawing/2014/main" id="{626D9E44-FD4F-4E74-D58B-D14AAB15DF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6" name="直線コネクタ 15045">
                      <a:extLst>
                        <a:ext uri="{FF2B5EF4-FFF2-40B4-BE49-F238E27FC236}">
                          <a16:creationId xmlns:a16="http://schemas.microsoft.com/office/drawing/2014/main" id="{6F442C36-029C-3665-8EF0-91D6417787F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47" name="直線コネクタ 15046">
                      <a:extLst>
                        <a:ext uri="{FF2B5EF4-FFF2-40B4-BE49-F238E27FC236}">
                          <a16:creationId xmlns:a16="http://schemas.microsoft.com/office/drawing/2014/main" id="{2F142034-0CEF-29D4-57C0-46C935D7BEB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5015" name="グループ化 15014">
                    <a:extLst>
                      <a:ext uri="{FF2B5EF4-FFF2-40B4-BE49-F238E27FC236}">
                        <a16:creationId xmlns:a16="http://schemas.microsoft.com/office/drawing/2014/main" id="{833C6046-8123-8144-9605-1D46C9749B57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5016" name="直線コネクタ 15015">
                      <a:extLst>
                        <a:ext uri="{FF2B5EF4-FFF2-40B4-BE49-F238E27FC236}">
                          <a16:creationId xmlns:a16="http://schemas.microsoft.com/office/drawing/2014/main" id="{051901B1-2EB5-AE24-1368-606561CAAFF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7" name="直線コネクタ 15016">
                      <a:extLst>
                        <a:ext uri="{FF2B5EF4-FFF2-40B4-BE49-F238E27FC236}">
                          <a16:creationId xmlns:a16="http://schemas.microsoft.com/office/drawing/2014/main" id="{BF6A3EFB-783C-C5D7-A6A1-939E03AA46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8" name="直線コネクタ 15017">
                      <a:extLst>
                        <a:ext uri="{FF2B5EF4-FFF2-40B4-BE49-F238E27FC236}">
                          <a16:creationId xmlns:a16="http://schemas.microsoft.com/office/drawing/2014/main" id="{A903AB30-9610-3411-B99D-4CA0878C4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19" name="直線コネクタ 15018">
                      <a:extLst>
                        <a:ext uri="{FF2B5EF4-FFF2-40B4-BE49-F238E27FC236}">
                          <a16:creationId xmlns:a16="http://schemas.microsoft.com/office/drawing/2014/main" id="{183AF799-9CA6-76EE-C3CA-D0D838E6F78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0" name="直線コネクタ 15019">
                      <a:extLst>
                        <a:ext uri="{FF2B5EF4-FFF2-40B4-BE49-F238E27FC236}">
                          <a16:creationId xmlns:a16="http://schemas.microsoft.com/office/drawing/2014/main" id="{6B4833E8-AA42-BDAA-5F3E-A1BEE98B78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1" name="直線コネクタ 15020">
                      <a:extLst>
                        <a:ext uri="{FF2B5EF4-FFF2-40B4-BE49-F238E27FC236}">
                          <a16:creationId xmlns:a16="http://schemas.microsoft.com/office/drawing/2014/main" id="{8B8ED338-398A-CE6D-C1C7-9CDD5E3EA6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2" name="直線コネクタ 15021">
                      <a:extLst>
                        <a:ext uri="{FF2B5EF4-FFF2-40B4-BE49-F238E27FC236}">
                          <a16:creationId xmlns:a16="http://schemas.microsoft.com/office/drawing/2014/main" id="{A92E67A7-48CB-66E7-A7C0-A9DB6AD73BE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3" name="直線コネクタ 15022">
                      <a:extLst>
                        <a:ext uri="{FF2B5EF4-FFF2-40B4-BE49-F238E27FC236}">
                          <a16:creationId xmlns:a16="http://schemas.microsoft.com/office/drawing/2014/main" id="{5BF738B1-CD05-675F-44B5-2A60405A21C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4" name="直線コネクタ 15023">
                      <a:extLst>
                        <a:ext uri="{FF2B5EF4-FFF2-40B4-BE49-F238E27FC236}">
                          <a16:creationId xmlns:a16="http://schemas.microsoft.com/office/drawing/2014/main" id="{A65BC971-CD2C-A4B9-9E3F-5B98FE6662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5" name="直線コネクタ 15024">
                      <a:extLst>
                        <a:ext uri="{FF2B5EF4-FFF2-40B4-BE49-F238E27FC236}">
                          <a16:creationId xmlns:a16="http://schemas.microsoft.com/office/drawing/2014/main" id="{D3927408-0EDF-E409-9B11-64F5BF977AD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6" name="直線コネクタ 15025">
                      <a:extLst>
                        <a:ext uri="{FF2B5EF4-FFF2-40B4-BE49-F238E27FC236}">
                          <a16:creationId xmlns:a16="http://schemas.microsoft.com/office/drawing/2014/main" id="{7A27E500-EAD4-2138-51DB-ECB1B833B03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7" name="直線コネクタ 15026">
                      <a:extLst>
                        <a:ext uri="{FF2B5EF4-FFF2-40B4-BE49-F238E27FC236}">
                          <a16:creationId xmlns:a16="http://schemas.microsoft.com/office/drawing/2014/main" id="{91996DC7-82EE-C1A5-9915-60CC858E414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8" name="直線コネクタ 15027">
                      <a:extLst>
                        <a:ext uri="{FF2B5EF4-FFF2-40B4-BE49-F238E27FC236}">
                          <a16:creationId xmlns:a16="http://schemas.microsoft.com/office/drawing/2014/main" id="{A9561083-2476-C456-9B3F-3931B7FAB7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29" name="直線コネクタ 15028">
                      <a:extLst>
                        <a:ext uri="{FF2B5EF4-FFF2-40B4-BE49-F238E27FC236}">
                          <a16:creationId xmlns:a16="http://schemas.microsoft.com/office/drawing/2014/main" id="{76F4082F-C3E5-A6D8-92DF-A65EA63F346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0" name="直線コネクタ 15029">
                      <a:extLst>
                        <a:ext uri="{FF2B5EF4-FFF2-40B4-BE49-F238E27FC236}">
                          <a16:creationId xmlns:a16="http://schemas.microsoft.com/office/drawing/2014/main" id="{7F975850-9D9E-D511-20AE-A9E0EA7CDB9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5031" name="直線コネクタ 15030">
                      <a:extLst>
                        <a:ext uri="{FF2B5EF4-FFF2-40B4-BE49-F238E27FC236}">
                          <a16:creationId xmlns:a16="http://schemas.microsoft.com/office/drawing/2014/main" id="{143D74DC-A066-73D5-8A64-DB03A5F56A9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982" name="グループ化 14981">
                  <a:extLst>
                    <a:ext uri="{FF2B5EF4-FFF2-40B4-BE49-F238E27FC236}">
                      <a16:creationId xmlns:a16="http://schemas.microsoft.com/office/drawing/2014/main" id="{65E10477-16FF-DDBB-44B5-72477A96DFB3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5004" name="直線コネクタ 15003">
                    <a:extLst>
                      <a:ext uri="{FF2B5EF4-FFF2-40B4-BE49-F238E27FC236}">
                        <a16:creationId xmlns:a16="http://schemas.microsoft.com/office/drawing/2014/main" id="{A6176E0A-C25D-01FB-535A-0EBF7B264E0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5" name="直線コネクタ 15004">
                    <a:extLst>
                      <a:ext uri="{FF2B5EF4-FFF2-40B4-BE49-F238E27FC236}">
                        <a16:creationId xmlns:a16="http://schemas.microsoft.com/office/drawing/2014/main" id="{3705D867-114F-7DB6-74E0-B5AFCFF4249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6" name="直線コネクタ 15005">
                    <a:extLst>
                      <a:ext uri="{FF2B5EF4-FFF2-40B4-BE49-F238E27FC236}">
                        <a16:creationId xmlns:a16="http://schemas.microsoft.com/office/drawing/2014/main" id="{A6817CB9-444F-BAE7-CAF3-C7C1EE19A15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7" name="直線コネクタ 15006">
                    <a:extLst>
                      <a:ext uri="{FF2B5EF4-FFF2-40B4-BE49-F238E27FC236}">
                        <a16:creationId xmlns:a16="http://schemas.microsoft.com/office/drawing/2014/main" id="{0E1F9E58-0841-87C4-5375-5B4E14E3164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8" name="直線コネクタ 15007">
                    <a:extLst>
                      <a:ext uri="{FF2B5EF4-FFF2-40B4-BE49-F238E27FC236}">
                        <a16:creationId xmlns:a16="http://schemas.microsoft.com/office/drawing/2014/main" id="{B531BB07-B923-F0A1-73FE-5D9E3379F7D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9" name="直線コネクタ 15008">
                    <a:extLst>
                      <a:ext uri="{FF2B5EF4-FFF2-40B4-BE49-F238E27FC236}">
                        <a16:creationId xmlns:a16="http://schemas.microsoft.com/office/drawing/2014/main" id="{7DAEBF85-878B-2768-D774-CA7D85774C9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3" name="グループ化 14982">
                  <a:extLst>
                    <a:ext uri="{FF2B5EF4-FFF2-40B4-BE49-F238E27FC236}">
                      <a16:creationId xmlns:a16="http://schemas.microsoft.com/office/drawing/2014/main" id="{9D484D1C-70FA-2E49-1336-2F8104534FE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8" name="直線コネクタ 14997">
                    <a:extLst>
                      <a:ext uri="{FF2B5EF4-FFF2-40B4-BE49-F238E27FC236}">
                        <a16:creationId xmlns:a16="http://schemas.microsoft.com/office/drawing/2014/main" id="{D8252F38-8DB2-0CD1-FB0A-BAD5AEBDC27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9" name="直線コネクタ 14998">
                    <a:extLst>
                      <a:ext uri="{FF2B5EF4-FFF2-40B4-BE49-F238E27FC236}">
                        <a16:creationId xmlns:a16="http://schemas.microsoft.com/office/drawing/2014/main" id="{F781F5C6-523C-9ED8-8584-7C5C2F389AA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0" name="直線コネクタ 14999">
                    <a:extLst>
                      <a:ext uri="{FF2B5EF4-FFF2-40B4-BE49-F238E27FC236}">
                        <a16:creationId xmlns:a16="http://schemas.microsoft.com/office/drawing/2014/main" id="{CE80F273-7926-241E-CA27-603A7401906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1" name="直線コネクタ 15000">
                    <a:extLst>
                      <a:ext uri="{FF2B5EF4-FFF2-40B4-BE49-F238E27FC236}">
                        <a16:creationId xmlns:a16="http://schemas.microsoft.com/office/drawing/2014/main" id="{F9726F0A-71B3-0E5C-FDD8-8B639662F1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2" name="直線コネクタ 15001">
                    <a:extLst>
                      <a:ext uri="{FF2B5EF4-FFF2-40B4-BE49-F238E27FC236}">
                        <a16:creationId xmlns:a16="http://schemas.microsoft.com/office/drawing/2014/main" id="{E874B29A-297A-DA01-9C74-1BC9979BD8F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5003" name="直線コネクタ 15002">
                    <a:extLst>
                      <a:ext uri="{FF2B5EF4-FFF2-40B4-BE49-F238E27FC236}">
                        <a16:creationId xmlns:a16="http://schemas.microsoft.com/office/drawing/2014/main" id="{DA452D90-E252-BFA6-808B-25BF003A4D4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4" name="グループ化 14983">
                  <a:extLst>
                    <a:ext uri="{FF2B5EF4-FFF2-40B4-BE49-F238E27FC236}">
                      <a16:creationId xmlns:a16="http://schemas.microsoft.com/office/drawing/2014/main" id="{160CDDDF-80B6-530F-7B96-71C1E071BB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92" name="直線コネクタ 14991">
                    <a:extLst>
                      <a:ext uri="{FF2B5EF4-FFF2-40B4-BE49-F238E27FC236}">
                        <a16:creationId xmlns:a16="http://schemas.microsoft.com/office/drawing/2014/main" id="{8CD9DCF3-E1BE-7871-1DFF-AEE161AED24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3" name="直線コネクタ 14992">
                    <a:extLst>
                      <a:ext uri="{FF2B5EF4-FFF2-40B4-BE49-F238E27FC236}">
                        <a16:creationId xmlns:a16="http://schemas.microsoft.com/office/drawing/2014/main" id="{08142535-5026-31A1-1503-57C1480EDE8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4" name="直線コネクタ 14993">
                    <a:extLst>
                      <a:ext uri="{FF2B5EF4-FFF2-40B4-BE49-F238E27FC236}">
                        <a16:creationId xmlns:a16="http://schemas.microsoft.com/office/drawing/2014/main" id="{972E7416-EA72-F803-B3C4-6DFB6450B1C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5" name="直線コネクタ 14994">
                    <a:extLst>
                      <a:ext uri="{FF2B5EF4-FFF2-40B4-BE49-F238E27FC236}">
                        <a16:creationId xmlns:a16="http://schemas.microsoft.com/office/drawing/2014/main" id="{F773F55E-F11B-13CA-F5D8-D3E598CC3C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6" name="直線コネクタ 14995">
                    <a:extLst>
                      <a:ext uri="{FF2B5EF4-FFF2-40B4-BE49-F238E27FC236}">
                        <a16:creationId xmlns:a16="http://schemas.microsoft.com/office/drawing/2014/main" id="{8A505B53-89CE-0360-DD57-555A81AB9B4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7" name="直線コネクタ 14996">
                    <a:extLst>
                      <a:ext uri="{FF2B5EF4-FFF2-40B4-BE49-F238E27FC236}">
                        <a16:creationId xmlns:a16="http://schemas.microsoft.com/office/drawing/2014/main" id="{7B5C819A-B981-24EC-962A-661A5BAA56E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985" name="グループ化 14984">
                  <a:extLst>
                    <a:ext uri="{FF2B5EF4-FFF2-40B4-BE49-F238E27FC236}">
                      <a16:creationId xmlns:a16="http://schemas.microsoft.com/office/drawing/2014/main" id="{20EF1316-7778-E282-1F33-AD6DBED35BEE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986" name="直線コネクタ 14985">
                    <a:extLst>
                      <a:ext uri="{FF2B5EF4-FFF2-40B4-BE49-F238E27FC236}">
                        <a16:creationId xmlns:a16="http://schemas.microsoft.com/office/drawing/2014/main" id="{C2F990C1-A651-8A7A-2695-C79F309547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7" name="直線コネクタ 14986">
                    <a:extLst>
                      <a:ext uri="{FF2B5EF4-FFF2-40B4-BE49-F238E27FC236}">
                        <a16:creationId xmlns:a16="http://schemas.microsoft.com/office/drawing/2014/main" id="{00C410E0-0BA5-A64B-5666-F7E7B34AE3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8" name="直線コネクタ 14987">
                    <a:extLst>
                      <a:ext uri="{FF2B5EF4-FFF2-40B4-BE49-F238E27FC236}">
                        <a16:creationId xmlns:a16="http://schemas.microsoft.com/office/drawing/2014/main" id="{A1838B88-6E40-5402-42C5-5952A62B940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89" name="直線コネクタ 14988">
                    <a:extLst>
                      <a:ext uri="{FF2B5EF4-FFF2-40B4-BE49-F238E27FC236}">
                        <a16:creationId xmlns:a16="http://schemas.microsoft.com/office/drawing/2014/main" id="{4C0F7647-C5A5-87A2-EACF-5F5603F5350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0" name="直線コネクタ 14989">
                    <a:extLst>
                      <a:ext uri="{FF2B5EF4-FFF2-40B4-BE49-F238E27FC236}">
                        <a16:creationId xmlns:a16="http://schemas.microsoft.com/office/drawing/2014/main" id="{3C30207D-FBDF-7279-5DC1-DB18FF6598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991" name="直線コネクタ 14990">
                    <a:extLst>
                      <a:ext uri="{FF2B5EF4-FFF2-40B4-BE49-F238E27FC236}">
                        <a16:creationId xmlns:a16="http://schemas.microsoft.com/office/drawing/2014/main" id="{429F820B-6E42-2AD4-4D8E-447F1B03D7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  <p:grpSp>
          <p:nvGrpSpPr>
            <p:cNvPr id="5" name="グループ化 4">
              <a:extLst>
                <a:ext uri="{FF2B5EF4-FFF2-40B4-BE49-F238E27FC236}">
                  <a16:creationId xmlns:a16="http://schemas.microsoft.com/office/drawing/2014/main" id="{23CEB52C-67C1-D715-6883-4780984B1B13}"/>
                </a:ext>
              </a:extLst>
            </p:cNvPr>
            <p:cNvGrpSpPr/>
            <p:nvPr/>
          </p:nvGrpSpPr>
          <p:grpSpPr>
            <a:xfrm>
              <a:off x="6797681" y="3429000"/>
              <a:ext cx="5261780" cy="462792"/>
              <a:chOff x="2628318" y="3429000"/>
              <a:chExt cx="5261780" cy="462792"/>
            </a:xfrm>
          </p:grpSpPr>
          <p:grpSp>
            <p:nvGrpSpPr>
              <p:cNvPr id="6" name="グループ化 5">
                <a:extLst>
                  <a:ext uri="{FF2B5EF4-FFF2-40B4-BE49-F238E27FC236}">
                    <a16:creationId xmlns:a16="http://schemas.microsoft.com/office/drawing/2014/main" id="{5DD5ED26-AF55-6FC7-ED07-0D92A7F7F54D}"/>
                  </a:ext>
                </a:extLst>
              </p:cNvPr>
              <p:cNvGrpSpPr/>
              <p:nvPr/>
            </p:nvGrpSpPr>
            <p:grpSpPr>
              <a:xfrm>
                <a:off x="262831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4788" name="正方形/長方形 14787">
                  <a:extLst>
                    <a:ext uri="{FF2B5EF4-FFF2-40B4-BE49-F238E27FC236}">
                      <a16:creationId xmlns:a16="http://schemas.microsoft.com/office/drawing/2014/main" id="{076B5B86-697D-F818-C93A-03E296847C11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4789" name="グループ化 14788">
                  <a:extLst>
                    <a:ext uri="{FF2B5EF4-FFF2-40B4-BE49-F238E27FC236}">
                      <a16:creationId xmlns:a16="http://schemas.microsoft.com/office/drawing/2014/main" id="{10A6D9BC-AAE7-4883-4631-CDAEFB7965C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818" name="グループ化 14817">
                    <a:extLst>
                      <a:ext uri="{FF2B5EF4-FFF2-40B4-BE49-F238E27FC236}">
                        <a16:creationId xmlns:a16="http://schemas.microsoft.com/office/drawing/2014/main" id="{672D5165-88E3-1D7C-FE46-9B5971D8B39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958" name="正方形/長方形 14957">
                      <a:extLst>
                        <a:ext uri="{FF2B5EF4-FFF2-40B4-BE49-F238E27FC236}">
                          <a16:creationId xmlns:a16="http://schemas.microsoft.com/office/drawing/2014/main" id="{E191CF4A-0BB4-09C4-CC96-68B043DA32A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59" name="グループ化 14958">
                      <a:extLst>
                        <a:ext uri="{FF2B5EF4-FFF2-40B4-BE49-F238E27FC236}">
                          <a16:creationId xmlns:a16="http://schemas.microsoft.com/office/drawing/2014/main" id="{B3E16A28-0CB1-42C5-DCA0-EC07FBD39E9A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74" name="正方形/長方形 14973">
                        <a:extLst>
                          <a:ext uri="{FF2B5EF4-FFF2-40B4-BE49-F238E27FC236}">
                            <a16:creationId xmlns:a16="http://schemas.microsoft.com/office/drawing/2014/main" id="{1AEEF9DC-486F-E076-A4D2-6AB09583A06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75" name="正方形/長方形 14974">
                        <a:extLst>
                          <a:ext uri="{FF2B5EF4-FFF2-40B4-BE49-F238E27FC236}">
                            <a16:creationId xmlns:a16="http://schemas.microsoft.com/office/drawing/2014/main" id="{D6B73CEC-CB78-17DF-08A8-AE58276126E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4960" name="グループ化 14959">
                      <a:extLst>
                        <a:ext uri="{FF2B5EF4-FFF2-40B4-BE49-F238E27FC236}">
                          <a16:creationId xmlns:a16="http://schemas.microsoft.com/office/drawing/2014/main" id="{6943AA4A-3F46-3BBC-6E8C-1D8D9AAEB501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970" name="正方形/長方形 14969">
                        <a:extLst>
                          <a:ext uri="{FF2B5EF4-FFF2-40B4-BE49-F238E27FC236}">
                            <a16:creationId xmlns:a16="http://schemas.microsoft.com/office/drawing/2014/main" id="{2DF82B8A-1803-D561-09B6-FEE626E4F15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4971" name="グループ化 14970">
                        <a:extLst>
                          <a:ext uri="{FF2B5EF4-FFF2-40B4-BE49-F238E27FC236}">
                            <a16:creationId xmlns:a16="http://schemas.microsoft.com/office/drawing/2014/main" id="{1EED3292-77A9-2803-2E2A-49F303E184A8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972" name="正方形/長方形 14971">
                          <a:extLst>
                            <a:ext uri="{FF2B5EF4-FFF2-40B4-BE49-F238E27FC236}">
                              <a16:creationId xmlns:a16="http://schemas.microsoft.com/office/drawing/2014/main" id="{83EC3860-FC90-4354-B78D-83D199037A6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4973" name="正方形/長方形 14972">
                          <a:extLst>
                            <a:ext uri="{FF2B5EF4-FFF2-40B4-BE49-F238E27FC236}">
                              <a16:creationId xmlns:a16="http://schemas.microsoft.com/office/drawing/2014/main" id="{CE99745B-3665-DC5F-F32F-493D64ED0C8B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4961" name="正方形/長方形 14960">
                      <a:extLst>
                        <a:ext uri="{FF2B5EF4-FFF2-40B4-BE49-F238E27FC236}">
                          <a16:creationId xmlns:a16="http://schemas.microsoft.com/office/drawing/2014/main" id="{7A9A6F4B-9FC5-F143-EDFE-CD832421B862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62" name="グループ化 14961">
                      <a:extLst>
                        <a:ext uri="{FF2B5EF4-FFF2-40B4-BE49-F238E27FC236}">
                          <a16:creationId xmlns:a16="http://schemas.microsoft.com/office/drawing/2014/main" id="{F0724D5B-7594-8220-D1C6-F75EF4162A9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8" name="正方形/長方形 14967">
                        <a:extLst>
                          <a:ext uri="{FF2B5EF4-FFF2-40B4-BE49-F238E27FC236}">
                            <a16:creationId xmlns:a16="http://schemas.microsoft.com/office/drawing/2014/main" id="{8C404EEB-CE9E-9A59-5A13-2BA1705BC94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69" name="正方形/長方形 14968">
                        <a:extLst>
                          <a:ext uri="{FF2B5EF4-FFF2-40B4-BE49-F238E27FC236}">
                            <a16:creationId xmlns:a16="http://schemas.microsoft.com/office/drawing/2014/main" id="{D9A9A473-EA68-B6DB-0A65-0016102D62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963" name="正方形/長方形 14962">
                      <a:extLst>
                        <a:ext uri="{FF2B5EF4-FFF2-40B4-BE49-F238E27FC236}">
                          <a16:creationId xmlns:a16="http://schemas.microsoft.com/office/drawing/2014/main" id="{0460E74A-D262-94C0-CFBC-287F3955D1FF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964" name="グループ化 14963">
                      <a:extLst>
                        <a:ext uri="{FF2B5EF4-FFF2-40B4-BE49-F238E27FC236}">
                          <a16:creationId xmlns:a16="http://schemas.microsoft.com/office/drawing/2014/main" id="{B2E6B120-CADA-C157-316E-D89ED148D17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966" name="正方形/長方形 14965">
                        <a:extLst>
                          <a:ext uri="{FF2B5EF4-FFF2-40B4-BE49-F238E27FC236}">
                            <a16:creationId xmlns:a16="http://schemas.microsoft.com/office/drawing/2014/main" id="{54E96EB2-5254-6F09-CEB4-E59DB3D1E1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967" name="正方形/長方形 14966">
                        <a:extLst>
                          <a:ext uri="{FF2B5EF4-FFF2-40B4-BE49-F238E27FC236}">
                            <a16:creationId xmlns:a16="http://schemas.microsoft.com/office/drawing/2014/main" id="{D1BF4267-2918-A9C0-AE05-42FC4E68E68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965" name="正方形/長方形 14964">
                      <a:extLst>
                        <a:ext uri="{FF2B5EF4-FFF2-40B4-BE49-F238E27FC236}">
                          <a16:creationId xmlns:a16="http://schemas.microsoft.com/office/drawing/2014/main" id="{7FDEF7E6-03E9-4843-23F4-251741208AE4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4819" name="グループ化 14818">
                    <a:extLst>
                      <a:ext uri="{FF2B5EF4-FFF2-40B4-BE49-F238E27FC236}">
                        <a16:creationId xmlns:a16="http://schemas.microsoft.com/office/drawing/2014/main" id="{F27459EE-D045-871D-2095-9926903569BE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924" name="グループ化 14923">
                      <a:extLst>
                        <a:ext uri="{FF2B5EF4-FFF2-40B4-BE49-F238E27FC236}">
                          <a16:creationId xmlns:a16="http://schemas.microsoft.com/office/drawing/2014/main" id="{D8D4DC42-9414-2468-1AA3-FD80D4B4857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42" name="直線コネクタ 14941">
                        <a:extLst>
                          <a:ext uri="{FF2B5EF4-FFF2-40B4-BE49-F238E27FC236}">
                            <a16:creationId xmlns:a16="http://schemas.microsoft.com/office/drawing/2014/main" id="{EB31A219-6573-FBB9-ACE0-80C6660678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3" name="直線コネクタ 14942">
                        <a:extLst>
                          <a:ext uri="{FF2B5EF4-FFF2-40B4-BE49-F238E27FC236}">
                            <a16:creationId xmlns:a16="http://schemas.microsoft.com/office/drawing/2014/main" id="{FCA78499-1ACA-DEB6-8CBF-9CB6F3411E2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4" name="直線コネクタ 14943">
                        <a:extLst>
                          <a:ext uri="{FF2B5EF4-FFF2-40B4-BE49-F238E27FC236}">
                            <a16:creationId xmlns:a16="http://schemas.microsoft.com/office/drawing/2014/main" id="{661D5C97-38BA-8C7E-9CAA-EF8955D1F3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5" name="直線コネクタ 14944">
                        <a:extLst>
                          <a:ext uri="{FF2B5EF4-FFF2-40B4-BE49-F238E27FC236}">
                            <a16:creationId xmlns:a16="http://schemas.microsoft.com/office/drawing/2014/main" id="{5CC7D958-10DA-6938-B9D1-43A03B33CC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6" name="直線コネクタ 14945">
                        <a:extLst>
                          <a:ext uri="{FF2B5EF4-FFF2-40B4-BE49-F238E27FC236}">
                            <a16:creationId xmlns:a16="http://schemas.microsoft.com/office/drawing/2014/main" id="{275451AB-30BC-4527-8A6B-9D9F3E03B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7" name="直線コネクタ 14946">
                        <a:extLst>
                          <a:ext uri="{FF2B5EF4-FFF2-40B4-BE49-F238E27FC236}">
                            <a16:creationId xmlns:a16="http://schemas.microsoft.com/office/drawing/2014/main" id="{215E85F5-594D-FBBD-DC2D-BE7C7CDAA2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8" name="直線コネクタ 14947">
                        <a:extLst>
                          <a:ext uri="{FF2B5EF4-FFF2-40B4-BE49-F238E27FC236}">
                            <a16:creationId xmlns:a16="http://schemas.microsoft.com/office/drawing/2014/main" id="{A8FF64A9-7B8F-5675-A01C-87A4BDB695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9" name="直線コネクタ 14948">
                        <a:extLst>
                          <a:ext uri="{FF2B5EF4-FFF2-40B4-BE49-F238E27FC236}">
                            <a16:creationId xmlns:a16="http://schemas.microsoft.com/office/drawing/2014/main" id="{8A29498C-954A-C5AA-C2CC-7F0FFEDA81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0" name="直線コネクタ 14949">
                        <a:extLst>
                          <a:ext uri="{FF2B5EF4-FFF2-40B4-BE49-F238E27FC236}">
                            <a16:creationId xmlns:a16="http://schemas.microsoft.com/office/drawing/2014/main" id="{7E52DF9D-A829-7686-46FF-6D4DF234C7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1" name="直線コネクタ 14950">
                        <a:extLst>
                          <a:ext uri="{FF2B5EF4-FFF2-40B4-BE49-F238E27FC236}">
                            <a16:creationId xmlns:a16="http://schemas.microsoft.com/office/drawing/2014/main" id="{6E9D91AF-52CB-1257-B93C-FF1339A86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2" name="直線コネクタ 14951">
                        <a:extLst>
                          <a:ext uri="{FF2B5EF4-FFF2-40B4-BE49-F238E27FC236}">
                            <a16:creationId xmlns:a16="http://schemas.microsoft.com/office/drawing/2014/main" id="{07793EED-43BF-7191-FF53-CF2EE64D91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3" name="直線コネクタ 14952">
                        <a:extLst>
                          <a:ext uri="{FF2B5EF4-FFF2-40B4-BE49-F238E27FC236}">
                            <a16:creationId xmlns:a16="http://schemas.microsoft.com/office/drawing/2014/main" id="{7DCB5534-4AEF-A838-644B-E889B2E99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4" name="直線コネクタ 14953">
                        <a:extLst>
                          <a:ext uri="{FF2B5EF4-FFF2-40B4-BE49-F238E27FC236}">
                            <a16:creationId xmlns:a16="http://schemas.microsoft.com/office/drawing/2014/main" id="{C37655AB-CE39-B4EA-D42A-D62EB58EED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5" name="直線コネクタ 14954">
                        <a:extLst>
                          <a:ext uri="{FF2B5EF4-FFF2-40B4-BE49-F238E27FC236}">
                            <a16:creationId xmlns:a16="http://schemas.microsoft.com/office/drawing/2014/main" id="{2C096ACD-62EC-5C4E-8618-4EAAA330A70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6" name="直線コネクタ 14955">
                        <a:extLst>
                          <a:ext uri="{FF2B5EF4-FFF2-40B4-BE49-F238E27FC236}">
                            <a16:creationId xmlns:a16="http://schemas.microsoft.com/office/drawing/2014/main" id="{BFA31F28-4BEB-9CBE-5E77-98BDEA0F5E7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57" name="直線コネクタ 14956">
                        <a:extLst>
                          <a:ext uri="{FF2B5EF4-FFF2-40B4-BE49-F238E27FC236}">
                            <a16:creationId xmlns:a16="http://schemas.microsoft.com/office/drawing/2014/main" id="{5B110726-CE60-4AB1-3235-6B311FF7F2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925" name="グループ化 14924">
                      <a:extLst>
                        <a:ext uri="{FF2B5EF4-FFF2-40B4-BE49-F238E27FC236}">
                          <a16:creationId xmlns:a16="http://schemas.microsoft.com/office/drawing/2014/main" id="{B87FD438-B24A-5E7E-C15D-CDBB6D19221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26" name="直線コネクタ 14925">
                        <a:extLst>
                          <a:ext uri="{FF2B5EF4-FFF2-40B4-BE49-F238E27FC236}">
                            <a16:creationId xmlns:a16="http://schemas.microsoft.com/office/drawing/2014/main" id="{3D4E762C-AF6B-513E-96D7-218B8C2085A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7" name="直線コネクタ 14926">
                        <a:extLst>
                          <a:ext uri="{FF2B5EF4-FFF2-40B4-BE49-F238E27FC236}">
                            <a16:creationId xmlns:a16="http://schemas.microsoft.com/office/drawing/2014/main" id="{BCC7DE61-B4BA-AEC2-5AD6-2D0FE8CBC8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8" name="直線コネクタ 14927">
                        <a:extLst>
                          <a:ext uri="{FF2B5EF4-FFF2-40B4-BE49-F238E27FC236}">
                            <a16:creationId xmlns:a16="http://schemas.microsoft.com/office/drawing/2014/main" id="{94C017F3-81AF-5F33-5E0B-405D03E6A8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9" name="直線コネクタ 14928">
                        <a:extLst>
                          <a:ext uri="{FF2B5EF4-FFF2-40B4-BE49-F238E27FC236}">
                            <a16:creationId xmlns:a16="http://schemas.microsoft.com/office/drawing/2014/main" id="{5FD4F78E-57DF-1A11-35EF-BE78E38F7AA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0" name="直線コネクタ 14929">
                        <a:extLst>
                          <a:ext uri="{FF2B5EF4-FFF2-40B4-BE49-F238E27FC236}">
                            <a16:creationId xmlns:a16="http://schemas.microsoft.com/office/drawing/2014/main" id="{BC0F2018-BF45-E7B8-810A-B6C600E42E2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1" name="直線コネクタ 14930">
                        <a:extLst>
                          <a:ext uri="{FF2B5EF4-FFF2-40B4-BE49-F238E27FC236}">
                            <a16:creationId xmlns:a16="http://schemas.microsoft.com/office/drawing/2014/main" id="{8FE48D2E-749B-3E9D-EC44-66283E4437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2" name="直線コネクタ 14931">
                        <a:extLst>
                          <a:ext uri="{FF2B5EF4-FFF2-40B4-BE49-F238E27FC236}">
                            <a16:creationId xmlns:a16="http://schemas.microsoft.com/office/drawing/2014/main" id="{40BAF2B1-2D6B-8692-3F92-D435350E62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3" name="直線コネクタ 14932">
                        <a:extLst>
                          <a:ext uri="{FF2B5EF4-FFF2-40B4-BE49-F238E27FC236}">
                            <a16:creationId xmlns:a16="http://schemas.microsoft.com/office/drawing/2014/main" id="{2077480D-914A-D51C-CE59-E8FD57AFB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4" name="直線コネクタ 14933">
                        <a:extLst>
                          <a:ext uri="{FF2B5EF4-FFF2-40B4-BE49-F238E27FC236}">
                            <a16:creationId xmlns:a16="http://schemas.microsoft.com/office/drawing/2014/main" id="{3EF316A4-B26C-2EDB-B003-294FC9DB2A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5" name="直線コネクタ 14934">
                        <a:extLst>
                          <a:ext uri="{FF2B5EF4-FFF2-40B4-BE49-F238E27FC236}">
                            <a16:creationId xmlns:a16="http://schemas.microsoft.com/office/drawing/2014/main" id="{8E00DF88-F222-6DA6-BB75-EE46B339051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6" name="直線コネクタ 14935">
                        <a:extLst>
                          <a:ext uri="{FF2B5EF4-FFF2-40B4-BE49-F238E27FC236}">
                            <a16:creationId xmlns:a16="http://schemas.microsoft.com/office/drawing/2014/main" id="{42B86A20-D2AA-1C1D-EDC4-770FC24466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7" name="直線コネクタ 14936">
                        <a:extLst>
                          <a:ext uri="{FF2B5EF4-FFF2-40B4-BE49-F238E27FC236}">
                            <a16:creationId xmlns:a16="http://schemas.microsoft.com/office/drawing/2014/main" id="{DE206241-6154-433A-2006-124DE270F4A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8" name="直線コネクタ 14937">
                        <a:extLst>
                          <a:ext uri="{FF2B5EF4-FFF2-40B4-BE49-F238E27FC236}">
                            <a16:creationId xmlns:a16="http://schemas.microsoft.com/office/drawing/2014/main" id="{2F095EB4-26AD-02EE-61F4-7D43C24DA1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39" name="直線コネクタ 14938">
                        <a:extLst>
                          <a:ext uri="{FF2B5EF4-FFF2-40B4-BE49-F238E27FC236}">
                            <a16:creationId xmlns:a16="http://schemas.microsoft.com/office/drawing/2014/main" id="{86215168-AEC8-2BC7-C10C-22676FB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0" name="直線コネクタ 14939">
                        <a:extLst>
                          <a:ext uri="{FF2B5EF4-FFF2-40B4-BE49-F238E27FC236}">
                            <a16:creationId xmlns:a16="http://schemas.microsoft.com/office/drawing/2014/main" id="{D392050E-1D16-F04B-B63A-77E75685E20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41" name="直線コネクタ 14940">
                        <a:extLst>
                          <a:ext uri="{FF2B5EF4-FFF2-40B4-BE49-F238E27FC236}">
                            <a16:creationId xmlns:a16="http://schemas.microsoft.com/office/drawing/2014/main" id="{23ADEC5B-596A-85B4-3420-90FB5F822D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0" name="グループ化 14819">
                    <a:extLst>
                      <a:ext uri="{FF2B5EF4-FFF2-40B4-BE49-F238E27FC236}">
                        <a16:creationId xmlns:a16="http://schemas.microsoft.com/office/drawing/2014/main" id="{5591DA77-A005-B513-9A18-8009B16191DF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90" name="グループ化 14889">
                      <a:extLst>
                        <a:ext uri="{FF2B5EF4-FFF2-40B4-BE49-F238E27FC236}">
                          <a16:creationId xmlns:a16="http://schemas.microsoft.com/office/drawing/2014/main" id="{4A65D628-5E9C-01C3-B15A-BCE968DD941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908" name="直線コネクタ 14907">
                        <a:extLst>
                          <a:ext uri="{FF2B5EF4-FFF2-40B4-BE49-F238E27FC236}">
                            <a16:creationId xmlns:a16="http://schemas.microsoft.com/office/drawing/2014/main" id="{8EC96831-693D-AE4F-EFC3-796BD843CE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9" name="直線コネクタ 14908">
                        <a:extLst>
                          <a:ext uri="{FF2B5EF4-FFF2-40B4-BE49-F238E27FC236}">
                            <a16:creationId xmlns:a16="http://schemas.microsoft.com/office/drawing/2014/main" id="{391398FC-1020-526F-754E-B97D94D578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0" name="直線コネクタ 14909">
                        <a:extLst>
                          <a:ext uri="{FF2B5EF4-FFF2-40B4-BE49-F238E27FC236}">
                            <a16:creationId xmlns:a16="http://schemas.microsoft.com/office/drawing/2014/main" id="{8BBBF47F-AC67-167A-FDA8-C0CE1DD7B9F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1" name="直線コネクタ 14910">
                        <a:extLst>
                          <a:ext uri="{FF2B5EF4-FFF2-40B4-BE49-F238E27FC236}">
                            <a16:creationId xmlns:a16="http://schemas.microsoft.com/office/drawing/2014/main" id="{B48B291C-A0E0-01B3-FCCE-8400AD5C066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2" name="直線コネクタ 14911">
                        <a:extLst>
                          <a:ext uri="{FF2B5EF4-FFF2-40B4-BE49-F238E27FC236}">
                            <a16:creationId xmlns:a16="http://schemas.microsoft.com/office/drawing/2014/main" id="{1873B47A-650F-D2E5-8687-D790CF0778A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3" name="直線コネクタ 14912">
                        <a:extLst>
                          <a:ext uri="{FF2B5EF4-FFF2-40B4-BE49-F238E27FC236}">
                            <a16:creationId xmlns:a16="http://schemas.microsoft.com/office/drawing/2014/main" id="{5AC24D84-868D-1161-6676-7A43387CBCB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4" name="直線コネクタ 14913">
                        <a:extLst>
                          <a:ext uri="{FF2B5EF4-FFF2-40B4-BE49-F238E27FC236}">
                            <a16:creationId xmlns:a16="http://schemas.microsoft.com/office/drawing/2014/main" id="{0AF2FDDF-E7D3-0178-37C9-1F09D4F680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5" name="直線コネクタ 14914">
                        <a:extLst>
                          <a:ext uri="{FF2B5EF4-FFF2-40B4-BE49-F238E27FC236}">
                            <a16:creationId xmlns:a16="http://schemas.microsoft.com/office/drawing/2014/main" id="{FAA32B24-1BD5-ABBC-4B58-9E7B03D17D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6" name="直線コネクタ 14915">
                        <a:extLst>
                          <a:ext uri="{FF2B5EF4-FFF2-40B4-BE49-F238E27FC236}">
                            <a16:creationId xmlns:a16="http://schemas.microsoft.com/office/drawing/2014/main" id="{B56BC2A5-2DFF-8D80-6197-BF88EB545B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7" name="直線コネクタ 14916">
                        <a:extLst>
                          <a:ext uri="{FF2B5EF4-FFF2-40B4-BE49-F238E27FC236}">
                            <a16:creationId xmlns:a16="http://schemas.microsoft.com/office/drawing/2014/main" id="{AFB58349-7A25-CB2A-26F8-FF849B22D0D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8" name="直線コネクタ 14917">
                        <a:extLst>
                          <a:ext uri="{FF2B5EF4-FFF2-40B4-BE49-F238E27FC236}">
                            <a16:creationId xmlns:a16="http://schemas.microsoft.com/office/drawing/2014/main" id="{B9C331DF-4731-49A3-7BFB-B18B26651C3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19" name="直線コネクタ 14918">
                        <a:extLst>
                          <a:ext uri="{FF2B5EF4-FFF2-40B4-BE49-F238E27FC236}">
                            <a16:creationId xmlns:a16="http://schemas.microsoft.com/office/drawing/2014/main" id="{B609C070-AC17-3A2F-EC48-1BCD69461D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0" name="直線コネクタ 14919">
                        <a:extLst>
                          <a:ext uri="{FF2B5EF4-FFF2-40B4-BE49-F238E27FC236}">
                            <a16:creationId xmlns:a16="http://schemas.microsoft.com/office/drawing/2014/main" id="{ED75168E-C197-8AE0-61CE-3298B4CAA8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1" name="直線コネクタ 14920">
                        <a:extLst>
                          <a:ext uri="{FF2B5EF4-FFF2-40B4-BE49-F238E27FC236}">
                            <a16:creationId xmlns:a16="http://schemas.microsoft.com/office/drawing/2014/main" id="{0164F4F3-9923-61D6-3434-89FE7241C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2" name="直線コネクタ 14921">
                        <a:extLst>
                          <a:ext uri="{FF2B5EF4-FFF2-40B4-BE49-F238E27FC236}">
                            <a16:creationId xmlns:a16="http://schemas.microsoft.com/office/drawing/2014/main" id="{83239DE1-3C86-D84C-195A-5C01F08B35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23" name="直線コネクタ 14922">
                        <a:extLst>
                          <a:ext uri="{FF2B5EF4-FFF2-40B4-BE49-F238E27FC236}">
                            <a16:creationId xmlns:a16="http://schemas.microsoft.com/office/drawing/2014/main" id="{27ED5492-862E-C6AE-EC19-A90BB028D3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91" name="グループ化 14890">
                      <a:extLst>
                        <a:ext uri="{FF2B5EF4-FFF2-40B4-BE49-F238E27FC236}">
                          <a16:creationId xmlns:a16="http://schemas.microsoft.com/office/drawing/2014/main" id="{8D313266-E0EC-AEE6-1F37-BED74404985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92" name="直線コネクタ 14891">
                        <a:extLst>
                          <a:ext uri="{FF2B5EF4-FFF2-40B4-BE49-F238E27FC236}">
                            <a16:creationId xmlns:a16="http://schemas.microsoft.com/office/drawing/2014/main" id="{6FA4FD63-3B20-67E9-E415-78677D7DF1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3" name="直線コネクタ 14892">
                        <a:extLst>
                          <a:ext uri="{FF2B5EF4-FFF2-40B4-BE49-F238E27FC236}">
                            <a16:creationId xmlns:a16="http://schemas.microsoft.com/office/drawing/2014/main" id="{D79907B6-FAF2-2200-21B4-A8CC6E81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4" name="直線コネクタ 14893">
                        <a:extLst>
                          <a:ext uri="{FF2B5EF4-FFF2-40B4-BE49-F238E27FC236}">
                            <a16:creationId xmlns:a16="http://schemas.microsoft.com/office/drawing/2014/main" id="{10842BBC-4D36-24B1-C127-4EEB4EE6BE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5" name="直線コネクタ 14894">
                        <a:extLst>
                          <a:ext uri="{FF2B5EF4-FFF2-40B4-BE49-F238E27FC236}">
                            <a16:creationId xmlns:a16="http://schemas.microsoft.com/office/drawing/2014/main" id="{D69D9DEE-14DA-F226-DE49-6709E43279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6" name="直線コネクタ 14895">
                        <a:extLst>
                          <a:ext uri="{FF2B5EF4-FFF2-40B4-BE49-F238E27FC236}">
                            <a16:creationId xmlns:a16="http://schemas.microsoft.com/office/drawing/2014/main" id="{2AE78614-6620-F78E-B718-470ADEC7DC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7" name="直線コネクタ 14896">
                        <a:extLst>
                          <a:ext uri="{FF2B5EF4-FFF2-40B4-BE49-F238E27FC236}">
                            <a16:creationId xmlns:a16="http://schemas.microsoft.com/office/drawing/2014/main" id="{ED8DBFB1-BF26-490E-C723-6734241AFC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8" name="直線コネクタ 14897">
                        <a:extLst>
                          <a:ext uri="{FF2B5EF4-FFF2-40B4-BE49-F238E27FC236}">
                            <a16:creationId xmlns:a16="http://schemas.microsoft.com/office/drawing/2014/main" id="{719419D2-5517-4B70-62E8-D8B40450D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99" name="直線コネクタ 14898">
                        <a:extLst>
                          <a:ext uri="{FF2B5EF4-FFF2-40B4-BE49-F238E27FC236}">
                            <a16:creationId xmlns:a16="http://schemas.microsoft.com/office/drawing/2014/main" id="{00AEC291-0AE7-3658-C6F7-AB134E5752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0" name="直線コネクタ 14899">
                        <a:extLst>
                          <a:ext uri="{FF2B5EF4-FFF2-40B4-BE49-F238E27FC236}">
                            <a16:creationId xmlns:a16="http://schemas.microsoft.com/office/drawing/2014/main" id="{6D068E5B-44CA-704E-1F20-1FA2808BFA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1" name="直線コネクタ 14900">
                        <a:extLst>
                          <a:ext uri="{FF2B5EF4-FFF2-40B4-BE49-F238E27FC236}">
                            <a16:creationId xmlns:a16="http://schemas.microsoft.com/office/drawing/2014/main" id="{D3A1CE07-89AA-B807-3890-218CF4BE6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2" name="直線コネクタ 14901">
                        <a:extLst>
                          <a:ext uri="{FF2B5EF4-FFF2-40B4-BE49-F238E27FC236}">
                            <a16:creationId xmlns:a16="http://schemas.microsoft.com/office/drawing/2014/main" id="{5FC4991C-B123-0405-B78A-82F5F6187BF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3" name="直線コネクタ 14902">
                        <a:extLst>
                          <a:ext uri="{FF2B5EF4-FFF2-40B4-BE49-F238E27FC236}">
                            <a16:creationId xmlns:a16="http://schemas.microsoft.com/office/drawing/2014/main" id="{862EEE67-1510-1BB6-4F49-E97E4E185B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4" name="直線コネクタ 14903">
                        <a:extLst>
                          <a:ext uri="{FF2B5EF4-FFF2-40B4-BE49-F238E27FC236}">
                            <a16:creationId xmlns:a16="http://schemas.microsoft.com/office/drawing/2014/main" id="{873F702F-D73A-47D2-3B86-BE5474417D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5" name="直線コネクタ 14904">
                        <a:extLst>
                          <a:ext uri="{FF2B5EF4-FFF2-40B4-BE49-F238E27FC236}">
                            <a16:creationId xmlns:a16="http://schemas.microsoft.com/office/drawing/2014/main" id="{91B75742-278D-0529-C186-CAE4713A53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6" name="直線コネクタ 14905">
                        <a:extLst>
                          <a:ext uri="{FF2B5EF4-FFF2-40B4-BE49-F238E27FC236}">
                            <a16:creationId xmlns:a16="http://schemas.microsoft.com/office/drawing/2014/main" id="{9BD1F0B6-6A0F-6D06-C371-8D43C0563D0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907" name="直線コネクタ 14906">
                        <a:extLst>
                          <a:ext uri="{FF2B5EF4-FFF2-40B4-BE49-F238E27FC236}">
                            <a16:creationId xmlns:a16="http://schemas.microsoft.com/office/drawing/2014/main" id="{C8895208-DF03-414F-B29A-60D5256805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1" name="グループ化 14820">
                    <a:extLst>
                      <a:ext uri="{FF2B5EF4-FFF2-40B4-BE49-F238E27FC236}">
                        <a16:creationId xmlns:a16="http://schemas.microsoft.com/office/drawing/2014/main" id="{F0E49FA5-7B99-D231-F8B9-2AFF7AA5B32E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856" name="グループ化 14855">
                      <a:extLst>
                        <a:ext uri="{FF2B5EF4-FFF2-40B4-BE49-F238E27FC236}">
                          <a16:creationId xmlns:a16="http://schemas.microsoft.com/office/drawing/2014/main" id="{325FAF81-587D-19A9-9B54-848C4F43CA2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74" name="直線コネクタ 14873">
                        <a:extLst>
                          <a:ext uri="{FF2B5EF4-FFF2-40B4-BE49-F238E27FC236}">
                            <a16:creationId xmlns:a16="http://schemas.microsoft.com/office/drawing/2014/main" id="{87F51821-5427-AD67-161A-3BB1671FD5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5" name="直線コネクタ 14874">
                        <a:extLst>
                          <a:ext uri="{FF2B5EF4-FFF2-40B4-BE49-F238E27FC236}">
                            <a16:creationId xmlns:a16="http://schemas.microsoft.com/office/drawing/2014/main" id="{4197B1DD-CF4F-1D01-90DA-3E894470A9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6" name="直線コネクタ 14875">
                        <a:extLst>
                          <a:ext uri="{FF2B5EF4-FFF2-40B4-BE49-F238E27FC236}">
                            <a16:creationId xmlns:a16="http://schemas.microsoft.com/office/drawing/2014/main" id="{06078180-148D-77D2-75FD-39A4373BAED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7" name="直線コネクタ 14876">
                        <a:extLst>
                          <a:ext uri="{FF2B5EF4-FFF2-40B4-BE49-F238E27FC236}">
                            <a16:creationId xmlns:a16="http://schemas.microsoft.com/office/drawing/2014/main" id="{65A09123-2987-CD67-D735-40DC06FB25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8" name="直線コネクタ 14877">
                        <a:extLst>
                          <a:ext uri="{FF2B5EF4-FFF2-40B4-BE49-F238E27FC236}">
                            <a16:creationId xmlns:a16="http://schemas.microsoft.com/office/drawing/2014/main" id="{E5004CEC-8EC5-E9BD-22CC-14F2016C0A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9" name="直線コネクタ 14878">
                        <a:extLst>
                          <a:ext uri="{FF2B5EF4-FFF2-40B4-BE49-F238E27FC236}">
                            <a16:creationId xmlns:a16="http://schemas.microsoft.com/office/drawing/2014/main" id="{77721A42-E76A-C07A-2C97-7783A8AD682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0" name="直線コネクタ 14879">
                        <a:extLst>
                          <a:ext uri="{FF2B5EF4-FFF2-40B4-BE49-F238E27FC236}">
                            <a16:creationId xmlns:a16="http://schemas.microsoft.com/office/drawing/2014/main" id="{70E02AA9-A2F6-CACF-B879-D9C12A22FE4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1" name="直線コネクタ 14880">
                        <a:extLst>
                          <a:ext uri="{FF2B5EF4-FFF2-40B4-BE49-F238E27FC236}">
                            <a16:creationId xmlns:a16="http://schemas.microsoft.com/office/drawing/2014/main" id="{36E00B11-F505-E743-B464-1B0EB526F5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2" name="直線コネクタ 14881">
                        <a:extLst>
                          <a:ext uri="{FF2B5EF4-FFF2-40B4-BE49-F238E27FC236}">
                            <a16:creationId xmlns:a16="http://schemas.microsoft.com/office/drawing/2014/main" id="{55EC66D8-82DA-848E-A7CD-7F2F909CE0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3" name="直線コネクタ 14882">
                        <a:extLst>
                          <a:ext uri="{FF2B5EF4-FFF2-40B4-BE49-F238E27FC236}">
                            <a16:creationId xmlns:a16="http://schemas.microsoft.com/office/drawing/2014/main" id="{793B940D-325B-BBC3-C9AF-04F13063AD8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4" name="直線コネクタ 14883">
                        <a:extLst>
                          <a:ext uri="{FF2B5EF4-FFF2-40B4-BE49-F238E27FC236}">
                            <a16:creationId xmlns:a16="http://schemas.microsoft.com/office/drawing/2014/main" id="{47162EB4-F39E-C297-C437-012E237E2CB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5" name="直線コネクタ 14884">
                        <a:extLst>
                          <a:ext uri="{FF2B5EF4-FFF2-40B4-BE49-F238E27FC236}">
                            <a16:creationId xmlns:a16="http://schemas.microsoft.com/office/drawing/2014/main" id="{F7659146-2217-A180-3656-540C7766F6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6" name="直線コネクタ 14885">
                        <a:extLst>
                          <a:ext uri="{FF2B5EF4-FFF2-40B4-BE49-F238E27FC236}">
                            <a16:creationId xmlns:a16="http://schemas.microsoft.com/office/drawing/2014/main" id="{21D87B61-A8AC-9D15-DB74-782546EC1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7" name="直線コネクタ 14886">
                        <a:extLst>
                          <a:ext uri="{FF2B5EF4-FFF2-40B4-BE49-F238E27FC236}">
                            <a16:creationId xmlns:a16="http://schemas.microsoft.com/office/drawing/2014/main" id="{E1D618AE-61B9-87F2-916B-871D7655BC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8" name="直線コネクタ 14887">
                        <a:extLst>
                          <a:ext uri="{FF2B5EF4-FFF2-40B4-BE49-F238E27FC236}">
                            <a16:creationId xmlns:a16="http://schemas.microsoft.com/office/drawing/2014/main" id="{E3AC7BD2-1F18-06EA-CF46-10011DDCBD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89" name="直線コネクタ 14888">
                        <a:extLst>
                          <a:ext uri="{FF2B5EF4-FFF2-40B4-BE49-F238E27FC236}">
                            <a16:creationId xmlns:a16="http://schemas.microsoft.com/office/drawing/2014/main" id="{2FF6A9F6-298C-4BEF-2448-12EAAE6D41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857" name="グループ化 14856">
                      <a:extLst>
                        <a:ext uri="{FF2B5EF4-FFF2-40B4-BE49-F238E27FC236}">
                          <a16:creationId xmlns:a16="http://schemas.microsoft.com/office/drawing/2014/main" id="{54764637-3CEF-8338-98E5-CA7A4C4D5F3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858" name="直線コネクタ 14857">
                        <a:extLst>
                          <a:ext uri="{FF2B5EF4-FFF2-40B4-BE49-F238E27FC236}">
                            <a16:creationId xmlns:a16="http://schemas.microsoft.com/office/drawing/2014/main" id="{6A7FFEDE-9DF0-94CF-0E04-0011A0F86C3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59" name="直線コネクタ 14858">
                        <a:extLst>
                          <a:ext uri="{FF2B5EF4-FFF2-40B4-BE49-F238E27FC236}">
                            <a16:creationId xmlns:a16="http://schemas.microsoft.com/office/drawing/2014/main" id="{B629A032-C32B-9657-EC31-44F4AA18005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0" name="直線コネクタ 14859">
                        <a:extLst>
                          <a:ext uri="{FF2B5EF4-FFF2-40B4-BE49-F238E27FC236}">
                            <a16:creationId xmlns:a16="http://schemas.microsoft.com/office/drawing/2014/main" id="{9385559F-52BC-3546-FA21-2CF80C4B0C9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1" name="直線コネクタ 14860">
                        <a:extLst>
                          <a:ext uri="{FF2B5EF4-FFF2-40B4-BE49-F238E27FC236}">
                            <a16:creationId xmlns:a16="http://schemas.microsoft.com/office/drawing/2014/main" id="{4E3BEDAE-A5BA-69AC-AA21-EF615F0BD4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2" name="直線コネクタ 14861">
                        <a:extLst>
                          <a:ext uri="{FF2B5EF4-FFF2-40B4-BE49-F238E27FC236}">
                            <a16:creationId xmlns:a16="http://schemas.microsoft.com/office/drawing/2014/main" id="{4058F01F-0283-755F-FEE1-0C22C687EB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3" name="直線コネクタ 14862">
                        <a:extLst>
                          <a:ext uri="{FF2B5EF4-FFF2-40B4-BE49-F238E27FC236}">
                            <a16:creationId xmlns:a16="http://schemas.microsoft.com/office/drawing/2014/main" id="{0478AB8B-B42A-E665-DC90-065BA36EE0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4" name="直線コネクタ 14863">
                        <a:extLst>
                          <a:ext uri="{FF2B5EF4-FFF2-40B4-BE49-F238E27FC236}">
                            <a16:creationId xmlns:a16="http://schemas.microsoft.com/office/drawing/2014/main" id="{8CBB3046-38DC-6B75-0FE7-26AEBBFA435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5" name="直線コネクタ 14864">
                        <a:extLst>
                          <a:ext uri="{FF2B5EF4-FFF2-40B4-BE49-F238E27FC236}">
                            <a16:creationId xmlns:a16="http://schemas.microsoft.com/office/drawing/2014/main" id="{5D12615D-3341-0D37-BFEB-B77EE0007B5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6" name="直線コネクタ 14865">
                        <a:extLst>
                          <a:ext uri="{FF2B5EF4-FFF2-40B4-BE49-F238E27FC236}">
                            <a16:creationId xmlns:a16="http://schemas.microsoft.com/office/drawing/2014/main" id="{670D2DA8-5909-7998-682F-51F3937D4E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7" name="直線コネクタ 14866">
                        <a:extLst>
                          <a:ext uri="{FF2B5EF4-FFF2-40B4-BE49-F238E27FC236}">
                            <a16:creationId xmlns:a16="http://schemas.microsoft.com/office/drawing/2014/main" id="{4522BC9B-075C-5C6A-7060-15FD98B270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8" name="直線コネクタ 14867">
                        <a:extLst>
                          <a:ext uri="{FF2B5EF4-FFF2-40B4-BE49-F238E27FC236}">
                            <a16:creationId xmlns:a16="http://schemas.microsoft.com/office/drawing/2014/main" id="{E6F5C37A-B0D0-AE8C-47BB-A9FA077947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69" name="直線コネクタ 14868">
                        <a:extLst>
                          <a:ext uri="{FF2B5EF4-FFF2-40B4-BE49-F238E27FC236}">
                            <a16:creationId xmlns:a16="http://schemas.microsoft.com/office/drawing/2014/main" id="{F49A131D-57C0-DE8A-6DDF-B406526C417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0" name="直線コネクタ 14869">
                        <a:extLst>
                          <a:ext uri="{FF2B5EF4-FFF2-40B4-BE49-F238E27FC236}">
                            <a16:creationId xmlns:a16="http://schemas.microsoft.com/office/drawing/2014/main" id="{1169BAF5-BDEA-4118-EE66-D8EDE405A0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1" name="直線コネクタ 14870">
                        <a:extLst>
                          <a:ext uri="{FF2B5EF4-FFF2-40B4-BE49-F238E27FC236}">
                            <a16:creationId xmlns:a16="http://schemas.microsoft.com/office/drawing/2014/main" id="{1B880A2E-3529-D227-239B-915B8AAC46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2" name="直線コネクタ 14871">
                        <a:extLst>
                          <a:ext uri="{FF2B5EF4-FFF2-40B4-BE49-F238E27FC236}">
                            <a16:creationId xmlns:a16="http://schemas.microsoft.com/office/drawing/2014/main" id="{C295535F-A6FE-8C78-995B-54796B8E34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873" name="直線コネクタ 14872">
                        <a:extLst>
                          <a:ext uri="{FF2B5EF4-FFF2-40B4-BE49-F238E27FC236}">
                            <a16:creationId xmlns:a16="http://schemas.microsoft.com/office/drawing/2014/main" id="{381BB149-A0D4-9FAE-23F3-25F91B8683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822" name="グループ化 14821">
                    <a:extLst>
                      <a:ext uri="{FF2B5EF4-FFF2-40B4-BE49-F238E27FC236}">
                        <a16:creationId xmlns:a16="http://schemas.microsoft.com/office/drawing/2014/main" id="{FAF8DEF4-E549-CB18-161F-96446FDC6381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40" name="直線コネクタ 14839">
                      <a:extLst>
                        <a:ext uri="{FF2B5EF4-FFF2-40B4-BE49-F238E27FC236}">
                          <a16:creationId xmlns:a16="http://schemas.microsoft.com/office/drawing/2014/main" id="{9F9DBB9E-5FB2-76AE-55BB-FE9B014FCF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1" name="直線コネクタ 14840">
                      <a:extLst>
                        <a:ext uri="{FF2B5EF4-FFF2-40B4-BE49-F238E27FC236}">
                          <a16:creationId xmlns:a16="http://schemas.microsoft.com/office/drawing/2014/main" id="{5174A696-445A-E2EE-7E1D-496EA0C502C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2" name="直線コネクタ 14841">
                      <a:extLst>
                        <a:ext uri="{FF2B5EF4-FFF2-40B4-BE49-F238E27FC236}">
                          <a16:creationId xmlns:a16="http://schemas.microsoft.com/office/drawing/2014/main" id="{C85BB5D0-7FB1-4C0C-3FA8-746C07A86C2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3" name="直線コネクタ 14842">
                      <a:extLst>
                        <a:ext uri="{FF2B5EF4-FFF2-40B4-BE49-F238E27FC236}">
                          <a16:creationId xmlns:a16="http://schemas.microsoft.com/office/drawing/2014/main" id="{B126724D-23DC-1224-AF04-CBF2E23770F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4" name="直線コネクタ 14843">
                      <a:extLst>
                        <a:ext uri="{FF2B5EF4-FFF2-40B4-BE49-F238E27FC236}">
                          <a16:creationId xmlns:a16="http://schemas.microsoft.com/office/drawing/2014/main" id="{9891ED5C-569C-5434-16CA-DD57C57BBC7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5" name="直線コネクタ 14844">
                      <a:extLst>
                        <a:ext uri="{FF2B5EF4-FFF2-40B4-BE49-F238E27FC236}">
                          <a16:creationId xmlns:a16="http://schemas.microsoft.com/office/drawing/2014/main" id="{A6D4BD72-19CA-2A41-1C29-07817EACFA1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6" name="直線コネクタ 14845">
                      <a:extLst>
                        <a:ext uri="{FF2B5EF4-FFF2-40B4-BE49-F238E27FC236}">
                          <a16:creationId xmlns:a16="http://schemas.microsoft.com/office/drawing/2014/main" id="{5678D272-E803-25EB-5EF8-72F23E6790C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7" name="直線コネクタ 14846">
                      <a:extLst>
                        <a:ext uri="{FF2B5EF4-FFF2-40B4-BE49-F238E27FC236}">
                          <a16:creationId xmlns:a16="http://schemas.microsoft.com/office/drawing/2014/main" id="{72440EF9-0700-B693-428E-E40FD377F52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8" name="直線コネクタ 14847">
                      <a:extLst>
                        <a:ext uri="{FF2B5EF4-FFF2-40B4-BE49-F238E27FC236}">
                          <a16:creationId xmlns:a16="http://schemas.microsoft.com/office/drawing/2014/main" id="{B959D8ED-0F88-B98E-6E2C-760DD36674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49" name="直線コネクタ 14848">
                      <a:extLst>
                        <a:ext uri="{FF2B5EF4-FFF2-40B4-BE49-F238E27FC236}">
                          <a16:creationId xmlns:a16="http://schemas.microsoft.com/office/drawing/2014/main" id="{84F507D7-0F47-53E2-9405-1B42A92620F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0" name="直線コネクタ 14849">
                      <a:extLst>
                        <a:ext uri="{FF2B5EF4-FFF2-40B4-BE49-F238E27FC236}">
                          <a16:creationId xmlns:a16="http://schemas.microsoft.com/office/drawing/2014/main" id="{A865F2FD-3B5B-CC46-74F3-7180D4A0580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1" name="直線コネクタ 14850">
                      <a:extLst>
                        <a:ext uri="{FF2B5EF4-FFF2-40B4-BE49-F238E27FC236}">
                          <a16:creationId xmlns:a16="http://schemas.microsoft.com/office/drawing/2014/main" id="{523A04B9-8CFD-298B-CE0C-B23DA2BD37E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2" name="直線コネクタ 14851">
                      <a:extLst>
                        <a:ext uri="{FF2B5EF4-FFF2-40B4-BE49-F238E27FC236}">
                          <a16:creationId xmlns:a16="http://schemas.microsoft.com/office/drawing/2014/main" id="{2F07A678-1502-E2F3-7918-586C951E748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3" name="直線コネクタ 14852">
                      <a:extLst>
                        <a:ext uri="{FF2B5EF4-FFF2-40B4-BE49-F238E27FC236}">
                          <a16:creationId xmlns:a16="http://schemas.microsoft.com/office/drawing/2014/main" id="{0E838EA5-1ADC-0071-EB5B-62608CEDAFD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4" name="直線コネクタ 14853">
                      <a:extLst>
                        <a:ext uri="{FF2B5EF4-FFF2-40B4-BE49-F238E27FC236}">
                          <a16:creationId xmlns:a16="http://schemas.microsoft.com/office/drawing/2014/main" id="{21F53AD4-B3E8-F76B-CFB8-1FE8BCCA65B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55" name="直線コネクタ 14854">
                      <a:extLst>
                        <a:ext uri="{FF2B5EF4-FFF2-40B4-BE49-F238E27FC236}">
                          <a16:creationId xmlns:a16="http://schemas.microsoft.com/office/drawing/2014/main" id="{5B3293D6-174D-7D9A-D3F3-B9B4DB842B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823" name="グループ化 14822">
                    <a:extLst>
                      <a:ext uri="{FF2B5EF4-FFF2-40B4-BE49-F238E27FC236}">
                        <a16:creationId xmlns:a16="http://schemas.microsoft.com/office/drawing/2014/main" id="{7C1D2015-27AD-FA24-CA58-2AF29A7A9314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824" name="直線コネクタ 14823">
                      <a:extLst>
                        <a:ext uri="{FF2B5EF4-FFF2-40B4-BE49-F238E27FC236}">
                          <a16:creationId xmlns:a16="http://schemas.microsoft.com/office/drawing/2014/main" id="{3A080F5B-57F8-8001-5FF4-C96F0A56B47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5" name="直線コネクタ 14824">
                      <a:extLst>
                        <a:ext uri="{FF2B5EF4-FFF2-40B4-BE49-F238E27FC236}">
                          <a16:creationId xmlns:a16="http://schemas.microsoft.com/office/drawing/2014/main" id="{995C766A-9661-4A2C-E2FC-4531CFB9BBA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6" name="直線コネクタ 14825">
                      <a:extLst>
                        <a:ext uri="{FF2B5EF4-FFF2-40B4-BE49-F238E27FC236}">
                          <a16:creationId xmlns:a16="http://schemas.microsoft.com/office/drawing/2014/main" id="{EFCB4ACC-CA38-5EBD-68CF-77883E6700E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7" name="直線コネクタ 14826">
                      <a:extLst>
                        <a:ext uri="{FF2B5EF4-FFF2-40B4-BE49-F238E27FC236}">
                          <a16:creationId xmlns:a16="http://schemas.microsoft.com/office/drawing/2014/main" id="{FC549A76-6089-09AD-93EE-B4400FB00A9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8" name="直線コネクタ 14827">
                      <a:extLst>
                        <a:ext uri="{FF2B5EF4-FFF2-40B4-BE49-F238E27FC236}">
                          <a16:creationId xmlns:a16="http://schemas.microsoft.com/office/drawing/2014/main" id="{BDB7CBC4-C50B-1625-A8C6-BFD54B3E8F7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29" name="直線コネクタ 14828">
                      <a:extLst>
                        <a:ext uri="{FF2B5EF4-FFF2-40B4-BE49-F238E27FC236}">
                          <a16:creationId xmlns:a16="http://schemas.microsoft.com/office/drawing/2014/main" id="{7DE0ACAE-3616-F730-E002-0DC2B866EF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0" name="直線コネクタ 14829">
                      <a:extLst>
                        <a:ext uri="{FF2B5EF4-FFF2-40B4-BE49-F238E27FC236}">
                          <a16:creationId xmlns:a16="http://schemas.microsoft.com/office/drawing/2014/main" id="{DA9E12F7-4EA6-6CEF-EC59-DBC6C38ADEC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1" name="直線コネクタ 14830">
                      <a:extLst>
                        <a:ext uri="{FF2B5EF4-FFF2-40B4-BE49-F238E27FC236}">
                          <a16:creationId xmlns:a16="http://schemas.microsoft.com/office/drawing/2014/main" id="{CAA8B3FE-B268-7142-6140-0AA0F9E26A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2" name="直線コネクタ 14831">
                      <a:extLst>
                        <a:ext uri="{FF2B5EF4-FFF2-40B4-BE49-F238E27FC236}">
                          <a16:creationId xmlns:a16="http://schemas.microsoft.com/office/drawing/2014/main" id="{523CA6B7-2C7D-BF13-4B4B-515B48AD596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3" name="直線コネクタ 14832">
                      <a:extLst>
                        <a:ext uri="{FF2B5EF4-FFF2-40B4-BE49-F238E27FC236}">
                          <a16:creationId xmlns:a16="http://schemas.microsoft.com/office/drawing/2014/main" id="{58215FF8-AA41-E174-561C-647AD5AB94F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4" name="直線コネクタ 14833">
                      <a:extLst>
                        <a:ext uri="{FF2B5EF4-FFF2-40B4-BE49-F238E27FC236}">
                          <a16:creationId xmlns:a16="http://schemas.microsoft.com/office/drawing/2014/main" id="{2F2596F3-606C-654C-567C-36D83BE14A3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5" name="直線コネクタ 14834">
                      <a:extLst>
                        <a:ext uri="{FF2B5EF4-FFF2-40B4-BE49-F238E27FC236}">
                          <a16:creationId xmlns:a16="http://schemas.microsoft.com/office/drawing/2014/main" id="{33B5F408-58B6-D7BC-8EF5-F0232723998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6" name="直線コネクタ 14835">
                      <a:extLst>
                        <a:ext uri="{FF2B5EF4-FFF2-40B4-BE49-F238E27FC236}">
                          <a16:creationId xmlns:a16="http://schemas.microsoft.com/office/drawing/2014/main" id="{9CA455E6-488C-94C2-1781-55D9A9B3A73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7" name="直線コネクタ 14836">
                      <a:extLst>
                        <a:ext uri="{FF2B5EF4-FFF2-40B4-BE49-F238E27FC236}">
                          <a16:creationId xmlns:a16="http://schemas.microsoft.com/office/drawing/2014/main" id="{DD15F88D-B65F-BF92-C7C4-026B290B0A9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8" name="直線コネクタ 14837">
                      <a:extLst>
                        <a:ext uri="{FF2B5EF4-FFF2-40B4-BE49-F238E27FC236}">
                          <a16:creationId xmlns:a16="http://schemas.microsoft.com/office/drawing/2014/main" id="{B446C116-D010-8B9C-81CF-E051523A1B0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839" name="直線コネクタ 14838">
                      <a:extLst>
                        <a:ext uri="{FF2B5EF4-FFF2-40B4-BE49-F238E27FC236}">
                          <a16:creationId xmlns:a16="http://schemas.microsoft.com/office/drawing/2014/main" id="{D3C91A46-8ABB-86C6-BFA3-714BA8C599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4790" name="グループ化 14789">
                  <a:extLst>
                    <a:ext uri="{FF2B5EF4-FFF2-40B4-BE49-F238E27FC236}">
                      <a16:creationId xmlns:a16="http://schemas.microsoft.com/office/drawing/2014/main" id="{3CE75F0F-0B66-8FBA-CC1C-B09BDB4DB64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12" name="直線コネクタ 14811">
                    <a:extLst>
                      <a:ext uri="{FF2B5EF4-FFF2-40B4-BE49-F238E27FC236}">
                        <a16:creationId xmlns:a16="http://schemas.microsoft.com/office/drawing/2014/main" id="{70734817-4A7F-4F71-B583-5B58978216E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3" name="直線コネクタ 14812">
                    <a:extLst>
                      <a:ext uri="{FF2B5EF4-FFF2-40B4-BE49-F238E27FC236}">
                        <a16:creationId xmlns:a16="http://schemas.microsoft.com/office/drawing/2014/main" id="{BFB04B92-28B9-A66F-8E04-1381A2C5B0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4" name="直線コネクタ 14813">
                    <a:extLst>
                      <a:ext uri="{FF2B5EF4-FFF2-40B4-BE49-F238E27FC236}">
                        <a16:creationId xmlns:a16="http://schemas.microsoft.com/office/drawing/2014/main" id="{BC4505EE-CACC-8FD1-C0E3-9D6BBF4CF8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5" name="直線コネクタ 14814">
                    <a:extLst>
                      <a:ext uri="{FF2B5EF4-FFF2-40B4-BE49-F238E27FC236}">
                        <a16:creationId xmlns:a16="http://schemas.microsoft.com/office/drawing/2014/main" id="{019A4AE0-2419-BD7B-536E-0431A12540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6" name="直線コネクタ 14815">
                    <a:extLst>
                      <a:ext uri="{FF2B5EF4-FFF2-40B4-BE49-F238E27FC236}">
                        <a16:creationId xmlns:a16="http://schemas.microsoft.com/office/drawing/2014/main" id="{4F16E3E9-5DC0-E414-579D-A37270E852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7" name="直線コネクタ 14816">
                    <a:extLst>
                      <a:ext uri="{FF2B5EF4-FFF2-40B4-BE49-F238E27FC236}">
                        <a16:creationId xmlns:a16="http://schemas.microsoft.com/office/drawing/2014/main" id="{A08DB694-000A-A4FF-BAAC-0726F0AE60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1" name="グループ化 14790">
                  <a:extLst>
                    <a:ext uri="{FF2B5EF4-FFF2-40B4-BE49-F238E27FC236}">
                      <a16:creationId xmlns:a16="http://schemas.microsoft.com/office/drawing/2014/main" id="{30D470C9-A47F-0BB8-9336-8ED916B5C084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6" name="直線コネクタ 14805">
                    <a:extLst>
                      <a:ext uri="{FF2B5EF4-FFF2-40B4-BE49-F238E27FC236}">
                        <a16:creationId xmlns:a16="http://schemas.microsoft.com/office/drawing/2014/main" id="{73450DF2-A82B-B877-4C41-FBCF4FBE89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7" name="直線コネクタ 14806">
                    <a:extLst>
                      <a:ext uri="{FF2B5EF4-FFF2-40B4-BE49-F238E27FC236}">
                        <a16:creationId xmlns:a16="http://schemas.microsoft.com/office/drawing/2014/main" id="{9E8850E2-04B0-774C-D923-01E852593F9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8" name="直線コネクタ 14807">
                    <a:extLst>
                      <a:ext uri="{FF2B5EF4-FFF2-40B4-BE49-F238E27FC236}">
                        <a16:creationId xmlns:a16="http://schemas.microsoft.com/office/drawing/2014/main" id="{1DDBC86E-AAF9-7BED-C3C9-DFCF80E3525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9" name="直線コネクタ 14808">
                    <a:extLst>
                      <a:ext uri="{FF2B5EF4-FFF2-40B4-BE49-F238E27FC236}">
                        <a16:creationId xmlns:a16="http://schemas.microsoft.com/office/drawing/2014/main" id="{778530F5-C678-FBF6-47BD-2377D68999D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0" name="直線コネクタ 14809">
                    <a:extLst>
                      <a:ext uri="{FF2B5EF4-FFF2-40B4-BE49-F238E27FC236}">
                        <a16:creationId xmlns:a16="http://schemas.microsoft.com/office/drawing/2014/main" id="{F61FC318-985F-8C0C-FD56-B2DF7253EBD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11" name="直線コネクタ 14810">
                    <a:extLst>
                      <a:ext uri="{FF2B5EF4-FFF2-40B4-BE49-F238E27FC236}">
                        <a16:creationId xmlns:a16="http://schemas.microsoft.com/office/drawing/2014/main" id="{5C83217C-9261-BF20-382E-06CDFB90989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2" name="グループ化 14791">
                  <a:extLst>
                    <a:ext uri="{FF2B5EF4-FFF2-40B4-BE49-F238E27FC236}">
                      <a16:creationId xmlns:a16="http://schemas.microsoft.com/office/drawing/2014/main" id="{C1881D02-65F4-23DB-303F-DB72CFD8882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800" name="直線コネクタ 14799">
                    <a:extLst>
                      <a:ext uri="{FF2B5EF4-FFF2-40B4-BE49-F238E27FC236}">
                        <a16:creationId xmlns:a16="http://schemas.microsoft.com/office/drawing/2014/main" id="{0A5B2348-3B71-ED3B-0B85-C282602522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1" name="直線コネクタ 14800">
                    <a:extLst>
                      <a:ext uri="{FF2B5EF4-FFF2-40B4-BE49-F238E27FC236}">
                        <a16:creationId xmlns:a16="http://schemas.microsoft.com/office/drawing/2014/main" id="{8D4DBFBA-9A04-5A7E-8AAC-878D83E7D27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2" name="直線コネクタ 14801">
                    <a:extLst>
                      <a:ext uri="{FF2B5EF4-FFF2-40B4-BE49-F238E27FC236}">
                        <a16:creationId xmlns:a16="http://schemas.microsoft.com/office/drawing/2014/main" id="{FF55A07C-2190-00EE-32A5-29255AE0763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3" name="直線コネクタ 14802">
                    <a:extLst>
                      <a:ext uri="{FF2B5EF4-FFF2-40B4-BE49-F238E27FC236}">
                        <a16:creationId xmlns:a16="http://schemas.microsoft.com/office/drawing/2014/main" id="{0B561F9D-F64D-51E4-339C-B77A218099A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4" name="直線コネクタ 14803">
                    <a:extLst>
                      <a:ext uri="{FF2B5EF4-FFF2-40B4-BE49-F238E27FC236}">
                        <a16:creationId xmlns:a16="http://schemas.microsoft.com/office/drawing/2014/main" id="{124582D6-06B5-0CB5-6F8D-420B2FA996E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805" name="直線コネクタ 14804">
                    <a:extLst>
                      <a:ext uri="{FF2B5EF4-FFF2-40B4-BE49-F238E27FC236}">
                        <a16:creationId xmlns:a16="http://schemas.microsoft.com/office/drawing/2014/main" id="{2823BC28-BCA4-821B-7AE5-181B752B863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793" name="グループ化 14792">
                  <a:extLst>
                    <a:ext uri="{FF2B5EF4-FFF2-40B4-BE49-F238E27FC236}">
                      <a16:creationId xmlns:a16="http://schemas.microsoft.com/office/drawing/2014/main" id="{993DE1F1-59B1-73AE-61A5-552765337BA9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794" name="直線コネクタ 14793">
                    <a:extLst>
                      <a:ext uri="{FF2B5EF4-FFF2-40B4-BE49-F238E27FC236}">
                        <a16:creationId xmlns:a16="http://schemas.microsoft.com/office/drawing/2014/main" id="{78BE506C-F7F6-1405-9E1F-79F210304D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5" name="直線コネクタ 14794">
                    <a:extLst>
                      <a:ext uri="{FF2B5EF4-FFF2-40B4-BE49-F238E27FC236}">
                        <a16:creationId xmlns:a16="http://schemas.microsoft.com/office/drawing/2014/main" id="{28CB7748-F584-4C9D-884F-1E2D2F81365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6" name="直線コネクタ 14795">
                    <a:extLst>
                      <a:ext uri="{FF2B5EF4-FFF2-40B4-BE49-F238E27FC236}">
                        <a16:creationId xmlns:a16="http://schemas.microsoft.com/office/drawing/2014/main" id="{A0324AB8-E55D-E663-7430-A008820F6E6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7" name="直線コネクタ 14796">
                    <a:extLst>
                      <a:ext uri="{FF2B5EF4-FFF2-40B4-BE49-F238E27FC236}">
                        <a16:creationId xmlns:a16="http://schemas.microsoft.com/office/drawing/2014/main" id="{225F2122-2D6C-7A81-204F-894FB90E4E5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8" name="直線コネクタ 14797">
                    <a:extLst>
                      <a:ext uri="{FF2B5EF4-FFF2-40B4-BE49-F238E27FC236}">
                        <a16:creationId xmlns:a16="http://schemas.microsoft.com/office/drawing/2014/main" id="{A88EAF6A-1BFB-B9AF-B107-DA3E4A3F2D0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799" name="直線コネクタ 14798">
                    <a:extLst>
                      <a:ext uri="{FF2B5EF4-FFF2-40B4-BE49-F238E27FC236}">
                        <a16:creationId xmlns:a16="http://schemas.microsoft.com/office/drawing/2014/main" id="{A4022278-FC55-9D7C-18D8-30D955F81E5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7" name="グループ化 6">
                <a:extLst>
                  <a:ext uri="{FF2B5EF4-FFF2-40B4-BE49-F238E27FC236}">
                    <a16:creationId xmlns:a16="http://schemas.microsoft.com/office/drawing/2014/main" id="{AB39125B-C282-80D7-70BC-ECBC81375346}"/>
                  </a:ext>
                </a:extLst>
              </p:cNvPr>
              <p:cNvGrpSpPr/>
              <p:nvPr/>
            </p:nvGrpSpPr>
            <p:grpSpPr>
              <a:xfrm>
                <a:off x="3942278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6795" name="正方形/長方形 6794">
                  <a:extLst>
                    <a:ext uri="{FF2B5EF4-FFF2-40B4-BE49-F238E27FC236}">
                      <a16:creationId xmlns:a16="http://schemas.microsoft.com/office/drawing/2014/main" id="{AB3FC116-5AF8-BD13-C3E5-9960FF0161DA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6796" name="グループ化 6795">
                  <a:extLst>
                    <a:ext uri="{FF2B5EF4-FFF2-40B4-BE49-F238E27FC236}">
                      <a16:creationId xmlns:a16="http://schemas.microsoft.com/office/drawing/2014/main" id="{AD35AB1E-337C-FE65-46BA-768D962E57C8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6842" name="グループ化 6841">
                    <a:extLst>
                      <a:ext uri="{FF2B5EF4-FFF2-40B4-BE49-F238E27FC236}">
                        <a16:creationId xmlns:a16="http://schemas.microsoft.com/office/drawing/2014/main" id="{EB56CF7B-5B7E-139F-A3D7-5EE97DC1F9ED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4770" name="正方形/長方形 14769">
                      <a:extLst>
                        <a:ext uri="{FF2B5EF4-FFF2-40B4-BE49-F238E27FC236}">
                          <a16:creationId xmlns:a16="http://schemas.microsoft.com/office/drawing/2014/main" id="{1659E4E7-B4B5-E2AE-1E0C-CC7D3EEE6F9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1" name="グループ化 14770">
                      <a:extLst>
                        <a:ext uri="{FF2B5EF4-FFF2-40B4-BE49-F238E27FC236}">
                          <a16:creationId xmlns:a16="http://schemas.microsoft.com/office/drawing/2014/main" id="{A4C722DB-FE70-82B0-71BB-60B1918A741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6" name="正方形/長方形 14785">
                        <a:extLst>
                          <a:ext uri="{FF2B5EF4-FFF2-40B4-BE49-F238E27FC236}">
                            <a16:creationId xmlns:a16="http://schemas.microsoft.com/office/drawing/2014/main" id="{790DF39F-24D6-F6EF-1C83-DA07FD093E0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87" name="正方形/長方形 14786">
                        <a:extLst>
                          <a:ext uri="{FF2B5EF4-FFF2-40B4-BE49-F238E27FC236}">
                            <a16:creationId xmlns:a16="http://schemas.microsoft.com/office/drawing/2014/main" id="{64C31274-8911-952C-386F-A96E765A54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4772" name="グループ化 14771">
                      <a:extLst>
                        <a:ext uri="{FF2B5EF4-FFF2-40B4-BE49-F238E27FC236}">
                          <a16:creationId xmlns:a16="http://schemas.microsoft.com/office/drawing/2014/main" id="{E0E2974B-AF03-C6E2-EE1D-A2EE8F870333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4782" name="正方形/長方形 14781">
                        <a:extLst>
                          <a:ext uri="{FF2B5EF4-FFF2-40B4-BE49-F238E27FC236}">
                            <a16:creationId xmlns:a16="http://schemas.microsoft.com/office/drawing/2014/main" id="{D440DF22-B8BF-5F28-31AF-9FC9EFAAB91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4783" name="グループ化 14782">
                        <a:extLst>
                          <a:ext uri="{FF2B5EF4-FFF2-40B4-BE49-F238E27FC236}">
                            <a16:creationId xmlns:a16="http://schemas.microsoft.com/office/drawing/2014/main" id="{E1D2A8DE-EC8B-1650-D48A-36810361A5AE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4784" name="正方形/長方形 14783">
                          <a:extLst>
                            <a:ext uri="{FF2B5EF4-FFF2-40B4-BE49-F238E27FC236}">
                              <a16:creationId xmlns:a16="http://schemas.microsoft.com/office/drawing/2014/main" id="{6D65FA53-25DC-78A6-D278-F2FE1BB2EDE2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4785" name="正方形/長方形 14784">
                          <a:extLst>
                            <a:ext uri="{FF2B5EF4-FFF2-40B4-BE49-F238E27FC236}">
                              <a16:creationId xmlns:a16="http://schemas.microsoft.com/office/drawing/2014/main" id="{7F364F57-1BB7-3E81-600B-238486C7B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4773" name="正方形/長方形 14772">
                      <a:extLst>
                        <a:ext uri="{FF2B5EF4-FFF2-40B4-BE49-F238E27FC236}">
                          <a16:creationId xmlns:a16="http://schemas.microsoft.com/office/drawing/2014/main" id="{B07F9289-1DEF-C06E-0020-C642B1E314B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4" name="グループ化 14773">
                      <a:extLst>
                        <a:ext uri="{FF2B5EF4-FFF2-40B4-BE49-F238E27FC236}">
                          <a16:creationId xmlns:a16="http://schemas.microsoft.com/office/drawing/2014/main" id="{41524D67-A298-2C43-FA43-05AEDDA8EF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80" name="正方形/長方形 14779">
                        <a:extLst>
                          <a:ext uri="{FF2B5EF4-FFF2-40B4-BE49-F238E27FC236}">
                            <a16:creationId xmlns:a16="http://schemas.microsoft.com/office/drawing/2014/main" id="{F3F283B6-90C9-3F59-B766-8A78C260D305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81" name="正方形/長方形 14780">
                        <a:extLst>
                          <a:ext uri="{FF2B5EF4-FFF2-40B4-BE49-F238E27FC236}">
                            <a16:creationId xmlns:a16="http://schemas.microsoft.com/office/drawing/2014/main" id="{4D79FCAD-092C-6F36-28B0-EC2BC197CCF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775" name="正方形/長方形 14774">
                      <a:extLst>
                        <a:ext uri="{FF2B5EF4-FFF2-40B4-BE49-F238E27FC236}">
                          <a16:creationId xmlns:a16="http://schemas.microsoft.com/office/drawing/2014/main" id="{3D3B8A3B-09AB-574B-5DE1-BCC6D1ACE83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4776" name="グループ化 14775">
                      <a:extLst>
                        <a:ext uri="{FF2B5EF4-FFF2-40B4-BE49-F238E27FC236}">
                          <a16:creationId xmlns:a16="http://schemas.microsoft.com/office/drawing/2014/main" id="{CFFF5AB3-575D-FBFB-68A0-3D55BBDF1E3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4778" name="正方形/長方形 14777">
                        <a:extLst>
                          <a:ext uri="{FF2B5EF4-FFF2-40B4-BE49-F238E27FC236}">
                            <a16:creationId xmlns:a16="http://schemas.microsoft.com/office/drawing/2014/main" id="{B2365B02-B2EA-61A6-2454-C34DDDDEA2B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4779" name="正方形/長方形 14778">
                        <a:extLst>
                          <a:ext uri="{FF2B5EF4-FFF2-40B4-BE49-F238E27FC236}">
                            <a16:creationId xmlns:a16="http://schemas.microsoft.com/office/drawing/2014/main" id="{5023F26A-CC9E-C393-73FE-701D44D79C7D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4777" name="正方形/長方形 14776">
                      <a:extLst>
                        <a:ext uri="{FF2B5EF4-FFF2-40B4-BE49-F238E27FC236}">
                          <a16:creationId xmlns:a16="http://schemas.microsoft.com/office/drawing/2014/main" id="{AED10F7C-CA07-A21B-2439-5C0F508C00C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6843" name="グループ化 6842">
                    <a:extLst>
                      <a:ext uri="{FF2B5EF4-FFF2-40B4-BE49-F238E27FC236}">
                        <a16:creationId xmlns:a16="http://schemas.microsoft.com/office/drawing/2014/main" id="{F2C16FFA-E05E-E9B6-74F6-383DEA51A77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736" name="グループ化 14735">
                      <a:extLst>
                        <a:ext uri="{FF2B5EF4-FFF2-40B4-BE49-F238E27FC236}">
                          <a16:creationId xmlns:a16="http://schemas.microsoft.com/office/drawing/2014/main" id="{361BE64A-9490-EE33-B591-9E3C37BAE11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54" name="直線コネクタ 14753">
                        <a:extLst>
                          <a:ext uri="{FF2B5EF4-FFF2-40B4-BE49-F238E27FC236}">
                            <a16:creationId xmlns:a16="http://schemas.microsoft.com/office/drawing/2014/main" id="{D7115E2E-DA14-B069-E471-3F022A784E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5" name="直線コネクタ 14754">
                        <a:extLst>
                          <a:ext uri="{FF2B5EF4-FFF2-40B4-BE49-F238E27FC236}">
                            <a16:creationId xmlns:a16="http://schemas.microsoft.com/office/drawing/2014/main" id="{A9FB907E-BA87-CBD5-98A4-08F731D2FE2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6" name="直線コネクタ 14755">
                        <a:extLst>
                          <a:ext uri="{FF2B5EF4-FFF2-40B4-BE49-F238E27FC236}">
                            <a16:creationId xmlns:a16="http://schemas.microsoft.com/office/drawing/2014/main" id="{CBE604C7-DF56-6649-9418-0DFC2040C8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7" name="直線コネクタ 14756">
                        <a:extLst>
                          <a:ext uri="{FF2B5EF4-FFF2-40B4-BE49-F238E27FC236}">
                            <a16:creationId xmlns:a16="http://schemas.microsoft.com/office/drawing/2014/main" id="{E28DD05A-3E17-E856-BD87-FE3BBF9EF6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8" name="直線コネクタ 14757">
                        <a:extLst>
                          <a:ext uri="{FF2B5EF4-FFF2-40B4-BE49-F238E27FC236}">
                            <a16:creationId xmlns:a16="http://schemas.microsoft.com/office/drawing/2014/main" id="{A3B12A59-7B6E-17C7-2DE5-1F11BE5C799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9" name="直線コネクタ 14758">
                        <a:extLst>
                          <a:ext uri="{FF2B5EF4-FFF2-40B4-BE49-F238E27FC236}">
                            <a16:creationId xmlns:a16="http://schemas.microsoft.com/office/drawing/2014/main" id="{0713AC8E-9207-4E46-C37C-7E6E3CF5D0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0" name="直線コネクタ 14759">
                        <a:extLst>
                          <a:ext uri="{FF2B5EF4-FFF2-40B4-BE49-F238E27FC236}">
                            <a16:creationId xmlns:a16="http://schemas.microsoft.com/office/drawing/2014/main" id="{23CAFEE3-57B4-7153-DE42-8A99B5C178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1" name="直線コネクタ 14760">
                        <a:extLst>
                          <a:ext uri="{FF2B5EF4-FFF2-40B4-BE49-F238E27FC236}">
                            <a16:creationId xmlns:a16="http://schemas.microsoft.com/office/drawing/2014/main" id="{5F253BA1-A08F-30E1-5094-4194F0A1F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2" name="直線コネクタ 14761">
                        <a:extLst>
                          <a:ext uri="{FF2B5EF4-FFF2-40B4-BE49-F238E27FC236}">
                            <a16:creationId xmlns:a16="http://schemas.microsoft.com/office/drawing/2014/main" id="{3CEAE39B-44BF-D6F3-FA0C-A0FA426CC7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3" name="直線コネクタ 14762">
                        <a:extLst>
                          <a:ext uri="{FF2B5EF4-FFF2-40B4-BE49-F238E27FC236}">
                            <a16:creationId xmlns:a16="http://schemas.microsoft.com/office/drawing/2014/main" id="{C9917896-7F3E-86EA-F057-D659CF9FC4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4" name="直線コネクタ 14763">
                        <a:extLst>
                          <a:ext uri="{FF2B5EF4-FFF2-40B4-BE49-F238E27FC236}">
                            <a16:creationId xmlns:a16="http://schemas.microsoft.com/office/drawing/2014/main" id="{E9938896-1E8B-7F97-EF7B-8447C5860F8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5" name="直線コネクタ 14764">
                        <a:extLst>
                          <a:ext uri="{FF2B5EF4-FFF2-40B4-BE49-F238E27FC236}">
                            <a16:creationId xmlns:a16="http://schemas.microsoft.com/office/drawing/2014/main" id="{38ECD127-CE5B-A249-E28C-D73C68F996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6" name="直線コネクタ 14765">
                        <a:extLst>
                          <a:ext uri="{FF2B5EF4-FFF2-40B4-BE49-F238E27FC236}">
                            <a16:creationId xmlns:a16="http://schemas.microsoft.com/office/drawing/2014/main" id="{8205506C-AB99-A0FC-6C73-D1DF7493CA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7" name="直線コネクタ 14766">
                        <a:extLst>
                          <a:ext uri="{FF2B5EF4-FFF2-40B4-BE49-F238E27FC236}">
                            <a16:creationId xmlns:a16="http://schemas.microsoft.com/office/drawing/2014/main" id="{2D20EA17-FCE1-51CC-985B-1C02CAF741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8" name="直線コネクタ 14767">
                        <a:extLst>
                          <a:ext uri="{FF2B5EF4-FFF2-40B4-BE49-F238E27FC236}">
                            <a16:creationId xmlns:a16="http://schemas.microsoft.com/office/drawing/2014/main" id="{CD5ED75E-BA60-DE18-C954-E48BA0EBE09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69" name="直線コネクタ 14768">
                        <a:extLst>
                          <a:ext uri="{FF2B5EF4-FFF2-40B4-BE49-F238E27FC236}">
                            <a16:creationId xmlns:a16="http://schemas.microsoft.com/office/drawing/2014/main" id="{DB95F15A-D6F0-1569-F960-FEC16DDA63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737" name="グループ化 14736">
                      <a:extLst>
                        <a:ext uri="{FF2B5EF4-FFF2-40B4-BE49-F238E27FC236}">
                          <a16:creationId xmlns:a16="http://schemas.microsoft.com/office/drawing/2014/main" id="{9F5EE600-BD44-643D-7EA7-47EEE738556C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38" name="直線コネクタ 14737">
                        <a:extLst>
                          <a:ext uri="{FF2B5EF4-FFF2-40B4-BE49-F238E27FC236}">
                            <a16:creationId xmlns:a16="http://schemas.microsoft.com/office/drawing/2014/main" id="{8D821204-117E-916C-D1DA-7721AF69EC6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9" name="直線コネクタ 14738">
                        <a:extLst>
                          <a:ext uri="{FF2B5EF4-FFF2-40B4-BE49-F238E27FC236}">
                            <a16:creationId xmlns:a16="http://schemas.microsoft.com/office/drawing/2014/main" id="{BE48E915-8064-4C6E-43FA-1355D2B8F8E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0" name="直線コネクタ 14739">
                        <a:extLst>
                          <a:ext uri="{FF2B5EF4-FFF2-40B4-BE49-F238E27FC236}">
                            <a16:creationId xmlns:a16="http://schemas.microsoft.com/office/drawing/2014/main" id="{5A6ED68C-A2A7-1C95-5C75-5B0DD537CA9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1" name="直線コネクタ 14740">
                        <a:extLst>
                          <a:ext uri="{FF2B5EF4-FFF2-40B4-BE49-F238E27FC236}">
                            <a16:creationId xmlns:a16="http://schemas.microsoft.com/office/drawing/2014/main" id="{78D64A62-3BD3-E566-2A7C-9685B0CEBB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2" name="直線コネクタ 14741">
                        <a:extLst>
                          <a:ext uri="{FF2B5EF4-FFF2-40B4-BE49-F238E27FC236}">
                            <a16:creationId xmlns:a16="http://schemas.microsoft.com/office/drawing/2014/main" id="{AFB6E34E-F396-6E95-7E37-30CAFDEC503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3" name="直線コネクタ 14742">
                        <a:extLst>
                          <a:ext uri="{FF2B5EF4-FFF2-40B4-BE49-F238E27FC236}">
                            <a16:creationId xmlns:a16="http://schemas.microsoft.com/office/drawing/2014/main" id="{7C2EDF14-8922-E494-43FA-E862654962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4" name="直線コネクタ 14743">
                        <a:extLst>
                          <a:ext uri="{FF2B5EF4-FFF2-40B4-BE49-F238E27FC236}">
                            <a16:creationId xmlns:a16="http://schemas.microsoft.com/office/drawing/2014/main" id="{B41F7682-508A-7A93-33AC-80010E5B69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5" name="直線コネクタ 14744">
                        <a:extLst>
                          <a:ext uri="{FF2B5EF4-FFF2-40B4-BE49-F238E27FC236}">
                            <a16:creationId xmlns:a16="http://schemas.microsoft.com/office/drawing/2014/main" id="{9900E0CF-6707-3B76-CD0D-F2D261A8BF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6" name="直線コネクタ 14745">
                        <a:extLst>
                          <a:ext uri="{FF2B5EF4-FFF2-40B4-BE49-F238E27FC236}">
                            <a16:creationId xmlns:a16="http://schemas.microsoft.com/office/drawing/2014/main" id="{829FCF2A-772B-4252-13EC-BF9FC6F30D2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7" name="直線コネクタ 14746">
                        <a:extLst>
                          <a:ext uri="{FF2B5EF4-FFF2-40B4-BE49-F238E27FC236}">
                            <a16:creationId xmlns:a16="http://schemas.microsoft.com/office/drawing/2014/main" id="{DE282957-F640-C799-3BA9-EC466D4D47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8" name="直線コネクタ 14747">
                        <a:extLst>
                          <a:ext uri="{FF2B5EF4-FFF2-40B4-BE49-F238E27FC236}">
                            <a16:creationId xmlns:a16="http://schemas.microsoft.com/office/drawing/2014/main" id="{D038FB70-047E-AE60-0E64-571358367F4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49" name="直線コネクタ 14748">
                        <a:extLst>
                          <a:ext uri="{FF2B5EF4-FFF2-40B4-BE49-F238E27FC236}">
                            <a16:creationId xmlns:a16="http://schemas.microsoft.com/office/drawing/2014/main" id="{25925B8A-E692-DFA1-A63B-372952D0EA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0" name="直線コネクタ 14749">
                        <a:extLst>
                          <a:ext uri="{FF2B5EF4-FFF2-40B4-BE49-F238E27FC236}">
                            <a16:creationId xmlns:a16="http://schemas.microsoft.com/office/drawing/2014/main" id="{060BC4FE-A087-73B0-201B-E924274027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1" name="直線コネクタ 14750">
                        <a:extLst>
                          <a:ext uri="{FF2B5EF4-FFF2-40B4-BE49-F238E27FC236}">
                            <a16:creationId xmlns:a16="http://schemas.microsoft.com/office/drawing/2014/main" id="{BD35FA8E-600C-2E19-01E7-3EE2F58E00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2" name="直線コネクタ 14751">
                        <a:extLst>
                          <a:ext uri="{FF2B5EF4-FFF2-40B4-BE49-F238E27FC236}">
                            <a16:creationId xmlns:a16="http://schemas.microsoft.com/office/drawing/2014/main" id="{33378971-B789-4DEF-046A-9B8484809E1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53" name="直線コネクタ 14752">
                        <a:extLst>
                          <a:ext uri="{FF2B5EF4-FFF2-40B4-BE49-F238E27FC236}">
                            <a16:creationId xmlns:a16="http://schemas.microsoft.com/office/drawing/2014/main" id="{96341AE9-66AC-88AA-C668-20D6053E74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4" name="グループ化 6843">
                    <a:extLst>
                      <a:ext uri="{FF2B5EF4-FFF2-40B4-BE49-F238E27FC236}">
                        <a16:creationId xmlns:a16="http://schemas.microsoft.com/office/drawing/2014/main" id="{3E234A3F-BF48-252D-09CB-543DA1E34828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930" name="グループ化 6929">
                      <a:extLst>
                        <a:ext uri="{FF2B5EF4-FFF2-40B4-BE49-F238E27FC236}">
                          <a16:creationId xmlns:a16="http://schemas.microsoft.com/office/drawing/2014/main" id="{39142C55-2588-C23A-CD73-5EF5A3588CD6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720" name="直線コネクタ 14719">
                        <a:extLst>
                          <a:ext uri="{FF2B5EF4-FFF2-40B4-BE49-F238E27FC236}">
                            <a16:creationId xmlns:a16="http://schemas.microsoft.com/office/drawing/2014/main" id="{551FD085-F142-FBB1-7607-54813E96941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1" name="直線コネクタ 14720">
                        <a:extLst>
                          <a:ext uri="{FF2B5EF4-FFF2-40B4-BE49-F238E27FC236}">
                            <a16:creationId xmlns:a16="http://schemas.microsoft.com/office/drawing/2014/main" id="{E0F9458B-6529-BB11-52D8-7780E6646F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2" name="直線コネクタ 14721">
                        <a:extLst>
                          <a:ext uri="{FF2B5EF4-FFF2-40B4-BE49-F238E27FC236}">
                            <a16:creationId xmlns:a16="http://schemas.microsoft.com/office/drawing/2014/main" id="{E8A4F118-3C34-4FD5-A5A9-B085A8C4221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3" name="直線コネクタ 14722">
                        <a:extLst>
                          <a:ext uri="{FF2B5EF4-FFF2-40B4-BE49-F238E27FC236}">
                            <a16:creationId xmlns:a16="http://schemas.microsoft.com/office/drawing/2014/main" id="{FF4B8A56-7166-4052-98F0-25284F8E8B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4" name="直線コネクタ 14723">
                        <a:extLst>
                          <a:ext uri="{FF2B5EF4-FFF2-40B4-BE49-F238E27FC236}">
                            <a16:creationId xmlns:a16="http://schemas.microsoft.com/office/drawing/2014/main" id="{4DB16FB1-8A71-3895-3E46-0B37B50716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5" name="直線コネクタ 14724">
                        <a:extLst>
                          <a:ext uri="{FF2B5EF4-FFF2-40B4-BE49-F238E27FC236}">
                            <a16:creationId xmlns:a16="http://schemas.microsoft.com/office/drawing/2014/main" id="{70878AFC-8EA0-B519-FFDB-F7DF5CBB10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6" name="直線コネクタ 14725">
                        <a:extLst>
                          <a:ext uri="{FF2B5EF4-FFF2-40B4-BE49-F238E27FC236}">
                            <a16:creationId xmlns:a16="http://schemas.microsoft.com/office/drawing/2014/main" id="{C80765CC-CE1B-D203-3644-E26321B83F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7" name="直線コネクタ 14726">
                        <a:extLst>
                          <a:ext uri="{FF2B5EF4-FFF2-40B4-BE49-F238E27FC236}">
                            <a16:creationId xmlns:a16="http://schemas.microsoft.com/office/drawing/2014/main" id="{BF2BBA47-E93C-9E5E-EF46-226CD1F98B0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8" name="直線コネクタ 14727">
                        <a:extLst>
                          <a:ext uri="{FF2B5EF4-FFF2-40B4-BE49-F238E27FC236}">
                            <a16:creationId xmlns:a16="http://schemas.microsoft.com/office/drawing/2014/main" id="{430E2831-74CA-E0A9-3A2F-8050F70930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29" name="直線コネクタ 14728">
                        <a:extLst>
                          <a:ext uri="{FF2B5EF4-FFF2-40B4-BE49-F238E27FC236}">
                            <a16:creationId xmlns:a16="http://schemas.microsoft.com/office/drawing/2014/main" id="{81D31E57-11E7-E218-6F21-77F73BE818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0" name="直線コネクタ 14729">
                        <a:extLst>
                          <a:ext uri="{FF2B5EF4-FFF2-40B4-BE49-F238E27FC236}">
                            <a16:creationId xmlns:a16="http://schemas.microsoft.com/office/drawing/2014/main" id="{9BF37EB2-F522-114D-A822-B0589BD00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1" name="直線コネクタ 14730">
                        <a:extLst>
                          <a:ext uri="{FF2B5EF4-FFF2-40B4-BE49-F238E27FC236}">
                            <a16:creationId xmlns:a16="http://schemas.microsoft.com/office/drawing/2014/main" id="{F6CAEF08-A8A4-8862-A4AE-52AC406DB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2" name="直線コネクタ 14731">
                        <a:extLst>
                          <a:ext uri="{FF2B5EF4-FFF2-40B4-BE49-F238E27FC236}">
                            <a16:creationId xmlns:a16="http://schemas.microsoft.com/office/drawing/2014/main" id="{51E010B4-FBB8-A973-C0A2-815757D0BD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3" name="直線コネクタ 14732">
                        <a:extLst>
                          <a:ext uri="{FF2B5EF4-FFF2-40B4-BE49-F238E27FC236}">
                            <a16:creationId xmlns:a16="http://schemas.microsoft.com/office/drawing/2014/main" id="{BDDCA7ED-AB0B-2B09-9400-C7D5292CE9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4" name="直線コネクタ 14733">
                        <a:extLst>
                          <a:ext uri="{FF2B5EF4-FFF2-40B4-BE49-F238E27FC236}">
                            <a16:creationId xmlns:a16="http://schemas.microsoft.com/office/drawing/2014/main" id="{95303EB5-3B5D-3BD7-E4F7-1A45A98A93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35" name="直線コネクタ 14734">
                        <a:extLst>
                          <a:ext uri="{FF2B5EF4-FFF2-40B4-BE49-F238E27FC236}">
                            <a16:creationId xmlns:a16="http://schemas.microsoft.com/office/drawing/2014/main" id="{B5DCF2EE-7DCC-10ED-AC6B-8A44B5ACC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931" name="グループ化 6930">
                      <a:extLst>
                        <a:ext uri="{FF2B5EF4-FFF2-40B4-BE49-F238E27FC236}">
                          <a16:creationId xmlns:a16="http://schemas.microsoft.com/office/drawing/2014/main" id="{55CD266C-D8BB-B6F1-4191-76A2C8D37A8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32" name="直線コネクタ 6931">
                        <a:extLst>
                          <a:ext uri="{FF2B5EF4-FFF2-40B4-BE49-F238E27FC236}">
                            <a16:creationId xmlns:a16="http://schemas.microsoft.com/office/drawing/2014/main" id="{07004060-217A-B2F4-9BCC-69365F2507D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5" name="直線コネクタ 6934">
                        <a:extLst>
                          <a:ext uri="{FF2B5EF4-FFF2-40B4-BE49-F238E27FC236}">
                            <a16:creationId xmlns:a16="http://schemas.microsoft.com/office/drawing/2014/main" id="{5ED194A5-1492-DE6E-0573-E478D13ED5E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6" name="直線コネクタ 6935">
                        <a:extLst>
                          <a:ext uri="{FF2B5EF4-FFF2-40B4-BE49-F238E27FC236}">
                            <a16:creationId xmlns:a16="http://schemas.microsoft.com/office/drawing/2014/main" id="{A8D86ED4-3ED0-0D11-6136-2017EC9A39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7" name="直線コネクタ 6936">
                        <a:extLst>
                          <a:ext uri="{FF2B5EF4-FFF2-40B4-BE49-F238E27FC236}">
                            <a16:creationId xmlns:a16="http://schemas.microsoft.com/office/drawing/2014/main" id="{2E83F149-48BD-DFC8-A982-08E4390CD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8" name="直線コネクタ 6937">
                        <a:extLst>
                          <a:ext uri="{FF2B5EF4-FFF2-40B4-BE49-F238E27FC236}">
                            <a16:creationId xmlns:a16="http://schemas.microsoft.com/office/drawing/2014/main" id="{F16A999D-8548-6866-5308-0F45A8117FE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39" name="直線コネクタ 6938">
                        <a:extLst>
                          <a:ext uri="{FF2B5EF4-FFF2-40B4-BE49-F238E27FC236}">
                            <a16:creationId xmlns:a16="http://schemas.microsoft.com/office/drawing/2014/main" id="{90DEAAC7-74D2-6E62-CA2A-CB288DBB23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0" name="直線コネクタ 6939">
                        <a:extLst>
                          <a:ext uri="{FF2B5EF4-FFF2-40B4-BE49-F238E27FC236}">
                            <a16:creationId xmlns:a16="http://schemas.microsoft.com/office/drawing/2014/main" id="{0F638D18-55A6-6A6E-8623-15EE4A4946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1" name="直線コネクタ 6940">
                        <a:extLst>
                          <a:ext uri="{FF2B5EF4-FFF2-40B4-BE49-F238E27FC236}">
                            <a16:creationId xmlns:a16="http://schemas.microsoft.com/office/drawing/2014/main" id="{EE800DF3-953E-BBCB-2282-0848D1779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2" name="直線コネクタ 6941">
                        <a:extLst>
                          <a:ext uri="{FF2B5EF4-FFF2-40B4-BE49-F238E27FC236}">
                            <a16:creationId xmlns:a16="http://schemas.microsoft.com/office/drawing/2014/main" id="{68A6ACA1-2450-3C6C-39BD-4FA6C1A1F3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3" name="直線コネクタ 6942">
                        <a:extLst>
                          <a:ext uri="{FF2B5EF4-FFF2-40B4-BE49-F238E27FC236}">
                            <a16:creationId xmlns:a16="http://schemas.microsoft.com/office/drawing/2014/main" id="{6BBFE236-A639-7A4F-5877-B42231F9E35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4" name="直線コネクタ 6943">
                        <a:extLst>
                          <a:ext uri="{FF2B5EF4-FFF2-40B4-BE49-F238E27FC236}">
                            <a16:creationId xmlns:a16="http://schemas.microsoft.com/office/drawing/2014/main" id="{6CA07F7C-A81F-0F45-280F-9991C29B34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5" name="直線コネクタ 6944">
                        <a:extLst>
                          <a:ext uri="{FF2B5EF4-FFF2-40B4-BE49-F238E27FC236}">
                            <a16:creationId xmlns:a16="http://schemas.microsoft.com/office/drawing/2014/main" id="{2C296810-01A2-E00D-B9C3-5AD2D8FD2E0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6" name="直線コネクタ 6945">
                        <a:extLst>
                          <a:ext uri="{FF2B5EF4-FFF2-40B4-BE49-F238E27FC236}">
                            <a16:creationId xmlns:a16="http://schemas.microsoft.com/office/drawing/2014/main" id="{55051F7B-EEAE-7ECA-42FB-0ADEEECBC6C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7" name="直線コネクタ 6946">
                        <a:extLst>
                          <a:ext uri="{FF2B5EF4-FFF2-40B4-BE49-F238E27FC236}">
                            <a16:creationId xmlns:a16="http://schemas.microsoft.com/office/drawing/2014/main" id="{3E1496AF-4F23-716C-2FC5-542EFBFBC29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48" name="直線コネクタ 6947">
                        <a:extLst>
                          <a:ext uri="{FF2B5EF4-FFF2-40B4-BE49-F238E27FC236}">
                            <a16:creationId xmlns:a16="http://schemas.microsoft.com/office/drawing/2014/main" id="{9C889F91-A62C-2D9F-E4B7-ECDCED89F8B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75" name="直線コネクタ 6974">
                        <a:extLst>
                          <a:ext uri="{FF2B5EF4-FFF2-40B4-BE49-F238E27FC236}">
                            <a16:creationId xmlns:a16="http://schemas.microsoft.com/office/drawing/2014/main" id="{E8F7364F-2983-7C7D-F842-3427016D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5" name="グループ化 6844">
                    <a:extLst>
                      <a:ext uri="{FF2B5EF4-FFF2-40B4-BE49-F238E27FC236}">
                        <a16:creationId xmlns:a16="http://schemas.microsoft.com/office/drawing/2014/main" id="{B30466EA-A530-00C7-211E-FAE124288129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1440" name="グループ化 11439">
                      <a:extLst>
                        <a:ext uri="{FF2B5EF4-FFF2-40B4-BE49-F238E27FC236}">
                          <a16:creationId xmlns:a16="http://schemas.microsoft.com/office/drawing/2014/main" id="{9036C589-A15F-F6E1-2D7B-35B710A593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914" name="直線コネクタ 6913">
                        <a:extLst>
                          <a:ext uri="{FF2B5EF4-FFF2-40B4-BE49-F238E27FC236}">
                            <a16:creationId xmlns:a16="http://schemas.microsoft.com/office/drawing/2014/main" id="{E56F0566-AD4D-9CBF-DFB7-09EE721D02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5" name="直線コネクタ 6914">
                        <a:extLst>
                          <a:ext uri="{FF2B5EF4-FFF2-40B4-BE49-F238E27FC236}">
                            <a16:creationId xmlns:a16="http://schemas.microsoft.com/office/drawing/2014/main" id="{9F00A38D-D525-7308-1BDF-F77422454F9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6" name="直線コネクタ 6915">
                        <a:extLst>
                          <a:ext uri="{FF2B5EF4-FFF2-40B4-BE49-F238E27FC236}">
                            <a16:creationId xmlns:a16="http://schemas.microsoft.com/office/drawing/2014/main" id="{2426F5B2-A9DC-4A78-D2D7-399300A9CC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7" name="直線コネクタ 6916">
                        <a:extLst>
                          <a:ext uri="{FF2B5EF4-FFF2-40B4-BE49-F238E27FC236}">
                            <a16:creationId xmlns:a16="http://schemas.microsoft.com/office/drawing/2014/main" id="{67C30036-F878-43B7-B379-C76B1A2EBC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8" name="直線コネクタ 6917">
                        <a:extLst>
                          <a:ext uri="{FF2B5EF4-FFF2-40B4-BE49-F238E27FC236}">
                            <a16:creationId xmlns:a16="http://schemas.microsoft.com/office/drawing/2014/main" id="{D96AF708-3897-DD0B-B458-BE780163AC3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9" name="直線コネクタ 6918">
                        <a:extLst>
                          <a:ext uri="{FF2B5EF4-FFF2-40B4-BE49-F238E27FC236}">
                            <a16:creationId xmlns:a16="http://schemas.microsoft.com/office/drawing/2014/main" id="{32DB2D14-04B7-537D-6101-BCE8B30241E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0" name="直線コネクタ 6919">
                        <a:extLst>
                          <a:ext uri="{FF2B5EF4-FFF2-40B4-BE49-F238E27FC236}">
                            <a16:creationId xmlns:a16="http://schemas.microsoft.com/office/drawing/2014/main" id="{F86B2B1E-9195-512B-5D57-EBF6794A2A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1" name="直線コネクタ 6920">
                        <a:extLst>
                          <a:ext uri="{FF2B5EF4-FFF2-40B4-BE49-F238E27FC236}">
                            <a16:creationId xmlns:a16="http://schemas.microsoft.com/office/drawing/2014/main" id="{018C5E84-E2D8-2A89-F20B-B9C2266B74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2" name="直線コネクタ 6921">
                        <a:extLst>
                          <a:ext uri="{FF2B5EF4-FFF2-40B4-BE49-F238E27FC236}">
                            <a16:creationId xmlns:a16="http://schemas.microsoft.com/office/drawing/2014/main" id="{9EE4A21B-F071-2B75-BB69-3C61CB6A8E4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3" name="直線コネクタ 6922">
                        <a:extLst>
                          <a:ext uri="{FF2B5EF4-FFF2-40B4-BE49-F238E27FC236}">
                            <a16:creationId xmlns:a16="http://schemas.microsoft.com/office/drawing/2014/main" id="{5C06AD01-85FA-EBC1-A7C1-5EAB49D2C3D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4" name="直線コネクタ 6923">
                        <a:extLst>
                          <a:ext uri="{FF2B5EF4-FFF2-40B4-BE49-F238E27FC236}">
                            <a16:creationId xmlns:a16="http://schemas.microsoft.com/office/drawing/2014/main" id="{061B20DE-2407-6E59-9248-FD69ECDF471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5" name="直線コネクタ 6924">
                        <a:extLst>
                          <a:ext uri="{FF2B5EF4-FFF2-40B4-BE49-F238E27FC236}">
                            <a16:creationId xmlns:a16="http://schemas.microsoft.com/office/drawing/2014/main" id="{51529725-177D-BE15-AC43-A650D3DC3F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6" name="直線コネクタ 6925">
                        <a:extLst>
                          <a:ext uri="{FF2B5EF4-FFF2-40B4-BE49-F238E27FC236}">
                            <a16:creationId xmlns:a16="http://schemas.microsoft.com/office/drawing/2014/main" id="{44C0106D-DA59-0E71-1434-3BBCF9BE03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7" name="直線コネクタ 6926">
                        <a:extLst>
                          <a:ext uri="{FF2B5EF4-FFF2-40B4-BE49-F238E27FC236}">
                            <a16:creationId xmlns:a16="http://schemas.microsoft.com/office/drawing/2014/main" id="{A06773F3-13F4-A282-9605-B6CED3D28D3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8" name="直線コネクタ 6927">
                        <a:extLst>
                          <a:ext uri="{FF2B5EF4-FFF2-40B4-BE49-F238E27FC236}">
                            <a16:creationId xmlns:a16="http://schemas.microsoft.com/office/drawing/2014/main" id="{7640D85F-8D7D-9B5C-85EF-CA32E463B4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29" name="直線コネクタ 6928">
                        <a:extLst>
                          <a:ext uri="{FF2B5EF4-FFF2-40B4-BE49-F238E27FC236}">
                            <a16:creationId xmlns:a16="http://schemas.microsoft.com/office/drawing/2014/main" id="{DD3A7184-7830-76A7-1E22-D5D6543298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1441" name="グループ化 11440">
                      <a:extLst>
                        <a:ext uri="{FF2B5EF4-FFF2-40B4-BE49-F238E27FC236}">
                          <a16:creationId xmlns:a16="http://schemas.microsoft.com/office/drawing/2014/main" id="{DEA993B5-4553-5A24-80C2-E8E4C34DD1B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442" name="直線コネクタ 11441">
                        <a:extLst>
                          <a:ext uri="{FF2B5EF4-FFF2-40B4-BE49-F238E27FC236}">
                            <a16:creationId xmlns:a16="http://schemas.microsoft.com/office/drawing/2014/main" id="{8A4B2889-F554-7057-EC72-D1B1C2C4A1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3" name="直線コネクタ 11442">
                        <a:extLst>
                          <a:ext uri="{FF2B5EF4-FFF2-40B4-BE49-F238E27FC236}">
                            <a16:creationId xmlns:a16="http://schemas.microsoft.com/office/drawing/2014/main" id="{14415722-971C-6042-E541-67F76C2B12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4" name="直線コネクタ 11443">
                        <a:extLst>
                          <a:ext uri="{FF2B5EF4-FFF2-40B4-BE49-F238E27FC236}">
                            <a16:creationId xmlns:a16="http://schemas.microsoft.com/office/drawing/2014/main" id="{CD8013AF-61B0-30F5-1963-4F7278B9AD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5" name="直線コネクタ 11444">
                        <a:extLst>
                          <a:ext uri="{FF2B5EF4-FFF2-40B4-BE49-F238E27FC236}">
                            <a16:creationId xmlns:a16="http://schemas.microsoft.com/office/drawing/2014/main" id="{81E14A9C-1ED1-90EB-0420-A4D33DE3AB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6" name="直線コネクタ 11445">
                        <a:extLst>
                          <a:ext uri="{FF2B5EF4-FFF2-40B4-BE49-F238E27FC236}">
                            <a16:creationId xmlns:a16="http://schemas.microsoft.com/office/drawing/2014/main" id="{12ADD757-5B36-891E-FCA3-20D7B2610E7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7" name="直線コネクタ 11446">
                        <a:extLst>
                          <a:ext uri="{FF2B5EF4-FFF2-40B4-BE49-F238E27FC236}">
                            <a16:creationId xmlns:a16="http://schemas.microsoft.com/office/drawing/2014/main" id="{3867C797-0D9C-5761-10A3-26FCACD0FA4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8" name="直線コネクタ 11447">
                        <a:extLst>
                          <a:ext uri="{FF2B5EF4-FFF2-40B4-BE49-F238E27FC236}">
                            <a16:creationId xmlns:a16="http://schemas.microsoft.com/office/drawing/2014/main" id="{81AACC0F-EB6E-CC51-64D2-A4C203300CC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49" name="直線コネクタ 11448">
                        <a:extLst>
                          <a:ext uri="{FF2B5EF4-FFF2-40B4-BE49-F238E27FC236}">
                            <a16:creationId xmlns:a16="http://schemas.microsoft.com/office/drawing/2014/main" id="{4BC26315-DD9C-501C-1584-E6F9BA03C64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0" name="直線コネクタ 11449">
                        <a:extLst>
                          <a:ext uri="{FF2B5EF4-FFF2-40B4-BE49-F238E27FC236}">
                            <a16:creationId xmlns:a16="http://schemas.microsoft.com/office/drawing/2014/main" id="{48C09A7B-11FB-A84D-9C6F-6A0110A601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1" name="直線コネクタ 11450">
                        <a:extLst>
                          <a:ext uri="{FF2B5EF4-FFF2-40B4-BE49-F238E27FC236}">
                            <a16:creationId xmlns:a16="http://schemas.microsoft.com/office/drawing/2014/main" id="{03DCC448-491C-8BF9-8A90-F378E21E1E7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2" name="直線コネクタ 11451">
                        <a:extLst>
                          <a:ext uri="{FF2B5EF4-FFF2-40B4-BE49-F238E27FC236}">
                            <a16:creationId xmlns:a16="http://schemas.microsoft.com/office/drawing/2014/main" id="{773160B0-7CE3-0750-5984-9B0879B99F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3" name="直線コネクタ 11452">
                        <a:extLst>
                          <a:ext uri="{FF2B5EF4-FFF2-40B4-BE49-F238E27FC236}">
                            <a16:creationId xmlns:a16="http://schemas.microsoft.com/office/drawing/2014/main" id="{0B9EA290-F2B7-8304-17C8-2EF05DE8CF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4" name="直線コネクタ 11453">
                        <a:extLst>
                          <a:ext uri="{FF2B5EF4-FFF2-40B4-BE49-F238E27FC236}">
                            <a16:creationId xmlns:a16="http://schemas.microsoft.com/office/drawing/2014/main" id="{7EC50F80-02F8-EDDA-E466-8A6D931217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455" name="直線コネクタ 11454">
                        <a:extLst>
                          <a:ext uri="{FF2B5EF4-FFF2-40B4-BE49-F238E27FC236}">
                            <a16:creationId xmlns:a16="http://schemas.microsoft.com/office/drawing/2014/main" id="{2A02AEA1-2841-B04F-1CF6-C5FE71076B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2" name="直線コネクタ 6911">
                        <a:extLst>
                          <a:ext uri="{FF2B5EF4-FFF2-40B4-BE49-F238E27FC236}">
                            <a16:creationId xmlns:a16="http://schemas.microsoft.com/office/drawing/2014/main" id="{69019DAF-E69E-7C11-1467-E69E721A5B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913" name="直線コネクタ 6912">
                        <a:extLst>
                          <a:ext uri="{FF2B5EF4-FFF2-40B4-BE49-F238E27FC236}">
                            <a16:creationId xmlns:a16="http://schemas.microsoft.com/office/drawing/2014/main" id="{BEB5FC05-FBD7-17DF-3BDF-A694A825AA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6846" name="グループ化 6845">
                    <a:extLst>
                      <a:ext uri="{FF2B5EF4-FFF2-40B4-BE49-F238E27FC236}">
                        <a16:creationId xmlns:a16="http://schemas.microsoft.com/office/drawing/2014/main" id="{ECD90E48-D0DF-4E3B-7E77-9F77BBF665FE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24" name="直線コネクタ 11423">
                      <a:extLst>
                        <a:ext uri="{FF2B5EF4-FFF2-40B4-BE49-F238E27FC236}">
                          <a16:creationId xmlns:a16="http://schemas.microsoft.com/office/drawing/2014/main" id="{B3393641-8CC3-8CAC-24EF-D724E8D6543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5" name="直線コネクタ 11424">
                      <a:extLst>
                        <a:ext uri="{FF2B5EF4-FFF2-40B4-BE49-F238E27FC236}">
                          <a16:creationId xmlns:a16="http://schemas.microsoft.com/office/drawing/2014/main" id="{1E3BBF74-3DD3-E351-803B-99FEE7C6C8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6" name="直線コネクタ 11425">
                      <a:extLst>
                        <a:ext uri="{FF2B5EF4-FFF2-40B4-BE49-F238E27FC236}">
                          <a16:creationId xmlns:a16="http://schemas.microsoft.com/office/drawing/2014/main" id="{16324709-8C39-D0E5-A44B-AAD113D7212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7" name="直線コネクタ 11426">
                      <a:extLst>
                        <a:ext uri="{FF2B5EF4-FFF2-40B4-BE49-F238E27FC236}">
                          <a16:creationId xmlns:a16="http://schemas.microsoft.com/office/drawing/2014/main" id="{2D4D3165-BAB3-4731-A9D9-91CB93FCF86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8" name="直線コネクタ 11427">
                      <a:extLst>
                        <a:ext uri="{FF2B5EF4-FFF2-40B4-BE49-F238E27FC236}">
                          <a16:creationId xmlns:a16="http://schemas.microsoft.com/office/drawing/2014/main" id="{E038C9E8-53EE-F084-DDD5-8BC69A72BAB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9" name="直線コネクタ 11428">
                      <a:extLst>
                        <a:ext uri="{FF2B5EF4-FFF2-40B4-BE49-F238E27FC236}">
                          <a16:creationId xmlns:a16="http://schemas.microsoft.com/office/drawing/2014/main" id="{DDA0FEA7-096D-B192-3574-127414918DA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0" name="直線コネクタ 11429">
                      <a:extLst>
                        <a:ext uri="{FF2B5EF4-FFF2-40B4-BE49-F238E27FC236}">
                          <a16:creationId xmlns:a16="http://schemas.microsoft.com/office/drawing/2014/main" id="{D15642C9-2D37-B2A2-57DF-121D085FBD3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1" name="直線コネクタ 11430">
                      <a:extLst>
                        <a:ext uri="{FF2B5EF4-FFF2-40B4-BE49-F238E27FC236}">
                          <a16:creationId xmlns:a16="http://schemas.microsoft.com/office/drawing/2014/main" id="{DD80147F-5736-0681-D8D3-58023AD75A1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2" name="直線コネクタ 11431">
                      <a:extLst>
                        <a:ext uri="{FF2B5EF4-FFF2-40B4-BE49-F238E27FC236}">
                          <a16:creationId xmlns:a16="http://schemas.microsoft.com/office/drawing/2014/main" id="{43F0AF98-129A-B1D2-F393-0AAE06D7F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3" name="直線コネクタ 11432">
                      <a:extLst>
                        <a:ext uri="{FF2B5EF4-FFF2-40B4-BE49-F238E27FC236}">
                          <a16:creationId xmlns:a16="http://schemas.microsoft.com/office/drawing/2014/main" id="{AB59C96A-A12D-85C9-2FA4-526C830325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4" name="直線コネクタ 11433">
                      <a:extLst>
                        <a:ext uri="{FF2B5EF4-FFF2-40B4-BE49-F238E27FC236}">
                          <a16:creationId xmlns:a16="http://schemas.microsoft.com/office/drawing/2014/main" id="{F86BF243-88A4-C34A-34D8-82D7C6CE98E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5" name="直線コネクタ 11434">
                      <a:extLst>
                        <a:ext uri="{FF2B5EF4-FFF2-40B4-BE49-F238E27FC236}">
                          <a16:creationId xmlns:a16="http://schemas.microsoft.com/office/drawing/2014/main" id="{3538EEF4-39FC-A5D7-D17B-3273E321821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6" name="直線コネクタ 11435">
                      <a:extLst>
                        <a:ext uri="{FF2B5EF4-FFF2-40B4-BE49-F238E27FC236}">
                          <a16:creationId xmlns:a16="http://schemas.microsoft.com/office/drawing/2014/main" id="{F26F9DBE-FF29-04E7-8DC6-6089D8EFF57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7" name="直線コネクタ 11436">
                      <a:extLst>
                        <a:ext uri="{FF2B5EF4-FFF2-40B4-BE49-F238E27FC236}">
                          <a16:creationId xmlns:a16="http://schemas.microsoft.com/office/drawing/2014/main" id="{6C44A7E6-E1C9-91A9-176F-05E7A437306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8" name="直線コネクタ 11437">
                      <a:extLst>
                        <a:ext uri="{FF2B5EF4-FFF2-40B4-BE49-F238E27FC236}">
                          <a16:creationId xmlns:a16="http://schemas.microsoft.com/office/drawing/2014/main" id="{4D2D300B-20A2-8D1D-1CAB-FAEFA7BC95F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39" name="直線コネクタ 11438">
                      <a:extLst>
                        <a:ext uri="{FF2B5EF4-FFF2-40B4-BE49-F238E27FC236}">
                          <a16:creationId xmlns:a16="http://schemas.microsoft.com/office/drawing/2014/main" id="{A024A767-1F03-BB09-5A03-BA2E8D1DCA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6847" name="グループ化 6846">
                    <a:extLst>
                      <a:ext uri="{FF2B5EF4-FFF2-40B4-BE49-F238E27FC236}">
                        <a16:creationId xmlns:a16="http://schemas.microsoft.com/office/drawing/2014/main" id="{153E3951-E705-4E26-B6D9-7043E7EE95CE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1405" name="直線コネクタ 11404">
                      <a:extLst>
                        <a:ext uri="{FF2B5EF4-FFF2-40B4-BE49-F238E27FC236}">
                          <a16:creationId xmlns:a16="http://schemas.microsoft.com/office/drawing/2014/main" id="{57DEBE9E-46D8-581A-64CD-E0CB9BB3D5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09" name="直線コネクタ 11408">
                      <a:extLst>
                        <a:ext uri="{FF2B5EF4-FFF2-40B4-BE49-F238E27FC236}">
                          <a16:creationId xmlns:a16="http://schemas.microsoft.com/office/drawing/2014/main" id="{E93CF98F-692D-F1D4-B8B4-E14540D8F30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0" name="直線コネクタ 11409">
                      <a:extLst>
                        <a:ext uri="{FF2B5EF4-FFF2-40B4-BE49-F238E27FC236}">
                          <a16:creationId xmlns:a16="http://schemas.microsoft.com/office/drawing/2014/main" id="{EAB3F0A0-C4F1-0FDB-131D-9C57D44203D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1" name="直線コネクタ 11410">
                      <a:extLst>
                        <a:ext uri="{FF2B5EF4-FFF2-40B4-BE49-F238E27FC236}">
                          <a16:creationId xmlns:a16="http://schemas.microsoft.com/office/drawing/2014/main" id="{2650938B-F677-09FF-DEF0-D7E4C40D878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2" name="直線コネクタ 11411">
                      <a:extLst>
                        <a:ext uri="{FF2B5EF4-FFF2-40B4-BE49-F238E27FC236}">
                          <a16:creationId xmlns:a16="http://schemas.microsoft.com/office/drawing/2014/main" id="{4353CEBE-32E5-5216-FAC7-980C5CBAC53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3" name="直線コネクタ 11412">
                      <a:extLst>
                        <a:ext uri="{FF2B5EF4-FFF2-40B4-BE49-F238E27FC236}">
                          <a16:creationId xmlns:a16="http://schemas.microsoft.com/office/drawing/2014/main" id="{1DE2A1D4-C095-89DD-16CC-11BD4B77FD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4" name="直線コネクタ 11413">
                      <a:extLst>
                        <a:ext uri="{FF2B5EF4-FFF2-40B4-BE49-F238E27FC236}">
                          <a16:creationId xmlns:a16="http://schemas.microsoft.com/office/drawing/2014/main" id="{8EE0F715-D457-2F88-5E04-999CBB611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5" name="直線コネクタ 11414">
                      <a:extLst>
                        <a:ext uri="{FF2B5EF4-FFF2-40B4-BE49-F238E27FC236}">
                          <a16:creationId xmlns:a16="http://schemas.microsoft.com/office/drawing/2014/main" id="{CBED0AE7-070A-A0DA-2EAF-39687B8B44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6" name="直線コネクタ 11415">
                      <a:extLst>
                        <a:ext uri="{FF2B5EF4-FFF2-40B4-BE49-F238E27FC236}">
                          <a16:creationId xmlns:a16="http://schemas.microsoft.com/office/drawing/2014/main" id="{28A493E8-5269-40F4-29C6-82B99396836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7" name="直線コネクタ 11416">
                      <a:extLst>
                        <a:ext uri="{FF2B5EF4-FFF2-40B4-BE49-F238E27FC236}">
                          <a16:creationId xmlns:a16="http://schemas.microsoft.com/office/drawing/2014/main" id="{7D7F769A-3F20-8FD4-1AF8-0CAD8D805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8" name="直線コネクタ 11417">
                      <a:extLst>
                        <a:ext uri="{FF2B5EF4-FFF2-40B4-BE49-F238E27FC236}">
                          <a16:creationId xmlns:a16="http://schemas.microsoft.com/office/drawing/2014/main" id="{CD6107ED-83C0-B2A6-03A7-30CAA3B2ED2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19" name="直線コネクタ 11418">
                      <a:extLst>
                        <a:ext uri="{FF2B5EF4-FFF2-40B4-BE49-F238E27FC236}">
                          <a16:creationId xmlns:a16="http://schemas.microsoft.com/office/drawing/2014/main" id="{C3958CBE-E06B-ACE3-240E-703187DA9F3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0" name="直線コネクタ 11419">
                      <a:extLst>
                        <a:ext uri="{FF2B5EF4-FFF2-40B4-BE49-F238E27FC236}">
                          <a16:creationId xmlns:a16="http://schemas.microsoft.com/office/drawing/2014/main" id="{B27D2D94-3E94-223E-65A0-6CBD213B4A4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1" name="直線コネクタ 11420">
                      <a:extLst>
                        <a:ext uri="{FF2B5EF4-FFF2-40B4-BE49-F238E27FC236}">
                          <a16:creationId xmlns:a16="http://schemas.microsoft.com/office/drawing/2014/main" id="{2B7DD32F-A693-92B1-5BE2-250198D8F41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2" name="直線コネクタ 11421">
                      <a:extLst>
                        <a:ext uri="{FF2B5EF4-FFF2-40B4-BE49-F238E27FC236}">
                          <a16:creationId xmlns:a16="http://schemas.microsoft.com/office/drawing/2014/main" id="{821443AE-2915-E550-C3A4-D0F2FAC1AC4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1423" name="直線コネクタ 11422">
                      <a:extLst>
                        <a:ext uri="{FF2B5EF4-FFF2-40B4-BE49-F238E27FC236}">
                          <a16:creationId xmlns:a16="http://schemas.microsoft.com/office/drawing/2014/main" id="{9E5F1FA0-7F3D-9660-3272-6C1BF3CFAE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6797" name="グループ化 6796">
                  <a:extLst>
                    <a:ext uri="{FF2B5EF4-FFF2-40B4-BE49-F238E27FC236}">
                      <a16:creationId xmlns:a16="http://schemas.microsoft.com/office/drawing/2014/main" id="{8960A1E1-085A-FFFA-861B-8C6719D7D8F7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6" name="直線コネクタ 6835">
                    <a:extLst>
                      <a:ext uri="{FF2B5EF4-FFF2-40B4-BE49-F238E27FC236}">
                        <a16:creationId xmlns:a16="http://schemas.microsoft.com/office/drawing/2014/main" id="{94334450-0102-957F-61C7-753F722AAE6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7" name="直線コネクタ 6836">
                    <a:extLst>
                      <a:ext uri="{FF2B5EF4-FFF2-40B4-BE49-F238E27FC236}">
                        <a16:creationId xmlns:a16="http://schemas.microsoft.com/office/drawing/2014/main" id="{A0AF9C95-C178-3F88-C829-77DBA80D882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8" name="直線コネクタ 6837">
                    <a:extLst>
                      <a:ext uri="{FF2B5EF4-FFF2-40B4-BE49-F238E27FC236}">
                        <a16:creationId xmlns:a16="http://schemas.microsoft.com/office/drawing/2014/main" id="{534799D1-BD26-9404-560A-6D19900C70C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9" name="直線コネクタ 6838">
                    <a:extLst>
                      <a:ext uri="{FF2B5EF4-FFF2-40B4-BE49-F238E27FC236}">
                        <a16:creationId xmlns:a16="http://schemas.microsoft.com/office/drawing/2014/main" id="{792AFBCC-0A82-3669-5FBB-DD21776FEBA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0" name="直線コネクタ 6839">
                    <a:extLst>
                      <a:ext uri="{FF2B5EF4-FFF2-40B4-BE49-F238E27FC236}">
                        <a16:creationId xmlns:a16="http://schemas.microsoft.com/office/drawing/2014/main" id="{354044E0-35B8-619B-F467-BC4A5D82D8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41" name="直線コネクタ 6840">
                    <a:extLst>
                      <a:ext uri="{FF2B5EF4-FFF2-40B4-BE49-F238E27FC236}">
                        <a16:creationId xmlns:a16="http://schemas.microsoft.com/office/drawing/2014/main" id="{E4DFDB71-DDA8-81CA-C61D-30B1B897D0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5" name="グループ化 6814">
                  <a:extLst>
                    <a:ext uri="{FF2B5EF4-FFF2-40B4-BE49-F238E27FC236}">
                      <a16:creationId xmlns:a16="http://schemas.microsoft.com/office/drawing/2014/main" id="{D6D2A098-ADAF-5199-15EF-E715654E605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30" name="直線コネクタ 6829">
                    <a:extLst>
                      <a:ext uri="{FF2B5EF4-FFF2-40B4-BE49-F238E27FC236}">
                        <a16:creationId xmlns:a16="http://schemas.microsoft.com/office/drawing/2014/main" id="{F9627060-1888-CA0C-DFB1-09D7EB22BC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1" name="直線コネクタ 6830">
                    <a:extLst>
                      <a:ext uri="{FF2B5EF4-FFF2-40B4-BE49-F238E27FC236}">
                        <a16:creationId xmlns:a16="http://schemas.microsoft.com/office/drawing/2014/main" id="{33AC4729-3972-E0D0-4C51-5BAE8349246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2" name="直線コネクタ 6831">
                    <a:extLst>
                      <a:ext uri="{FF2B5EF4-FFF2-40B4-BE49-F238E27FC236}">
                        <a16:creationId xmlns:a16="http://schemas.microsoft.com/office/drawing/2014/main" id="{7A37C6EC-B1B1-6520-F04D-CD4EF0D47A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3" name="直線コネクタ 6832">
                    <a:extLst>
                      <a:ext uri="{FF2B5EF4-FFF2-40B4-BE49-F238E27FC236}">
                        <a16:creationId xmlns:a16="http://schemas.microsoft.com/office/drawing/2014/main" id="{84E6CD17-6EAA-747E-C9E3-723075410E8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4" name="直線コネクタ 6833">
                    <a:extLst>
                      <a:ext uri="{FF2B5EF4-FFF2-40B4-BE49-F238E27FC236}">
                        <a16:creationId xmlns:a16="http://schemas.microsoft.com/office/drawing/2014/main" id="{5BFC21D4-03AC-1231-0AC3-D6D79CC16EC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35" name="直線コネクタ 6834">
                    <a:extLst>
                      <a:ext uri="{FF2B5EF4-FFF2-40B4-BE49-F238E27FC236}">
                        <a16:creationId xmlns:a16="http://schemas.microsoft.com/office/drawing/2014/main" id="{6661B457-2FC6-049E-E9CC-07398CA783F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6" name="グループ化 6815">
                  <a:extLst>
                    <a:ext uri="{FF2B5EF4-FFF2-40B4-BE49-F238E27FC236}">
                      <a16:creationId xmlns:a16="http://schemas.microsoft.com/office/drawing/2014/main" id="{536FB72E-CA3F-68E4-1F73-8AE797582E0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24" name="直線コネクタ 6823">
                    <a:extLst>
                      <a:ext uri="{FF2B5EF4-FFF2-40B4-BE49-F238E27FC236}">
                        <a16:creationId xmlns:a16="http://schemas.microsoft.com/office/drawing/2014/main" id="{672BCF5D-02B3-0271-AC25-51ACF43E64D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5" name="直線コネクタ 6824">
                    <a:extLst>
                      <a:ext uri="{FF2B5EF4-FFF2-40B4-BE49-F238E27FC236}">
                        <a16:creationId xmlns:a16="http://schemas.microsoft.com/office/drawing/2014/main" id="{9ABA2179-0574-2B0F-58C0-9EED89FFFC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6" name="直線コネクタ 6825">
                    <a:extLst>
                      <a:ext uri="{FF2B5EF4-FFF2-40B4-BE49-F238E27FC236}">
                        <a16:creationId xmlns:a16="http://schemas.microsoft.com/office/drawing/2014/main" id="{A5C5837B-F0F0-6D7B-CE6B-4C4C0B48BEF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7" name="直線コネクタ 6826">
                    <a:extLst>
                      <a:ext uri="{FF2B5EF4-FFF2-40B4-BE49-F238E27FC236}">
                        <a16:creationId xmlns:a16="http://schemas.microsoft.com/office/drawing/2014/main" id="{89477368-F6AF-3511-529A-1C8CFFAFF3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8" name="直線コネクタ 6827">
                    <a:extLst>
                      <a:ext uri="{FF2B5EF4-FFF2-40B4-BE49-F238E27FC236}">
                        <a16:creationId xmlns:a16="http://schemas.microsoft.com/office/drawing/2014/main" id="{0A0AC11E-C3E6-835B-4744-DD6CA8FE4A1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9" name="直線コネクタ 6828">
                    <a:extLst>
                      <a:ext uri="{FF2B5EF4-FFF2-40B4-BE49-F238E27FC236}">
                        <a16:creationId xmlns:a16="http://schemas.microsoft.com/office/drawing/2014/main" id="{BF744D57-EF36-84A4-49C4-871A7B41C4D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6817" name="グループ化 6816">
                  <a:extLst>
                    <a:ext uri="{FF2B5EF4-FFF2-40B4-BE49-F238E27FC236}">
                      <a16:creationId xmlns:a16="http://schemas.microsoft.com/office/drawing/2014/main" id="{24E58F07-2B62-5F6E-193F-1BCB9181787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6818" name="直線コネクタ 6817">
                    <a:extLst>
                      <a:ext uri="{FF2B5EF4-FFF2-40B4-BE49-F238E27FC236}">
                        <a16:creationId xmlns:a16="http://schemas.microsoft.com/office/drawing/2014/main" id="{85F6D966-9266-3DDB-437A-5AE9EE29A5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19" name="直線コネクタ 6818">
                    <a:extLst>
                      <a:ext uri="{FF2B5EF4-FFF2-40B4-BE49-F238E27FC236}">
                        <a16:creationId xmlns:a16="http://schemas.microsoft.com/office/drawing/2014/main" id="{AF1186F7-C170-1E09-B2FD-BD9BFA9D941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0" name="直線コネクタ 6819">
                    <a:extLst>
                      <a:ext uri="{FF2B5EF4-FFF2-40B4-BE49-F238E27FC236}">
                        <a16:creationId xmlns:a16="http://schemas.microsoft.com/office/drawing/2014/main" id="{6586AE1A-FB2B-4FA5-DD16-C6AC3AF0CC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1" name="直線コネクタ 6820">
                    <a:extLst>
                      <a:ext uri="{FF2B5EF4-FFF2-40B4-BE49-F238E27FC236}">
                        <a16:creationId xmlns:a16="http://schemas.microsoft.com/office/drawing/2014/main" id="{2BCCE7DA-2344-29AB-F13F-F826722E353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2" name="直線コネクタ 6821">
                    <a:extLst>
                      <a:ext uri="{FF2B5EF4-FFF2-40B4-BE49-F238E27FC236}">
                        <a16:creationId xmlns:a16="http://schemas.microsoft.com/office/drawing/2014/main" id="{50E82CFD-E633-7D74-1622-28005CDBD39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23" name="直線コネクタ 6822">
                    <a:extLst>
                      <a:ext uri="{FF2B5EF4-FFF2-40B4-BE49-F238E27FC236}">
                        <a16:creationId xmlns:a16="http://schemas.microsoft.com/office/drawing/2014/main" id="{4038351B-02CA-2763-7FCA-796450BAEDF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8" name="グループ化 7">
                <a:extLst>
                  <a:ext uri="{FF2B5EF4-FFF2-40B4-BE49-F238E27FC236}">
                    <a16:creationId xmlns:a16="http://schemas.microsoft.com/office/drawing/2014/main" id="{B5AA5681-655F-68A1-A573-4901C5F6AA0D}"/>
                  </a:ext>
                </a:extLst>
              </p:cNvPr>
              <p:cNvGrpSpPr/>
              <p:nvPr/>
            </p:nvGrpSpPr>
            <p:grpSpPr>
              <a:xfrm>
                <a:off x="525681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0BF403C9-1BD1-B534-8604-27BCA244E5DD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366" name="グループ化 1365">
                  <a:extLst>
                    <a:ext uri="{FF2B5EF4-FFF2-40B4-BE49-F238E27FC236}">
                      <a16:creationId xmlns:a16="http://schemas.microsoft.com/office/drawing/2014/main" id="{51974D7B-B2C3-7945-5569-288E48C1BDAE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1408" name="グループ化 1407">
                    <a:extLst>
                      <a:ext uri="{FF2B5EF4-FFF2-40B4-BE49-F238E27FC236}">
                        <a16:creationId xmlns:a16="http://schemas.microsoft.com/office/drawing/2014/main" id="{48721862-61BC-0B30-3ED1-82963FEBEB57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1358" name="正方形/長方形 11357">
                      <a:extLst>
                        <a:ext uri="{FF2B5EF4-FFF2-40B4-BE49-F238E27FC236}">
                          <a16:creationId xmlns:a16="http://schemas.microsoft.com/office/drawing/2014/main" id="{029A7162-18E3-2E4C-F2E3-5C41BDB3314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59" name="グループ化 11358">
                      <a:extLst>
                        <a:ext uri="{FF2B5EF4-FFF2-40B4-BE49-F238E27FC236}">
                          <a16:creationId xmlns:a16="http://schemas.microsoft.com/office/drawing/2014/main" id="{6940419F-C331-D629-509D-F3A5EFA457B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6793" name="正方形/長方形 6792">
                        <a:extLst>
                          <a:ext uri="{FF2B5EF4-FFF2-40B4-BE49-F238E27FC236}">
                            <a16:creationId xmlns:a16="http://schemas.microsoft.com/office/drawing/2014/main" id="{0F8517A6-63E3-FFB5-7190-0C5BBBE78A11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6794" name="正方形/長方形 6793">
                        <a:extLst>
                          <a:ext uri="{FF2B5EF4-FFF2-40B4-BE49-F238E27FC236}">
                            <a16:creationId xmlns:a16="http://schemas.microsoft.com/office/drawing/2014/main" id="{A676357A-7568-2EEF-D0D4-F91A8562F9D6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1360" name="グループ化 11359">
                      <a:extLst>
                        <a:ext uri="{FF2B5EF4-FFF2-40B4-BE49-F238E27FC236}">
                          <a16:creationId xmlns:a16="http://schemas.microsoft.com/office/drawing/2014/main" id="{FECE3E9B-3CF9-6BBA-DB0A-582B608A6EF7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1370" name="正方形/長方形 11369">
                        <a:extLst>
                          <a:ext uri="{FF2B5EF4-FFF2-40B4-BE49-F238E27FC236}">
                            <a16:creationId xmlns:a16="http://schemas.microsoft.com/office/drawing/2014/main" id="{1F51E469-5DEB-6101-268E-65796DBC47B7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1371" name="グループ化 11370">
                        <a:extLst>
                          <a:ext uri="{FF2B5EF4-FFF2-40B4-BE49-F238E27FC236}">
                            <a16:creationId xmlns:a16="http://schemas.microsoft.com/office/drawing/2014/main" id="{083A736E-5F37-D810-2A73-EF286C6FCDD2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1372" name="正方形/長方形 11371">
                          <a:extLst>
                            <a:ext uri="{FF2B5EF4-FFF2-40B4-BE49-F238E27FC236}">
                              <a16:creationId xmlns:a16="http://schemas.microsoft.com/office/drawing/2014/main" id="{128DF9C5-BBAB-F30F-85B8-B862DD86F946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6792" name="正方形/長方形 6791">
                          <a:extLst>
                            <a:ext uri="{FF2B5EF4-FFF2-40B4-BE49-F238E27FC236}">
                              <a16:creationId xmlns:a16="http://schemas.microsoft.com/office/drawing/2014/main" id="{9BD7519F-DCB5-688F-5172-0F1B97E98FCC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1361" name="正方形/長方形 11360">
                      <a:extLst>
                        <a:ext uri="{FF2B5EF4-FFF2-40B4-BE49-F238E27FC236}">
                          <a16:creationId xmlns:a16="http://schemas.microsoft.com/office/drawing/2014/main" id="{6AADF129-0F4C-50D0-0739-CC63FE66B711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62" name="グループ化 11361">
                      <a:extLst>
                        <a:ext uri="{FF2B5EF4-FFF2-40B4-BE49-F238E27FC236}">
                          <a16:creationId xmlns:a16="http://schemas.microsoft.com/office/drawing/2014/main" id="{4D64CDC5-BF0D-41DB-92B4-D0CCA98E7D2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8" name="正方形/長方形 11367">
                        <a:extLst>
                          <a:ext uri="{FF2B5EF4-FFF2-40B4-BE49-F238E27FC236}">
                            <a16:creationId xmlns:a16="http://schemas.microsoft.com/office/drawing/2014/main" id="{B7B6A6E6-6E1C-C3A4-5ED2-FE44F9943EF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1369" name="正方形/長方形 11368">
                        <a:extLst>
                          <a:ext uri="{FF2B5EF4-FFF2-40B4-BE49-F238E27FC236}">
                            <a16:creationId xmlns:a16="http://schemas.microsoft.com/office/drawing/2014/main" id="{D45F27FD-1826-EA4C-9C86-D48AF529D049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1363" name="正方形/長方形 11362">
                      <a:extLst>
                        <a:ext uri="{FF2B5EF4-FFF2-40B4-BE49-F238E27FC236}">
                          <a16:creationId xmlns:a16="http://schemas.microsoft.com/office/drawing/2014/main" id="{9716DE4A-7100-864A-A8BB-7B3D57C69ED0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1364" name="グループ化 11363">
                      <a:extLst>
                        <a:ext uri="{FF2B5EF4-FFF2-40B4-BE49-F238E27FC236}">
                          <a16:creationId xmlns:a16="http://schemas.microsoft.com/office/drawing/2014/main" id="{596EA072-2925-58BD-7CBC-12104F57D40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1366" name="正方形/長方形 11365">
                        <a:extLst>
                          <a:ext uri="{FF2B5EF4-FFF2-40B4-BE49-F238E27FC236}">
                            <a16:creationId xmlns:a16="http://schemas.microsoft.com/office/drawing/2014/main" id="{2E021B65-9ACB-EE4A-F51E-8355DC7C70B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1367" name="正方形/長方形 11366">
                        <a:extLst>
                          <a:ext uri="{FF2B5EF4-FFF2-40B4-BE49-F238E27FC236}">
                            <a16:creationId xmlns:a16="http://schemas.microsoft.com/office/drawing/2014/main" id="{0E3F05B9-0FDD-7AE3-38D1-A54D4A081AF2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1365" name="正方形/長方形 11364">
                      <a:extLst>
                        <a:ext uri="{FF2B5EF4-FFF2-40B4-BE49-F238E27FC236}">
                          <a16:creationId xmlns:a16="http://schemas.microsoft.com/office/drawing/2014/main" id="{2C0B2CC9-3C48-0ABE-34DE-9E5085844D1D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1409" name="グループ化 1408">
                    <a:extLst>
                      <a:ext uri="{FF2B5EF4-FFF2-40B4-BE49-F238E27FC236}">
                        <a16:creationId xmlns:a16="http://schemas.microsoft.com/office/drawing/2014/main" id="{F82EC893-E116-3AFD-FBE7-402697BF484B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770" name="グループ化 6769">
                      <a:extLst>
                        <a:ext uri="{FF2B5EF4-FFF2-40B4-BE49-F238E27FC236}">
                          <a16:creationId xmlns:a16="http://schemas.microsoft.com/office/drawing/2014/main" id="{01D18157-6B39-8967-FD7C-E887217F2A6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1342" name="直線コネクタ 11341">
                        <a:extLst>
                          <a:ext uri="{FF2B5EF4-FFF2-40B4-BE49-F238E27FC236}">
                            <a16:creationId xmlns:a16="http://schemas.microsoft.com/office/drawing/2014/main" id="{62A748B4-89D3-57C3-CB44-ACD58F5CA1B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3" name="直線コネクタ 11342">
                        <a:extLst>
                          <a:ext uri="{FF2B5EF4-FFF2-40B4-BE49-F238E27FC236}">
                            <a16:creationId xmlns:a16="http://schemas.microsoft.com/office/drawing/2014/main" id="{7709C177-4A0B-B627-A0D9-5975890369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4" name="直線コネクタ 11343">
                        <a:extLst>
                          <a:ext uri="{FF2B5EF4-FFF2-40B4-BE49-F238E27FC236}">
                            <a16:creationId xmlns:a16="http://schemas.microsoft.com/office/drawing/2014/main" id="{094D5DE5-BF39-47DD-C184-6A3028FE32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5" name="直線コネクタ 11344">
                        <a:extLst>
                          <a:ext uri="{FF2B5EF4-FFF2-40B4-BE49-F238E27FC236}">
                            <a16:creationId xmlns:a16="http://schemas.microsoft.com/office/drawing/2014/main" id="{B944DAC0-C61B-045F-DE49-400FB758A2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6" name="直線コネクタ 11345">
                        <a:extLst>
                          <a:ext uri="{FF2B5EF4-FFF2-40B4-BE49-F238E27FC236}">
                            <a16:creationId xmlns:a16="http://schemas.microsoft.com/office/drawing/2014/main" id="{64831FF7-23C2-2008-E0A1-54E51A9399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7" name="直線コネクタ 11346">
                        <a:extLst>
                          <a:ext uri="{FF2B5EF4-FFF2-40B4-BE49-F238E27FC236}">
                            <a16:creationId xmlns:a16="http://schemas.microsoft.com/office/drawing/2014/main" id="{3C7E263A-CA55-D11C-43AF-EC86629516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8" name="直線コネクタ 11347">
                        <a:extLst>
                          <a:ext uri="{FF2B5EF4-FFF2-40B4-BE49-F238E27FC236}">
                            <a16:creationId xmlns:a16="http://schemas.microsoft.com/office/drawing/2014/main" id="{60CA18F9-CFEE-82BF-C981-87FF635E2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9" name="直線コネクタ 11348">
                        <a:extLst>
                          <a:ext uri="{FF2B5EF4-FFF2-40B4-BE49-F238E27FC236}">
                            <a16:creationId xmlns:a16="http://schemas.microsoft.com/office/drawing/2014/main" id="{D81E932D-AAB6-D787-92F7-33190AE7D3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0" name="直線コネクタ 11349">
                        <a:extLst>
                          <a:ext uri="{FF2B5EF4-FFF2-40B4-BE49-F238E27FC236}">
                            <a16:creationId xmlns:a16="http://schemas.microsoft.com/office/drawing/2014/main" id="{42B6D533-8A19-67D7-6BD3-008E150AA5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1" name="直線コネクタ 11350">
                        <a:extLst>
                          <a:ext uri="{FF2B5EF4-FFF2-40B4-BE49-F238E27FC236}">
                            <a16:creationId xmlns:a16="http://schemas.microsoft.com/office/drawing/2014/main" id="{9ED142E6-A4C9-F87A-F498-EF9BBDC9A2A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2" name="直線コネクタ 11351">
                        <a:extLst>
                          <a:ext uri="{FF2B5EF4-FFF2-40B4-BE49-F238E27FC236}">
                            <a16:creationId xmlns:a16="http://schemas.microsoft.com/office/drawing/2014/main" id="{E20DAD6D-7BD6-2BAA-D6CF-207E94F28F7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3" name="直線コネクタ 11352">
                        <a:extLst>
                          <a:ext uri="{FF2B5EF4-FFF2-40B4-BE49-F238E27FC236}">
                            <a16:creationId xmlns:a16="http://schemas.microsoft.com/office/drawing/2014/main" id="{0D64CEE2-B8B1-B802-64B2-42937617CC5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4" name="直線コネクタ 11353">
                        <a:extLst>
                          <a:ext uri="{FF2B5EF4-FFF2-40B4-BE49-F238E27FC236}">
                            <a16:creationId xmlns:a16="http://schemas.microsoft.com/office/drawing/2014/main" id="{9938DA86-E0A9-48A0-4D86-964B0275A1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5" name="直線コネクタ 11354">
                        <a:extLst>
                          <a:ext uri="{FF2B5EF4-FFF2-40B4-BE49-F238E27FC236}">
                            <a16:creationId xmlns:a16="http://schemas.microsoft.com/office/drawing/2014/main" id="{B480F1ED-69A5-0B87-7F7C-94E1255A0DD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6" name="直線コネクタ 11355">
                        <a:extLst>
                          <a:ext uri="{FF2B5EF4-FFF2-40B4-BE49-F238E27FC236}">
                            <a16:creationId xmlns:a16="http://schemas.microsoft.com/office/drawing/2014/main" id="{693C7C96-BAC1-4F71-5113-8AEAB10FF3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57" name="直線コネクタ 11356">
                        <a:extLst>
                          <a:ext uri="{FF2B5EF4-FFF2-40B4-BE49-F238E27FC236}">
                            <a16:creationId xmlns:a16="http://schemas.microsoft.com/office/drawing/2014/main" id="{2D341F73-DC42-0A8D-8460-3A54A089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771" name="グループ化 6770">
                      <a:extLst>
                        <a:ext uri="{FF2B5EF4-FFF2-40B4-BE49-F238E27FC236}">
                          <a16:creationId xmlns:a16="http://schemas.microsoft.com/office/drawing/2014/main" id="{95D4E354-6741-338F-283F-406E3DA4ECAB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772" name="直線コネクタ 6771">
                        <a:extLst>
                          <a:ext uri="{FF2B5EF4-FFF2-40B4-BE49-F238E27FC236}">
                            <a16:creationId xmlns:a16="http://schemas.microsoft.com/office/drawing/2014/main" id="{ACB2FC1A-A965-559B-E486-78135CFD696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73" name="直線コネクタ 6772">
                        <a:extLst>
                          <a:ext uri="{FF2B5EF4-FFF2-40B4-BE49-F238E27FC236}">
                            <a16:creationId xmlns:a16="http://schemas.microsoft.com/office/drawing/2014/main" id="{C6B9A627-3C4C-FFBA-FAAC-D742A3D4B48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8" name="直線コネクタ 11327">
                        <a:extLst>
                          <a:ext uri="{FF2B5EF4-FFF2-40B4-BE49-F238E27FC236}">
                            <a16:creationId xmlns:a16="http://schemas.microsoft.com/office/drawing/2014/main" id="{EF2657FC-63E6-3BDB-324A-B3F8402F37A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29" name="直線コネクタ 11328">
                        <a:extLst>
                          <a:ext uri="{FF2B5EF4-FFF2-40B4-BE49-F238E27FC236}">
                            <a16:creationId xmlns:a16="http://schemas.microsoft.com/office/drawing/2014/main" id="{78559C96-31A4-66EE-B744-84FDB0B618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0" name="直線コネクタ 11329">
                        <a:extLst>
                          <a:ext uri="{FF2B5EF4-FFF2-40B4-BE49-F238E27FC236}">
                            <a16:creationId xmlns:a16="http://schemas.microsoft.com/office/drawing/2014/main" id="{F60D8C27-BDEA-0E9E-6B75-45CBA0FA64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1" name="直線コネクタ 11330">
                        <a:extLst>
                          <a:ext uri="{FF2B5EF4-FFF2-40B4-BE49-F238E27FC236}">
                            <a16:creationId xmlns:a16="http://schemas.microsoft.com/office/drawing/2014/main" id="{B8CFEC03-B9F0-8955-1AE9-B71EC3910B3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2" name="直線コネクタ 11331">
                        <a:extLst>
                          <a:ext uri="{FF2B5EF4-FFF2-40B4-BE49-F238E27FC236}">
                            <a16:creationId xmlns:a16="http://schemas.microsoft.com/office/drawing/2014/main" id="{0B3AE403-3FE7-BCB0-D1F9-DFF5C0D3597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3" name="直線コネクタ 11332">
                        <a:extLst>
                          <a:ext uri="{FF2B5EF4-FFF2-40B4-BE49-F238E27FC236}">
                            <a16:creationId xmlns:a16="http://schemas.microsoft.com/office/drawing/2014/main" id="{41D45210-B906-0A16-3D90-7B1C32BE236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4" name="直線コネクタ 11333">
                        <a:extLst>
                          <a:ext uri="{FF2B5EF4-FFF2-40B4-BE49-F238E27FC236}">
                            <a16:creationId xmlns:a16="http://schemas.microsoft.com/office/drawing/2014/main" id="{036F16E8-A3AE-3CA1-DA0A-38D246895F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5" name="直線コネクタ 11334">
                        <a:extLst>
                          <a:ext uri="{FF2B5EF4-FFF2-40B4-BE49-F238E27FC236}">
                            <a16:creationId xmlns:a16="http://schemas.microsoft.com/office/drawing/2014/main" id="{5C0616A7-C12E-230D-8DB6-57993A9EE73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6" name="直線コネクタ 11335">
                        <a:extLst>
                          <a:ext uri="{FF2B5EF4-FFF2-40B4-BE49-F238E27FC236}">
                            <a16:creationId xmlns:a16="http://schemas.microsoft.com/office/drawing/2014/main" id="{CBAD2C5C-5C0B-ADDF-9997-68C7C41E7BE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7" name="直線コネクタ 11336">
                        <a:extLst>
                          <a:ext uri="{FF2B5EF4-FFF2-40B4-BE49-F238E27FC236}">
                            <a16:creationId xmlns:a16="http://schemas.microsoft.com/office/drawing/2014/main" id="{A1C4B1EF-00FC-ED3B-62F5-6E55597FBB2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8" name="直線コネクタ 11337">
                        <a:extLst>
                          <a:ext uri="{FF2B5EF4-FFF2-40B4-BE49-F238E27FC236}">
                            <a16:creationId xmlns:a16="http://schemas.microsoft.com/office/drawing/2014/main" id="{AD9D1037-DBC3-D0DE-FDB2-3D0A39C722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39" name="直線コネクタ 11338">
                        <a:extLst>
                          <a:ext uri="{FF2B5EF4-FFF2-40B4-BE49-F238E27FC236}">
                            <a16:creationId xmlns:a16="http://schemas.microsoft.com/office/drawing/2014/main" id="{B45535F4-1488-1435-A280-A9BE37752FF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0" name="直線コネクタ 11339">
                        <a:extLst>
                          <a:ext uri="{FF2B5EF4-FFF2-40B4-BE49-F238E27FC236}">
                            <a16:creationId xmlns:a16="http://schemas.microsoft.com/office/drawing/2014/main" id="{FB0E7129-5F9D-5C9E-4999-102404DC28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1341" name="直線コネクタ 11340">
                        <a:extLst>
                          <a:ext uri="{FF2B5EF4-FFF2-40B4-BE49-F238E27FC236}">
                            <a16:creationId xmlns:a16="http://schemas.microsoft.com/office/drawing/2014/main" id="{4D5E124B-DE58-BC31-883F-A3D417F8C4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0" name="グループ化 1409">
                    <a:extLst>
                      <a:ext uri="{FF2B5EF4-FFF2-40B4-BE49-F238E27FC236}">
                        <a16:creationId xmlns:a16="http://schemas.microsoft.com/office/drawing/2014/main" id="{EEA3A76C-873A-0A33-57F8-4AFBBAB85C6A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34" name="グループ化 6633">
                      <a:extLst>
                        <a:ext uri="{FF2B5EF4-FFF2-40B4-BE49-F238E27FC236}">
                          <a16:creationId xmlns:a16="http://schemas.microsoft.com/office/drawing/2014/main" id="{9C3A2998-136B-36E7-06B7-411E89B50E8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52" name="直線コネクタ 6651">
                        <a:extLst>
                          <a:ext uri="{FF2B5EF4-FFF2-40B4-BE49-F238E27FC236}">
                            <a16:creationId xmlns:a16="http://schemas.microsoft.com/office/drawing/2014/main" id="{2FDA238D-4304-8615-2A05-DDD3004892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8" name="直線コネクタ 6657">
                        <a:extLst>
                          <a:ext uri="{FF2B5EF4-FFF2-40B4-BE49-F238E27FC236}">
                            <a16:creationId xmlns:a16="http://schemas.microsoft.com/office/drawing/2014/main" id="{4AE870F5-1DA3-B7B7-6FA0-A15F618CE38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39" name="直線コネクタ 6738">
                        <a:extLst>
                          <a:ext uri="{FF2B5EF4-FFF2-40B4-BE49-F238E27FC236}">
                            <a16:creationId xmlns:a16="http://schemas.microsoft.com/office/drawing/2014/main" id="{2D3D9B7F-67CD-CD6C-BE3D-364611C5BFD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40" name="直線コネクタ 6739">
                        <a:extLst>
                          <a:ext uri="{FF2B5EF4-FFF2-40B4-BE49-F238E27FC236}">
                            <a16:creationId xmlns:a16="http://schemas.microsoft.com/office/drawing/2014/main" id="{FCD8D0CA-D402-9440-01F0-9420FFD96FA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8" name="直線コネクタ 6757">
                        <a:extLst>
                          <a:ext uri="{FF2B5EF4-FFF2-40B4-BE49-F238E27FC236}">
                            <a16:creationId xmlns:a16="http://schemas.microsoft.com/office/drawing/2014/main" id="{33AD680D-C544-B2A4-FCA0-8718E66D43C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59" name="直線コネクタ 6758">
                        <a:extLst>
                          <a:ext uri="{FF2B5EF4-FFF2-40B4-BE49-F238E27FC236}">
                            <a16:creationId xmlns:a16="http://schemas.microsoft.com/office/drawing/2014/main" id="{68058A10-25AD-AB33-7FF2-CF16B1BAAA0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0" name="直線コネクタ 6759">
                        <a:extLst>
                          <a:ext uri="{FF2B5EF4-FFF2-40B4-BE49-F238E27FC236}">
                            <a16:creationId xmlns:a16="http://schemas.microsoft.com/office/drawing/2014/main" id="{649ABC9F-FA0B-3A26-DF8A-AE104E43C66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1" name="直線コネクタ 6760">
                        <a:extLst>
                          <a:ext uri="{FF2B5EF4-FFF2-40B4-BE49-F238E27FC236}">
                            <a16:creationId xmlns:a16="http://schemas.microsoft.com/office/drawing/2014/main" id="{82322C52-C7EF-DE87-1F1F-4C14985CE0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2" name="直線コネクタ 6761">
                        <a:extLst>
                          <a:ext uri="{FF2B5EF4-FFF2-40B4-BE49-F238E27FC236}">
                            <a16:creationId xmlns:a16="http://schemas.microsoft.com/office/drawing/2014/main" id="{0CBD1CC4-7CFE-CE2D-2BEF-7542563204C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3" name="直線コネクタ 6762">
                        <a:extLst>
                          <a:ext uri="{FF2B5EF4-FFF2-40B4-BE49-F238E27FC236}">
                            <a16:creationId xmlns:a16="http://schemas.microsoft.com/office/drawing/2014/main" id="{C4EA58AF-4403-5179-E5F0-F60B3075F3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4" name="直線コネクタ 6763">
                        <a:extLst>
                          <a:ext uri="{FF2B5EF4-FFF2-40B4-BE49-F238E27FC236}">
                            <a16:creationId xmlns:a16="http://schemas.microsoft.com/office/drawing/2014/main" id="{689FAF97-9540-786F-6467-80DE804CBB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5" name="直線コネクタ 6764">
                        <a:extLst>
                          <a:ext uri="{FF2B5EF4-FFF2-40B4-BE49-F238E27FC236}">
                            <a16:creationId xmlns:a16="http://schemas.microsoft.com/office/drawing/2014/main" id="{D907C94F-B134-D03E-5A48-E57CD83CBD7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6" name="直線コネクタ 6765">
                        <a:extLst>
                          <a:ext uri="{FF2B5EF4-FFF2-40B4-BE49-F238E27FC236}">
                            <a16:creationId xmlns:a16="http://schemas.microsoft.com/office/drawing/2014/main" id="{5AB95BE0-AF8E-E59F-36F8-A6E017B6062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7" name="直線コネクタ 6766">
                        <a:extLst>
                          <a:ext uri="{FF2B5EF4-FFF2-40B4-BE49-F238E27FC236}">
                            <a16:creationId xmlns:a16="http://schemas.microsoft.com/office/drawing/2014/main" id="{FA4543E0-1E4F-59E8-752A-1AD317DDBEC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8" name="直線コネクタ 6767">
                        <a:extLst>
                          <a:ext uri="{FF2B5EF4-FFF2-40B4-BE49-F238E27FC236}">
                            <a16:creationId xmlns:a16="http://schemas.microsoft.com/office/drawing/2014/main" id="{2AAC7F98-AC28-AD23-87CC-907CC1E8E48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769" name="直線コネクタ 6768">
                        <a:extLst>
                          <a:ext uri="{FF2B5EF4-FFF2-40B4-BE49-F238E27FC236}">
                            <a16:creationId xmlns:a16="http://schemas.microsoft.com/office/drawing/2014/main" id="{E595AA50-6EBB-A208-ED09-6CDE8C4C60B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35" name="グループ化 6634">
                      <a:extLst>
                        <a:ext uri="{FF2B5EF4-FFF2-40B4-BE49-F238E27FC236}">
                          <a16:creationId xmlns:a16="http://schemas.microsoft.com/office/drawing/2014/main" id="{0DBFBDDA-E971-453A-EF2C-B14B0360DEDF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36" name="直線コネクタ 6635">
                        <a:extLst>
                          <a:ext uri="{FF2B5EF4-FFF2-40B4-BE49-F238E27FC236}">
                            <a16:creationId xmlns:a16="http://schemas.microsoft.com/office/drawing/2014/main" id="{922CA427-9F11-5315-B80F-B123381E1D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7" name="直線コネクタ 6636">
                        <a:extLst>
                          <a:ext uri="{FF2B5EF4-FFF2-40B4-BE49-F238E27FC236}">
                            <a16:creationId xmlns:a16="http://schemas.microsoft.com/office/drawing/2014/main" id="{DB1BE412-9D41-B926-4E8C-3052951F8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8" name="直線コネクタ 6637">
                        <a:extLst>
                          <a:ext uri="{FF2B5EF4-FFF2-40B4-BE49-F238E27FC236}">
                            <a16:creationId xmlns:a16="http://schemas.microsoft.com/office/drawing/2014/main" id="{32BD7761-A07D-D08C-52CE-DF4DB49E5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9" name="直線コネクタ 6638">
                        <a:extLst>
                          <a:ext uri="{FF2B5EF4-FFF2-40B4-BE49-F238E27FC236}">
                            <a16:creationId xmlns:a16="http://schemas.microsoft.com/office/drawing/2014/main" id="{6CC89FE5-F1B9-BD62-CFD7-B9928F8D99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0" name="直線コネクタ 6639">
                        <a:extLst>
                          <a:ext uri="{FF2B5EF4-FFF2-40B4-BE49-F238E27FC236}">
                            <a16:creationId xmlns:a16="http://schemas.microsoft.com/office/drawing/2014/main" id="{0E0B8C26-370A-C085-EC03-F3D2347708A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1" name="直線コネクタ 6640">
                        <a:extLst>
                          <a:ext uri="{FF2B5EF4-FFF2-40B4-BE49-F238E27FC236}">
                            <a16:creationId xmlns:a16="http://schemas.microsoft.com/office/drawing/2014/main" id="{4846A340-9601-08E4-8736-6947C85F99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2" name="直線コネクタ 6641">
                        <a:extLst>
                          <a:ext uri="{FF2B5EF4-FFF2-40B4-BE49-F238E27FC236}">
                            <a16:creationId xmlns:a16="http://schemas.microsoft.com/office/drawing/2014/main" id="{C9C8B9A3-C143-785F-D33B-25188622AD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3" name="直線コネクタ 6642">
                        <a:extLst>
                          <a:ext uri="{FF2B5EF4-FFF2-40B4-BE49-F238E27FC236}">
                            <a16:creationId xmlns:a16="http://schemas.microsoft.com/office/drawing/2014/main" id="{B807C02C-D8B7-41E8-5E62-E8CC7383EB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4" name="直線コネクタ 6643">
                        <a:extLst>
                          <a:ext uri="{FF2B5EF4-FFF2-40B4-BE49-F238E27FC236}">
                            <a16:creationId xmlns:a16="http://schemas.microsoft.com/office/drawing/2014/main" id="{FDB1FDB2-F940-0175-EEB8-EF45580439E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5" name="直線コネクタ 6644">
                        <a:extLst>
                          <a:ext uri="{FF2B5EF4-FFF2-40B4-BE49-F238E27FC236}">
                            <a16:creationId xmlns:a16="http://schemas.microsoft.com/office/drawing/2014/main" id="{68CBA241-A874-25C9-9C2C-3FEC7770580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6" name="直線コネクタ 6645">
                        <a:extLst>
                          <a:ext uri="{FF2B5EF4-FFF2-40B4-BE49-F238E27FC236}">
                            <a16:creationId xmlns:a16="http://schemas.microsoft.com/office/drawing/2014/main" id="{14FADEE6-AEA0-AD1A-857A-484E544382A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7" name="直線コネクタ 6646">
                        <a:extLst>
                          <a:ext uri="{FF2B5EF4-FFF2-40B4-BE49-F238E27FC236}">
                            <a16:creationId xmlns:a16="http://schemas.microsoft.com/office/drawing/2014/main" id="{F188C3DC-C90C-0E2A-D43E-C2B25E167A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8" name="直線コネクタ 6647">
                        <a:extLst>
                          <a:ext uri="{FF2B5EF4-FFF2-40B4-BE49-F238E27FC236}">
                            <a16:creationId xmlns:a16="http://schemas.microsoft.com/office/drawing/2014/main" id="{FAA5D15E-0D7D-7597-D97E-9AFA22087C0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49" name="直線コネクタ 6648">
                        <a:extLst>
                          <a:ext uri="{FF2B5EF4-FFF2-40B4-BE49-F238E27FC236}">
                            <a16:creationId xmlns:a16="http://schemas.microsoft.com/office/drawing/2014/main" id="{1C063334-3D73-24DE-1348-DB17CA510D3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0" name="直線コネクタ 6649">
                        <a:extLst>
                          <a:ext uri="{FF2B5EF4-FFF2-40B4-BE49-F238E27FC236}">
                            <a16:creationId xmlns:a16="http://schemas.microsoft.com/office/drawing/2014/main" id="{B23986A0-9034-D07D-4C70-A1D5686458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51" name="直線コネクタ 6650">
                        <a:extLst>
                          <a:ext uri="{FF2B5EF4-FFF2-40B4-BE49-F238E27FC236}">
                            <a16:creationId xmlns:a16="http://schemas.microsoft.com/office/drawing/2014/main" id="{8339BCB1-72C1-F733-8F08-3D5035315BF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1" name="グループ化 1410">
                    <a:extLst>
                      <a:ext uri="{FF2B5EF4-FFF2-40B4-BE49-F238E27FC236}">
                        <a16:creationId xmlns:a16="http://schemas.microsoft.com/office/drawing/2014/main" id="{BC76CF09-3903-EC49-1E04-77B7106F945A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6600" name="グループ化 6599">
                      <a:extLst>
                        <a:ext uri="{FF2B5EF4-FFF2-40B4-BE49-F238E27FC236}">
                          <a16:creationId xmlns:a16="http://schemas.microsoft.com/office/drawing/2014/main" id="{C97D0DE1-8889-8785-AE74-C21BD0B15DF8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18" name="直線コネクタ 6617">
                        <a:extLst>
                          <a:ext uri="{FF2B5EF4-FFF2-40B4-BE49-F238E27FC236}">
                            <a16:creationId xmlns:a16="http://schemas.microsoft.com/office/drawing/2014/main" id="{038AFA6B-E765-D0C1-919A-ED145AA7899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9" name="直線コネクタ 6618">
                        <a:extLst>
                          <a:ext uri="{FF2B5EF4-FFF2-40B4-BE49-F238E27FC236}">
                            <a16:creationId xmlns:a16="http://schemas.microsoft.com/office/drawing/2014/main" id="{417E1C22-54C4-9B4C-CB98-C099F950740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0" name="直線コネクタ 6619">
                        <a:extLst>
                          <a:ext uri="{FF2B5EF4-FFF2-40B4-BE49-F238E27FC236}">
                            <a16:creationId xmlns:a16="http://schemas.microsoft.com/office/drawing/2014/main" id="{5D584358-7A37-A8A6-4C76-02C1AEE523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1" name="直線コネクタ 6620">
                        <a:extLst>
                          <a:ext uri="{FF2B5EF4-FFF2-40B4-BE49-F238E27FC236}">
                            <a16:creationId xmlns:a16="http://schemas.microsoft.com/office/drawing/2014/main" id="{ADBFC4F6-8D6C-2B5D-709F-F2D31D2E5A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2" name="直線コネクタ 6621">
                        <a:extLst>
                          <a:ext uri="{FF2B5EF4-FFF2-40B4-BE49-F238E27FC236}">
                            <a16:creationId xmlns:a16="http://schemas.microsoft.com/office/drawing/2014/main" id="{3D27A1FF-C9C4-A8ED-D9A8-0F6CA6D3A3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3" name="直線コネクタ 6622">
                        <a:extLst>
                          <a:ext uri="{FF2B5EF4-FFF2-40B4-BE49-F238E27FC236}">
                            <a16:creationId xmlns:a16="http://schemas.microsoft.com/office/drawing/2014/main" id="{A2A08564-A084-F5DC-73AA-6517B0E301F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4" name="直線コネクタ 6623">
                        <a:extLst>
                          <a:ext uri="{FF2B5EF4-FFF2-40B4-BE49-F238E27FC236}">
                            <a16:creationId xmlns:a16="http://schemas.microsoft.com/office/drawing/2014/main" id="{FF18D1A3-267C-9E8C-248A-ECEE07A1AEC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5" name="直線コネクタ 6624">
                        <a:extLst>
                          <a:ext uri="{FF2B5EF4-FFF2-40B4-BE49-F238E27FC236}">
                            <a16:creationId xmlns:a16="http://schemas.microsoft.com/office/drawing/2014/main" id="{0B7F6C61-E668-0ADA-9CEC-3DAFBD8746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6" name="直線コネクタ 6625">
                        <a:extLst>
                          <a:ext uri="{FF2B5EF4-FFF2-40B4-BE49-F238E27FC236}">
                            <a16:creationId xmlns:a16="http://schemas.microsoft.com/office/drawing/2014/main" id="{26F6356B-43DE-F3D1-F02D-4E7BD020CBC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7" name="直線コネクタ 6626">
                        <a:extLst>
                          <a:ext uri="{FF2B5EF4-FFF2-40B4-BE49-F238E27FC236}">
                            <a16:creationId xmlns:a16="http://schemas.microsoft.com/office/drawing/2014/main" id="{230E8046-3C75-5037-0003-F45BE51169F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8" name="直線コネクタ 6627">
                        <a:extLst>
                          <a:ext uri="{FF2B5EF4-FFF2-40B4-BE49-F238E27FC236}">
                            <a16:creationId xmlns:a16="http://schemas.microsoft.com/office/drawing/2014/main" id="{76F85077-6D97-45DC-1BE0-406C32DCB86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29" name="直線コネクタ 6628">
                        <a:extLst>
                          <a:ext uri="{FF2B5EF4-FFF2-40B4-BE49-F238E27FC236}">
                            <a16:creationId xmlns:a16="http://schemas.microsoft.com/office/drawing/2014/main" id="{A72F1F9E-6A30-9700-15D4-200DF459B91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0" name="直線コネクタ 6629">
                        <a:extLst>
                          <a:ext uri="{FF2B5EF4-FFF2-40B4-BE49-F238E27FC236}">
                            <a16:creationId xmlns:a16="http://schemas.microsoft.com/office/drawing/2014/main" id="{1D7453A8-BE13-CFC4-214F-AF09E968BD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1" name="直線コネクタ 6630">
                        <a:extLst>
                          <a:ext uri="{FF2B5EF4-FFF2-40B4-BE49-F238E27FC236}">
                            <a16:creationId xmlns:a16="http://schemas.microsoft.com/office/drawing/2014/main" id="{2F1C48AF-81CB-06D8-99BD-687C1467993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2" name="直線コネクタ 6631">
                        <a:extLst>
                          <a:ext uri="{FF2B5EF4-FFF2-40B4-BE49-F238E27FC236}">
                            <a16:creationId xmlns:a16="http://schemas.microsoft.com/office/drawing/2014/main" id="{7CBB801D-69DB-7DE4-8D54-6C171740D63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33" name="直線コネクタ 6632">
                        <a:extLst>
                          <a:ext uri="{FF2B5EF4-FFF2-40B4-BE49-F238E27FC236}">
                            <a16:creationId xmlns:a16="http://schemas.microsoft.com/office/drawing/2014/main" id="{B8064924-24C0-A64F-B79A-35D7C1FB446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6601" name="グループ化 6600">
                      <a:extLst>
                        <a:ext uri="{FF2B5EF4-FFF2-40B4-BE49-F238E27FC236}">
                          <a16:creationId xmlns:a16="http://schemas.microsoft.com/office/drawing/2014/main" id="{1B0B8AB1-567F-DE98-AA79-11808D5428A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6602" name="直線コネクタ 6601">
                        <a:extLst>
                          <a:ext uri="{FF2B5EF4-FFF2-40B4-BE49-F238E27FC236}">
                            <a16:creationId xmlns:a16="http://schemas.microsoft.com/office/drawing/2014/main" id="{A3984595-FA7A-D572-9C7C-7F8A5665CB3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3" name="直線コネクタ 6602">
                        <a:extLst>
                          <a:ext uri="{FF2B5EF4-FFF2-40B4-BE49-F238E27FC236}">
                            <a16:creationId xmlns:a16="http://schemas.microsoft.com/office/drawing/2014/main" id="{8A01E8CB-AE36-EF86-3902-4DB5755F2C9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4" name="直線コネクタ 6603">
                        <a:extLst>
                          <a:ext uri="{FF2B5EF4-FFF2-40B4-BE49-F238E27FC236}">
                            <a16:creationId xmlns:a16="http://schemas.microsoft.com/office/drawing/2014/main" id="{E7AAA8D7-3D99-7286-649E-2E0904DBC4D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5" name="直線コネクタ 6604">
                        <a:extLst>
                          <a:ext uri="{FF2B5EF4-FFF2-40B4-BE49-F238E27FC236}">
                            <a16:creationId xmlns:a16="http://schemas.microsoft.com/office/drawing/2014/main" id="{B8AB3D34-27E5-74F9-0B81-EDADB9444B4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6" name="直線コネクタ 6605">
                        <a:extLst>
                          <a:ext uri="{FF2B5EF4-FFF2-40B4-BE49-F238E27FC236}">
                            <a16:creationId xmlns:a16="http://schemas.microsoft.com/office/drawing/2014/main" id="{BB9369D1-9DDF-156B-11BA-4A7E2A5F2AA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7" name="直線コネクタ 6606">
                        <a:extLst>
                          <a:ext uri="{FF2B5EF4-FFF2-40B4-BE49-F238E27FC236}">
                            <a16:creationId xmlns:a16="http://schemas.microsoft.com/office/drawing/2014/main" id="{3ADDFA64-4631-554B-D8CA-B08A1BBF657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8" name="直線コネクタ 6607">
                        <a:extLst>
                          <a:ext uri="{FF2B5EF4-FFF2-40B4-BE49-F238E27FC236}">
                            <a16:creationId xmlns:a16="http://schemas.microsoft.com/office/drawing/2014/main" id="{A223FCD9-6BC6-A00D-4BF8-939BB9A1957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09" name="直線コネクタ 6608">
                        <a:extLst>
                          <a:ext uri="{FF2B5EF4-FFF2-40B4-BE49-F238E27FC236}">
                            <a16:creationId xmlns:a16="http://schemas.microsoft.com/office/drawing/2014/main" id="{1E419A6D-6325-1921-47D7-5D1CC08809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0" name="直線コネクタ 6609">
                        <a:extLst>
                          <a:ext uri="{FF2B5EF4-FFF2-40B4-BE49-F238E27FC236}">
                            <a16:creationId xmlns:a16="http://schemas.microsoft.com/office/drawing/2014/main" id="{2825C9AA-0F4D-E083-7733-5218D545456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1" name="直線コネクタ 6610">
                        <a:extLst>
                          <a:ext uri="{FF2B5EF4-FFF2-40B4-BE49-F238E27FC236}">
                            <a16:creationId xmlns:a16="http://schemas.microsoft.com/office/drawing/2014/main" id="{B71D9A49-839F-765B-B55A-424716DEE8A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2" name="直線コネクタ 6611">
                        <a:extLst>
                          <a:ext uri="{FF2B5EF4-FFF2-40B4-BE49-F238E27FC236}">
                            <a16:creationId xmlns:a16="http://schemas.microsoft.com/office/drawing/2014/main" id="{54EB8164-1B67-0CC2-A01E-8B8544012D1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3" name="直線コネクタ 6612">
                        <a:extLst>
                          <a:ext uri="{FF2B5EF4-FFF2-40B4-BE49-F238E27FC236}">
                            <a16:creationId xmlns:a16="http://schemas.microsoft.com/office/drawing/2014/main" id="{8C8DE649-DD0C-7A57-57F9-F24786257E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4" name="直線コネクタ 6613">
                        <a:extLst>
                          <a:ext uri="{FF2B5EF4-FFF2-40B4-BE49-F238E27FC236}">
                            <a16:creationId xmlns:a16="http://schemas.microsoft.com/office/drawing/2014/main" id="{788B6C9E-960C-195F-3C96-313B951C3F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5" name="直線コネクタ 6614">
                        <a:extLst>
                          <a:ext uri="{FF2B5EF4-FFF2-40B4-BE49-F238E27FC236}">
                            <a16:creationId xmlns:a16="http://schemas.microsoft.com/office/drawing/2014/main" id="{C96ECF99-104A-60BD-85E3-554D5C571BF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6" name="直線コネクタ 6615">
                        <a:extLst>
                          <a:ext uri="{FF2B5EF4-FFF2-40B4-BE49-F238E27FC236}">
                            <a16:creationId xmlns:a16="http://schemas.microsoft.com/office/drawing/2014/main" id="{F2181929-662E-9CFA-6675-D79FF3C13E9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6617" name="直線コネクタ 6616">
                        <a:extLst>
                          <a:ext uri="{FF2B5EF4-FFF2-40B4-BE49-F238E27FC236}">
                            <a16:creationId xmlns:a16="http://schemas.microsoft.com/office/drawing/2014/main" id="{2B97063B-2CF8-472C-C605-0E631C1B6D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1412" name="グループ化 1411">
                    <a:extLst>
                      <a:ext uri="{FF2B5EF4-FFF2-40B4-BE49-F238E27FC236}">
                        <a16:creationId xmlns:a16="http://schemas.microsoft.com/office/drawing/2014/main" id="{294ED08D-11C4-DFC7-7495-F5CC51CE5304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64" name="直線コネクタ 1463">
                      <a:extLst>
                        <a:ext uri="{FF2B5EF4-FFF2-40B4-BE49-F238E27FC236}">
                          <a16:creationId xmlns:a16="http://schemas.microsoft.com/office/drawing/2014/main" id="{7545B5DC-5A5C-9FE6-07F7-A46CE481677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5" name="直線コネクタ 1464">
                      <a:extLst>
                        <a:ext uri="{FF2B5EF4-FFF2-40B4-BE49-F238E27FC236}">
                          <a16:creationId xmlns:a16="http://schemas.microsoft.com/office/drawing/2014/main" id="{38D4D632-6139-7FBB-FFE3-239F72BE29D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6" name="直線コネクタ 1465">
                      <a:extLst>
                        <a:ext uri="{FF2B5EF4-FFF2-40B4-BE49-F238E27FC236}">
                          <a16:creationId xmlns:a16="http://schemas.microsoft.com/office/drawing/2014/main" id="{4AE56CE0-5A66-1031-7F11-CB978326013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7" name="直線コネクタ 1466">
                      <a:extLst>
                        <a:ext uri="{FF2B5EF4-FFF2-40B4-BE49-F238E27FC236}">
                          <a16:creationId xmlns:a16="http://schemas.microsoft.com/office/drawing/2014/main" id="{419A9FB1-8762-A683-B758-5E88486F718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8" name="直線コネクタ 1467">
                      <a:extLst>
                        <a:ext uri="{FF2B5EF4-FFF2-40B4-BE49-F238E27FC236}">
                          <a16:creationId xmlns:a16="http://schemas.microsoft.com/office/drawing/2014/main" id="{78B26451-CDB5-1F66-2CFE-CF7F483FC11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9" name="直線コネクタ 1468">
                      <a:extLst>
                        <a:ext uri="{FF2B5EF4-FFF2-40B4-BE49-F238E27FC236}">
                          <a16:creationId xmlns:a16="http://schemas.microsoft.com/office/drawing/2014/main" id="{7EE59FDA-1066-47E3-A007-61E9549B996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0" name="直線コネクタ 1469">
                      <a:extLst>
                        <a:ext uri="{FF2B5EF4-FFF2-40B4-BE49-F238E27FC236}">
                          <a16:creationId xmlns:a16="http://schemas.microsoft.com/office/drawing/2014/main" id="{8DB2D16F-24A8-077F-00F4-EAFDFC37E4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71" name="直線コネクタ 1470">
                      <a:extLst>
                        <a:ext uri="{FF2B5EF4-FFF2-40B4-BE49-F238E27FC236}">
                          <a16:creationId xmlns:a16="http://schemas.microsoft.com/office/drawing/2014/main" id="{217EA179-0F03-F89F-F5DB-876EB482022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2" name="直線コネクタ 6591">
                      <a:extLst>
                        <a:ext uri="{FF2B5EF4-FFF2-40B4-BE49-F238E27FC236}">
                          <a16:creationId xmlns:a16="http://schemas.microsoft.com/office/drawing/2014/main" id="{E02C2739-490B-F111-671A-736D178003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3" name="直線コネクタ 6592">
                      <a:extLst>
                        <a:ext uri="{FF2B5EF4-FFF2-40B4-BE49-F238E27FC236}">
                          <a16:creationId xmlns:a16="http://schemas.microsoft.com/office/drawing/2014/main" id="{213348AF-CE9B-1D57-8ED2-6694E055978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4" name="直線コネクタ 6593">
                      <a:extLst>
                        <a:ext uri="{FF2B5EF4-FFF2-40B4-BE49-F238E27FC236}">
                          <a16:creationId xmlns:a16="http://schemas.microsoft.com/office/drawing/2014/main" id="{CEF55654-1494-AB9A-13ED-9111800B9BF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5" name="直線コネクタ 6594">
                      <a:extLst>
                        <a:ext uri="{FF2B5EF4-FFF2-40B4-BE49-F238E27FC236}">
                          <a16:creationId xmlns:a16="http://schemas.microsoft.com/office/drawing/2014/main" id="{52D8066E-B59F-C6FD-0714-594E9BED13E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6" name="直線コネクタ 6595">
                      <a:extLst>
                        <a:ext uri="{FF2B5EF4-FFF2-40B4-BE49-F238E27FC236}">
                          <a16:creationId xmlns:a16="http://schemas.microsoft.com/office/drawing/2014/main" id="{BD055B20-9BE3-4D6C-92AC-A6F946E0762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7" name="直線コネクタ 6596">
                      <a:extLst>
                        <a:ext uri="{FF2B5EF4-FFF2-40B4-BE49-F238E27FC236}">
                          <a16:creationId xmlns:a16="http://schemas.microsoft.com/office/drawing/2014/main" id="{A51881A9-ED59-F7B4-87A4-18E7F560507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8" name="直線コネクタ 6597">
                      <a:extLst>
                        <a:ext uri="{FF2B5EF4-FFF2-40B4-BE49-F238E27FC236}">
                          <a16:creationId xmlns:a16="http://schemas.microsoft.com/office/drawing/2014/main" id="{65B0579B-1C88-2D3E-226A-BCB9630C7AC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599" name="直線コネクタ 6598">
                      <a:extLst>
                        <a:ext uri="{FF2B5EF4-FFF2-40B4-BE49-F238E27FC236}">
                          <a16:creationId xmlns:a16="http://schemas.microsoft.com/office/drawing/2014/main" id="{CFE90173-5506-C83C-FC1D-0CCD0A119B1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1413" name="グループ化 1412">
                    <a:extLst>
                      <a:ext uri="{FF2B5EF4-FFF2-40B4-BE49-F238E27FC236}">
                        <a16:creationId xmlns:a16="http://schemas.microsoft.com/office/drawing/2014/main" id="{525AAB9E-BA9F-A5ED-B469-A31F0B7973A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1414" name="直線コネクタ 1413">
                      <a:extLst>
                        <a:ext uri="{FF2B5EF4-FFF2-40B4-BE49-F238E27FC236}">
                          <a16:creationId xmlns:a16="http://schemas.microsoft.com/office/drawing/2014/main" id="{FFD977CF-0E3B-14FE-1A9D-C2CEBAE366B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15" name="直線コネクタ 1414">
                      <a:extLst>
                        <a:ext uri="{FF2B5EF4-FFF2-40B4-BE49-F238E27FC236}">
                          <a16:creationId xmlns:a16="http://schemas.microsoft.com/office/drawing/2014/main" id="{420BBECE-4A21-6053-C227-45E6215EBE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0" name="直線コネクタ 1449">
                      <a:extLst>
                        <a:ext uri="{FF2B5EF4-FFF2-40B4-BE49-F238E27FC236}">
                          <a16:creationId xmlns:a16="http://schemas.microsoft.com/office/drawing/2014/main" id="{995998E3-9BB3-E670-38FA-B9D4FDF8AD4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1" name="直線コネクタ 1450">
                      <a:extLst>
                        <a:ext uri="{FF2B5EF4-FFF2-40B4-BE49-F238E27FC236}">
                          <a16:creationId xmlns:a16="http://schemas.microsoft.com/office/drawing/2014/main" id="{F24F8CC8-EC9E-B9D8-DD62-A5E88C55C5F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2" name="直線コネクタ 1451">
                      <a:extLst>
                        <a:ext uri="{FF2B5EF4-FFF2-40B4-BE49-F238E27FC236}">
                          <a16:creationId xmlns:a16="http://schemas.microsoft.com/office/drawing/2014/main" id="{0EBF2CDE-C703-8350-D9D3-9420D14983B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3" name="直線コネクタ 1452">
                      <a:extLst>
                        <a:ext uri="{FF2B5EF4-FFF2-40B4-BE49-F238E27FC236}">
                          <a16:creationId xmlns:a16="http://schemas.microsoft.com/office/drawing/2014/main" id="{4D80B079-81D5-60E5-28A5-723DB013DC5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4" name="直線コネクタ 1453">
                      <a:extLst>
                        <a:ext uri="{FF2B5EF4-FFF2-40B4-BE49-F238E27FC236}">
                          <a16:creationId xmlns:a16="http://schemas.microsoft.com/office/drawing/2014/main" id="{4AF91D1E-7A49-E24E-B89E-B38E77B113F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5" name="直線コネクタ 1454">
                      <a:extLst>
                        <a:ext uri="{FF2B5EF4-FFF2-40B4-BE49-F238E27FC236}">
                          <a16:creationId xmlns:a16="http://schemas.microsoft.com/office/drawing/2014/main" id="{CB6447A4-DB9D-C814-4E6F-0A367EF7741E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6" name="直線コネクタ 1455">
                      <a:extLst>
                        <a:ext uri="{FF2B5EF4-FFF2-40B4-BE49-F238E27FC236}">
                          <a16:creationId xmlns:a16="http://schemas.microsoft.com/office/drawing/2014/main" id="{14119D12-229A-813F-5D55-49572576473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7" name="直線コネクタ 1456">
                      <a:extLst>
                        <a:ext uri="{FF2B5EF4-FFF2-40B4-BE49-F238E27FC236}">
                          <a16:creationId xmlns:a16="http://schemas.microsoft.com/office/drawing/2014/main" id="{6E6428D8-3C92-E559-C554-810435A734A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8" name="直線コネクタ 1457">
                      <a:extLst>
                        <a:ext uri="{FF2B5EF4-FFF2-40B4-BE49-F238E27FC236}">
                          <a16:creationId xmlns:a16="http://schemas.microsoft.com/office/drawing/2014/main" id="{7AE47409-1F9A-BB9B-6DE3-F9E3ABCDF65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59" name="直線コネクタ 1458">
                      <a:extLst>
                        <a:ext uri="{FF2B5EF4-FFF2-40B4-BE49-F238E27FC236}">
                          <a16:creationId xmlns:a16="http://schemas.microsoft.com/office/drawing/2014/main" id="{BC080845-E323-B27D-01BE-B1F290E7151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0" name="直線コネクタ 1459">
                      <a:extLst>
                        <a:ext uri="{FF2B5EF4-FFF2-40B4-BE49-F238E27FC236}">
                          <a16:creationId xmlns:a16="http://schemas.microsoft.com/office/drawing/2014/main" id="{F35F2FCE-48FD-5421-5F66-072C1D3FD00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1" name="直線コネクタ 1460">
                      <a:extLst>
                        <a:ext uri="{FF2B5EF4-FFF2-40B4-BE49-F238E27FC236}">
                          <a16:creationId xmlns:a16="http://schemas.microsoft.com/office/drawing/2014/main" id="{9764A726-9DE7-0E1A-4971-C34964B3C14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2" name="直線コネクタ 1461">
                      <a:extLst>
                        <a:ext uri="{FF2B5EF4-FFF2-40B4-BE49-F238E27FC236}">
                          <a16:creationId xmlns:a16="http://schemas.microsoft.com/office/drawing/2014/main" id="{E0BBF9FA-BBD1-5AED-C8F1-E4D25550D1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1463" name="直線コネクタ 1462">
                      <a:extLst>
                        <a:ext uri="{FF2B5EF4-FFF2-40B4-BE49-F238E27FC236}">
                          <a16:creationId xmlns:a16="http://schemas.microsoft.com/office/drawing/2014/main" id="{743A2E57-5064-6305-32D5-7D3E7021324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367" name="グループ化 1366">
                  <a:extLst>
                    <a:ext uri="{FF2B5EF4-FFF2-40B4-BE49-F238E27FC236}">
                      <a16:creationId xmlns:a16="http://schemas.microsoft.com/office/drawing/2014/main" id="{1F196BDB-C27F-27CE-BEB5-7AE088C9050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402" name="直線コネクタ 1401">
                    <a:extLst>
                      <a:ext uri="{FF2B5EF4-FFF2-40B4-BE49-F238E27FC236}">
                        <a16:creationId xmlns:a16="http://schemas.microsoft.com/office/drawing/2014/main" id="{CB43F247-4A75-189F-46D3-05AC42557CB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3" name="直線コネクタ 1402">
                    <a:extLst>
                      <a:ext uri="{FF2B5EF4-FFF2-40B4-BE49-F238E27FC236}">
                        <a16:creationId xmlns:a16="http://schemas.microsoft.com/office/drawing/2014/main" id="{44C0E475-3D54-D73B-4BC2-55015ABFFEE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4" name="直線コネクタ 1403">
                    <a:extLst>
                      <a:ext uri="{FF2B5EF4-FFF2-40B4-BE49-F238E27FC236}">
                        <a16:creationId xmlns:a16="http://schemas.microsoft.com/office/drawing/2014/main" id="{D55F32F4-13E4-3925-8459-94242D6884A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5" name="直線コネクタ 1404">
                    <a:extLst>
                      <a:ext uri="{FF2B5EF4-FFF2-40B4-BE49-F238E27FC236}">
                        <a16:creationId xmlns:a16="http://schemas.microsoft.com/office/drawing/2014/main" id="{F4877FA5-4B82-086B-459E-903732536F4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6" name="直線コネクタ 1405">
                    <a:extLst>
                      <a:ext uri="{FF2B5EF4-FFF2-40B4-BE49-F238E27FC236}">
                        <a16:creationId xmlns:a16="http://schemas.microsoft.com/office/drawing/2014/main" id="{D354F1D3-8BF4-6534-2B51-EDC46CEAD07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7" name="直線コネクタ 1406">
                    <a:extLst>
                      <a:ext uri="{FF2B5EF4-FFF2-40B4-BE49-F238E27FC236}">
                        <a16:creationId xmlns:a16="http://schemas.microsoft.com/office/drawing/2014/main" id="{F79DD964-8AD7-1B77-4624-8F83A00DC87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68" name="グループ化 1367">
                  <a:extLst>
                    <a:ext uri="{FF2B5EF4-FFF2-40B4-BE49-F238E27FC236}">
                      <a16:creationId xmlns:a16="http://schemas.microsoft.com/office/drawing/2014/main" id="{96044B6E-9EF0-3819-18AD-996E15F439DF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9" name="直線コネクタ 1388">
                    <a:extLst>
                      <a:ext uri="{FF2B5EF4-FFF2-40B4-BE49-F238E27FC236}">
                        <a16:creationId xmlns:a16="http://schemas.microsoft.com/office/drawing/2014/main" id="{E5812E5A-C925-135E-F60A-81FD137D7A5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0" name="直線コネクタ 1389">
                    <a:extLst>
                      <a:ext uri="{FF2B5EF4-FFF2-40B4-BE49-F238E27FC236}">
                        <a16:creationId xmlns:a16="http://schemas.microsoft.com/office/drawing/2014/main" id="{C35B8298-8675-5063-3AD6-E5627A338D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8" name="直線コネクタ 1397">
                    <a:extLst>
                      <a:ext uri="{FF2B5EF4-FFF2-40B4-BE49-F238E27FC236}">
                        <a16:creationId xmlns:a16="http://schemas.microsoft.com/office/drawing/2014/main" id="{454A03B3-3491-BFB5-1E4C-044054D4FDC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99" name="直線コネクタ 1398">
                    <a:extLst>
                      <a:ext uri="{FF2B5EF4-FFF2-40B4-BE49-F238E27FC236}">
                        <a16:creationId xmlns:a16="http://schemas.microsoft.com/office/drawing/2014/main" id="{0554404F-DA3E-E2E8-F089-74D2B034DBB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0" name="直線コネクタ 1399">
                    <a:extLst>
                      <a:ext uri="{FF2B5EF4-FFF2-40B4-BE49-F238E27FC236}">
                        <a16:creationId xmlns:a16="http://schemas.microsoft.com/office/drawing/2014/main" id="{45A85C2A-5F4B-DDD8-B552-7189AC73213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401" name="直線コネクタ 1400">
                    <a:extLst>
                      <a:ext uri="{FF2B5EF4-FFF2-40B4-BE49-F238E27FC236}">
                        <a16:creationId xmlns:a16="http://schemas.microsoft.com/office/drawing/2014/main" id="{E1EBB4DA-15AA-7C58-352B-95C029446B9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0" name="グループ化 1369">
                  <a:extLst>
                    <a:ext uri="{FF2B5EF4-FFF2-40B4-BE49-F238E27FC236}">
                      <a16:creationId xmlns:a16="http://schemas.microsoft.com/office/drawing/2014/main" id="{9F5A10A7-C7FB-B8C6-0562-D8A68E423091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82" name="直線コネクタ 1381">
                    <a:extLst>
                      <a:ext uri="{FF2B5EF4-FFF2-40B4-BE49-F238E27FC236}">
                        <a16:creationId xmlns:a16="http://schemas.microsoft.com/office/drawing/2014/main" id="{2C690F61-6E4C-0E83-B4CD-59E7B02E0D4F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3" name="直線コネクタ 1382">
                    <a:extLst>
                      <a:ext uri="{FF2B5EF4-FFF2-40B4-BE49-F238E27FC236}">
                        <a16:creationId xmlns:a16="http://schemas.microsoft.com/office/drawing/2014/main" id="{D28DFCF8-7B2F-8960-DE0A-DC5E4821C48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4" name="直線コネクタ 1383">
                    <a:extLst>
                      <a:ext uri="{FF2B5EF4-FFF2-40B4-BE49-F238E27FC236}">
                        <a16:creationId xmlns:a16="http://schemas.microsoft.com/office/drawing/2014/main" id="{C32FBF19-98F3-57CF-349E-74AF23B0983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5" name="直線コネクタ 1384">
                    <a:extLst>
                      <a:ext uri="{FF2B5EF4-FFF2-40B4-BE49-F238E27FC236}">
                        <a16:creationId xmlns:a16="http://schemas.microsoft.com/office/drawing/2014/main" id="{0B2EEC3F-6FE7-03CB-EF9B-00E46228A36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6" name="直線コネクタ 1385">
                    <a:extLst>
                      <a:ext uri="{FF2B5EF4-FFF2-40B4-BE49-F238E27FC236}">
                        <a16:creationId xmlns:a16="http://schemas.microsoft.com/office/drawing/2014/main" id="{F9CE1DE8-7EF3-6F58-4002-B086C50AB6E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8" name="直線コネクタ 1387">
                    <a:extLst>
                      <a:ext uri="{FF2B5EF4-FFF2-40B4-BE49-F238E27FC236}">
                        <a16:creationId xmlns:a16="http://schemas.microsoft.com/office/drawing/2014/main" id="{0C371880-B615-7E89-4BC3-3F372A667F03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71" name="グループ化 1370">
                  <a:extLst>
                    <a:ext uri="{FF2B5EF4-FFF2-40B4-BE49-F238E27FC236}">
                      <a16:creationId xmlns:a16="http://schemas.microsoft.com/office/drawing/2014/main" id="{40153183-AB3A-ADCC-8904-3BD27AFCE03D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373" name="直線コネクタ 1372">
                    <a:extLst>
                      <a:ext uri="{FF2B5EF4-FFF2-40B4-BE49-F238E27FC236}">
                        <a16:creationId xmlns:a16="http://schemas.microsoft.com/office/drawing/2014/main" id="{D923AB91-E107-7FB5-1475-055E73C9868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4" name="直線コネクタ 1373">
                    <a:extLst>
                      <a:ext uri="{FF2B5EF4-FFF2-40B4-BE49-F238E27FC236}">
                        <a16:creationId xmlns:a16="http://schemas.microsoft.com/office/drawing/2014/main" id="{B4DD704B-2035-87DF-3A96-6E3E5D976E9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6" name="直線コネクタ 1375">
                    <a:extLst>
                      <a:ext uri="{FF2B5EF4-FFF2-40B4-BE49-F238E27FC236}">
                        <a16:creationId xmlns:a16="http://schemas.microsoft.com/office/drawing/2014/main" id="{6EC1358D-FE1D-8D22-92BB-AEFE267A9BD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7" name="直線コネクタ 1376">
                    <a:extLst>
                      <a:ext uri="{FF2B5EF4-FFF2-40B4-BE49-F238E27FC236}">
                        <a16:creationId xmlns:a16="http://schemas.microsoft.com/office/drawing/2014/main" id="{B7454653-11FF-254E-85CE-98CF74B2E7B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79" name="直線コネクタ 1378">
                    <a:extLst>
                      <a:ext uri="{FF2B5EF4-FFF2-40B4-BE49-F238E27FC236}">
                        <a16:creationId xmlns:a16="http://schemas.microsoft.com/office/drawing/2014/main" id="{66CB994C-F23D-F6B5-927C-E8F4905F3A2E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381" name="直線コネクタ 1380">
                    <a:extLst>
                      <a:ext uri="{FF2B5EF4-FFF2-40B4-BE49-F238E27FC236}">
                        <a16:creationId xmlns:a16="http://schemas.microsoft.com/office/drawing/2014/main" id="{80B41C70-8711-07AB-9D1A-EAC60B1E057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  <p:grpSp>
            <p:nvGrpSpPr>
              <p:cNvPr id="9" name="グループ化 8">
                <a:extLst>
                  <a:ext uri="{FF2B5EF4-FFF2-40B4-BE49-F238E27FC236}">
                    <a16:creationId xmlns:a16="http://schemas.microsoft.com/office/drawing/2014/main" id="{6C4721FB-EFF5-2E51-A3B8-DE8FFE9D9E9F}"/>
                  </a:ext>
                </a:extLst>
              </p:cNvPr>
              <p:cNvGrpSpPr/>
              <p:nvPr/>
            </p:nvGrpSpPr>
            <p:grpSpPr>
              <a:xfrm>
                <a:off x="6571923" y="3429000"/>
                <a:ext cx="1318175" cy="462792"/>
                <a:chOff x="2633084" y="4574221"/>
                <a:chExt cx="1318175" cy="462792"/>
              </a:xfrm>
            </p:grpSpPr>
            <p:sp>
              <p:nvSpPr>
                <p:cNvPr id="10" name="正方形/長方形 9">
                  <a:extLst>
                    <a:ext uri="{FF2B5EF4-FFF2-40B4-BE49-F238E27FC236}">
                      <a16:creationId xmlns:a16="http://schemas.microsoft.com/office/drawing/2014/main" id="{605684FB-1473-1E65-4434-68786D3B279C}"/>
                    </a:ext>
                  </a:extLst>
                </p:cNvPr>
                <p:cNvSpPr/>
                <p:nvPr/>
              </p:nvSpPr>
              <p:spPr>
                <a:xfrm>
                  <a:off x="2633659" y="4574221"/>
                  <a:ext cx="1317600" cy="462792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grpSp>
              <p:nvGrpSpPr>
                <p:cNvPr id="11" name="グループ化 10">
                  <a:extLst>
                    <a:ext uri="{FF2B5EF4-FFF2-40B4-BE49-F238E27FC236}">
                      <a16:creationId xmlns:a16="http://schemas.microsoft.com/office/drawing/2014/main" id="{F6D4F45E-E59A-50FC-E7A0-B17F219EE8A2}"/>
                    </a:ext>
                  </a:extLst>
                </p:cNvPr>
                <p:cNvGrpSpPr/>
                <p:nvPr/>
              </p:nvGrpSpPr>
              <p:grpSpPr>
                <a:xfrm>
                  <a:off x="2633084" y="4580571"/>
                  <a:ext cx="1314673" cy="247889"/>
                  <a:chOff x="2064214" y="3882106"/>
                  <a:chExt cx="1314673" cy="247889"/>
                </a:xfrm>
              </p:grpSpPr>
              <p:grpSp>
                <p:nvGrpSpPr>
                  <p:cNvPr id="40" name="グループ化 39">
                    <a:extLst>
                      <a:ext uri="{FF2B5EF4-FFF2-40B4-BE49-F238E27FC236}">
                        <a16:creationId xmlns:a16="http://schemas.microsoft.com/office/drawing/2014/main" id="{5C9E2148-FE89-5B0A-A68E-30BCFFF72775}"/>
                      </a:ext>
                    </a:extLst>
                  </p:cNvPr>
                  <p:cNvGrpSpPr/>
                  <p:nvPr/>
                </p:nvGrpSpPr>
                <p:grpSpPr>
                  <a:xfrm>
                    <a:off x="2064214" y="3882106"/>
                    <a:ext cx="1314673" cy="247889"/>
                    <a:chOff x="2064214" y="3882106"/>
                    <a:chExt cx="1314673" cy="247889"/>
                  </a:xfrm>
                </p:grpSpPr>
                <p:sp>
                  <p:nvSpPr>
                    <p:cNvPr id="1347" name="正方形/長方形 1346">
                      <a:extLst>
                        <a:ext uri="{FF2B5EF4-FFF2-40B4-BE49-F238E27FC236}">
                          <a16:creationId xmlns:a16="http://schemas.microsoft.com/office/drawing/2014/main" id="{ABD25EE9-F37F-5289-4901-C27F075E5FEA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3299827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48" name="グループ化 1347">
                      <a:extLst>
                        <a:ext uri="{FF2B5EF4-FFF2-40B4-BE49-F238E27FC236}">
                          <a16:creationId xmlns:a16="http://schemas.microsoft.com/office/drawing/2014/main" id="{496EC58B-20FB-1E55-451E-11196D2D82D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3135124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63" name="正方形/長方形 1362">
                        <a:extLst>
                          <a:ext uri="{FF2B5EF4-FFF2-40B4-BE49-F238E27FC236}">
                            <a16:creationId xmlns:a16="http://schemas.microsoft.com/office/drawing/2014/main" id="{501B574A-1937-7EA3-02A4-34A85A82C71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64" name="正方形/長方形 1363">
                        <a:extLst>
                          <a:ext uri="{FF2B5EF4-FFF2-40B4-BE49-F238E27FC236}">
                            <a16:creationId xmlns:a16="http://schemas.microsoft.com/office/drawing/2014/main" id="{37D23E2A-AB2E-2097-6712-4FB92681E91E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grpSp>
                  <p:nvGrpSpPr>
                    <p:cNvPr id="1349" name="グループ化 1348">
                      <a:extLst>
                        <a:ext uri="{FF2B5EF4-FFF2-40B4-BE49-F238E27FC236}">
                          <a16:creationId xmlns:a16="http://schemas.microsoft.com/office/drawing/2014/main" id="{D921A9A0-5185-BDB1-BF36-6594A2F65D0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804532" y="3882106"/>
                      <a:ext cx="323160" cy="247889"/>
                      <a:chOff x="2804532" y="3883133"/>
                      <a:chExt cx="323160" cy="247889"/>
                    </a:xfrm>
                  </p:grpSpPr>
                  <p:sp>
                    <p:nvSpPr>
                      <p:cNvPr id="1359" name="正方形/長方形 1358">
                        <a:extLst>
                          <a:ext uri="{FF2B5EF4-FFF2-40B4-BE49-F238E27FC236}">
                            <a16:creationId xmlns:a16="http://schemas.microsoft.com/office/drawing/2014/main" id="{0152561A-4A47-CD21-3D1A-DACB71F9D1EC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2969944" y="3883133"/>
                        <a:ext cx="157748" cy="247889"/>
                      </a:xfrm>
                      <a:prstGeom prst="rect">
                        <a:avLst/>
                      </a:prstGeom>
                      <a:solidFill>
                        <a:schemeClr val="bg1">
                          <a:lumMod val="75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grpSp>
                    <p:nvGrpSpPr>
                      <p:cNvPr id="1360" name="グループ化 1359">
                        <a:extLst>
                          <a:ext uri="{FF2B5EF4-FFF2-40B4-BE49-F238E27FC236}">
                            <a16:creationId xmlns:a16="http://schemas.microsoft.com/office/drawing/2014/main" id="{3E30E707-A4BF-510D-A932-FF410B73490D}"/>
                          </a:ext>
                        </a:extLst>
                      </p:cNvPr>
                      <p:cNvGrpSpPr/>
                      <p:nvPr/>
                    </p:nvGrpSpPr>
                    <p:grpSpPr>
                      <a:xfrm>
                        <a:off x="2804532" y="3883133"/>
                        <a:ext cx="157748" cy="247889"/>
                        <a:chOff x="3188153" y="3883850"/>
                        <a:chExt cx="157748" cy="247889"/>
                      </a:xfrm>
                    </p:grpSpPr>
                    <p:sp>
                      <p:nvSpPr>
                        <p:cNvPr id="1361" name="正方形/長方形 1360">
                          <a:extLst>
                            <a:ext uri="{FF2B5EF4-FFF2-40B4-BE49-F238E27FC236}">
                              <a16:creationId xmlns:a16="http://schemas.microsoft.com/office/drawing/2014/main" id="{FF61099F-65AF-6573-FA06-EF7AC54695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188153" y="3883850"/>
                          <a:ext cx="157748" cy="247889"/>
                        </a:xfrm>
                        <a:prstGeom prst="rect">
                          <a:avLst/>
                        </a:prstGeom>
                        <a:solidFill>
                          <a:srgbClr val="00B050"/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  <p:sp>
                      <p:nvSpPr>
                        <p:cNvPr id="1362" name="正方形/長方形 1361">
                          <a:extLst>
                            <a:ext uri="{FF2B5EF4-FFF2-40B4-BE49-F238E27FC236}">
                              <a16:creationId xmlns:a16="http://schemas.microsoft.com/office/drawing/2014/main" id="{10275D2C-B4D4-2AD3-9A1B-82C6970851A7}"/>
                            </a:ext>
                          </a:extLst>
                        </p:cNvPr>
                        <p:cNvSpPr>
                          <a:spLocks noChangeAspect="1"/>
                        </p:cNvSpPr>
                        <p:nvPr/>
                      </p:nvSpPr>
                      <p:spPr>
                        <a:xfrm>
                          <a:off x="3234225" y="3928370"/>
                          <a:ext cx="69231" cy="156799"/>
                        </a:xfrm>
                        <a:prstGeom prst="rect">
                          <a:avLst/>
                        </a:prstGeom>
                        <a:solidFill>
                          <a:schemeClr val="accent2">
                            <a:lumMod val="60000"/>
                            <a:lumOff val="40000"/>
                          </a:schemeClr>
                        </a:solidFill>
                        <a:ln w="3175">
                          <a:solidFill>
                            <a:schemeClr val="accent1">
                              <a:shade val="15000"/>
                            </a:schemeClr>
                          </a:solidFill>
                        </a:ln>
                      </p:spPr>
                      <p:style>
                        <a:lnRef idx="2">
                          <a:schemeClr val="accent1">
                            <a:shade val="15000"/>
                          </a:schemeClr>
                        </a:lnRef>
                        <a:fillRef idx="1">
                          <a:schemeClr val="accent1"/>
                        </a:fillRef>
                        <a:effectRef idx="0">
                          <a:schemeClr val="accent1"/>
                        </a:effectRef>
                        <a:fontRef idx="minor">
                          <a:schemeClr val="lt1"/>
                        </a:fontRef>
                      </p:style>
                      <p:txBody>
                        <a:bodyPr rtlCol="0" anchor="ctr"/>
                        <a:lstStyle/>
                        <a:p>
                          <a:pPr algn="ctr"/>
                          <a:endParaRPr kumimoji="1" lang="ja-JP" altLang="en-US" sz="1984"/>
                        </a:p>
                      </p:txBody>
                    </p:sp>
                  </p:grpSp>
                </p:grpSp>
                <p:sp>
                  <p:nvSpPr>
                    <p:cNvPr id="1350" name="正方形/長方形 1349">
                      <a:extLst>
                        <a:ext uri="{FF2B5EF4-FFF2-40B4-BE49-F238E27FC236}">
                          <a16:creationId xmlns:a16="http://schemas.microsoft.com/office/drawing/2014/main" id="{13C08258-D775-5120-11E1-CB5A17AAEFFE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640935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51" name="グループ化 1350">
                      <a:extLst>
                        <a:ext uri="{FF2B5EF4-FFF2-40B4-BE49-F238E27FC236}">
                          <a16:creationId xmlns:a16="http://schemas.microsoft.com/office/drawing/2014/main" id="{BE8D150B-A70F-B4AB-D1CF-15E0EED4AB95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478698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7" name="正方形/長方形 1356">
                        <a:extLst>
                          <a:ext uri="{FF2B5EF4-FFF2-40B4-BE49-F238E27FC236}">
                            <a16:creationId xmlns:a16="http://schemas.microsoft.com/office/drawing/2014/main" id="{F13C02A7-5D29-465A-9177-BF786C7D3724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58" name="正方形/長方形 1357">
                        <a:extLst>
                          <a:ext uri="{FF2B5EF4-FFF2-40B4-BE49-F238E27FC236}">
                            <a16:creationId xmlns:a16="http://schemas.microsoft.com/office/drawing/2014/main" id="{63080756-5A69-B6ED-7086-6CFC1C20A71B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352" name="正方形/長方形 1351">
                      <a:extLst>
                        <a:ext uri="{FF2B5EF4-FFF2-40B4-BE49-F238E27FC236}">
                          <a16:creationId xmlns:a16="http://schemas.microsoft.com/office/drawing/2014/main" id="{86F64290-7721-5113-4147-895E45A24944}"/>
                        </a:ext>
                      </a:extLst>
                    </p:cNvPr>
                    <p:cNvSpPr>
                      <a:spLocks noChangeAspect="1"/>
                    </p:cNvSpPr>
                    <p:nvPr/>
                  </p:nvSpPr>
                  <p:spPr>
                    <a:xfrm>
                      <a:off x="2315897" y="3882106"/>
                      <a:ext cx="157748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  <p:grpSp>
                  <p:nvGrpSpPr>
                    <p:cNvPr id="1353" name="グループ化 1352">
                      <a:extLst>
                        <a:ext uri="{FF2B5EF4-FFF2-40B4-BE49-F238E27FC236}">
                          <a16:creationId xmlns:a16="http://schemas.microsoft.com/office/drawing/2014/main" id="{9D6449F5-27FE-1FD0-0D16-E7E1B5087BF2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2149083" y="3882106"/>
                      <a:ext cx="157748" cy="247889"/>
                      <a:chOff x="3188153" y="3883850"/>
                      <a:chExt cx="157748" cy="247889"/>
                    </a:xfrm>
                  </p:grpSpPr>
                  <p:sp>
                    <p:nvSpPr>
                      <p:cNvPr id="1355" name="正方形/長方形 1354">
                        <a:extLst>
                          <a:ext uri="{FF2B5EF4-FFF2-40B4-BE49-F238E27FC236}">
                            <a16:creationId xmlns:a16="http://schemas.microsoft.com/office/drawing/2014/main" id="{E8566638-7CEE-DE96-A6F1-56E87B6A0DD0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188153" y="3883850"/>
                        <a:ext cx="157748" cy="247889"/>
                      </a:xfrm>
                      <a:prstGeom prst="rect">
                        <a:avLst/>
                      </a:prstGeom>
                      <a:solidFill>
                        <a:srgbClr val="00B050"/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  <p:sp>
                    <p:nvSpPr>
                      <p:cNvPr id="1356" name="正方形/長方形 1355">
                        <a:extLst>
                          <a:ext uri="{FF2B5EF4-FFF2-40B4-BE49-F238E27FC236}">
                            <a16:creationId xmlns:a16="http://schemas.microsoft.com/office/drawing/2014/main" id="{D7E34763-0FDC-0862-5E60-4B2846D6282F}"/>
                          </a:ext>
                        </a:extLst>
                      </p:cNvPr>
                      <p:cNvSpPr>
                        <a:spLocks noChangeAspect="1"/>
                      </p:cNvSpPr>
                      <p:nvPr/>
                    </p:nvSpPr>
                    <p:spPr>
                      <a:xfrm>
                        <a:off x="3234225" y="3928370"/>
                        <a:ext cx="69231" cy="156799"/>
                      </a:xfrm>
                      <a:prstGeom prst="rect">
                        <a:avLst/>
                      </a:prstGeom>
                      <a:solidFill>
                        <a:schemeClr val="accent2">
                          <a:lumMod val="60000"/>
                          <a:lumOff val="40000"/>
                        </a:schemeClr>
                      </a:solidFill>
                      <a:ln w="3175">
                        <a:solidFill>
                          <a:schemeClr val="accent1">
                            <a:shade val="15000"/>
                          </a:schemeClr>
                        </a:solidFill>
                      </a:ln>
                    </p:spPr>
                    <p:style>
                      <a:lnRef idx="2">
                        <a:schemeClr val="accent1">
                          <a:shade val="15000"/>
                        </a:schemeClr>
                      </a:lnRef>
                      <a:fillRef idx="1">
                        <a:schemeClr val="accent1"/>
                      </a:fillRef>
                      <a:effectRef idx="0">
                        <a:schemeClr val="accent1"/>
                      </a:effectRef>
                      <a:fontRef idx="minor">
                        <a:schemeClr val="lt1"/>
                      </a:fontRef>
                    </p:style>
                    <p:txBody>
                      <a:bodyPr rtlCol="0" anchor="ctr"/>
                      <a:lstStyle/>
                      <a:p>
                        <a:pPr algn="ctr"/>
                        <a:endParaRPr kumimoji="1" lang="ja-JP" altLang="en-US" sz="1984"/>
                      </a:p>
                    </p:txBody>
                  </p:sp>
                </p:grpSp>
                <p:sp>
                  <p:nvSpPr>
                    <p:cNvPr id="1354" name="正方形/長方形 1353">
                      <a:extLst>
                        <a:ext uri="{FF2B5EF4-FFF2-40B4-BE49-F238E27FC236}">
                          <a16:creationId xmlns:a16="http://schemas.microsoft.com/office/drawing/2014/main" id="{EDF86021-3568-57AA-60F1-B7A7DE1EF539}"/>
                        </a:ext>
                      </a:extLst>
                    </p:cNvPr>
                    <p:cNvSpPr>
                      <a:spLocks/>
                    </p:cNvSpPr>
                    <p:nvPr/>
                  </p:nvSpPr>
                  <p:spPr>
                    <a:xfrm>
                      <a:off x="2064214" y="3882106"/>
                      <a:ext cx="79060" cy="247889"/>
                    </a:xfrm>
                    <a:prstGeom prst="rect">
                      <a:avLst/>
                    </a:prstGeom>
                    <a:solidFill>
                      <a:schemeClr val="bg1">
                        <a:lumMod val="75000"/>
                      </a:schemeClr>
                    </a:solidFill>
                    <a:ln w="3175">
                      <a:solidFill>
                        <a:schemeClr val="accent1">
                          <a:shade val="15000"/>
                        </a:schemeClr>
                      </a:solidFill>
                    </a:ln>
                  </p:spPr>
                  <p:style>
                    <a:lnRef idx="2">
                      <a:schemeClr val="accent1">
                        <a:shade val="15000"/>
                      </a:schemeClr>
                    </a:lnRef>
                    <a:fillRef idx="1">
                      <a:schemeClr val="accent1"/>
                    </a:fillRef>
                    <a:effectRef idx="0">
                      <a:schemeClr val="accent1"/>
                    </a:effectRef>
                    <a:fontRef idx="minor">
                      <a:schemeClr val="lt1"/>
                    </a:fontRef>
                  </p:style>
                  <p:txBody>
                    <a:bodyPr rtlCol="0" anchor="ctr"/>
                    <a:lstStyle/>
                    <a:p>
                      <a:pPr algn="ctr"/>
                      <a:endParaRPr kumimoji="1" lang="ja-JP" altLang="en-US" sz="1984"/>
                    </a:p>
                  </p:txBody>
                </p:sp>
              </p:grpSp>
              <p:grpSp>
                <p:nvGrpSpPr>
                  <p:cNvPr id="41" name="グループ化 40">
                    <a:extLst>
                      <a:ext uri="{FF2B5EF4-FFF2-40B4-BE49-F238E27FC236}">
                        <a16:creationId xmlns:a16="http://schemas.microsoft.com/office/drawing/2014/main" id="{C1AEF243-09EC-2B7D-8334-403904705022}"/>
                      </a:ext>
                    </a:extLst>
                  </p:cNvPr>
                  <p:cNvGrpSpPr/>
                  <p:nvPr/>
                </p:nvGrpSpPr>
                <p:grpSpPr>
                  <a:xfrm>
                    <a:off x="2939490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14484" name="グループ化 14483">
                      <a:extLst>
                        <a:ext uri="{FF2B5EF4-FFF2-40B4-BE49-F238E27FC236}">
                          <a16:creationId xmlns:a16="http://schemas.microsoft.com/office/drawing/2014/main" id="{9E15E232-C919-E02F-E689-3BE4816C6F74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502" name="直線コネクタ 14501">
                        <a:extLst>
                          <a:ext uri="{FF2B5EF4-FFF2-40B4-BE49-F238E27FC236}">
                            <a16:creationId xmlns:a16="http://schemas.microsoft.com/office/drawing/2014/main" id="{3D8A4FEF-55B7-822D-A7EC-1C5533819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3" name="直線コネクタ 14502">
                        <a:extLst>
                          <a:ext uri="{FF2B5EF4-FFF2-40B4-BE49-F238E27FC236}">
                            <a16:creationId xmlns:a16="http://schemas.microsoft.com/office/drawing/2014/main" id="{BF2CE579-C356-CFA4-AAB0-6F599B2E36F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4" name="直線コネクタ 14503">
                        <a:extLst>
                          <a:ext uri="{FF2B5EF4-FFF2-40B4-BE49-F238E27FC236}">
                            <a16:creationId xmlns:a16="http://schemas.microsoft.com/office/drawing/2014/main" id="{56DF22E7-0A00-2B64-B892-55099FD343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5" name="直線コネクタ 14504">
                        <a:extLst>
                          <a:ext uri="{FF2B5EF4-FFF2-40B4-BE49-F238E27FC236}">
                            <a16:creationId xmlns:a16="http://schemas.microsoft.com/office/drawing/2014/main" id="{DFE4AFBB-702D-05CD-6CBA-EAB33E306D1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9" name="直線コネクタ 14508">
                        <a:extLst>
                          <a:ext uri="{FF2B5EF4-FFF2-40B4-BE49-F238E27FC236}">
                            <a16:creationId xmlns:a16="http://schemas.microsoft.com/office/drawing/2014/main" id="{6AC5456D-DECF-B18F-45F3-46897E9C709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2" name="直線コネクタ 14521">
                        <a:extLst>
                          <a:ext uri="{FF2B5EF4-FFF2-40B4-BE49-F238E27FC236}">
                            <a16:creationId xmlns:a16="http://schemas.microsoft.com/office/drawing/2014/main" id="{648B808B-200B-58FB-4FFF-FBB92F935D4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3" name="直線コネクタ 14522">
                        <a:extLst>
                          <a:ext uri="{FF2B5EF4-FFF2-40B4-BE49-F238E27FC236}">
                            <a16:creationId xmlns:a16="http://schemas.microsoft.com/office/drawing/2014/main" id="{1FB644A3-0453-ADAD-84D0-6BACDEE01F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25" name="直線コネクタ 14524">
                        <a:extLst>
                          <a:ext uri="{FF2B5EF4-FFF2-40B4-BE49-F238E27FC236}">
                            <a16:creationId xmlns:a16="http://schemas.microsoft.com/office/drawing/2014/main" id="{4E46B8CF-D2D7-CE17-3353-4BB6D1059CD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5" name="直線コネクタ 14714">
                        <a:extLst>
                          <a:ext uri="{FF2B5EF4-FFF2-40B4-BE49-F238E27FC236}">
                            <a16:creationId xmlns:a16="http://schemas.microsoft.com/office/drawing/2014/main" id="{1B0AA591-1FE4-16BE-359D-5AAAA5157E0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6" name="直線コネクタ 14715">
                        <a:extLst>
                          <a:ext uri="{FF2B5EF4-FFF2-40B4-BE49-F238E27FC236}">
                            <a16:creationId xmlns:a16="http://schemas.microsoft.com/office/drawing/2014/main" id="{6C83047F-0D78-5E23-6DCF-81FF526742F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7" name="直線コネクタ 14716">
                        <a:extLst>
                          <a:ext uri="{FF2B5EF4-FFF2-40B4-BE49-F238E27FC236}">
                            <a16:creationId xmlns:a16="http://schemas.microsoft.com/office/drawing/2014/main" id="{22304E39-CA8C-E3B4-36E6-15DB47C74AE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8" name="直線コネクタ 14717">
                        <a:extLst>
                          <a:ext uri="{FF2B5EF4-FFF2-40B4-BE49-F238E27FC236}">
                            <a16:creationId xmlns:a16="http://schemas.microsoft.com/office/drawing/2014/main" id="{482FF560-3738-A4A8-4888-E84DB0BFEF4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719" name="直線コネクタ 14718">
                        <a:extLst>
                          <a:ext uri="{FF2B5EF4-FFF2-40B4-BE49-F238E27FC236}">
                            <a16:creationId xmlns:a16="http://schemas.microsoft.com/office/drawing/2014/main" id="{24E93795-BC9D-8368-2C8A-629ADD14CA5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4" name="直線コネクタ 1343">
                        <a:extLst>
                          <a:ext uri="{FF2B5EF4-FFF2-40B4-BE49-F238E27FC236}">
                            <a16:creationId xmlns:a16="http://schemas.microsoft.com/office/drawing/2014/main" id="{FCB86CAE-F082-D187-F51C-E0C1AB2F9B2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5" name="直線コネクタ 1344">
                        <a:extLst>
                          <a:ext uri="{FF2B5EF4-FFF2-40B4-BE49-F238E27FC236}">
                            <a16:creationId xmlns:a16="http://schemas.microsoft.com/office/drawing/2014/main" id="{DF626AE6-BEA4-5C46-8039-5BAD7735FB4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346" name="直線コネクタ 1345">
                        <a:extLst>
                          <a:ext uri="{FF2B5EF4-FFF2-40B4-BE49-F238E27FC236}">
                            <a16:creationId xmlns:a16="http://schemas.microsoft.com/office/drawing/2014/main" id="{332E28A7-2EFB-A374-67EE-30DD8E365D1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14485" name="グループ化 14484">
                      <a:extLst>
                        <a:ext uri="{FF2B5EF4-FFF2-40B4-BE49-F238E27FC236}">
                          <a16:creationId xmlns:a16="http://schemas.microsoft.com/office/drawing/2014/main" id="{39E755F2-161F-E88F-146E-3801621E9B30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86" name="直線コネクタ 14485">
                        <a:extLst>
                          <a:ext uri="{FF2B5EF4-FFF2-40B4-BE49-F238E27FC236}">
                            <a16:creationId xmlns:a16="http://schemas.microsoft.com/office/drawing/2014/main" id="{DAFC1642-2AD1-492C-DD82-88C13E0C64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7" name="直線コネクタ 14486">
                        <a:extLst>
                          <a:ext uri="{FF2B5EF4-FFF2-40B4-BE49-F238E27FC236}">
                            <a16:creationId xmlns:a16="http://schemas.microsoft.com/office/drawing/2014/main" id="{5B551F99-4787-8160-0B45-A4BA0AEB8F0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8" name="直線コネクタ 14487">
                        <a:extLst>
                          <a:ext uri="{FF2B5EF4-FFF2-40B4-BE49-F238E27FC236}">
                            <a16:creationId xmlns:a16="http://schemas.microsoft.com/office/drawing/2014/main" id="{CD85D28F-EFDD-80DD-B8CE-870DF3A964C6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9" name="直線コネクタ 14488">
                        <a:extLst>
                          <a:ext uri="{FF2B5EF4-FFF2-40B4-BE49-F238E27FC236}">
                            <a16:creationId xmlns:a16="http://schemas.microsoft.com/office/drawing/2014/main" id="{8A9807BD-1A08-851E-331F-49299A02FC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0" name="直線コネクタ 14489">
                        <a:extLst>
                          <a:ext uri="{FF2B5EF4-FFF2-40B4-BE49-F238E27FC236}">
                            <a16:creationId xmlns:a16="http://schemas.microsoft.com/office/drawing/2014/main" id="{31D798A4-26D7-D87A-CEB5-CA7DF95744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1" name="直線コネクタ 14490">
                        <a:extLst>
                          <a:ext uri="{FF2B5EF4-FFF2-40B4-BE49-F238E27FC236}">
                            <a16:creationId xmlns:a16="http://schemas.microsoft.com/office/drawing/2014/main" id="{8A126FEA-5D85-A53C-D8F8-10AEEB383F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2" name="直線コネクタ 14491">
                        <a:extLst>
                          <a:ext uri="{FF2B5EF4-FFF2-40B4-BE49-F238E27FC236}">
                            <a16:creationId xmlns:a16="http://schemas.microsoft.com/office/drawing/2014/main" id="{087AC2FD-1F36-9C92-6686-05EA6C8434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3" name="直線コネクタ 14492">
                        <a:extLst>
                          <a:ext uri="{FF2B5EF4-FFF2-40B4-BE49-F238E27FC236}">
                            <a16:creationId xmlns:a16="http://schemas.microsoft.com/office/drawing/2014/main" id="{47651479-C7D3-944B-5E07-DCF60C96030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4" name="直線コネクタ 14493">
                        <a:extLst>
                          <a:ext uri="{FF2B5EF4-FFF2-40B4-BE49-F238E27FC236}">
                            <a16:creationId xmlns:a16="http://schemas.microsoft.com/office/drawing/2014/main" id="{8A976F6C-56BE-5015-DB71-7909358C89E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5" name="直線コネクタ 14494">
                        <a:extLst>
                          <a:ext uri="{FF2B5EF4-FFF2-40B4-BE49-F238E27FC236}">
                            <a16:creationId xmlns:a16="http://schemas.microsoft.com/office/drawing/2014/main" id="{C8F5C43C-E37B-E573-C597-B9B87D3E443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6" name="直線コネクタ 14495">
                        <a:extLst>
                          <a:ext uri="{FF2B5EF4-FFF2-40B4-BE49-F238E27FC236}">
                            <a16:creationId xmlns:a16="http://schemas.microsoft.com/office/drawing/2014/main" id="{4E536671-6D56-FB86-DFBF-B68A2B6AFE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7" name="直線コネクタ 14496">
                        <a:extLst>
                          <a:ext uri="{FF2B5EF4-FFF2-40B4-BE49-F238E27FC236}">
                            <a16:creationId xmlns:a16="http://schemas.microsoft.com/office/drawing/2014/main" id="{4D33E2DF-C28D-AAC5-945D-41EF701F48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8" name="直線コネクタ 14497">
                        <a:extLst>
                          <a:ext uri="{FF2B5EF4-FFF2-40B4-BE49-F238E27FC236}">
                            <a16:creationId xmlns:a16="http://schemas.microsoft.com/office/drawing/2014/main" id="{B3544172-092D-8D3D-F0B3-E9E0C5758C4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99" name="直線コネクタ 14498">
                        <a:extLst>
                          <a:ext uri="{FF2B5EF4-FFF2-40B4-BE49-F238E27FC236}">
                            <a16:creationId xmlns:a16="http://schemas.microsoft.com/office/drawing/2014/main" id="{709D4D07-4468-900D-7BD5-507264800D0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0" name="直線コネクタ 14499">
                        <a:extLst>
                          <a:ext uri="{FF2B5EF4-FFF2-40B4-BE49-F238E27FC236}">
                            <a16:creationId xmlns:a16="http://schemas.microsoft.com/office/drawing/2014/main" id="{9696881B-4DDE-24B7-002D-ECBA78AFEE1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501" name="直線コネクタ 14500">
                        <a:extLst>
                          <a:ext uri="{FF2B5EF4-FFF2-40B4-BE49-F238E27FC236}">
                            <a16:creationId xmlns:a16="http://schemas.microsoft.com/office/drawing/2014/main" id="{B32BDF61-6C2F-8EED-6135-2852C37FB86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2" name="グループ化 41">
                    <a:extLst>
                      <a:ext uri="{FF2B5EF4-FFF2-40B4-BE49-F238E27FC236}">
                        <a16:creationId xmlns:a16="http://schemas.microsoft.com/office/drawing/2014/main" id="{1753A63D-1826-8960-B1DC-1F3D2461B2B9}"/>
                      </a:ext>
                    </a:extLst>
                  </p:cNvPr>
                  <p:cNvGrpSpPr/>
                  <p:nvPr/>
                </p:nvGrpSpPr>
                <p:grpSpPr>
                  <a:xfrm>
                    <a:off x="2606049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906" name="グループ化 9905">
                      <a:extLst>
                        <a:ext uri="{FF2B5EF4-FFF2-40B4-BE49-F238E27FC236}">
                          <a16:creationId xmlns:a16="http://schemas.microsoft.com/office/drawing/2014/main" id="{FBF408C3-53BB-CC06-6A7A-2C45F05577B9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14468" name="直線コネクタ 14467">
                        <a:extLst>
                          <a:ext uri="{FF2B5EF4-FFF2-40B4-BE49-F238E27FC236}">
                            <a16:creationId xmlns:a16="http://schemas.microsoft.com/office/drawing/2014/main" id="{01FC3FD5-9267-E8A3-D982-2189ACC9AA5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9" name="直線コネクタ 14468">
                        <a:extLst>
                          <a:ext uri="{FF2B5EF4-FFF2-40B4-BE49-F238E27FC236}">
                            <a16:creationId xmlns:a16="http://schemas.microsoft.com/office/drawing/2014/main" id="{B2D56533-49B7-2163-BD21-D729754FD90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0" name="直線コネクタ 14469">
                        <a:extLst>
                          <a:ext uri="{FF2B5EF4-FFF2-40B4-BE49-F238E27FC236}">
                            <a16:creationId xmlns:a16="http://schemas.microsoft.com/office/drawing/2014/main" id="{DA6F2BAA-40E4-7963-5DC8-D7E388E63A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1" name="直線コネクタ 14470">
                        <a:extLst>
                          <a:ext uri="{FF2B5EF4-FFF2-40B4-BE49-F238E27FC236}">
                            <a16:creationId xmlns:a16="http://schemas.microsoft.com/office/drawing/2014/main" id="{0F0A7059-6045-BD10-B290-860F1A63C8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2" name="直線コネクタ 14471">
                        <a:extLst>
                          <a:ext uri="{FF2B5EF4-FFF2-40B4-BE49-F238E27FC236}">
                            <a16:creationId xmlns:a16="http://schemas.microsoft.com/office/drawing/2014/main" id="{1420C01E-389E-FEC0-618C-4708A97D05F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3" name="直線コネクタ 14472">
                        <a:extLst>
                          <a:ext uri="{FF2B5EF4-FFF2-40B4-BE49-F238E27FC236}">
                            <a16:creationId xmlns:a16="http://schemas.microsoft.com/office/drawing/2014/main" id="{F8B00151-5107-1FC0-BE90-A1A0DE1DA78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4" name="直線コネクタ 14473">
                        <a:extLst>
                          <a:ext uri="{FF2B5EF4-FFF2-40B4-BE49-F238E27FC236}">
                            <a16:creationId xmlns:a16="http://schemas.microsoft.com/office/drawing/2014/main" id="{D722A4C1-A39B-20CC-6EC8-6966264AD4E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5" name="直線コネクタ 14474">
                        <a:extLst>
                          <a:ext uri="{FF2B5EF4-FFF2-40B4-BE49-F238E27FC236}">
                            <a16:creationId xmlns:a16="http://schemas.microsoft.com/office/drawing/2014/main" id="{9FB3A3A3-C9EC-B8BD-0516-C4CB1153463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6" name="直線コネクタ 14475">
                        <a:extLst>
                          <a:ext uri="{FF2B5EF4-FFF2-40B4-BE49-F238E27FC236}">
                            <a16:creationId xmlns:a16="http://schemas.microsoft.com/office/drawing/2014/main" id="{E9CFEB5D-BD16-9D7C-27B6-F0F0DA10958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7" name="直線コネクタ 14476">
                        <a:extLst>
                          <a:ext uri="{FF2B5EF4-FFF2-40B4-BE49-F238E27FC236}">
                            <a16:creationId xmlns:a16="http://schemas.microsoft.com/office/drawing/2014/main" id="{330C615C-FB76-2258-1A44-942D7BE4C0F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8" name="直線コネクタ 14477">
                        <a:extLst>
                          <a:ext uri="{FF2B5EF4-FFF2-40B4-BE49-F238E27FC236}">
                            <a16:creationId xmlns:a16="http://schemas.microsoft.com/office/drawing/2014/main" id="{D6DD9272-685D-D017-387C-05B2C3D8F77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79" name="直線コネクタ 14478">
                        <a:extLst>
                          <a:ext uri="{FF2B5EF4-FFF2-40B4-BE49-F238E27FC236}">
                            <a16:creationId xmlns:a16="http://schemas.microsoft.com/office/drawing/2014/main" id="{41A8F90E-F2FF-B038-51FE-754547EC844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0" name="直線コネクタ 14479">
                        <a:extLst>
                          <a:ext uri="{FF2B5EF4-FFF2-40B4-BE49-F238E27FC236}">
                            <a16:creationId xmlns:a16="http://schemas.microsoft.com/office/drawing/2014/main" id="{9F412FA6-C36A-DB9B-EC83-88F3D5FD6FB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1" name="直線コネクタ 14480">
                        <a:extLst>
                          <a:ext uri="{FF2B5EF4-FFF2-40B4-BE49-F238E27FC236}">
                            <a16:creationId xmlns:a16="http://schemas.microsoft.com/office/drawing/2014/main" id="{9834D60A-A553-C0BB-EC9F-057FA52A188F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2" name="直線コネクタ 14481">
                        <a:extLst>
                          <a:ext uri="{FF2B5EF4-FFF2-40B4-BE49-F238E27FC236}">
                            <a16:creationId xmlns:a16="http://schemas.microsoft.com/office/drawing/2014/main" id="{984CE2CE-B86E-68A9-2674-06AD35B7695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83" name="直線コネクタ 14482">
                        <a:extLst>
                          <a:ext uri="{FF2B5EF4-FFF2-40B4-BE49-F238E27FC236}">
                            <a16:creationId xmlns:a16="http://schemas.microsoft.com/office/drawing/2014/main" id="{E0839A6C-8870-DB0E-B5FF-85960BF8E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907" name="グループ化 9906">
                      <a:extLst>
                        <a:ext uri="{FF2B5EF4-FFF2-40B4-BE49-F238E27FC236}">
                          <a16:creationId xmlns:a16="http://schemas.microsoft.com/office/drawing/2014/main" id="{E37E1399-809B-075D-3AB4-88C2F1787F1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908" name="直線コネクタ 9907">
                        <a:extLst>
                          <a:ext uri="{FF2B5EF4-FFF2-40B4-BE49-F238E27FC236}">
                            <a16:creationId xmlns:a16="http://schemas.microsoft.com/office/drawing/2014/main" id="{EAB82342-F093-6F60-5254-C6BC78D69D8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9" name="直線コネクタ 9908">
                        <a:extLst>
                          <a:ext uri="{FF2B5EF4-FFF2-40B4-BE49-F238E27FC236}">
                            <a16:creationId xmlns:a16="http://schemas.microsoft.com/office/drawing/2014/main" id="{08C24713-D358-1F50-1344-1BE17D699E4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0" name="直線コネクタ 9909">
                        <a:extLst>
                          <a:ext uri="{FF2B5EF4-FFF2-40B4-BE49-F238E27FC236}">
                            <a16:creationId xmlns:a16="http://schemas.microsoft.com/office/drawing/2014/main" id="{4C45FB56-347E-33A4-6AB9-FC1054A95A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1" name="直線コネクタ 9910">
                        <a:extLst>
                          <a:ext uri="{FF2B5EF4-FFF2-40B4-BE49-F238E27FC236}">
                            <a16:creationId xmlns:a16="http://schemas.microsoft.com/office/drawing/2014/main" id="{71638333-4F39-4918-49DA-F81B171385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2" name="直線コネクタ 9911">
                        <a:extLst>
                          <a:ext uri="{FF2B5EF4-FFF2-40B4-BE49-F238E27FC236}">
                            <a16:creationId xmlns:a16="http://schemas.microsoft.com/office/drawing/2014/main" id="{8C5FBBA0-6C1E-8E4C-9D6D-EAEF2FEBD6D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3" name="直線コネクタ 9912">
                        <a:extLst>
                          <a:ext uri="{FF2B5EF4-FFF2-40B4-BE49-F238E27FC236}">
                            <a16:creationId xmlns:a16="http://schemas.microsoft.com/office/drawing/2014/main" id="{9C906E06-3945-7AD9-7E81-F41B25A9A4B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4" name="直線コネクタ 9913">
                        <a:extLst>
                          <a:ext uri="{FF2B5EF4-FFF2-40B4-BE49-F238E27FC236}">
                            <a16:creationId xmlns:a16="http://schemas.microsoft.com/office/drawing/2014/main" id="{D14ADFFA-F7D7-91EC-E902-8BF84A58425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5" name="直線コネクタ 9914">
                        <a:extLst>
                          <a:ext uri="{FF2B5EF4-FFF2-40B4-BE49-F238E27FC236}">
                            <a16:creationId xmlns:a16="http://schemas.microsoft.com/office/drawing/2014/main" id="{CFCB2CC2-18F1-D45E-27A0-3547B1EB31E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6" name="直線コネクタ 9915">
                        <a:extLst>
                          <a:ext uri="{FF2B5EF4-FFF2-40B4-BE49-F238E27FC236}">
                            <a16:creationId xmlns:a16="http://schemas.microsoft.com/office/drawing/2014/main" id="{52EFBF13-823B-2D76-E9C3-16120937AA8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7" name="直線コネクタ 9916">
                        <a:extLst>
                          <a:ext uri="{FF2B5EF4-FFF2-40B4-BE49-F238E27FC236}">
                            <a16:creationId xmlns:a16="http://schemas.microsoft.com/office/drawing/2014/main" id="{7661C234-B258-CDDD-2EAD-A0ED73A1961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8" name="直線コネクタ 9917">
                        <a:extLst>
                          <a:ext uri="{FF2B5EF4-FFF2-40B4-BE49-F238E27FC236}">
                            <a16:creationId xmlns:a16="http://schemas.microsoft.com/office/drawing/2014/main" id="{5588A708-BBE9-25DD-8666-83CA0D5EDE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19" name="直線コネクタ 9918">
                        <a:extLst>
                          <a:ext uri="{FF2B5EF4-FFF2-40B4-BE49-F238E27FC236}">
                            <a16:creationId xmlns:a16="http://schemas.microsoft.com/office/drawing/2014/main" id="{A0FE635D-3D84-C64B-68BA-F49110D7238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4" name="直線コネクタ 14463">
                        <a:extLst>
                          <a:ext uri="{FF2B5EF4-FFF2-40B4-BE49-F238E27FC236}">
                            <a16:creationId xmlns:a16="http://schemas.microsoft.com/office/drawing/2014/main" id="{97DADC07-C8FE-FA93-5630-CFA3E2C03F2E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5" name="直線コネクタ 14464">
                        <a:extLst>
                          <a:ext uri="{FF2B5EF4-FFF2-40B4-BE49-F238E27FC236}">
                            <a16:creationId xmlns:a16="http://schemas.microsoft.com/office/drawing/2014/main" id="{8B77FE0B-5747-E793-058B-4EE748DDE8D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6" name="直線コネクタ 14465">
                        <a:extLst>
                          <a:ext uri="{FF2B5EF4-FFF2-40B4-BE49-F238E27FC236}">
                            <a16:creationId xmlns:a16="http://schemas.microsoft.com/office/drawing/2014/main" id="{A9F68B20-BBBA-A8B7-C424-99BEA43581AD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14467" name="直線コネクタ 14466">
                        <a:extLst>
                          <a:ext uri="{FF2B5EF4-FFF2-40B4-BE49-F238E27FC236}">
                            <a16:creationId xmlns:a16="http://schemas.microsoft.com/office/drawing/2014/main" id="{A68D1118-4B56-87B1-1B29-9BBBB6E7A1B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3" name="グループ化 42">
                    <a:extLst>
                      <a:ext uri="{FF2B5EF4-FFF2-40B4-BE49-F238E27FC236}">
                        <a16:creationId xmlns:a16="http://schemas.microsoft.com/office/drawing/2014/main" id="{8043B0B2-45B4-09FE-E8D5-B4EA87CB5E26}"/>
                      </a:ext>
                    </a:extLst>
                  </p:cNvPr>
                  <p:cNvGrpSpPr/>
                  <p:nvPr/>
                </p:nvGrpSpPr>
                <p:grpSpPr>
                  <a:xfrm>
                    <a:off x="2274024" y="3882106"/>
                    <a:ext cx="217654" cy="232411"/>
                    <a:chOff x="1503832" y="3910971"/>
                    <a:chExt cx="406345" cy="433894"/>
                  </a:xfrm>
                </p:grpSpPr>
                <p:grpSp>
                  <p:nvGrpSpPr>
                    <p:cNvPr id="9872" name="グループ化 9871">
                      <a:extLst>
                        <a:ext uri="{FF2B5EF4-FFF2-40B4-BE49-F238E27FC236}">
                          <a16:creationId xmlns:a16="http://schemas.microsoft.com/office/drawing/2014/main" id="{CB34A7E6-CFD2-8A12-B860-57093A8DB74D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503832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90" name="直線コネクタ 9889">
                        <a:extLst>
                          <a:ext uri="{FF2B5EF4-FFF2-40B4-BE49-F238E27FC236}">
                            <a16:creationId xmlns:a16="http://schemas.microsoft.com/office/drawing/2014/main" id="{532D901E-554D-9C1D-6F2F-6F9B7B0065D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1" name="直線コネクタ 9890">
                        <a:extLst>
                          <a:ext uri="{FF2B5EF4-FFF2-40B4-BE49-F238E27FC236}">
                            <a16:creationId xmlns:a16="http://schemas.microsoft.com/office/drawing/2014/main" id="{01798A4F-0DE3-BB79-5D12-CEF149CC79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2" name="直線コネクタ 9891">
                        <a:extLst>
                          <a:ext uri="{FF2B5EF4-FFF2-40B4-BE49-F238E27FC236}">
                            <a16:creationId xmlns:a16="http://schemas.microsoft.com/office/drawing/2014/main" id="{9D7BE197-F6C0-64B8-973B-65D61AA0CBD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3" name="直線コネクタ 9892">
                        <a:extLst>
                          <a:ext uri="{FF2B5EF4-FFF2-40B4-BE49-F238E27FC236}">
                            <a16:creationId xmlns:a16="http://schemas.microsoft.com/office/drawing/2014/main" id="{090F5700-8008-10C4-DEE9-68A7F58C8359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4" name="直線コネクタ 9893">
                        <a:extLst>
                          <a:ext uri="{FF2B5EF4-FFF2-40B4-BE49-F238E27FC236}">
                            <a16:creationId xmlns:a16="http://schemas.microsoft.com/office/drawing/2014/main" id="{A32A118A-FEA9-CD65-334B-48DB7C240C8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5" name="直線コネクタ 9894">
                        <a:extLst>
                          <a:ext uri="{FF2B5EF4-FFF2-40B4-BE49-F238E27FC236}">
                            <a16:creationId xmlns:a16="http://schemas.microsoft.com/office/drawing/2014/main" id="{816A5B77-98B4-B9B7-1DB8-DC0093D348E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6" name="直線コネクタ 9895">
                        <a:extLst>
                          <a:ext uri="{FF2B5EF4-FFF2-40B4-BE49-F238E27FC236}">
                            <a16:creationId xmlns:a16="http://schemas.microsoft.com/office/drawing/2014/main" id="{B67D97BA-B7D0-A759-C00D-3693B5866F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7" name="直線コネクタ 9896">
                        <a:extLst>
                          <a:ext uri="{FF2B5EF4-FFF2-40B4-BE49-F238E27FC236}">
                            <a16:creationId xmlns:a16="http://schemas.microsoft.com/office/drawing/2014/main" id="{042310FB-9C33-0138-04B3-F50B96FEC03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8" name="直線コネクタ 9897">
                        <a:extLst>
                          <a:ext uri="{FF2B5EF4-FFF2-40B4-BE49-F238E27FC236}">
                            <a16:creationId xmlns:a16="http://schemas.microsoft.com/office/drawing/2014/main" id="{7E6A4D67-01C2-4865-BA45-62E18708F408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99" name="直線コネクタ 9898">
                        <a:extLst>
                          <a:ext uri="{FF2B5EF4-FFF2-40B4-BE49-F238E27FC236}">
                            <a16:creationId xmlns:a16="http://schemas.microsoft.com/office/drawing/2014/main" id="{B6EC46CB-094B-060A-D019-16B524CA53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0" name="直線コネクタ 9899">
                        <a:extLst>
                          <a:ext uri="{FF2B5EF4-FFF2-40B4-BE49-F238E27FC236}">
                            <a16:creationId xmlns:a16="http://schemas.microsoft.com/office/drawing/2014/main" id="{322E9654-FF4B-5CC1-9B76-10C8C7413E6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1" name="直線コネクタ 9900">
                        <a:extLst>
                          <a:ext uri="{FF2B5EF4-FFF2-40B4-BE49-F238E27FC236}">
                            <a16:creationId xmlns:a16="http://schemas.microsoft.com/office/drawing/2014/main" id="{FD1C1414-4638-C70A-9C41-C363483576F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2" name="直線コネクタ 9901">
                        <a:extLst>
                          <a:ext uri="{FF2B5EF4-FFF2-40B4-BE49-F238E27FC236}">
                            <a16:creationId xmlns:a16="http://schemas.microsoft.com/office/drawing/2014/main" id="{375B9AC1-457D-807B-D233-4B1F5C06FE4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3" name="直線コネクタ 9902">
                        <a:extLst>
                          <a:ext uri="{FF2B5EF4-FFF2-40B4-BE49-F238E27FC236}">
                            <a16:creationId xmlns:a16="http://schemas.microsoft.com/office/drawing/2014/main" id="{F7DB1CDF-2B7B-E6FB-5E90-21EC43AC463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4" name="直線コネクタ 9903">
                        <a:extLst>
                          <a:ext uri="{FF2B5EF4-FFF2-40B4-BE49-F238E27FC236}">
                            <a16:creationId xmlns:a16="http://schemas.microsoft.com/office/drawing/2014/main" id="{C6FBE8BE-F878-D205-DBAF-6A3C92D3D560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905" name="直線コネクタ 9904">
                        <a:extLst>
                          <a:ext uri="{FF2B5EF4-FFF2-40B4-BE49-F238E27FC236}">
                            <a16:creationId xmlns:a16="http://schemas.microsoft.com/office/drawing/2014/main" id="{B4D266DD-9C66-1436-0D1A-902E27387F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  <p:grpSp>
                  <p:nvGrpSpPr>
                    <p:cNvPr id="9873" name="グループ化 9872">
                      <a:extLst>
                        <a:ext uri="{FF2B5EF4-FFF2-40B4-BE49-F238E27FC236}">
                          <a16:creationId xmlns:a16="http://schemas.microsoft.com/office/drawing/2014/main" id="{105D1758-257B-7E89-B8D6-788F7BEF78BE}"/>
                        </a:ext>
                      </a:extLst>
                    </p:cNvPr>
                    <p:cNvGrpSpPr/>
                    <p:nvPr/>
                  </p:nvGrpSpPr>
                  <p:grpSpPr>
                    <a:xfrm>
                      <a:off x="1803937" y="3910971"/>
                      <a:ext cx="106240" cy="433894"/>
                      <a:chOff x="1089484" y="3400334"/>
                      <a:chExt cx="106240" cy="377702"/>
                    </a:xfrm>
                  </p:grpSpPr>
                  <p:cxnSp>
                    <p:nvCxnSpPr>
                      <p:cNvPr id="9874" name="直線コネクタ 9873">
                        <a:extLst>
                          <a:ext uri="{FF2B5EF4-FFF2-40B4-BE49-F238E27FC236}">
                            <a16:creationId xmlns:a16="http://schemas.microsoft.com/office/drawing/2014/main" id="{102B80FC-F808-7DA4-798D-23B261AFEF7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00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5" name="直線コネクタ 9874">
                        <a:extLst>
                          <a:ext uri="{FF2B5EF4-FFF2-40B4-BE49-F238E27FC236}">
                            <a16:creationId xmlns:a16="http://schemas.microsoft.com/office/drawing/2014/main" id="{CC3DA11E-6856-6B50-3E3C-E9EA3E7DA35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22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6" name="直線コネクタ 9875">
                        <a:extLst>
                          <a:ext uri="{FF2B5EF4-FFF2-40B4-BE49-F238E27FC236}">
                            <a16:creationId xmlns:a16="http://schemas.microsoft.com/office/drawing/2014/main" id="{70F57348-4844-B611-A754-BAC420C274E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51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7" name="直線コネクタ 9876">
                        <a:extLst>
                          <a:ext uri="{FF2B5EF4-FFF2-40B4-BE49-F238E27FC236}">
                            <a16:creationId xmlns:a16="http://schemas.microsoft.com/office/drawing/2014/main" id="{CDD0510F-0CB1-56CA-85CD-7A71ECBE0D2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473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8" name="直線コネクタ 9877">
                        <a:extLst>
                          <a:ext uri="{FF2B5EF4-FFF2-40B4-BE49-F238E27FC236}">
                            <a16:creationId xmlns:a16="http://schemas.microsoft.com/office/drawing/2014/main" id="{60F0A7F8-7E91-A86A-4DCF-0D34A03ABFE7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01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79" name="直線コネクタ 9878">
                        <a:extLst>
                          <a:ext uri="{FF2B5EF4-FFF2-40B4-BE49-F238E27FC236}">
                            <a16:creationId xmlns:a16="http://schemas.microsoft.com/office/drawing/2014/main" id="{C56B8432-4350-2F1C-3238-698BD0CC0D9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24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0" name="直線コネクタ 9879">
                        <a:extLst>
                          <a:ext uri="{FF2B5EF4-FFF2-40B4-BE49-F238E27FC236}">
                            <a16:creationId xmlns:a16="http://schemas.microsoft.com/office/drawing/2014/main" id="{4C98C3E4-BB86-5D39-EE67-38F3E30EB2D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527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1" name="直線コネクタ 9880">
                        <a:extLst>
                          <a:ext uri="{FF2B5EF4-FFF2-40B4-BE49-F238E27FC236}">
                            <a16:creationId xmlns:a16="http://schemas.microsoft.com/office/drawing/2014/main" id="{292A3281-B398-E658-581B-8ACF31B2CA9A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5748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2" name="直線コネクタ 9881">
                        <a:extLst>
                          <a:ext uri="{FF2B5EF4-FFF2-40B4-BE49-F238E27FC236}">
                            <a16:creationId xmlns:a16="http://schemas.microsoft.com/office/drawing/2014/main" id="{50214BA6-709C-A6D9-C647-F1656552B9B2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035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3" name="直線コネクタ 9882">
                        <a:extLst>
                          <a:ext uri="{FF2B5EF4-FFF2-40B4-BE49-F238E27FC236}">
                            <a16:creationId xmlns:a16="http://schemas.microsoft.com/office/drawing/2014/main" id="{EBF176C9-D46E-9504-85D2-CB50E235BBC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256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4" name="直線コネクタ 9883">
                        <a:extLst>
                          <a:ext uri="{FF2B5EF4-FFF2-40B4-BE49-F238E27FC236}">
                            <a16:creationId xmlns:a16="http://schemas.microsoft.com/office/drawing/2014/main" id="{8D9BE3EF-6FF7-7B71-CFF0-652DB4C765AC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543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5" name="直線コネクタ 9884">
                        <a:extLst>
                          <a:ext uri="{FF2B5EF4-FFF2-40B4-BE49-F238E27FC236}">
                            <a16:creationId xmlns:a16="http://schemas.microsoft.com/office/drawing/2014/main" id="{C2FEEBA3-5127-047D-27F4-1554F11755B3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6764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6" name="直線コネクタ 9885">
                        <a:extLst>
                          <a:ext uri="{FF2B5EF4-FFF2-40B4-BE49-F238E27FC236}">
                            <a16:creationId xmlns:a16="http://schemas.microsoft.com/office/drawing/2014/main" id="{49AF0595-321B-A9CA-A4C7-BD31E0E115BB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051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7" name="直線コネクタ 9886">
                        <a:extLst>
                          <a:ext uri="{FF2B5EF4-FFF2-40B4-BE49-F238E27FC236}">
                            <a16:creationId xmlns:a16="http://schemas.microsoft.com/office/drawing/2014/main" id="{C7226142-3016-5EDC-1D0E-F826E6771D04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272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8" name="直線コネクタ 9887">
                        <a:extLst>
                          <a:ext uri="{FF2B5EF4-FFF2-40B4-BE49-F238E27FC236}">
                            <a16:creationId xmlns:a16="http://schemas.microsoft.com/office/drawing/2014/main" id="{294FDC2C-3FA3-7539-2AD6-815E2DBEAAF1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55934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  <p:cxnSp>
                    <p:nvCxnSpPr>
                      <p:cNvPr id="9889" name="直線コネクタ 9888">
                        <a:extLst>
                          <a:ext uri="{FF2B5EF4-FFF2-40B4-BE49-F238E27FC236}">
                            <a16:creationId xmlns:a16="http://schemas.microsoft.com/office/drawing/2014/main" id="{619EAD85-62ED-B2B9-60F7-D25737541845}"/>
                          </a:ext>
                        </a:extLst>
                      </p:cNvPr>
                      <p:cNvCxnSpPr>
                        <a:cxnSpLocks/>
                      </p:cNvCxnSpPr>
                      <p:nvPr/>
                    </p:nvCxnSpPr>
                    <p:spPr>
                      <a:xfrm>
                        <a:off x="1089484" y="3778036"/>
                        <a:ext cx="106240" cy="0"/>
                      </a:xfrm>
                      <a:prstGeom prst="line">
                        <a:avLst/>
                      </a:prstGeom>
                      <a:ln w="3175"/>
                    </p:spPr>
                    <p:style>
                      <a:lnRef idx="2">
                        <a:schemeClr val="accent1"/>
                      </a:lnRef>
                      <a:fillRef idx="0">
                        <a:schemeClr val="accent1"/>
                      </a:fillRef>
                      <a:effectRef idx="1">
                        <a:schemeClr val="accent1"/>
                      </a:effectRef>
                      <a:fontRef idx="minor">
                        <a:schemeClr val="tx1"/>
                      </a:fontRef>
                    </p:style>
                  </p:cxnSp>
                </p:grpSp>
              </p:grpSp>
              <p:grpSp>
                <p:nvGrpSpPr>
                  <p:cNvPr id="44" name="グループ化 43">
                    <a:extLst>
                      <a:ext uri="{FF2B5EF4-FFF2-40B4-BE49-F238E27FC236}">
                        <a16:creationId xmlns:a16="http://schemas.microsoft.com/office/drawing/2014/main" id="{842CB828-1F81-4B15-1460-EFB2BD6881F8}"/>
                      </a:ext>
                    </a:extLst>
                  </p:cNvPr>
                  <p:cNvGrpSpPr/>
                  <p:nvPr/>
                </p:nvGrpSpPr>
                <p:grpSpPr>
                  <a:xfrm>
                    <a:off x="2117153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62" name="直線コネクタ 61">
                      <a:extLst>
                        <a:ext uri="{FF2B5EF4-FFF2-40B4-BE49-F238E27FC236}">
                          <a16:creationId xmlns:a16="http://schemas.microsoft.com/office/drawing/2014/main" id="{285F2618-A1B4-CC05-FA12-DF537653495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3" name="直線コネクタ 62">
                      <a:extLst>
                        <a:ext uri="{FF2B5EF4-FFF2-40B4-BE49-F238E27FC236}">
                          <a16:creationId xmlns:a16="http://schemas.microsoft.com/office/drawing/2014/main" id="{9A8DF16A-AB26-AA73-7F9C-4EB2D052D9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8" name="直線コネクタ 9857">
                      <a:extLst>
                        <a:ext uri="{FF2B5EF4-FFF2-40B4-BE49-F238E27FC236}">
                          <a16:creationId xmlns:a16="http://schemas.microsoft.com/office/drawing/2014/main" id="{0ACB3397-753E-97F4-5BF6-BCB8D424F12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59" name="直線コネクタ 9858">
                      <a:extLst>
                        <a:ext uri="{FF2B5EF4-FFF2-40B4-BE49-F238E27FC236}">
                          <a16:creationId xmlns:a16="http://schemas.microsoft.com/office/drawing/2014/main" id="{141A0E87-ED80-DA21-D84E-BE3457F27C7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0" name="直線コネクタ 9859">
                      <a:extLst>
                        <a:ext uri="{FF2B5EF4-FFF2-40B4-BE49-F238E27FC236}">
                          <a16:creationId xmlns:a16="http://schemas.microsoft.com/office/drawing/2014/main" id="{0F0F115D-8AC2-9D18-5A63-B28CE95861A0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1" name="直線コネクタ 9860">
                      <a:extLst>
                        <a:ext uri="{FF2B5EF4-FFF2-40B4-BE49-F238E27FC236}">
                          <a16:creationId xmlns:a16="http://schemas.microsoft.com/office/drawing/2014/main" id="{FD94C0B4-CE24-921F-A30B-59395F3E4CE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2" name="直線コネクタ 9861">
                      <a:extLst>
                        <a:ext uri="{FF2B5EF4-FFF2-40B4-BE49-F238E27FC236}">
                          <a16:creationId xmlns:a16="http://schemas.microsoft.com/office/drawing/2014/main" id="{F3F29EF6-AD5D-84A9-D47C-FFC850DFDD6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3" name="直線コネクタ 9862">
                      <a:extLst>
                        <a:ext uri="{FF2B5EF4-FFF2-40B4-BE49-F238E27FC236}">
                          <a16:creationId xmlns:a16="http://schemas.microsoft.com/office/drawing/2014/main" id="{CB69EA02-4804-F8A4-A6C4-204CC11549AA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4" name="直線コネクタ 9863">
                      <a:extLst>
                        <a:ext uri="{FF2B5EF4-FFF2-40B4-BE49-F238E27FC236}">
                          <a16:creationId xmlns:a16="http://schemas.microsoft.com/office/drawing/2014/main" id="{A707098E-29CF-7DF8-C9C8-9E49EEF33C3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5" name="直線コネクタ 9864">
                      <a:extLst>
                        <a:ext uri="{FF2B5EF4-FFF2-40B4-BE49-F238E27FC236}">
                          <a16:creationId xmlns:a16="http://schemas.microsoft.com/office/drawing/2014/main" id="{3880F86D-99DB-07CB-DCEF-1CB6487E5F5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6" name="直線コネクタ 9865">
                      <a:extLst>
                        <a:ext uri="{FF2B5EF4-FFF2-40B4-BE49-F238E27FC236}">
                          <a16:creationId xmlns:a16="http://schemas.microsoft.com/office/drawing/2014/main" id="{3B292392-9F58-43E1-70D6-83E4171C9A1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7" name="直線コネクタ 9866">
                      <a:extLst>
                        <a:ext uri="{FF2B5EF4-FFF2-40B4-BE49-F238E27FC236}">
                          <a16:creationId xmlns:a16="http://schemas.microsoft.com/office/drawing/2014/main" id="{8A51CDDF-106B-2472-DF64-36E4B312295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8" name="直線コネクタ 9867">
                      <a:extLst>
                        <a:ext uri="{FF2B5EF4-FFF2-40B4-BE49-F238E27FC236}">
                          <a16:creationId xmlns:a16="http://schemas.microsoft.com/office/drawing/2014/main" id="{75A16051-6954-8A7E-FF67-F0247EE6A0D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69" name="直線コネクタ 9868">
                      <a:extLst>
                        <a:ext uri="{FF2B5EF4-FFF2-40B4-BE49-F238E27FC236}">
                          <a16:creationId xmlns:a16="http://schemas.microsoft.com/office/drawing/2014/main" id="{F5155DCB-BFDC-1D38-EC2A-68AD26446F2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0" name="直線コネクタ 9869">
                      <a:extLst>
                        <a:ext uri="{FF2B5EF4-FFF2-40B4-BE49-F238E27FC236}">
                          <a16:creationId xmlns:a16="http://schemas.microsoft.com/office/drawing/2014/main" id="{6DB718FC-B8FF-4FC1-0CD1-F3CDB43BF528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9871" name="直線コネクタ 9870">
                      <a:extLst>
                        <a:ext uri="{FF2B5EF4-FFF2-40B4-BE49-F238E27FC236}">
                          <a16:creationId xmlns:a16="http://schemas.microsoft.com/office/drawing/2014/main" id="{A21DA9CF-441C-D5FB-1CA1-0E8B107A23D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  <p:grpSp>
                <p:nvGrpSpPr>
                  <p:cNvPr id="45" name="グループ化 44">
                    <a:extLst>
                      <a:ext uri="{FF2B5EF4-FFF2-40B4-BE49-F238E27FC236}">
                        <a16:creationId xmlns:a16="http://schemas.microsoft.com/office/drawing/2014/main" id="{66E8B693-E397-C7E1-BC74-5132161C0E6C}"/>
                      </a:ext>
                    </a:extLst>
                  </p:cNvPr>
                  <p:cNvGrpSpPr/>
                  <p:nvPr/>
                </p:nvGrpSpPr>
                <p:grpSpPr>
                  <a:xfrm>
                    <a:off x="3264419" y="3882106"/>
                    <a:ext cx="56906" cy="232411"/>
                    <a:chOff x="1089484" y="3400334"/>
                    <a:chExt cx="106240" cy="377702"/>
                  </a:xfrm>
                </p:grpSpPr>
                <p:cxnSp>
                  <p:nvCxnSpPr>
                    <p:cNvPr id="46" name="直線コネクタ 45">
                      <a:extLst>
                        <a:ext uri="{FF2B5EF4-FFF2-40B4-BE49-F238E27FC236}">
                          <a16:creationId xmlns:a16="http://schemas.microsoft.com/office/drawing/2014/main" id="{F8AD5B18-42E3-7926-ED97-23CBEFB5474D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00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7" name="直線コネクタ 46">
                      <a:extLst>
                        <a:ext uri="{FF2B5EF4-FFF2-40B4-BE49-F238E27FC236}">
                          <a16:creationId xmlns:a16="http://schemas.microsoft.com/office/drawing/2014/main" id="{B1513B0B-F75A-6BE4-432D-5B4D9D1B9484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22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8" name="直線コネクタ 47">
                      <a:extLst>
                        <a:ext uri="{FF2B5EF4-FFF2-40B4-BE49-F238E27FC236}">
                          <a16:creationId xmlns:a16="http://schemas.microsoft.com/office/drawing/2014/main" id="{CA2D787F-593D-DE35-D764-6F0ACA2402F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51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49" name="直線コネクタ 48">
                      <a:extLst>
                        <a:ext uri="{FF2B5EF4-FFF2-40B4-BE49-F238E27FC236}">
                          <a16:creationId xmlns:a16="http://schemas.microsoft.com/office/drawing/2014/main" id="{E92F5C9C-18A0-A78E-534D-14BC60B00805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473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0" name="直線コネクタ 49">
                      <a:extLst>
                        <a:ext uri="{FF2B5EF4-FFF2-40B4-BE49-F238E27FC236}">
                          <a16:creationId xmlns:a16="http://schemas.microsoft.com/office/drawing/2014/main" id="{550CB342-84F3-F435-4BEA-483873B78B22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01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1" name="直線コネクタ 50">
                      <a:extLst>
                        <a:ext uri="{FF2B5EF4-FFF2-40B4-BE49-F238E27FC236}">
                          <a16:creationId xmlns:a16="http://schemas.microsoft.com/office/drawing/2014/main" id="{4A5CE856-C80E-E9E8-69B9-05E6A6096EC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24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2" name="直線コネクタ 51">
                      <a:extLst>
                        <a:ext uri="{FF2B5EF4-FFF2-40B4-BE49-F238E27FC236}">
                          <a16:creationId xmlns:a16="http://schemas.microsoft.com/office/drawing/2014/main" id="{6577868B-E568-B29F-660D-7A20B7B91B0B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527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3" name="直線コネクタ 52">
                      <a:extLst>
                        <a:ext uri="{FF2B5EF4-FFF2-40B4-BE49-F238E27FC236}">
                          <a16:creationId xmlns:a16="http://schemas.microsoft.com/office/drawing/2014/main" id="{DA66A8F6-0EEB-E7C5-DB1F-5AA37A155F17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5748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4" name="直線コネクタ 53">
                      <a:extLst>
                        <a:ext uri="{FF2B5EF4-FFF2-40B4-BE49-F238E27FC236}">
                          <a16:creationId xmlns:a16="http://schemas.microsoft.com/office/drawing/2014/main" id="{ED33FA5B-BDDE-B5DF-8D14-F0B39DC63366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035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5" name="直線コネクタ 54">
                      <a:extLst>
                        <a:ext uri="{FF2B5EF4-FFF2-40B4-BE49-F238E27FC236}">
                          <a16:creationId xmlns:a16="http://schemas.microsoft.com/office/drawing/2014/main" id="{116847DB-F8FC-2D30-E30E-E458108B3B4F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256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6" name="直線コネクタ 55">
                      <a:extLst>
                        <a:ext uri="{FF2B5EF4-FFF2-40B4-BE49-F238E27FC236}">
                          <a16:creationId xmlns:a16="http://schemas.microsoft.com/office/drawing/2014/main" id="{519D764D-81B6-6500-8CA7-0E6D84EBD8C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543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7" name="直線コネクタ 56">
                      <a:extLst>
                        <a:ext uri="{FF2B5EF4-FFF2-40B4-BE49-F238E27FC236}">
                          <a16:creationId xmlns:a16="http://schemas.microsoft.com/office/drawing/2014/main" id="{22F8CCA6-EC7E-F0ED-B63C-A591BD61C0AC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6764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8" name="直線コネクタ 57">
                      <a:extLst>
                        <a:ext uri="{FF2B5EF4-FFF2-40B4-BE49-F238E27FC236}">
                          <a16:creationId xmlns:a16="http://schemas.microsoft.com/office/drawing/2014/main" id="{F41D82C0-A11C-53D4-18C2-49B47F0B0E8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051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59" name="直線コネクタ 58">
                      <a:extLst>
                        <a:ext uri="{FF2B5EF4-FFF2-40B4-BE49-F238E27FC236}">
                          <a16:creationId xmlns:a16="http://schemas.microsoft.com/office/drawing/2014/main" id="{56262751-D7BD-9E92-C0E6-44CA8E9C8223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272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0" name="直線コネクタ 59">
                      <a:extLst>
                        <a:ext uri="{FF2B5EF4-FFF2-40B4-BE49-F238E27FC236}">
                          <a16:creationId xmlns:a16="http://schemas.microsoft.com/office/drawing/2014/main" id="{5DCAB341-9A7A-EA2F-A91F-B3275F58EB61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55934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  <p:cxnSp>
                  <p:nvCxnSpPr>
                    <p:cNvPr id="61" name="直線コネクタ 60">
                      <a:extLst>
                        <a:ext uri="{FF2B5EF4-FFF2-40B4-BE49-F238E27FC236}">
                          <a16:creationId xmlns:a16="http://schemas.microsoft.com/office/drawing/2014/main" id="{84C86519-6CEB-19C1-A82F-AD4C28568E99}"/>
                        </a:ext>
                      </a:extLst>
                    </p:cNvPr>
                    <p:cNvCxnSpPr>
                      <a:cxnSpLocks/>
                    </p:cNvCxnSpPr>
                    <p:nvPr/>
                  </p:nvCxnSpPr>
                  <p:spPr>
                    <a:xfrm>
                      <a:off x="1089484" y="3778036"/>
                      <a:ext cx="106240" cy="0"/>
                    </a:xfrm>
                    <a:prstGeom prst="line">
                      <a:avLst/>
                    </a:prstGeom>
                    <a:ln w="3175"/>
                  </p:spPr>
                  <p:style>
                    <a:lnRef idx="2">
                      <a:schemeClr val="accent1"/>
                    </a:lnRef>
                    <a:fillRef idx="0">
                      <a:schemeClr val="accent1"/>
                    </a:fillRef>
                    <a:effectRef idx="1">
                      <a:schemeClr val="accent1"/>
                    </a:effectRef>
                    <a:fontRef idx="minor">
                      <a:schemeClr val="tx1"/>
                    </a:fontRef>
                  </p:style>
                </p:cxnSp>
              </p:grpSp>
            </p:grpSp>
            <p:grpSp>
              <p:nvGrpSpPr>
                <p:cNvPr id="12" name="グループ化 11">
                  <a:extLst>
                    <a:ext uri="{FF2B5EF4-FFF2-40B4-BE49-F238E27FC236}">
                      <a16:creationId xmlns:a16="http://schemas.microsoft.com/office/drawing/2014/main" id="{74F57253-216F-8FAF-6D17-E944385A44E8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275059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34" name="直線コネクタ 33">
                    <a:extLst>
                      <a:ext uri="{FF2B5EF4-FFF2-40B4-BE49-F238E27FC236}">
                        <a16:creationId xmlns:a16="http://schemas.microsoft.com/office/drawing/2014/main" id="{FD6C31F7-6A6C-0418-3B11-2D94394B92DB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5" name="直線コネクタ 34">
                    <a:extLst>
                      <a:ext uri="{FF2B5EF4-FFF2-40B4-BE49-F238E27FC236}">
                        <a16:creationId xmlns:a16="http://schemas.microsoft.com/office/drawing/2014/main" id="{981B23ED-8295-5642-3CE9-D5F06B08009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直線コネクタ 35">
                    <a:extLst>
                      <a:ext uri="{FF2B5EF4-FFF2-40B4-BE49-F238E27FC236}">
                        <a16:creationId xmlns:a16="http://schemas.microsoft.com/office/drawing/2014/main" id="{EE6AF1DC-ECB0-E9ED-7B12-BD660A1AE7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直線コネクタ 36">
                    <a:extLst>
                      <a:ext uri="{FF2B5EF4-FFF2-40B4-BE49-F238E27FC236}">
                        <a16:creationId xmlns:a16="http://schemas.microsoft.com/office/drawing/2014/main" id="{9A3BBC59-E3A5-B8CF-B844-2E0C563A73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直線コネクタ 37">
                    <a:extLst>
                      <a:ext uri="{FF2B5EF4-FFF2-40B4-BE49-F238E27FC236}">
                        <a16:creationId xmlns:a16="http://schemas.microsoft.com/office/drawing/2014/main" id="{E9188125-AEB5-107F-39C6-684E35FDF4E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9" name="直線コネクタ 38">
                    <a:extLst>
                      <a:ext uri="{FF2B5EF4-FFF2-40B4-BE49-F238E27FC236}">
                        <a16:creationId xmlns:a16="http://schemas.microsoft.com/office/drawing/2014/main" id="{960D6744-2F0D-29FF-A931-5DB20876D6D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3" name="グループ化 12">
                  <a:extLst>
                    <a:ext uri="{FF2B5EF4-FFF2-40B4-BE49-F238E27FC236}">
                      <a16:creationId xmlns:a16="http://schemas.microsoft.com/office/drawing/2014/main" id="{0A0F2B45-4574-454B-8A72-0E5B4D0FB716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088383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8" name="直線コネクタ 27">
                    <a:extLst>
                      <a:ext uri="{FF2B5EF4-FFF2-40B4-BE49-F238E27FC236}">
                        <a16:creationId xmlns:a16="http://schemas.microsoft.com/office/drawing/2014/main" id="{79BC813A-EF8C-F737-32E9-BB59A32CD2F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9" name="直線コネクタ 28">
                    <a:extLst>
                      <a:ext uri="{FF2B5EF4-FFF2-40B4-BE49-F238E27FC236}">
                        <a16:creationId xmlns:a16="http://schemas.microsoft.com/office/drawing/2014/main" id="{DF68876F-C0BF-73EC-5886-618FE8D201D5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0" name="直線コネクタ 29">
                    <a:extLst>
                      <a:ext uri="{FF2B5EF4-FFF2-40B4-BE49-F238E27FC236}">
                        <a16:creationId xmlns:a16="http://schemas.microsoft.com/office/drawing/2014/main" id="{8335FC35-1CFA-DD80-A25A-4B1F65DC6EF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1" name="直線コネクタ 30">
                    <a:extLst>
                      <a:ext uri="{FF2B5EF4-FFF2-40B4-BE49-F238E27FC236}">
                        <a16:creationId xmlns:a16="http://schemas.microsoft.com/office/drawing/2014/main" id="{9D5DC28D-6CC5-B067-396D-B3059A8623EC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2" name="直線コネクタ 31">
                    <a:extLst>
                      <a:ext uri="{FF2B5EF4-FFF2-40B4-BE49-F238E27FC236}">
                        <a16:creationId xmlns:a16="http://schemas.microsoft.com/office/drawing/2014/main" id="{B0944E05-3725-EAF6-CB5F-888AD88FED52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3" name="直線コネクタ 32">
                    <a:extLst>
                      <a:ext uri="{FF2B5EF4-FFF2-40B4-BE49-F238E27FC236}">
                        <a16:creationId xmlns:a16="http://schemas.microsoft.com/office/drawing/2014/main" id="{C76FF040-FC0E-B572-B7B9-90F04CD780E7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4" name="グループ化 13">
                  <a:extLst>
                    <a:ext uri="{FF2B5EF4-FFF2-40B4-BE49-F238E27FC236}">
                      <a16:creationId xmlns:a16="http://schemas.microsoft.com/office/drawing/2014/main" id="{528C2053-869B-9F4E-8779-92461FCB773C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415868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22" name="直線コネクタ 21">
                    <a:extLst>
                      <a:ext uri="{FF2B5EF4-FFF2-40B4-BE49-F238E27FC236}">
                        <a16:creationId xmlns:a16="http://schemas.microsoft.com/office/drawing/2014/main" id="{B44DC4A9-74A9-4A80-447D-BA33D56B7660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3" name="直線コネクタ 22">
                    <a:extLst>
                      <a:ext uri="{FF2B5EF4-FFF2-40B4-BE49-F238E27FC236}">
                        <a16:creationId xmlns:a16="http://schemas.microsoft.com/office/drawing/2014/main" id="{5F1C9B27-5D02-36A1-6242-DF62D2093BA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4" name="直線コネクタ 23">
                    <a:extLst>
                      <a:ext uri="{FF2B5EF4-FFF2-40B4-BE49-F238E27FC236}">
                        <a16:creationId xmlns:a16="http://schemas.microsoft.com/office/drawing/2014/main" id="{9943F5B7-98D5-DB52-C5B6-0ECAE8D19884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5" name="直線コネクタ 24">
                    <a:extLst>
                      <a:ext uri="{FF2B5EF4-FFF2-40B4-BE49-F238E27FC236}">
                        <a16:creationId xmlns:a16="http://schemas.microsoft.com/office/drawing/2014/main" id="{71981C40-B670-A6D2-9C07-A13E7F6B02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6" name="直線コネクタ 25">
                    <a:extLst>
                      <a:ext uri="{FF2B5EF4-FFF2-40B4-BE49-F238E27FC236}">
                        <a16:creationId xmlns:a16="http://schemas.microsoft.com/office/drawing/2014/main" id="{29A592A9-40E1-BEDE-6F51-CB2C0608808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7" name="直線コネクタ 26">
                    <a:extLst>
                      <a:ext uri="{FF2B5EF4-FFF2-40B4-BE49-F238E27FC236}">
                        <a16:creationId xmlns:a16="http://schemas.microsoft.com/office/drawing/2014/main" id="{E4520A83-8D78-9224-B746-9E2C23BAF29D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  <p:grpSp>
              <p:nvGrpSpPr>
                <p:cNvPr id="15" name="グループ化 14">
                  <a:extLst>
                    <a:ext uri="{FF2B5EF4-FFF2-40B4-BE49-F238E27FC236}">
                      <a16:creationId xmlns:a16="http://schemas.microsoft.com/office/drawing/2014/main" id="{55862312-DF73-2B56-2F99-8C1F67C4922B}"/>
                    </a:ext>
                  </a:extLst>
                </p:cNvPr>
                <p:cNvGrpSpPr>
                  <a:grpSpLocks noChangeAspect="1"/>
                </p:cNvGrpSpPr>
                <p:nvPr/>
              </p:nvGrpSpPr>
              <p:grpSpPr>
                <a:xfrm>
                  <a:off x="3750066" y="4806357"/>
                  <a:ext cx="76117" cy="56906"/>
                  <a:chOff x="1192841" y="5504493"/>
                  <a:chExt cx="142106" cy="106240"/>
                </a:xfrm>
              </p:grpSpPr>
              <p:cxnSp>
                <p:nvCxnSpPr>
                  <p:cNvPr id="16" name="直線コネクタ 15">
                    <a:extLst>
                      <a:ext uri="{FF2B5EF4-FFF2-40B4-BE49-F238E27FC236}">
                        <a16:creationId xmlns:a16="http://schemas.microsoft.com/office/drawing/2014/main" id="{8851EBC6-15DD-B9FD-F9D6-5E04F73E8CA9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81827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7" name="直線コネクタ 16">
                    <a:extLst>
                      <a:ext uri="{FF2B5EF4-FFF2-40B4-BE49-F238E27FC236}">
                        <a16:creationId xmlns:a16="http://schemas.microsoft.com/office/drawing/2014/main" id="{3629B3A5-4C47-4FDC-8BEB-271FC0CFD04A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56436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8" name="直線コネクタ 17">
                    <a:extLst>
                      <a:ext uri="{FF2B5EF4-FFF2-40B4-BE49-F238E27FC236}">
                        <a16:creationId xmlns:a16="http://schemas.microsoft.com/office/drawing/2014/main" id="{3DEFB988-9551-2593-52B0-E4F85986812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22346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19" name="直線コネクタ 18">
                    <a:extLst>
                      <a:ext uri="{FF2B5EF4-FFF2-40B4-BE49-F238E27FC236}">
                        <a16:creationId xmlns:a16="http://schemas.microsoft.com/office/drawing/2014/main" id="{9CA9C6E1-493E-7A42-3FD0-CB96C0488BF8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98079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0" name="直線コネクタ 19">
                    <a:extLst>
                      <a:ext uri="{FF2B5EF4-FFF2-40B4-BE49-F238E27FC236}">
                        <a16:creationId xmlns:a16="http://schemas.microsoft.com/office/drawing/2014/main" id="{B439BE5A-91C8-21F9-CA8A-375145839BB1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6511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21" name="直線コネクタ 20">
                    <a:extLst>
                      <a:ext uri="{FF2B5EF4-FFF2-40B4-BE49-F238E27FC236}">
                        <a16:creationId xmlns:a16="http://schemas.microsoft.com/office/drawing/2014/main" id="{00657A4D-E966-8169-66DE-E494F0EB41A6}"/>
                      </a:ext>
                    </a:extLst>
                  </p:cNvPr>
                  <p:cNvCxnSpPr>
                    <a:cxnSpLocks/>
                  </p:cNvCxnSpPr>
                  <p:nvPr/>
                </p:nvCxnSpPr>
                <p:spPr>
                  <a:xfrm rot="5400000">
                    <a:off x="1139721" y="5557613"/>
                    <a:ext cx="106240" cy="0"/>
                  </a:xfrm>
                  <a:prstGeom prst="line">
                    <a:avLst/>
                  </a:prstGeom>
                  <a:ln w="3175"/>
                </p:spPr>
                <p:style>
                  <a:lnRef idx="2">
                    <a:schemeClr val="accent1"/>
                  </a:lnRef>
                  <a:fillRef idx="0">
                    <a:schemeClr val="accent1"/>
                  </a:fillRef>
                  <a:effectRef idx="1">
                    <a:schemeClr val="accent1"/>
                  </a:effectRef>
                  <a:fontRef idx="minor">
                    <a:schemeClr val="tx1"/>
                  </a:fontRef>
                </p:style>
              </p:cxnSp>
            </p:grpSp>
          </p:grpSp>
        </p:grpSp>
      </p:grpSp>
      <p:cxnSp>
        <p:nvCxnSpPr>
          <p:cNvPr id="15736" name="直線矢印コネクタ 15735">
            <a:extLst>
              <a:ext uri="{FF2B5EF4-FFF2-40B4-BE49-F238E27FC236}">
                <a16:creationId xmlns:a16="http://schemas.microsoft.com/office/drawing/2014/main" id="{04AB2686-8C58-D963-D635-8F79224A03A4}"/>
              </a:ext>
            </a:extLst>
          </p:cNvPr>
          <p:cNvCxnSpPr>
            <a:cxnSpLocks/>
          </p:cNvCxnSpPr>
          <p:nvPr/>
        </p:nvCxnSpPr>
        <p:spPr>
          <a:xfrm>
            <a:off x="10078927" y="3883073"/>
            <a:ext cx="887891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737" name="テキスト ボックス 15736">
            <a:extLst>
              <a:ext uri="{FF2B5EF4-FFF2-40B4-BE49-F238E27FC236}">
                <a16:creationId xmlns:a16="http://schemas.microsoft.com/office/drawing/2014/main" id="{288A4D75-EC8D-33B9-D26D-F39D7F624BA9}"/>
              </a:ext>
            </a:extLst>
          </p:cNvPr>
          <p:cNvSpPr txBox="1"/>
          <p:nvPr/>
        </p:nvSpPr>
        <p:spPr>
          <a:xfrm>
            <a:off x="9974612" y="3459890"/>
            <a:ext cx="114575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Book" panose="02000503020000020003" pitchFamily="2" charset="0"/>
              </a:rPr>
              <a:t>21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9829" name="直線矢印コネクタ 9828">
            <a:extLst>
              <a:ext uri="{FF2B5EF4-FFF2-40B4-BE49-F238E27FC236}">
                <a16:creationId xmlns:a16="http://schemas.microsoft.com/office/drawing/2014/main" id="{C66427EF-A6C7-AA3C-4B54-4E945B213913}"/>
              </a:ext>
            </a:extLst>
          </p:cNvPr>
          <p:cNvCxnSpPr>
            <a:cxnSpLocks/>
          </p:cNvCxnSpPr>
          <p:nvPr/>
        </p:nvCxnSpPr>
        <p:spPr>
          <a:xfrm>
            <a:off x="3505917" y="1785163"/>
            <a:ext cx="9620445" cy="0"/>
          </a:xfrm>
          <a:prstGeom prst="straightConnector1">
            <a:avLst/>
          </a:prstGeom>
          <a:ln w="15875">
            <a:headEnd type="stealth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45" name="グループ化 18344">
            <a:extLst>
              <a:ext uri="{FF2B5EF4-FFF2-40B4-BE49-F238E27FC236}">
                <a16:creationId xmlns:a16="http://schemas.microsoft.com/office/drawing/2014/main" id="{58079483-27CF-C725-6C6D-3E078B9E48B0}"/>
              </a:ext>
            </a:extLst>
          </p:cNvPr>
          <p:cNvGrpSpPr/>
          <p:nvPr/>
        </p:nvGrpSpPr>
        <p:grpSpPr>
          <a:xfrm>
            <a:off x="10093784" y="3928952"/>
            <a:ext cx="873033" cy="1349233"/>
            <a:chOff x="8673496" y="3918587"/>
            <a:chExt cx="792000" cy="1224000"/>
          </a:xfrm>
        </p:grpSpPr>
        <p:sp>
          <p:nvSpPr>
            <p:cNvPr id="14527" name="正方形/長方形 14526">
              <a:extLst>
                <a:ext uri="{FF2B5EF4-FFF2-40B4-BE49-F238E27FC236}">
                  <a16:creationId xmlns:a16="http://schemas.microsoft.com/office/drawing/2014/main" id="{B5ECA079-79A4-924C-E280-ADA67E377502}"/>
                </a:ext>
              </a:extLst>
            </p:cNvPr>
            <p:cNvSpPr>
              <a:spLocks/>
            </p:cNvSpPr>
            <p:nvPr/>
          </p:nvSpPr>
          <p:spPr>
            <a:xfrm>
              <a:off x="8673496" y="3918587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9834" name="正方形/長方形 9833">
              <a:extLst>
                <a:ext uri="{FF2B5EF4-FFF2-40B4-BE49-F238E27FC236}">
                  <a16:creationId xmlns:a16="http://schemas.microsoft.com/office/drawing/2014/main" id="{4FAF5819-D52B-66C7-F3BE-24E6869DA1A9}"/>
                </a:ext>
              </a:extLst>
            </p:cNvPr>
            <p:cNvSpPr>
              <a:spLocks/>
            </p:cNvSpPr>
            <p:nvPr/>
          </p:nvSpPr>
          <p:spPr>
            <a:xfrm>
              <a:off x="8709496" y="3954587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9837" name="グループ化 9836">
            <a:extLst>
              <a:ext uri="{FF2B5EF4-FFF2-40B4-BE49-F238E27FC236}">
                <a16:creationId xmlns:a16="http://schemas.microsoft.com/office/drawing/2014/main" id="{7054EE34-62AB-60B8-24CE-7FA69C55562A}"/>
              </a:ext>
            </a:extLst>
          </p:cNvPr>
          <p:cNvGrpSpPr/>
          <p:nvPr/>
        </p:nvGrpSpPr>
        <p:grpSpPr>
          <a:xfrm>
            <a:off x="10309391" y="5414173"/>
            <a:ext cx="476200" cy="1349233"/>
            <a:chOff x="6065243" y="5459707"/>
            <a:chExt cx="432000" cy="1224000"/>
          </a:xfrm>
        </p:grpSpPr>
        <p:sp>
          <p:nvSpPr>
            <p:cNvPr id="9835" name="正方形/長方形 9834">
              <a:extLst>
                <a:ext uri="{FF2B5EF4-FFF2-40B4-BE49-F238E27FC236}">
                  <a16:creationId xmlns:a16="http://schemas.microsoft.com/office/drawing/2014/main" id="{1CC7F9F3-3427-EEAE-49CA-C87CCAE4428E}"/>
                </a:ext>
              </a:extLst>
            </p:cNvPr>
            <p:cNvSpPr>
              <a:spLocks/>
            </p:cNvSpPr>
            <p:nvPr/>
          </p:nvSpPr>
          <p:spPr>
            <a:xfrm>
              <a:off x="6065243" y="5459707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9836" name="正方形/長方形 9835">
              <a:extLst>
                <a:ext uri="{FF2B5EF4-FFF2-40B4-BE49-F238E27FC236}">
                  <a16:creationId xmlns:a16="http://schemas.microsoft.com/office/drawing/2014/main" id="{C492BDEF-697B-95E1-9D98-0179E005B7D3}"/>
                </a:ext>
              </a:extLst>
            </p:cNvPr>
            <p:cNvSpPr>
              <a:spLocks/>
            </p:cNvSpPr>
            <p:nvPr/>
          </p:nvSpPr>
          <p:spPr>
            <a:xfrm>
              <a:off x="6101243" y="5495707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cxnSp>
        <p:nvCxnSpPr>
          <p:cNvPr id="1392" name="直線矢印コネクタ 1391">
            <a:extLst>
              <a:ext uri="{FF2B5EF4-FFF2-40B4-BE49-F238E27FC236}">
                <a16:creationId xmlns:a16="http://schemas.microsoft.com/office/drawing/2014/main" id="{375E232A-23F5-C887-4CC4-D2EB2047AD38}"/>
              </a:ext>
            </a:extLst>
          </p:cNvPr>
          <p:cNvCxnSpPr>
            <a:cxnSpLocks/>
          </p:cNvCxnSpPr>
          <p:nvPr/>
        </p:nvCxnSpPr>
        <p:spPr>
          <a:xfrm>
            <a:off x="1013168" y="3568166"/>
            <a:ext cx="6428700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41" name="正方形/長方形 1440">
            <a:extLst>
              <a:ext uri="{FF2B5EF4-FFF2-40B4-BE49-F238E27FC236}">
                <a16:creationId xmlns:a16="http://schemas.microsoft.com/office/drawing/2014/main" id="{E93627BD-33B7-BCF8-9F45-4ADB67716209}"/>
              </a:ext>
            </a:extLst>
          </p:cNvPr>
          <p:cNvSpPr/>
          <p:nvPr/>
        </p:nvSpPr>
        <p:spPr>
          <a:xfrm>
            <a:off x="1009668" y="5052307"/>
            <a:ext cx="6428700" cy="1034302"/>
          </a:xfrm>
          <a:prstGeom prst="rect">
            <a:avLst/>
          </a:prstGeom>
          <a:solidFill>
            <a:srgbClr val="F89302"/>
          </a:solidFill>
          <a:ln w="12700"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grpSp>
        <p:nvGrpSpPr>
          <p:cNvPr id="1372" name="グループ化 1371">
            <a:extLst>
              <a:ext uri="{FF2B5EF4-FFF2-40B4-BE49-F238E27FC236}">
                <a16:creationId xmlns:a16="http://schemas.microsoft.com/office/drawing/2014/main" id="{F87CEE34-8A10-82C2-7195-86E9E4BD8888}"/>
              </a:ext>
            </a:extLst>
          </p:cNvPr>
          <p:cNvGrpSpPr/>
          <p:nvPr/>
        </p:nvGrpSpPr>
        <p:grpSpPr>
          <a:xfrm>
            <a:off x="1399663" y="3703074"/>
            <a:ext cx="873258" cy="1349233"/>
            <a:chOff x="8033489" y="3866140"/>
            <a:chExt cx="792000" cy="1224000"/>
          </a:xfrm>
        </p:grpSpPr>
        <p:sp>
          <p:nvSpPr>
            <p:cNvPr id="1375" name="正方形/長方形 1374">
              <a:extLst>
                <a:ext uri="{FF2B5EF4-FFF2-40B4-BE49-F238E27FC236}">
                  <a16:creationId xmlns:a16="http://schemas.microsoft.com/office/drawing/2014/main" id="{38DFE209-2F63-0B5A-99EB-BFBB8DEC397A}"/>
                </a:ext>
              </a:extLst>
            </p:cNvPr>
            <p:cNvSpPr>
              <a:spLocks/>
            </p:cNvSpPr>
            <p:nvPr/>
          </p:nvSpPr>
          <p:spPr>
            <a:xfrm>
              <a:off x="8033489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378" name="正方形/長方形 1377">
              <a:extLst>
                <a:ext uri="{FF2B5EF4-FFF2-40B4-BE49-F238E27FC236}">
                  <a16:creationId xmlns:a16="http://schemas.microsoft.com/office/drawing/2014/main" id="{07B02F34-7418-0F57-0EDE-A29753F5E73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22" name="グループ化 1421">
            <a:extLst>
              <a:ext uri="{FF2B5EF4-FFF2-40B4-BE49-F238E27FC236}">
                <a16:creationId xmlns:a16="http://schemas.microsoft.com/office/drawing/2014/main" id="{774C88E4-A56B-0066-E0DE-FD655DBF4DE8}"/>
              </a:ext>
            </a:extLst>
          </p:cNvPr>
          <p:cNvGrpSpPr/>
          <p:nvPr/>
        </p:nvGrpSpPr>
        <p:grpSpPr>
          <a:xfrm>
            <a:off x="2982975" y="3703074"/>
            <a:ext cx="873258" cy="1349233"/>
            <a:chOff x="8033486" y="3866140"/>
            <a:chExt cx="792000" cy="1224000"/>
          </a:xfrm>
        </p:grpSpPr>
        <p:sp>
          <p:nvSpPr>
            <p:cNvPr id="1423" name="正方形/長方形 1422">
              <a:extLst>
                <a:ext uri="{FF2B5EF4-FFF2-40B4-BE49-F238E27FC236}">
                  <a16:creationId xmlns:a16="http://schemas.microsoft.com/office/drawing/2014/main" id="{B419A87F-2624-B076-2970-E870CF3F5C47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24" name="正方形/長方形 1423">
              <a:extLst>
                <a:ext uri="{FF2B5EF4-FFF2-40B4-BE49-F238E27FC236}">
                  <a16:creationId xmlns:a16="http://schemas.microsoft.com/office/drawing/2014/main" id="{ED735785-143C-22EB-7661-398C76356CB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1" name="グループ化 1430">
            <a:extLst>
              <a:ext uri="{FF2B5EF4-FFF2-40B4-BE49-F238E27FC236}">
                <a16:creationId xmlns:a16="http://schemas.microsoft.com/office/drawing/2014/main" id="{A4AB660E-CE44-D8AE-E1FC-28A73B4A1EDD}"/>
              </a:ext>
            </a:extLst>
          </p:cNvPr>
          <p:cNvGrpSpPr/>
          <p:nvPr/>
        </p:nvGrpSpPr>
        <p:grpSpPr>
          <a:xfrm>
            <a:off x="4569941" y="3703074"/>
            <a:ext cx="873258" cy="1349233"/>
            <a:chOff x="8033486" y="3866140"/>
            <a:chExt cx="792000" cy="1224000"/>
          </a:xfrm>
        </p:grpSpPr>
        <p:sp>
          <p:nvSpPr>
            <p:cNvPr id="1432" name="正方形/長方形 1431">
              <a:extLst>
                <a:ext uri="{FF2B5EF4-FFF2-40B4-BE49-F238E27FC236}">
                  <a16:creationId xmlns:a16="http://schemas.microsoft.com/office/drawing/2014/main" id="{EA584AE8-4316-B1EA-F23D-8E2EB69100AC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46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3" name="正方形/長方形 1432">
              <a:extLst>
                <a:ext uri="{FF2B5EF4-FFF2-40B4-BE49-F238E27FC236}">
                  <a16:creationId xmlns:a16="http://schemas.microsoft.com/office/drawing/2014/main" id="{659BAD52-AE80-9225-348C-02A8473E4C63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4" name="グループ化 1433">
            <a:extLst>
              <a:ext uri="{FF2B5EF4-FFF2-40B4-BE49-F238E27FC236}">
                <a16:creationId xmlns:a16="http://schemas.microsoft.com/office/drawing/2014/main" id="{E76921DA-E01A-EE58-FF3D-A5B4D3820FFE}"/>
              </a:ext>
            </a:extLst>
          </p:cNvPr>
          <p:cNvGrpSpPr/>
          <p:nvPr/>
        </p:nvGrpSpPr>
        <p:grpSpPr>
          <a:xfrm>
            <a:off x="6154660" y="3703074"/>
            <a:ext cx="873258" cy="1349233"/>
            <a:chOff x="8033486" y="3866140"/>
            <a:chExt cx="792000" cy="1224000"/>
          </a:xfrm>
        </p:grpSpPr>
        <p:sp>
          <p:nvSpPr>
            <p:cNvPr id="1435" name="正方形/長方形 1434">
              <a:extLst>
                <a:ext uri="{FF2B5EF4-FFF2-40B4-BE49-F238E27FC236}">
                  <a16:creationId xmlns:a16="http://schemas.microsoft.com/office/drawing/2014/main" id="{661AC362-5020-AF02-4708-6706886D2988}"/>
                </a:ext>
              </a:extLst>
            </p:cNvPr>
            <p:cNvSpPr>
              <a:spLocks/>
            </p:cNvSpPr>
            <p:nvPr/>
          </p:nvSpPr>
          <p:spPr>
            <a:xfrm>
              <a:off x="8033486" y="3866140"/>
              <a:ext cx="792000" cy="1224000"/>
            </a:xfrm>
            <a:prstGeom prst="rect">
              <a:avLst/>
            </a:prstGeom>
            <a:solidFill>
              <a:schemeClr val="accent6">
                <a:alpha val="50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6" name="正方形/長方形 1435">
              <a:extLst>
                <a:ext uri="{FF2B5EF4-FFF2-40B4-BE49-F238E27FC236}">
                  <a16:creationId xmlns:a16="http://schemas.microsoft.com/office/drawing/2014/main" id="{135599C1-1CFE-C222-1992-5B0183D22572}"/>
                </a:ext>
              </a:extLst>
            </p:cNvPr>
            <p:cNvSpPr>
              <a:spLocks/>
            </p:cNvSpPr>
            <p:nvPr/>
          </p:nvSpPr>
          <p:spPr>
            <a:xfrm>
              <a:off x="8075275" y="3902140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37" name="グループ化 1436">
            <a:extLst>
              <a:ext uri="{FF2B5EF4-FFF2-40B4-BE49-F238E27FC236}">
                <a16:creationId xmlns:a16="http://schemas.microsoft.com/office/drawing/2014/main" id="{ECE91978-DA83-8468-9919-D81411D94ABE}"/>
              </a:ext>
            </a:extLst>
          </p:cNvPr>
          <p:cNvGrpSpPr/>
          <p:nvPr/>
        </p:nvGrpSpPr>
        <p:grpSpPr>
          <a:xfrm>
            <a:off x="6953663" y="3703074"/>
            <a:ext cx="476322" cy="1349233"/>
            <a:chOff x="230091" y="4167755"/>
            <a:chExt cx="432000" cy="1224000"/>
          </a:xfrm>
        </p:grpSpPr>
        <p:sp>
          <p:nvSpPr>
            <p:cNvPr id="1438" name="正方形/長方形 1437">
              <a:extLst>
                <a:ext uri="{FF2B5EF4-FFF2-40B4-BE49-F238E27FC236}">
                  <a16:creationId xmlns:a16="http://schemas.microsoft.com/office/drawing/2014/main" id="{1D50EAD4-809D-C2C5-A325-F0D254D81FC0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9" name="正方形/長方形 1438">
              <a:extLst>
                <a:ext uri="{FF2B5EF4-FFF2-40B4-BE49-F238E27FC236}">
                  <a16:creationId xmlns:a16="http://schemas.microsoft.com/office/drawing/2014/main" id="{298D20B6-9B2A-5441-794D-A7155680CF12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395" name="グループ化 1394">
            <a:extLst>
              <a:ext uri="{FF2B5EF4-FFF2-40B4-BE49-F238E27FC236}">
                <a16:creationId xmlns:a16="http://schemas.microsoft.com/office/drawing/2014/main" id="{B97F614F-9BBE-EC0A-717D-4EBD2FF0CFE7}"/>
              </a:ext>
            </a:extLst>
          </p:cNvPr>
          <p:cNvGrpSpPr/>
          <p:nvPr/>
        </p:nvGrpSpPr>
        <p:grpSpPr>
          <a:xfrm>
            <a:off x="1009670" y="3703074"/>
            <a:ext cx="476322" cy="1349233"/>
            <a:chOff x="230091" y="4167755"/>
            <a:chExt cx="432000" cy="1224000"/>
          </a:xfrm>
        </p:grpSpPr>
        <p:sp>
          <p:nvSpPr>
            <p:cNvPr id="14518" name="正方形/長方形 14517">
              <a:extLst>
                <a:ext uri="{FF2B5EF4-FFF2-40B4-BE49-F238E27FC236}">
                  <a16:creationId xmlns:a16="http://schemas.microsoft.com/office/drawing/2014/main" id="{02FB5998-97E6-DB3C-E167-B3C213B74A25}"/>
                </a:ext>
              </a:extLst>
            </p:cNvPr>
            <p:cNvSpPr>
              <a:spLocks/>
            </p:cNvSpPr>
            <p:nvPr/>
          </p:nvSpPr>
          <p:spPr>
            <a:xfrm>
              <a:off x="230091" y="4167755"/>
              <a:ext cx="43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521" name="正方形/長方形 14520">
              <a:extLst>
                <a:ext uri="{FF2B5EF4-FFF2-40B4-BE49-F238E27FC236}">
                  <a16:creationId xmlns:a16="http://schemas.microsoft.com/office/drawing/2014/main" id="{B0476B07-16E3-FCE2-B753-5AD403189A25}"/>
                </a:ext>
              </a:extLst>
            </p:cNvPr>
            <p:cNvSpPr>
              <a:spLocks/>
            </p:cNvSpPr>
            <p:nvPr/>
          </p:nvSpPr>
          <p:spPr>
            <a:xfrm>
              <a:off x="266091" y="4203755"/>
              <a:ext cx="36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18" name="グループ化 1417">
            <a:extLst>
              <a:ext uri="{FF2B5EF4-FFF2-40B4-BE49-F238E27FC236}">
                <a16:creationId xmlns:a16="http://schemas.microsoft.com/office/drawing/2014/main" id="{F392E3C3-AB40-798A-7451-30E85111C44E}"/>
              </a:ext>
            </a:extLst>
          </p:cNvPr>
          <p:cNvGrpSpPr/>
          <p:nvPr/>
        </p:nvGrpSpPr>
        <p:grpSpPr>
          <a:xfrm>
            <a:off x="2198876" y="3703074"/>
            <a:ext cx="873258" cy="1349233"/>
            <a:chOff x="4639367" y="5587791"/>
            <a:chExt cx="792000" cy="1224000"/>
          </a:xfrm>
        </p:grpSpPr>
        <p:sp>
          <p:nvSpPr>
            <p:cNvPr id="14714" name="正方形/長方形 14713">
              <a:extLst>
                <a:ext uri="{FF2B5EF4-FFF2-40B4-BE49-F238E27FC236}">
                  <a16:creationId xmlns:a16="http://schemas.microsoft.com/office/drawing/2014/main" id="{33A76D3E-FACC-1D10-4B49-54AFBB8A9869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369" name="正方形/長方形 1368">
              <a:extLst>
                <a:ext uri="{FF2B5EF4-FFF2-40B4-BE49-F238E27FC236}">
                  <a16:creationId xmlns:a16="http://schemas.microsoft.com/office/drawing/2014/main" id="{4089F833-2AE9-2CFE-A20B-C4005FA38FB2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19" name="グループ化 1418">
            <a:extLst>
              <a:ext uri="{FF2B5EF4-FFF2-40B4-BE49-F238E27FC236}">
                <a16:creationId xmlns:a16="http://schemas.microsoft.com/office/drawing/2014/main" id="{7845E4B6-BBBA-A7D1-BD2D-2A86D5F3B817}"/>
              </a:ext>
            </a:extLst>
          </p:cNvPr>
          <p:cNvGrpSpPr/>
          <p:nvPr/>
        </p:nvGrpSpPr>
        <p:grpSpPr>
          <a:xfrm>
            <a:off x="3782186" y="3703074"/>
            <a:ext cx="873258" cy="1349233"/>
            <a:chOff x="4639367" y="5587791"/>
            <a:chExt cx="792000" cy="1224000"/>
          </a:xfrm>
        </p:grpSpPr>
        <p:sp>
          <p:nvSpPr>
            <p:cNvPr id="1420" name="正方形/長方形 1419">
              <a:extLst>
                <a:ext uri="{FF2B5EF4-FFF2-40B4-BE49-F238E27FC236}">
                  <a16:creationId xmlns:a16="http://schemas.microsoft.com/office/drawing/2014/main" id="{B7D5DE25-76B9-3744-0936-00105ACAD99E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21" name="正方形/長方形 1420">
              <a:extLst>
                <a:ext uri="{FF2B5EF4-FFF2-40B4-BE49-F238E27FC236}">
                  <a16:creationId xmlns:a16="http://schemas.microsoft.com/office/drawing/2014/main" id="{5B9DFFD0-84B0-5B4C-C9A4-DC273E26F6AC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grpSp>
        <p:nvGrpSpPr>
          <p:cNvPr id="1428" name="グループ化 1427">
            <a:extLst>
              <a:ext uri="{FF2B5EF4-FFF2-40B4-BE49-F238E27FC236}">
                <a16:creationId xmlns:a16="http://schemas.microsoft.com/office/drawing/2014/main" id="{96B33E95-E180-1677-67CF-47E5696A6C0D}"/>
              </a:ext>
            </a:extLst>
          </p:cNvPr>
          <p:cNvGrpSpPr/>
          <p:nvPr/>
        </p:nvGrpSpPr>
        <p:grpSpPr>
          <a:xfrm>
            <a:off x="5369155" y="3703074"/>
            <a:ext cx="873258" cy="1349233"/>
            <a:chOff x="4639367" y="5587791"/>
            <a:chExt cx="792000" cy="1224000"/>
          </a:xfrm>
        </p:grpSpPr>
        <p:sp>
          <p:nvSpPr>
            <p:cNvPr id="1429" name="正方形/長方形 1428">
              <a:extLst>
                <a:ext uri="{FF2B5EF4-FFF2-40B4-BE49-F238E27FC236}">
                  <a16:creationId xmlns:a16="http://schemas.microsoft.com/office/drawing/2014/main" id="{AA09AAEF-E3B2-47A6-6393-AEB7073067B3}"/>
                </a:ext>
              </a:extLst>
            </p:cNvPr>
            <p:cNvSpPr>
              <a:spLocks/>
            </p:cNvSpPr>
            <p:nvPr/>
          </p:nvSpPr>
          <p:spPr>
            <a:xfrm>
              <a:off x="4639367" y="5587791"/>
              <a:ext cx="792000" cy="122400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430" name="正方形/長方形 1429">
              <a:extLst>
                <a:ext uri="{FF2B5EF4-FFF2-40B4-BE49-F238E27FC236}">
                  <a16:creationId xmlns:a16="http://schemas.microsoft.com/office/drawing/2014/main" id="{DDF173DA-0716-78A1-6273-174E28F8CE80}"/>
                </a:ext>
              </a:extLst>
            </p:cNvPr>
            <p:cNvSpPr>
              <a:spLocks/>
            </p:cNvSpPr>
            <p:nvPr/>
          </p:nvSpPr>
          <p:spPr>
            <a:xfrm>
              <a:off x="4675367" y="5623791"/>
              <a:ext cx="720000" cy="1152000"/>
            </a:xfrm>
            <a:prstGeom prst="rect">
              <a:avLst/>
            </a:prstGeom>
            <a:noFill/>
            <a:ln w="3175">
              <a:solidFill>
                <a:schemeClr val="accent1">
                  <a:shade val="15000"/>
                </a:schemeClr>
              </a:solidFill>
              <a:prstDash val="dashDot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9828" name="正方形/長方形 9827">
            <a:extLst>
              <a:ext uri="{FF2B5EF4-FFF2-40B4-BE49-F238E27FC236}">
                <a16:creationId xmlns:a16="http://schemas.microsoft.com/office/drawing/2014/main" id="{EA45A532-DE27-E08A-25A8-A22C6724A7E6}"/>
              </a:ext>
            </a:extLst>
          </p:cNvPr>
          <p:cNvSpPr/>
          <p:nvPr/>
        </p:nvSpPr>
        <p:spPr>
          <a:xfrm>
            <a:off x="1254145" y="1882910"/>
            <a:ext cx="1965193" cy="1063394"/>
          </a:xfrm>
          <a:prstGeom prst="rect">
            <a:avLst/>
          </a:prstGeom>
          <a:solidFill>
            <a:schemeClr val="accent6"/>
          </a:solidFill>
          <a:ln>
            <a:solidFill>
              <a:schemeClr val="accent6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9830" name="テキスト ボックス 9829">
            <a:extLst>
              <a:ext uri="{FF2B5EF4-FFF2-40B4-BE49-F238E27FC236}">
                <a16:creationId xmlns:a16="http://schemas.microsoft.com/office/drawing/2014/main" id="{C5F77CBD-7996-1F76-70F0-5EF712AEF071}"/>
              </a:ext>
            </a:extLst>
          </p:cNvPr>
          <p:cNvSpPr txBox="1"/>
          <p:nvPr/>
        </p:nvSpPr>
        <p:spPr>
          <a:xfrm>
            <a:off x="1176959" y="1505322"/>
            <a:ext cx="2071984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Service Hybrid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18346" name="直線矢印コネクタ 18345">
            <a:extLst>
              <a:ext uri="{FF2B5EF4-FFF2-40B4-BE49-F238E27FC236}">
                <a16:creationId xmlns:a16="http://schemas.microsoft.com/office/drawing/2014/main" id="{1D34E0BC-E291-DA68-0CA1-E92365845B63}"/>
              </a:ext>
            </a:extLst>
          </p:cNvPr>
          <p:cNvCxnSpPr>
            <a:cxnSpLocks/>
          </p:cNvCxnSpPr>
          <p:nvPr/>
        </p:nvCxnSpPr>
        <p:spPr>
          <a:xfrm>
            <a:off x="10021572" y="3928952"/>
            <a:ext cx="0" cy="1366551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48" name="テキスト ボックス 18347">
            <a:extLst>
              <a:ext uri="{FF2B5EF4-FFF2-40B4-BE49-F238E27FC236}">
                <a16:creationId xmlns:a16="http://schemas.microsoft.com/office/drawing/2014/main" id="{E82480A7-7B8D-82AF-BCA6-37CDFA706589}"/>
              </a:ext>
            </a:extLst>
          </p:cNvPr>
          <p:cNvSpPr txBox="1"/>
          <p:nvPr/>
        </p:nvSpPr>
        <p:spPr>
          <a:xfrm rot="16200000">
            <a:off x="9171870" y="4383981"/>
            <a:ext cx="114575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33</a:t>
            </a:r>
            <a:r>
              <a:rPr kumimoji="1" lang="en-US" altLang="ja-JP" sz="1984" dirty="0">
                <a:latin typeface="Avenir Book" panose="02000503020000020003" pitchFamily="2" charset="0"/>
              </a:rPr>
              <a:t>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52" name="正方形/長方形 18351">
            <a:extLst>
              <a:ext uri="{FF2B5EF4-FFF2-40B4-BE49-F238E27FC236}">
                <a16:creationId xmlns:a16="http://schemas.microsoft.com/office/drawing/2014/main" id="{7BEEF09E-87DE-F9A5-777B-AD0A0DF6BB26}"/>
              </a:ext>
            </a:extLst>
          </p:cNvPr>
          <p:cNvSpPr/>
          <p:nvPr/>
        </p:nvSpPr>
        <p:spPr>
          <a:xfrm>
            <a:off x="2364331" y="2035697"/>
            <a:ext cx="753375" cy="52666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 err="1"/>
              <a:t>lpGBT</a:t>
            </a:r>
            <a:endParaRPr kumimoji="1" lang="ja-JP" altLang="en-US" sz="1213"/>
          </a:p>
        </p:txBody>
      </p:sp>
      <p:cxnSp>
        <p:nvCxnSpPr>
          <p:cNvPr id="18354" name="直線矢印コネクタ 18353">
            <a:extLst>
              <a:ext uri="{FF2B5EF4-FFF2-40B4-BE49-F238E27FC236}">
                <a16:creationId xmlns:a16="http://schemas.microsoft.com/office/drawing/2014/main" id="{2AF70887-B821-1065-C79D-62B23D47E036}"/>
              </a:ext>
            </a:extLst>
          </p:cNvPr>
          <p:cNvCxnSpPr/>
          <p:nvPr/>
        </p:nvCxnSpPr>
        <p:spPr>
          <a:xfrm flipH="1">
            <a:off x="3146773" y="2115161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5" name="直線矢印コネクタ 18354">
            <a:extLst>
              <a:ext uri="{FF2B5EF4-FFF2-40B4-BE49-F238E27FC236}">
                <a16:creationId xmlns:a16="http://schemas.microsoft.com/office/drawing/2014/main" id="{8106DDEE-C3B7-500F-7A4A-EA3E70C26604}"/>
              </a:ext>
            </a:extLst>
          </p:cNvPr>
          <p:cNvCxnSpPr/>
          <p:nvPr/>
        </p:nvCxnSpPr>
        <p:spPr>
          <a:xfrm flipH="1">
            <a:off x="3146772" y="2204617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6" name="直線矢印コネクタ 18355">
            <a:extLst>
              <a:ext uri="{FF2B5EF4-FFF2-40B4-BE49-F238E27FC236}">
                <a16:creationId xmlns:a16="http://schemas.microsoft.com/office/drawing/2014/main" id="{6A7D1E78-AA71-ACA3-EFD2-3A22AC710763}"/>
              </a:ext>
            </a:extLst>
          </p:cNvPr>
          <p:cNvCxnSpPr/>
          <p:nvPr/>
        </p:nvCxnSpPr>
        <p:spPr>
          <a:xfrm flipH="1">
            <a:off x="3146772" y="2299028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7" name="直線矢印コネクタ 18356">
            <a:extLst>
              <a:ext uri="{FF2B5EF4-FFF2-40B4-BE49-F238E27FC236}">
                <a16:creationId xmlns:a16="http://schemas.microsoft.com/office/drawing/2014/main" id="{02242930-64D8-5AC2-4047-FB1270ED1469}"/>
              </a:ext>
            </a:extLst>
          </p:cNvPr>
          <p:cNvCxnSpPr/>
          <p:nvPr/>
        </p:nvCxnSpPr>
        <p:spPr>
          <a:xfrm flipH="1">
            <a:off x="3146772" y="2400841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58" name="直線矢印コネクタ 18357">
            <a:extLst>
              <a:ext uri="{FF2B5EF4-FFF2-40B4-BE49-F238E27FC236}">
                <a16:creationId xmlns:a16="http://schemas.microsoft.com/office/drawing/2014/main" id="{3718603F-2432-ECA0-3C1C-A0B4C89EAAD9}"/>
              </a:ext>
            </a:extLst>
          </p:cNvPr>
          <p:cNvCxnSpPr/>
          <p:nvPr/>
        </p:nvCxnSpPr>
        <p:spPr>
          <a:xfrm flipH="1">
            <a:off x="3146772" y="2503670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59" name="正方形/長方形 18358">
            <a:extLst>
              <a:ext uri="{FF2B5EF4-FFF2-40B4-BE49-F238E27FC236}">
                <a16:creationId xmlns:a16="http://schemas.microsoft.com/office/drawing/2014/main" id="{DE98135B-6B50-0C42-5773-B6B27B118E9A}"/>
              </a:ext>
            </a:extLst>
          </p:cNvPr>
          <p:cNvSpPr/>
          <p:nvPr/>
        </p:nvSpPr>
        <p:spPr>
          <a:xfrm>
            <a:off x="1406269" y="2149208"/>
            <a:ext cx="607600" cy="299641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 err="1"/>
              <a:t>VTRx</a:t>
            </a:r>
            <a:endParaRPr kumimoji="1" lang="ja-JP" altLang="en-US" sz="1213"/>
          </a:p>
        </p:txBody>
      </p:sp>
      <p:cxnSp>
        <p:nvCxnSpPr>
          <p:cNvPr id="18360" name="直線矢印コネクタ 18359">
            <a:extLst>
              <a:ext uri="{FF2B5EF4-FFF2-40B4-BE49-F238E27FC236}">
                <a16:creationId xmlns:a16="http://schemas.microsoft.com/office/drawing/2014/main" id="{000D68D4-97B6-6F10-4C3B-315360A3C02D}"/>
              </a:ext>
            </a:extLst>
          </p:cNvPr>
          <p:cNvCxnSpPr/>
          <p:nvPr/>
        </p:nvCxnSpPr>
        <p:spPr>
          <a:xfrm flipH="1">
            <a:off x="2013870" y="2255382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361" name="直線矢印コネクタ 18360">
            <a:extLst>
              <a:ext uri="{FF2B5EF4-FFF2-40B4-BE49-F238E27FC236}">
                <a16:creationId xmlns:a16="http://schemas.microsoft.com/office/drawing/2014/main" id="{47024B7A-C1A7-2B10-85EE-C8811B0B9818}"/>
              </a:ext>
            </a:extLst>
          </p:cNvPr>
          <p:cNvCxnSpPr/>
          <p:nvPr/>
        </p:nvCxnSpPr>
        <p:spPr>
          <a:xfrm flipH="1">
            <a:off x="2034232" y="2362287"/>
            <a:ext cx="322137" cy="0"/>
          </a:xfrm>
          <a:prstGeom prst="straightConnector1">
            <a:avLst/>
          </a:prstGeom>
          <a:ln w="12700">
            <a:solidFill>
              <a:schemeClr val="tx1"/>
            </a:solidFill>
            <a:headEnd type="triangle" w="med" len="med"/>
            <a:tailEnd type="none" w="med" len="me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18365" name="グループ化 18364">
            <a:extLst>
              <a:ext uri="{FF2B5EF4-FFF2-40B4-BE49-F238E27FC236}">
                <a16:creationId xmlns:a16="http://schemas.microsoft.com/office/drawing/2014/main" id="{CC959BDA-AA34-8185-1C17-899724342D47}"/>
              </a:ext>
            </a:extLst>
          </p:cNvPr>
          <p:cNvGrpSpPr/>
          <p:nvPr/>
        </p:nvGrpSpPr>
        <p:grpSpPr>
          <a:xfrm>
            <a:off x="436865" y="2255385"/>
            <a:ext cx="947179" cy="106860"/>
            <a:chOff x="894320" y="2751292"/>
            <a:chExt cx="310709" cy="96982"/>
          </a:xfrm>
        </p:grpSpPr>
        <p:cxnSp>
          <p:nvCxnSpPr>
            <p:cNvPr id="18363" name="直線矢印コネクタ 18362">
              <a:extLst>
                <a:ext uri="{FF2B5EF4-FFF2-40B4-BE49-F238E27FC236}">
                  <a16:creationId xmlns:a16="http://schemas.microsoft.com/office/drawing/2014/main" id="{B15A9115-6E7E-04AF-A575-E98E8D77B3F9}"/>
                </a:ext>
              </a:extLst>
            </p:cNvPr>
            <p:cNvCxnSpPr/>
            <p:nvPr/>
          </p:nvCxnSpPr>
          <p:spPr>
            <a:xfrm flipH="1">
              <a:off x="894320" y="2751292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364" name="直線矢印コネクタ 18363">
              <a:extLst>
                <a:ext uri="{FF2B5EF4-FFF2-40B4-BE49-F238E27FC236}">
                  <a16:creationId xmlns:a16="http://schemas.microsoft.com/office/drawing/2014/main" id="{78BCB0A2-F32C-6434-CB5B-D0A35B4F8DA3}"/>
                </a:ext>
              </a:extLst>
            </p:cNvPr>
            <p:cNvCxnSpPr/>
            <p:nvPr/>
          </p:nvCxnSpPr>
          <p:spPr>
            <a:xfrm flipH="1">
              <a:off x="912792" y="2848274"/>
              <a:ext cx="292237" cy="0"/>
            </a:xfrm>
            <a:prstGeom prst="straightConnector1">
              <a:avLst/>
            </a:prstGeom>
            <a:ln w="12700">
              <a:solidFill>
                <a:schemeClr val="tx1"/>
              </a:solidFill>
              <a:headEnd type="triangle" w="med" len="med"/>
              <a:tailEnd type="none" w="med" len="med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8366" name="円/楕円 18365">
            <a:extLst>
              <a:ext uri="{FF2B5EF4-FFF2-40B4-BE49-F238E27FC236}">
                <a16:creationId xmlns:a16="http://schemas.microsoft.com/office/drawing/2014/main" id="{79D8747E-003C-B0D7-B446-286F5638FA08}"/>
              </a:ext>
            </a:extLst>
          </p:cNvPr>
          <p:cNvSpPr>
            <a:spLocks noChangeAspect="1"/>
          </p:cNvSpPr>
          <p:nvPr/>
        </p:nvSpPr>
        <p:spPr>
          <a:xfrm>
            <a:off x="895467" y="2134943"/>
            <a:ext cx="119050" cy="1190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67" name="円/楕円 18366">
            <a:extLst>
              <a:ext uri="{FF2B5EF4-FFF2-40B4-BE49-F238E27FC236}">
                <a16:creationId xmlns:a16="http://schemas.microsoft.com/office/drawing/2014/main" id="{DCB0F551-E22A-4BAA-DC90-081A163A618F}"/>
              </a:ext>
            </a:extLst>
          </p:cNvPr>
          <p:cNvSpPr>
            <a:spLocks noChangeAspect="1"/>
          </p:cNvSpPr>
          <p:nvPr/>
        </p:nvSpPr>
        <p:spPr>
          <a:xfrm>
            <a:off x="895467" y="2364104"/>
            <a:ext cx="119050" cy="119050"/>
          </a:xfrm>
          <a:prstGeom prst="ellipse">
            <a:avLst/>
          </a:prstGeom>
          <a:noFill/>
          <a:ln w="12700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68" name="テキスト ボックス 18367">
            <a:extLst>
              <a:ext uri="{FF2B5EF4-FFF2-40B4-BE49-F238E27FC236}">
                <a16:creationId xmlns:a16="http://schemas.microsoft.com/office/drawing/2014/main" id="{89012FB2-1B0D-83C4-1F45-1B0259B6EE94}"/>
              </a:ext>
            </a:extLst>
          </p:cNvPr>
          <p:cNvSpPr txBox="1"/>
          <p:nvPr/>
        </p:nvSpPr>
        <p:spPr>
          <a:xfrm>
            <a:off x="2429595" y="2505330"/>
            <a:ext cx="67338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Book" panose="02000503020000020003" pitchFamily="2" charset="0"/>
              </a:rPr>
              <a:t>x4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70" name="正方形/長方形 18369">
            <a:extLst>
              <a:ext uri="{FF2B5EF4-FFF2-40B4-BE49-F238E27FC236}">
                <a16:creationId xmlns:a16="http://schemas.microsoft.com/office/drawing/2014/main" id="{53DBE886-6031-5B21-B06D-7A010FB32BD3}"/>
              </a:ext>
            </a:extLst>
          </p:cNvPr>
          <p:cNvSpPr>
            <a:spLocks/>
          </p:cNvSpPr>
          <p:nvPr/>
        </p:nvSpPr>
        <p:spPr>
          <a:xfrm>
            <a:off x="1661920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81" name="テキスト ボックス 18380">
            <a:extLst>
              <a:ext uri="{FF2B5EF4-FFF2-40B4-BE49-F238E27FC236}">
                <a16:creationId xmlns:a16="http://schemas.microsoft.com/office/drawing/2014/main" id="{63F1F9DB-1782-78E9-6407-5BE1B69ADBF0}"/>
              </a:ext>
            </a:extLst>
          </p:cNvPr>
          <p:cNvSpPr txBox="1"/>
          <p:nvPr/>
        </p:nvSpPr>
        <p:spPr>
          <a:xfrm>
            <a:off x="6065293" y="6044552"/>
            <a:ext cx="1550987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b="1" dirty="0">
                <a:solidFill>
                  <a:srgbClr val="FF9300"/>
                </a:solidFill>
                <a:latin typeface="Avenir Next" panose="020B0503020202020204" pitchFamily="34" charset="0"/>
              </a:rPr>
              <a:t>FPC</a:t>
            </a:r>
            <a:endParaRPr kumimoji="1" lang="ja-JP" altLang="en-US" sz="1984" b="1">
              <a:solidFill>
                <a:srgbClr val="FF9300"/>
              </a:solidFill>
              <a:latin typeface="Avenir Next" panose="020B0503020202020204" pitchFamily="34" charset="0"/>
            </a:endParaRPr>
          </a:p>
        </p:txBody>
      </p:sp>
      <p:sp>
        <p:nvSpPr>
          <p:cNvPr id="18382" name="テキスト ボックス 18381">
            <a:extLst>
              <a:ext uri="{FF2B5EF4-FFF2-40B4-BE49-F238E27FC236}">
                <a16:creationId xmlns:a16="http://schemas.microsoft.com/office/drawing/2014/main" id="{5D9FA6A1-0FCB-40CA-15EF-5F857FF65C0F}"/>
              </a:ext>
            </a:extLst>
          </p:cNvPr>
          <p:cNvSpPr txBox="1"/>
          <p:nvPr/>
        </p:nvSpPr>
        <p:spPr>
          <a:xfrm>
            <a:off x="4309554" y="6044552"/>
            <a:ext cx="16578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solidFill>
                  <a:srgbClr val="45AC43"/>
                </a:solidFill>
                <a:latin typeface="Avenir Next" panose="020B0503020202020204" pitchFamily="34" charset="0"/>
              </a:rPr>
              <a:t>Interposer</a:t>
            </a:r>
            <a:endParaRPr kumimoji="1" lang="ja-JP" altLang="en-US" sz="1764" b="1">
              <a:solidFill>
                <a:srgbClr val="45AC43"/>
              </a:solidFill>
              <a:latin typeface="Avenir Next" panose="020B0503020202020204" pitchFamily="34" charset="0"/>
            </a:endParaRPr>
          </a:p>
        </p:txBody>
      </p:sp>
      <p:sp>
        <p:nvSpPr>
          <p:cNvPr id="18383" name="テキスト ボックス 18382">
            <a:extLst>
              <a:ext uri="{FF2B5EF4-FFF2-40B4-BE49-F238E27FC236}">
                <a16:creationId xmlns:a16="http://schemas.microsoft.com/office/drawing/2014/main" id="{F0644C0D-2E08-4FDD-E0D0-92FB88BD6635}"/>
              </a:ext>
            </a:extLst>
          </p:cNvPr>
          <p:cNvSpPr txBox="1"/>
          <p:nvPr/>
        </p:nvSpPr>
        <p:spPr>
          <a:xfrm>
            <a:off x="798075" y="6044552"/>
            <a:ext cx="1657809" cy="3638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solidFill>
                  <a:srgbClr val="7F7F7F"/>
                </a:solidFill>
                <a:latin typeface="Avenir Next" panose="020B0503020202020204" pitchFamily="34" charset="0"/>
              </a:rPr>
              <a:t>Sensor</a:t>
            </a:r>
            <a:endParaRPr kumimoji="1" lang="ja-JP" altLang="en-US" sz="1764" b="1">
              <a:solidFill>
                <a:srgbClr val="7F7F7F"/>
              </a:solidFill>
              <a:latin typeface="Avenir Next" panose="020B0503020202020204" pitchFamily="34" charset="0"/>
            </a:endParaRPr>
          </a:p>
        </p:txBody>
      </p:sp>
      <p:sp>
        <p:nvSpPr>
          <p:cNvPr id="18384" name="テキスト ボックス 18383">
            <a:extLst>
              <a:ext uri="{FF2B5EF4-FFF2-40B4-BE49-F238E27FC236}">
                <a16:creationId xmlns:a16="http://schemas.microsoft.com/office/drawing/2014/main" id="{F5C57A90-0D7E-A928-BAD1-695C303E1936}"/>
              </a:ext>
            </a:extLst>
          </p:cNvPr>
          <p:cNvSpPr txBox="1"/>
          <p:nvPr/>
        </p:nvSpPr>
        <p:spPr>
          <a:xfrm>
            <a:off x="2553815" y="6044552"/>
            <a:ext cx="1657809" cy="6353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764" b="1" dirty="0">
                <a:latin typeface="Avenir Next" panose="020B0503020202020204" pitchFamily="34" charset="0"/>
              </a:rPr>
              <a:t>FCFD</a:t>
            </a:r>
          </a:p>
          <a:p>
            <a:pPr algn="ctr"/>
            <a:r>
              <a:rPr lang="en-US" altLang="ja-JP" sz="1764" b="1" dirty="0">
                <a:latin typeface="Avenir Next" panose="020B0503020202020204" pitchFamily="34" charset="0"/>
              </a:rPr>
              <a:t>(ASIC)</a:t>
            </a:r>
            <a:endParaRPr kumimoji="1" lang="ja-JP" altLang="en-US" sz="2205" b="1" dirty="0">
              <a:latin typeface="Avenir Next" panose="020B0503020202020204" pitchFamily="34" charset="0"/>
            </a:endParaRPr>
          </a:p>
        </p:txBody>
      </p:sp>
      <p:sp>
        <p:nvSpPr>
          <p:cNvPr id="18385" name="テキスト ボックス 18384">
            <a:extLst>
              <a:ext uri="{FF2B5EF4-FFF2-40B4-BE49-F238E27FC236}">
                <a16:creationId xmlns:a16="http://schemas.microsoft.com/office/drawing/2014/main" id="{8AE10FE8-C99B-D9C6-1C86-22E372C9AAEA}"/>
              </a:ext>
            </a:extLst>
          </p:cNvPr>
          <p:cNvSpPr txBox="1"/>
          <p:nvPr/>
        </p:nvSpPr>
        <p:spPr>
          <a:xfrm>
            <a:off x="1400407" y="6588540"/>
            <a:ext cx="5654221" cy="43165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2205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205" dirty="0">
                <a:latin typeface="Avenir Book" panose="02000503020000020003" pitchFamily="2" charset="0"/>
              </a:rPr>
              <a:t>/</a:t>
            </a:r>
            <a:r>
              <a:rPr kumimoji="1" lang="en-US" altLang="ja-JP" sz="2205" i="1" dirty="0">
                <a:latin typeface="Avenir Book" panose="02000503020000020003" pitchFamily="2" charset="0"/>
              </a:rPr>
              <a:t>X</a:t>
            </a:r>
            <a:r>
              <a:rPr kumimoji="1" lang="en-US" altLang="ja-JP" sz="2205" baseline="-25000" dirty="0">
                <a:latin typeface="Avenir Book" panose="02000503020000020003" pitchFamily="2" charset="0"/>
              </a:rPr>
              <a:t>0</a:t>
            </a:r>
            <a:r>
              <a:rPr kumimoji="1" lang="en-US" altLang="ja-JP" sz="2205" dirty="0">
                <a:latin typeface="Avenir Book" panose="02000503020000020003" pitchFamily="2" charset="0"/>
              </a:rPr>
              <a:t> &lt; 3% (including support structure)</a:t>
            </a:r>
            <a:endParaRPr kumimoji="1" lang="ja-JP" altLang="en-US" sz="2205">
              <a:latin typeface="Avenir Book" panose="02000503020000020003" pitchFamily="2" charset="0"/>
            </a:endParaRPr>
          </a:p>
        </p:txBody>
      </p:sp>
      <p:sp>
        <p:nvSpPr>
          <p:cNvPr id="18386" name="正方形/長方形 18385">
            <a:extLst>
              <a:ext uri="{FF2B5EF4-FFF2-40B4-BE49-F238E27FC236}">
                <a16:creationId xmlns:a16="http://schemas.microsoft.com/office/drawing/2014/main" id="{ED39CA27-7558-AA82-A40F-10AE6ADB31A4}"/>
              </a:ext>
            </a:extLst>
          </p:cNvPr>
          <p:cNvSpPr/>
          <p:nvPr/>
        </p:nvSpPr>
        <p:spPr>
          <a:xfrm>
            <a:off x="1378270" y="2539476"/>
            <a:ext cx="682247" cy="249993"/>
          </a:xfrm>
          <a:prstGeom prst="rect">
            <a:avLst/>
          </a:prstGeom>
          <a:solidFill>
            <a:schemeClr val="accent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/>
              <a:t>DCDC</a:t>
            </a:r>
            <a:endParaRPr kumimoji="1" lang="ja-JP" altLang="en-US" sz="1213"/>
          </a:p>
        </p:txBody>
      </p:sp>
      <p:sp>
        <p:nvSpPr>
          <p:cNvPr id="18387" name="正方形/長方形 18386">
            <a:extLst>
              <a:ext uri="{FF2B5EF4-FFF2-40B4-BE49-F238E27FC236}">
                <a16:creationId xmlns:a16="http://schemas.microsoft.com/office/drawing/2014/main" id="{662D7658-B4A9-1404-9462-A4ED7EFB3445}"/>
              </a:ext>
            </a:extLst>
          </p:cNvPr>
          <p:cNvSpPr/>
          <p:nvPr/>
        </p:nvSpPr>
        <p:spPr>
          <a:xfrm rot="16200000">
            <a:off x="-277889" y="2211909"/>
            <a:ext cx="1149514" cy="31664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kumimoji="1" lang="en-US" altLang="ja-JP" sz="1213" dirty="0"/>
              <a:t>Backend</a:t>
            </a:r>
            <a:endParaRPr kumimoji="1" lang="ja-JP" altLang="en-US" sz="1213"/>
          </a:p>
        </p:txBody>
      </p:sp>
      <p:sp>
        <p:nvSpPr>
          <p:cNvPr id="18388" name="テキスト ボックス 18387">
            <a:extLst>
              <a:ext uri="{FF2B5EF4-FFF2-40B4-BE49-F238E27FC236}">
                <a16:creationId xmlns:a16="http://schemas.microsoft.com/office/drawing/2014/main" id="{BD23CBAE-B4A1-E395-084D-436B3A360447}"/>
              </a:ext>
            </a:extLst>
          </p:cNvPr>
          <p:cNvSpPr txBox="1"/>
          <p:nvPr/>
        </p:nvSpPr>
        <p:spPr>
          <a:xfrm>
            <a:off x="5515247" y="2756741"/>
            <a:ext cx="544761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ja-JP" sz="1984" dirty="0">
                <a:latin typeface="Avenir Book" panose="02000503020000020003" pitchFamily="2" charset="0"/>
              </a:rPr>
              <a:t>32 (front-side) + 32 (back-side) = 64 CFDROCs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cxnSp>
        <p:nvCxnSpPr>
          <p:cNvPr id="18390" name="直線矢印コネクタ 18389">
            <a:extLst>
              <a:ext uri="{FF2B5EF4-FFF2-40B4-BE49-F238E27FC236}">
                <a16:creationId xmlns:a16="http://schemas.microsoft.com/office/drawing/2014/main" id="{2A9EC08E-86DA-4FE7-B856-33D09395A9BD}"/>
              </a:ext>
            </a:extLst>
          </p:cNvPr>
          <p:cNvCxnSpPr>
            <a:cxnSpLocks/>
          </p:cNvCxnSpPr>
          <p:nvPr/>
        </p:nvCxnSpPr>
        <p:spPr>
          <a:xfrm>
            <a:off x="888068" y="3740115"/>
            <a:ext cx="0" cy="2329242"/>
          </a:xfrm>
          <a:prstGeom prst="straightConnector1">
            <a:avLst/>
          </a:prstGeom>
          <a:ln w="12700">
            <a:solidFill>
              <a:schemeClr val="tx1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392" name="テキスト ボックス 18391">
            <a:extLst>
              <a:ext uri="{FF2B5EF4-FFF2-40B4-BE49-F238E27FC236}">
                <a16:creationId xmlns:a16="http://schemas.microsoft.com/office/drawing/2014/main" id="{08925FC3-A95B-42E0-611F-C52488B896CA}"/>
              </a:ext>
            </a:extLst>
          </p:cNvPr>
          <p:cNvSpPr txBox="1"/>
          <p:nvPr/>
        </p:nvSpPr>
        <p:spPr>
          <a:xfrm rot="16200000">
            <a:off x="-371832" y="4768885"/>
            <a:ext cx="2018838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84" dirty="0">
                <a:latin typeface="Avenir Book" panose="02000503020000020003" pitchFamily="2" charset="0"/>
              </a:rPr>
              <a:t>60</a:t>
            </a:r>
            <a:r>
              <a:rPr kumimoji="1" lang="en-US" altLang="ja-JP" sz="1984" dirty="0">
                <a:latin typeface="Avenir Book" panose="02000503020000020003" pitchFamily="2" charset="0"/>
              </a:rPr>
              <a:t>0 [mm]</a:t>
            </a:r>
            <a:endParaRPr kumimoji="1" lang="ja-JP" altLang="en-US" sz="1984">
              <a:latin typeface="Avenir Book" panose="02000503020000020003" pitchFamily="2" charset="0"/>
            </a:endParaRPr>
          </a:p>
        </p:txBody>
      </p:sp>
      <p:sp>
        <p:nvSpPr>
          <p:cNvPr id="18307" name="正方形/長方形 18306">
            <a:extLst>
              <a:ext uri="{FF2B5EF4-FFF2-40B4-BE49-F238E27FC236}">
                <a16:creationId xmlns:a16="http://schemas.microsoft.com/office/drawing/2014/main" id="{49FAD099-425D-6D8A-7288-C8F7AB09B39C}"/>
              </a:ext>
            </a:extLst>
          </p:cNvPr>
          <p:cNvSpPr>
            <a:spLocks/>
          </p:cNvSpPr>
          <p:nvPr/>
        </p:nvSpPr>
        <p:spPr>
          <a:xfrm>
            <a:off x="3249138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8" name="正方形/長方形 18307">
            <a:extLst>
              <a:ext uri="{FF2B5EF4-FFF2-40B4-BE49-F238E27FC236}">
                <a16:creationId xmlns:a16="http://schemas.microsoft.com/office/drawing/2014/main" id="{4109BE0C-B1C6-A268-1AD6-2323297AFE13}"/>
              </a:ext>
            </a:extLst>
          </p:cNvPr>
          <p:cNvSpPr>
            <a:spLocks/>
          </p:cNvSpPr>
          <p:nvPr/>
        </p:nvSpPr>
        <p:spPr>
          <a:xfrm>
            <a:off x="4827942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9" name="正方形/長方形 18308">
            <a:extLst>
              <a:ext uri="{FF2B5EF4-FFF2-40B4-BE49-F238E27FC236}">
                <a16:creationId xmlns:a16="http://schemas.microsoft.com/office/drawing/2014/main" id="{9E5E1316-BB0B-D559-ABAD-D537EB36899F}"/>
              </a:ext>
            </a:extLst>
          </p:cNvPr>
          <p:cNvSpPr>
            <a:spLocks/>
          </p:cNvSpPr>
          <p:nvPr/>
        </p:nvSpPr>
        <p:spPr>
          <a:xfrm>
            <a:off x="6447821" y="3870434"/>
            <a:ext cx="366086" cy="1034302"/>
          </a:xfrm>
          <a:prstGeom prst="rect">
            <a:avLst/>
          </a:prstGeom>
          <a:solidFill>
            <a:schemeClr val="tx1">
              <a:lumMod val="65000"/>
              <a:lumOff val="35000"/>
            </a:schemeClr>
          </a:solidFill>
          <a:ln w="3175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8305" name="スライド番号プレースホルダー 18304">
            <a:extLst>
              <a:ext uri="{FF2B5EF4-FFF2-40B4-BE49-F238E27FC236}">
                <a16:creationId xmlns:a16="http://schemas.microsoft.com/office/drawing/2014/main" id="{9CA3F4BE-D347-833B-5CB4-C74D6004F7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5</a:t>
            </a:r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52243172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C10E72E-4AD6-E104-7D72-9666D2BB7C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DBFDFD-A6CF-3471-0408-E9414470197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24" y="131787"/>
            <a:ext cx="4833880" cy="642533"/>
          </a:xfrm>
        </p:spPr>
        <p:txBody>
          <a:bodyPr>
            <a:noAutofit/>
          </a:bodyPr>
          <a:lstStyle/>
          <a:p>
            <a:r>
              <a:rPr lang="en-US" sz="3600" dirty="0"/>
              <a:t>TOF layout in </a:t>
            </a:r>
            <a:r>
              <a:rPr lang="en-US" sz="3600" dirty="0" err="1"/>
              <a:t>ePIC</a:t>
            </a:r>
            <a:endParaRPr lang="en-US" sz="3600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2577291-71ED-4A72-DC12-879B7FB20E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D27C2D51-C37C-459E-A351-BAB02C52415B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FB7B45F-6C9E-1911-982F-CE186B8871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50E4CBB-9960-DB75-DE2E-2831EA73CA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43</a:t>
            </a:fld>
            <a:endParaRPr lang="it-IT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11BEBE8-F60D-7C61-8F4A-792677FEFB2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0801" y="3345983"/>
            <a:ext cx="6251431" cy="3604735"/>
          </a:xfrm>
          <a:prstGeom prst="rect">
            <a:avLst/>
          </a:prstGeom>
        </p:spPr>
      </p:pic>
      <p:pic>
        <p:nvPicPr>
          <p:cNvPr id="12" name="Picture 11" descr="A diagram of a chip&#10;&#10;Description automatically generated with medium confidence">
            <a:extLst>
              <a:ext uri="{FF2B5EF4-FFF2-40B4-BE49-F238E27FC236}">
                <a16:creationId xmlns:a16="http://schemas.microsoft.com/office/drawing/2014/main" id="{7268C167-8604-EA0B-BF75-1C901535293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16168" y="909649"/>
            <a:ext cx="3335953" cy="2984369"/>
          </a:xfrm>
          <a:prstGeom prst="rect">
            <a:avLst/>
          </a:prstGeom>
        </p:spPr>
      </p:pic>
      <p:pic>
        <p:nvPicPr>
          <p:cNvPr id="14" name="Picture 13" descr="Screen Clipping">
            <a:extLst>
              <a:ext uri="{FF2B5EF4-FFF2-40B4-BE49-F238E27FC236}">
                <a16:creationId xmlns:a16="http://schemas.microsoft.com/office/drawing/2014/main" id="{0EC5B340-DB23-6D15-CDAA-7C743B1666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98286" y="256545"/>
            <a:ext cx="4300319" cy="2465350"/>
          </a:xfrm>
          <a:prstGeom prst="rect">
            <a:avLst/>
          </a:prstGeom>
        </p:spPr>
      </p:pic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51560CC-403B-81B6-86A2-574FA039A0D0}"/>
              </a:ext>
            </a:extLst>
          </p:cNvPr>
          <p:cNvCxnSpPr/>
          <p:nvPr/>
        </p:nvCxnSpPr>
        <p:spPr>
          <a:xfrm>
            <a:off x="5636097" y="3611371"/>
            <a:ext cx="1966021" cy="1074339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>
            <a:extLst>
              <a:ext uri="{FF2B5EF4-FFF2-40B4-BE49-F238E27FC236}">
                <a16:creationId xmlns:a16="http://schemas.microsoft.com/office/drawing/2014/main" id="{258C5A5E-231A-20D2-39A6-0E1EC5E61CAA}"/>
              </a:ext>
            </a:extLst>
          </p:cNvPr>
          <p:cNvCxnSpPr/>
          <p:nvPr/>
        </p:nvCxnSpPr>
        <p:spPr>
          <a:xfrm flipH="1">
            <a:off x="10152958" y="2927191"/>
            <a:ext cx="815401" cy="2141777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9" name="Picture 18">
            <a:extLst>
              <a:ext uri="{FF2B5EF4-FFF2-40B4-BE49-F238E27FC236}">
                <a16:creationId xmlns:a16="http://schemas.microsoft.com/office/drawing/2014/main" id="{97074ED6-005D-4D52-5C9F-2A09A1B4023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7425" t="48281" r="27651" b="11919"/>
          <a:stretch/>
        </p:blipFill>
        <p:spPr>
          <a:xfrm rot="5400000">
            <a:off x="506167" y="1876615"/>
            <a:ext cx="1942587" cy="1167797"/>
          </a:xfrm>
          <a:prstGeom prst="rect">
            <a:avLst/>
          </a:prstGeom>
        </p:spPr>
      </p:pic>
      <p:pic>
        <p:nvPicPr>
          <p:cNvPr id="26" name="Google Shape;76;p17">
            <a:extLst>
              <a:ext uri="{FF2B5EF4-FFF2-40B4-BE49-F238E27FC236}">
                <a16:creationId xmlns:a16="http://schemas.microsoft.com/office/drawing/2014/main" id="{A09BFB85-A317-5083-7F77-82A181A5A262}"/>
              </a:ext>
            </a:extLst>
          </p:cNvPr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 rot="2630998">
            <a:off x="11565776" y="6062176"/>
            <a:ext cx="1570114" cy="939500"/>
          </a:xfrm>
          <a:prstGeom prst="rect">
            <a:avLst/>
          </a:prstGeom>
          <a:noFill/>
          <a:ln>
            <a:noFill/>
          </a:ln>
        </p:spPr>
      </p:pic>
      <p:sp>
        <p:nvSpPr>
          <p:cNvPr id="27" name="Google Shape;79;p17">
            <a:extLst>
              <a:ext uri="{FF2B5EF4-FFF2-40B4-BE49-F238E27FC236}">
                <a16:creationId xmlns:a16="http://schemas.microsoft.com/office/drawing/2014/main" id="{A45389E7-60B2-74BD-0CA7-3228BD00084D}"/>
              </a:ext>
            </a:extLst>
          </p:cNvPr>
          <p:cNvSpPr txBox="1">
            <a:spLocks/>
          </p:cNvSpPr>
          <p:nvPr/>
        </p:nvSpPr>
        <p:spPr>
          <a:xfrm>
            <a:off x="1410799" y="6122649"/>
            <a:ext cx="3459505" cy="578495"/>
          </a:xfrm>
          <a:prstGeom prst="rect">
            <a:avLst/>
          </a:prstGeom>
        </p:spPr>
        <p:txBody>
          <a:bodyPr spcFirstLastPara="1" vert="horz" wrap="square" lIns="134372" tIns="134372" rIns="134372" bIns="134372" anchor="t" anchorCtr="0">
            <a:noAutofit/>
          </a:bodyPr>
          <a:lstStyle>
            <a:lvl1pPr marL="302393" indent="-302393" algn="l" rtl="0" eaLnBrk="1" latinLnBrk="0" hangingPunct="1">
              <a:spcBef>
                <a:spcPts val="639"/>
              </a:spcBef>
              <a:buClr>
                <a:schemeClr val="accent1"/>
              </a:buClr>
              <a:buSzPct val="85000"/>
              <a:buFont typeface="Wingdings 2"/>
              <a:buChar char=""/>
              <a:defRPr kumimoji="0" sz="2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04786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SzPct val="85000"/>
              <a:buFont typeface="Wingdings 2"/>
              <a:buChar char=""/>
              <a:defRPr kumimoji="0" sz="2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07179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SzPct val="85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209572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SzPct val="80000"/>
              <a:buFont typeface="Wingdings 2"/>
              <a:buChar char="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511965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FontTx/>
              <a:buChar char="o"/>
              <a:defRPr kumimoji="0" sz="2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814358" indent="-251995" algn="l" rtl="0" eaLnBrk="1" latinLnBrk="0" hangingPunct="1">
              <a:spcBef>
                <a:spcPts val="408"/>
              </a:spcBef>
              <a:buClr>
                <a:schemeClr val="accent3"/>
              </a:buClr>
              <a:buChar char="•"/>
              <a:defRPr kumimoji="0" sz="20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116751" indent="-251995" algn="l" rtl="0" eaLnBrk="1" latinLnBrk="0" hangingPunct="1">
              <a:spcBef>
                <a:spcPts val="408"/>
              </a:spcBef>
              <a:buClr>
                <a:schemeClr val="accent2"/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419144" indent="-251995" algn="l" rtl="0" eaLnBrk="1" latinLnBrk="0" hangingPunct="1">
              <a:spcBef>
                <a:spcPts val="408"/>
              </a:spcBef>
              <a:buClr>
                <a:schemeClr val="accent1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721537" indent="-251995" algn="l" rtl="0" eaLnBrk="1" latinLnBrk="0" hangingPunct="1">
              <a:spcBef>
                <a:spcPts val="408"/>
              </a:spcBef>
              <a:buClr>
                <a:schemeClr val="accent2">
                  <a:tint val="60000"/>
                </a:schemeClr>
              </a:buClr>
              <a:buChar char="•"/>
              <a:defRPr kumimoji="0"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5000"/>
              </a:lnSpc>
              <a:spcAft>
                <a:spcPts val="1764"/>
              </a:spcAft>
              <a:buSzPts val="795"/>
              <a:buFont typeface="Wingdings 2"/>
              <a:buNone/>
            </a:pPr>
            <a:r>
              <a:rPr lang="en-US" sz="1683" dirty="0"/>
              <a:t>Off-Momentum Detectors (OMD)</a:t>
            </a:r>
          </a:p>
        </p:txBody>
      </p:sp>
      <p:pic>
        <p:nvPicPr>
          <p:cNvPr id="28" name="Google Shape;83;p17">
            <a:extLst>
              <a:ext uri="{FF2B5EF4-FFF2-40B4-BE49-F238E27FC236}">
                <a16:creationId xmlns:a16="http://schemas.microsoft.com/office/drawing/2014/main" id="{3145B7EA-845B-B8FE-A179-5B26FF1A2D6E}"/>
              </a:ext>
            </a:extLst>
          </p:cNvPr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1042197" y="5152414"/>
            <a:ext cx="2295210" cy="1027206"/>
          </a:xfrm>
          <a:prstGeom prst="rect">
            <a:avLst/>
          </a:prstGeom>
          <a:noFill/>
          <a:ln w="19050" cap="flat" cmpd="sng">
            <a:solidFill>
              <a:srgbClr val="CCE4EA"/>
            </a:solidFill>
            <a:prstDash val="solid"/>
            <a:round/>
            <a:headEnd type="none" w="sm" len="sm"/>
            <a:tailEnd type="none" w="sm" len="sm"/>
          </a:ln>
        </p:spPr>
      </p:pic>
      <p:cxnSp>
        <p:nvCxnSpPr>
          <p:cNvPr id="29" name="Straight Arrow Connector 28">
            <a:extLst>
              <a:ext uri="{FF2B5EF4-FFF2-40B4-BE49-F238E27FC236}">
                <a16:creationId xmlns:a16="http://schemas.microsoft.com/office/drawing/2014/main" id="{60ED4825-791B-CD1F-147B-BF684ABB9F59}"/>
              </a:ext>
            </a:extLst>
          </p:cNvPr>
          <p:cNvCxnSpPr/>
          <p:nvPr/>
        </p:nvCxnSpPr>
        <p:spPr>
          <a:xfrm>
            <a:off x="3601106" y="5818214"/>
            <a:ext cx="8926378" cy="713712"/>
          </a:xfrm>
          <a:prstGeom prst="straightConnector1">
            <a:avLst/>
          </a:prstGeom>
          <a:ln w="317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" name="Picture 19" descr="A close-up of a microchip&#10;&#10;Description automatically generated">
            <a:extLst>
              <a:ext uri="{FF2B5EF4-FFF2-40B4-BE49-F238E27FC236}">
                <a16:creationId xmlns:a16="http://schemas.microsoft.com/office/drawing/2014/main" id="{47A2A766-C389-8675-E22B-DF04B4D20EA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010" t="21684" r="31212" b="19057"/>
          <a:stretch/>
        </p:blipFill>
        <p:spPr>
          <a:xfrm>
            <a:off x="7141128" y="721974"/>
            <a:ext cx="1548172" cy="1440160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C9A0604A-D890-9BF8-3662-48E33B1BE2EF}"/>
              </a:ext>
            </a:extLst>
          </p:cNvPr>
          <p:cNvSpPr txBox="1"/>
          <p:nvPr/>
        </p:nvSpPr>
        <p:spPr>
          <a:xfrm>
            <a:off x="759556" y="3502209"/>
            <a:ext cx="150271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strips</a:t>
            </a:r>
          </a:p>
          <a:p>
            <a:r>
              <a:rPr lang="en-US" dirty="0"/>
              <a:t>Readout: FCFD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4F963D2-2A02-0233-F599-51A12D024CF9}"/>
              </a:ext>
            </a:extLst>
          </p:cNvPr>
          <p:cNvSpPr txBox="1"/>
          <p:nvPr/>
        </p:nvSpPr>
        <p:spPr>
          <a:xfrm>
            <a:off x="7228358" y="2318650"/>
            <a:ext cx="175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pixels</a:t>
            </a:r>
          </a:p>
          <a:p>
            <a:r>
              <a:rPr lang="en-US" dirty="0"/>
              <a:t>Readout: EICROC</a:t>
            </a: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30094F3F-9D52-7AB5-8B59-81ED4690DC06}"/>
              </a:ext>
            </a:extLst>
          </p:cNvPr>
          <p:cNvSpPr txBox="1"/>
          <p:nvPr/>
        </p:nvSpPr>
        <p:spPr>
          <a:xfrm>
            <a:off x="3427518" y="5038442"/>
            <a:ext cx="175317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Sensors: pixels</a:t>
            </a:r>
          </a:p>
          <a:p>
            <a:r>
              <a:rPr lang="en-US" dirty="0"/>
              <a:t>Readout: EICROC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id="{B501CAE0-B113-8616-8FCC-BE29BF7D2ED0}"/>
              </a:ext>
            </a:extLst>
          </p:cNvPr>
          <p:cNvSpPr/>
          <p:nvPr/>
        </p:nvSpPr>
        <p:spPr>
          <a:xfrm>
            <a:off x="551031" y="865132"/>
            <a:ext cx="5085066" cy="3197803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Rectangle 36">
            <a:extLst>
              <a:ext uri="{FF2B5EF4-FFF2-40B4-BE49-F238E27FC236}">
                <a16:creationId xmlns:a16="http://schemas.microsoft.com/office/drawing/2014/main" id="{BED286DA-6B10-4542-2973-FF0DCD3C7CD7}"/>
              </a:ext>
            </a:extLst>
          </p:cNvPr>
          <p:cNvSpPr/>
          <p:nvPr/>
        </p:nvSpPr>
        <p:spPr>
          <a:xfrm>
            <a:off x="7044681" y="148662"/>
            <a:ext cx="5939902" cy="2778529"/>
          </a:xfrm>
          <a:prstGeom prst="rect">
            <a:avLst/>
          </a:prstGeom>
          <a:noFill/>
          <a:ln w="3175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38" name="TextBox 1537">
            <a:extLst>
              <a:ext uri="{FF2B5EF4-FFF2-40B4-BE49-F238E27FC236}">
                <a16:creationId xmlns:a16="http://schemas.microsoft.com/office/drawing/2014/main" id="{23AC4E10-AEBC-F345-ACF4-BCC1CCA69929}"/>
              </a:ext>
            </a:extLst>
          </p:cNvPr>
          <p:cNvSpPr txBox="1"/>
          <p:nvPr/>
        </p:nvSpPr>
        <p:spPr>
          <a:xfrm>
            <a:off x="7261447" y="3186046"/>
            <a:ext cx="19752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Divided in two halves</a:t>
            </a:r>
          </a:p>
        </p:txBody>
      </p:sp>
      <p:cxnSp>
        <p:nvCxnSpPr>
          <p:cNvPr id="1540" name="Straight Arrow Connector 1539">
            <a:extLst>
              <a:ext uri="{FF2B5EF4-FFF2-40B4-BE49-F238E27FC236}">
                <a16:creationId xmlns:a16="http://schemas.microsoft.com/office/drawing/2014/main" id="{D8130910-9021-89DA-3E72-884F3143DDFC}"/>
              </a:ext>
            </a:extLst>
          </p:cNvPr>
          <p:cNvCxnSpPr>
            <a:cxnSpLocks/>
            <a:stCxn id="1538" idx="2"/>
          </p:cNvCxnSpPr>
          <p:nvPr/>
        </p:nvCxnSpPr>
        <p:spPr>
          <a:xfrm>
            <a:off x="8249089" y="3555378"/>
            <a:ext cx="549197" cy="872531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41" name="Straight Arrow Connector 1540">
            <a:extLst>
              <a:ext uri="{FF2B5EF4-FFF2-40B4-BE49-F238E27FC236}">
                <a16:creationId xmlns:a16="http://schemas.microsoft.com/office/drawing/2014/main" id="{5A4E43EC-5C30-6068-4129-054C547B53CB}"/>
              </a:ext>
            </a:extLst>
          </p:cNvPr>
          <p:cNvCxnSpPr>
            <a:cxnSpLocks/>
          </p:cNvCxnSpPr>
          <p:nvPr/>
        </p:nvCxnSpPr>
        <p:spPr>
          <a:xfrm flipH="1">
            <a:off x="7114003" y="3530649"/>
            <a:ext cx="360040" cy="49999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4617651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A5E8A3D-AD6D-A792-0A94-95364AA3D1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7" name="図 396">
            <a:extLst>
              <a:ext uri="{FF2B5EF4-FFF2-40B4-BE49-F238E27FC236}">
                <a16:creationId xmlns:a16="http://schemas.microsoft.com/office/drawing/2014/main" id="{128059DD-9D05-08BE-8D08-489D4906D988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746" r="3217"/>
          <a:stretch>
            <a:fillRect/>
          </a:stretch>
        </p:blipFill>
        <p:spPr>
          <a:xfrm>
            <a:off x="10405119" y="1945820"/>
            <a:ext cx="2512818" cy="1642266"/>
          </a:xfrm>
          <a:prstGeom prst="rect">
            <a:avLst/>
          </a:prstGeom>
        </p:spPr>
      </p:pic>
      <p:sp>
        <p:nvSpPr>
          <p:cNvPr id="2" name="タイトル 1">
            <a:extLst>
              <a:ext uri="{FF2B5EF4-FFF2-40B4-BE49-F238E27FC236}">
                <a16:creationId xmlns:a16="http://schemas.microsoft.com/office/drawing/2014/main" id="{305E9846-DDF3-8B2F-893B-54A35A15E0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037" y="302737"/>
            <a:ext cx="12552750" cy="866794"/>
          </a:xfrm>
        </p:spPr>
        <p:txBody>
          <a:bodyPr/>
          <a:lstStyle/>
          <a:p>
            <a:r>
              <a:rPr lang="en-US" altLang="ja-JP" dirty="0"/>
              <a:t>Barrel-</a:t>
            </a:r>
            <a:r>
              <a:rPr lang="en-US" altLang="ja-JP" b="1" dirty="0">
                <a:latin typeface="Avenir Next" panose="020B0503020202020204" pitchFamily="34" charset="0"/>
              </a:rPr>
              <a:t>TOF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sp>
        <p:nvSpPr>
          <p:cNvPr id="77" name="コンテンツ プレースホルダー 2">
            <a:extLst>
              <a:ext uri="{FF2B5EF4-FFF2-40B4-BE49-F238E27FC236}">
                <a16:creationId xmlns:a16="http://schemas.microsoft.com/office/drawing/2014/main" id="{A5402F5E-3B1D-D339-E3E5-208F8BEA19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2306" y="4868891"/>
            <a:ext cx="12095481" cy="1812644"/>
          </a:xfrm>
        </p:spPr>
        <p:txBody>
          <a:bodyPr>
            <a:normAutofit fontScale="85000" lnSpcReduction="20000"/>
          </a:bodyPr>
          <a:lstStyle/>
          <a:p>
            <a:r>
              <a:rPr lang="en" altLang="ja-JP" dirty="0">
                <a:latin typeface="Avenir Next" panose="020B0503020202020204" pitchFamily="34" charset="0"/>
              </a:rPr>
              <a:t>The </a:t>
            </a:r>
            <a:r>
              <a:rPr lang="en" altLang="ja-JP" dirty="0" err="1">
                <a:latin typeface="Avenir Next" panose="020B0503020202020204" pitchFamily="34" charset="0"/>
              </a:rPr>
              <a:t>ePIC</a:t>
            </a:r>
            <a:r>
              <a:rPr lang="en" altLang="ja-JP" dirty="0">
                <a:latin typeface="Avenir Next" panose="020B0503020202020204" pitchFamily="34" charset="0"/>
              </a:rPr>
              <a:t> AC-LGAD TOF is PID,</a:t>
            </a:r>
            <a:r>
              <a:rPr lang="en-US" altLang="ja-JP" dirty="0"/>
              <a:t> </a:t>
            </a:r>
            <a:r>
              <a:rPr lang="en" altLang="ja-JP" dirty="0">
                <a:latin typeface="Avenir Next" panose="020B0503020202020204" pitchFamily="34" charset="0"/>
              </a:rPr>
              <a:t>tracking and background rejection detector for mid-rapidity (BTOF: -1.33&lt;</a:t>
            </a:r>
            <a:r>
              <a:rPr lang="en-US" altLang="ja-JP" dirty="0">
                <a:latin typeface="Avenir Next" panose="020B0503020202020204" pitchFamily="34" charset="0"/>
              </a:rPr>
              <a:t>η&lt;1.74</a:t>
            </a:r>
            <a:r>
              <a:rPr lang="en" altLang="ja-JP" dirty="0">
                <a:latin typeface="Avenir Next" panose="020B0503020202020204" pitchFamily="34" charset="0"/>
              </a:rPr>
              <a:t>)</a:t>
            </a:r>
          </a:p>
          <a:p>
            <a:r>
              <a:rPr lang="en-US" altLang="ja-JP" dirty="0">
                <a:latin typeface="Avenir Next" panose="020B0503020202020204" pitchFamily="34" charset="0"/>
              </a:rPr>
              <a:t>Cylindrical shape is composed of 144 tilted staves (288 half-staves) </a:t>
            </a:r>
            <a:endParaRPr lang="en" altLang="ja-JP" dirty="0">
              <a:latin typeface="Avenir Next" panose="020B0503020202020204" pitchFamily="34" charset="0"/>
            </a:endParaRPr>
          </a:p>
          <a:p>
            <a:r>
              <a:rPr lang="en" altLang="ja-JP" dirty="0">
                <a:latin typeface="Avenir Next" panose="020B0503020202020204" pitchFamily="34" charset="0"/>
              </a:rPr>
              <a:t>Strip-type AC-LGAD sensor is used to meet the requirement of ~35 ps and ~30 um timing and spatial resolution respectively</a:t>
            </a:r>
          </a:p>
        </p:txBody>
      </p:sp>
      <p:pic>
        <p:nvPicPr>
          <p:cNvPr id="22" name="図 21" descr="グラフィカル ユーザー インターフェイス&#10;&#10;AI 生成コンテンツは誤りを含む可能性があります。">
            <a:extLst>
              <a:ext uri="{FF2B5EF4-FFF2-40B4-BE49-F238E27FC236}">
                <a16:creationId xmlns:a16="http://schemas.microsoft.com/office/drawing/2014/main" id="{E18AE4FE-710E-C35F-5211-994E758F627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32487" t="22596" r="25973" b="20474"/>
          <a:stretch>
            <a:fillRect/>
          </a:stretch>
        </p:blipFill>
        <p:spPr>
          <a:xfrm>
            <a:off x="139185" y="1451226"/>
            <a:ext cx="4760294" cy="2921107"/>
          </a:xfrm>
          <a:prstGeom prst="rect">
            <a:avLst/>
          </a:prstGeom>
        </p:spPr>
      </p:pic>
      <p:grpSp>
        <p:nvGrpSpPr>
          <p:cNvPr id="3" name="グループ化 2">
            <a:extLst>
              <a:ext uri="{FF2B5EF4-FFF2-40B4-BE49-F238E27FC236}">
                <a16:creationId xmlns:a16="http://schemas.microsoft.com/office/drawing/2014/main" id="{C80A47D7-77DA-C09E-7E35-FE28C5D3A771}"/>
              </a:ext>
            </a:extLst>
          </p:cNvPr>
          <p:cNvGrpSpPr/>
          <p:nvPr/>
        </p:nvGrpSpPr>
        <p:grpSpPr>
          <a:xfrm>
            <a:off x="5807222" y="1043533"/>
            <a:ext cx="3818028" cy="3700265"/>
            <a:chOff x="3841021" y="1716441"/>
            <a:chExt cx="3463646" cy="3356814"/>
          </a:xfrm>
        </p:grpSpPr>
        <p:pic>
          <p:nvPicPr>
            <p:cNvPr id="23" name="図 22">
              <a:extLst>
                <a:ext uri="{FF2B5EF4-FFF2-40B4-BE49-F238E27FC236}">
                  <a16:creationId xmlns:a16="http://schemas.microsoft.com/office/drawing/2014/main" id="{93DAD0B8-42A4-E4C8-3E4F-46D043548600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3841021" y="2182891"/>
              <a:ext cx="3285806" cy="2450664"/>
            </a:xfrm>
            <a:prstGeom prst="rect">
              <a:avLst/>
            </a:prstGeom>
          </p:spPr>
        </p:pic>
        <p:sp>
          <p:nvSpPr>
            <p:cNvPr id="25" name="テキスト ボックス 24">
              <a:extLst>
                <a:ext uri="{FF2B5EF4-FFF2-40B4-BE49-F238E27FC236}">
                  <a16:creationId xmlns:a16="http://schemas.microsoft.com/office/drawing/2014/main" id="{053EE09A-02BF-8093-FA9F-36A1883C3E17}"/>
                </a:ext>
              </a:extLst>
            </p:cNvPr>
            <p:cNvSpPr txBox="1"/>
            <p:nvPr/>
          </p:nvSpPr>
          <p:spPr>
            <a:xfrm>
              <a:off x="3944057" y="1716441"/>
              <a:ext cx="3360610" cy="453134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2646" b="1" dirty="0">
                  <a:latin typeface="Avenir Next" panose="020B0503020202020204" pitchFamily="34" charset="0"/>
                </a:rPr>
                <a:t>Barrel-TOF (BTOF)</a:t>
              </a:r>
            </a:p>
          </p:txBody>
        </p:sp>
        <p:cxnSp>
          <p:nvCxnSpPr>
            <p:cNvPr id="28" name="直線矢印コネクタ 27">
              <a:extLst>
                <a:ext uri="{FF2B5EF4-FFF2-40B4-BE49-F238E27FC236}">
                  <a16:creationId xmlns:a16="http://schemas.microsoft.com/office/drawing/2014/main" id="{E1989836-02F1-E4CC-5534-FD7729921EFA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4761775" y="2224444"/>
              <a:ext cx="0" cy="1183779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0" name="テキスト ボックス 29">
              <a:extLst>
                <a:ext uri="{FF2B5EF4-FFF2-40B4-BE49-F238E27FC236}">
                  <a16:creationId xmlns:a16="http://schemas.microsoft.com/office/drawing/2014/main" id="{662D67D9-B8B0-7E82-BC5B-6D27C32008E5}"/>
                </a:ext>
              </a:extLst>
            </p:cNvPr>
            <p:cNvSpPr txBox="1"/>
            <p:nvPr/>
          </p:nvSpPr>
          <p:spPr>
            <a:xfrm>
              <a:off x="3891823" y="2814914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0.64 m</a:t>
              </a:r>
            </a:p>
          </p:txBody>
        </p:sp>
        <p:cxnSp>
          <p:nvCxnSpPr>
            <p:cNvPr id="31" name="直線矢印コネクタ 30">
              <a:extLst>
                <a:ext uri="{FF2B5EF4-FFF2-40B4-BE49-F238E27FC236}">
                  <a16:creationId xmlns:a16="http://schemas.microsoft.com/office/drawing/2014/main" id="{855A36FC-7295-F88B-D238-17FFE84B2FD8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5166835" y="4210101"/>
              <a:ext cx="1374412" cy="448734"/>
            </a:xfrm>
            <a:prstGeom prst="straightConnector1">
              <a:avLst/>
            </a:prstGeom>
            <a:ln w="28575">
              <a:solidFill>
                <a:schemeClr val="accent2"/>
              </a:solidFill>
              <a:headEnd type="triangle"/>
              <a:tailEnd type="triangle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4" name="テキスト ボックス 33">
              <a:extLst>
                <a:ext uri="{FF2B5EF4-FFF2-40B4-BE49-F238E27FC236}">
                  <a16:creationId xmlns:a16="http://schemas.microsoft.com/office/drawing/2014/main" id="{3AB5E82B-512A-2F91-D456-8D04E84493B2}"/>
                </a:ext>
              </a:extLst>
            </p:cNvPr>
            <p:cNvSpPr txBox="1"/>
            <p:nvPr/>
          </p:nvSpPr>
          <p:spPr>
            <a:xfrm>
              <a:off x="5696656" y="4419599"/>
              <a:ext cx="939800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altLang="ja-JP" sz="1984" dirty="0">
                  <a:solidFill>
                    <a:schemeClr val="accent2"/>
                  </a:solidFill>
                  <a:latin typeface="Avenir Next" panose="020B0503020202020204" pitchFamily="34" charset="0"/>
                </a:rPr>
                <a:t>~2.8 m</a:t>
              </a:r>
            </a:p>
          </p:txBody>
        </p:sp>
        <p:sp>
          <p:nvSpPr>
            <p:cNvPr id="39" name="テキスト ボックス 38">
              <a:extLst>
                <a:ext uri="{FF2B5EF4-FFF2-40B4-BE49-F238E27FC236}">
                  <a16:creationId xmlns:a16="http://schemas.microsoft.com/office/drawing/2014/main" id="{F25CA3DE-B55F-999D-CF5A-11E7B07C516B}"/>
                </a:ext>
              </a:extLst>
            </p:cNvPr>
            <p:cNvSpPr txBox="1"/>
            <p:nvPr/>
          </p:nvSpPr>
          <p:spPr>
            <a:xfrm>
              <a:off x="4549763" y="4712493"/>
              <a:ext cx="1868321" cy="36076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ja-JP" sz="1984" dirty="0">
                  <a:latin typeface="Avenir Next" panose="020B0503020202020204" pitchFamily="34" charset="0"/>
                </a:rPr>
                <a:t>-1.33&lt;</a:t>
              </a:r>
              <a:r>
                <a:rPr lang="en-US" altLang="ja-JP" sz="1984" dirty="0" err="1">
                  <a:latin typeface="Avenir Next" panose="020B0503020202020204" pitchFamily="34" charset="0"/>
                </a:rPr>
                <a:t>η</a:t>
              </a:r>
              <a:r>
                <a:rPr lang="en-US" altLang="ja-JP" sz="1984" dirty="0">
                  <a:latin typeface="Avenir Next" panose="020B0503020202020204" pitchFamily="34" charset="0"/>
                </a:rPr>
                <a:t>&lt;1.74</a:t>
              </a:r>
            </a:p>
          </p:txBody>
        </p:sp>
      </p:grpSp>
      <p:sp>
        <p:nvSpPr>
          <p:cNvPr id="396" name="テキスト ボックス 395">
            <a:extLst>
              <a:ext uri="{FF2B5EF4-FFF2-40B4-BE49-F238E27FC236}">
                <a16:creationId xmlns:a16="http://schemas.microsoft.com/office/drawing/2014/main" id="{3B77F74D-7B7C-9735-134C-734201FBA7E0}"/>
              </a:ext>
            </a:extLst>
          </p:cNvPr>
          <p:cNvSpPr txBox="1"/>
          <p:nvPr/>
        </p:nvSpPr>
        <p:spPr>
          <a:xfrm>
            <a:off x="9729002" y="1111888"/>
            <a:ext cx="3704450" cy="4994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2646" b="1" dirty="0">
                <a:latin typeface="Avenir Next" panose="020B0503020202020204" pitchFamily="34" charset="0"/>
              </a:rPr>
              <a:t>144 x Staves</a:t>
            </a:r>
          </a:p>
        </p:txBody>
      </p:sp>
      <p:cxnSp>
        <p:nvCxnSpPr>
          <p:cNvPr id="35" name="直線矢印コネクタ 34">
            <a:extLst>
              <a:ext uri="{FF2B5EF4-FFF2-40B4-BE49-F238E27FC236}">
                <a16:creationId xmlns:a16="http://schemas.microsoft.com/office/drawing/2014/main" id="{741B9F58-0C59-B69D-65CB-F3828FE66A01}"/>
              </a:ext>
            </a:extLst>
          </p:cNvPr>
          <p:cNvCxnSpPr>
            <a:cxnSpLocks/>
          </p:cNvCxnSpPr>
          <p:nvPr/>
        </p:nvCxnSpPr>
        <p:spPr>
          <a:xfrm>
            <a:off x="4889409" y="1945820"/>
            <a:ext cx="992113" cy="156229"/>
          </a:xfrm>
          <a:prstGeom prst="straightConnector1">
            <a:avLst/>
          </a:prstGeom>
          <a:ln w="28575">
            <a:solidFill>
              <a:schemeClr val="accent2"/>
            </a:solidFill>
            <a:headEnd type="triangl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スライド番号プレースホルダー 4">
            <a:extLst>
              <a:ext uri="{FF2B5EF4-FFF2-40B4-BE49-F238E27FC236}">
                <a16:creationId xmlns:a16="http://schemas.microsoft.com/office/drawing/2014/main" id="{33601F5E-449E-0538-0F27-4D614ED76E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lang="en-US" altLang="ja-JP" dirty="0"/>
              <a:t>2</a:t>
            </a:r>
            <a:endParaRPr kumimoji="1" lang="ja-JP" alt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5BAF7F6E-E36F-9309-36A6-9E2AADD45AAE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r="66622"/>
          <a:stretch>
            <a:fillRect/>
          </a:stretch>
        </p:blipFill>
        <p:spPr>
          <a:xfrm>
            <a:off x="8820349" y="3215845"/>
            <a:ext cx="4067795" cy="204843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26ED345-2A94-249D-3FCB-70C8163FBE75}"/>
              </a:ext>
            </a:extLst>
          </p:cNvPr>
          <p:cNvSpPr txBox="1"/>
          <p:nvPr/>
        </p:nvSpPr>
        <p:spPr>
          <a:xfrm>
            <a:off x="7268570" y="508808"/>
            <a:ext cx="59113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/>
              <a:t>Staves mounted in ‘trays’ that can be removed for servicing</a:t>
            </a:r>
          </a:p>
        </p:txBody>
      </p:sp>
      <p:cxnSp>
        <p:nvCxnSpPr>
          <p:cNvPr id="8" name="Straight Arrow Connector 7">
            <a:extLst>
              <a:ext uri="{FF2B5EF4-FFF2-40B4-BE49-F238E27FC236}">
                <a16:creationId xmlns:a16="http://schemas.microsoft.com/office/drawing/2014/main" id="{BD1032A0-ABA8-981B-F606-A7A96A0E6052}"/>
              </a:ext>
            </a:extLst>
          </p:cNvPr>
          <p:cNvCxnSpPr>
            <a:cxnSpLocks/>
          </p:cNvCxnSpPr>
          <p:nvPr/>
        </p:nvCxnSpPr>
        <p:spPr>
          <a:xfrm flipH="1">
            <a:off x="8647957" y="878140"/>
            <a:ext cx="977293" cy="1223909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3454382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7A0B26B-DF12-4996-FF2D-E591E82A182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620C9A51-C116-C10C-99B1-40F7B35F50D6}"/>
              </a:ext>
            </a:extLst>
          </p:cNvPr>
          <p:cNvSpPr/>
          <p:nvPr/>
        </p:nvSpPr>
        <p:spPr>
          <a:xfrm>
            <a:off x="334120" y="590331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BC7608D-BD72-2807-1CDB-A708512484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43979" y="302737"/>
            <a:ext cx="11423808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Stave Assembling Steps</a:t>
            </a:r>
            <a:r>
              <a:rPr lang="en-US" altLang="ja-JP" dirty="0"/>
              <a:t> (Opt1)</a:t>
            </a:r>
            <a:r>
              <a:rPr kumimoji="1" lang="en-US" altLang="ja-JP" b="1" dirty="0">
                <a:latin typeface="Avenir Next" panose="020B0503020202020204" pitchFamily="34" charset="0"/>
              </a:rPr>
              <a:t> 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237" name="グループ化 1236">
            <a:extLst>
              <a:ext uri="{FF2B5EF4-FFF2-40B4-BE49-F238E27FC236}">
                <a16:creationId xmlns:a16="http://schemas.microsoft.com/office/drawing/2014/main" id="{3B335F39-CE65-39AD-AC94-34626CE443E5}"/>
              </a:ext>
            </a:extLst>
          </p:cNvPr>
          <p:cNvGrpSpPr/>
          <p:nvPr/>
        </p:nvGrpSpPr>
        <p:grpSpPr>
          <a:xfrm>
            <a:off x="4574089" y="2393903"/>
            <a:ext cx="3426301" cy="1465664"/>
            <a:chOff x="658097" y="2735341"/>
            <a:chExt cx="3108278" cy="1329624"/>
          </a:xfrm>
        </p:grpSpPr>
        <p:grpSp>
          <p:nvGrpSpPr>
            <p:cNvPr id="1170" name="グループ化 1169">
              <a:extLst>
                <a:ext uri="{FF2B5EF4-FFF2-40B4-BE49-F238E27FC236}">
                  <a16:creationId xmlns:a16="http://schemas.microsoft.com/office/drawing/2014/main" id="{7F05F5A3-4850-91B8-4532-E88FAD57763A}"/>
                </a:ext>
              </a:extLst>
            </p:cNvPr>
            <p:cNvGrpSpPr/>
            <p:nvPr/>
          </p:nvGrpSpPr>
          <p:grpSpPr>
            <a:xfrm>
              <a:off x="658097" y="3013546"/>
              <a:ext cx="3108278" cy="1051419"/>
              <a:chOff x="726295" y="3224105"/>
              <a:chExt cx="4257026" cy="1440000"/>
            </a:xfrm>
          </p:grpSpPr>
          <p:sp>
            <p:nvSpPr>
              <p:cNvPr id="1167" name="正方形/長方形 1166">
                <a:extLst>
                  <a:ext uri="{FF2B5EF4-FFF2-40B4-BE49-F238E27FC236}">
                    <a16:creationId xmlns:a16="http://schemas.microsoft.com/office/drawing/2014/main" id="{DEA763BB-BD59-150F-442C-5EA719C5FD10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9" name="正方形/長方形 1168">
                <a:extLst>
                  <a:ext uri="{FF2B5EF4-FFF2-40B4-BE49-F238E27FC236}">
                    <a16:creationId xmlns:a16="http://schemas.microsoft.com/office/drawing/2014/main" id="{CF60104A-9F51-AB6B-71A0-40613E69FA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174" name="グループ化 1173">
              <a:extLst>
                <a:ext uri="{FF2B5EF4-FFF2-40B4-BE49-F238E27FC236}">
                  <a16:creationId xmlns:a16="http://schemas.microsoft.com/office/drawing/2014/main" id="{5B19CE80-5994-DA69-3564-EF4FA3983196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142" name="正方形/長方形 1141">
                <a:extLst>
                  <a:ext uri="{FF2B5EF4-FFF2-40B4-BE49-F238E27FC236}">
                    <a16:creationId xmlns:a16="http://schemas.microsoft.com/office/drawing/2014/main" id="{7BC6B13C-2A04-07F5-92BB-36087996CF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4" name="正方形/長方形 1153">
                <a:extLst>
                  <a:ext uri="{FF2B5EF4-FFF2-40B4-BE49-F238E27FC236}">
                    <a16:creationId xmlns:a16="http://schemas.microsoft.com/office/drawing/2014/main" id="{368AA419-3475-9195-AE71-414C9BD4F5A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5" name="正方形/長方形 1154">
                <a:extLst>
                  <a:ext uri="{FF2B5EF4-FFF2-40B4-BE49-F238E27FC236}">
                    <a16:creationId xmlns:a16="http://schemas.microsoft.com/office/drawing/2014/main" id="{942FAA28-1E17-B578-F539-A7FB9FC25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6" name="正方形/長方形 1155">
                <a:extLst>
                  <a:ext uri="{FF2B5EF4-FFF2-40B4-BE49-F238E27FC236}">
                    <a16:creationId xmlns:a16="http://schemas.microsoft.com/office/drawing/2014/main" id="{D5F084C6-8836-AA7A-0A36-1BD1BDB73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7" name="正方形/長方形 1156">
                <a:extLst>
                  <a:ext uri="{FF2B5EF4-FFF2-40B4-BE49-F238E27FC236}">
                    <a16:creationId xmlns:a16="http://schemas.microsoft.com/office/drawing/2014/main" id="{726C6F13-9D26-6C89-41CB-A217073CB4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8" name="正方形/長方形 1157">
                <a:extLst>
                  <a:ext uri="{FF2B5EF4-FFF2-40B4-BE49-F238E27FC236}">
                    <a16:creationId xmlns:a16="http://schemas.microsoft.com/office/drawing/2014/main" id="{10F922F4-969D-A2A1-5DFF-5C527C591058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9" name="正方形/長方形 1158">
                <a:extLst>
                  <a:ext uri="{FF2B5EF4-FFF2-40B4-BE49-F238E27FC236}">
                    <a16:creationId xmlns:a16="http://schemas.microsoft.com/office/drawing/2014/main" id="{2C64313F-A558-3728-93CF-BE6C2176DE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0" name="正方形/長方形 1159">
                <a:extLst>
                  <a:ext uri="{FF2B5EF4-FFF2-40B4-BE49-F238E27FC236}">
                    <a16:creationId xmlns:a16="http://schemas.microsoft.com/office/drawing/2014/main" id="{E6DA1AD2-8EDB-9CF8-91B7-53A8FDBC215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1" name="正方形/長方形 1160">
                <a:extLst>
                  <a:ext uri="{FF2B5EF4-FFF2-40B4-BE49-F238E27FC236}">
                    <a16:creationId xmlns:a16="http://schemas.microsoft.com/office/drawing/2014/main" id="{96D139F9-939B-2520-86C5-C22478672A0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62" name="正方形/長方形 1161">
                <a:extLst>
                  <a:ext uri="{FF2B5EF4-FFF2-40B4-BE49-F238E27FC236}">
                    <a16:creationId xmlns:a16="http://schemas.microsoft.com/office/drawing/2014/main" id="{C6AA289B-9504-09D5-9823-FECCACBF0A0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173" name="グループ化 1172">
              <a:extLst>
                <a:ext uri="{FF2B5EF4-FFF2-40B4-BE49-F238E27FC236}">
                  <a16:creationId xmlns:a16="http://schemas.microsoft.com/office/drawing/2014/main" id="{13666713-83BE-07CE-FE05-F41EA1B5BED3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143" name="正方形/長方形 1142">
                <a:extLst>
                  <a:ext uri="{FF2B5EF4-FFF2-40B4-BE49-F238E27FC236}">
                    <a16:creationId xmlns:a16="http://schemas.microsoft.com/office/drawing/2014/main" id="{A948C5FA-9F9C-0811-32F1-393E7684AFDA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4" name="正方形/長方形 1143">
                <a:extLst>
                  <a:ext uri="{FF2B5EF4-FFF2-40B4-BE49-F238E27FC236}">
                    <a16:creationId xmlns:a16="http://schemas.microsoft.com/office/drawing/2014/main" id="{1AEB88FA-BBD6-950E-99DA-3113456849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5" name="正方形/長方形 1144">
                <a:extLst>
                  <a:ext uri="{FF2B5EF4-FFF2-40B4-BE49-F238E27FC236}">
                    <a16:creationId xmlns:a16="http://schemas.microsoft.com/office/drawing/2014/main" id="{54A7A0B9-1160-C40D-1870-51E59F79173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6" name="正方形/長方形 1145">
                <a:extLst>
                  <a:ext uri="{FF2B5EF4-FFF2-40B4-BE49-F238E27FC236}">
                    <a16:creationId xmlns:a16="http://schemas.microsoft.com/office/drawing/2014/main" id="{D0090615-6EF0-CD61-C8AC-41FBB367CE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7" name="正方形/長方形 1146">
                <a:extLst>
                  <a:ext uri="{FF2B5EF4-FFF2-40B4-BE49-F238E27FC236}">
                    <a16:creationId xmlns:a16="http://schemas.microsoft.com/office/drawing/2014/main" id="{D2BF465D-E6FA-5522-98DB-6C3D886003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8" name="正方形/長方形 1147">
                <a:extLst>
                  <a:ext uri="{FF2B5EF4-FFF2-40B4-BE49-F238E27FC236}">
                    <a16:creationId xmlns:a16="http://schemas.microsoft.com/office/drawing/2014/main" id="{199B748C-AAC7-80C5-F121-4D48873537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49" name="正方形/長方形 1148">
                <a:extLst>
                  <a:ext uri="{FF2B5EF4-FFF2-40B4-BE49-F238E27FC236}">
                    <a16:creationId xmlns:a16="http://schemas.microsoft.com/office/drawing/2014/main" id="{5AB0F61D-6EDE-FB22-C9D9-46EB7FE8140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0" name="正方形/長方形 1149">
                <a:extLst>
                  <a:ext uri="{FF2B5EF4-FFF2-40B4-BE49-F238E27FC236}">
                    <a16:creationId xmlns:a16="http://schemas.microsoft.com/office/drawing/2014/main" id="{57154E16-DCC3-47A0-2701-2B91416883D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151" name="正方形/長方形 1150">
                <a:extLst>
                  <a:ext uri="{FF2B5EF4-FFF2-40B4-BE49-F238E27FC236}">
                    <a16:creationId xmlns:a16="http://schemas.microsoft.com/office/drawing/2014/main" id="{A33E5EBA-007F-F8C1-D628-E09FD5E42C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grpSp>
        <p:nvGrpSpPr>
          <p:cNvPr id="1236" name="グループ化 1235">
            <a:extLst>
              <a:ext uri="{FF2B5EF4-FFF2-40B4-BE49-F238E27FC236}">
                <a16:creationId xmlns:a16="http://schemas.microsoft.com/office/drawing/2014/main" id="{100EBBD7-7DD5-F65F-541B-A301D2CB5144}"/>
              </a:ext>
            </a:extLst>
          </p:cNvPr>
          <p:cNvGrpSpPr/>
          <p:nvPr/>
        </p:nvGrpSpPr>
        <p:grpSpPr>
          <a:xfrm>
            <a:off x="9111666" y="2328675"/>
            <a:ext cx="3426301" cy="1180808"/>
            <a:chOff x="4742471" y="3186942"/>
            <a:chExt cx="3108278" cy="1071208"/>
          </a:xfrm>
        </p:grpSpPr>
        <p:grpSp>
          <p:nvGrpSpPr>
            <p:cNvPr id="1208" name="グループ化 1207">
              <a:extLst>
                <a:ext uri="{FF2B5EF4-FFF2-40B4-BE49-F238E27FC236}">
                  <a16:creationId xmlns:a16="http://schemas.microsoft.com/office/drawing/2014/main" id="{87E59F35-4B35-F993-F822-6AB76DD3B0D6}"/>
                </a:ext>
              </a:extLst>
            </p:cNvPr>
            <p:cNvGrpSpPr/>
            <p:nvPr/>
          </p:nvGrpSpPr>
          <p:grpSpPr>
            <a:xfrm>
              <a:off x="4742471" y="3206731"/>
              <a:ext cx="3108278" cy="1051419"/>
              <a:chOff x="726295" y="3224105"/>
              <a:chExt cx="4257026" cy="1440000"/>
            </a:xfrm>
          </p:grpSpPr>
          <p:sp>
            <p:nvSpPr>
              <p:cNvPr id="1213" name="正方形/長方形 1212">
                <a:extLst>
                  <a:ext uri="{FF2B5EF4-FFF2-40B4-BE49-F238E27FC236}">
                    <a16:creationId xmlns:a16="http://schemas.microsoft.com/office/drawing/2014/main" id="{7AAF1E05-CE7A-F942-871F-C7AD0EDE2AC6}"/>
                  </a:ext>
                </a:extLst>
              </p:cNvPr>
              <p:cNvSpPr/>
              <p:nvPr/>
            </p:nvSpPr>
            <p:spPr>
              <a:xfrm>
                <a:off x="861322" y="3224105"/>
                <a:ext cx="4121999" cy="1440000"/>
              </a:xfrm>
              <a:prstGeom prst="rect">
                <a:avLst/>
              </a:prstGeom>
              <a:solidFill>
                <a:srgbClr val="FF930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4" name="正方形/長方形 1213">
                <a:extLst>
                  <a:ext uri="{FF2B5EF4-FFF2-40B4-BE49-F238E27FC236}">
                    <a16:creationId xmlns:a16="http://schemas.microsoft.com/office/drawing/2014/main" id="{3E12494F-ACE9-E267-ABE7-041F3C38382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726295" y="3463363"/>
                <a:ext cx="4107860" cy="774085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215" name="グループ化 1214">
              <a:extLst>
                <a:ext uri="{FF2B5EF4-FFF2-40B4-BE49-F238E27FC236}">
                  <a16:creationId xmlns:a16="http://schemas.microsoft.com/office/drawing/2014/main" id="{79E9B5F6-2C31-05D5-B10F-5196EC4C6C90}"/>
                </a:ext>
              </a:extLst>
            </p:cNvPr>
            <p:cNvGrpSpPr/>
            <p:nvPr/>
          </p:nvGrpSpPr>
          <p:grpSpPr>
            <a:xfrm>
              <a:off x="4742471" y="3187130"/>
              <a:ext cx="2988644" cy="946948"/>
              <a:chOff x="658097" y="2864738"/>
              <a:chExt cx="2988644" cy="946948"/>
            </a:xfrm>
          </p:grpSpPr>
          <p:sp>
            <p:nvSpPr>
              <p:cNvPr id="1216" name="正方形/長方形 1215">
                <a:extLst>
                  <a:ext uri="{FF2B5EF4-FFF2-40B4-BE49-F238E27FC236}">
                    <a16:creationId xmlns:a16="http://schemas.microsoft.com/office/drawing/2014/main" id="{E6525338-F528-CCFA-2AD8-C01BBABED61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7" name="正方形/長方形 1216">
                <a:extLst>
                  <a:ext uri="{FF2B5EF4-FFF2-40B4-BE49-F238E27FC236}">
                    <a16:creationId xmlns:a16="http://schemas.microsoft.com/office/drawing/2014/main" id="{66E057AA-CFFB-9C19-DCF9-0DD02A451A6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8" name="正方形/長方形 1217">
                <a:extLst>
                  <a:ext uri="{FF2B5EF4-FFF2-40B4-BE49-F238E27FC236}">
                    <a16:creationId xmlns:a16="http://schemas.microsoft.com/office/drawing/2014/main" id="{F74B4863-A941-BD52-0719-E6C4CE97F3F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19" name="正方形/長方形 1218">
                <a:extLst>
                  <a:ext uri="{FF2B5EF4-FFF2-40B4-BE49-F238E27FC236}">
                    <a16:creationId xmlns:a16="http://schemas.microsoft.com/office/drawing/2014/main" id="{2A724411-DF13-7AD1-9152-0B5B8604333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0" name="正方形/長方形 1219">
                <a:extLst>
                  <a:ext uri="{FF2B5EF4-FFF2-40B4-BE49-F238E27FC236}">
                    <a16:creationId xmlns:a16="http://schemas.microsoft.com/office/drawing/2014/main" id="{EFD1AF4C-5747-229A-F6DF-5804F191A1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1" name="正方形/長方形 1220">
                <a:extLst>
                  <a:ext uri="{FF2B5EF4-FFF2-40B4-BE49-F238E27FC236}">
                    <a16:creationId xmlns:a16="http://schemas.microsoft.com/office/drawing/2014/main" id="{9360577F-3A77-D581-4C9C-83DA44C37E9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2" name="正方形/長方形 1221">
                <a:extLst>
                  <a:ext uri="{FF2B5EF4-FFF2-40B4-BE49-F238E27FC236}">
                    <a16:creationId xmlns:a16="http://schemas.microsoft.com/office/drawing/2014/main" id="{671A3539-4004-D61F-DA03-6238275A921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3" name="正方形/長方形 1222">
                <a:extLst>
                  <a:ext uri="{FF2B5EF4-FFF2-40B4-BE49-F238E27FC236}">
                    <a16:creationId xmlns:a16="http://schemas.microsoft.com/office/drawing/2014/main" id="{4D2B93ED-83C4-6D79-03D3-157EFCFA4B8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4" name="正方形/長方形 1223">
                <a:extLst>
                  <a:ext uri="{FF2B5EF4-FFF2-40B4-BE49-F238E27FC236}">
                    <a16:creationId xmlns:a16="http://schemas.microsoft.com/office/drawing/2014/main" id="{E3287F17-768F-08A8-A633-B2D5A67D65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5" name="正方形/長方形 1224">
                <a:extLst>
                  <a:ext uri="{FF2B5EF4-FFF2-40B4-BE49-F238E27FC236}">
                    <a16:creationId xmlns:a16="http://schemas.microsoft.com/office/drawing/2014/main" id="{51D6DBE4-4D11-ED66-A79A-6193109910F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226" name="グループ化 1225">
              <a:extLst>
                <a:ext uri="{FF2B5EF4-FFF2-40B4-BE49-F238E27FC236}">
                  <a16:creationId xmlns:a16="http://schemas.microsoft.com/office/drawing/2014/main" id="{C7971A83-5F2C-BEBB-97C1-A13A5694B387}"/>
                </a:ext>
              </a:extLst>
            </p:cNvPr>
            <p:cNvGrpSpPr/>
            <p:nvPr/>
          </p:nvGrpSpPr>
          <p:grpSpPr>
            <a:xfrm>
              <a:off x="4880062" y="3186942"/>
              <a:ext cx="2712342" cy="946948"/>
              <a:chOff x="797335" y="2865040"/>
              <a:chExt cx="2712342" cy="946948"/>
            </a:xfrm>
          </p:grpSpPr>
          <p:sp>
            <p:nvSpPr>
              <p:cNvPr id="1227" name="正方形/長方形 1226">
                <a:extLst>
                  <a:ext uri="{FF2B5EF4-FFF2-40B4-BE49-F238E27FC236}">
                    <a16:creationId xmlns:a16="http://schemas.microsoft.com/office/drawing/2014/main" id="{86ABA641-8576-2A31-BE0D-5C5DF7544FB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8" name="正方形/長方形 1227">
                <a:extLst>
                  <a:ext uri="{FF2B5EF4-FFF2-40B4-BE49-F238E27FC236}">
                    <a16:creationId xmlns:a16="http://schemas.microsoft.com/office/drawing/2014/main" id="{BBCDA0C8-1EC2-C20C-0AA6-DD45AD32E89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29" name="正方形/長方形 1228">
                <a:extLst>
                  <a:ext uri="{FF2B5EF4-FFF2-40B4-BE49-F238E27FC236}">
                    <a16:creationId xmlns:a16="http://schemas.microsoft.com/office/drawing/2014/main" id="{334716B4-6ED3-E768-EDC0-EBDE12FA0D7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0" name="正方形/長方形 1229">
                <a:extLst>
                  <a:ext uri="{FF2B5EF4-FFF2-40B4-BE49-F238E27FC236}">
                    <a16:creationId xmlns:a16="http://schemas.microsoft.com/office/drawing/2014/main" id="{8EED9515-5F38-266E-F701-CC06E3C59B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7222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1" name="正方形/長方形 1230">
                <a:extLst>
                  <a:ext uri="{FF2B5EF4-FFF2-40B4-BE49-F238E27FC236}">
                    <a16:creationId xmlns:a16="http://schemas.microsoft.com/office/drawing/2014/main" id="{AE475D34-6387-490E-9D93-A704FF062C6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2" name="正方形/長方形 1231">
                <a:extLst>
                  <a:ext uri="{FF2B5EF4-FFF2-40B4-BE49-F238E27FC236}">
                    <a16:creationId xmlns:a16="http://schemas.microsoft.com/office/drawing/2014/main" id="{97473FB4-5243-FDB7-46BB-79C54602E0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3" name="正方形/長方形 1232">
                <a:extLst>
                  <a:ext uri="{FF2B5EF4-FFF2-40B4-BE49-F238E27FC236}">
                    <a16:creationId xmlns:a16="http://schemas.microsoft.com/office/drawing/2014/main" id="{61EDF310-7A36-564A-AE5A-0C9A8EA45CC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4" name="正方形/長方形 1233">
                <a:extLst>
                  <a:ext uri="{FF2B5EF4-FFF2-40B4-BE49-F238E27FC236}">
                    <a16:creationId xmlns:a16="http://schemas.microsoft.com/office/drawing/2014/main" id="{94DFDC43-AD97-7B29-8A2C-7AB8435F76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235" name="正方形/長方形 1234">
                <a:extLst>
                  <a:ext uri="{FF2B5EF4-FFF2-40B4-BE49-F238E27FC236}">
                    <a16:creationId xmlns:a16="http://schemas.microsoft.com/office/drawing/2014/main" id="{7DE2D576-5156-3531-8E36-90719926D4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grpSp>
        <p:nvGrpSpPr>
          <p:cNvPr id="1239" name="グループ化 1238">
            <a:extLst>
              <a:ext uri="{FF2B5EF4-FFF2-40B4-BE49-F238E27FC236}">
                <a16:creationId xmlns:a16="http://schemas.microsoft.com/office/drawing/2014/main" id="{097438CA-9F93-F0AF-A421-9670182A24C4}"/>
              </a:ext>
            </a:extLst>
          </p:cNvPr>
          <p:cNvGrpSpPr/>
          <p:nvPr/>
        </p:nvGrpSpPr>
        <p:grpSpPr>
          <a:xfrm>
            <a:off x="347063" y="3811760"/>
            <a:ext cx="3426301" cy="1158995"/>
            <a:chOff x="726295" y="3224105"/>
            <a:chExt cx="4257026" cy="1440000"/>
          </a:xfrm>
        </p:grpSpPr>
        <p:sp>
          <p:nvSpPr>
            <p:cNvPr id="1261" name="正方形/長方形 1260">
              <a:extLst>
                <a:ext uri="{FF2B5EF4-FFF2-40B4-BE49-F238E27FC236}">
                  <a16:creationId xmlns:a16="http://schemas.microsoft.com/office/drawing/2014/main" id="{9C23F4DE-7EA5-DFD8-B0FF-D760D9A80D05}"/>
                </a:ext>
              </a:extLst>
            </p:cNvPr>
            <p:cNvSpPr/>
            <p:nvPr/>
          </p:nvSpPr>
          <p:spPr>
            <a:xfrm>
              <a:off x="861322" y="3224105"/>
              <a:ext cx="4121999" cy="1440000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62" name="正方形/長方形 1261">
              <a:extLst>
                <a:ext uri="{FF2B5EF4-FFF2-40B4-BE49-F238E27FC236}">
                  <a16:creationId xmlns:a16="http://schemas.microsoft.com/office/drawing/2014/main" id="{ABCDDB93-4CDE-A1CA-0E3A-C3D6435C815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726295" y="3463363"/>
              <a:ext cx="4107860" cy="774085"/>
            </a:xfrm>
            <a:prstGeom prst="rect">
              <a:avLst/>
            </a:prstGeom>
            <a:solidFill>
              <a:srgbClr val="7030A0">
                <a:alpha val="50000"/>
              </a:srgb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1251" name="正方形/長方形 1250">
            <a:extLst>
              <a:ext uri="{FF2B5EF4-FFF2-40B4-BE49-F238E27FC236}">
                <a16:creationId xmlns:a16="http://schemas.microsoft.com/office/drawing/2014/main" id="{13224E09-34B5-B9D9-A183-776DBDFA696C}"/>
              </a:ext>
            </a:extLst>
          </p:cNvPr>
          <p:cNvSpPr>
            <a:spLocks noChangeAspect="1"/>
          </p:cNvSpPr>
          <p:nvPr/>
        </p:nvSpPr>
        <p:spPr>
          <a:xfrm>
            <a:off x="326732" y="3100983"/>
            <a:ext cx="3294427" cy="620802"/>
          </a:xfrm>
          <a:prstGeom prst="rect">
            <a:avLst/>
          </a:prstGeom>
          <a:solidFill>
            <a:srgbClr val="00B05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grpSp>
        <p:nvGrpSpPr>
          <p:cNvPr id="1241" name="グループ化 1240">
            <a:extLst>
              <a:ext uri="{FF2B5EF4-FFF2-40B4-BE49-F238E27FC236}">
                <a16:creationId xmlns:a16="http://schemas.microsoft.com/office/drawing/2014/main" id="{9BA26975-DF1F-594E-C85B-FA74C4D28C4C}"/>
              </a:ext>
            </a:extLst>
          </p:cNvPr>
          <p:cNvGrpSpPr/>
          <p:nvPr/>
        </p:nvGrpSpPr>
        <p:grpSpPr>
          <a:xfrm>
            <a:off x="445203" y="1918895"/>
            <a:ext cx="2989855" cy="1043835"/>
            <a:chOff x="797335" y="2865040"/>
            <a:chExt cx="2712342" cy="946948"/>
          </a:xfrm>
        </p:grpSpPr>
        <p:sp>
          <p:nvSpPr>
            <p:cNvPr id="1242" name="正方形/長方形 1241">
              <a:extLst>
                <a:ext uri="{FF2B5EF4-FFF2-40B4-BE49-F238E27FC236}">
                  <a16:creationId xmlns:a16="http://schemas.microsoft.com/office/drawing/2014/main" id="{CCC16783-71AB-4D13-9156-04B5B2DEBCE2}"/>
                </a:ext>
              </a:extLst>
            </p:cNvPr>
            <p:cNvSpPr>
              <a:spLocks/>
            </p:cNvSpPr>
            <p:nvPr/>
          </p:nvSpPr>
          <p:spPr>
            <a:xfrm>
              <a:off x="3329950" y="2865040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3" name="正方形/長方形 1242">
              <a:extLst>
                <a:ext uri="{FF2B5EF4-FFF2-40B4-BE49-F238E27FC236}">
                  <a16:creationId xmlns:a16="http://schemas.microsoft.com/office/drawing/2014/main" id="{ACE7E1CF-1097-CC7C-58FB-06B26B3BA253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735591" y="2943896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4" name="正方形/長方形 1243">
              <a:extLst>
                <a:ext uri="{FF2B5EF4-FFF2-40B4-BE49-F238E27FC236}">
                  <a16:creationId xmlns:a16="http://schemas.microsoft.com/office/drawing/2014/main" id="{8295AD7B-011E-BFF3-43F7-4BE292EEEE02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990721" y="3054211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5" name="正方形/長方形 1244">
              <a:extLst>
                <a:ext uri="{FF2B5EF4-FFF2-40B4-BE49-F238E27FC236}">
                  <a16:creationId xmlns:a16="http://schemas.microsoft.com/office/drawing/2014/main" id="{C9C59000-1A4A-239F-F276-F0DA55C8074F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237222" y="3165638"/>
              <a:ext cx="358609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6" name="正方形/長方形 1245">
              <a:extLst>
                <a:ext uri="{FF2B5EF4-FFF2-40B4-BE49-F238E27FC236}">
                  <a16:creationId xmlns:a16="http://schemas.microsoft.com/office/drawing/2014/main" id="{2380848D-FC55-DCEA-B278-25C8E79D23DE}"/>
                </a:ext>
              </a:extLst>
            </p:cNvPr>
            <p:cNvSpPr>
              <a:spLocks/>
            </p:cNvSpPr>
            <p:nvPr/>
          </p:nvSpPr>
          <p:spPr>
            <a:xfrm>
              <a:off x="797335" y="3248808"/>
              <a:ext cx="179727" cy="563180"/>
            </a:xfrm>
            <a:prstGeom prst="rect">
              <a:avLst/>
            </a:prstGeom>
            <a:solidFill>
              <a:schemeClr val="bg1">
                <a:lumMod val="7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7" name="正方形/長方形 1246">
              <a:extLst>
                <a:ext uri="{FF2B5EF4-FFF2-40B4-BE49-F238E27FC236}">
                  <a16:creationId xmlns:a16="http://schemas.microsoft.com/office/drawing/2014/main" id="{93FC6A74-CDD9-673A-32E3-7EA3BDA10398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3140513" y="298548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8" name="正方形/長方形 1247">
              <a:extLst>
                <a:ext uri="{FF2B5EF4-FFF2-40B4-BE49-F238E27FC236}">
                  <a16:creationId xmlns:a16="http://schemas.microsoft.com/office/drawing/2014/main" id="{13ABEF58-4671-0AAC-3B68-C8C6A174BACA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2450327" y="308826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49" name="正方形/長方形 1248">
              <a:extLst>
                <a:ext uri="{FF2B5EF4-FFF2-40B4-BE49-F238E27FC236}">
                  <a16:creationId xmlns:a16="http://schemas.microsoft.com/office/drawing/2014/main" id="{EE1EEE89-4B32-68BE-4DD4-682FFE75C7F1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694139" y="3199437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  <p:sp>
          <p:nvSpPr>
            <p:cNvPr id="1250" name="正方形/長方形 1249">
              <a:extLst>
                <a:ext uri="{FF2B5EF4-FFF2-40B4-BE49-F238E27FC236}">
                  <a16:creationId xmlns:a16="http://schemas.microsoft.com/office/drawing/2014/main" id="{B3F2A802-AA26-AE8A-87F3-F451EBC5F667}"/>
                </a:ext>
              </a:extLst>
            </p:cNvPr>
            <p:cNvSpPr>
              <a:spLocks noChangeAspect="1"/>
            </p:cNvSpPr>
            <p:nvPr/>
          </p:nvSpPr>
          <p:spPr>
            <a:xfrm>
              <a:off x="1027972" y="3284304"/>
              <a:ext cx="157383" cy="356232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  <a:sp3d extrusionH="254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 sz="1984"/>
            </a:p>
          </p:txBody>
        </p:sp>
      </p:grpSp>
      <p:sp>
        <p:nvSpPr>
          <p:cNvPr id="1263" name="テキスト ボックス 1262">
            <a:extLst>
              <a:ext uri="{FF2B5EF4-FFF2-40B4-BE49-F238E27FC236}">
                <a16:creationId xmlns:a16="http://schemas.microsoft.com/office/drawing/2014/main" id="{BAD49A8A-38C7-1B5A-AB31-B9050E27F49E}"/>
              </a:ext>
            </a:extLst>
          </p:cNvPr>
          <p:cNvSpPr txBox="1"/>
          <p:nvPr/>
        </p:nvSpPr>
        <p:spPr>
          <a:xfrm>
            <a:off x="326590" y="1793589"/>
            <a:ext cx="1940732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Sensor + ASIC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4" name="テキスト ボックス 1263">
            <a:extLst>
              <a:ext uri="{FF2B5EF4-FFF2-40B4-BE49-F238E27FC236}">
                <a16:creationId xmlns:a16="http://schemas.microsoft.com/office/drawing/2014/main" id="{07336CAC-1C9C-D376-C4C3-42DA9C45872B}"/>
              </a:ext>
            </a:extLst>
          </p:cNvPr>
          <p:cNvSpPr txBox="1"/>
          <p:nvPr/>
        </p:nvSpPr>
        <p:spPr>
          <a:xfrm>
            <a:off x="467752" y="2879388"/>
            <a:ext cx="1566066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Interposer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5" name="テキスト ボックス 1264">
            <a:extLst>
              <a:ext uri="{FF2B5EF4-FFF2-40B4-BE49-F238E27FC236}">
                <a16:creationId xmlns:a16="http://schemas.microsoft.com/office/drawing/2014/main" id="{89ED659A-56B2-10BC-5F4A-7A4F4608A176}"/>
              </a:ext>
            </a:extLst>
          </p:cNvPr>
          <p:cNvSpPr txBox="1"/>
          <p:nvPr/>
        </p:nvSpPr>
        <p:spPr>
          <a:xfrm>
            <a:off x="532290" y="3765559"/>
            <a:ext cx="836535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sz="1984" dirty="0">
                <a:latin typeface="Avenir Next" panose="020B0503020202020204" pitchFamily="34" charset="0"/>
              </a:rPr>
              <a:t>FPC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6" name="テキスト ボックス 1265">
            <a:extLst>
              <a:ext uri="{FF2B5EF4-FFF2-40B4-BE49-F238E27FC236}">
                <a16:creationId xmlns:a16="http://schemas.microsoft.com/office/drawing/2014/main" id="{315E8B71-437F-FD4F-DEF9-48AC797EA47A}"/>
              </a:ext>
            </a:extLst>
          </p:cNvPr>
          <p:cNvSpPr txBox="1"/>
          <p:nvPr/>
        </p:nvSpPr>
        <p:spPr>
          <a:xfrm>
            <a:off x="4314857" y="2372881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Glue dispenser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1267" name="右中かっこ 1266">
            <a:extLst>
              <a:ext uri="{FF2B5EF4-FFF2-40B4-BE49-F238E27FC236}">
                <a16:creationId xmlns:a16="http://schemas.microsoft.com/office/drawing/2014/main" id="{07D723DC-E548-EDE8-DD4D-39C5AD4A3C60}"/>
              </a:ext>
            </a:extLst>
          </p:cNvPr>
          <p:cNvSpPr/>
          <p:nvPr/>
        </p:nvSpPr>
        <p:spPr>
          <a:xfrm>
            <a:off x="3924992" y="2017177"/>
            <a:ext cx="440159" cy="2406834"/>
          </a:xfrm>
          <a:prstGeom prst="rightBrace">
            <a:avLst>
              <a:gd name="adj1" fmla="val 8333"/>
              <a:gd name="adj2" fmla="val 50638"/>
            </a:avLst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cxnSp>
        <p:nvCxnSpPr>
          <p:cNvPr id="1269" name="直線矢印コネクタ 1268">
            <a:extLst>
              <a:ext uri="{FF2B5EF4-FFF2-40B4-BE49-F238E27FC236}">
                <a16:creationId xmlns:a16="http://schemas.microsoft.com/office/drawing/2014/main" id="{48A2B686-8B4F-D3BE-C917-E81A203AC9FF}"/>
              </a:ext>
            </a:extLst>
          </p:cNvPr>
          <p:cNvCxnSpPr/>
          <p:nvPr/>
        </p:nvCxnSpPr>
        <p:spPr>
          <a:xfrm>
            <a:off x="8220785" y="2980682"/>
            <a:ext cx="678050" cy="0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70" name="テキスト ボックス 1269">
            <a:extLst>
              <a:ext uri="{FF2B5EF4-FFF2-40B4-BE49-F238E27FC236}">
                <a16:creationId xmlns:a16="http://schemas.microsoft.com/office/drawing/2014/main" id="{EEA4D3EC-726E-971B-0A50-7D2F22EFD020}"/>
              </a:ext>
            </a:extLst>
          </p:cNvPr>
          <p:cNvSpPr txBox="1"/>
          <p:nvPr/>
        </p:nvSpPr>
        <p:spPr>
          <a:xfrm>
            <a:off x="8604769" y="2464169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Wire bonding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BFFE828D-ABA4-49BA-5F11-4DE06B417114}"/>
              </a:ext>
            </a:extLst>
          </p:cNvPr>
          <p:cNvGrpSpPr/>
          <p:nvPr/>
        </p:nvGrpSpPr>
        <p:grpSpPr>
          <a:xfrm>
            <a:off x="857377" y="4730276"/>
            <a:ext cx="12067031" cy="2161459"/>
            <a:chOff x="1203716" y="4052458"/>
            <a:chExt cx="10946992" cy="1960836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0231364E-6C02-708B-D995-798E94D8A6D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1" y="4052458"/>
              <a:ext cx="1545567" cy="522811"/>
              <a:chOff x="4742471" y="3166535"/>
              <a:chExt cx="3108278" cy="1051419"/>
            </a:xfrm>
          </p:grpSpPr>
          <p:grpSp>
            <p:nvGrpSpPr>
              <p:cNvPr id="1272" name="グループ化 1271">
                <a:extLst>
                  <a:ext uri="{FF2B5EF4-FFF2-40B4-BE49-F238E27FC236}">
                    <a16:creationId xmlns:a16="http://schemas.microsoft.com/office/drawing/2014/main" id="{EEBF5BD1-1546-9908-120E-6BACED5CA8EA}"/>
                  </a:ext>
                </a:extLst>
              </p:cNvPr>
              <p:cNvGrpSpPr/>
              <p:nvPr/>
            </p:nvGrpSpPr>
            <p:grpSpPr>
              <a:xfrm>
                <a:off x="4742471" y="3166535"/>
                <a:ext cx="3108278" cy="1051419"/>
                <a:chOff x="726295" y="3169054"/>
                <a:chExt cx="4257026" cy="1440000"/>
              </a:xfrm>
            </p:grpSpPr>
            <p:sp>
              <p:nvSpPr>
                <p:cNvPr id="1294" name="正方形/長方形 1293">
                  <a:extLst>
                    <a:ext uri="{FF2B5EF4-FFF2-40B4-BE49-F238E27FC236}">
                      <a16:creationId xmlns:a16="http://schemas.microsoft.com/office/drawing/2014/main" id="{8B57F92B-7A32-3196-C928-BF9A3B35B3A1}"/>
                    </a:ext>
                  </a:extLst>
                </p:cNvPr>
                <p:cNvSpPr/>
                <p:nvPr/>
              </p:nvSpPr>
              <p:spPr>
                <a:xfrm>
                  <a:off x="861321" y="3169054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5" name="正方形/長方形 1294">
                  <a:extLst>
                    <a:ext uri="{FF2B5EF4-FFF2-40B4-BE49-F238E27FC236}">
                      <a16:creationId xmlns:a16="http://schemas.microsoft.com/office/drawing/2014/main" id="{13C251AC-7C8B-A517-44E6-C30741BF06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147BF4B6-D275-DB33-1916-C4B79C89D8F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01156FB5-3F17-11A8-5101-5284C7B736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A27ED287-C622-C462-7BB3-4A5E1FE3E1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9491C24D-934E-05F4-C3BC-6ACE6134ED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8D710A47-9AF8-4C6D-C945-54264BDC25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AB675EC9-F694-0824-17C8-1609655F16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F174FBD0-05FC-373D-9393-E8CCAB8738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015928DF-5F4A-E4FB-F919-8C68A78AC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2C80A04F-A907-FBAB-C476-694086D96E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712D03AA-50E2-A096-26D6-E2084342BF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EC92E3D7-B6A6-18DD-FA2A-5FED641304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A6DE988E-AE7C-F951-1251-16726248175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B9BA5A41-AB9B-E611-16B8-3D70426EA5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17FAEE4B-3AF2-E288-874C-5ADEBF0032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0C20D4B3-09B9-4F3F-1A09-1739131136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3425D689-4F78-1E49-8915-74EF980396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4DD0D368-42D5-C8C0-D7E6-45F78EF80C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6449E33A-E65B-0BB2-80DF-BDF1480F4F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FE49FF55-5E06-A42C-B534-0C40ADBF79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B73F748D-FD43-3CBC-CE15-F6009F1B41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997369BD-597B-D6F2-FB94-D5914883BB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5DBDC553-8A0D-8FF9-FA93-99BE5AD82AE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4" y="4261330"/>
              <a:ext cx="1545567" cy="522811"/>
              <a:chOff x="4742471" y="3186523"/>
              <a:chExt cx="3108278" cy="1051419"/>
            </a:xfrm>
          </p:grpSpPr>
          <p:grpSp>
            <p:nvGrpSpPr>
              <p:cNvPr id="1322" name="グループ化 1321">
                <a:extLst>
                  <a:ext uri="{FF2B5EF4-FFF2-40B4-BE49-F238E27FC236}">
                    <a16:creationId xmlns:a16="http://schemas.microsoft.com/office/drawing/2014/main" id="{9939C5A7-7F1F-F9B2-EB7C-3B2B2E96AF1F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44" name="正方形/長方形 1343">
                  <a:extLst>
                    <a:ext uri="{FF2B5EF4-FFF2-40B4-BE49-F238E27FC236}">
                      <a16:creationId xmlns:a16="http://schemas.microsoft.com/office/drawing/2014/main" id="{DCB14712-D797-8716-48BA-BCA14938A985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5" name="正方形/長方形 1344">
                  <a:extLst>
                    <a:ext uri="{FF2B5EF4-FFF2-40B4-BE49-F238E27FC236}">
                      <a16:creationId xmlns:a16="http://schemas.microsoft.com/office/drawing/2014/main" id="{9EB8C87F-F411-3AF8-22A0-4EF09026CD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BE957BA2-FDB3-92D3-484E-4A1442FF13F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8F8F2667-B6A5-D665-FB93-925FB2D923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A4C88DC4-3FDF-0B84-EBE0-F81A087DB2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68583C77-89EA-5FF9-5917-7D52E6CC0E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1B5D25D6-457B-F2D2-A953-4C8C785477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0496598D-CC26-45D6-EBC7-6BFEE6A968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B9C26C1B-9715-476C-A99D-C9E0631ECE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70A389FC-0FFD-F412-DDAF-303A9FE60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04608F12-8899-E671-E97C-B89C22A124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125BBFA0-2F3A-9EFD-A436-F21872D690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C8CD4ACD-6ED9-D1D6-3055-A77B42BAC5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709E2F76-F037-975B-B519-F79B9D7E963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7D01387D-6E21-E530-62C9-17C556B93D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A013656E-8B6D-E394-145D-FDDCD86B43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44A67C48-2B0C-72C0-3D18-56DF950EF1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21034CFC-E7F8-4C4A-3D57-1A7EEC17F2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3BE7AEA6-A364-B53E-6636-026F41E60B8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4580DE81-95E7-752E-4C09-88303E1CCF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4AEEB95A-E63C-24D3-795D-1452172894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8AD988BD-0283-E4DD-17E7-8C6500389D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721CC376-AC61-02E7-C758-F82BA74672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226A62BB-181B-AD0F-C2E4-A219FAC6D27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0" y="4465887"/>
              <a:ext cx="1545567" cy="522811"/>
              <a:chOff x="4742471" y="3186523"/>
              <a:chExt cx="3108278" cy="1051419"/>
            </a:xfrm>
          </p:grpSpPr>
          <p:grpSp>
            <p:nvGrpSpPr>
              <p:cNvPr id="1347" name="グループ化 1346">
                <a:extLst>
                  <a:ext uri="{FF2B5EF4-FFF2-40B4-BE49-F238E27FC236}">
                    <a16:creationId xmlns:a16="http://schemas.microsoft.com/office/drawing/2014/main" id="{7494852B-26F6-148E-9324-A09E0E8CC61E}"/>
                  </a:ext>
                </a:extLst>
              </p:cNvPr>
              <p:cNvGrpSpPr/>
              <p:nvPr/>
            </p:nvGrpSpPr>
            <p:grpSpPr>
              <a:xfrm>
                <a:off x="4742471" y="3186523"/>
                <a:ext cx="3108278" cy="1051419"/>
                <a:chOff x="726295" y="3196429"/>
                <a:chExt cx="4257026" cy="1440000"/>
              </a:xfrm>
            </p:grpSpPr>
            <p:sp>
              <p:nvSpPr>
                <p:cNvPr id="1369" name="正方形/長方形 1368">
                  <a:extLst>
                    <a:ext uri="{FF2B5EF4-FFF2-40B4-BE49-F238E27FC236}">
                      <a16:creationId xmlns:a16="http://schemas.microsoft.com/office/drawing/2014/main" id="{CE631D3F-5B6D-A9C3-E59F-56622AE3A1F7}"/>
                    </a:ext>
                  </a:extLst>
                </p:cNvPr>
                <p:cNvSpPr/>
                <p:nvPr/>
              </p:nvSpPr>
              <p:spPr>
                <a:xfrm>
                  <a:off x="861321" y="3196429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0" name="正方形/長方形 1369">
                  <a:extLst>
                    <a:ext uri="{FF2B5EF4-FFF2-40B4-BE49-F238E27FC236}">
                      <a16:creationId xmlns:a16="http://schemas.microsoft.com/office/drawing/2014/main" id="{9CF497C2-5A0F-2941-C42D-28FF545F1F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8BF382C6-41A8-8034-EBD6-56E2BC151AC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8A200B2A-15D4-06BE-5B98-657E0079EC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0E901954-434F-5AB8-BCAF-72643AAA59D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32110CD1-7A2C-578A-C485-8C62A92FB3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2BAE3CE9-86B0-51A7-E2AF-138A0989DD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04916371-80A7-8F2A-A4F8-C3958A824F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C2B9CB86-E1CD-B439-82AC-27E5CCBA6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86E35FBE-D325-1A9C-BCF5-F4CFD4E61E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F98EA08F-0313-0178-3858-B4B7E76CA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00B2EDFE-78E8-4E9D-9912-2DFA6915B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E559A50A-76BD-3C0E-B7B8-FBD811494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80AA6AD8-3B43-059D-A144-18389E67FB2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4D247206-B983-256C-602F-F501A3427A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77B58BB2-30D3-2663-B69B-96796EBACD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D3B546F6-85B7-8764-B4FD-321FC106EF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777B6B37-9ED6-C768-C4DB-617C1EF8E6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1B9A3AB5-624F-AC49-5EC7-A903CF0B7E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9D26CA7F-6AD2-185E-B404-0507BFF15A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185172BE-DCFF-ED5C-D2D4-6DE8605CFA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21CD2F8A-D2E9-A8EA-8FB4-EB2CAA660C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BD5ECEE3-CB63-2A53-77C8-910D300EAA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BBBD6851-5347-392A-05F1-D6126D6D7BA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6" y="4668110"/>
              <a:ext cx="1545567" cy="532651"/>
              <a:chOff x="4742471" y="3186942"/>
              <a:chExt cx="3108278" cy="1071208"/>
            </a:xfrm>
          </p:grpSpPr>
          <p:grpSp>
            <p:nvGrpSpPr>
              <p:cNvPr id="1372" name="グループ化 1371">
                <a:extLst>
                  <a:ext uri="{FF2B5EF4-FFF2-40B4-BE49-F238E27FC236}">
                    <a16:creationId xmlns:a16="http://schemas.microsoft.com/office/drawing/2014/main" id="{F92EC986-067C-4DC5-0241-73E5F10D6EB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394" name="正方形/長方形 1393">
                  <a:extLst>
                    <a:ext uri="{FF2B5EF4-FFF2-40B4-BE49-F238E27FC236}">
                      <a16:creationId xmlns:a16="http://schemas.microsoft.com/office/drawing/2014/main" id="{B82A46EF-4FF9-4105-AC8B-8D5A9D4A3303}"/>
                    </a:ext>
                  </a:extLst>
                </p:cNvPr>
                <p:cNvSpPr/>
                <p:nvPr/>
              </p:nvSpPr>
              <p:spPr>
                <a:xfrm>
                  <a:off x="861321" y="3224105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5" name="正方形/長方形 1394">
                  <a:extLst>
                    <a:ext uri="{FF2B5EF4-FFF2-40B4-BE49-F238E27FC236}">
                      <a16:creationId xmlns:a16="http://schemas.microsoft.com/office/drawing/2014/main" id="{C9A6B9F8-FCF4-EE6C-1911-8DA64B83B5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2FE0000D-C401-7982-294E-D95ADFC4DF1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A2B2BA66-A746-E9B7-DE81-7075DE3BBE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46C2DA21-381D-5850-9F04-D4B50420579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660E781F-1108-CAAA-73BB-396C9F34B1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F8C230E3-20FC-ED98-390B-E4EC800ABA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C831C611-48DF-387D-205A-D47FBED07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779859FB-2FA1-A0F4-1215-58529EE5677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FF09E205-86DB-27D2-FB27-2669360BCB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D604ABBC-7405-18E9-B302-B2F8F60D62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610EE3F9-778E-A743-9F40-5FF95602FB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7C331719-B00F-0D54-6EC0-C1978253C7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6FBDE77A-CF9E-3CEF-BB8D-7800E6E19D1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1CF7AD1D-7EA3-D7B3-FF89-BB611EAB43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70F685A5-5D93-A1EE-8DB3-51EE39899E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704FC64C-7527-E12B-D096-EF1636D136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EB4E78BB-E525-C07E-7DEF-4E654D14C6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1B2F3862-50CD-EA64-D938-8FACACD374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824F6F1D-650C-3E53-52D1-FF3130A338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07D113C1-354D-CE1F-36F0-367DC4AB7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1A044E6E-C71C-67BC-4F86-2C490D0B0B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6BA67E0E-B639-5572-9762-F1ED644740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BE2FC154-1CC5-D291-9650-E4A7A86D315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8" y="4870763"/>
              <a:ext cx="1545567" cy="532760"/>
              <a:chOff x="4742471" y="3186942"/>
              <a:chExt cx="3108278" cy="1071428"/>
            </a:xfrm>
          </p:grpSpPr>
          <p:grpSp>
            <p:nvGrpSpPr>
              <p:cNvPr id="1524" name="グループ化 1523">
                <a:extLst>
                  <a:ext uri="{FF2B5EF4-FFF2-40B4-BE49-F238E27FC236}">
                    <a16:creationId xmlns:a16="http://schemas.microsoft.com/office/drawing/2014/main" id="{99A874FE-8CD0-E6B7-1D16-52FE581567DA}"/>
                  </a:ext>
                </a:extLst>
              </p:cNvPr>
              <p:cNvGrpSpPr/>
              <p:nvPr/>
            </p:nvGrpSpPr>
            <p:grpSpPr>
              <a:xfrm>
                <a:off x="4742471" y="3206951"/>
                <a:ext cx="3108278" cy="1051419"/>
                <a:chOff x="726295" y="3224406"/>
                <a:chExt cx="4257026" cy="1440000"/>
              </a:xfrm>
            </p:grpSpPr>
            <p:sp>
              <p:nvSpPr>
                <p:cNvPr id="1546" name="正方形/長方形 1545">
                  <a:extLst>
                    <a:ext uri="{FF2B5EF4-FFF2-40B4-BE49-F238E27FC236}">
                      <a16:creationId xmlns:a16="http://schemas.microsoft.com/office/drawing/2014/main" id="{28F62893-E502-E1F7-840C-F0B23B854E51}"/>
                    </a:ext>
                  </a:extLst>
                </p:cNvPr>
                <p:cNvSpPr/>
                <p:nvPr/>
              </p:nvSpPr>
              <p:spPr>
                <a:xfrm>
                  <a:off x="861321" y="3224406"/>
                  <a:ext cx="4122000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7" name="正方形/長方形 1546">
                  <a:extLst>
                    <a:ext uri="{FF2B5EF4-FFF2-40B4-BE49-F238E27FC236}">
                      <a16:creationId xmlns:a16="http://schemas.microsoft.com/office/drawing/2014/main" id="{E29B7798-F8E2-E522-CB6D-046C0CA256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9C7B35D1-0F80-9D7C-AC33-8BC533ADD69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A46849C6-49B8-8BA9-E7D1-F59E854889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B1123203-D48B-C40E-8F91-79197A67661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1AC597F7-C56A-BB02-9524-638EF946D3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FCF8B1FB-ED7A-115B-BACD-A868F4CC8E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38C15AAD-E61F-57D4-5A7D-58F6AF348C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EFC2C5EC-ADB6-CD64-255C-BF341CE7F3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E5B0F150-C206-8841-BE34-4A206183E6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5E490C58-E69D-CAD2-2DF4-33C200487C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E31D2ED0-B90E-48D2-70C3-1C2AD82C9C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DF6B45E9-04BA-C172-70E5-1C3D106C80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5343C9CC-3D69-6E69-C15B-5E36146317C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E062CF6E-28E7-179A-0887-09F1408A0F1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FBCFB751-DFDD-EDA2-774B-4A75600918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925910DE-7D0B-974E-2A4E-ADE00DA397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374FF5BF-1850-67A5-0304-EC2A7D6077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97A41F98-901C-F69E-FE3D-ED8D55644DA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AC80AF92-AF04-8F16-821D-381AC24DED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5594E418-B209-BC5B-0E46-F1C509660A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E86A4950-AB87-7B67-4078-642D3FFA51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03D31365-CDBA-1EE7-4D07-F0E1B8B1E7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F5C12961-D103-79D7-3A48-2CD8645F703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2" y="5074072"/>
              <a:ext cx="1545567" cy="532651"/>
              <a:chOff x="4742471" y="3186942"/>
              <a:chExt cx="3108278" cy="1071208"/>
            </a:xfrm>
          </p:grpSpPr>
          <p:grpSp>
            <p:nvGrpSpPr>
              <p:cNvPr id="1500" name="グループ化 1499">
                <a:extLst>
                  <a:ext uri="{FF2B5EF4-FFF2-40B4-BE49-F238E27FC236}">
                    <a16:creationId xmlns:a16="http://schemas.microsoft.com/office/drawing/2014/main" id="{BD8CAE74-2DCA-8F21-DE90-DE4D51CCF298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522" name="正方形/長方形 1521">
                  <a:extLst>
                    <a:ext uri="{FF2B5EF4-FFF2-40B4-BE49-F238E27FC236}">
                      <a16:creationId xmlns:a16="http://schemas.microsoft.com/office/drawing/2014/main" id="{44FCBD35-8A4C-5550-B3F9-DEE1AF95DAE2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3" name="正方形/長方形 1522">
                  <a:extLst>
                    <a:ext uri="{FF2B5EF4-FFF2-40B4-BE49-F238E27FC236}">
                      <a16:creationId xmlns:a16="http://schemas.microsoft.com/office/drawing/2014/main" id="{69B873B3-324E-5571-EF41-B28D6B50E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5346D2DF-2532-5E43-7E49-92552F27DA8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2B307B11-7366-BF16-2311-1229E32159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11C458EE-A413-F5FC-46FB-F00D4AC7FF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15CBB007-9D1D-FBED-7025-F5F1156FDA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93F72101-9FEC-E73B-B399-116ABC1F7F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0012BA48-2B0D-81F4-1E34-D5F1051DE1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1055AA02-8DE9-0598-A77A-D888124DF4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80B3E7DB-5C3A-5AD0-068F-FFC4406AB6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CD902A10-83C5-AF1D-64BA-C3DA1E8AD8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7B90325A-05C4-D3D1-2251-421CE1A5C7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26BA3835-7A88-14E6-9736-BDEA310160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08B8E105-1F5F-1086-9C76-BC5EAD3F828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AFD5A41D-3479-1922-E180-AD2699E6E74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A3C91CB4-2399-6880-7C59-5BE7B10F45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02ECCBF1-C095-CF8C-A4EE-A76B497149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08B450F6-3FF0-C54E-2646-F47C9DB59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86CD7B6C-B6BB-2B2F-E045-E4A3DEC7E7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0D528E54-3F75-1D97-D96C-0E911369AE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61D31F44-A862-D3A4-657C-171E614B6F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B02E3916-B77D-3D4C-078E-21FC66AB0A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F58101BF-8181-BE9E-895D-D78699D8F9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D0EE9B01-F50A-099A-72B6-B73F7AF44A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29"/>
              <a:ext cx="1545567" cy="532651"/>
              <a:chOff x="4742471" y="3186942"/>
              <a:chExt cx="3108278" cy="1071208"/>
            </a:xfrm>
          </p:grpSpPr>
          <p:grpSp>
            <p:nvGrpSpPr>
              <p:cNvPr id="1476" name="グループ化 1475">
                <a:extLst>
                  <a:ext uri="{FF2B5EF4-FFF2-40B4-BE49-F238E27FC236}">
                    <a16:creationId xmlns:a16="http://schemas.microsoft.com/office/drawing/2014/main" id="{4CFF7B9F-CAA6-78BB-223E-641860658C2E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98" name="正方形/長方形 1497">
                  <a:extLst>
                    <a:ext uri="{FF2B5EF4-FFF2-40B4-BE49-F238E27FC236}">
                      <a16:creationId xmlns:a16="http://schemas.microsoft.com/office/drawing/2014/main" id="{D898B3F1-6F3B-7759-1781-A11CA647B916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9" name="正方形/長方形 1498">
                  <a:extLst>
                    <a:ext uri="{FF2B5EF4-FFF2-40B4-BE49-F238E27FC236}">
                      <a16:creationId xmlns:a16="http://schemas.microsoft.com/office/drawing/2014/main" id="{EAF31476-8860-FDDC-8055-295075BF69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19A35D22-C349-A220-A440-4C3C2C83E48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0705233E-2EA1-7C2D-4BFD-B0AF6F7E2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F3F9B0FF-DD42-F1AD-A773-9ED3ED97491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3F4B6964-B517-B4E9-1506-86D76FF2E9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59582CF9-F41B-4001-9B33-ECBF5EEA71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CD35648B-FF0F-FDED-E60B-F8E6E49DBF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F54EB5A2-9507-3075-DAFA-13D8185BBC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25621A95-79D2-5736-0EB9-E75CEB6040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85AF5926-30D4-1216-908F-6C5D8648C6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7481584C-AE20-1F7E-BB92-67ABC7AB2F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094138D9-DBCF-99B2-6599-72B16072C5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E2A4D96E-85C1-3E15-3230-B88A7CB1C73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54CCE129-BEDB-1494-3D4A-490B279F0F1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400B939F-4D8B-41A9-D326-53BB6BC644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C3698929-052A-DF39-7EF2-A6019ED089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389E8642-529E-5F8D-8F13-89257CF5D7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92EC9958-EF9F-DDFE-B451-A8B50888FA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21C7B367-FC5C-C43D-C1E8-D9EE289195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D9003AC5-6CC7-2A77-432A-4E1E90CE3C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34E8EBB3-FFEA-D118-B37E-4E20E30A74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A99CEB8F-E0E7-5F9C-991C-1F9D2FB39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0A82E4BF-FCB5-7A70-8E8B-F839E1886D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545567" cy="532651"/>
              <a:chOff x="4742471" y="3186942"/>
              <a:chExt cx="3108278" cy="1071208"/>
            </a:xfrm>
          </p:grpSpPr>
          <p:grpSp>
            <p:nvGrpSpPr>
              <p:cNvPr id="1452" name="グループ化 1451">
                <a:extLst>
                  <a:ext uri="{FF2B5EF4-FFF2-40B4-BE49-F238E27FC236}">
                    <a16:creationId xmlns:a16="http://schemas.microsoft.com/office/drawing/2014/main" id="{FF29E7EF-04E9-D49B-E4D3-411E556DED15}"/>
                  </a:ext>
                </a:extLst>
              </p:cNvPr>
              <p:cNvGrpSpPr/>
              <p:nvPr/>
            </p:nvGrpSpPr>
            <p:grpSpPr>
              <a:xfrm>
                <a:off x="4742471" y="3206731"/>
                <a:ext cx="3108278" cy="1051419"/>
                <a:chOff x="726295" y="3224105"/>
                <a:chExt cx="4257026" cy="1440000"/>
              </a:xfrm>
            </p:grpSpPr>
            <p:sp>
              <p:nvSpPr>
                <p:cNvPr id="1474" name="正方形/長方形 1473">
                  <a:extLst>
                    <a:ext uri="{FF2B5EF4-FFF2-40B4-BE49-F238E27FC236}">
                      <a16:creationId xmlns:a16="http://schemas.microsoft.com/office/drawing/2014/main" id="{B1454CCA-C3BC-1C9C-34A7-2D8532EBB675}"/>
                    </a:ext>
                  </a:extLst>
                </p:cNvPr>
                <p:cNvSpPr/>
                <p:nvPr/>
              </p:nvSpPr>
              <p:spPr>
                <a:xfrm>
                  <a:off x="861322" y="3224105"/>
                  <a:ext cx="4121999" cy="1440000"/>
                </a:xfrm>
                <a:prstGeom prst="rect">
                  <a:avLst/>
                </a:prstGeom>
                <a:solidFill>
                  <a:srgbClr val="FF930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5" name="正方形/長方形 1474">
                  <a:extLst>
                    <a:ext uri="{FF2B5EF4-FFF2-40B4-BE49-F238E27FC236}">
                      <a16:creationId xmlns:a16="http://schemas.microsoft.com/office/drawing/2014/main" id="{A1128676-10EC-6522-ABE4-9682EB16DC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726295" y="3463363"/>
                  <a:ext cx="4107860" cy="774085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2D7036FE-FC28-43AA-705B-6FE77E97C1A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5761CB22-2FA1-B37A-8B00-DBCF585768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7EE799D5-E606-22A9-9976-06ADE017F4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50EC3EA8-4E03-5617-806E-76CEEFC1BA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5E0DB03D-1B35-9681-1B52-518DE9B640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1D4D4ABB-1653-EC80-748C-437CFFBDB3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8F243E6A-1DE8-B319-C251-F5CC1A4970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FC2BD7C1-7172-5DA6-74CE-4BD2111AC5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DAE00056-D537-45D8-8671-087B0026CF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4DDF40D3-6C49-9776-1EB1-099B71F5AA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F898303F-037E-FD25-038A-804D6595A1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F104165F-CAA0-BE65-617A-79B2A094453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1F359BD9-9C33-BA30-5B8C-276152AA27F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FB234E1B-978A-97A2-25C4-A9F8107C7B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63C29141-FECB-3929-4B6C-4EEF790CCE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EB34074E-A518-EE9E-A4A2-CB76A984BE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76665502-EC2D-1061-2380-5EB66795B2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048A77EA-FAC5-BC91-3805-4C021B9CB0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718A013A-17CA-6B57-34A3-A75ED44318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AABB44EB-604B-557D-B6F8-42E52AD8C7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9B2BA5CE-D519-5A67-A862-79CA74F77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555" name="テキスト ボックス 1554">
            <a:extLst>
              <a:ext uri="{FF2B5EF4-FFF2-40B4-BE49-F238E27FC236}">
                <a16:creationId xmlns:a16="http://schemas.microsoft.com/office/drawing/2014/main" id="{0F095D14-3F82-37B9-D6C3-E93DD73667EE}"/>
              </a:ext>
            </a:extLst>
          </p:cNvPr>
          <p:cNvSpPr txBox="1"/>
          <p:nvPr/>
        </p:nvSpPr>
        <p:spPr>
          <a:xfrm>
            <a:off x="104336" y="4987179"/>
            <a:ext cx="4545129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ja-JP" sz="1984" dirty="0">
                <a:latin typeface="Avenir Next" panose="020B0503020202020204" pitchFamily="34" charset="0"/>
              </a:rPr>
              <a:t>Module-to-Module bonding machine</a:t>
            </a:r>
            <a:endParaRPr kumimoji="1" lang="ja-JP" altLang="en-US" sz="1984" dirty="0">
              <a:latin typeface="Avenir Next" panose="020B0503020202020204" pitchFamily="34" charset="0"/>
            </a:endParaRPr>
          </a:p>
        </p:txBody>
      </p:sp>
      <p:sp>
        <p:nvSpPr>
          <p:cNvPr id="1556" name="テキスト ボックス 1555">
            <a:extLst>
              <a:ext uri="{FF2B5EF4-FFF2-40B4-BE49-F238E27FC236}">
                <a16:creationId xmlns:a16="http://schemas.microsoft.com/office/drawing/2014/main" id="{72228492-3B3E-5229-CAA0-03CDA1D1D604}"/>
              </a:ext>
            </a:extLst>
          </p:cNvPr>
          <p:cNvSpPr txBox="1"/>
          <p:nvPr/>
        </p:nvSpPr>
        <p:spPr>
          <a:xfrm>
            <a:off x="6387570" y="4137333"/>
            <a:ext cx="403965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Support structure (Carbon fiber)</a:t>
            </a:r>
            <a:endParaRPr kumimoji="1" lang="ja-JP" altLang="en-US" sz="1984" dirty="0">
              <a:latin typeface="Avenir Next" panose="020B0503020202020204" pitchFamily="34" charset="0"/>
            </a:endParaRPr>
          </a:p>
        </p:txBody>
      </p:sp>
      <p:sp>
        <p:nvSpPr>
          <p:cNvPr id="21" name="フリーフォーム 20">
            <a:extLst>
              <a:ext uri="{FF2B5EF4-FFF2-40B4-BE49-F238E27FC236}">
                <a16:creationId xmlns:a16="http://schemas.microsoft.com/office/drawing/2014/main" id="{F5984180-EADA-E71E-DD75-16F387009286}"/>
              </a:ext>
            </a:extLst>
          </p:cNvPr>
          <p:cNvSpPr/>
          <p:nvPr/>
        </p:nvSpPr>
        <p:spPr>
          <a:xfrm>
            <a:off x="206644" y="1745251"/>
            <a:ext cx="12798927" cy="3139712"/>
          </a:xfrm>
          <a:custGeom>
            <a:avLst/>
            <a:gdLst>
              <a:gd name="connsiteX0" fmla="*/ 0 w 11610954"/>
              <a:gd name="connsiteY0" fmla="*/ 0 h 2848290"/>
              <a:gd name="connsiteX1" fmla="*/ 3981410 w 11610954"/>
              <a:gd name="connsiteY1" fmla="*/ 0 h 2848290"/>
              <a:gd name="connsiteX2" fmla="*/ 3981410 w 11610954"/>
              <a:gd name="connsiteY2" fmla="*/ 740 h 2848290"/>
              <a:gd name="connsiteX3" fmla="*/ 11610954 w 11610954"/>
              <a:gd name="connsiteY3" fmla="*/ 740 h 2848290"/>
              <a:gd name="connsiteX4" fmla="*/ 11610954 w 11610954"/>
              <a:gd name="connsiteY4" fmla="*/ 1922999 h 2848290"/>
              <a:gd name="connsiteX5" fmla="*/ 3981410 w 11610954"/>
              <a:gd name="connsiteY5" fmla="*/ 1922999 h 2848290"/>
              <a:gd name="connsiteX6" fmla="*/ 3981410 w 11610954"/>
              <a:gd name="connsiteY6" fmla="*/ 2848290 h 2848290"/>
              <a:gd name="connsiteX7" fmla="*/ 0 w 11610954"/>
              <a:gd name="connsiteY7" fmla="*/ 2848290 h 284829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610954" h="2848290">
                <a:moveTo>
                  <a:pt x="0" y="0"/>
                </a:moveTo>
                <a:lnTo>
                  <a:pt x="3981410" y="0"/>
                </a:lnTo>
                <a:lnTo>
                  <a:pt x="3981410" y="740"/>
                </a:lnTo>
                <a:lnTo>
                  <a:pt x="11610954" y="740"/>
                </a:lnTo>
                <a:lnTo>
                  <a:pt x="11610954" y="1922999"/>
                </a:lnTo>
                <a:lnTo>
                  <a:pt x="3981410" y="1922999"/>
                </a:lnTo>
                <a:lnTo>
                  <a:pt x="3981410" y="2848290"/>
                </a:lnTo>
                <a:lnTo>
                  <a:pt x="0" y="2848290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984"/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8B42FE1B-DE91-F45E-51F4-230C563B4ABC}"/>
              </a:ext>
            </a:extLst>
          </p:cNvPr>
          <p:cNvSpPr txBox="1"/>
          <p:nvPr/>
        </p:nvSpPr>
        <p:spPr>
          <a:xfrm>
            <a:off x="7818137" y="1778151"/>
            <a:ext cx="5176435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527" b="1" dirty="0">
                <a:latin typeface="Avenir Next" panose="020B0503020202020204" pitchFamily="34" charset="0"/>
              </a:rPr>
              <a:t>Module Assembly </a:t>
            </a:r>
            <a:r>
              <a:rPr lang="en-US" altLang="ja-JP" sz="3527" b="1" dirty="0">
                <a:latin typeface="Avenir Next" panose="020B0503020202020204" pitchFamily="34" charset="0"/>
              </a:rPr>
              <a:t>S</a:t>
            </a:r>
            <a:r>
              <a:rPr kumimoji="1" lang="en-US" altLang="ja-JP" sz="3527" b="1" dirty="0">
                <a:latin typeface="Avenir Next" panose="020B0503020202020204" pitchFamily="34" charset="0"/>
              </a:rPr>
              <a:t>ite</a:t>
            </a:r>
            <a:endParaRPr kumimoji="1" lang="ja-JP" altLang="en-US" sz="3527" b="1">
              <a:latin typeface="Avenir Next" panose="020B0503020202020204" pitchFamily="34" charset="0"/>
            </a:endParaRPr>
          </a:p>
        </p:txBody>
      </p:sp>
      <p:sp>
        <p:nvSpPr>
          <p:cNvPr id="25" name="フリーフォーム 24">
            <a:extLst>
              <a:ext uri="{FF2B5EF4-FFF2-40B4-BE49-F238E27FC236}">
                <a16:creationId xmlns:a16="http://schemas.microsoft.com/office/drawing/2014/main" id="{AF55541A-8C23-B49F-3712-AC22B94C8BB9}"/>
              </a:ext>
            </a:extLst>
          </p:cNvPr>
          <p:cNvSpPr/>
          <p:nvPr/>
        </p:nvSpPr>
        <p:spPr>
          <a:xfrm>
            <a:off x="206644" y="4114171"/>
            <a:ext cx="13128795" cy="3336609"/>
          </a:xfrm>
          <a:custGeom>
            <a:avLst/>
            <a:gdLst>
              <a:gd name="connsiteX0" fmla="*/ 5573830 w 11910205"/>
              <a:gd name="connsiteY0" fmla="*/ 0 h 3026911"/>
              <a:gd name="connsiteX1" fmla="*/ 11910205 w 11910205"/>
              <a:gd name="connsiteY1" fmla="*/ 0 h 3026911"/>
              <a:gd name="connsiteX2" fmla="*/ 11910205 w 11910205"/>
              <a:gd name="connsiteY2" fmla="*/ 2368897 h 3026911"/>
              <a:gd name="connsiteX3" fmla="*/ 11906375 w 11910205"/>
              <a:gd name="connsiteY3" fmla="*/ 2368897 h 3026911"/>
              <a:gd name="connsiteX4" fmla="*/ 11906375 w 11910205"/>
              <a:gd name="connsiteY4" fmla="*/ 3026911 h 3026911"/>
              <a:gd name="connsiteX5" fmla="*/ 0 w 11910205"/>
              <a:gd name="connsiteY5" fmla="*/ 3026911 h 3026911"/>
              <a:gd name="connsiteX6" fmla="*/ 0 w 11910205"/>
              <a:gd name="connsiteY6" fmla="*/ 777078 h 3026911"/>
              <a:gd name="connsiteX7" fmla="*/ 5573830 w 11910205"/>
              <a:gd name="connsiteY7" fmla="*/ 777078 h 302691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11910205" h="3026911">
                <a:moveTo>
                  <a:pt x="5573830" y="0"/>
                </a:moveTo>
                <a:lnTo>
                  <a:pt x="11910205" y="0"/>
                </a:lnTo>
                <a:lnTo>
                  <a:pt x="11910205" y="2368897"/>
                </a:lnTo>
                <a:lnTo>
                  <a:pt x="11906375" y="2368897"/>
                </a:lnTo>
                <a:lnTo>
                  <a:pt x="11906375" y="3026911"/>
                </a:lnTo>
                <a:lnTo>
                  <a:pt x="0" y="3026911"/>
                </a:lnTo>
                <a:lnTo>
                  <a:pt x="0" y="777078"/>
                </a:lnTo>
                <a:lnTo>
                  <a:pt x="5573830" y="777078"/>
                </a:lnTo>
                <a:close/>
              </a:path>
            </a:pathLst>
          </a:custGeom>
          <a:noFill/>
          <a:ln w="28575"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kumimoji="1" lang="ja-JP" altLang="en-US" sz="1984"/>
          </a:p>
        </p:txBody>
      </p:sp>
      <p:sp>
        <p:nvSpPr>
          <p:cNvPr id="27" name="テキスト ボックス 26">
            <a:extLst>
              <a:ext uri="{FF2B5EF4-FFF2-40B4-BE49-F238E27FC236}">
                <a16:creationId xmlns:a16="http://schemas.microsoft.com/office/drawing/2014/main" id="{A6512649-45A5-AFB5-7D35-9296416736FA}"/>
              </a:ext>
            </a:extLst>
          </p:cNvPr>
          <p:cNvSpPr txBox="1"/>
          <p:nvPr/>
        </p:nvSpPr>
        <p:spPr>
          <a:xfrm>
            <a:off x="7517497" y="6827946"/>
            <a:ext cx="5817942" cy="635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3527" b="1" dirty="0">
                <a:latin typeface="Avenir Next" panose="020B0503020202020204" pitchFamily="34" charset="0"/>
              </a:rPr>
              <a:t>Final</a:t>
            </a:r>
            <a:r>
              <a:rPr kumimoji="1" lang="ja-JP" altLang="en-US" sz="3527" b="1">
                <a:latin typeface="Avenir Next" panose="020B0503020202020204" pitchFamily="34" charset="0"/>
              </a:rPr>
              <a:t> </a:t>
            </a:r>
            <a:r>
              <a:rPr kumimoji="1" lang="en-US" altLang="ja-JP" sz="3527" b="1" dirty="0">
                <a:latin typeface="Avenir Next" panose="020B0503020202020204" pitchFamily="34" charset="0"/>
              </a:rPr>
              <a:t>Construction Site</a:t>
            </a:r>
            <a:endParaRPr kumimoji="1" lang="ja-JP" altLang="en-US" sz="3527" b="1">
              <a:latin typeface="Avenir Next" panose="020B0503020202020204" pitchFamily="34" charset="0"/>
            </a:endParaRP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BA96C69-665F-1AA5-5D13-96707175A86D}"/>
              </a:ext>
            </a:extLst>
          </p:cNvPr>
          <p:cNvSpPr txBox="1"/>
          <p:nvPr/>
        </p:nvSpPr>
        <p:spPr>
          <a:xfrm>
            <a:off x="2218026" y="6987437"/>
            <a:ext cx="1986960" cy="3976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sz="1984" dirty="0">
                <a:latin typeface="Avenir Next" panose="020B0503020202020204" pitchFamily="34" charset="0"/>
              </a:rPr>
              <a:t>Glue dispenser</a:t>
            </a:r>
            <a:endParaRPr kumimoji="1" lang="ja-JP" altLang="en-US" sz="1984">
              <a:latin typeface="Avenir Next" panose="020B0503020202020204" pitchFamily="34" charset="0"/>
            </a:endParaRPr>
          </a:p>
        </p:txBody>
      </p: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61040B6E-5AFC-7D1A-FA45-6C126EE7FD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AE17E43D-9EA3-96B2-1AE6-D52A0908F095}"/>
              </a:ext>
            </a:extLst>
          </p:cNvPr>
          <p:cNvCxnSpPr>
            <a:cxnSpLocks/>
          </p:cNvCxnSpPr>
          <p:nvPr/>
        </p:nvCxnSpPr>
        <p:spPr>
          <a:xfrm flipV="1">
            <a:off x="1031255" y="5259963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F70CEDE3-F2CB-FD3B-759B-21F09307A68D}"/>
              </a:ext>
            </a:extLst>
          </p:cNvPr>
          <p:cNvCxnSpPr>
            <a:cxnSpLocks/>
          </p:cNvCxnSpPr>
          <p:nvPr/>
        </p:nvCxnSpPr>
        <p:spPr>
          <a:xfrm flipV="1">
            <a:off x="1127747" y="5318396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9CC296C-545A-84FC-5C03-3536EEA1F6DE}"/>
              </a:ext>
            </a:extLst>
          </p:cNvPr>
          <p:cNvSpPr txBox="1"/>
          <p:nvPr/>
        </p:nvSpPr>
        <p:spPr>
          <a:xfrm>
            <a:off x="10067978" y="6212697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E74E57FA-96E9-745C-BEA6-399FC13AC5C3}"/>
              </a:ext>
            </a:extLst>
          </p:cNvPr>
          <p:cNvCxnSpPr/>
          <p:nvPr/>
        </p:nvCxnSpPr>
        <p:spPr>
          <a:xfrm flipH="1" flipV="1">
            <a:off x="12352546" y="5401910"/>
            <a:ext cx="86743" cy="81884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Oval 12">
            <a:extLst>
              <a:ext uri="{FF2B5EF4-FFF2-40B4-BE49-F238E27FC236}">
                <a16:creationId xmlns:a16="http://schemas.microsoft.com/office/drawing/2014/main" id="{32EA2EFE-DAE0-B0A3-17E2-4E5A4DBB0AF9}"/>
              </a:ext>
            </a:extLst>
          </p:cNvPr>
          <p:cNvSpPr/>
          <p:nvPr/>
        </p:nvSpPr>
        <p:spPr>
          <a:xfrm>
            <a:off x="1001933" y="6956648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723B9E60-5EE3-229F-0500-3B62D0537016}"/>
              </a:ext>
            </a:extLst>
          </p:cNvPr>
          <p:cNvCxnSpPr>
            <a:cxnSpLocks/>
          </p:cNvCxnSpPr>
          <p:nvPr/>
        </p:nvCxnSpPr>
        <p:spPr>
          <a:xfrm flipV="1">
            <a:off x="12621280" y="5102665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E182F71-CC96-FD82-8FF3-51149160D9C7}"/>
              </a:ext>
            </a:extLst>
          </p:cNvPr>
          <p:cNvCxnSpPr/>
          <p:nvPr/>
        </p:nvCxnSpPr>
        <p:spPr>
          <a:xfrm flipH="1">
            <a:off x="12641376" y="5215798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9" name="グループ化 1134">
            <a:extLst>
              <a:ext uri="{FF2B5EF4-FFF2-40B4-BE49-F238E27FC236}">
                <a16:creationId xmlns:a16="http://schemas.microsoft.com/office/drawing/2014/main" id="{0B3C2DF4-6ED6-80B4-E6CE-00FD823F0364}"/>
              </a:ext>
            </a:extLst>
          </p:cNvPr>
          <p:cNvGrpSpPr/>
          <p:nvPr/>
        </p:nvGrpSpPr>
        <p:grpSpPr>
          <a:xfrm>
            <a:off x="301564" y="4923473"/>
            <a:ext cx="12010464" cy="642604"/>
            <a:chOff x="487765" y="3948899"/>
            <a:chExt cx="12010464" cy="642604"/>
          </a:xfrm>
        </p:grpSpPr>
        <p:sp>
          <p:nvSpPr>
            <p:cNvPr id="20" name="正方形/長方形 1549">
              <a:extLst>
                <a:ext uri="{FF2B5EF4-FFF2-40B4-BE49-F238E27FC236}">
                  <a16:creationId xmlns:a16="http://schemas.microsoft.com/office/drawing/2014/main" id="{34E06851-3AE9-F849-A41B-823276E8E550}"/>
                </a:ext>
              </a:extLst>
            </p:cNvPr>
            <p:cNvSpPr/>
            <p:nvPr/>
          </p:nvSpPr>
          <p:spPr>
            <a:xfrm>
              <a:off x="499076" y="4069503"/>
              <a:ext cx="11980800" cy="522000"/>
            </a:xfrm>
            <a:prstGeom prst="rect">
              <a:avLst/>
            </a:prstGeom>
            <a:solidFill>
              <a:schemeClr val="tx1">
                <a:lumMod val="50000"/>
                <a:lumOff val="50000"/>
              </a:schemeClr>
            </a:solidFill>
            <a:scene3d>
              <a:camera prst="isometricOffAxis1Top"/>
              <a:lightRig rig="threePt" dir="t"/>
            </a:scene3d>
            <a:sp3d extrusionH="63500"/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  <p:sp>
          <p:nvSpPr>
            <p:cNvPr id="22" name="正方形/長方形 1260">
              <a:extLst>
                <a:ext uri="{FF2B5EF4-FFF2-40B4-BE49-F238E27FC236}">
                  <a16:creationId xmlns:a16="http://schemas.microsoft.com/office/drawing/2014/main" id="{08A55C2A-FFA7-7394-7045-9C1034B5468F}"/>
                </a:ext>
              </a:extLst>
            </p:cNvPr>
            <p:cNvSpPr/>
            <p:nvPr/>
          </p:nvSpPr>
          <p:spPr>
            <a:xfrm>
              <a:off x="487765" y="3948899"/>
              <a:ext cx="12010464" cy="516455"/>
            </a:xfrm>
            <a:prstGeom prst="rect">
              <a:avLst/>
            </a:prstGeom>
            <a:solidFill>
              <a:srgbClr val="FF9300"/>
            </a:solidFill>
            <a:ln w="3175">
              <a:solidFill>
                <a:schemeClr val="accent1">
                  <a:shade val="15000"/>
                </a:schemeClr>
              </a:solidFill>
            </a:ln>
            <a:scene3d>
              <a:camera prst="isometricOffAxis1Top"/>
              <a:lightRig rig="threePt" dir="t"/>
            </a:scene3d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kumimoji="1" lang="ja-JP" altLang="en-US"/>
            </a:p>
          </p:txBody>
        </p:sp>
      </p:grpSp>
      <p:cxnSp>
        <p:nvCxnSpPr>
          <p:cNvPr id="1552" name="直線矢印コネクタ 1551">
            <a:extLst>
              <a:ext uri="{FF2B5EF4-FFF2-40B4-BE49-F238E27FC236}">
                <a16:creationId xmlns:a16="http://schemas.microsoft.com/office/drawing/2014/main" id="{06BEECDE-0AFB-D425-F731-F9DA759C39E2}"/>
              </a:ext>
            </a:extLst>
          </p:cNvPr>
          <p:cNvCxnSpPr>
            <a:cxnSpLocks/>
          </p:cNvCxnSpPr>
          <p:nvPr/>
        </p:nvCxnSpPr>
        <p:spPr>
          <a:xfrm>
            <a:off x="12280859" y="3017432"/>
            <a:ext cx="0" cy="1691854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197FA911-B5A0-5F5F-F4B4-079AD5E30B82}"/>
              </a:ext>
            </a:extLst>
          </p:cNvPr>
          <p:cNvSpPr txBox="1"/>
          <p:nvPr/>
        </p:nvSpPr>
        <p:spPr>
          <a:xfrm>
            <a:off x="5817763" y="467015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0B09D153-3AB7-404B-A422-781694F19DB7}"/>
              </a:ext>
            </a:extLst>
          </p:cNvPr>
          <p:cNvSpPr txBox="1"/>
          <p:nvPr/>
        </p:nvSpPr>
        <p:spPr>
          <a:xfrm>
            <a:off x="6202375" y="64775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Front/Back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24" name="直線矢印コネクタ 1551">
            <a:extLst>
              <a:ext uri="{FF2B5EF4-FFF2-40B4-BE49-F238E27FC236}">
                <a16:creationId xmlns:a16="http://schemas.microsoft.com/office/drawing/2014/main" id="{98B3AD64-ACB9-A7F1-49A7-FA6631933283}"/>
              </a:ext>
            </a:extLst>
          </p:cNvPr>
          <p:cNvCxnSpPr>
            <a:cxnSpLocks/>
          </p:cNvCxnSpPr>
          <p:nvPr/>
        </p:nvCxnSpPr>
        <p:spPr>
          <a:xfrm flipV="1">
            <a:off x="7517497" y="5656249"/>
            <a:ext cx="786566" cy="821302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8" name="直線矢印コネクタ 1551">
            <a:extLst>
              <a:ext uri="{FF2B5EF4-FFF2-40B4-BE49-F238E27FC236}">
                <a16:creationId xmlns:a16="http://schemas.microsoft.com/office/drawing/2014/main" id="{87CDABD2-1F41-59F1-AF8B-C4B873CC0818}"/>
              </a:ext>
            </a:extLst>
          </p:cNvPr>
          <p:cNvCxnSpPr>
            <a:cxnSpLocks/>
          </p:cNvCxnSpPr>
          <p:nvPr/>
        </p:nvCxnSpPr>
        <p:spPr>
          <a:xfrm flipV="1">
            <a:off x="8086916" y="6038443"/>
            <a:ext cx="732736" cy="601749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直線矢印コネクタ 1551">
            <a:extLst>
              <a:ext uri="{FF2B5EF4-FFF2-40B4-BE49-F238E27FC236}">
                <a16:creationId xmlns:a16="http://schemas.microsoft.com/office/drawing/2014/main" id="{557F80B0-83DB-2706-D2B1-912154349FC5}"/>
              </a:ext>
            </a:extLst>
          </p:cNvPr>
          <p:cNvCxnSpPr>
            <a:cxnSpLocks/>
          </p:cNvCxnSpPr>
          <p:nvPr/>
        </p:nvCxnSpPr>
        <p:spPr>
          <a:xfrm>
            <a:off x="8383243" y="4504831"/>
            <a:ext cx="515592" cy="454005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9764129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Crucial activities for the next year or two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46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/>
        <p:txBody>
          <a:bodyPr>
            <a:normAutofit fontScale="70000" lnSpcReduction="20000"/>
          </a:bodyPr>
          <a:lstStyle/>
          <a:p>
            <a:pPr fontAlgn="base"/>
            <a:r>
              <a:rPr lang="en-US" sz="3200" dirty="0"/>
              <a:t>Interposer board finalized design, to do when FCFD is available</a:t>
            </a:r>
          </a:p>
          <a:p>
            <a:pPr fontAlgn="base"/>
            <a:r>
              <a:rPr lang="en-US" sz="3200" dirty="0"/>
              <a:t>Interposer board simulation in HFSS to understand transient signal effects</a:t>
            </a:r>
          </a:p>
          <a:p>
            <a:pPr fontAlgn="base"/>
            <a:r>
              <a:rPr lang="en-US" sz="3200" dirty="0"/>
              <a:t>Identification of correct glue (UV or bi-component), viscosity, thermal conductivity</a:t>
            </a:r>
          </a:p>
          <a:p>
            <a:pPr lvl="1" fontAlgn="base"/>
            <a:r>
              <a:rPr lang="en-US" sz="2800" dirty="0"/>
              <a:t>It might be necessary to use two different types of glue: thermally conductive glue for ASIC, electrically conductive for sensor</a:t>
            </a:r>
          </a:p>
          <a:p>
            <a:pPr lvl="1" fontAlgn="base"/>
            <a:r>
              <a:rPr lang="en-US" dirty="0"/>
              <a:t>If UV glue, design of UV curing box. If bi-component glue, glue robot calibration </a:t>
            </a:r>
            <a:r>
              <a:rPr lang="en-US" dirty="0" err="1"/>
              <a:t>vs</a:t>
            </a:r>
            <a:r>
              <a:rPr lang="en-US" dirty="0"/>
              <a:t> viscosity. If thermal cure, check effects on components</a:t>
            </a:r>
          </a:p>
          <a:p>
            <a:pPr fontAlgn="base"/>
            <a:r>
              <a:rPr lang="en-US" sz="3200" dirty="0"/>
              <a:t>Identification of glue robot configuration or glue panning with jigs</a:t>
            </a:r>
          </a:p>
          <a:p>
            <a:pPr fontAlgn="base"/>
            <a:r>
              <a:rPr lang="en-US" sz="3200" dirty="0"/>
              <a:t>Define QC procedure before assembly</a:t>
            </a:r>
          </a:p>
          <a:p>
            <a:pPr fontAlgn="base"/>
            <a:r>
              <a:rPr lang="en-US" sz="3200" dirty="0"/>
              <a:t>Define QC during assembly (metrology)</a:t>
            </a:r>
          </a:p>
          <a:p>
            <a:pPr fontAlgn="base"/>
            <a:r>
              <a:rPr lang="en-US" sz="3200" dirty="0"/>
              <a:t>Define QC procedure after assembly (DAQ?) and testing PCB</a:t>
            </a:r>
          </a:p>
          <a:p>
            <a:pPr fontAlgn="base"/>
            <a:r>
              <a:rPr lang="en-US" sz="3200" dirty="0"/>
              <a:t>Design jigs for stavelet assembly, movement and shipping</a:t>
            </a:r>
          </a:p>
          <a:p>
            <a:pPr fontAlgn="base"/>
            <a:r>
              <a:rPr lang="en-US" sz="3200" dirty="0"/>
              <a:t>Define wire bond encapsulation needs and procedure</a:t>
            </a:r>
          </a:p>
          <a:p>
            <a:pPr fontAlgn="base"/>
            <a:r>
              <a:rPr lang="en-US" sz="3200" dirty="0"/>
              <a:t>Define and build database</a:t>
            </a:r>
          </a:p>
          <a:p>
            <a:pPr fontAlgn="base"/>
            <a:r>
              <a:rPr lang="en-US" sz="3200" dirty="0"/>
              <a:t>To identify the correct components, it might be useful to go to fairs, like Semiconductor West</a:t>
            </a:r>
            <a:endParaRPr lang="en-US" sz="3200" b="1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135811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037" y="302737"/>
            <a:ext cx="12552750" cy="596780"/>
          </a:xfrm>
        </p:spPr>
        <p:txBody>
          <a:bodyPr>
            <a:normAutofit fontScale="90000"/>
          </a:bodyPr>
          <a:lstStyle/>
          <a:p>
            <a:r>
              <a:rPr lang="en-US" dirty="0"/>
              <a:t>Plans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47</a:t>
            </a:fld>
            <a:endParaRPr lang="it-IT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"/>
          </p:nvPr>
        </p:nvSpPr>
        <p:spPr>
          <a:xfrm>
            <a:off x="167159" y="899517"/>
            <a:ext cx="13033448" cy="5760640"/>
          </a:xfrm>
        </p:spPr>
        <p:txBody>
          <a:bodyPr>
            <a:normAutofit fontScale="70000" lnSpcReduction="20000"/>
          </a:bodyPr>
          <a:lstStyle/>
          <a:p>
            <a:pPr marL="0" indent="0">
              <a:buNone/>
            </a:pPr>
            <a:r>
              <a:rPr lang="en-US" b="1" dirty="0"/>
              <a:t>Thermo mechanical test – 2025 </a:t>
            </a:r>
            <a:endParaRPr lang="en-US" dirty="0"/>
          </a:p>
          <a:p>
            <a:r>
              <a:rPr lang="en-US" dirty="0"/>
              <a:t>Ongoing with PED funds 2025, production of a simple 1 stavelet demonstrator front and back mounted on a carbon fiber support with cooling pipe. ASICs are mimicked with Si heathers.</a:t>
            </a:r>
          </a:p>
          <a:p>
            <a:pPr marL="0" indent="0">
              <a:buNone/>
            </a:pPr>
            <a:r>
              <a:rPr lang="en-US" b="1" dirty="0"/>
              <a:t>Assembly R&amp;D - 2026</a:t>
            </a:r>
          </a:p>
          <a:p>
            <a:r>
              <a:rPr lang="en-US" dirty="0"/>
              <a:t>Define glue and first version of Jigs. Define assembly procedure and QC procedure before assembly</a:t>
            </a:r>
          </a:p>
          <a:p>
            <a:pPr marL="0" indent="0">
              <a:buNone/>
            </a:pPr>
            <a:r>
              <a:rPr lang="en-US" b="1" dirty="0"/>
              <a:t>Prototype 1 – 2026 </a:t>
            </a:r>
            <a:endParaRPr lang="en-US" dirty="0"/>
          </a:p>
          <a:p>
            <a:r>
              <a:rPr lang="en-US" dirty="0"/>
              <a:t>Production of a full stave demonstrator front and back mounted on a carbon fiber support with cooling pipe. ASICs are mimicked with Si heathers.</a:t>
            </a:r>
          </a:p>
          <a:p>
            <a:pPr marL="0" indent="0">
              <a:buNone/>
            </a:pPr>
            <a:r>
              <a:rPr lang="en-US" b="1" dirty="0"/>
              <a:t>Assembly R&amp;D – 2027</a:t>
            </a:r>
            <a:endParaRPr lang="en-US" dirty="0"/>
          </a:p>
          <a:p>
            <a:r>
              <a:rPr lang="en-US" dirty="0"/>
              <a:t>Shipping tests, finalize assembly and identify assembly machines, finalize jigs. QC procedure before-after assembly. Build first QC test station for stavelet</a:t>
            </a:r>
          </a:p>
          <a:p>
            <a:pPr marL="0" indent="0">
              <a:buNone/>
            </a:pPr>
            <a:r>
              <a:rPr lang="en-US" b="1" dirty="0"/>
              <a:t>Prototype 2 – 2027 </a:t>
            </a:r>
            <a:endParaRPr lang="en-US" dirty="0"/>
          </a:p>
          <a:p>
            <a:r>
              <a:rPr lang="en-US" dirty="0"/>
              <a:t>Production of a full stave rack demonstrator (4 staves) front and back mounted on a carbon fiber support with cooling pipe. ASICs are mimicked with Si heathers. Production of a stavelet with working ASIC and development of PCB for stavelet testing.</a:t>
            </a:r>
          </a:p>
          <a:p>
            <a:pPr marL="0" indent="0">
              <a:buNone/>
            </a:pPr>
            <a:r>
              <a:rPr lang="en-US" b="1" dirty="0"/>
              <a:t>Pre-production – 2028 </a:t>
            </a:r>
            <a:endParaRPr lang="en-US" dirty="0"/>
          </a:p>
          <a:p>
            <a:r>
              <a:rPr lang="en-US" dirty="0"/>
              <a:t>10% of production, 500 stavelets</a:t>
            </a:r>
          </a:p>
          <a:p>
            <a:pPr marL="0" indent="0">
              <a:buNone/>
            </a:pPr>
            <a:r>
              <a:rPr lang="en-US" b="1" dirty="0"/>
              <a:t>Production – 2028-2030</a:t>
            </a:r>
            <a:endParaRPr lang="en-US" dirty="0"/>
          </a:p>
          <a:p>
            <a:r>
              <a:rPr lang="en-US" dirty="0"/>
              <a:t>Remaining 90% of production, 5000 stavelets</a:t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7134509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6BDFF3-B09C-967C-CF20-84B7EA4611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27199" y="293984"/>
            <a:ext cx="12184590" cy="839971"/>
          </a:xfrm>
        </p:spPr>
        <p:txBody>
          <a:bodyPr/>
          <a:lstStyle/>
          <a:p>
            <a:r>
              <a:rPr lang="en-US" dirty="0"/>
              <a:t>The stave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EFF1457-1AE8-22C3-10B2-2CEFFAA4AE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fld id="{8C810734-8F83-4509-9FE8-884C425A84AC}" type="datetime1">
              <a:rPr lang="en-US" smtClean="0"/>
              <a:t>5/5/2026</a:t>
            </a:fld>
            <a:endParaRPr lang="it-IT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5290386-9EBE-E1C3-7DC5-FFAA1A4B9A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lvl="0"/>
            <a:r>
              <a:rPr lang="it-IT"/>
              <a:t>Dr. Simone M. Mazza - University of California Santa Cruz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BD566B5-2E6B-775B-475F-2B153A5DBD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lvl="0"/>
            <a:fld id="{6F35B5FC-F706-4B9C-A24F-FE1A999918E3}" type="slidenum">
              <a:rPr lang="it-IT" smtClean="0"/>
              <a:pPr lvl="0"/>
              <a:t>5</a:t>
            </a:fld>
            <a:endParaRPr lang="it-IT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26738A7-06B0-142F-AEDC-CD0706B449F3}"/>
              </a:ext>
            </a:extLst>
          </p:cNvPr>
          <p:cNvSpPr>
            <a:spLocks noGrp="1"/>
          </p:cNvSpPr>
          <p:nvPr>
            <p:ph sz="quarter" idx="1"/>
          </p:nvPr>
        </p:nvSpPr>
        <p:spPr>
          <a:xfrm>
            <a:off x="671215" y="1133955"/>
            <a:ext cx="12385376" cy="5501763"/>
          </a:xfrm>
        </p:spPr>
        <p:txBody>
          <a:bodyPr/>
          <a:lstStyle/>
          <a:p>
            <a:r>
              <a:rPr lang="en-US" dirty="0"/>
              <a:t>The stave is double-sided (components on both faces) to have 100% coverage</a:t>
            </a:r>
          </a:p>
          <a:p>
            <a:pPr lvl="1"/>
            <a:r>
              <a:rPr lang="en-US" dirty="0"/>
              <a:t>Inner core is carbon honeycomb with steel pipes for cooling</a:t>
            </a:r>
          </a:p>
          <a:p>
            <a:pPr lvl="1"/>
            <a:r>
              <a:rPr lang="en-US" dirty="0"/>
              <a:t>Carbon plies and epoxy form the support for FPC which is co-cured on the hard support</a:t>
            </a:r>
          </a:p>
          <a:p>
            <a:pPr lvl="1"/>
            <a:r>
              <a:rPr lang="en-US" dirty="0"/>
              <a:t>Each side is fabricated and co-cured separately</a:t>
            </a:r>
          </a:p>
          <a:p>
            <a:r>
              <a:rPr lang="en-US" dirty="0"/>
              <a:t>Sensors and ASICs are glued and wire bonded to interposer boards (green)</a:t>
            </a:r>
          </a:p>
          <a:p>
            <a:pPr lvl="1"/>
            <a:r>
              <a:rPr lang="en-US" dirty="0"/>
              <a:t>ASIC have an opening under it in the FPC to allow direct thermal connection with thermal paste</a:t>
            </a:r>
          </a:p>
          <a:p>
            <a:r>
              <a:rPr lang="en-US" dirty="0"/>
              <a:t>Interposers boards are glued and wire bonded to FPC</a:t>
            </a:r>
          </a:p>
          <a:p>
            <a:r>
              <a:rPr lang="en-US" dirty="0"/>
              <a:t>The two sides of the stave are sandwiched with pipe to fabricate final stave</a:t>
            </a:r>
          </a:p>
        </p:txBody>
      </p:sp>
      <p:pic>
        <p:nvPicPr>
          <p:cNvPr id="208" name="Picture 207">
            <a:extLst>
              <a:ext uri="{FF2B5EF4-FFF2-40B4-BE49-F238E27FC236}">
                <a16:creationId xmlns:a16="http://schemas.microsoft.com/office/drawing/2014/main" id="{1317946E-AACA-321C-FEF1-2CF7316C309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55036" r="66622"/>
          <a:stretch>
            <a:fillRect/>
          </a:stretch>
        </p:blipFill>
        <p:spPr>
          <a:xfrm rot="400249">
            <a:off x="2265664" y="5169161"/>
            <a:ext cx="8424936" cy="19076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15630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FB45787-CFFA-082B-28A8-80F88F84A27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078F382A-5328-E2AB-03D9-69DB79E87BA7}"/>
              </a:ext>
            </a:extLst>
          </p:cNvPr>
          <p:cNvSpPr/>
          <p:nvPr/>
        </p:nvSpPr>
        <p:spPr>
          <a:xfrm>
            <a:off x="-241084" y="370782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235C66D8-5229-EBBB-AEF8-3055D44892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83" y="-89540"/>
            <a:ext cx="6123927" cy="947507"/>
          </a:xfrm>
        </p:spPr>
        <p:txBody>
          <a:bodyPr>
            <a:normAutofit fontScale="90000"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Double-sided stave design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FC4A9190-DFA0-9D82-082E-767CA1F613EC}"/>
              </a:ext>
            </a:extLst>
          </p:cNvPr>
          <p:cNvGrpSpPr/>
          <p:nvPr/>
        </p:nvGrpSpPr>
        <p:grpSpPr>
          <a:xfrm>
            <a:off x="267917" y="1185683"/>
            <a:ext cx="12007333" cy="2082272"/>
            <a:chOff x="1203716" y="4062603"/>
            <a:chExt cx="10892837" cy="1888997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11EEA92A-8EC2-471C-8430-95ED08B669F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95" name="正方形/長方形 1294">
                <a:extLst>
                  <a:ext uri="{FF2B5EF4-FFF2-40B4-BE49-F238E27FC236}">
                    <a16:creationId xmlns:a16="http://schemas.microsoft.com/office/drawing/2014/main" id="{D345103E-EE1D-CC7A-3E34-F4945788F3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EFB6F1AF-8183-C7BF-E659-8C173926638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ACD5984C-9D89-780E-9E1F-9BF646D6D9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924249FC-1813-EB9B-419B-6064CAA00F1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BB79D05E-78F7-EBB4-E079-133A63EC89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479FB57F-2C7D-CA71-316E-BF663C1100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58A95E99-7924-15EB-ADE7-FB99BC95A3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DD87B6A9-3367-280C-4DCF-BD3A6488C58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B14941D3-6EE1-28B4-ED8D-BF80E393EA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81B3E3AD-E3B4-9C81-EC8A-FEBB4B1545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9254BDA0-F0D6-FDEB-7CAF-3DBAF97B29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9A13E8C9-CBEC-3F72-0657-FDB0FC8E64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586B3086-02F9-0E93-7237-646FCE6709BC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9C2ACDB8-3751-7C40-DA7D-12F44C68E4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3F0562AD-B060-249E-E671-11E960726B0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9739E1B7-36A1-730B-02BD-9BB945C54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1350CE12-620D-934E-BB95-23D2C7419C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624A3CA2-4908-EDA2-D698-A76CBD0E5CC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6ACE8F77-2884-3538-E5DA-114A3F38BB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BE962B9B-9C56-03EC-F5DA-901EC8F257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17204F4E-4021-BF1F-92B2-BAD208C525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DE266246-411B-9809-614B-25427E8BA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0E2730E4-A2D4-0332-C232-30155A5A09C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345" name="正方形/長方形 1344">
                <a:extLst>
                  <a:ext uri="{FF2B5EF4-FFF2-40B4-BE49-F238E27FC236}">
                    <a16:creationId xmlns:a16="http://schemas.microsoft.com/office/drawing/2014/main" id="{0E0FB28E-DE76-7F7D-578F-2888745ADA9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06C77B53-D7A3-008F-D5BF-72F0C3C95F1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5D610E28-6554-FB91-A804-DD496682DC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5A70035C-9D92-E1E9-7F5F-ACD1ED5657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FF1C358F-80F8-E004-DD21-03CAEBC28A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46FE0ECF-5CAD-F05A-D1D2-DF8D4D6EF9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384559A6-D693-1D17-7006-C4A0ADAA8B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313D56DB-069B-AF8E-2F1E-49EB6DBF49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FB0B5A2B-78DF-9F08-0E37-D9AB185E40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E4CA2DA6-C94A-7705-0E64-7E6913D4D6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C81C45E6-971E-46EA-636C-89CFFA566C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E68CE33B-CEB9-AF01-A22A-9C07350DE6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7955637D-4A70-9A53-3918-EC25773D5CDF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0B7B7F49-56FB-E8B7-64B7-12C16EF2DBE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507AF8EC-9960-C998-7850-507AD30685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6A80FA4A-8920-A3AB-B0B3-CE2F51EBD8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ED67973B-F292-06C8-D9B8-AA7BAC5114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208C3D26-E2CA-D520-48CE-1856FA1B65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19B93F69-AD9A-D942-2A78-0A5E458479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192B3418-4F2E-5B12-DAA6-71A42586E6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3024C44F-61BC-0059-8644-A3811D9FA4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0F736151-E5C2-83B3-CC76-39D775E162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4E9B2448-BD94-002E-4E89-B3D80CB5D64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370" name="正方形/長方形 1369">
                <a:extLst>
                  <a:ext uri="{FF2B5EF4-FFF2-40B4-BE49-F238E27FC236}">
                    <a16:creationId xmlns:a16="http://schemas.microsoft.com/office/drawing/2014/main" id="{A28752DB-91A9-514A-6919-D3AB8BC76D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3D4C05D2-248F-17BC-BD49-4659F02A4B25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11E85740-82AC-8247-21FA-D1E23CCFF1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B52ED89B-8FCF-2FF1-FDE0-66D269618F7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4657CAD3-DC7A-5DE6-F34F-4653242CCF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2E33E927-35D3-1546-B757-54BA4DA157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7EF0247D-1D71-70AD-6EEB-D5CEC1B085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C3862A54-5211-375F-D1AE-27413AAC14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99FC5D61-B94C-9B12-470E-250A4B86A1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1F6E8871-3128-7202-84CA-46ADBEBB54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DCA73962-A223-5556-76C7-9B4E233ECC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8D8A13BE-8C48-C805-DBD2-5412667066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E295F670-F708-339F-76F1-7BE14333787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AB4FE272-AD02-49BE-17EC-271470B8D0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02CCE320-74EB-1E95-8F64-F966DE02BF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93A6993B-1F67-515A-4045-8FE187BE5F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F2A685E1-04C6-FE7A-D235-C7770B9958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589BCA06-F61E-A4D1-F1F4-6E88276A051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7CFC87B0-F11C-8A7C-254E-C845E04F3A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BC587D8E-50AE-E392-5817-AADE99E62E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81ED4969-027F-DF11-0A46-58EC393740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BDAC6B09-80A6-BE22-F941-DD1EE6C7EE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F8D3CC79-4F01-3DF6-BB7E-36FF0D1574D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395" name="正方形/長方形 1394">
                <a:extLst>
                  <a:ext uri="{FF2B5EF4-FFF2-40B4-BE49-F238E27FC236}">
                    <a16:creationId xmlns:a16="http://schemas.microsoft.com/office/drawing/2014/main" id="{39D7CB8B-FC8B-3FC6-3730-57969367BC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118AD5C2-77BD-BDDD-90A7-470B85643C6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8C8185F6-E9B8-FA30-14CD-0247C2A4A4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2BFC022A-A619-79B8-CA42-630A1F484B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016C1141-BE73-0F8A-C7EE-DE10003A0D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6205FF83-1F89-A146-2707-7A1106413EE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2758805C-C90B-535D-DF39-70A8A5BF22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D3E56566-045D-B0C9-F7AC-A7EEB89D74A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D2A525F4-47F9-A2F0-F538-0E42EAD510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2FF8519A-24FA-36EF-D233-FC4ACC705F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62623D15-D48D-2188-95C0-D2D001808E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2140661E-B025-9A37-898B-5A959A05B7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CFFC1724-DEBC-9954-524D-14C211231DE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F4A002E4-8E16-CF12-5F91-463A59451A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EA7E201E-A2B4-E0BE-F6CD-5F49D68BAD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96A738E3-9B9C-1959-21F7-CD52E1265B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33F308E5-D35B-5068-AFFD-F9B79B7A9B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7181068C-61E4-F311-4EB9-36533CD084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5BCE61FC-DA3F-D89C-5F0F-99B1A22ADC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46BFC9F7-E01C-EAAE-0B42-F4584E7D09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96BCF48D-95B5-828F-82A2-3D016C38B4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353B9015-3C0D-ED24-0EB9-DA4E2015D5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B2CAC9A3-D2F3-9BB1-F409-37571CFA1FF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547" name="正方形/長方形 1546">
                <a:extLst>
                  <a:ext uri="{FF2B5EF4-FFF2-40B4-BE49-F238E27FC236}">
                    <a16:creationId xmlns:a16="http://schemas.microsoft.com/office/drawing/2014/main" id="{F58492F0-DDA3-52CE-2043-D868FE83DD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9261DB89-BAA4-3D39-75D9-1B61A1BD19F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B4DD122C-7E68-36E6-0347-B4F7F6F1AC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291B4B42-893B-D9DE-6F8A-7DA63EB7170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DBA049D4-6033-276B-D8C6-161B8C5287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11A87757-7C9B-B3A8-8163-3C05309346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434713D7-91A6-963B-CA05-6DA3A178F9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56955DF0-44FA-FC11-0DC1-C4ABC698FA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D7A82B3B-B472-4069-24F0-F9C5F37501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24E11003-EBFE-D455-EB7E-CF088D7EAA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4D656C7F-C7E0-955A-FC2A-0EEC5A3FF1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1FB264D9-EB36-1290-EB15-CAEEDE3185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27640927-0739-E3C8-6921-E2457F862AE4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7791AD4E-32C6-D597-25BD-444D59FFF3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1CAD8D87-AAB3-57EE-B947-15D8A0AC79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779B709C-75A0-3598-E5AC-EBEDE6ACE8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3D96730F-876F-8763-D1BB-02AFC030EF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6EE5EDAC-8245-556D-8DA3-6DC6762452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B2560E77-ACC5-6E84-6E51-E153B3F759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2018F70E-71DC-5274-61CE-8084FA9961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82939B4B-7456-9338-A359-8EA65C76A3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5C059EDC-87A5-4FB9-7AD7-B3E5FB2E4D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DAB4DDD4-64AF-C8FE-8F6A-5D716AA9856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523" name="正方形/長方形 1522">
                <a:extLst>
                  <a:ext uri="{FF2B5EF4-FFF2-40B4-BE49-F238E27FC236}">
                    <a16:creationId xmlns:a16="http://schemas.microsoft.com/office/drawing/2014/main" id="{6CFEBC66-D994-6CF7-EA06-4B5F8AC54E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589D6F50-842F-9302-18D2-3DC1C903A35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F756DB89-0A63-12A6-A030-FA50D46EEA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8B5CEC82-1FB3-A357-0AF5-1090DFEA9D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11113E33-C680-721A-BD29-C83A0DABF6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4C229826-E9A5-9C7D-78E5-6D91CFC6914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200492BA-7A24-5589-2312-4E632A2BC1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EC936C6E-0EE0-3F3A-D7A9-E9471755195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50446480-21AB-35F7-7E11-753B760F1E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3BAF915A-F3C7-55F4-28C1-96E96262A1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23A4DE8A-57BE-8EB2-7FC4-E5C2466837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82C8482B-9E8F-B6E8-279C-98FA187095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95261C2A-5B32-729A-4C3C-AE0DC4EB6C7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E87BED74-5FA0-AAF1-A009-E0367A36FB5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2EFC44FF-984F-0659-C09D-C49A3FD9DE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1E0C1A58-E503-2C05-EDBD-333AEF397E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36A2D013-763C-62EE-C4C9-9464010EF0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448C3853-A329-908B-25C4-77370A722D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7439EEB6-28A6-55B3-1707-D1EC0C4DF4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37D52A30-3DC3-7F09-2B44-093BB26525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F7E23021-E02A-27FC-9AAF-31F4880D61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6EF0AD31-F62E-B402-67C2-05AA1DEA5C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88E92B02-6ED7-534A-184B-7539EA93F0A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499" name="正方形/長方形 1498">
                <a:extLst>
                  <a:ext uri="{FF2B5EF4-FFF2-40B4-BE49-F238E27FC236}">
                    <a16:creationId xmlns:a16="http://schemas.microsoft.com/office/drawing/2014/main" id="{1F2DC9E5-9A71-4FDD-B409-540D8BE1C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32BBB572-EE13-7798-3C93-DF1A5B5A698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2C046119-AB6E-5F76-4786-42B4F84C94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BBC54A8A-ECDE-7D3F-4449-9F0331195DE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696A4A83-5080-04B4-988E-D48CDEC618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C54A13FA-14FE-19E3-6C91-64E7E564B5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E31B3205-45F9-1475-B0D8-DD2BB076BA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3A1A8EE6-79EF-A6F2-5ED1-C9242F3B0D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1F0FF899-139B-D8AC-024D-4D96EB32C2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3DEE8670-69FC-83E2-AE5C-ED1216220C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BBA33B27-0157-B2BF-5F38-0D4A2F1648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78285CC0-FFC1-2BB8-E2EC-9281EE0B37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322623B4-275B-06EB-39F6-2AFD76177BE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3D42CDB8-B964-B0D9-0B37-79AAD2E7B4A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139E6FFD-15D4-FED7-B9C3-B8D43D09F3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8AE1EB0D-9A4C-BEC3-8FFD-C785D208EF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92613BEC-ACDD-7BB6-9C23-1DDE5E2233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37432313-A4A3-5AA4-A2BF-B8EA42B739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A9E1529F-4E54-0647-D7D4-1597E10A77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002D401B-A108-5870-BB7E-768B5601AB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52C86E00-88B7-79EA-1F0C-9F473C9C82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B288C22E-EA75-2B6F-B13A-89BAD58093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D49DB595-0C26-3E2E-E82A-36BE598C182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475" name="正方形/長方形 1474">
                <a:extLst>
                  <a:ext uri="{FF2B5EF4-FFF2-40B4-BE49-F238E27FC236}">
                    <a16:creationId xmlns:a16="http://schemas.microsoft.com/office/drawing/2014/main" id="{FF08F257-8174-D2B2-1B5B-BF8EAE6C45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0AB5DA41-A143-F74C-8B0C-AFF91344A873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43847369-AC03-74CE-DB61-E54BCD5164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1F6A8BAD-CE7F-14F0-B699-3497AA2CE1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0D07CF0B-E893-E7AB-5558-D50B7E3242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0EE2A32C-5A16-64EC-86BE-BB58EDCA69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F767DCB1-76DB-B06C-F875-D2220AA80D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E7D3B849-B6C9-2A4D-4618-A8B1D90BC6D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813DE189-0958-7487-31C0-B029B0A73A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E634D66B-F1FE-EF98-32A5-29530D9E03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6E14BB45-D279-5F7E-2FCB-DFB37C8226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40227387-EFEE-A0D5-7AEE-E79E945C36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0224C9E0-C6DA-1C65-9BE5-B4D892904A5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B115AFF9-44D4-2096-A8E3-24D6BB06BD9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24B876F3-FB27-2DDA-72F4-D3913D45A3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2B6DF09F-D02C-CC64-4503-6C98D3DE29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3BEC8A8E-9E15-1E51-9298-8D489EB56F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4EB69277-85C6-34DA-BDDE-FC0331E9B0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3D39223A-63F0-780D-8827-10DF3E5D3A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D4C37F0D-9222-1002-C5CD-0AF548D799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EFB519AF-21E1-A342-9DDD-7D1839D948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9A47FB7C-AF6B-D129-CADC-642C2086B1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B9004E79-E7A5-7F8D-6B52-015EA5A3FF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64F5B1-46DF-552C-2BFF-C453B0D6073B}"/>
              </a:ext>
            </a:extLst>
          </p:cNvPr>
          <p:cNvCxnSpPr>
            <a:cxnSpLocks/>
          </p:cNvCxnSpPr>
          <p:nvPr/>
        </p:nvCxnSpPr>
        <p:spPr>
          <a:xfrm flipV="1">
            <a:off x="575471" y="3041317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E79B4C1-4756-ACAA-559A-E6B9E9D2D667}"/>
              </a:ext>
            </a:extLst>
          </p:cNvPr>
          <p:cNvCxnSpPr>
            <a:cxnSpLocks/>
          </p:cNvCxnSpPr>
          <p:nvPr/>
        </p:nvCxnSpPr>
        <p:spPr>
          <a:xfrm flipV="1">
            <a:off x="671963" y="3099750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76DDCC53-4C06-B26E-82F4-96CAB6BCC975}"/>
              </a:ext>
            </a:extLst>
          </p:cNvPr>
          <p:cNvSpPr txBox="1"/>
          <p:nvPr/>
        </p:nvSpPr>
        <p:spPr>
          <a:xfrm rot="21064905">
            <a:off x="8729017" y="2982884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0448763-3BDC-8999-3410-671B49FCAEA9}"/>
              </a:ext>
            </a:extLst>
          </p:cNvPr>
          <p:cNvSpPr/>
          <p:nvPr/>
        </p:nvSpPr>
        <p:spPr>
          <a:xfrm>
            <a:off x="426729" y="4754223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211AFA92-3AC0-4220-31B8-0EDEF245F1F7}"/>
              </a:ext>
            </a:extLst>
          </p:cNvPr>
          <p:cNvCxnSpPr>
            <a:cxnSpLocks/>
          </p:cNvCxnSpPr>
          <p:nvPr/>
        </p:nvCxnSpPr>
        <p:spPr>
          <a:xfrm flipV="1">
            <a:off x="12165496" y="2884019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7D1D0F46-2D8B-FC02-DD48-DFA0EED13439}"/>
              </a:ext>
            </a:extLst>
          </p:cNvPr>
          <p:cNvCxnSpPr/>
          <p:nvPr/>
        </p:nvCxnSpPr>
        <p:spPr>
          <a:xfrm flipH="1">
            <a:off x="12185592" y="2997152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926F8931-D7E0-7394-AF04-6A6F97BE1986}"/>
              </a:ext>
            </a:extLst>
          </p:cNvPr>
          <p:cNvSpPr txBox="1"/>
          <p:nvPr/>
        </p:nvSpPr>
        <p:spPr>
          <a:xfrm rot="21053135">
            <a:off x="189091" y="5688420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516B59D4-3F9D-09E5-8442-55BD7B4D9FBD}"/>
              </a:ext>
            </a:extLst>
          </p:cNvPr>
          <p:cNvSpPr txBox="1"/>
          <p:nvPr/>
        </p:nvSpPr>
        <p:spPr>
          <a:xfrm>
            <a:off x="-310481" y="237977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1" name="テキスト ボックス 1692">
            <a:extLst>
              <a:ext uri="{FF2B5EF4-FFF2-40B4-BE49-F238E27FC236}">
                <a16:creationId xmlns:a16="http://schemas.microsoft.com/office/drawing/2014/main" id="{83F06C0E-CC64-5E2E-6712-7CA95AC3F0BE}"/>
              </a:ext>
            </a:extLst>
          </p:cNvPr>
          <p:cNvSpPr txBox="1"/>
          <p:nvPr/>
        </p:nvSpPr>
        <p:spPr>
          <a:xfrm>
            <a:off x="11417901" y="546334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F8692365-F4C5-6310-3505-B9F1B652A89D}"/>
              </a:ext>
            </a:extLst>
          </p:cNvPr>
          <p:cNvSpPr/>
          <p:nvPr/>
        </p:nvSpPr>
        <p:spPr>
          <a:xfrm rot="20751226">
            <a:off x="12301765" y="3895068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79" name="正方形/長方形 1549">
            <a:extLst>
              <a:ext uri="{FF2B5EF4-FFF2-40B4-BE49-F238E27FC236}">
                <a16:creationId xmlns:a16="http://schemas.microsoft.com/office/drawing/2014/main" id="{6B85B299-6969-B275-BE91-E403F000CA29}"/>
              </a:ext>
            </a:extLst>
          </p:cNvPr>
          <p:cNvSpPr/>
          <p:nvPr/>
        </p:nvSpPr>
        <p:spPr>
          <a:xfrm flipV="1">
            <a:off x="-275108" y="4251046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80" name="正方形/長方形 1549">
            <a:extLst>
              <a:ext uri="{FF2B5EF4-FFF2-40B4-BE49-F238E27FC236}">
                <a16:creationId xmlns:a16="http://schemas.microsoft.com/office/drawing/2014/main" id="{02B5892A-62F5-3902-CB0E-E6CBAA21A6D4}"/>
              </a:ext>
            </a:extLst>
          </p:cNvPr>
          <p:cNvSpPr/>
          <p:nvPr/>
        </p:nvSpPr>
        <p:spPr>
          <a:xfrm>
            <a:off x="-263429" y="3140875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77" name="Arrow: Down 1176">
            <a:extLst>
              <a:ext uri="{FF2B5EF4-FFF2-40B4-BE49-F238E27FC236}">
                <a16:creationId xmlns:a16="http://schemas.microsoft.com/office/drawing/2014/main" id="{AB172FE8-B1D4-B13D-969B-A7E870CD4592}"/>
              </a:ext>
            </a:extLst>
          </p:cNvPr>
          <p:cNvSpPr/>
          <p:nvPr/>
        </p:nvSpPr>
        <p:spPr>
          <a:xfrm>
            <a:off x="6287839" y="29282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Arrow: Down 1177">
            <a:extLst>
              <a:ext uri="{FF2B5EF4-FFF2-40B4-BE49-F238E27FC236}">
                <a16:creationId xmlns:a16="http://schemas.microsoft.com/office/drawing/2014/main" id="{75F70F71-2B47-525C-35EC-E60FF2E49FBF}"/>
              </a:ext>
            </a:extLst>
          </p:cNvPr>
          <p:cNvSpPr/>
          <p:nvPr/>
        </p:nvSpPr>
        <p:spPr>
          <a:xfrm rot="10800000">
            <a:off x="6339877" y="41098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Arrow: Down 1182">
            <a:extLst>
              <a:ext uri="{FF2B5EF4-FFF2-40B4-BE49-F238E27FC236}">
                <a16:creationId xmlns:a16="http://schemas.microsoft.com/office/drawing/2014/main" id="{468FC483-C089-6CEF-7A72-6F1B5FD3D8A8}"/>
              </a:ext>
            </a:extLst>
          </p:cNvPr>
          <p:cNvSpPr/>
          <p:nvPr/>
        </p:nvSpPr>
        <p:spPr>
          <a:xfrm>
            <a:off x="6284085" y="3565203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Arrow: Down 1183">
            <a:extLst>
              <a:ext uri="{FF2B5EF4-FFF2-40B4-BE49-F238E27FC236}">
                <a16:creationId xmlns:a16="http://schemas.microsoft.com/office/drawing/2014/main" id="{0A15BE7E-147A-8B86-66E5-9E5FC6B66A68}"/>
              </a:ext>
            </a:extLst>
          </p:cNvPr>
          <p:cNvSpPr/>
          <p:nvPr/>
        </p:nvSpPr>
        <p:spPr>
          <a:xfrm rot="10800000">
            <a:off x="6377773" y="47097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368A4F31-F675-A1E8-AD30-A6833BB77B9D}"/>
              </a:ext>
            </a:extLst>
          </p:cNvPr>
          <p:cNvSpPr/>
          <p:nvPr/>
        </p:nvSpPr>
        <p:spPr>
          <a:xfrm rot="20751226">
            <a:off x="12331700" y="1467324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86" name="テキスト ボックス 1692">
            <a:extLst>
              <a:ext uri="{FF2B5EF4-FFF2-40B4-BE49-F238E27FC236}">
                <a16:creationId xmlns:a16="http://schemas.microsoft.com/office/drawing/2014/main" id="{9F165539-0B4C-A698-1E9D-B74FBECF9B60}"/>
              </a:ext>
            </a:extLst>
          </p:cNvPr>
          <p:cNvSpPr txBox="1"/>
          <p:nvPr/>
        </p:nvSpPr>
        <p:spPr>
          <a:xfrm rot="21072875">
            <a:off x="2284439" y="33469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7" name="テキスト ボックス 1692">
            <a:extLst>
              <a:ext uri="{FF2B5EF4-FFF2-40B4-BE49-F238E27FC236}">
                <a16:creationId xmlns:a16="http://schemas.microsoft.com/office/drawing/2014/main" id="{654366B4-D385-63BB-2238-A0EF0B8FC1AF}"/>
              </a:ext>
            </a:extLst>
          </p:cNvPr>
          <p:cNvSpPr txBox="1"/>
          <p:nvPr/>
        </p:nvSpPr>
        <p:spPr>
          <a:xfrm rot="21072875">
            <a:off x="2505671" y="4508385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8" name="テキスト ボックス 1692">
            <a:extLst>
              <a:ext uri="{FF2B5EF4-FFF2-40B4-BE49-F238E27FC236}">
                <a16:creationId xmlns:a16="http://schemas.microsoft.com/office/drawing/2014/main" id="{D30E88F2-C762-4D09-2EE4-8AEC1252DBC6}"/>
              </a:ext>
            </a:extLst>
          </p:cNvPr>
          <p:cNvSpPr txBox="1"/>
          <p:nvPr/>
        </p:nvSpPr>
        <p:spPr>
          <a:xfrm>
            <a:off x="5686700" y="374424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Stavelet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1189" name="直線矢印コネクタ 1551">
            <a:extLst>
              <a:ext uri="{FF2B5EF4-FFF2-40B4-BE49-F238E27FC236}">
                <a16:creationId xmlns:a16="http://schemas.microsoft.com/office/drawing/2014/main" id="{C6C3A1B2-B3CA-DA3C-C5A1-E31CDB3CC7B1}"/>
              </a:ext>
            </a:extLst>
          </p:cNvPr>
          <p:cNvCxnSpPr>
            <a:cxnSpLocks/>
          </p:cNvCxnSpPr>
          <p:nvPr/>
        </p:nvCxnSpPr>
        <p:spPr>
          <a:xfrm>
            <a:off x="4138980" y="1209494"/>
            <a:ext cx="1219369" cy="901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1368">
            <a:extLst>
              <a:ext uri="{FF2B5EF4-FFF2-40B4-BE49-F238E27FC236}">
                <a16:creationId xmlns:a16="http://schemas.microsoft.com/office/drawing/2014/main" id="{7B51A8E1-70FD-3FA8-AFBE-E67A2142FB0C}"/>
              </a:ext>
            </a:extLst>
          </p:cNvPr>
          <p:cNvSpPr/>
          <p:nvPr/>
        </p:nvSpPr>
        <p:spPr>
          <a:xfrm>
            <a:off x="-257975" y="2534511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BAE27CD6-7584-A106-60EB-E5845B8EE06A}"/>
              </a:ext>
            </a:extLst>
          </p:cNvPr>
          <p:cNvSpPr/>
          <p:nvPr/>
        </p:nvSpPr>
        <p:spPr>
          <a:xfrm>
            <a:off x="6219440" y="24147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グループ化 1550">
            <a:extLst>
              <a:ext uri="{FF2B5EF4-FFF2-40B4-BE49-F238E27FC236}">
                <a16:creationId xmlns:a16="http://schemas.microsoft.com/office/drawing/2014/main" id="{0F30FE06-E4B2-F57B-8032-3B51C4606CF3}"/>
              </a:ext>
            </a:extLst>
          </p:cNvPr>
          <p:cNvGrpSpPr/>
          <p:nvPr/>
        </p:nvGrpSpPr>
        <p:grpSpPr>
          <a:xfrm flipH="1" flipV="1">
            <a:off x="496442" y="4787293"/>
            <a:ext cx="12007333" cy="2082272"/>
            <a:chOff x="1203716" y="4062603"/>
            <a:chExt cx="10892837" cy="1888997"/>
          </a:xfrm>
        </p:grpSpPr>
        <p:grpSp>
          <p:nvGrpSpPr>
            <p:cNvPr id="19" name="グループ化 1270">
              <a:extLst>
                <a:ext uri="{FF2B5EF4-FFF2-40B4-BE49-F238E27FC236}">
                  <a16:creationId xmlns:a16="http://schemas.microsoft.com/office/drawing/2014/main" id="{4504C3F3-9BF9-1F09-D846-B8DF6469CC8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50" name="正方形/長方形 1294">
                <a:extLst>
                  <a:ext uri="{FF2B5EF4-FFF2-40B4-BE49-F238E27FC236}">
                    <a16:creationId xmlns:a16="http://schemas.microsoft.com/office/drawing/2014/main" id="{0A24507B-FDA3-00FB-3A94-01CA9BD772E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51" name="グループ化 1272">
                <a:extLst>
                  <a:ext uri="{FF2B5EF4-FFF2-40B4-BE49-F238E27FC236}">
                    <a16:creationId xmlns:a16="http://schemas.microsoft.com/office/drawing/2014/main" id="{DBF6F205-E1CF-EBA6-9C8A-61A3727279D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62" name="正方形/長方形 1283">
                  <a:extLst>
                    <a:ext uri="{FF2B5EF4-FFF2-40B4-BE49-F238E27FC236}">
                      <a16:creationId xmlns:a16="http://schemas.microsoft.com/office/drawing/2014/main" id="{45CBBA6A-6103-082D-E237-B0FCA33F4A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3" name="正方形/長方形 1284">
                  <a:extLst>
                    <a:ext uri="{FF2B5EF4-FFF2-40B4-BE49-F238E27FC236}">
                      <a16:creationId xmlns:a16="http://schemas.microsoft.com/office/drawing/2014/main" id="{4C3BC0B6-3D5F-7530-C97D-4ED9DA8456D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4" name="正方形/長方形 1285">
                  <a:extLst>
                    <a:ext uri="{FF2B5EF4-FFF2-40B4-BE49-F238E27FC236}">
                      <a16:creationId xmlns:a16="http://schemas.microsoft.com/office/drawing/2014/main" id="{BDD2FC1A-E821-0525-4B02-5F0EFC01AF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5" name="正方形/長方形 1286">
                  <a:extLst>
                    <a:ext uri="{FF2B5EF4-FFF2-40B4-BE49-F238E27FC236}">
                      <a16:creationId xmlns:a16="http://schemas.microsoft.com/office/drawing/2014/main" id="{EBBEEE79-847C-D51C-B007-EC1921BC8F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6" name="正方形/長方形 1287">
                  <a:extLst>
                    <a:ext uri="{FF2B5EF4-FFF2-40B4-BE49-F238E27FC236}">
                      <a16:creationId xmlns:a16="http://schemas.microsoft.com/office/drawing/2014/main" id="{B4C22E67-E39B-12E0-A1BC-701EFF0440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7" name="正方形/長方形 1288">
                  <a:extLst>
                    <a:ext uri="{FF2B5EF4-FFF2-40B4-BE49-F238E27FC236}">
                      <a16:creationId xmlns:a16="http://schemas.microsoft.com/office/drawing/2014/main" id="{24B40896-8D90-3916-4E54-73FE5CF410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8" name="正方形/長方形 1289">
                  <a:extLst>
                    <a:ext uri="{FF2B5EF4-FFF2-40B4-BE49-F238E27FC236}">
                      <a16:creationId xmlns:a16="http://schemas.microsoft.com/office/drawing/2014/main" id="{6A9CBB54-BA78-E2A0-E3E2-35B9154C4A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9" name="正方形/長方形 1290">
                  <a:extLst>
                    <a:ext uri="{FF2B5EF4-FFF2-40B4-BE49-F238E27FC236}">
                      <a16:creationId xmlns:a16="http://schemas.microsoft.com/office/drawing/2014/main" id="{B72F35DB-6B69-77ED-279C-17D6A711E5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0" name="正方形/長方形 1291">
                  <a:extLst>
                    <a:ext uri="{FF2B5EF4-FFF2-40B4-BE49-F238E27FC236}">
                      <a16:creationId xmlns:a16="http://schemas.microsoft.com/office/drawing/2014/main" id="{4E36AA02-51EB-47DF-E177-BB54A68758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6" name="正方形/長方形 1292">
                  <a:extLst>
                    <a:ext uri="{FF2B5EF4-FFF2-40B4-BE49-F238E27FC236}">
                      <a16:creationId xmlns:a16="http://schemas.microsoft.com/office/drawing/2014/main" id="{6B93F1FE-0F20-B74C-6523-9ABAD5E740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52" name="グループ化 1273">
                <a:extLst>
                  <a:ext uri="{FF2B5EF4-FFF2-40B4-BE49-F238E27FC236}">
                    <a16:creationId xmlns:a16="http://schemas.microsoft.com/office/drawing/2014/main" id="{28BCAECB-AFB7-98E5-2E3E-642F82492BC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53" name="正方形/長方形 1274">
                  <a:extLst>
                    <a:ext uri="{FF2B5EF4-FFF2-40B4-BE49-F238E27FC236}">
                      <a16:creationId xmlns:a16="http://schemas.microsoft.com/office/drawing/2014/main" id="{31489231-E008-B757-70BA-7D0CCAECC74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4" name="正方形/長方形 1275">
                  <a:extLst>
                    <a:ext uri="{FF2B5EF4-FFF2-40B4-BE49-F238E27FC236}">
                      <a16:creationId xmlns:a16="http://schemas.microsoft.com/office/drawing/2014/main" id="{06847F0D-4519-0E10-EB83-9CE1419CDD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5" name="正方形/長方形 1276">
                  <a:extLst>
                    <a:ext uri="{FF2B5EF4-FFF2-40B4-BE49-F238E27FC236}">
                      <a16:creationId xmlns:a16="http://schemas.microsoft.com/office/drawing/2014/main" id="{4A135477-B9FA-F1E1-C5A4-9E14E0BF1B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6" name="正方形/長方形 1277">
                  <a:extLst>
                    <a:ext uri="{FF2B5EF4-FFF2-40B4-BE49-F238E27FC236}">
                      <a16:creationId xmlns:a16="http://schemas.microsoft.com/office/drawing/2014/main" id="{5202B169-21C1-4309-3059-50A069E921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7" name="正方形/長方形 1278">
                  <a:extLst>
                    <a:ext uri="{FF2B5EF4-FFF2-40B4-BE49-F238E27FC236}">
                      <a16:creationId xmlns:a16="http://schemas.microsoft.com/office/drawing/2014/main" id="{51A2EC72-433B-725C-3D76-6721D9B3103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8" name="正方形/長方形 1279">
                  <a:extLst>
                    <a:ext uri="{FF2B5EF4-FFF2-40B4-BE49-F238E27FC236}">
                      <a16:creationId xmlns:a16="http://schemas.microsoft.com/office/drawing/2014/main" id="{C49BD0F0-5425-130C-EC02-7B768549BF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9" name="正方形/長方形 1280">
                  <a:extLst>
                    <a:ext uri="{FF2B5EF4-FFF2-40B4-BE49-F238E27FC236}">
                      <a16:creationId xmlns:a16="http://schemas.microsoft.com/office/drawing/2014/main" id="{E710EC11-9029-01C9-A5D4-F968B80815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0" name="正方形/長方形 1281">
                  <a:extLst>
                    <a:ext uri="{FF2B5EF4-FFF2-40B4-BE49-F238E27FC236}">
                      <a16:creationId xmlns:a16="http://schemas.microsoft.com/office/drawing/2014/main" id="{9B88B96C-C5B7-F2D7-D96C-7E71651CED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1" name="正方形/長方形 1282">
                  <a:extLst>
                    <a:ext uri="{FF2B5EF4-FFF2-40B4-BE49-F238E27FC236}">
                      <a16:creationId xmlns:a16="http://schemas.microsoft.com/office/drawing/2014/main" id="{7EB3D328-DC50-4A68-9D43-797D79DEE3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0" name="グループ化 1320">
              <a:extLst>
                <a:ext uri="{FF2B5EF4-FFF2-40B4-BE49-F238E27FC236}">
                  <a16:creationId xmlns:a16="http://schemas.microsoft.com/office/drawing/2014/main" id="{A2F8188C-FF3E-C89F-F7C2-81EC87C7B16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228" name="正方形/長方形 1344">
                <a:extLst>
                  <a:ext uri="{FF2B5EF4-FFF2-40B4-BE49-F238E27FC236}">
                    <a16:creationId xmlns:a16="http://schemas.microsoft.com/office/drawing/2014/main" id="{51F172B8-C01B-6EE5-A364-1A9BD400C1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29" name="グループ化 1322">
                <a:extLst>
                  <a:ext uri="{FF2B5EF4-FFF2-40B4-BE49-F238E27FC236}">
                    <a16:creationId xmlns:a16="http://schemas.microsoft.com/office/drawing/2014/main" id="{6F955CB7-50AC-8A53-E087-25CE4ED8F6B1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40" name="正方形/長方形 1333">
                  <a:extLst>
                    <a:ext uri="{FF2B5EF4-FFF2-40B4-BE49-F238E27FC236}">
                      <a16:creationId xmlns:a16="http://schemas.microsoft.com/office/drawing/2014/main" id="{2630A41D-68D6-683B-5BDE-3FDEF06610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1" name="正方形/長方形 1334">
                  <a:extLst>
                    <a:ext uri="{FF2B5EF4-FFF2-40B4-BE49-F238E27FC236}">
                      <a16:creationId xmlns:a16="http://schemas.microsoft.com/office/drawing/2014/main" id="{4759454B-4609-B54C-F966-4C12B84103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2" name="正方形/長方形 1335">
                  <a:extLst>
                    <a:ext uri="{FF2B5EF4-FFF2-40B4-BE49-F238E27FC236}">
                      <a16:creationId xmlns:a16="http://schemas.microsoft.com/office/drawing/2014/main" id="{4187ABD8-8EFE-FAFA-098C-493E6DF50B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3" name="正方形/長方形 1336">
                  <a:extLst>
                    <a:ext uri="{FF2B5EF4-FFF2-40B4-BE49-F238E27FC236}">
                      <a16:creationId xmlns:a16="http://schemas.microsoft.com/office/drawing/2014/main" id="{2CEC1636-8A8D-3997-F64A-B37BD2D0CB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4" name="正方形/長方形 1337">
                  <a:extLst>
                    <a:ext uri="{FF2B5EF4-FFF2-40B4-BE49-F238E27FC236}">
                      <a16:creationId xmlns:a16="http://schemas.microsoft.com/office/drawing/2014/main" id="{5FAA6FC4-B609-4555-736A-41E049A7B8F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5" name="正方形/長方形 1338">
                  <a:extLst>
                    <a:ext uri="{FF2B5EF4-FFF2-40B4-BE49-F238E27FC236}">
                      <a16:creationId xmlns:a16="http://schemas.microsoft.com/office/drawing/2014/main" id="{4A883DD0-0131-BB05-A5FD-13903BE49F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6" name="正方形/長方形 1339">
                  <a:extLst>
                    <a:ext uri="{FF2B5EF4-FFF2-40B4-BE49-F238E27FC236}">
                      <a16:creationId xmlns:a16="http://schemas.microsoft.com/office/drawing/2014/main" id="{9FA6DA96-BE8D-99DD-D2FB-23779FAD0B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7" name="正方形/長方形 1340">
                  <a:extLst>
                    <a:ext uri="{FF2B5EF4-FFF2-40B4-BE49-F238E27FC236}">
                      <a16:creationId xmlns:a16="http://schemas.microsoft.com/office/drawing/2014/main" id="{D53B3340-4F57-7237-086E-A7073B086F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8" name="正方形/長方形 1341">
                  <a:extLst>
                    <a:ext uri="{FF2B5EF4-FFF2-40B4-BE49-F238E27FC236}">
                      <a16:creationId xmlns:a16="http://schemas.microsoft.com/office/drawing/2014/main" id="{DF11A953-A250-CF49-A864-73509373C9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9" name="正方形/長方形 1342">
                  <a:extLst>
                    <a:ext uri="{FF2B5EF4-FFF2-40B4-BE49-F238E27FC236}">
                      <a16:creationId xmlns:a16="http://schemas.microsoft.com/office/drawing/2014/main" id="{7164FACA-49A2-4A81-729F-8ACB4EBA4F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30" name="グループ化 1323">
                <a:extLst>
                  <a:ext uri="{FF2B5EF4-FFF2-40B4-BE49-F238E27FC236}">
                    <a16:creationId xmlns:a16="http://schemas.microsoft.com/office/drawing/2014/main" id="{79CEFC9D-FB3E-C8CB-69DD-31BF99E3CF84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31" name="正方形/長方形 1324">
                  <a:extLst>
                    <a:ext uri="{FF2B5EF4-FFF2-40B4-BE49-F238E27FC236}">
                      <a16:creationId xmlns:a16="http://schemas.microsoft.com/office/drawing/2014/main" id="{21AD2B59-0931-6E9D-03E3-E2E4AB90D2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2" name="正方形/長方形 1325">
                  <a:extLst>
                    <a:ext uri="{FF2B5EF4-FFF2-40B4-BE49-F238E27FC236}">
                      <a16:creationId xmlns:a16="http://schemas.microsoft.com/office/drawing/2014/main" id="{341D42EB-E89F-A989-3223-75D6850BD9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3" name="正方形/長方形 1326">
                  <a:extLst>
                    <a:ext uri="{FF2B5EF4-FFF2-40B4-BE49-F238E27FC236}">
                      <a16:creationId xmlns:a16="http://schemas.microsoft.com/office/drawing/2014/main" id="{AA1EF4F4-7586-AE47-124B-BF92EB186E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4" name="正方形/長方形 1327">
                  <a:extLst>
                    <a:ext uri="{FF2B5EF4-FFF2-40B4-BE49-F238E27FC236}">
                      <a16:creationId xmlns:a16="http://schemas.microsoft.com/office/drawing/2014/main" id="{6C3DA946-28D3-804D-9838-357B1E32B9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5" name="正方形/長方形 1328">
                  <a:extLst>
                    <a:ext uri="{FF2B5EF4-FFF2-40B4-BE49-F238E27FC236}">
                      <a16:creationId xmlns:a16="http://schemas.microsoft.com/office/drawing/2014/main" id="{2DB7ADCC-0CEC-BC6B-84F9-DBADB2B4EE7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6" name="正方形/長方形 1329">
                  <a:extLst>
                    <a:ext uri="{FF2B5EF4-FFF2-40B4-BE49-F238E27FC236}">
                      <a16:creationId xmlns:a16="http://schemas.microsoft.com/office/drawing/2014/main" id="{64E0194C-C45C-88E0-D6CD-5330DD21A4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7" name="正方形/長方形 1330">
                  <a:extLst>
                    <a:ext uri="{FF2B5EF4-FFF2-40B4-BE49-F238E27FC236}">
                      <a16:creationId xmlns:a16="http://schemas.microsoft.com/office/drawing/2014/main" id="{8309EEA9-08BD-BE27-B815-5758D63A4E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8" name="正方形/長方形 1331">
                  <a:extLst>
                    <a:ext uri="{FF2B5EF4-FFF2-40B4-BE49-F238E27FC236}">
                      <a16:creationId xmlns:a16="http://schemas.microsoft.com/office/drawing/2014/main" id="{4B0CA7F1-836A-D47F-851D-746B1446EF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9" name="正方形/長方形 1332">
                  <a:extLst>
                    <a:ext uri="{FF2B5EF4-FFF2-40B4-BE49-F238E27FC236}">
                      <a16:creationId xmlns:a16="http://schemas.microsoft.com/office/drawing/2014/main" id="{C7FBC5DF-094E-176E-CFAB-4BF262F168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1" name="グループ化 1345">
              <a:extLst>
                <a:ext uri="{FF2B5EF4-FFF2-40B4-BE49-F238E27FC236}">
                  <a16:creationId xmlns:a16="http://schemas.microsoft.com/office/drawing/2014/main" id="{411556AA-4FB9-DFC2-4C92-A8977B67144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718" name="正方形/長方形 1369">
                <a:extLst>
                  <a:ext uri="{FF2B5EF4-FFF2-40B4-BE49-F238E27FC236}">
                    <a16:creationId xmlns:a16="http://schemas.microsoft.com/office/drawing/2014/main" id="{3990AC12-00B6-1821-EFE7-6ED90A699E2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719" name="グループ化 1347">
                <a:extLst>
                  <a:ext uri="{FF2B5EF4-FFF2-40B4-BE49-F238E27FC236}">
                    <a16:creationId xmlns:a16="http://schemas.microsoft.com/office/drawing/2014/main" id="{CF4F7524-AE7D-E1D6-4303-93175F55400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8" name="正方形/長方形 1358">
                  <a:extLst>
                    <a:ext uri="{FF2B5EF4-FFF2-40B4-BE49-F238E27FC236}">
                      <a16:creationId xmlns:a16="http://schemas.microsoft.com/office/drawing/2014/main" id="{872D3161-A549-9B2F-5FDA-0500D4719A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9" name="正方形/長方形 1359">
                  <a:extLst>
                    <a:ext uri="{FF2B5EF4-FFF2-40B4-BE49-F238E27FC236}">
                      <a16:creationId xmlns:a16="http://schemas.microsoft.com/office/drawing/2014/main" id="{585AA37E-A803-225B-D47D-2FCFB26355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0" name="正方形/長方形 1360">
                  <a:extLst>
                    <a:ext uri="{FF2B5EF4-FFF2-40B4-BE49-F238E27FC236}">
                      <a16:creationId xmlns:a16="http://schemas.microsoft.com/office/drawing/2014/main" id="{F6F51F5F-75E7-A8B4-0933-9AF0BEAB75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1" name="正方形/長方形 1361">
                  <a:extLst>
                    <a:ext uri="{FF2B5EF4-FFF2-40B4-BE49-F238E27FC236}">
                      <a16:creationId xmlns:a16="http://schemas.microsoft.com/office/drawing/2014/main" id="{0E0348E6-3E27-4453-9BE4-E714537822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2" name="正方形/長方形 1362">
                  <a:extLst>
                    <a:ext uri="{FF2B5EF4-FFF2-40B4-BE49-F238E27FC236}">
                      <a16:creationId xmlns:a16="http://schemas.microsoft.com/office/drawing/2014/main" id="{D07525DD-5DDA-1886-A197-B34B9590235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3" name="正方形/長方形 1363">
                  <a:extLst>
                    <a:ext uri="{FF2B5EF4-FFF2-40B4-BE49-F238E27FC236}">
                      <a16:creationId xmlns:a16="http://schemas.microsoft.com/office/drawing/2014/main" id="{1DAB9A6E-B6C2-CC7E-C998-C0885C8264A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4" name="正方形/長方形 1364">
                  <a:extLst>
                    <a:ext uri="{FF2B5EF4-FFF2-40B4-BE49-F238E27FC236}">
                      <a16:creationId xmlns:a16="http://schemas.microsoft.com/office/drawing/2014/main" id="{21621225-7B54-3579-C395-A1C7F5B5B63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5" name="正方形/長方形 1365">
                  <a:extLst>
                    <a:ext uri="{FF2B5EF4-FFF2-40B4-BE49-F238E27FC236}">
                      <a16:creationId xmlns:a16="http://schemas.microsoft.com/office/drawing/2014/main" id="{56EAECB3-25C6-AB75-7D7E-3F759D66C1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6" name="正方形/長方形 1366">
                  <a:extLst>
                    <a:ext uri="{FF2B5EF4-FFF2-40B4-BE49-F238E27FC236}">
                      <a16:creationId xmlns:a16="http://schemas.microsoft.com/office/drawing/2014/main" id="{26EE5B21-8E2F-0F0D-9129-067618B559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7" name="正方形/長方形 1367">
                  <a:extLst>
                    <a:ext uri="{FF2B5EF4-FFF2-40B4-BE49-F238E27FC236}">
                      <a16:creationId xmlns:a16="http://schemas.microsoft.com/office/drawing/2014/main" id="{4C077F66-179F-FEFC-93F3-4AF16D614A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720" name="グループ化 1348">
                <a:extLst>
                  <a:ext uri="{FF2B5EF4-FFF2-40B4-BE49-F238E27FC236}">
                    <a16:creationId xmlns:a16="http://schemas.microsoft.com/office/drawing/2014/main" id="{BD47B355-FC63-3F58-322C-46C1EB210504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721" name="正方形/長方形 1349">
                  <a:extLst>
                    <a:ext uri="{FF2B5EF4-FFF2-40B4-BE49-F238E27FC236}">
                      <a16:creationId xmlns:a16="http://schemas.microsoft.com/office/drawing/2014/main" id="{9978CB2D-C9B9-81CA-3A6A-858AF678DFA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2" name="正方形/長方形 1350">
                  <a:extLst>
                    <a:ext uri="{FF2B5EF4-FFF2-40B4-BE49-F238E27FC236}">
                      <a16:creationId xmlns:a16="http://schemas.microsoft.com/office/drawing/2014/main" id="{4090B660-BFEB-FFE8-8FD7-2E3527CFBA0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3" name="正方形/長方形 1351">
                  <a:extLst>
                    <a:ext uri="{FF2B5EF4-FFF2-40B4-BE49-F238E27FC236}">
                      <a16:creationId xmlns:a16="http://schemas.microsoft.com/office/drawing/2014/main" id="{71987E55-96ED-CBF1-03B9-03A73CA273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4" name="正方形/長方形 1352">
                  <a:extLst>
                    <a:ext uri="{FF2B5EF4-FFF2-40B4-BE49-F238E27FC236}">
                      <a16:creationId xmlns:a16="http://schemas.microsoft.com/office/drawing/2014/main" id="{69B628BB-677A-6334-4E6F-21DA6719A1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5" name="正方形/長方形 1353">
                  <a:extLst>
                    <a:ext uri="{FF2B5EF4-FFF2-40B4-BE49-F238E27FC236}">
                      <a16:creationId xmlns:a16="http://schemas.microsoft.com/office/drawing/2014/main" id="{596A0656-0D42-FF10-334A-2E146E74A7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6" name="正方形/長方形 1354">
                  <a:extLst>
                    <a:ext uri="{FF2B5EF4-FFF2-40B4-BE49-F238E27FC236}">
                      <a16:creationId xmlns:a16="http://schemas.microsoft.com/office/drawing/2014/main" id="{6E477E21-919B-C6F7-F97D-4C8A320579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7" name="正方形/長方形 1355">
                  <a:extLst>
                    <a:ext uri="{FF2B5EF4-FFF2-40B4-BE49-F238E27FC236}">
                      <a16:creationId xmlns:a16="http://schemas.microsoft.com/office/drawing/2014/main" id="{5237BEE9-B18B-748B-6E2E-831E1035FA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6" name="正方形/長方形 1356">
                  <a:extLst>
                    <a:ext uri="{FF2B5EF4-FFF2-40B4-BE49-F238E27FC236}">
                      <a16:creationId xmlns:a16="http://schemas.microsoft.com/office/drawing/2014/main" id="{3BA9A4ED-85CE-E806-1197-E8C8AE8D1C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7" name="正方形/長方形 1357">
                  <a:extLst>
                    <a:ext uri="{FF2B5EF4-FFF2-40B4-BE49-F238E27FC236}">
                      <a16:creationId xmlns:a16="http://schemas.microsoft.com/office/drawing/2014/main" id="{A84863B2-4576-754E-EACD-378B8E67E6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2" name="グループ化 1370">
              <a:extLst>
                <a:ext uri="{FF2B5EF4-FFF2-40B4-BE49-F238E27FC236}">
                  <a16:creationId xmlns:a16="http://schemas.microsoft.com/office/drawing/2014/main" id="{1FE72D68-82B0-27D8-F00F-F40E2D8211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696" name="正方形/長方形 1394">
                <a:extLst>
                  <a:ext uri="{FF2B5EF4-FFF2-40B4-BE49-F238E27FC236}">
                    <a16:creationId xmlns:a16="http://schemas.microsoft.com/office/drawing/2014/main" id="{C849669E-7704-340D-4E1D-01E2004F845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97" name="グループ化 1372">
                <a:extLst>
                  <a:ext uri="{FF2B5EF4-FFF2-40B4-BE49-F238E27FC236}">
                    <a16:creationId xmlns:a16="http://schemas.microsoft.com/office/drawing/2014/main" id="{E26E893F-1513-D78C-EDAE-C4CABCFF702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708" name="正方形/長方形 1383">
                  <a:extLst>
                    <a:ext uri="{FF2B5EF4-FFF2-40B4-BE49-F238E27FC236}">
                      <a16:creationId xmlns:a16="http://schemas.microsoft.com/office/drawing/2014/main" id="{6FDEB11D-27C3-18A5-0449-BC77973147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9" name="正方形/長方形 1384">
                  <a:extLst>
                    <a:ext uri="{FF2B5EF4-FFF2-40B4-BE49-F238E27FC236}">
                      <a16:creationId xmlns:a16="http://schemas.microsoft.com/office/drawing/2014/main" id="{FA8AC7B4-8502-9F34-67B5-E67B19AF76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0" name="正方形/長方形 1385">
                  <a:extLst>
                    <a:ext uri="{FF2B5EF4-FFF2-40B4-BE49-F238E27FC236}">
                      <a16:creationId xmlns:a16="http://schemas.microsoft.com/office/drawing/2014/main" id="{B6DFD441-1D13-DCD0-E688-72E2B6FAE6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1" name="正方形/長方形 1386">
                  <a:extLst>
                    <a:ext uri="{FF2B5EF4-FFF2-40B4-BE49-F238E27FC236}">
                      <a16:creationId xmlns:a16="http://schemas.microsoft.com/office/drawing/2014/main" id="{1824ECB2-BB22-81AB-A027-3188C4CC3F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2" name="正方形/長方形 1387">
                  <a:extLst>
                    <a:ext uri="{FF2B5EF4-FFF2-40B4-BE49-F238E27FC236}">
                      <a16:creationId xmlns:a16="http://schemas.microsoft.com/office/drawing/2014/main" id="{870FA2C5-5E2D-046C-92EF-66C1FF8EAE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3" name="正方形/長方形 1388">
                  <a:extLst>
                    <a:ext uri="{FF2B5EF4-FFF2-40B4-BE49-F238E27FC236}">
                      <a16:creationId xmlns:a16="http://schemas.microsoft.com/office/drawing/2014/main" id="{7359FE2B-FD5B-811E-DE06-F1AF968AAA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4" name="正方形/長方形 1389">
                  <a:extLst>
                    <a:ext uri="{FF2B5EF4-FFF2-40B4-BE49-F238E27FC236}">
                      <a16:creationId xmlns:a16="http://schemas.microsoft.com/office/drawing/2014/main" id="{2EC20879-985B-406D-9109-E9B62112AF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5" name="正方形/長方形 1390">
                  <a:extLst>
                    <a:ext uri="{FF2B5EF4-FFF2-40B4-BE49-F238E27FC236}">
                      <a16:creationId xmlns:a16="http://schemas.microsoft.com/office/drawing/2014/main" id="{98224756-DC0A-7575-D93A-901DB1D181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6" name="正方形/長方形 1391">
                  <a:extLst>
                    <a:ext uri="{FF2B5EF4-FFF2-40B4-BE49-F238E27FC236}">
                      <a16:creationId xmlns:a16="http://schemas.microsoft.com/office/drawing/2014/main" id="{4A668E00-4F2A-9ABE-0A4C-9F7A4EA98D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7" name="正方形/長方形 1392">
                  <a:extLst>
                    <a:ext uri="{FF2B5EF4-FFF2-40B4-BE49-F238E27FC236}">
                      <a16:creationId xmlns:a16="http://schemas.microsoft.com/office/drawing/2014/main" id="{834E91E4-A160-36F0-66D1-9B11CB9243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98" name="グループ化 1373">
                <a:extLst>
                  <a:ext uri="{FF2B5EF4-FFF2-40B4-BE49-F238E27FC236}">
                    <a16:creationId xmlns:a16="http://schemas.microsoft.com/office/drawing/2014/main" id="{25846D98-BB03-72E4-A8E9-587E6E4951D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99" name="正方形/長方形 1374">
                  <a:extLst>
                    <a:ext uri="{FF2B5EF4-FFF2-40B4-BE49-F238E27FC236}">
                      <a16:creationId xmlns:a16="http://schemas.microsoft.com/office/drawing/2014/main" id="{F5E7EC49-E606-5D69-9D4C-E44E77CD59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0" name="正方形/長方形 1375">
                  <a:extLst>
                    <a:ext uri="{FF2B5EF4-FFF2-40B4-BE49-F238E27FC236}">
                      <a16:creationId xmlns:a16="http://schemas.microsoft.com/office/drawing/2014/main" id="{C5C3A141-C804-062B-B546-A58C8CA2FD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1" name="正方形/長方形 1376">
                  <a:extLst>
                    <a:ext uri="{FF2B5EF4-FFF2-40B4-BE49-F238E27FC236}">
                      <a16:creationId xmlns:a16="http://schemas.microsoft.com/office/drawing/2014/main" id="{BB114606-6DB0-E9CF-C313-974A764B48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2" name="正方形/長方形 1377">
                  <a:extLst>
                    <a:ext uri="{FF2B5EF4-FFF2-40B4-BE49-F238E27FC236}">
                      <a16:creationId xmlns:a16="http://schemas.microsoft.com/office/drawing/2014/main" id="{82BC821D-E6F5-6BCD-788F-535B2230F3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3" name="正方形/長方形 1378">
                  <a:extLst>
                    <a:ext uri="{FF2B5EF4-FFF2-40B4-BE49-F238E27FC236}">
                      <a16:creationId xmlns:a16="http://schemas.microsoft.com/office/drawing/2014/main" id="{C3484A35-9103-1142-7FD1-E4F439A626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4" name="正方形/長方形 1379">
                  <a:extLst>
                    <a:ext uri="{FF2B5EF4-FFF2-40B4-BE49-F238E27FC236}">
                      <a16:creationId xmlns:a16="http://schemas.microsoft.com/office/drawing/2014/main" id="{11C631FC-B48B-4850-03AA-CD96F35B7D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5" name="正方形/長方形 1380">
                  <a:extLst>
                    <a:ext uri="{FF2B5EF4-FFF2-40B4-BE49-F238E27FC236}">
                      <a16:creationId xmlns:a16="http://schemas.microsoft.com/office/drawing/2014/main" id="{38DE8B96-B915-41FF-77A9-2A797882FC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6" name="正方形/長方形 1381">
                  <a:extLst>
                    <a:ext uri="{FF2B5EF4-FFF2-40B4-BE49-F238E27FC236}">
                      <a16:creationId xmlns:a16="http://schemas.microsoft.com/office/drawing/2014/main" id="{10497C01-8495-0883-7135-35B9A2D08B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7" name="正方形/長方形 1382">
                  <a:extLst>
                    <a:ext uri="{FF2B5EF4-FFF2-40B4-BE49-F238E27FC236}">
                      <a16:creationId xmlns:a16="http://schemas.microsoft.com/office/drawing/2014/main" id="{C8F65E9B-101E-F814-AAD7-1B4F55E116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4" name="グループ化 1447">
              <a:extLst>
                <a:ext uri="{FF2B5EF4-FFF2-40B4-BE49-F238E27FC236}">
                  <a16:creationId xmlns:a16="http://schemas.microsoft.com/office/drawing/2014/main" id="{B6772C84-DCD7-DA5C-AAD9-941C7AF436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673" name="正方形/長方形 1546">
                <a:extLst>
                  <a:ext uri="{FF2B5EF4-FFF2-40B4-BE49-F238E27FC236}">
                    <a16:creationId xmlns:a16="http://schemas.microsoft.com/office/drawing/2014/main" id="{0AE268B3-41F2-1A5E-407B-F530F152689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74" name="グループ化 1524">
                <a:extLst>
                  <a:ext uri="{FF2B5EF4-FFF2-40B4-BE49-F238E27FC236}">
                    <a16:creationId xmlns:a16="http://schemas.microsoft.com/office/drawing/2014/main" id="{87B90A73-FBB1-3C6E-7264-75D1CA24A7C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685" name="正方形/長方形 1535">
                  <a:extLst>
                    <a:ext uri="{FF2B5EF4-FFF2-40B4-BE49-F238E27FC236}">
                      <a16:creationId xmlns:a16="http://schemas.microsoft.com/office/drawing/2014/main" id="{8BE09CB6-4E64-344D-9C38-57AB441296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6" name="正方形/長方形 1536">
                  <a:extLst>
                    <a:ext uri="{FF2B5EF4-FFF2-40B4-BE49-F238E27FC236}">
                      <a16:creationId xmlns:a16="http://schemas.microsoft.com/office/drawing/2014/main" id="{79E0C824-7312-A661-2E24-EF34CC98410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7" name="正方形/長方形 1537">
                  <a:extLst>
                    <a:ext uri="{FF2B5EF4-FFF2-40B4-BE49-F238E27FC236}">
                      <a16:creationId xmlns:a16="http://schemas.microsoft.com/office/drawing/2014/main" id="{D8975CE2-C55E-611B-8DC1-156E953A08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8" name="正方形/長方形 1538">
                  <a:extLst>
                    <a:ext uri="{FF2B5EF4-FFF2-40B4-BE49-F238E27FC236}">
                      <a16:creationId xmlns:a16="http://schemas.microsoft.com/office/drawing/2014/main" id="{50EA2FA0-EF97-F63E-D014-77278A3A15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9" name="正方形/長方形 1539">
                  <a:extLst>
                    <a:ext uri="{FF2B5EF4-FFF2-40B4-BE49-F238E27FC236}">
                      <a16:creationId xmlns:a16="http://schemas.microsoft.com/office/drawing/2014/main" id="{006C0B0F-C083-4E75-06FC-5F071FB38C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0" name="正方形/長方形 1540">
                  <a:extLst>
                    <a:ext uri="{FF2B5EF4-FFF2-40B4-BE49-F238E27FC236}">
                      <a16:creationId xmlns:a16="http://schemas.microsoft.com/office/drawing/2014/main" id="{53CD2C15-1BA0-5E73-4A12-EEFCA03A22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1" name="正方形/長方形 1541">
                  <a:extLst>
                    <a:ext uri="{FF2B5EF4-FFF2-40B4-BE49-F238E27FC236}">
                      <a16:creationId xmlns:a16="http://schemas.microsoft.com/office/drawing/2014/main" id="{22A34DDF-D819-53E2-6B29-D1194038AE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2" name="正方形/長方形 1542">
                  <a:extLst>
                    <a:ext uri="{FF2B5EF4-FFF2-40B4-BE49-F238E27FC236}">
                      <a16:creationId xmlns:a16="http://schemas.microsoft.com/office/drawing/2014/main" id="{ABA66931-7289-154E-BD53-097DC1EB8C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4" name="正方形/長方形 1543">
                  <a:extLst>
                    <a:ext uri="{FF2B5EF4-FFF2-40B4-BE49-F238E27FC236}">
                      <a16:creationId xmlns:a16="http://schemas.microsoft.com/office/drawing/2014/main" id="{40F8481E-D16E-D9F9-DEC9-8B929DCE44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5" name="正方形/長方形 1544">
                  <a:extLst>
                    <a:ext uri="{FF2B5EF4-FFF2-40B4-BE49-F238E27FC236}">
                      <a16:creationId xmlns:a16="http://schemas.microsoft.com/office/drawing/2014/main" id="{97765EE9-91E7-6F30-6D9B-A197466DE7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75" name="グループ化 1525">
                <a:extLst>
                  <a:ext uri="{FF2B5EF4-FFF2-40B4-BE49-F238E27FC236}">
                    <a16:creationId xmlns:a16="http://schemas.microsoft.com/office/drawing/2014/main" id="{B182CC6F-B648-F242-25DF-136AFED26E6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76" name="正方形/長方形 1526">
                  <a:extLst>
                    <a:ext uri="{FF2B5EF4-FFF2-40B4-BE49-F238E27FC236}">
                      <a16:creationId xmlns:a16="http://schemas.microsoft.com/office/drawing/2014/main" id="{EFC9ADA1-39AE-FE46-3DAD-B9A48288BFE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7" name="正方形/長方形 1527">
                  <a:extLst>
                    <a:ext uri="{FF2B5EF4-FFF2-40B4-BE49-F238E27FC236}">
                      <a16:creationId xmlns:a16="http://schemas.microsoft.com/office/drawing/2014/main" id="{6A837E8C-C3FF-ACAA-5A57-4CC6161A5B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8" name="正方形/長方形 1528">
                  <a:extLst>
                    <a:ext uri="{FF2B5EF4-FFF2-40B4-BE49-F238E27FC236}">
                      <a16:creationId xmlns:a16="http://schemas.microsoft.com/office/drawing/2014/main" id="{3815DC0D-5E3A-80D9-E05E-80C1C462BD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9" name="正方形/長方形 1529">
                  <a:extLst>
                    <a:ext uri="{FF2B5EF4-FFF2-40B4-BE49-F238E27FC236}">
                      <a16:creationId xmlns:a16="http://schemas.microsoft.com/office/drawing/2014/main" id="{621F0AE5-0374-85DA-C532-981629DE4A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0" name="正方形/長方形 1530">
                  <a:extLst>
                    <a:ext uri="{FF2B5EF4-FFF2-40B4-BE49-F238E27FC236}">
                      <a16:creationId xmlns:a16="http://schemas.microsoft.com/office/drawing/2014/main" id="{1F3B50EE-EDD5-3B22-C6B1-843042CC68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1" name="正方形/長方形 1531">
                  <a:extLst>
                    <a:ext uri="{FF2B5EF4-FFF2-40B4-BE49-F238E27FC236}">
                      <a16:creationId xmlns:a16="http://schemas.microsoft.com/office/drawing/2014/main" id="{E46A5A05-6030-E1CB-2FE1-BCB47B9374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2" name="正方形/長方形 1532">
                  <a:extLst>
                    <a:ext uri="{FF2B5EF4-FFF2-40B4-BE49-F238E27FC236}">
                      <a16:creationId xmlns:a16="http://schemas.microsoft.com/office/drawing/2014/main" id="{396048EE-FFFB-2612-25C9-49DED1F2DC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3" name="正方形/長方形 1533">
                  <a:extLst>
                    <a:ext uri="{FF2B5EF4-FFF2-40B4-BE49-F238E27FC236}">
                      <a16:creationId xmlns:a16="http://schemas.microsoft.com/office/drawing/2014/main" id="{713B4160-361C-31B4-0ED6-8FC09BD67F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4" name="正方形/長方形 1534">
                  <a:extLst>
                    <a:ext uri="{FF2B5EF4-FFF2-40B4-BE49-F238E27FC236}">
                      <a16:creationId xmlns:a16="http://schemas.microsoft.com/office/drawing/2014/main" id="{C8C48377-570A-657E-63F3-BEDA7B5FF2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5" name="グループ化 1448">
              <a:extLst>
                <a:ext uri="{FF2B5EF4-FFF2-40B4-BE49-F238E27FC236}">
                  <a16:creationId xmlns:a16="http://schemas.microsoft.com/office/drawing/2014/main" id="{94707045-C985-73FF-07C7-582C4FF26F2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203" name="正方形/長方形 1522">
                <a:extLst>
                  <a:ext uri="{FF2B5EF4-FFF2-40B4-BE49-F238E27FC236}">
                    <a16:creationId xmlns:a16="http://schemas.microsoft.com/office/drawing/2014/main" id="{B9BCFE56-2333-0997-6945-7D25A67DE6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04" name="グループ化 1500">
                <a:extLst>
                  <a:ext uri="{FF2B5EF4-FFF2-40B4-BE49-F238E27FC236}">
                    <a16:creationId xmlns:a16="http://schemas.microsoft.com/office/drawing/2014/main" id="{81B18EB2-9AB0-C715-3633-795ABC4F859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5" name="正方形/長方形 1511">
                  <a:extLst>
                    <a:ext uri="{FF2B5EF4-FFF2-40B4-BE49-F238E27FC236}">
                      <a16:creationId xmlns:a16="http://schemas.microsoft.com/office/drawing/2014/main" id="{4AF7E963-AAEF-F69F-D9E4-EC646F51D0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4" name="正方形/長方形 1512">
                  <a:extLst>
                    <a:ext uri="{FF2B5EF4-FFF2-40B4-BE49-F238E27FC236}">
                      <a16:creationId xmlns:a16="http://schemas.microsoft.com/office/drawing/2014/main" id="{44A9C787-A81F-79B2-19B8-F003A2F7FA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5" name="正方形/長方形 1513">
                  <a:extLst>
                    <a:ext uri="{FF2B5EF4-FFF2-40B4-BE49-F238E27FC236}">
                      <a16:creationId xmlns:a16="http://schemas.microsoft.com/office/drawing/2014/main" id="{55899D57-33E5-51E8-C0BF-6472967939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6" name="正方形/長方形 1514">
                  <a:extLst>
                    <a:ext uri="{FF2B5EF4-FFF2-40B4-BE49-F238E27FC236}">
                      <a16:creationId xmlns:a16="http://schemas.microsoft.com/office/drawing/2014/main" id="{96BE69C5-41BC-4435-8910-2D9A0DACF3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7" name="正方形/長方形 1515">
                  <a:extLst>
                    <a:ext uri="{FF2B5EF4-FFF2-40B4-BE49-F238E27FC236}">
                      <a16:creationId xmlns:a16="http://schemas.microsoft.com/office/drawing/2014/main" id="{A1F55BF5-E4D4-F588-252A-0CBA3C6901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8" name="正方形/長方形 1516">
                  <a:extLst>
                    <a:ext uri="{FF2B5EF4-FFF2-40B4-BE49-F238E27FC236}">
                      <a16:creationId xmlns:a16="http://schemas.microsoft.com/office/drawing/2014/main" id="{10CADC7E-C6FB-FF4D-4539-3A2401FABD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9" name="正方形/長方形 1517">
                  <a:extLst>
                    <a:ext uri="{FF2B5EF4-FFF2-40B4-BE49-F238E27FC236}">
                      <a16:creationId xmlns:a16="http://schemas.microsoft.com/office/drawing/2014/main" id="{F2950949-AB0A-3565-867E-EFAA39CE75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0" name="正方形/長方形 1518">
                  <a:extLst>
                    <a:ext uri="{FF2B5EF4-FFF2-40B4-BE49-F238E27FC236}">
                      <a16:creationId xmlns:a16="http://schemas.microsoft.com/office/drawing/2014/main" id="{3357BE12-B642-BD05-450D-093EE2700D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1" name="正方形/長方形 1519">
                  <a:extLst>
                    <a:ext uri="{FF2B5EF4-FFF2-40B4-BE49-F238E27FC236}">
                      <a16:creationId xmlns:a16="http://schemas.microsoft.com/office/drawing/2014/main" id="{B2935465-D623-BF50-971E-29322926CA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2" name="正方形/長方形 1520">
                  <a:extLst>
                    <a:ext uri="{FF2B5EF4-FFF2-40B4-BE49-F238E27FC236}">
                      <a16:creationId xmlns:a16="http://schemas.microsoft.com/office/drawing/2014/main" id="{3EDE4621-A700-E260-CDC3-7EAE78BACE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05" name="グループ化 1501">
                <a:extLst>
                  <a:ext uri="{FF2B5EF4-FFF2-40B4-BE49-F238E27FC236}">
                    <a16:creationId xmlns:a16="http://schemas.microsoft.com/office/drawing/2014/main" id="{6F6843EC-971B-5836-1D8F-1B8CBA333F5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06" name="正方形/長方形 1502">
                  <a:extLst>
                    <a:ext uri="{FF2B5EF4-FFF2-40B4-BE49-F238E27FC236}">
                      <a16:creationId xmlns:a16="http://schemas.microsoft.com/office/drawing/2014/main" id="{3C16D572-16C9-5D4C-2BB5-4D0A055E07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7" name="正方形/長方形 1503">
                  <a:extLst>
                    <a:ext uri="{FF2B5EF4-FFF2-40B4-BE49-F238E27FC236}">
                      <a16:creationId xmlns:a16="http://schemas.microsoft.com/office/drawing/2014/main" id="{BE0E7F05-FF78-AB9A-EB26-3D09B267AC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8" name="正方形/長方形 1504">
                  <a:extLst>
                    <a:ext uri="{FF2B5EF4-FFF2-40B4-BE49-F238E27FC236}">
                      <a16:creationId xmlns:a16="http://schemas.microsoft.com/office/drawing/2014/main" id="{42617D22-2A83-75BA-3603-90CDB944E0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9" name="正方形/長方形 1505">
                  <a:extLst>
                    <a:ext uri="{FF2B5EF4-FFF2-40B4-BE49-F238E27FC236}">
                      <a16:creationId xmlns:a16="http://schemas.microsoft.com/office/drawing/2014/main" id="{DEFE13C8-F358-75E5-0C0A-17293E4F21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0" name="正方形/長方形 1506">
                  <a:extLst>
                    <a:ext uri="{FF2B5EF4-FFF2-40B4-BE49-F238E27FC236}">
                      <a16:creationId xmlns:a16="http://schemas.microsoft.com/office/drawing/2014/main" id="{6BB96623-CD66-22A7-BA02-2221396DF9D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1" name="正方形/長方形 1507">
                  <a:extLst>
                    <a:ext uri="{FF2B5EF4-FFF2-40B4-BE49-F238E27FC236}">
                      <a16:creationId xmlns:a16="http://schemas.microsoft.com/office/drawing/2014/main" id="{60FD68EC-07CE-2C67-70A7-5C422B0713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2" name="正方形/長方形 1508">
                  <a:extLst>
                    <a:ext uri="{FF2B5EF4-FFF2-40B4-BE49-F238E27FC236}">
                      <a16:creationId xmlns:a16="http://schemas.microsoft.com/office/drawing/2014/main" id="{B1BEA5FA-1369-B13E-8982-52BD687EC5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3" name="正方形/長方形 1509">
                  <a:extLst>
                    <a:ext uri="{FF2B5EF4-FFF2-40B4-BE49-F238E27FC236}">
                      <a16:creationId xmlns:a16="http://schemas.microsoft.com/office/drawing/2014/main" id="{5A0A2F67-0413-4089-22BE-0A03FBC3AF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4" name="正方形/長方形 1510">
                  <a:extLst>
                    <a:ext uri="{FF2B5EF4-FFF2-40B4-BE49-F238E27FC236}">
                      <a16:creationId xmlns:a16="http://schemas.microsoft.com/office/drawing/2014/main" id="{DF981A59-56A1-639E-FF04-E671CFE316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7" name="グループ化 1449">
              <a:extLst>
                <a:ext uri="{FF2B5EF4-FFF2-40B4-BE49-F238E27FC236}">
                  <a16:creationId xmlns:a16="http://schemas.microsoft.com/office/drawing/2014/main" id="{A2D07859-7A19-E138-9AAF-58DA591FE9B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167" name="正方形/長方形 1498">
                <a:extLst>
                  <a:ext uri="{FF2B5EF4-FFF2-40B4-BE49-F238E27FC236}">
                    <a16:creationId xmlns:a16="http://schemas.microsoft.com/office/drawing/2014/main" id="{5EF777CF-6AD1-57E8-3B77-3CDC644CE9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169" name="グループ化 1476">
                <a:extLst>
                  <a:ext uri="{FF2B5EF4-FFF2-40B4-BE49-F238E27FC236}">
                    <a16:creationId xmlns:a16="http://schemas.microsoft.com/office/drawing/2014/main" id="{468F38D6-9E6D-3F14-0006-C6E8E1742ED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93" name="正方形/長方形 1487">
                  <a:extLst>
                    <a:ext uri="{FF2B5EF4-FFF2-40B4-BE49-F238E27FC236}">
                      <a16:creationId xmlns:a16="http://schemas.microsoft.com/office/drawing/2014/main" id="{6FD8F824-6FBE-951F-35D1-6ADFA007C2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4" name="正方形/長方形 1488">
                  <a:extLst>
                    <a:ext uri="{FF2B5EF4-FFF2-40B4-BE49-F238E27FC236}">
                      <a16:creationId xmlns:a16="http://schemas.microsoft.com/office/drawing/2014/main" id="{BD0805E8-074F-851B-D475-A0EA964BC5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5" name="正方形/長方形 1489">
                  <a:extLst>
                    <a:ext uri="{FF2B5EF4-FFF2-40B4-BE49-F238E27FC236}">
                      <a16:creationId xmlns:a16="http://schemas.microsoft.com/office/drawing/2014/main" id="{1DBBDED7-D373-B8D5-6F0B-7AAF1A9DF3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6" name="正方形/長方形 1490">
                  <a:extLst>
                    <a:ext uri="{FF2B5EF4-FFF2-40B4-BE49-F238E27FC236}">
                      <a16:creationId xmlns:a16="http://schemas.microsoft.com/office/drawing/2014/main" id="{C7A30213-FEB6-3634-F8AE-AA08480DC0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7" name="正方形/長方形 1491">
                  <a:extLst>
                    <a:ext uri="{FF2B5EF4-FFF2-40B4-BE49-F238E27FC236}">
                      <a16:creationId xmlns:a16="http://schemas.microsoft.com/office/drawing/2014/main" id="{7F226E11-1599-E4BD-6748-E90B71E739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8" name="正方形/長方形 1492">
                  <a:extLst>
                    <a:ext uri="{FF2B5EF4-FFF2-40B4-BE49-F238E27FC236}">
                      <a16:creationId xmlns:a16="http://schemas.microsoft.com/office/drawing/2014/main" id="{C1957DE9-5BFF-ACF1-9D7B-CD7DCF9ED0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9" name="正方形/長方形 1493">
                  <a:extLst>
                    <a:ext uri="{FF2B5EF4-FFF2-40B4-BE49-F238E27FC236}">
                      <a16:creationId xmlns:a16="http://schemas.microsoft.com/office/drawing/2014/main" id="{6FED4EEC-41F8-B7C6-9352-EE572A8A08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0" name="正方形/長方形 1494">
                  <a:extLst>
                    <a:ext uri="{FF2B5EF4-FFF2-40B4-BE49-F238E27FC236}">
                      <a16:creationId xmlns:a16="http://schemas.microsoft.com/office/drawing/2014/main" id="{888AE506-6421-397E-010C-37C532E439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1" name="正方形/長方形 1495">
                  <a:extLst>
                    <a:ext uri="{FF2B5EF4-FFF2-40B4-BE49-F238E27FC236}">
                      <a16:creationId xmlns:a16="http://schemas.microsoft.com/office/drawing/2014/main" id="{724A3F4C-10CE-27EC-1E50-690E60945D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2" name="正方形/長方形 1496">
                  <a:extLst>
                    <a:ext uri="{FF2B5EF4-FFF2-40B4-BE49-F238E27FC236}">
                      <a16:creationId xmlns:a16="http://schemas.microsoft.com/office/drawing/2014/main" id="{687BB207-3708-B688-03B2-BE04C0A513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170" name="グループ化 1477">
                <a:extLst>
                  <a:ext uri="{FF2B5EF4-FFF2-40B4-BE49-F238E27FC236}">
                    <a16:creationId xmlns:a16="http://schemas.microsoft.com/office/drawing/2014/main" id="{0704BCD8-4FFE-04F8-4170-F1554678528B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72" name="正方形/長方形 1478">
                  <a:extLst>
                    <a:ext uri="{FF2B5EF4-FFF2-40B4-BE49-F238E27FC236}">
                      <a16:creationId xmlns:a16="http://schemas.microsoft.com/office/drawing/2014/main" id="{E3A1ECF7-41DE-483D-A047-6467150EE3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3" name="正方形/長方形 1479">
                  <a:extLst>
                    <a:ext uri="{FF2B5EF4-FFF2-40B4-BE49-F238E27FC236}">
                      <a16:creationId xmlns:a16="http://schemas.microsoft.com/office/drawing/2014/main" id="{48FA9A0A-00B7-AA46-FCCE-1FCB77F7E2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4" name="正方形/長方形 1480">
                  <a:extLst>
                    <a:ext uri="{FF2B5EF4-FFF2-40B4-BE49-F238E27FC236}">
                      <a16:creationId xmlns:a16="http://schemas.microsoft.com/office/drawing/2014/main" id="{0745F0F4-DC49-0089-89FD-9A50BB6921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5" name="正方形/長方形 1481">
                  <a:extLst>
                    <a:ext uri="{FF2B5EF4-FFF2-40B4-BE49-F238E27FC236}">
                      <a16:creationId xmlns:a16="http://schemas.microsoft.com/office/drawing/2014/main" id="{68C4EAE0-84B2-CD16-7457-EFE79E0F1E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1" name="正方形/長方形 1482">
                  <a:extLst>
                    <a:ext uri="{FF2B5EF4-FFF2-40B4-BE49-F238E27FC236}">
                      <a16:creationId xmlns:a16="http://schemas.microsoft.com/office/drawing/2014/main" id="{931A431B-E6C1-1E73-16BA-89C934C110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2" name="正方形/長方形 1483">
                  <a:extLst>
                    <a:ext uri="{FF2B5EF4-FFF2-40B4-BE49-F238E27FC236}">
                      <a16:creationId xmlns:a16="http://schemas.microsoft.com/office/drawing/2014/main" id="{98F1D8EA-4C36-4662-F05C-403DCD51E0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0" name="正方形/長方形 1484">
                  <a:extLst>
                    <a:ext uri="{FF2B5EF4-FFF2-40B4-BE49-F238E27FC236}">
                      <a16:creationId xmlns:a16="http://schemas.microsoft.com/office/drawing/2014/main" id="{3169CBF3-80CF-73EF-EBBE-20B4D318F4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1" name="正方形/長方形 1485">
                  <a:extLst>
                    <a:ext uri="{FF2B5EF4-FFF2-40B4-BE49-F238E27FC236}">
                      <a16:creationId xmlns:a16="http://schemas.microsoft.com/office/drawing/2014/main" id="{9738AF22-0C1D-7796-A9CF-6CF5D8CB3EA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2" name="正方形/長方形 1486">
                  <a:extLst>
                    <a:ext uri="{FF2B5EF4-FFF2-40B4-BE49-F238E27FC236}">
                      <a16:creationId xmlns:a16="http://schemas.microsoft.com/office/drawing/2014/main" id="{DCA806E1-CE4A-C8B4-1BA2-2124E75354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8" name="グループ化 1450">
              <a:extLst>
                <a:ext uri="{FF2B5EF4-FFF2-40B4-BE49-F238E27FC236}">
                  <a16:creationId xmlns:a16="http://schemas.microsoft.com/office/drawing/2014/main" id="{6F7A3B2F-5AB6-D488-91FE-6A2EC968BBC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552" name="正方形/長方形 1474">
                <a:extLst>
                  <a:ext uri="{FF2B5EF4-FFF2-40B4-BE49-F238E27FC236}">
                    <a16:creationId xmlns:a16="http://schemas.microsoft.com/office/drawing/2014/main" id="{858FF12D-479A-7EDE-71CE-01012BC408A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55" name="グループ化 1452">
                <a:extLst>
                  <a:ext uri="{FF2B5EF4-FFF2-40B4-BE49-F238E27FC236}">
                    <a16:creationId xmlns:a16="http://schemas.microsoft.com/office/drawing/2014/main" id="{EC84C902-8A5B-075C-44D6-40E099700C46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51" name="正方形/長方形 1463">
                  <a:extLst>
                    <a:ext uri="{FF2B5EF4-FFF2-40B4-BE49-F238E27FC236}">
                      <a16:creationId xmlns:a16="http://schemas.microsoft.com/office/drawing/2014/main" id="{5855F69D-6640-4C29-C0F1-4D490FCA83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4" name="正方形/長方形 1464">
                  <a:extLst>
                    <a:ext uri="{FF2B5EF4-FFF2-40B4-BE49-F238E27FC236}">
                      <a16:creationId xmlns:a16="http://schemas.microsoft.com/office/drawing/2014/main" id="{77C53075-5C55-A02B-115B-6E48911365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5" name="正方形/長方形 1465">
                  <a:extLst>
                    <a:ext uri="{FF2B5EF4-FFF2-40B4-BE49-F238E27FC236}">
                      <a16:creationId xmlns:a16="http://schemas.microsoft.com/office/drawing/2014/main" id="{00551232-46F8-EBC1-E9E4-9CCE84A468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6" name="正方形/長方形 1466">
                  <a:extLst>
                    <a:ext uri="{FF2B5EF4-FFF2-40B4-BE49-F238E27FC236}">
                      <a16:creationId xmlns:a16="http://schemas.microsoft.com/office/drawing/2014/main" id="{3FE5EAC9-3174-5423-8E7B-174444A27D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7" name="正方形/長方形 1467">
                  <a:extLst>
                    <a:ext uri="{FF2B5EF4-FFF2-40B4-BE49-F238E27FC236}">
                      <a16:creationId xmlns:a16="http://schemas.microsoft.com/office/drawing/2014/main" id="{9CD376C3-AA49-FE94-8990-6CA8445F29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8" name="正方形/長方形 1468">
                  <a:extLst>
                    <a:ext uri="{FF2B5EF4-FFF2-40B4-BE49-F238E27FC236}">
                      <a16:creationId xmlns:a16="http://schemas.microsoft.com/office/drawing/2014/main" id="{844AA5B2-BD66-9F97-76B6-99975162D1C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9" name="正方形/長方形 1469">
                  <a:extLst>
                    <a:ext uri="{FF2B5EF4-FFF2-40B4-BE49-F238E27FC236}">
                      <a16:creationId xmlns:a16="http://schemas.microsoft.com/office/drawing/2014/main" id="{B16ED60A-DBCE-4DA2-6146-3DAB60CE14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0" name="正方形/長方形 1470">
                  <a:extLst>
                    <a:ext uri="{FF2B5EF4-FFF2-40B4-BE49-F238E27FC236}">
                      <a16:creationId xmlns:a16="http://schemas.microsoft.com/office/drawing/2014/main" id="{2DCC760B-47EF-2B76-5CED-00A863BD55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1" name="正方形/長方形 1471">
                  <a:extLst>
                    <a:ext uri="{FF2B5EF4-FFF2-40B4-BE49-F238E27FC236}">
                      <a16:creationId xmlns:a16="http://schemas.microsoft.com/office/drawing/2014/main" id="{AA870EEB-5151-1785-416B-2E07D143EE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2" name="正方形/長方形 1472">
                  <a:extLst>
                    <a:ext uri="{FF2B5EF4-FFF2-40B4-BE49-F238E27FC236}">
                      <a16:creationId xmlns:a16="http://schemas.microsoft.com/office/drawing/2014/main" id="{3E118B4F-D2AF-A2C9-BE68-900B052A14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56" name="グループ化 1453">
                <a:extLst>
                  <a:ext uri="{FF2B5EF4-FFF2-40B4-BE49-F238E27FC236}">
                    <a16:creationId xmlns:a16="http://schemas.microsoft.com/office/drawing/2014/main" id="{BBE2AE6B-6428-E38A-8F0E-53EB7B4986B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42" name="正方形/長方形 1454">
                  <a:extLst>
                    <a:ext uri="{FF2B5EF4-FFF2-40B4-BE49-F238E27FC236}">
                      <a16:creationId xmlns:a16="http://schemas.microsoft.com/office/drawing/2014/main" id="{EF370A83-CE5E-FC89-A786-CFA2B35366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3" name="正方形/長方形 1455">
                  <a:extLst>
                    <a:ext uri="{FF2B5EF4-FFF2-40B4-BE49-F238E27FC236}">
                      <a16:creationId xmlns:a16="http://schemas.microsoft.com/office/drawing/2014/main" id="{A8F572EB-124B-1F5F-DF0C-CD60D0A1C0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4" name="正方形/長方形 1456">
                  <a:extLst>
                    <a:ext uri="{FF2B5EF4-FFF2-40B4-BE49-F238E27FC236}">
                      <a16:creationId xmlns:a16="http://schemas.microsoft.com/office/drawing/2014/main" id="{646FEA8E-BCBA-E67B-7E5D-CBEA458880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5" name="正方形/長方形 1457">
                  <a:extLst>
                    <a:ext uri="{FF2B5EF4-FFF2-40B4-BE49-F238E27FC236}">
                      <a16:creationId xmlns:a16="http://schemas.microsoft.com/office/drawing/2014/main" id="{CA3A01C9-4BD6-F1B7-4CA8-FD021903A2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6" name="正方形/長方形 1458">
                  <a:extLst>
                    <a:ext uri="{FF2B5EF4-FFF2-40B4-BE49-F238E27FC236}">
                      <a16:creationId xmlns:a16="http://schemas.microsoft.com/office/drawing/2014/main" id="{C1C56AE0-3E5F-5EB5-ACB3-D462B088575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7" name="正方形/長方形 1459">
                  <a:extLst>
                    <a:ext uri="{FF2B5EF4-FFF2-40B4-BE49-F238E27FC236}">
                      <a16:creationId xmlns:a16="http://schemas.microsoft.com/office/drawing/2014/main" id="{59FB6A08-176B-F466-DFA1-48D2418471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8" name="正方形/長方形 1460">
                  <a:extLst>
                    <a:ext uri="{FF2B5EF4-FFF2-40B4-BE49-F238E27FC236}">
                      <a16:creationId xmlns:a16="http://schemas.microsoft.com/office/drawing/2014/main" id="{CC4ECB9D-7709-CA72-9052-61AE12D4C5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9" name="正方形/長方形 1461">
                  <a:extLst>
                    <a:ext uri="{FF2B5EF4-FFF2-40B4-BE49-F238E27FC236}">
                      <a16:creationId xmlns:a16="http://schemas.microsoft.com/office/drawing/2014/main" id="{8942B585-D8B7-08AE-9EFD-A4180E7BCD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0" name="正方形/長方形 1462">
                  <a:extLst>
                    <a:ext uri="{FF2B5EF4-FFF2-40B4-BE49-F238E27FC236}">
                      <a16:creationId xmlns:a16="http://schemas.microsoft.com/office/drawing/2014/main" id="{73F7D799-930C-A792-6E7D-E6FBE1FEA4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297" name="正方形/長方形 1368">
            <a:extLst>
              <a:ext uri="{FF2B5EF4-FFF2-40B4-BE49-F238E27FC236}">
                <a16:creationId xmlns:a16="http://schemas.microsoft.com/office/drawing/2014/main" id="{4735744E-97BD-B6AA-0B2D-BBC953EB72A4}"/>
              </a:ext>
            </a:extLst>
          </p:cNvPr>
          <p:cNvSpPr/>
          <p:nvPr/>
        </p:nvSpPr>
        <p:spPr>
          <a:xfrm flipH="1" flipV="1">
            <a:off x="-263429" y="4955219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98" name="Arrow: Down 1297">
            <a:extLst>
              <a:ext uri="{FF2B5EF4-FFF2-40B4-BE49-F238E27FC236}">
                <a16:creationId xmlns:a16="http://schemas.microsoft.com/office/drawing/2014/main" id="{27D5621D-C4FB-65BA-532D-8C4B90F55A02}"/>
              </a:ext>
            </a:extLst>
          </p:cNvPr>
          <p:cNvSpPr/>
          <p:nvPr/>
        </p:nvSpPr>
        <p:spPr>
          <a:xfrm rot="10800000">
            <a:off x="6377773" y="5394747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1" name="グループ化 1236">
            <a:extLst>
              <a:ext uri="{FF2B5EF4-FFF2-40B4-BE49-F238E27FC236}">
                <a16:creationId xmlns:a16="http://schemas.microsoft.com/office/drawing/2014/main" id="{16626E32-F7E8-A9AB-50D2-B67898A7CE33}"/>
              </a:ext>
            </a:extLst>
          </p:cNvPr>
          <p:cNvGrpSpPr/>
          <p:nvPr/>
        </p:nvGrpSpPr>
        <p:grpSpPr>
          <a:xfrm>
            <a:off x="165935" y="-178052"/>
            <a:ext cx="6093610" cy="2194583"/>
            <a:chOff x="658097" y="2735341"/>
            <a:chExt cx="2988644" cy="1076345"/>
          </a:xfrm>
        </p:grpSpPr>
        <p:grpSp>
          <p:nvGrpSpPr>
            <p:cNvPr id="1732" name="グループ化 1173">
              <a:extLst>
                <a:ext uri="{FF2B5EF4-FFF2-40B4-BE49-F238E27FC236}">
                  <a16:creationId xmlns:a16="http://schemas.microsoft.com/office/drawing/2014/main" id="{69264590-EC74-5B12-DA0B-0D3354EB9290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743" name="正方形/長方形 1141">
                <a:extLst>
                  <a:ext uri="{FF2B5EF4-FFF2-40B4-BE49-F238E27FC236}">
                    <a16:creationId xmlns:a16="http://schemas.microsoft.com/office/drawing/2014/main" id="{94B67165-BA63-D09E-4A59-C3863EE91E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4" name="正方形/長方形 1153">
                <a:extLst>
                  <a:ext uri="{FF2B5EF4-FFF2-40B4-BE49-F238E27FC236}">
                    <a16:creationId xmlns:a16="http://schemas.microsoft.com/office/drawing/2014/main" id="{191ED66B-90E3-E940-4948-6AC84AFF018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5" name="正方形/長方形 1154">
                <a:extLst>
                  <a:ext uri="{FF2B5EF4-FFF2-40B4-BE49-F238E27FC236}">
                    <a16:creationId xmlns:a16="http://schemas.microsoft.com/office/drawing/2014/main" id="{263FABA7-35E7-838B-DE15-542F7B93531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6" name="正方形/長方形 1155">
                <a:extLst>
                  <a:ext uri="{FF2B5EF4-FFF2-40B4-BE49-F238E27FC236}">
                    <a16:creationId xmlns:a16="http://schemas.microsoft.com/office/drawing/2014/main" id="{FB484492-CC79-B88A-545A-B3F2D92300D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7" name="正方形/長方形 1156">
                <a:extLst>
                  <a:ext uri="{FF2B5EF4-FFF2-40B4-BE49-F238E27FC236}">
                    <a16:creationId xmlns:a16="http://schemas.microsoft.com/office/drawing/2014/main" id="{94B87C0B-3A83-564B-10F8-921254117A1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8" name="正方形/長方形 1157">
                <a:extLst>
                  <a:ext uri="{FF2B5EF4-FFF2-40B4-BE49-F238E27FC236}">
                    <a16:creationId xmlns:a16="http://schemas.microsoft.com/office/drawing/2014/main" id="{258FB7A6-F3BB-1743-F710-304481A8D8A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9" name="正方形/長方形 1158">
                <a:extLst>
                  <a:ext uri="{FF2B5EF4-FFF2-40B4-BE49-F238E27FC236}">
                    <a16:creationId xmlns:a16="http://schemas.microsoft.com/office/drawing/2014/main" id="{C6AC6F1F-C592-3A1A-97EF-5C77657766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0" name="正方形/長方形 1159">
                <a:extLst>
                  <a:ext uri="{FF2B5EF4-FFF2-40B4-BE49-F238E27FC236}">
                    <a16:creationId xmlns:a16="http://schemas.microsoft.com/office/drawing/2014/main" id="{75816AF3-DFFA-C2AD-8E85-505C84B742B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1" name="正方形/長方形 1160">
                <a:extLst>
                  <a:ext uri="{FF2B5EF4-FFF2-40B4-BE49-F238E27FC236}">
                    <a16:creationId xmlns:a16="http://schemas.microsoft.com/office/drawing/2014/main" id="{A485647A-D001-EE24-4F3D-03450EE2EB4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2" name="正方形/長方形 1161">
                <a:extLst>
                  <a:ext uri="{FF2B5EF4-FFF2-40B4-BE49-F238E27FC236}">
                    <a16:creationId xmlns:a16="http://schemas.microsoft.com/office/drawing/2014/main" id="{981D00D2-2F9F-8E5B-6AC8-B6921DADE1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733" name="グループ化 1172">
              <a:extLst>
                <a:ext uri="{FF2B5EF4-FFF2-40B4-BE49-F238E27FC236}">
                  <a16:creationId xmlns:a16="http://schemas.microsoft.com/office/drawing/2014/main" id="{145DC899-7621-98C9-74EE-D62B03699E97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734" name="正方形/長方形 1142">
                <a:extLst>
                  <a:ext uri="{FF2B5EF4-FFF2-40B4-BE49-F238E27FC236}">
                    <a16:creationId xmlns:a16="http://schemas.microsoft.com/office/drawing/2014/main" id="{357F2EDA-6013-A0EF-8561-1B595160328C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5" name="正方形/長方形 1143">
                <a:extLst>
                  <a:ext uri="{FF2B5EF4-FFF2-40B4-BE49-F238E27FC236}">
                    <a16:creationId xmlns:a16="http://schemas.microsoft.com/office/drawing/2014/main" id="{A69A2F27-052C-F28E-2625-BB419ACD1CA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6" name="正方形/長方形 1144">
                <a:extLst>
                  <a:ext uri="{FF2B5EF4-FFF2-40B4-BE49-F238E27FC236}">
                    <a16:creationId xmlns:a16="http://schemas.microsoft.com/office/drawing/2014/main" id="{0EC4223B-2F38-D92A-C795-9A5F1E79EB0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7" name="正方形/長方形 1145">
                <a:extLst>
                  <a:ext uri="{FF2B5EF4-FFF2-40B4-BE49-F238E27FC236}">
                    <a16:creationId xmlns:a16="http://schemas.microsoft.com/office/drawing/2014/main" id="{ABBF56E5-B18D-3C13-1CE1-C2BD0BBA34A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8" name="正方形/長方形 1146">
                <a:extLst>
                  <a:ext uri="{FF2B5EF4-FFF2-40B4-BE49-F238E27FC236}">
                    <a16:creationId xmlns:a16="http://schemas.microsoft.com/office/drawing/2014/main" id="{60DAD93D-3E64-D5AF-9F7E-05877B231714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9" name="正方形/長方形 1147">
                <a:extLst>
                  <a:ext uri="{FF2B5EF4-FFF2-40B4-BE49-F238E27FC236}">
                    <a16:creationId xmlns:a16="http://schemas.microsoft.com/office/drawing/2014/main" id="{FB9E99F5-7EC6-A290-0D1A-B538C3F119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0" name="正方形/長方形 1148">
                <a:extLst>
                  <a:ext uri="{FF2B5EF4-FFF2-40B4-BE49-F238E27FC236}">
                    <a16:creationId xmlns:a16="http://schemas.microsoft.com/office/drawing/2014/main" id="{8B0DE2FB-A079-920B-AE18-D045C17FE0E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1" name="正方形/長方形 1149">
                <a:extLst>
                  <a:ext uri="{FF2B5EF4-FFF2-40B4-BE49-F238E27FC236}">
                    <a16:creationId xmlns:a16="http://schemas.microsoft.com/office/drawing/2014/main" id="{5C0C8E3E-177D-EE6A-8371-197401DF36F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2" name="正方形/長方形 1150">
                <a:extLst>
                  <a:ext uri="{FF2B5EF4-FFF2-40B4-BE49-F238E27FC236}">
                    <a16:creationId xmlns:a16="http://schemas.microsoft.com/office/drawing/2014/main" id="{F8B840B7-56C8-6F6B-E8DB-57C438CA775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C5980487-B5AE-3F28-7D05-CC7D5788CA60}"/>
              </a:ext>
            </a:extLst>
          </p:cNvPr>
          <p:cNvCxnSpPr/>
          <p:nvPr/>
        </p:nvCxnSpPr>
        <p:spPr>
          <a:xfrm>
            <a:off x="4415631" y="2183130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30967C0B-A0B3-663D-B1D2-F5606813B4B0}"/>
              </a:ext>
            </a:extLst>
          </p:cNvPr>
          <p:cNvCxnSpPr/>
          <p:nvPr/>
        </p:nvCxnSpPr>
        <p:spPr>
          <a:xfrm>
            <a:off x="5809288" y="1906953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9" name="テキスト ボックス 1692">
            <a:extLst>
              <a:ext uri="{FF2B5EF4-FFF2-40B4-BE49-F238E27FC236}">
                <a16:creationId xmlns:a16="http://schemas.microsoft.com/office/drawing/2014/main" id="{97578C33-2F60-653C-8463-EF3F69B3365D}"/>
              </a:ext>
            </a:extLst>
          </p:cNvPr>
          <p:cNvSpPr txBox="1"/>
          <p:nvPr/>
        </p:nvSpPr>
        <p:spPr>
          <a:xfrm rot="21053135">
            <a:off x="238000" y="3194749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14763D63-121B-DD3B-DB26-B676B3574A09}"/>
              </a:ext>
            </a:extLst>
          </p:cNvPr>
          <p:cNvSpPr txBox="1"/>
          <p:nvPr/>
        </p:nvSpPr>
        <p:spPr>
          <a:xfrm>
            <a:off x="1026666" y="4424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352DF97F-2CCB-0AE9-0A69-F749B8ADCE41}"/>
              </a:ext>
            </a:extLst>
          </p:cNvPr>
          <p:cNvSpPr txBox="1"/>
          <p:nvPr/>
        </p:nvSpPr>
        <p:spPr>
          <a:xfrm>
            <a:off x="1850167" y="34777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41AD7AE8-590D-A0C1-C9F3-EBF143298C1C}"/>
              </a:ext>
            </a:extLst>
          </p:cNvPr>
          <p:cNvSpPr txBox="1"/>
          <p:nvPr/>
        </p:nvSpPr>
        <p:spPr>
          <a:xfrm>
            <a:off x="7919260" y="6922922"/>
            <a:ext cx="52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 placement is slightly different after update in baseline</a:t>
            </a:r>
          </a:p>
        </p:txBody>
      </p:sp>
      <p:sp>
        <p:nvSpPr>
          <p:cNvPr id="1964" name="TextBox 1963">
            <a:extLst>
              <a:ext uri="{FF2B5EF4-FFF2-40B4-BE49-F238E27FC236}">
                <a16:creationId xmlns:a16="http://schemas.microsoft.com/office/drawing/2014/main" id="{016CBAC3-CE72-EE71-19E6-EC3C992237F8}"/>
              </a:ext>
            </a:extLst>
          </p:cNvPr>
          <p:cNvSpPr txBox="1"/>
          <p:nvPr/>
        </p:nvSpPr>
        <p:spPr>
          <a:xfrm>
            <a:off x="2195313" y="155195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cxnSp>
        <p:nvCxnSpPr>
          <p:cNvPr id="1966" name="Straight Arrow Connector 1965">
            <a:extLst>
              <a:ext uri="{FF2B5EF4-FFF2-40B4-BE49-F238E27FC236}">
                <a16:creationId xmlns:a16="http://schemas.microsoft.com/office/drawing/2014/main" id="{7EA583F1-92D3-DC1C-0DF2-8751D9EEA6CB}"/>
              </a:ext>
            </a:extLst>
          </p:cNvPr>
          <p:cNvCxnSpPr>
            <a:cxnSpLocks/>
          </p:cNvCxnSpPr>
          <p:nvPr/>
        </p:nvCxnSpPr>
        <p:spPr>
          <a:xfrm flipH="1" flipV="1">
            <a:off x="1850167" y="1394839"/>
            <a:ext cx="301017" cy="23131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7" name="TextBox 1966">
            <a:extLst>
              <a:ext uri="{FF2B5EF4-FFF2-40B4-BE49-F238E27FC236}">
                <a16:creationId xmlns:a16="http://schemas.microsoft.com/office/drawing/2014/main" id="{BBD28177-03B8-BC15-5730-62BB08992DBD}"/>
              </a:ext>
            </a:extLst>
          </p:cNvPr>
          <p:cNvSpPr txBox="1"/>
          <p:nvPr/>
        </p:nvSpPr>
        <p:spPr>
          <a:xfrm rot="21012663">
            <a:off x="6610090" y="224188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68" name="TextBox 1967">
            <a:extLst>
              <a:ext uri="{FF2B5EF4-FFF2-40B4-BE49-F238E27FC236}">
                <a16:creationId xmlns:a16="http://schemas.microsoft.com/office/drawing/2014/main" id="{D9D004DA-8878-B39B-CEF7-60F3680596BF}"/>
              </a:ext>
            </a:extLst>
          </p:cNvPr>
          <p:cNvSpPr txBox="1"/>
          <p:nvPr/>
        </p:nvSpPr>
        <p:spPr>
          <a:xfrm rot="21153929">
            <a:off x="6525114" y="2824196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69" name="TextBox 1968">
            <a:extLst>
              <a:ext uri="{FF2B5EF4-FFF2-40B4-BE49-F238E27FC236}">
                <a16:creationId xmlns:a16="http://schemas.microsoft.com/office/drawing/2014/main" id="{528D0D4C-40BF-DF28-68F8-33EC2948531F}"/>
              </a:ext>
            </a:extLst>
          </p:cNvPr>
          <p:cNvSpPr txBox="1"/>
          <p:nvPr/>
        </p:nvSpPr>
        <p:spPr>
          <a:xfrm rot="20942814">
            <a:off x="6562587" y="4585625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70" name="TextBox 1969">
            <a:extLst>
              <a:ext uri="{FF2B5EF4-FFF2-40B4-BE49-F238E27FC236}">
                <a16:creationId xmlns:a16="http://schemas.microsoft.com/office/drawing/2014/main" id="{6C279E29-D3A0-321C-F89E-858A7B356EA1}"/>
              </a:ext>
            </a:extLst>
          </p:cNvPr>
          <p:cNvSpPr txBox="1"/>
          <p:nvPr/>
        </p:nvSpPr>
        <p:spPr>
          <a:xfrm rot="21127758">
            <a:off x="6665056" y="526271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71" name="TextBox 1970">
            <a:extLst>
              <a:ext uri="{FF2B5EF4-FFF2-40B4-BE49-F238E27FC236}">
                <a16:creationId xmlns:a16="http://schemas.microsoft.com/office/drawing/2014/main" id="{A8237DA0-0A04-3144-2AFB-B1EE75636495}"/>
              </a:ext>
            </a:extLst>
          </p:cNvPr>
          <p:cNvSpPr txBox="1"/>
          <p:nvPr/>
        </p:nvSpPr>
        <p:spPr>
          <a:xfrm rot="21052696">
            <a:off x="6599906" y="39870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2" name="TextBox 1971">
            <a:extLst>
              <a:ext uri="{FF2B5EF4-FFF2-40B4-BE49-F238E27FC236}">
                <a16:creationId xmlns:a16="http://schemas.microsoft.com/office/drawing/2014/main" id="{4696E933-C4B7-B071-A404-1B070B39AA9F}"/>
              </a:ext>
            </a:extLst>
          </p:cNvPr>
          <p:cNvSpPr txBox="1"/>
          <p:nvPr/>
        </p:nvSpPr>
        <p:spPr>
          <a:xfrm rot="20880938">
            <a:off x="6604743" y="341320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3" name="テキスト ボックス 1692">
            <a:extLst>
              <a:ext uri="{FF2B5EF4-FFF2-40B4-BE49-F238E27FC236}">
                <a16:creationId xmlns:a16="http://schemas.microsoft.com/office/drawing/2014/main" id="{56CC8B64-08FF-B701-3A9F-E59189FF8A68}"/>
              </a:ext>
            </a:extLst>
          </p:cNvPr>
          <p:cNvSpPr txBox="1"/>
          <p:nvPr/>
        </p:nvSpPr>
        <p:spPr>
          <a:xfrm>
            <a:off x="3226278" y="2674979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Half-stave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974" name="テキスト ボックス 1692">
            <a:extLst>
              <a:ext uri="{FF2B5EF4-FFF2-40B4-BE49-F238E27FC236}">
                <a16:creationId xmlns:a16="http://schemas.microsoft.com/office/drawing/2014/main" id="{81A5664D-C91D-39A0-AF19-6D5450273662}"/>
              </a:ext>
            </a:extLst>
          </p:cNvPr>
          <p:cNvSpPr txBox="1"/>
          <p:nvPr/>
        </p:nvSpPr>
        <p:spPr>
          <a:xfrm>
            <a:off x="3697807" y="5617634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Half-stave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976" name="TextBox 1975">
            <a:extLst>
              <a:ext uri="{FF2B5EF4-FFF2-40B4-BE49-F238E27FC236}">
                <a16:creationId xmlns:a16="http://schemas.microsoft.com/office/drawing/2014/main" id="{918524D3-34A9-C2D9-3DA7-7C9D2659380B}"/>
              </a:ext>
            </a:extLst>
          </p:cNvPr>
          <p:cNvSpPr txBox="1"/>
          <p:nvPr/>
        </p:nvSpPr>
        <p:spPr>
          <a:xfrm>
            <a:off x="2486953" y="142949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 bonds</a:t>
            </a:r>
          </a:p>
        </p:txBody>
      </p:sp>
      <p:sp>
        <p:nvSpPr>
          <p:cNvPr id="1977" name="Freeform: Shape 1976">
            <a:extLst>
              <a:ext uri="{FF2B5EF4-FFF2-40B4-BE49-F238E27FC236}">
                <a16:creationId xmlns:a16="http://schemas.microsoft.com/office/drawing/2014/main" id="{282D8E5A-15AC-2797-5929-B6B4959CC558}"/>
              </a:ext>
            </a:extLst>
          </p:cNvPr>
          <p:cNvSpPr/>
          <p:nvPr/>
        </p:nvSpPr>
        <p:spPr>
          <a:xfrm>
            <a:off x="3435016" y="497672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8" name="Freeform: Shape 1977">
            <a:extLst>
              <a:ext uri="{FF2B5EF4-FFF2-40B4-BE49-F238E27FC236}">
                <a16:creationId xmlns:a16="http://schemas.microsoft.com/office/drawing/2014/main" id="{4EA9224C-562A-66A4-0106-7BE826E134D2}"/>
              </a:ext>
            </a:extLst>
          </p:cNvPr>
          <p:cNvSpPr/>
          <p:nvPr/>
        </p:nvSpPr>
        <p:spPr>
          <a:xfrm>
            <a:off x="3387989" y="458006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79" name="テキスト ボックス 1692">
            <a:extLst>
              <a:ext uri="{FF2B5EF4-FFF2-40B4-BE49-F238E27FC236}">
                <a16:creationId xmlns:a16="http://schemas.microsoft.com/office/drawing/2014/main" id="{EFF78A0C-191A-FCB6-E89A-CE3DE1EF01E7}"/>
              </a:ext>
            </a:extLst>
          </p:cNvPr>
          <p:cNvSpPr txBox="1"/>
          <p:nvPr/>
        </p:nvSpPr>
        <p:spPr>
          <a:xfrm>
            <a:off x="4582026" y="896882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Interposer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980" name="Freeform: Shape 1979">
            <a:extLst>
              <a:ext uri="{FF2B5EF4-FFF2-40B4-BE49-F238E27FC236}">
                <a16:creationId xmlns:a16="http://schemas.microsoft.com/office/drawing/2014/main" id="{F77226E2-4AE9-020B-DB97-EDD35D5D5D0D}"/>
              </a:ext>
            </a:extLst>
          </p:cNvPr>
          <p:cNvSpPr/>
          <p:nvPr/>
        </p:nvSpPr>
        <p:spPr>
          <a:xfrm>
            <a:off x="3502358" y="533967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81" name="Freeform: Shape 1980">
            <a:extLst>
              <a:ext uri="{FF2B5EF4-FFF2-40B4-BE49-F238E27FC236}">
                <a16:creationId xmlns:a16="http://schemas.microsoft.com/office/drawing/2014/main" id="{78B8E995-2DDC-77D6-32F3-BD681BD1D90A}"/>
              </a:ext>
            </a:extLst>
          </p:cNvPr>
          <p:cNvSpPr/>
          <p:nvPr/>
        </p:nvSpPr>
        <p:spPr>
          <a:xfrm>
            <a:off x="3569700" y="570967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11996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8ABF01E-45E5-37AC-248C-6A83437E92C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A3DA8E96-83AF-8B2F-17CC-DBA86356099D}"/>
              </a:ext>
            </a:extLst>
          </p:cNvPr>
          <p:cNvSpPr/>
          <p:nvPr/>
        </p:nvSpPr>
        <p:spPr>
          <a:xfrm>
            <a:off x="-241084" y="370782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61EEE2ED-1548-E0B9-6913-A48E98D369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83" y="-89540"/>
            <a:ext cx="6123927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Assembly steps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7E1D608C-BC3A-E98B-9B68-49CAC3880135}"/>
              </a:ext>
            </a:extLst>
          </p:cNvPr>
          <p:cNvGrpSpPr/>
          <p:nvPr/>
        </p:nvGrpSpPr>
        <p:grpSpPr>
          <a:xfrm>
            <a:off x="267917" y="1185683"/>
            <a:ext cx="12007333" cy="2082272"/>
            <a:chOff x="1203716" y="4062603"/>
            <a:chExt cx="10892837" cy="1888997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8B74EFC7-83C9-FEDF-B72A-E58D4326ADB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95" name="正方形/長方形 1294">
                <a:extLst>
                  <a:ext uri="{FF2B5EF4-FFF2-40B4-BE49-F238E27FC236}">
                    <a16:creationId xmlns:a16="http://schemas.microsoft.com/office/drawing/2014/main" id="{DFA2B85A-54F6-F2CC-681F-47C5F9311E4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BFA45D79-AC69-C268-DC71-4D6E9A7EC853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60FE1408-80AC-A2B7-7BF1-BC72F810ED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1269FE33-14C7-D48D-7C6D-01AE3497998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9C799A97-BED5-4D11-F70E-9EA1D468D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2BE3A0E8-9E0D-A098-1ACF-9ED4B878C0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7F7DB03E-4904-143A-8B13-1F63A8BD7FC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CFF3FE40-BC55-9089-DB27-0C786FB40E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D311E070-F680-CC58-343D-0E9377ABC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FAF447EC-256F-C22F-EC23-FCE04660B5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CEC0E76A-4C3E-0E51-1918-0A28B1A46A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7D07364C-A7A8-0D8F-299A-C34B126F4B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16391E1B-52A1-D0DC-BFB3-0713F7D39B8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4E74BFC9-6112-C56F-7E41-2E55F37D5BD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E1E9E463-3A50-FEEA-FA5B-12BAC8F5CE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0EB08DC7-D245-3AB2-D457-847BCE2F24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BB05F44E-1093-4A73-0978-FCD37B7282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3ABC073D-E89B-9BB3-9998-A9B8448F642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A04EF634-B290-2E52-E03A-82501B6E37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E973DB9D-667E-D3AE-B358-3C69DB0D97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438B9250-4200-228C-7203-6D8C104A43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4E24C93F-D1EF-4189-5303-3A75EFB1CE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3EF4E169-17FE-9751-1218-D78F6A2DB4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345" name="正方形/長方形 1344">
                <a:extLst>
                  <a:ext uri="{FF2B5EF4-FFF2-40B4-BE49-F238E27FC236}">
                    <a16:creationId xmlns:a16="http://schemas.microsoft.com/office/drawing/2014/main" id="{4D96DA7C-E065-0BD0-ED65-FDC381F2F91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B11F8C71-7784-DA0F-E25D-EB7384FAFD7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881F8A9B-FD26-D42B-4A1F-ECFB9D473BD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F26E7C87-08B4-0B70-73EA-669999ED4F3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C688525C-A5C7-5062-CA0A-AE6C487C8C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4360578A-83CA-AEC5-3426-9F5E84B91C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D698000F-1FBA-CE65-EBEF-840D69B403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88251365-0688-32CD-2A1C-3AC82124DA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B4E1D498-9928-2AB6-B105-D40D5B1E92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9AEF4888-27F5-93DE-BA99-741A167DCDB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971DC8ED-FC12-BE45-9196-240F4F50A3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6925DE30-539A-466C-9C3B-A086042054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A4F3283F-9BDB-9D1C-66F4-BF3977C67BA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77028A4C-9C43-A871-B710-753BBC8034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744E5F3F-F46F-11E3-0E3C-23FDC75037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C6FE44F2-4C07-C5B6-ACC4-436C09EA7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F03778C6-D4A1-32A5-511E-1BF619C422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0F746C1F-8F96-3AE9-A6E1-6EB2A96276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59A431D7-7E37-9711-3F48-26F26358DE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1C5716E4-2C61-16DC-745A-75221C821D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EF3BB4F9-3022-6E51-924D-53E643172A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9278AAAC-49EC-25FD-4646-53770DA7C7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89571C35-4B1D-1E4D-487A-6077490CB76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370" name="正方形/長方形 1369">
                <a:extLst>
                  <a:ext uri="{FF2B5EF4-FFF2-40B4-BE49-F238E27FC236}">
                    <a16:creationId xmlns:a16="http://schemas.microsoft.com/office/drawing/2014/main" id="{F968BBCF-2822-9A87-880A-9690346841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FCEF9AB4-5BF5-5D88-4891-2FF154B989DE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97886EEB-6D62-EEBC-D30E-D175C6E77C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54BBB632-F673-9C62-924E-7CC652D5044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0ADFE1E7-7BEC-BDAD-81F0-AD3F4E5428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A3D8BDF6-F819-E45E-7A40-A70715BDF8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A5532344-2A2D-42DE-DA0C-DB8E3D8CCD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4A414780-D859-7442-3453-AF298A303A8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621F6B90-938E-8C47-9583-16ECA50DDB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BB1F16AB-7A2B-25D7-F539-26E873FCE3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60075618-4C0E-A1FB-809F-A17601D1CF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978B30D6-4466-3CB9-EE90-839CE37D3E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860A441B-170B-FBF5-5170-4D6531018A9F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7E3AE8D5-28BD-D790-311C-7534C7B4AC2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E84320DC-EB21-69FA-85C6-B70DB1DB68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2C98EA73-7022-C5AB-7608-7B289F5697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452DD653-4D78-D4F5-C045-2D43CE2E0E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E7DB89FC-779F-419D-01BD-0B7BA7B108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D4AAD3F4-FA5A-AC2B-68C6-4E78C5E77F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6052DD3E-0A38-39B1-30E5-AFC5E2EFAA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7DF94CE7-F1E8-605E-4FCE-78566531AF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E473F855-B733-A1F3-6EFC-EF00F7B226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BFC863E5-9CC8-D590-28E0-EE85B17A1DE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395" name="正方形/長方形 1394">
                <a:extLst>
                  <a:ext uri="{FF2B5EF4-FFF2-40B4-BE49-F238E27FC236}">
                    <a16:creationId xmlns:a16="http://schemas.microsoft.com/office/drawing/2014/main" id="{3CE5C2F6-0FEC-CEC5-1194-8665E644B5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497BEA7D-1DA3-77FD-0B1C-241C5A1EE16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2436A913-CE8F-EE39-FF45-4604B400D4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C1DA7A40-204A-C20C-9DE0-CB7164E38DB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FD52D2E2-7692-1964-8D3C-DAE263AFC2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2F1048ED-3BF8-649D-7980-195612D0248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1D134B7E-48A4-BA3D-894B-5753811DB7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67E43FCD-E4B1-39B9-1FFF-F4B10A91404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DFF01D60-5493-CA36-599B-F2ECA7A41D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0EE2F43A-BBB8-EA1A-8001-43B0827447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1D13C286-309E-569C-BDCF-ABCDA61E19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6163BA80-E17A-0979-5EAB-E5B7FD03F5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AEF7CEDF-9850-311D-EA9B-4BEB5D9C709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FFD9C3C5-5FEB-3EA5-4B64-881B50ECF18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FC684C1C-3C45-B03E-C1A1-DDFC257E17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49883704-2C27-A41D-FEF6-78D4745C7C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C11976D5-1DF3-EA6E-4C3A-6272CB88CC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072A335A-18EC-285D-48CF-A4B69C97556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2F9C0A1E-1540-AAB6-C53E-B8D44D5B8D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3F887D60-E804-5C8E-0C30-9F2C113C71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F8C7C3E8-C01C-AA1F-65B8-9DC3CE2D44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C08E4E65-9C68-9ED4-1E91-2EBD037228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47484859-C398-3597-7E6E-4158DA0CBD1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547" name="正方形/長方形 1546">
                <a:extLst>
                  <a:ext uri="{FF2B5EF4-FFF2-40B4-BE49-F238E27FC236}">
                    <a16:creationId xmlns:a16="http://schemas.microsoft.com/office/drawing/2014/main" id="{8BA4D6A6-432B-7C75-799A-7C2FB82C9C7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C6ECAFA6-C898-C5A5-7E82-506F0B6AE5A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C4304FF9-6166-17CE-A581-C8D7954EB4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FDD00B12-DC13-928C-A154-B43FE7DAE1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AA0D6FEC-C65E-BE9C-F5BE-F4A4ED2F28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874301AE-CB23-4082-17A3-290748674A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00BA4B18-5D20-A25C-AE85-CAAC1DAF05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07854CC7-017E-29EA-88CD-CD8E51C2B1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92F7FEA1-F1E3-B41C-4802-29BD2ACA29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B287F802-BDD3-503A-16B0-A6DF3C9514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52DA5BB4-3131-1F4D-A3B4-830F65F07D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730EEB12-FBCE-216D-8B65-AE8B1D8BCB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29C4EBEB-65CA-7046-9445-8F611DCA528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0B5BDC6F-3DA4-BF89-B58F-439B2B3069B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EE229F4F-125D-50AE-7C37-3A47EC2BB5E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608CC946-5CB2-185C-4F4B-9D224BC457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652492EA-3C85-22DC-72D0-FEA0DBEF9D3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7C559737-1E55-F00F-4CA8-64C9EA1EBC7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9A6CB2C5-0856-7595-47BB-0BA0A195AC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6E4C2190-6554-27FA-20D9-24EDCA9E8B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283212F4-FE58-3696-5169-356717DE36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CB9F1541-853E-7AC4-74B0-19E5BCD1DA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C6FED7FC-DB58-DB2D-4B3D-53A35C10F2F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523" name="正方形/長方形 1522">
                <a:extLst>
                  <a:ext uri="{FF2B5EF4-FFF2-40B4-BE49-F238E27FC236}">
                    <a16:creationId xmlns:a16="http://schemas.microsoft.com/office/drawing/2014/main" id="{0479941B-C34A-88C2-E545-65D55C0F7C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0B2930ED-0F03-BCB0-0FFE-6218D8B9E35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F871F29F-0E5A-0FC9-5060-B8B62E36B6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7F07FCA4-E82A-7FD8-B968-EEAC2F2BA31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32922C9C-5D12-0F0D-80DA-5FB8A30933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5486E8C1-0014-07A3-8855-1351B213C8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D0C021CA-4AF4-9290-D0E3-578A6804376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A4AFB59F-A644-6E41-D754-1AD9291C8B0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B0CE937A-26D1-EB60-4993-34C6714E39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079F7578-CBDD-2E3B-CDDB-D7CB1B18E1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142D03C8-CC30-0DD4-0AC0-B34EA1FEB2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2460E432-6121-5C58-E360-7EA7A84A80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3548C3FE-AA36-6AC3-0F18-0AC5166978D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E6F4E07A-85D0-57FC-5F89-43594BCA97E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AA181561-A00D-42E0-410B-00F11805B4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868FE86E-D79F-EF9D-7904-09F0F28E4E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391AD933-0B72-0A36-CD6A-6B1679FE68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73B5EF4F-45F2-ABAA-6BF6-AAF489D955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52FD35C0-A44B-AFCC-9D3D-EC177D8D23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1F566744-4B85-13B5-340D-221697392D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68216936-6386-E6BB-0657-1F78693EC6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8ACAA4F3-1841-D8B5-DCAD-9784873195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37603D9A-1AF6-0F28-73B7-13FB83AAB83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499" name="正方形/長方形 1498">
                <a:extLst>
                  <a:ext uri="{FF2B5EF4-FFF2-40B4-BE49-F238E27FC236}">
                    <a16:creationId xmlns:a16="http://schemas.microsoft.com/office/drawing/2014/main" id="{C13CC277-B006-B4E2-06A3-FB30D2BD643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2B067C91-4D1D-7BB0-6AB5-3EAFCC859848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368AB0A0-5149-D6EB-96DF-3D4556DFCC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9645D1E8-526F-7433-A8EC-20AD3FE9FB6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5768B21A-9187-EE0B-3610-72D1A3F4A9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53DB405C-90E8-5512-EC3E-A3058E1E5E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A9FE95DF-B35D-2851-3F49-C6839AFC0D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BFA76DB3-1A4E-E1D0-2710-D9F4712316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8BC3BFDF-7B67-21F7-36B9-76599E07C5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AC0C19A2-8CB9-DF3A-A648-B05799D4D4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D2FE2EEC-55A3-B65C-CCE9-387B62786D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C5C0F7F0-0263-1949-7BC9-1CB02654D6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D90B0906-72FD-4601-2C79-29219F30D1D0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C5F07602-B34D-2F73-A37C-763D4B02754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3D8447FF-E9E5-74BA-3A2C-7B909F875E1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B0E1536A-E9B3-A12D-61F2-A2F4147812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87EDFCF7-CDA7-6220-7E5A-6721B20DC2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E78C164F-AAC2-7F6B-B2BC-41221995022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B1400885-D453-AD08-2AB1-D6F8D554EF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41D3313D-49F7-CB31-0D64-6A1088F729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CEB29091-9FD0-072D-AC1E-924AE403F4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1D561F26-4C66-DDDA-3793-F30A2D54FC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4E9EA5A0-14E7-C9EB-D045-59EF5FA516FA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475" name="正方形/長方形 1474">
                <a:extLst>
                  <a:ext uri="{FF2B5EF4-FFF2-40B4-BE49-F238E27FC236}">
                    <a16:creationId xmlns:a16="http://schemas.microsoft.com/office/drawing/2014/main" id="{11BA341B-925D-BB21-C016-F200642494E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E99CD77E-6B7C-3635-5891-746C48EB2D29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BE3AA065-4E37-A2CB-08C9-8D17A11994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F7B3B5D5-6098-459E-9C30-0BF8C321E68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899CA12E-E5AA-9D09-CC14-98E09C624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B6C6E30C-06F4-0126-767E-1B65606AB2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911FB821-E6A6-D9A3-B098-22D687F4F8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78F6DFC7-10FA-9B8B-6F01-621A3215DE6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23636A4F-223A-C031-28A3-07FE8493EB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29250C5A-DA2F-10A3-2675-34CDDF63026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9DE29751-F4FA-4BB7-F36F-24F334653A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4803CB0D-5355-2641-2379-19DF61B2C4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EE785EA7-D379-7DF4-9CD0-E1499799888B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4C77F6E3-1760-DED6-FB06-104105B105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DD37B7CD-383D-28DF-F072-2A03436E08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65222A07-4D9F-E315-7A41-D1886F2C3B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798948D4-D9DD-8542-BE1D-E7A23AF8BC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EAA2182B-7504-D6FB-CA0E-65DB982D5C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72123056-B7CD-F1FE-DACF-16C1D1AD99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AE863F1D-5767-E27E-B88A-1947D07EEA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970A7B03-15B8-0D6C-D77B-46F34AC8EB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62567E6F-4C52-AC34-FFA9-011E4C9B95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282B1F1-FF6C-FD7C-4D35-D622A72F5D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97A3BA2C-1C28-E4C5-2280-BB6D17FDB2C8}"/>
              </a:ext>
            </a:extLst>
          </p:cNvPr>
          <p:cNvCxnSpPr>
            <a:cxnSpLocks/>
          </p:cNvCxnSpPr>
          <p:nvPr/>
        </p:nvCxnSpPr>
        <p:spPr>
          <a:xfrm flipV="1">
            <a:off x="575471" y="3041317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BF2C30-0B04-70F6-1FBC-C29C221BD38E}"/>
              </a:ext>
            </a:extLst>
          </p:cNvPr>
          <p:cNvCxnSpPr>
            <a:cxnSpLocks/>
          </p:cNvCxnSpPr>
          <p:nvPr/>
        </p:nvCxnSpPr>
        <p:spPr>
          <a:xfrm flipV="1">
            <a:off x="671963" y="3099750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88E7F740-D140-06C7-5D42-2FC958235326}"/>
              </a:ext>
            </a:extLst>
          </p:cNvPr>
          <p:cNvSpPr txBox="1"/>
          <p:nvPr/>
        </p:nvSpPr>
        <p:spPr>
          <a:xfrm rot="21064905">
            <a:off x="8729017" y="2982884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E82B755C-33C4-D227-747E-7971D7CC4FB1}"/>
              </a:ext>
            </a:extLst>
          </p:cNvPr>
          <p:cNvSpPr/>
          <p:nvPr/>
        </p:nvSpPr>
        <p:spPr>
          <a:xfrm>
            <a:off x="426729" y="4754223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B6499141-1128-2DA9-0195-6AAB4AA443E9}"/>
              </a:ext>
            </a:extLst>
          </p:cNvPr>
          <p:cNvCxnSpPr>
            <a:cxnSpLocks/>
          </p:cNvCxnSpPr>
          <p:nvPr/>
        </p:nvCxnSpPr>
        <p:spPr>
          <a:xfrm flipV="1">
            <a:off x="12165496" y="2884019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277964EF-096C-E602-D49F-FE2366E7AB97}"/>
              </a:ext>
            </a:extLst>
          </p:cNvPr>
          <p:cNvCxnSpPr/>
          <p:nvPr/>
        </p:nvCxnSpPr>
        <p:spPr>
          <a:xfrm flipH="1">
            <a:off x="12185592" y="2997152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264D1B0B-7714-EB7E-B3B6-9B8F29158D86}"/>
              </a:ext>
            </a:extLst>
          </p:cNvPr>
          <p:cNvSpPr txBox="1"/>
          <p:nvPr/>
        </p:nvSpPr>
        <p:spPr>
          <a:xfrm rot="21053135">
            <a:off x="189091" y="5688420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F9AF2DAB-04A5-3A97-CE22-57803DC37FEA}"/>
              </a:ext>
            </a:extLst>
          </p:cNvPr>
          <p:cNvSpPr txBox="1"/>
          <p:nvPr/>
        </p:nvSpPr>
        <p:spPr>
          <a:xfrm>
            <a:off x="-310481" y="237977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1" name="テキスト ボックス 1692">
            <a:extLst>
              <a:ext uri="{FF2B5EF4-FFF2-40B4-BE49-F238E27FC236}">
                <a16:creationId xmlns:a16="http://schemas.microsoft.com/office/drawing/2014/main" id="{3324F5ED-DC71-86C3-23FE-9CE3F3BDC68E}"/>
              </a:ext>
            </a:extLst>
          </p:cNvPr>
          <p:cNvSpPr txBox="1"/>
          <p:nvPr/>
        </p:nvSpPr>
        <p:spPr>
          <a:xfrm>
            <a:off x="11417901" y="546334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664D754B-2270-3E56-C705-141909FA21EE}"/>
              </a:ext>
            </a:extLst>
          </p:cNvPr>
          <p:cNvSpPr/>
          <p:nvPr/>
        </p:nvSpPr>
        <p:spPr>
          <a:xfrm rot="20751226">
            <a:off x="12301765" y="3895068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79" name="正方形/長方形 1549">
            <a:extLst>
              <a:ext uri="{FF2B5EF4-FFF2-40B4-BE49-F238E27FC236}">
                <a16:creationId xmlns:a16="http://schemas.microsoft.com/office/drawing/2014/main" id="{E8CE6BCA-EAC4-C256-866E-89CD0688F71E}"/>
              </a:ext>
            </a:extLst>
          </p:cNvPr>
          <p:cNvSpPr/>
          <p:nvPr/>
        </p:nvSpPr>
        <p:spPr>
          <a:xfrm flipV="1">
            <a:off x="-275108" y="4251046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80" name="正方形/長方形 1549">
            <a:extLst>
              <a:ext uri="{FF2B5EF4-FFF2-40B4-BE49-F238E27FC236}">
                <a16:creationId xmlns:a16="http://schemas.microsoft.com/office/drawing/2014/main" id="{8F5B787F-D171-5BD5-3B07-8EB6AF951037}"/>
              </a:ext>
            </a:extLst>
          </p:cNvPr>
          <p:cNvSpPr/>
          <p:nvPr/>
        </p:nvSpPr>
        <p:spPr>
          <a:xfrm>
            <a:off x="-263429" y="3140875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77" name="Arrow: Down 1176">
            <a:extLst>
              <a:ext uri="{FF2B5EF4-FFF2-40B4-BE49-F238E27FC236}">
                <a16:creationId xmlns:a16="http://schemas.microsoft.com/office/drawing/2014/main" id="{53C4177E-EE73-A0C9-31FC-C0D74AB79E5D}"/>
              </a:ext>
            </a:extLst>
          </p:cNvPr>
          <p:cNvSpPr/>
          <p:nvPr/>
        </p:nvSpPr>
        <p:spPr>
          <a:xfrm>
            <a:off x="6287839" y="29282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Arrow: Down 1177">
            <a:extLst>
              <a:ext uri="{FF2B5EF4-FFF2-40B4-BE49-F238E27FC236}">
                <a16:creationId xmlns:a16="http://schemas.microsoft.com/office/drawing/2014/main" id="{C2C93F5A-67FA-C639-D261-5E4817CD5633}"/>
              </a:ext>
            </a:extLst>
          </p:cNvPr>
          <p:cNvSpPr/>
          <p:nvPr/>
        </p:nvSpPr>
        <p:spPr>
          <a:xfrm rot="10800000">
            <a:off x="6339877" y="41098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Arrow: Down 1182">
            <a:extLst>
              <a:ext uri="{FF2B5EF4-FFF2-40B4-BE49-F238E27FC236}">
                <a16:creationId xmlns:a16="http://schemas.microsoft.com/office/drawing/2014/main" id="{95279693-9F49-E318-4A44-858B945017A6}"/>
              </a:ext>
            </a:extLst>
          </p:cNvPr>
          <p:cNvSpPr/>
          <p:nvPr/>
        </p:nvSpPr>
        <p:spPr>
          <a:xfrm>
            <a:off x="6284085" y="3565203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Arrow: Down 1183">
            <a:extLst>
              <a:ext uri="{FF2B5EF4-FFF2-40B4-BE49-F238E27FC236}">
                <a16:creationId xmlns:a16="http://schemas.microsoft.com/office/drawing/2014/main" id="{5C23B22E-CFB6-2122-B13D-D6F5B58269AB}"/>
              </a:ext>
            </a:extLst>
          </p:cNvPr>
          <p:cNvSpPr/>
          <p:nvPr/>
        </p:nvSpPr>
        <p:spPr>
          <a:xfrm rot="10800000">
            <a:off x="6377773" y="47097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79A84F79-0E88-D35D-3CA1-42DE28C30F0B}"/>
              </a:ext>
            </a:extLst>
          </p:cNvPr>
          <p:cNvSpPr/>
          <p:nvPr/>
        </p:nvSpPr>
        <p:spPr>
          <a:xfrm rot="20751226">
            <a:off x="12331700" y="1467324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86" name="テキスト ボックス 1692">
            <a:extLst>
              <a:ext uri="{FF2B5EF4-FFF2-40B4-BE49-F238E27FC236}">
                <a16:creationId xmlns:a16="http://schemas.microsoft.com/office/drawing/2014/main" id="{05A880A9-96B8-1788-9543-8825BD6E5F47}"/>
              </a:ext>
            </a:extLst>
          </p:cNvPr>
          <p:cNvSpPr txBox="1"/>
          <p:nvPr/>
        </p:nvSpPr>
        <p:spPr>
          <a:xfrm rot="21072875">
            <a:off x="2284439" y="33469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7" name="テキスト ボックス 1692">
            <a:extLst>
              <a:ext uri="{FF2B5EF4-FFF2-40B4-BE49-F238E27FC236}">
                <a16:creationId xmlns:a16="http://schemas.microsoft.com/office/drawing/2014/main" id="{BA136DDC-1639-360C-E2EF-6FF6FC6D9F41}"/>
              </a:ext>
            </a:extLst>
          </p:cNvPr>
          <p:cNvSpPr txBox="1"/>
          <p:nvPr/>
        </p:nvSpPr>
        <p:spPr>
          <a:xfrm rot="21072875">
            <a:off x="2505671" y="4508385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8" name="テキスト ボックス 1692">
            <a:extLst>
              <a:ext uri="{FF2B5EF4-FFF2-40B4-BE49-F238E27FC236}">
                <a16:creationId xmlns:a16="http://schemas.microsoft.com/office/drawing/2014/main" id="{370C4E9D-E71B-D0A0-34AA-A24B1F46C5DA}"/>
              </a:ext>
            </a:extLst>
          </p:cNvPr>
          <p:cNvSpPr txBox="1"/>
          <p:nvPr/>
        </p:nvSpPr>
        <p:spPr>
          <a:xfrm>
            <a:off x="4865695" y="1361800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Stavelet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1189" name="直線矢印コネクタ 1551">
            <a:extLst>
              <a:ext uri="{FF2B5EF4-FFF2-40B4-BE49-F238E27FC236}">
                <a16:creationId xmlns:a16="http://schemas.microsoft.com/office/drawing/2014/main" id="{722FE171-EF40-AB6F-E275-D0B2E39BA1D0}"/>
              </a:ext>
            </a:extLst>
          </p:cNvPr>
          <p:cNvCxnSpPr>
            <a:cxnSpLocks/>
          </p:cNvCxnSpPr>
          <p:nvPr/>
        </p:nvCxnSpPr>
        <p:spPr>
          <a:xfrm>
            <a:off x="4138980" y="1209494"/>
            <a:ext cx="1219369" cy="901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1368">
            <a:extLst>
              <a:ext uri="{FF2B5EF4-FFF2-40B4-BE49-F238E27FC236}">
                <a16:creationId xmlns:a16="http://schemas.microsoft.com/office/drawing/2014/main" id="{53B3ED39-64C0-1471-7F39-30DDD81462AD}"/>
              </a:ext>
            </a:extLst>
          </p:cNvPr>
          <p:cNvSpPr/>
          <p:nvPr/>
        </p:nvSpPr>
        <p:spPr>
          <a:xfrm>
            <a:off x="-257975" y="2534511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CD0E3226-6E98-E40A-671C-BA19EEB65CAA}"/>
              </a:ext>
            </a:extLst>
          </p:cNvPr>
          <p:cNvSpPr/>
          <p:nvPr/>
        </p:nvSpPr>
        <p:spPr>
          <a:xfrm>
            <a:off x="6219440" y="24147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グループ化 1550">
            <a:extLst>
              <a:ext uri="{FF2B5EF4-FFF2-40B4-BE49-F238E27FC236}">
                <a16:creationId xmlns:a16="http://schemas.microsoft.com/office/drawing/2014/main" id="{1B1247A1-7337-D075-81CE-851AA06BF2ED}"/>
              </a:ext>
            </a:extLst>
          </p:cNvPr>
          <p:cNvGrpSpPr/>
          <p:nvPr/>
        </p:nvGrpSpPr>
        <p:grpSpPr>
          <a:xfrm flipH="1" flipV="1">
            <a:off x="496442" y="4787293"/>
            <a:ext cx="12007333" cy="2082272"/>
            <a:chOff x="1203716" y="4062603"/>
            <a:chExt cx="10892837" cy="1888997"/>
          </a:xfrm>
        </p:grpSpPr>
        <p:grpSp>
          <p:nvGrpSpPr>
            <p:cNvPr id="19" name="グループ化 1270">
              <a:extLst>
                <a:ext uri="{FF2B5EF4-FFF2-40B4-BE49-F238E27FC236}">
                  <a16:creationId xmlns:a16="http://schemas.microsoft.com/office/drawing/2014/main" id="{5B6413AE-A3B2-F495-AF6F-F11BA1B298B5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50" name="正方形/長方形 1294">
                <a:extLst>
                  <a:ext uri="{FF2B5EF4-FFF2-40B4-BE49-F238E27FC236}">
                    <a16:creationId xmlns:a16="http://schemas.microsoft.com/office/drawing/2014/main" id="{9019A1BF-E27B-8C1D-5554-75E7F87C5D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51" name="グループ化 1272">
                <a:extLst>
                  <a:ext uri="{FF2B5EF4-FFF2-40B4-BE49-F238E27FC236}">
                    <a16:creationId xmlns:a16="http://schemas.microsoft.com/office/drawing/2014/main" id="{718640E0-D6DA-685E-534F-71569AEC363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62" name="正方形/長方形 1283">
                  <a:extLst>
                    <a:ext uri="{FF2B5EF4-FFF2-40B4-BE49-F238E27FC236}">
                      <a16:creationId xmlns:a16="http://schemas.microsoft.com/office/drawing/2014/main" id="{F705B9ED-87CA-2344-79F1-7C386B909B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3" name="正方形/長方形 1284">
                  <a:extLst>
                    <a:ext uri="{FF2B5EF4-FFF2-40B4-BE49-F238E27FC236}">
                      <a16:creationId xmlns:a16="http://schemas.microsoft.com/office/drawing/2014/main" id="{D5998E00-52EB-E7D3-7AEC-D816E0BB3A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4" name="正方形/長方形 1285">
                  <a:extLst>
                    <a:ext uri="{FF2B5EF4-FFF2-40B4-BE49-F238E27FC236}">
                      <a16:creationId xmlns:a16="http://schemas.microsoft.com/office/drawing/2014/main" id="{6D965A66-A0E9-8680-9586-5E5C8A09F9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5" name="正方形/長方形 1286">
                  <a:extLst>
                    <a:ext uri="{FF2B5EF4-FFF2-40B4-BE49-F238E27FC236}">
                      <a16:creationId xmlns:a16="http://schemas.microsoft.com/office/drawing/2014/main" id="{78128042-E927-C5F9-F783-C8E591FA18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6" name="正方形/長方形 1287">
                  <a:extLst>
                    <a:ext uri="{FF2B5EF4-FFF2-40B4-BE49-F238E27FC236}">
                      <a16:creationId xmlns:a16="http://schemas.microsoft.com/office/drawing/2014/main" id="{FE7E8B6E-E577-CF90-618C-A4A62FAADC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7" name="正方形/長方形 1288">
                  <a:extLst>
                    <a:ext uri="{FF2B5EF4-FFF2-40B4-BE49-F238E27FC236}">
                      <a16:creationId xmlns:a16="http://schemas.microsoft.com/office/drawing/2014/main" id="{58BC6C82-7CBF-E120-DB0E-6A5341B06C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8" name="正方形/長方形 1289">
                  <a:extLst>
                    <a:ext uri="{FF2B5EF4-FFF2-40B4-BE49-F238E27FC236}">
                      <a16:creationId xmlns:a16="http://schemas.microsoft.com/office/drawing/2014/main" id="{27EB1FA9-D9A0-F03F-BBBE-7704BC52954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9" name="正方形/長方形 1290">
                  <a:extLst>
                    <a:ext uri="{FF2B5EF4-FFF2-40B4-BE49-F238E27FC236}">
                      <a16:creationId xmlns:a16="http://schemas.microsoft.com/office/drawing/2014/main" id="{7C51EFCF-8FF4-A332-F928-98E52F976B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0" name="正方形/長方形 1291">
                  <a:extLst>
                    <a:ext uri="{FF2B5EF4-FFF2-40B4-BE49-F238E27FC236}">
                      <a16:creationId xmlns:a16="http://schemas.microsoft.com/office/drawing/2014/main" id="{64C62F52-16E5-ADB7-0443-A220E28386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6" name="正方形/長方形 1292">
                  <a:extLst>
                    <a:ext uri="{FF2B5EF4-FFF2-40B4-BE49-F238E27FC236}">
                      <a16:creationId xmlns:a16="http://schemas.microsoft.com/office/drawing/2014/main" id="{FD421AD5-CF33-F7B3-6F48-8695E15E53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52" name="グループ化 1273">
                <a:extLst>
                  <a:ext uri="{FF2B5EF4-FFF2-40B4-BE49-F238E27FC236}">
                    <a16:creationId xmlns:a16="http://schemas.microsoft.com/office/drawing/2014/main" id="{31A0BC27-1C01-9851-B383-FB4D1C7A854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53" name="正方形/長方形 1274">
                  <a:extLst>
                    <a:ext uri="{FF2B5EF4-FFF2-40B4-BE49-F238E27FC236}">
                      <a16:creationId xmlns:a16="http://schemas.microsoft.com/office/drawing/2014/main" id="{4919241D-7303-BA4C-4FB7-157B568EC0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4" name="正方形/長方形 1275">
                  <a:extLst>
                    <a:ext uri="{FF2B5EF4-FFF2-40B4-BE49-F238E27FC236}">
                      <a16:creationId xmlns:a16="http://schemas.microsoft.com/office/drawing/2014/main" id="{38A5A1F4-37D4-855F-C347-DB27F8A77B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5" name="正方形/長方形 1276">
                  <a:extLst>
                    <a:ext uri="{FF2B5EF4-FFF2-40B4-BE49-F238E27FC236}">
                      <a16:creationId xmlns:a16="http://schemas.microsoft.com/office/drawing/2014/main" id="{7CFFEA59-D54C-3CE2-7D4D-D3232CF1AF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6" name="正方形/長方形 1277">
                  <a:extLst>
                    <a:ext uri="{FF2B5EF4-FFF2-40B4-BE49-F238E27FC236}">
                      <a16:creationId xmlns:a16="http://schemas.microsoft.com/office/drawing/2014/main" id="{90B8981A-F6FC-683D-80A7-0344209F498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7" name="正方形/長方形 1278">
                  <a:extLst>
                    <a:ext uri="{FF2B5EF4-FFF2-40B4-BE49-F238E27FC236}">
                      <a16:creationId xmlns:a16="http://schemas.microsoft.com/office/drawing/2014/main" id="{C1F24F7F-6D64-667B-DC02-9479258F299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8" name="正方形/長方形 1279">
                  <a:extLst>
                    <a:ext uri="{FF2B5EF4-FFF2-40B4-BE49-F238E27FC236}">
                      <a16:creationId xmlns:a16="http://schemas.microsoft.com/office/drawing/2014/main" id="{5BD09558-2391-0428-D42F-8AC7E4D49E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9" name="正方形/長方形 1280">
                  <a:extLst>
                    <a:ext uri="{FF2B5EF4-FFF2-40B4-BE49-F238E27FC236}">
                      <a16:creationId xmlns:a16="http://schemas.microsoft.com/office/drawing/2014/main" id="{665EAC5E-F01A-D904-3B79-55C8715249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0" name="正方形/長方形 1281">
                  <a:extLst>
                    <a:ext uri="{FF2B5EF4-FFF2-40B4-BE49-F238E27FC236}">
                      <a16:creationId xmlns:a16="http://schemas.microsoft.com/office/drawing/2014/main" id="{383FCDC3-943B-D770-45F0-66123B33F4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1" name="正方形/長方形 1282">
                  <a:extLst>
                    <a:ext uri="{FF2B5EF4-FFF2-40B4-BE49-F238E27FC236}">
                      <a16:creationId xmlns:a16="http://schemas.microsoft.com/office/drawing/2014/main" id="{080B0139-BCE7-3B89-EEB8-71E985FDB8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0" name="グループ化 1320">
              <a:extLst>
                <a:ext uri="{FF2B5EF4-FFF2-40B4-BE49-F238E27FC236}">
                  <a16:creationId xmlns:a16="http://schemas.microsoft.com/office/drawing/2014/main" id="{C816CC2E-BDF2-73A9-66DD-F25EC48AC1DC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228" name="正方形/長方形 1344">
                <a:extLst>
                  <a:ext uri="{FF2B5EF4-FFF2-40B4-BE49-F238E27FC236}">
                    <a16:creationId xmlns:a16="http://schemas.microsoft.com/office/drawing/2014/main" id="{99F9985B-9B57-B178-A95E-8188EF751F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29" name="グループ化 1322">
                <a:extLst>
                  <a:ext uri="{FF2B5EF4-FFF2-40B4-BE49-F238E27FC236}">
                    <a16:creationId xmlns:a16="http://schemas.microsoft.com/office/drawing/2014/main" id="{D4CE8DE8-FFEF-71CA-8CA4-30219D2213D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40" name="正方形/長方形 1333">
                  <a:extLst>
                    <a:ext uri="{FF2B5EF4-FFF2-40B4-BE49-F238E27FC236}">
                      <a16:creationId xmlns:a16="http://schemas.microsoft.com/office/drawing/2014/main" id="{39F781B5-3FC8-C3BE-5F12-64DB3AE979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1" name="正方形/長方形 1334">
                  <a:extLst>
                    <a:ext uri="{FF2B5EF4-FFF2-40B4-BE49-F238E27FC236}">
                      <a16:creationId xmlns:a16="http://schemas.microsoft.com/office/drawing/2014/main" id="{3FBE6400-39D6-C023-D01A-D75701BC65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2" name="正方形/長方形 1335">
                  <a:extLst>
                    <a:ext uri="{FF2B5EF4-FFF2-40B4-BE49-F238E27FC236}">
                      <a16:creationId xmlns:a16="http://schemas.microsoft.com/office/drawing/2014/main" id="{83F9D3E4-6530-1152-B10C-B0ECCC38A9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3" name="正方形/長方形 1336">
                  <a:extLst>
                    <a:ext uri="{FF2B5EF4-FFF2-40B4-BE49-F238E27FC236}">
                      <a16:creationId xmlns:a16="http://schemas.microsoft.com/office/drawing/2014/main" id="{82476F4C-AAF4-413F-E6FD-1673850A8E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4" name="正方形/長方形 1337">
                  <a:extLst>
                    <a:ext uri="{FF2B5EF4-FFF2-40B4-BE49-F238E27FC236}">
                      <a16:creationId xmlns:a16="http://schemas.microsoft.com/office/drawing/2014/main" id="{CC6405F1-D3DE-2881-FE28-E01FEBDA6E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5" name="正方形/長方形 1338">
                  <a:extLst>
                    <a:ext uri="{FF2B5EF4-FFF2-40B4-BE49-F238E27FC236}">
                      <a16:creationId xmlns:a16="http://schemas.microsoft.com/office/drawing/2014/main" id="{F0386614-626A-9DB3-BCB6-74908EE885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6" name="正方形/長方形 1339">
                  <a:extLst>
                    <a:ext uri="{FF2B5EF4-FFF2-40B4-BE49-F238E27FC236}">
                      <a16:creationId xmlns:a16="http://schemas.microsoft.com/office/drawing/2014/main" id="{329E142C-90CB-5D93-DEE2-63AC459282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7" name="正方形/長方形 1340">
                  <a:extLst>
                    <a:ext uri="{FF2B5EF4-FFF2-40B4-BE49-F238E27FC236}">
                      <a16:creationId xmlns:a16="http://schemas.microsoft.com/office/drawing/2014/main" id="{A999C199-A513-1DC3-0D63-668A2BE129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8" name="正方形/長方形 1341">
                  <a:extLst>
                    <a:ext uri="{FF2B5EF4-FFF2-40B4-BE49-F238E27FC236}">
                      <a16:creationId xmlns:a16="http://schemas.microsoft.com/office/drawing/2014/main" id="{EC73E428-C6FF-28FF-E87D-3914517054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9" name="正方形/長方形 1342">
                  <a:extLst>
                    <a:ext uri="{FF2B5EF4-FFF2-40B4-BE49-F238E27FC236}">
                      <a16:creationId xmlns:a16="http://schemas.microsoft.com/office/drawing/2014/main" id="{1735EBB3-0F14-30BF-5E23-AA76A4E143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30" name="グループ化 1323">
                <a:extLst>
                  <a:ext uri="{FF2B5EF4-FFF2-40B4-BE49-F238E27FC236}">
                    <a16:creationId xmlns:a16="http://schemas.microsoft.com/office/drawing/2014/main" id="{6E255788-72C0-E656-AB48-0198A5B41D2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31" name="正方形/長方形 1324">
                  <a:extLst>
                    <a:ext uri="{FF2B5EF4-FFF2-40B4-BE49-F238E27FC236}">
                      <a16:creationId xmlns:a16="http://schemas.microsoft.com/office/drawing/2014/main" id="{6704757C-4772-CD7E-B749-F142343768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2" name="正方形/長方形 1325">
                  <a:extLst>
                    <a:ext uri="{FF2B5EF4-FFF2-40B4-BE49-F238E27FC236}">
                      <a16:creationId xmlns:a16="http://schemas.microsoft.com/office/drawing/2014/main" id="{817478CE-B5EF-CFEF-FD34-6C482E5430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3" name="正方形/長方形 1326">
                  <a:extLst>
                    <a:ext uri="{FF2B5EF4-FFF2-40B4-BE49-F238E27FC236}">
                      <a16:creationId xmlns:a16="http://schemas.microsoft.com/office/drawing/2014/main" id="{0CB56D2C-E22F-055B-0E3D-32624DF020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4" name="正方形/長方形 1327">
                  <a:extLst>
                    <a:ext uri="{FF2B5EF4-FFF2-40B4-BE49-F238E27FC236}">
                      <a16:creationId xmlns:a16="http://schemas.microsoft.com/office/drawing/2014/main" id="{9D7A1D2F-C07F-539B-BF6E-39F3EB8248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5" name="正方形/長方形 1328">
                  <a:extLst>
                    <a:ext uri="{FF2B5EF4-FFF2-40B4-BE49-F238E27FC236}">
                      <a16:creationId xmlns:a16="http://schemas.microsoft.com/office/drawing/2014/main" id="{71D55408-4BDE-239B-5670-AF1E5DF7758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6" name="正方形/長方形 1329">
                  <a:extLst>
                    <a:ext uri="{FF2B5EF4-FFF2-40B4-BE49-F238E27FC236}">
                      <a16:creationId xmlns:a16="http://schemas.microsoft.com/office/drawing/2014/main" id="{3D753E2A-788F-D466-4B62-271AD88E8C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7" name="正方形/長方形 1330">
                  <a:extLst>
                    <a:ext uri="{FF2B5EF4-FFF2-40B4-BE49-F238E27FC236}">
                      <a16:creationId xmlns:a16="http://schemas.microsoft.com/office/drawing/2014/main" id="{2A992F59-64C3-DF57-8C1A-5B5BB397F3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8" name="正方形/長方形 1331">
                  <a:extLst>
                    <a:ext uri="{FF2B5EF4-FFF2-40B4-BE49-F238E27FC236}">
                      <a16:creationId xmlns:a16="http://schemas.microsoft.com/office/drawing/2014/main" id="{A94A0BF6-783C-591E-7706-2CAD4F9556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9" name="正方形/長方形 1332">
                  <a:extLst>
                    <a:ext uri="{FF2B5EF4-FFF2-40B4-BE49-F238E27FC236}">
                      <a16:creationId xmlns:a16="http://schemas.microsoft.com/office/drawing/2014/main" id="{E82FEC14-4676-7790-2F3B-75B55E8920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1" name="グループ化 1345">
              <a:extLst>
                <a:ext uri="{FF2B5EF4-FFF2-40B4-BE49-F238E27FC236}">
                  <a16:creationId xmlns:a16="http://schemas.microsoft.com/office/drawing/2014/main" id="{3EF8A392-9E70-75EF-587A-88DE0B4EF8D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718" name="正方形/長方形 1369">
                <a:extLst>
                  <a:ext uri="{FF2B5EF4-FFF2-40B4-BE49-F238E27FC236}">
                    <a16:creationId xmlns:a16="http://schemas.microsoft.com/office/drawing/2014/main" id="{2EBA18D6-23A4-7E42-3834-A18D5069DD5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719" name="グループ化 1347">
                <a:extLst>
                  <a:ext uri="{FF2B5EF4-FFF2-40B4-BE49-F238E27FC236}">
                    <a16:creationId xmlns:a16="http://schemas.microsoft.com/office/drawing/2014/main" id="{1CD243C1-9DB9-5B7E-96A4-FA5A5965B0E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8" name="正方形/長方形 1358">
                  <a:extLst>
                    <a:ext uri="{FF2B5EF4-FFF2-40B4-BE49-F238E27FC236}">
                      <a16:creationId xmlns:a16="http://schemas.microsoft.com/office/drawing/2014/main" id="{AFC09137-D8C3-00D1-779E-2F9C62F53BB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9" name="正方形/長方形 1359">
                  <a:extLst>
                    <a:ext uri="{FF2B5EF4-FFF2-40B4-BE49-F238E27FC236}">
                      <a16:creationId xmlns:a16="http://schemas.microsoft.com/office/drawing/2014/main" id="{FD591856-D588-5CC0-7654-F92E988F76B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0" name="正方形/長方形 1360">
                  <a:extLst>
                    <a:ext uri="{FF2B5EF4-FFF2-40B4-BE49-F238E27FC236}">
                      <a16:creationId xmlns:a16="http://schemas.microsoft.com/office/drawing/2014/main" id="{00B19F32-4BF2-C475-9C78-10106C1E41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1" name="正方形/長方形 1361">
                  <a:extLst>
                    <a:ext uri="{FF2B5EF4-FFF2-40B4-BE49-F238E27FC236}">
                      <a16:creationId xmlns:a16="http://schemas.microsoft.com/office/drawing/2014/main" id="{B20F6C14-B7BD-6CF0-AA2B-F8ACA948CC9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2" name="正方形/長方形 1362">
                  <a:extLst>
                    <a:ext uri="{FF2B5EF4-FFF2-40B4-BE49-F238E27FC236}">
                      <a16:creationId xmlns:a16="http://schemas.microsoft.com/office/drawing/2014/main" id="{2727A3A2-A0AB-8943-7425-1D6B2A59E7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3" name="正方形/長方形 1363">
                  <a:extLst>
                    <a:ext uri="{FF2B5EF4-FFF2-40B4-BE49-F238E27FC236}">
                      <a16:creationId xmlns:a16="http://schemas.microsoft.com/office/drawing/2014/main" id="{F9318143-1353-9A10-4AF4-BF8A1329A1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4" name="正方形/長方形 1364">
                  <a:extLst>
                    <a:ext uri="{FF2B5EF4-FFF2-40B4-BE49-F238E27FC236}">
                      <a16:creationId xmlns:a16="http://schemas.microsoft.com/office/drawing/2014/main" id="{CB51C80A-D9C7-3F80-044D-70BC7027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5" name="正方形/長方形 1365">
                  <a:extLst>
                    <a:ext uri="{FF2B5EF4-FFF2-40B4-BE49-F238E27FC236}">
                      <a16:creationId xmlns:a16="http://schemas.microsoft.com/office/drawing/2014/main" id="{4B360C4F-003A-5E69-973E-BDE03B718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6" name="正方形/長方形 1366">
                  <a:extLst>
                    <a:ext uri="{FF2B5EF4-FFF2-40B4-BE49-F238E27FC236}">
                      <a16:creationId xmlns:a16="http://schemas.microsoft.com/office/drawing/2014/main" id="{9CD434DE-070F-9977-031B-8B92145B60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7" name="正方形/長方形 1367">
                  <a:extLst>
                    <a:ext uri="{FF2B5EF4-FFF2-40B4-BE49-F238E27FC236}">
                      <a16:creationId xmlns:a16="http://schemas.microsoft.com/office/drawing/2014/main" id="{6F5E6DF0-BA15-3B56-9AEF-34658510DD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720" name="グループ化 1348">
                <a:extLst>
                  <a:ext uri="{FF2B5EF4-FFF2-40B4-BE49-F238E27FC236}">
                    <a16:creationId xmlns:a16="http://schemas.microsoft.com/office/drawing/2014/main" id="{006368EF-417B-911D-5D84-34C16BD9D2E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721" name="正方形/長方形 1349">
                  <a:extLst>
                    <a:ext uri="{FF2B5EF4-FFF2-40B4-BE49-F238E27FC236}">
                      <a16:creationId xmlns:a16="http://schemas.microsoft.com/office/drawing/2014/main" id="{80EDE956-FCA5-9F28-AF61-D51B70B38CB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2" name="正方形/長方形 1350">
                  <a:extLst>
                    <a:ext uri="{FF2B5EF4-FFF2-40B4-BE49-F238E27FC236}">
                      <a16:creationId xmlns:a16="http://schemas.microsoft.com/office/drawing/2014/main" id="{8D9AF83A-BA2D-AB33-0177-6C1574F719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3" name="正方形/長方形 1351">
                  <a:extLst>
                    <a:ext uri="{FF2B5EF4-FFF2-40B4-BE49-F238E27FC236}">
                      <a16:creationId xmlns:a16="http://schemas.microsoft.com/office/drawing/2014/main" id="{FDE55D1C-2E67-B059-9BB1-F01B9C13F7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4" name="正方形/長方形 1352">
                  <a:extLst>
                    <a:ext uri="{FF2B5EF4-FFF2-40B4-BE49-F238E27FC236}">
                      <a16:creationId xmlns:a16="http://schemas.microsoft.com/office/drawing/2014/main" id="{519B1F4A-A7B4-70BD-7F43-A07AA6F7532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5" name="正方形/長方形 1353">
                  <a:extLst>
                    <a:ext uri="{FF2B5EF4-FFF2-40B4-BE49-F238E27FC236}">
                      <a16:creationId xmlns:a16="http://schemas.microsoft.com/office/drawing/2014/main" id="{E04719AF-3E23-98E3-5083-7203CD31085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6" name="正方形/長方形 1354">
                  <a:extLst>
                    <a:ext uri="{FF2B5EF4-FFF2-40B4-BE49-F238E27FC236}">
                      <a16:creationId xmlns:a16="http://schemas.microsoft.com/office/drawing/2014/main" id="{062B6244-E713-2500-E5EB-907D9C055C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7" name="正方形/長方形 1355">
                  <a:extLst>
                    <a:ext uri="{FF2B5EF4-FFF2-40B4-BE49-F238E27FC236}">
                      <a16:creationId xmlns:a16="http://schemas.microsoft.com/office/drawing/2014/main" id="{3329D542-4B2D-7CEF-3B90-5C4CE85C10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6" name="正方形/長方形 1356">
                  <a:extLst>
                    <a:ext uri="{FF2B5EF4-FFF2-40B4-BE49-F238E27FC236}">
                      <a16:creationId xmlns:a16="http://schemas.microsoft.com/office/drawing/2014/main" id="{1F760065-0919-044F-6AAA-C4FF944B62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7" name="正方形/長方形 1357">
                  <a:extLst>
                    <a:ext uri="{FF2B5EF4-FFF2-40B4-BE49-F238E27FC236}">
                      <a16:creationId xmlns:a16="http://schemas.microsoft.com/office/drawing/2014/main" id="{DAD72645-B635-C110-8694-EF979094F7B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2" name="グループ化 1370">
              <a:extLst>
                <a:ext uri="{FF2B5EF4-FFF2-40B4-BE49-F238E27FC236}">
                  <a16:creationId xmlns:a16="http://schemas.microsoft.com/office/drawing/2014/main" id="{A92FFC72-0E84-4E13-582A-009C53D0FC3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696" name="正方形/長方形 1394">
                <a:extLst>
                  <a:ext uri="{FF2B5EF4-FFF2-40B4-BE49-F238E27FC236}">
                    <a16:creationId xmlns:a16="http://schemas.microsoft.com/office/drawing/2014/main" id="{4D50D650-1727-6195-2971-B40BED90E86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97" name="グループ化 1372">
                <a:extLst>
                  <a:ext uri="{FF2B5EF4-FFF2-40B4-BE49-F238E27FC236}">
                    <a16:creationId xmlns:a16="http://schemas.microsoft.com/office/drawing/2014/main" id="{11FCD4A7-D3A4-4992-785E-ECEF31F48B3E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708" name="正方形/長方形 1383">
                  <a:extLst>
                    <a:ext uri="{FF2B5EF4-FFF2-40B4-BE49-F238E27FC236}">
                      <a16:creationId xmlns:a16="http://schemas.microsoft.com/office/drawing/2014/main" id="{398FCA80-6F9A-4E68-48CA-085E6A8B0C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9" name="正方形/長方形 1384">
                  <a:extLst>
                    <a:ext uri="{FF2B5EF4-FFF2-40B4-BE49-F238E27FC236}">
                      <a16:creationId xmlns:a16="http://schemas.microsoft.com/office/drawing/2014/main" id="{0F022360-3843-35B1-8A20-6B7C82985B3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0" name="正方形/長方形 1385">
                  <a:extLst>
                    <a:ext uri="{FF2B5EF4-FFF2-40B4-BE49-F238E27FC236}">
                      <a16:creationId xmlns:a16="http://schemas.microsoft.com/office/drawing/2014/main" id="{7FA5DD6F-3DD2-6A0D-6514-4274E860DF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1" name="正方形/長方形 1386">
                  <a:extLst>
                    <a:ext uri="{FF2B5EF4-FFF2-40B4-BE49-F238E27FC236}">
                      <a16:creationId xmlns:a16="http://schemas.microsoft.com/office/drawing/2014/main" id="{EC73400C-3FF6-ADC0-3AF1-8ECCD74A4C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2" name="正方形/長方形 1387">
                  <a:extLst>
                    <a:ext uri="{FF2B5EF4-FFF2-40B4-BE49-F238E27FC236}">
                      <a16:creationId xmlns:a16="http://schemas.microsoft.com/office/drawing/2014/main" id="{89C54363-390D-7E44-87B0-23FD6B648F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3" name="正方形/長方形 1388">
                  <a:extLst>
                    <a:ext uri="{FF2B5EF4-FFF2-40B4-BE49-F238E27FC236}">
                      <a16:creationId xmlns:a16="http://schemas.microsoft.com/office/drawing/2014/main" id="{C4CDCD58-5433-5806-51CF-F1B4AD69B1C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4" name="正方形/長方形 1389">
                  <a:extLst>
                    <a:ext uri="{FF2B5EF4-FFF2-40B4-BE49-F238E27FC236}">
                      <a16:creationId xmlns:a16="http://schemas.microsoft.com/office/drawing/2014/main" id="{9B15BEC7-3F6B-55D6-7878-9E14FDD9FF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5" name="正方形/長方形 1390">
                  <a:extLst>
                    <a:ext uri="{FF2B5EF4-FFF2-40B4-BE49-F238E27FC236}">
                      <a16:creationId xmlns:a16="http://schemas.microsoft.com/office/drawing/2014/main" id="{3915CB15-2124-6CCD-975F-DEA5B9380F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6" name="正方形/長方形 1391">
                  <a:extLst>
                    <a:ext uri="{FF2B5EF4-FFF2-40B4-BE49-F238E27FC236}">
                      <a16:creationId xmlns:a16="http://schemas.microsoft.com/office/drawing/2014/main" id="{CC55E607-BF16-64B7-5071-DAA17EEEB1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7" name="正方形/長方形 1392">
                  <a:extLst>
                    <a:ext uri="{FF2B5EF4-FFF2-40B4-BE49-F238E27FC236}">
                      <a16:creationId xmlns:a16="http://schemas.microsoft.com/office/drawing/2014/main" id="{A6D75B37-A2DA-1EC9-89C9-8C343DA2C5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98" name="グループ化 1373">
                <a:extLst>
                  <a:ext uri="{FF2B5EF4-FFF2-40B4-BE49-F238E27FC236}">
                    <a16:creationId xmlns:a16="http://schemas.microsoft.com/office/drawing/2014/main" id="{EC6D007A-95B8-81A1-991C-C808D598A46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99" name="正方形/長方形 1374">
                  <a:extLst>
                    <a:ext uri="{FF2B5EF4-FFF2-40B4-BE49-F238E27FC236}">
                      <a16:creationId xmlns:a16="http://schemas.microsoft.com/office/drawing/2014/main" id="{28EFDA58-140B-D4A0-EA7D-0CF28CD33D2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0" name="正方形/長方形 1375">
                  <a:extLst>
                    <a:ext uri="{FF2B5EF4-FFF2-40B4-BE49-F238E27FC236}">
                      <a16:creationId xmlns:a16="http://schemas.microsoft.com/office/drawing/2014/main" id="{43CA0FB3-0FD2-47E8-39F7-2E32A04688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1" name="正方形/長方形 1376">
                  <a:extLst>
                    <a:ext uri="{FF2B5EF4-FFF2-40B4-BE49-F238E27FC236}">
                      <a16:creationId xmlns:a16="http://schemas.microsoft.com/office/drawing/2014/main" id="{0007F66A-7FE4-120C-3926-F3D4B57582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2" name="正方形/長方形 1377">
                  <a:extLst>
                    <a:ext uri="{FF2B5EF4-FFF2-40B4-BE49-F238E27FC236}">
                      <a16:creationId xmlns:a16="http://schemas.microsoft.com/office/drawing/2014/main" id="{0CC63644-4CBA-AA06-3560-B00107DDC9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3" name="正方形/長方形 1378">
                  <a:extLst>
                    <a:ext uri="{FF2B5EF4-FFF2-40B4-BE49-F238E27FC236}">
                      <a16:creationId xmlns:a16="http://schemas.microsoft.com/office/drawing/2014/main" id="{55B217B4-9BCE-0C4B-C6E7-0E566DCC81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4" name="正方形/長方形 1379">
                  <a:extLst>
                    <a:ext uri="{FF2B5EF4-FFF2-40B4-BE49-F238E27FC236}">
                      <a16:creationId xmlns:a16="http://schemas.microsoft.com/office/drawing/2014/main" id="{65C94579-61A0-FE1F-C93B-0CB47A2EA31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5" name="正方形/長方形 1380">
                  <a:extLst>
                    <a:ext uri="{FF2B5EF4-FFF2-40B4-BE49-F238E27FC236}">
                      <a16:creationId xmlns:a16="http://schemas.microsoft.com/office/drawing/2014/main" id="{5C718E63-304B-7F6F-3B46-F5F7F1D212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6" name="正方形/長方形 1381">
                  <a:extLst>
                    <a:ext uri="{FF2B5EF4-FFF2-40B4-BE49-F238E27FC236}">
                      <a16:creationId xmlns:a16="http://schemas.microsoft.com/office/drawing/2014/main" id="{6BDCB24C-16C8-07D0-213F-2139A95E3C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7" name="正方形/長方形 1382">
                  <a:extLst>
                    <a:ext uri="{FF2B5EF4-FFF2-40B4-BE49-F238E27FC236}">
                      <a16:creationId xmlns:a16="http://schemas.microsoft.com/office/drawing/2014/main" id="{73E69C68-B971-5EBD-B612-F4E34889EA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4" name="グループ化 1447">
              <a:extLst>
                <a:ext uri="{FF2B5EF4-FFF2-40B4-BE49-F238E27FC236}">
                  <a16:creationId xmlns:a16="http://schemas.microsoft.com/office/drawing/2014/main" id="{10F5729A-A3D0-4801-0848-9F7CEA08DD6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673" name="正方形/長方形 1546">
                <a:extLst>
                  <a:ext uri="{FF2B5EF4-FFF2-40B4-BE49-F238E27FC236}">
                    <a16:creationId xmlns:a16="http://schemas.microsoft.com/office/drawing/2014/main" id="{FAF83CC8-5AC8-1438-FC43-2C4C59DC6D9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74" name="グループ化 1524">
                <a:extLst>
                  <a:ext uri="{FF2B5EF4-FFF2-40B4-BE49-F238E27FC236}">
                    <a16:creationId xmlns:a16="http://schemas.microsoft.com/office/drawing/2014/main" id="{4A32DD37-409C-44A5-ACDF-8CBF5F01E48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685" name="正方形/長方形 1535">
                  <a:extLst>
                    <a:ext uri="{FF2B5EF4-FFF2-40B4-BE49-F238E27FC236}">
                      <a16:creationId xmlns:a16="http://schemas.microsoft.com/office/drawing/2014/main" id="{DFCECB3E-83F7-4D99-FD74-6D3E22E1E4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6" name="正方形/長方形 1536">
                  <a:extLst>
                    <a:ext uri="{FF2B5EF4-FFF2-40B4-BE49-F238E27FC236}">
                      <a16:creationId xmlns:a16="http://schemas.microsoft.com/office/drawing/2014/main" id="{D4145B08-3A21-EF9E-8D09-A36F78D72B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7" name="正方形/長方形 1537">
                  <a:extLst>
                    <a:ext uri="{FF2B5EF4-FFF2-40B4-BE49-F238E27FC236}">
                      <a16:creationId xmlns:a16="http://schemas.microsoft.com/office/drawing/2014/main" id="{9039C937-D0D2-4246-CCFA-D2B7EA8F6F1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8" name="正方形/長方形 1538">
                  <a:extLst>
                    <a:ext uri="{FF2B5EF4-FFF2-40B4-BE49-F238E27FC236}">
                      <a16:creationId xmlns:a16="http://schemas.microsoft.com/office/drawing/2014/main" id="{E65AD3C5-C5D2-BDD6-E350-18241DE98FD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9" name="正方形/長方形 1539">
                  <a:extLst>
                    <a:ext uri="{FF2B5EF4-FFF2-40B4-BE49-F238E27FC236}">
                      <a16:creationId xmlns:a16="http://schemas.microsoft.com/office/drawing/2014/main" id="{C732B54E-B136-9E3F-CD77-068F9E4808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0" name="正方形/長方形 1540">
                  <a:extLst>
                    <a:ext uri="{FF2B5EF4-FFF2-40B4-BE49-F238E27FC236}">
                      <a16:creationId xmlns:a16="http://schemas.microsoft.com/office/drawing/2014/main" id="{5ADD171D-C56F-B535-6303-DDBB79B0CF5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1" name="正方形/長方形 1541">
                  <a:extLst>
                    <a:ext uri="{FF2B5EF4-FFF2-40B4-BE49-F238E27FC236}">
                      <a16:creationId xmlns:a16="http://schemas.microsoft.com/office/drawing/2014/main" id="{03E81E19-5B05-E846-AA1B-BB6266E4A1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2" name="正方形/長方形 1542">
                  <a:extLst>
                    <a:ext uri="{FF2B5EF4-FFF2-40B4-BE49-F238E27FC236}">
                      <a16:creationId xmlns:a16="http://schemas.microsoft.com/office/drawing/2014/main" id="{187DC6FF-0BA9-137F-9787-5C345A225D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4" name="正方形/長方形 1543">
                  <a:extLst>
                    <a:ext uri="{FF2B5EF4-FFF2-40B4-BE49-F238E27FC236}">
                      <a16:creationId xmlns:a16="http://schemas.microsoft.com/office/drawing/2014/main" id="{D2A371F7-A472-707B-3D4E-E50B8BC1D9D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5" name="正方形/長方形 1544">
                  <a:extLst>
                    <a:ext uri="{FF2B5EF4-FFF2-40B4-BE49-F238E27FC236}">
                      <a16:creationId xmlns:a16="http://schemas.microsoft.com/office/drawing/2014/main" id="{3982CA4C-BA0D-15BD-9A02-5E5F4E2E57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75" name="グループ化 1525">
                <a:extLst>
                  <a:ext uri="{FF2B5EF4-FFF2-40B4-BE49-F238E27FC236}">
                    <a16:creationId xmlns:a16="http://schemas.microsoft.com/office/drawing/2014/main" id="{6EFD8330-12BD-4B3C-0092-D12DC6A9FB1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76" name="正方形/長方形 1526">
                  <a:extLst>
                    <a:ext uri="{FF2B5EF4-FFF2-40B4-BE49-F238E27FC236}">
                      <a16:creationId xmlns:a16="http://schemas.microsoft.com/office/drawing/2014/main" id="{DA30DFC8-9EE5-F70A-8829-DB05EE42BB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7" name="正方形/長方形 1527">
                  <a:extLst>
                    <a:ext uri="{FF2B5EF4-FFF2-40B4-BE49-F238E27FC236}">
                      <a16:creationId xmlns:a16="http://schemas.microsoft.com/office/drawing/2014/main" id="{C726F24F-5F2E-BA5D-4751-317F021D1C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8" name="正方形/長方形 1528">
                  <a:extLst>
                    <a:ext uri="{FF2B5EF4-FFF2-40B4-BE49-F238E27FC236}">
                      <a16:creationId xmlns:a16="http://schemas.microsoft.com/office/drawing/2014/main" id="{7657FC19-0B75-D2C4-9725-BD16792EF3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9" name="正方形/長方形 1529">
                  <a:extLst>
                    <a:ext uri="{FF2B5EF4-FFF2-40B4-BE49-F238E27FC236}">
                      <a16:creationId xmlns:a16="http://schemas.microsoft.com/office/drawing/2014/main" id="{4E16ABEF-92CC-7163-0545-0D16A7FFB6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0" name="正方形/長方形 1530">
                  <a:extLst>
                    <a:ext uri="{FF2B5EF4-FFF2-40B4-BE49-F238E27FC236}">
                      <a16:creationId xmlns:a16="http://schemas.microsoft.com/office/drawing/2014/main" id="{F18B9E68-56F3-545C-562B-E2175BC9B6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1" name="正方形/長方形 1531">
                  <a:extLst>
                    <a:ext uri="{FF2B5EF4-FFF2-40B4-BE49-F238E27FC236}">
                      <a16:creationId xmlns:a16="http://schemas.microsoft.com/office/drawing/2014/main" id="{4BBD9D19-CE69-31D9-69B8-736D9E1638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2" name="正方形/長方形 1532">
                  <a:extLst>
                    <a:ext uri="{FF2B5EF4-FFF2-40B4-BE49-F238E27FC236}">
                      <a16:creationId xmlns:a16="http://schemas.microsoft.com/office/drawing/2014/main" id="{56F284B4-3BE7-2305-901D-BB10BF2166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3" name="正方形/長方形 1533">
                  <a:extLst>
                    <a:ext uri="{FF2B5EF4-FFF2-40B4-BE49-F238E27FC236}">
                      <a16:creationId xmlns:a16="http://schemas.microsoft.com/office/drawing/2014/main" id="{60064EAF-9F95-4B46-49D2-4A252EAA80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4" name="正方形/長方形 1534">
                  <a:extLst>
                    <a:ext uri="{FF2B5EF4-FFF2-40B4-BE49-F238E27FC236}">
                      <a16:creationId xmlns:a16="http://schemas.microsoft.com/office/drawing/2014/main" id="{8117DB3F-8C58-245C-EB0D-28635A4CD2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5" name="グループ化 1448">
              <a:extLst>
                <a:ext uri="{FF2B5EF4-FFF2-40B4-BE49-F238E27FC236}">
                  <a16:creationId xmlns:a16="http://schemas.microsoft.com/office/drawing/2014/main" id="{B1C1074D-6CC5-E7BC-80B8-3DECCB9ADF2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203" name="正方形/長方形 1522">
                <a:extLst>
                  <a:ext uri="{FF2B5EF4-FFF2-40B4-BE49-F238E27FC236}">
                    <a16:creationId xmlns:a16="http://schemas.microsoft.com/office/drawing/2014/main" id="{44A89C63-9D4E-60C2-F960-295E7FAC42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04" name="グループ化 1500">
                <a:extLst>
                  <a:ext uri="{FF2B5EF4-FFF2-40B4-BE49-F238E27FC236}">
                    <a16:creationId xmlns:a16="http://schemas.microsoft.com/office/drawing/2014/main" id="{8342D8A9-63EE-AAD2-4F63-BAA0D71BE26B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5" name="正方形/長方形 1511">
                  <a:extLst>
                    <a:ext uri="{FF2B5EF4-FFF2-40B4-BE49-F238E27FC236}">
                      <a16:creationId xmlns:a16="http://schemas.microsoft.com/office/drawing/2014/main" id="{2EFE8152-5DFA-F66E-55D7-0E82372300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4" name="正方形/長方形 1512">
                  <a:extLst>
                    <a:ext uri="{FF2B5EF4-FFF2-40B4-BE49-F238E27FC236}">
                      <a16:creationId xmlns:a16="http://schemas.microsoft.com/office/drawing/2014/main" id="{B3F069B1-63FB-8D81-B077-E3CB9CA7E2F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5" name="正方形/長方形 1513">
                  <a:extLst>
                    <a:ext uri="{FF2B5EF4-FFF2-40B4-BE49-F238E27FC236}">
                      <a16:creationId xmlns:a16="http://schemas.microsoft.com/office/drawing/2014/main" id="{08E96654-68C9-16EB-7293-DB9E65FD54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6" name="正方形/長方形 1514">
                  <a:extLst>
                    <a:ext uri="{FF2B5EF4-FFF2-40B4-BE49-F238E27FC236}">
                      <a16:creationId xmlns:a16="http://schemas.microsoft.com/office/drawing/2014/main" id="{BCE8D0A0-EB32-4B15-38BD-0C28C973B2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7" name="正方形/長方形 1515">
                  <a:extLst>
                    <a:ext uri="{FF2B5EF4-FFF2-40B4-BE49-F238E27FC236}">
                      <a16:creationId xmlns:a16="http://schemas.microsoft.com/office/drawing/2014/main" id="{2629666E-C9D9-424A-DC24-BD41745772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8" name="正方形/長方形 1516">
                  <a:extLst>
                    <a:ext uri="{FF2B5EF4-FFF2-40B4-BE49-F238E27FC236}">
                      <a16:creationId xmlns:a16="http://schemas.microsoft.com/office/drawing/2014/main" id="{92FB5FF6-5468-8996-D730-CB7C0FB4435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9" name="正方形/長方形 1517">
                  <a:extLst>
                    <a:ext uri="{FF2B5EF4-FFF2-40B4-BE49-F238E27FC236}">
                      <a16:creationId xmlns:a16="http://schemas.microsoft.com/office/drawing/2014/main" id="{19BC4684-5369-DFCC-CDC3-A36A378E0C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0" name="正方形/長方形 1518">
                  <a:extLst>
                    <a:ext uri="{FF2B5EF4-FFF2-40B4-BE49-F238E27FC236}">
                      <a16:creationId xmlns:a16="http://schemas.microsoft.com/office/drawing/2014/main" id="{8AD69411-EA5D-449B-0D90-D65B6B762B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1" name="正方形/長方形 1519">
                  <a:extLst>
                    <a:ext uri="{FF2B5EF4-FFF2-40B4-BE49-F238E27FC236}">
                      <a16:creationId xmlns:a16="http://schemas.microsoft.com/office/drawing/2014/main" id="{CA8B4E9E-0B0C-EF5C-01E2-31FDB7C744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2" name="正方形/長方形 1520">
                  <a:extLst>
                    <a:ext uri="{FF2B5EF4-FFF2-40B4-BE49-F238E27FC236}">
                      <a16:creationId xmlns:a16="http://schemas.microsoft.com/office/drawing/2014/main" id="{259A09BF-9055-86BE-0559-D021188DD1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05" name="グループ化 1501">
                <a:extLst>
                  <a:ext uri="{FF2B5EF4-FFF2-40B4-BE49-F238E27FC236}">
                    <a16:creationId xmlns:a16="http://schemas.microsoft.com/office/drawing/2014/main" id="{4E66CB44-D023-9155-F7DA-18A1CE54671C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06" name="正方形/長方形 1502">
                  <a:extLst>
                    <a:ext uri="{FF2B5EF4-FFF2-40B4-BE49-F238E27FC236}">
                      <a16:creationId xmlns:a16="http://schemas.microsoft.com/office/drawing/2014/main" id="{AC250A24-3788-6237-5E2D-BBBFF9A515E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7" name="正方形/長方形 1503">
                  <a:extLst>
                    <a:ext uri="{FF2B5EF4-FFF2-40B4-BE49-F238E27FC236}">
                      <a16:creationId xmlns:a16="http://schemas.microsoft.com/office/drawing/2014/main" id="{2FEF1548-E784-8053-56C8-83320B858A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8" name="正方形/長方形 1504">
                  <a:extLst>
                    <a:ext uri="{FF2B5EF4-FFF2-40B4-BE49-F238E27FC236}">
                      <a16:creationId xmlns:a16="http://schemas.microsoft.com/office/drawing/2014/main" id="{0C5A086B-1498-B1B5-2C1F-79D91669C0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9" name="正方形/長方形 1505">
                  <a:extLst>
                    <a:ext uri="{FF2B5EF4-FFF2-40B4-BE49-F238E27FC236}">
                      <a16:creationId xmlns:a16="http://schemas.microsoft.com/office/drawing/2014/main" id="{5C8DE236-3280-4A84-DF16-C9A9508E0F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0" name="正方形/長方形 1506">
                  <a:extLst>
                    <a:ext uri="{FF2B5EF4-FFF2-40B4-BE49-F238E27FC236}">
                      <a16:creationId xmlns:a16="http://schemas.microsoft.com/office/drawing/2014/main" id="{6BBAFF17-8F4B-B307-097D-9E617247F10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1" name="正方形/長方形 1507">
                  <a:extLst>
                    <a:ext uri="{FF2B5EF4-FFF2-40B4-BE49-F238E27FC236}">
                      <a16:creationId xmlns:a16="http://schemas.microsoft.com/office/drawing/2014/main" id="{095AFFEB-D7EF-8AD5-B9FC-5BFF4BF86E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2" name="正方形/長方形 1508">
                  <a:extLst>
                    <a:ext uri="{FF2B5EF4-FFF2-40B4-BE49-F238E27FC236}">
                      <a16:creationId xmlns:a16="http://schemas.microsoft.com/office/drawing/2014/main" id="{81F47D07-A582-AE6D-2FBF-831615A543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3" name="正方形/長方形 1509">
                  <a:extLst>
                    <a:ext uri="{FF2B5EF4-FFF2-40B4-BE49-F238E27FC236}">
                      <a16:creationId xmlns:a16="http://schemas.microsoft.com/office/drawing/2014/main" id="{6F51C48C-2C2D-3D89-FB2A-7E60CAAAB9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4" name="正方形/長方形 1510">
                  <a:extLst>
                    <a:ext uri="{FF2B5EF4-FFF2-40B4-BE49-F238E27FC236}">
                      <a16:creationId xmlns:a16="http://schemas.microsoft.com/office/drawing/2014/main" id="{B8F05AED-9A65-BC18-2957-0115F15E48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7" name="グループ化 1449">
              <a:extLst>
                <a:ext uri="{FF2B5EF4-FFF2-40B4-BE49-F238E27FC236}">
                  <a16:creationId xmlns:a16="http://schemas.microsoft.com/office/drawing/2014/main" id="{B331EF1E-AB04-9A1C-6FA3-6D284CA9BE9B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167" name="正方形/長方形 1498">
                <a:extLst>
                  <a:ext uri="{FF2B5EF4-FFF2-40B4-BE49-F238E27FC236}">
                    <a16:creationId xmlns:a16="http://schemas.microsoft.com/office/drawing/2014/main" id="{E07E5BDD-CD69-1A11-7505-1648B7A4DEA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169" name="グループ化 1476">
                <a:extLst>
                  <a:ext uri="{FF2B5EF4-FFF2-40B4-BE49-F238E27FC236}">
                    <a16:creationId xmlns:a16="http://schemas.microsoft.com/office/drawing/2014/main" id="{F0AD9F94-379E-4632-D201-F4CC29EC92A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93" name="正方形/長方形 1487">
                  <a:extLst>
                    <a:ext uri="{FF2B5EF4-FFF2-40B4-BE49-F238E27FC236}">
                      <a16:creationId xmlns:a16="http://schemas.microsoft.com/office/drawing/2014/main" id="{F2768105-AAA0-C67F-1680-D5785BACBF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4" name="正方形/長方形 1488">
                  <a:extLst>
                    <a:ext uri="{FF2B5EF4-FFF2-40B4-BE49-F238E27FC236}">
                      <a16:creationId xmlns:a16="http://schemas.microsoft.com/office/drawing/2014/main" id="{49214943-278A-D383-3195-B88F23B8AD3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5" name="正方形/長方形 1489">
                  <a:extLst>
                    <a:ext uri="{FF2B5EF4-FFF2-40B4-BE49-F238E27FC236}">
                      <a16:creationId xmlns:a16="http://schemas.microsoft.com/office/drawing/2014/main" id="{7BBABBD7-FDEA-F42E-8E29-322169F468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6" name="正方形/長方形 1490">
                  <a:extLst>
                    <a:ext uri="{FF2B5EF4-FFF2-40B4-BE49-F238E27FC236}">
                      <a16:creationId xmlns:a16="http://schemas.microsoft.com/office/drawing/2014/main" id="{F25738BA-A24C-55A2-545C-E72230C030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7" name="正方形/長方形 1491">
                  <a:extLst>
                    <a:ext uri="{FF2B5EF4-FFF2-40B4-BE49-F238E27FC236}">
                      <a16:creationId xmlns:a16="http://schemas.microsoft.com/office/drawing/2014/main" id="{C9E36F24-9950-ED9C-28AF-B06A2FE618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8" name="正方形/長方形 1492">
                  <a:extLst>
                    <a:ext uri="{FF2B5EF4-FFF2-40B4-BE49-F238E27FC236}">
                      <a16:creationId xmlns:a16="http://schemas.microsoft.com/office/drawing/2014/main" id="{BADA4331-96CE-878C-0A70-3202B1839FF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9" name="正方形/長方形 1493">
                  <a:extLst>
                    <a:ext uri="{FF2B5EF4-FFF2-40B4-BE49-F238E27FC236}">
                      <a16:creationId xmlns:a16="http://schemas.microsoft.com/office/drawing/2014/main" id="{3EFAED84-CCFA-4B49-AD8E-AAE0973F96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0" name="正方形/長方形 1494">
                  <a:extLst>
                    <a:ext uri="{FF2B5EF4-FFF2-40B4-BE49-F238E27FC236}">
                      <a16:creationId xmlns:a16="http://schemas.microsoft.com/office/drawing/2014/main" id="{0416627E-8EC1-3EF9-8FC7-1AB0E9E826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1" name="正方形/長方形 1495">
                  <a:extLst>
                    <a:ext uri="{FF2B5EF4-FFF2-40B4-BE49-F238E27FC236}">
                      <a16:creationId xmlns:a16="http://schemas.microsoft.com/office/drawing/2014/main" id="{733BD315-22F2-0D9B-50DB-D4204C4341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2" name="正方形/長方形 1496">
                  <a:extLst>
                    <a:ext uri="{FF2B5EF4-FFF2-40B4-BE49-F238E27FC236}">
                      <a16:creationId xmlns:a16="http://schemas.microsoft.com/office/drawing/2014/main" id="{B0058B30-F371-AFE0-6B70-DF6B659B11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170" name="グループ化 1477">
                <a:extLst>
                  <a:ext uri="{FF2B5EF4-FFF2-40B4-BE49-F238E27FC236}">
                    <a16:creationId xmlns:a16="http://schemas.microsoft.com/office/drawing/2014/main" id="{7A4AB80F-89D1-F41C-8E7F-1194F9F0ED8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72" name="正方形/長方形 1478">
                  <a:extLst>
                    <a:ext uri="{FF2B5EF4-FFF2-40B4-BE49-F238E27FC236}">
                      <a16:creationId xmlns:a16="http://schemas.microsoft.com/office/drawing/2014/main" id="{B8BBCC4E-11F5-1B11-6156-4408DBDBDE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3" name="正方形/長方形 1479">
                  <a:extLst>
                    <a:ext uri="{FF2B5EF4-FFF2-40B4-BE49-F238E27FC236}">
                      <a16:creationId xmlns:a16="http://schemas.microsoft.com/office/drawing/2014/main" id="{F16D8A23-CF80-6554-90C6-AC2DABC334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4" name="正方形/長方形 1480">
                  <a:extLst>
                    <a:ext uri="{FF2B5EF4-FFF2-40B4-BE49-F238E27FC236}">
                      <a16:creationId xmlns:a16="http://schemas.microsoft.com/office/drawing/2014/main" id="{EF7F0131-F16E-FFED-E74B-9844E8EE3E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5" name="正方形/長方形 1481">
                  <a:extLst>
                    <a:ext uri="{FF2B5EF4-FFF2-40B4-BE49-F238E27FC236}">
                      <a16:creationId xmlns:a16="http://schemas.microsoft.com/office/drawing/2014/main" id="{CFD55DB5-9C56-AA6D-3387-CBD36146D0E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1" name="正方形/長方形 1482">
                  <a:extLst>
                    <a:ext uri="{FF2B5EF4-FFF2-40B4-BE49-F238E27FC236}">
                      <a16:creationId xmlns:a16="http://schemas.microsoft.com/office/drawing/2014/main" id="{44976024-61C6-F83C-B917-065F04DD22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2" name="正方形/長方形 1483">
                  <a:extLst>
                    <a:ext uri="{FF2B5EF4-FFF2-40B4-BE49-F238E27FC236}">
                      <a16:creationId xmlns:a16="http://schemas.microsoft.com/office/drawing/2014/main" id="{97E5CACD-5E42-D35D-DFE9-285B673E67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0" name="正方形/長方形 1484">
                  <a:extLst>
                    <a:ext uri="{FF2B5EF4-FFF2-40B4-BE49-F238E27FC236}">
                      <a16:creationId xmlns:a16="http://schemas.microsoft.com/office/drawing/2014/main" id="{06515A22-33C7-134D-A9A5-4B441A2A88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1" name="正方形/長方形 1485">
                  <a:extLst>
                    <a:ext uri="{FF2B5EF4-FFF2-40B4-BE49-F238E27FC236}">
                      <a16:creationId xmlns:a16="http://schemas.microsoft.com/office/drawing/2014/main" id="{49861DF6-0E94-AEA9-CE75-79CF04CD40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2" name="正方形/長方形 1486">
                  <a:extLst>
                    <a:ext uri="{FF2B5EF4-FFF2-40B4-BE49-F238E27FC236}">
                      <a16:creationId xmlns:a16="http://schemas.microsoft.com/office/drawing/2014/main" id="{86969FFE-0CE8-A49F-080C-000C6FC76F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8" name="グループ化 1450">
              <a:extLst>
                <a:ext uri="{FF2B5EF4-FFF2-40B4-BE49-F238E27FC236}">
                  <a16:creationId xmlns:a16="http://schemas.microsoft.com/office/drawing/2014/main" id="{2F379208-E0FC-B617-5B81-906D2370705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552" name="正方形/長方形 1474">
                <a:extLst>
                  <a:ext uri="{FF2B5EF4-FFF2-40B4-BE49-F238E27FC236}">
                    <a16:creationId xmlns:a16="http://schemas.microsoft.com/office/drawing/2014/main" id="{4EC3981A-B197-7159-4058-CB3E4B379B9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55" name="グループ化 1452">
                <a:extLst>
                  <a:ext uri="{FF2B5EF4-FFF2-40B4-BE49-F238E27FC236}">
                    <a16:creationId xmlns:a16="http://schemas.microsoft.com/office/drawing/2014/main" id="{8B0C54C9-752C-1ED8-447F-1002C83CBAEB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51" name="正方形/長方形 1463">
                  <a:extLst>
                    <a:ext uri="{FF2B5EF4-FFF2-40B4-BE49-F238E27FC236}">
                      <a16:creationId xmlns:a16="http://schemas.microsoft.com/office/drawing/2014/main" id="{98EBFE66-720D-D54E-8FB7-FFF4E9CB01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4" name="正方形/長方形 1464">
                  <a:extLst>
                    <a:ext uri="{FF2B5EF4-FFF2-40B4-BE49-F238E27FC236}">
                      <a16:creationId xmlns:a16="http://schemas.microsoft.com/office/drawing/2014/main" id="{479DB3CA-B724-9E63-8557-57E727A88C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5" name="正方形/長方形 1465">
                  <a:extLst>
                    <a:ext uri="{FF2B5EF4-FFF2-40B4-BE49-F238E27FC236}">
                      <a16:creationId xmlns:a16="http://schemas.microsoft.com/office/drawing/2014/main" id="{32B65AEC-877F-90CE-8B09-54B4903A87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6" name="正方形/長方形 1466">
                  <a:extLst>
                    <a:ext uri="{FF2B5EF4-FFF2-40B4-BE49-F238E27FC236}">
                      <a16:creationId xmlns:a16="http://schemas.microsoft.com/office/drawing/2014/main" id="{1E10EAEB-D6DA-16EC-BAC1-A42EBBE6E5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7" name="正方形/長方形 1467">
                  <a:extLst>
                    <a:ext uri="{FF2B5EF4-FFF2-40B4-BE49-F238E27FC236}">
                      <a16:creationId xmlns:a16="http://schemas.microsoft.com/office/drawing/2014/main" id="{2A9E873B-49F2-29B0-1AD9-B02A557710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8" name="正方形/長方形 1468">
                  <a:extLst>
                    <a:ext uri="{FF2B5EF4-FFF2-40B4-BE49-F238E27FC236}">
                      <a16:creationId xmlns:a16="http://schemas.microsoft.com/office/drawing/2014/main" id="{59743E85-A496-FCE0-386B-71762D4E926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9" name="正方形/長方形 1469">
                  <a:extLst>
                    <a:ext uri="{FF2B5EF4-FFF2-40B4-BE49-F238E27FC236}">
                      <a16:creationId xmlns:a16="http://schemas.microsoft.com/office/drawing/2014/main" id="{E6C89C3C-0DB4-E388-D160-4EADD36EF4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0" name="正方形/長方形 1470">
                  <a:extLst>
                    <a:ext uri="{FF2B5EF4-FFF2-40B4-BE49-F238E27FC236}">
                      <a16:creationId xmlns:a16="http://schemas.microsoft.com/office/drawing/2014/main" id="{B949D5EA-F633-C361-FB4C-1A8AFB698A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1" name="正方形/長方形 1471">
                  <a:extLst>
                    <a:ext uri="{FF2B5EF4-FFF2-40B4-BE49-F238E27FC236}">
                      <a16:creationId xmlns:a16="http://schemas.microsoft.com/office/drawing/2014/main" id="{71F41460-D98F-8253-7E14-15AA73950D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2" name="正方形/長方形 1472">
                  <a:extLst>
                    <a:ext uri="{FF2B5EF4-FFF2-40B4-BE49-F238E27FC236}">
                      <a16:creationId xmlns:a16="http://schemas.microsoft.com/office/drawing/2014/main" id="{05DFB7C4-B9DC-38E1-0CAC-0E3B7CD78A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56" name="グループ化 1453">
                <a:extLst>
                  <a:ext uri="{FF2B5EF4-FFF2-40B4-BE49-F238E27FC236}">
                    <a16:creationId xmlns:a16="http://schemas.microsoft.com/office/drawing/2014/main" id="{335E0740-2AD0-1489-BC12-31B02918AED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42" name="正方形/長方形 1454">
                  <a:extLst>
                    <a:ext uri="{FF2B5EF4-FFF2-40B4-BE49-F238E27FC236}">
                      <a16:creationId xmlns:a16="http://schemas.microsoft.com/office/drawing/2014/main" id="{54015241-975F-AA47-20DC-EE99D62F5EB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3" name="正方形/長方形 1455">
                  <a:extLst>
                    <a:ext uri="{FF2B5EF4-FFF2-40B4-BE49-F238E27FC236}">
                      <a16:creationId xmlns:a16="http://schemas.microsoft.com/office/drawing/2014/main" id="{3D076F93-74E9-DB75-90EE-E468B5EBF1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4" name="正方形/長方形 1456">
                  <a:extLst>
                    <a:ext uri="{FF2B5EF4-FFF2-40B4-BE49-F238E27FC236}">
                      <a16:creationId xmlns:a16="http://schemas.microsoft.com/office/drawing/2014/main" id="{0D533035-777A-4FA1-C3C6-298D7B5A32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5" name="正方形/長方形 1457">
                  <a:extLst>
                    <a:ext uri="{FF2B5EF4-FFF2-40B4-BE49-F238E27FC236}">
                      <a16:creationId xmlns:a16="http://schemas.microsoft.com/office/drawing/2014/main" id="{154DF217-37AA-1B24-8E40-E4564B2890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6" name="正方形/長方形 1458">
                  <a:extLst>
                    <a:ext uri="{FF2B5EF4-FFF2-40B4-BE49-F238E27FC236}">
                      <a16:creationId xmlns:a16="http://schemas.microsoft.com/office/drawing/2014/main" id="{59C16A1B-7A52-9055-343E-26233D45C20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7" name="正方形/長方形 1459">
                  <a:extLst>
                    <a:ext uri="{FF2B5EF4-FFF2-40B4-BE49-F238E27FC236}">
                      <a16:creationId xmlns:a16="http://schemas.microsoft.com/office/drawing/2014/main" id="{3B21AF0D-B584-DC08-29A4-2A974D6063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8" name="正方形/長方形 1460">
                  <a:extLst>
                    <a:ext uri="{FF2B5EF4-FFF2-40B4-BE49-F238E27FC236}">
                      <a16:creationId xmlns:a16="http://schemas.microsoft.com/office/drawing/2014/main" id="{6185D3FF-2FB9-18CF-89DB-D910B3A87E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9" name="正方形/長方形 1461">
                  <a:extLst>
                    <a:ext uri="{FF2B5EF4-FFF2-40B4-BE49-F238E27FC236}">
                      <a16:creationId xmlns:a16="http://schemas.microsoft.com/office/drawing/2014/main" id="{31795FD2-A28B-0FB5-7C9C-3E1F4BD0D3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0" name="正方形/長方形 1462">
                  <a:extLst>
                    <a:ext uri="{FF2B5EF4-FFF2-40B4-BE49-F238E27FC236}">
                      <a16:creationId xmlns:a16="http://schemas.microsoft.com/office/drawing/2014/main" id="{1F9F6F58-6573-1F98-17AE-A17D55201A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297" name="正方形/長方形 1368">
            <a:extLst>
              <a:ext uri="{FF2B5EF4-FFF2-40B4-BE49-F238E27FC236}">
                <a16:creationId xmlns:a16="http://schemas.microsoft.com/office/drawing/2014/main" id="{1AAF6B07-D76F-7C14-2CE0-270661CA6FAF}"/>
              </a:ext>
            </a:extLst>
          </p:cNvPr>
          <p:cNvSpPr/>
          <p:nvPr/>
        </p:nvSpPr>
        <p:spPr>
          <a:xfrm flipH="1" flipV="1">
            <a:off x="-263429" y="4955219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98" name="Arrow: Down 1297">
            <a:extLst>
              <a:ext uri="{FF2B5EF4-FFF2-40B4-BE49-F238E27FC236}">
                <a16:creationId xmlns:a16="http://schemas.microsoft.com/office/drawing/2014/main" id="{04876121-0744-A182-3D07-529AAF894504}"/>
              </a:ext>
            </a:extLst>
          </p:cNvPr>
          <p:cNvSpPr/>
          <p:nvPr/>
        </p:nvSpPr>
        <p:spPr>
          <a:xfrm rot="10800000">
            <a:off x="6377773" y="5394747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1" name="グループ化 1236">
            <a:extLst>
              <a:ext uri="{FF2B5EF4-FFF2-40B4-BE49-F238E27FC236}">
                <a16:creationId xmlns:a16="http://schemas.microsoft.com/office/drawing/2014/main" id="{7AB9C03C-C1B0-DB72-A12C-6BBE9FC38160}"/>
              </a:ext>
            </a:extLst>
          </p:cNvPr>
          <p:cNvGrpSpPr/>
          <p:nvPr/>
        </p:nvGrpSpPr>
        <p:grpSpPr>
          <a:xfrm>
            <a:off x="165935" y="-178052"/>
            <a:ext cx="6093610" cy="2194583"/>
            <a:chOff x="658097" y="2735341"/>
            <a:chExt cx="2988644" cy="1076345"/>
          </a:xfrm>
        </p:grpSpPr>
        <p:grpSp>
          <p:nvGrpSpPr>
            <p:cNvPr id="1732" name="グループ化 1173">
              <a:extLst>
                <a:ext uri="{FF2B5EF4-FFF2-40B4-BE49-F238E27FC236}">
                  <a16:creationId xmlns:a16="http://schemas.microsoft.com/office/drawing/2014/main" id="{F9C116C7-0B13-C9AB-17B0-8A7DEA1D5708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743" name="正方形/長方形 1141">
                <a:extLst>
                  <a:ext uri="{FF2B5EF4-FFF2-40B4-BE49-F238E27FC236}">
                    <a16:creationId xmlns:a16="http://schemas.microsoft.com/office/drawing/2014/main" id="{BF54FAC1-D36A-B981-EA97-B8D332E015B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4" name="正方形/長方形 1153">
                <a:extLst>
                  <a:ext uri="{FF2B5EF4-FFF2-40B4-BE49-F238E27FC236}">
                    <a16:creationId xmlns:a16="http://schemas.microsoft.com/office/drawing/2014/main" id="{E6B40B4C-BF86-B929-68D4-5BFB26B02C7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5" name="正方形/長方形 1154">
                <a:extLst>
                  <a:ext uri="{FF2B5EF4-FFF2-40B4-BE49-F238E27FC236}">
                    <a16:creationId xmlns:a16="http://schemas.microsoft.com/office/drawing/2014/main" id="{14EC3F16-8419-A020-6B8B-F51EDAE142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6" name="正方形/長方形 1155">
                <a:extLst>
                  <a:ext uri="{FF2B5EF4-FFF2-40B4-BE49-F238E27FC236}">
                    <a16:creationId xmlns:a16="http://schemas.microsoft.com/office/drawing/2014/main" id="{8F60D8B7-3A5C-C553-D9A8-B8E839DE51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7" name="正方形/長方形 1156">
                <a:extLst>
                  <a:ext uri="{FF2B5EF4-FFF2-40B4-BE49-F238E27FC236}">
                    <a16:creationId xmlns:a16="http://schemas.microsoft.com/office/drawing/2014/main" id="{18AD5D05-AE2D-3F6B-4494-8100A9ABA4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8" name="正方形/長方形 1157">
                <a:extLst>
                  <a:ext uri="{FF2B5EF4-FFF2-40B4-BE49-F238E27FC236}">
                    <a16:creationId xmlns:a16="http://schemas.microsoft.com/office/drawing/2014/main" id="{EA69CFFD-0C28-B66A-D74B-CDCBA8FF1EE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9" name="正方形/長方形 1158">
                <a:extLst>
                  <a:ext uri="{FF2B5EF4-FFF2-40B4-BE49-F238E27FC236}">
                    <a16:creationId xmlns:a16="http://schemas.microsoft.com/office/drawing/2014/main" id="{11DF3DC3-6273-CBB1-567E-E99A68773CB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0" name="正方形/長方形 1159">
                <a:extLst>
                  <a:ext uri="{FF2B5EF4-FFF2-40B4-BE49-F238E27FC236}">
                    <a16:creationId xmlns:a16="http://schemas.microsoft.com/office/drawing/2014/main" id="{25AD6298-C079-A327-C676-11D9C337F13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1" name="正方形/長方形 1160">
                <a:extLst>
                  <a:ext uri="{FF2B5EF4-FFF2-40B4-BE49-F238E27FC236}">
                    <a16:creationId xmlns:a16="http://schemas.microsoft.com/office/drawing/2014/main" id="{34178B0F-902C-3EFC-2EA9-96FA646E826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2" name="正方形/長方形 1161">
                <a:extLst>
                  <a:ext uri="{FF2B5EF4-FFF2-40B4-BE49-F238E27FC236}">
                    <a16:creationId xmlns:a16="http://schemas.microsoft.com/office/drawing/2014/main" id="{2FED5D37-B929-9547-CD49-E7CD55A7BF7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733" name="グループ化 1172">
              <a:extLst>
                <a:ext uri="{FF2B5EF4-FFF2-40B4-BE49-F238E27FC236}">
                  <a16:creationId xmlns:a16="http://schemas.microsoft.com/office/drawing/2014/main" id="{2B6890E2-9E09-6A2E-D0DB-A141CC8029E4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734" name="正方形/長方形 1142">
                <a:extLst>
                  <a:ext uri="{FF2B5EF4-FFF2-40B4-BE49-F238E27FC236}">
                    <a16:creationId xmlns:a16="http://schemas.microsoft.com/office/drawing/2014/main" id="{AF948254-A18E-D8CA-3E5D-47FA5DC34195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5" name="正方形/長方形 1143">
                <a:extLst>
                  <a:ext uri="{FF2B5EF4-FFF2-40B4-BE49-F238E27FC236}">
                    <a16:creationId xmlns:a16="http://schemas.microsoft.com/office/drawing/2014/main" id="{74AE064A-5AF4-8B5E-2BAB-C77E7A7C3F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6" name="正方形/長方形 1144">
                <a:extLst>
                  <a:ext uri="{FF2B5EF4-FFF2-40B4-BE49-F238E27FC236}">
                    <a16:creationId xmlns:a16="http://schemas.microsoft.com/office/drawing/2014/main" id="{400D5B31-D26D-689C-4E9D-AA14141DF4E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7" name="正方形/長方形 1145">
                <a:extLst>
                  <a:ext uri="{FF2B5EF4-FFF2-40B4-BE49-F238E27FC236}">
                    <a16:creationId xmlns:a16="http://schemas.microsoft.com/office/drawing/2014/main" id="{8AD86689-3C83-6E3C-1E93-BDAC1878D71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8" name="正方形/長方形 1146">
                <a:extLst>
                  <a:ext uri="{FF2B5EF4-FFF2-40B4-BE49-F238E27FC236}">
                    <a16:creationId xmlns:a16="http://schemas.microsoft.com/office/drawing/2014/main" id="{45D64259-5BF1-8E33-E86E-94F2148B2F1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9" name="正方形/長方形 1147">
                <a:extLst>
                  <a:ext uri="{FF2B5EF4-FFF2-40B4-BE49-F238E27FC236}">
                    <a16:creationId xmlns:a16="http://schemas.microsoft.com/office/drawing/2014/main" id="{D8B53D42-4F87-C0A1-450A-2045466CA1C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0" name="正方形/長方形 1148">
                <a:extLst>
                  <a:ext uri="{FF2B5EF4-FFF2-40B4-BE49-F238E27FC236}">
                    <a16:creationId xmlns:a16="http://schemas.microsoft.com/office/drawing/2014/main" id="{691B1CE8-3B19-295F-B49E-371FDD59EF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1" name="正方形/長方形 1149">
                <a:extLst>
                  <a:ext uri="{FF2B5EF4-FFF2-40B4-BE49-F238E27FC236}">
                    <a16:creationId xmlns:a16="http://schemas.microsoft.com/office/drawing/2014/main" id="{E2D4CD9E-8070-ADA3-AAA4-484804F92BC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2" name="正方形/長方形 1150">
                <a:extLst>
                  <a:ext uri="{FF2B5EF4-FFF2-40B4-BE49-F238E27FC236}">
                    <a16:creationId xmlns:a16="http://schemas.microsoft.com/office/drawing/2014/main" id="{67998F40-7B3D-E14A-72E6-0453E64EC58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AF8C1FE3-6750-4FC0-6E63-643BA58833F5}"/>
              </a:ext>
            </a:extLst>
          </p:cNvPr>
          <p:cNvCxnSpPr/>
          <p:nvPr/>
        </p:nvCxnSpPr>
        <p:spPr>
          <a:xfrm>
            <a:off x="4415631" y="2183130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9128BB67-9C66-94BC-A530-DB04A4826B12}"/>
              </a:ext>
            </a:extLst>
          </p:cNvPr>
          <p:cNvCxnSpPr/>
          <p:nvPr/>
        </p:nvCxnSpPr>
        <p:spPr>
          <a:xfrm>
            <a:off x="5809288" y="1906953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9" name="テキスト ボックス 1692">
            <a:extLst>
              <a:ext uri="{FF2B5EF4-FFF2-40B4-BE49-F238E27FC236}">
                <a16:creationId xmlns:a16="http://schemas.microsoft.com/office/drawing/2014/main" id="{88BE5303-EC04-FE2E-9334-5CE3497FB78B}"/>
              </a:ext>
            </a:extLst>
          </p:cNvPr>
          <p:cNvSpPr txBox="1"/>
          <p:nvPr/>
        </p:nvSpPr>
        <p:spPr>
          <a:xfrm rot="21053135">
            <a:off x="238000" y="3194749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7B2418D1-D4C2-0420-77C5-AD95C739234C}"/>
              </a:ext>
            </a:extLst>
          </p:cNvPr>
          <p:cNvSpPr txBox="1"/>
          <p:nvPr/>
        </p:nvSpPr>
        <p:spPr>
          <a:xfrm>
            <a:off x="1026666" y="4424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77AB68C1-0D8C-14A9-D48C-177BFA2DC02D}"/>
              </a:ext>
            </a:extLst>
          </p:cNvPr>
          <p:cNvSpPr txBox="1"/>
          <p:nvPr/>
        </p:nvSpPr>
        <p:spPr>
          <a:xfrm>
            <a:off x="1850167" y="34777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82871300-7EC8-48A0-DF16-8EB4E072A48D}"/>
              </a:ext>
            </a:extLst>
          </p:cNvPr>
          <p:cNvSpPr txBox="1"/>
          <p:nvPr/>
        </p:nvSpPr>
        <p:spPr>
          <a:xfrm>
            <a:off x="7919260" y="6922922"/>
            <a:ext cx="52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 placement is slightly different after update in baseline</a:t>
            </a:r>
          </a:p>
        </p:txBody>
      </p:sp>
      <p:sp>
        <p:nvSpPr>
          <p:cNvPr id="1964" name="TextBox 1963">
            <a:extLst>
              <a:ext uri="{FF2B5EF4-FFF2-40B4-BE49-F238E27FC236}">
                <a16:creationId xmlns:a16="http://schemas.microsoft.com/office/drawing/2014/main" id="{1AE9F206-CEF1-E871-0854-B53F014B7ABE}"/>
              </a:ext>
            </a:extLst>
          </p:cNvPr>
          <p:cNvSpPr txBox="1"/>
          <p:nvPr/>
        </p:nvSpPr>
        <p:spPr>
          <a:xfrm>
            <a:off x="2393410" y="1364310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cxnSp>
        <p:nvCxnSpPr>
          <p:cNvPr id="1966" name="Straight Arrow Connector 1965">
            <a:extLst>
              <a:ext uri="{FF2B5EF4-FFF2-40B4-BE49-F238E27FC236}">
                <a16:creationId xmlns:a16="http://schemas.microsoft.com/office/drawing/2014/main" id="{BB8E07A3-915A-97D1-8F54-3F5943531395}"/>
              </a:ext>
            </a:extLst>
          </p:cNvPr>
          <p:cNvCxnSpPr>
            <a:cxnSpLocks/>
            <a:stCxn id="1964" idx="1"/>
          </p:cNvCxnSpPr>
          <p:nvPr/>
        </p:nvCxnSpPr>
        <p:spPr>
          <a:xfrm flipH="1" flipV="1">
            <a:off x="1850167" y="1394839"/>
            <a:ext cx="543243" cy="154137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7" name="TextBox 1966">
            <a:extLst>
              <a:ext uri="{FF2B5EF4-FFF2-40B4-BE49-F238E27FC236}">
                <a16:creationId xmlns:a16="http://schemas.microsoft.com/office/drawing/2014/main" id="{AE5F659E-F396-DC30-35C2-9643C729C789}"/>
              </a:ext>
            </a:extLst>
          </p:cNvPr>
          <p:cNvSpPr txBox="1"/>
          <p:nvPr/>
        </p:nvSpPr>
        <p:spPr>
          <a:xfrm rot="21012663">
            <a:off x="6610090" y="224188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68" name="TextBox 1967">
            <a:extLst>
              <a:ext uri="{FF2B5EF4-FFF2-40B4-BE49-F238E27FC236}">
                <a16:creationId xmlns:a16="http://schemas.microsoft.com/office/drawing/2014/main" id="{930DC3EC-0E8B-971F-D318-28E50B6B82BE}"/>
              </a:ext>
            </a:extLst>
          </p:cNvPr>
          <p:cNvSpPr txBox="1"/>
          <p:nvPr/>
        </p:nvSpPr>
        <p:spPr>
          <a:xfrm rot="21153929">
            <a:off x="6525114" y="2824196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69" name="TextBox 1968">
            <a:extLst>
              <a:ext uri="{FF2B5EF4-FFF2-40B4-BE49-F238E27FC236}">
                <a16:creationId xmlns:a16="http://schemas.microsoft.com/office/drawing/2014/main" id="{6165BA30-B0FE-B008-F2DF-4796ED7EB1D5}"/>
              </a:ext>
            </a:extLst>
          </p:cNvPr>
          <p:cNvSpPr txBox="1"/>
          <p:nvPr/>
        </p:nvSpPr>
        <p:spPr>
          <a:xfrm rot="20942814">
            <a:off x="6562587" y="4585625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70" name="TextBox 1969">
            <a:extLst>
              <a:ext uri="{FF2B5EF4-FFF2-40B4-BE49-F238E27FC236}">
                <a16:creationId xmlns:a16="http://schemas.microsoft.com/office/drawing/2014/main" id="{C3E84176-1CC1-A905-6DC6-95E200DA6BA5}"/>
              </a:ext>
            </a:extLst>
          </p:cNvPr>
          <p:cNvSpPr txBox="1"/>
          <p:nvPr/>
        </p:nvSpPr>
        <p:spPr>
          <a:xfrm rot="21127758">
            <a:off x="6665056" y="526271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71" name="TextBox 1970">
            <a:extLst>
              <a:ext uri="{FF2B5EF4-FFF2-40B4-BE49-F238E27FC236}">
                <a16:creationId xmlns:a16="http://schemas.microsoft.com/office/drawing/2014/main" id="{172CC0EE-6502-C20F-A403-6D34483CE3D0}"/>
              </a:ext>
            </a:extLst>
          </p:cNvPr>
          <p:cNvSpPr txBox="1"/>
          <p:nvPr/>
        </p:nvSpPr>
        <p:spPr>
          <a:xfrm rot="21052696">
            <a:off x="6599906" y="39870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2" name="TextBox 1971">
            <a:extLst>
              <a:ext uri="{FF2B5EF4-FFF2-40B4-BE49-F238E27FC236}">
                <a16:creationId xmlns:a16="http://schemas.microsoft.com/office/drawing/2014/main" id="{E94C1B1C-71F2-784E-1A1C-7CBCD8880529}"/>
              </a:ext>
            </a:extLst>
          </p:cNvPr>
          <p:cNvSpPr txBox="1"/>
          <p:nvPr/>
        </p:nvSpPr>
        <p:spPr>
          <a:xfrm rot="20880938">
            <a:off x="6604743" y="341320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79E5A54-6A14-F675-CF64-17C020244F76}"/>
              </a:ext>
            </a:extLst>
          </p:cNvPr>
          <p:cNvSpPr/>
          <p:nvPr/>
        </p:nvSpPr>
        <p:spPr>
          <a:xfrm>
            <a:off x="179519" y="144371"/>
            <a:ext cx="6334174" cy="1608331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F4051F6-6081-1DE1-46DE-933BB63EB8BC}"/>
              </a:ext>
            </a:extLst>
          </p:cNvPr>
          <p:cNvSpPr txBox="1"/>
          <p:nvPr/>
        </p:nvSpPr>
        <p:spPr>
          <a:xfrm>
            <a:off x="6624918" y="1059967"/>
            <a:ext cx="34678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1: Assemble stavelets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06865D29-650A-0150-78A3-F499713ECDEE}"/>
              </a:ext>
            </a:extLst>
          </p:cNvPr>
          <p:cNvSpPr txBox="1"/>
          <p:nvPr/>
        </p:nvSpPr>
        <p:spPr>
          <a:xfrm>
            <a:off x="2486953" y="142949"/>
            <a:ext cx="1159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Wire bonds</a:t>
            </a:r>
          </a:p>
        </p:txBody>
      </p:sp>
      <p:sp>
        <p:nvSpPr>
          <p:cNvPr id="26" name="Freeform: Shape 25">
            <a:extLst>
              <a:ext uri="{FF2B5EF4-FFF2-40B4-BE49-F238E27FC236}">
                <a16:creationId xmlns:a16="http://schemas.microsoft.com/office/drawing/2014/main" id="{2172C0E7-119F-6238-0AF2-54A279241CBD}"/>
              </a:ext>
            </a:extLst>
          </p:cNvPr>
          <p:cNvSpPr/>
          <p:nvPr/>
        </p:nvSpPr>
        <p:spPr>
          <a:xfrm>
            <a:off x="3335511" y="421472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2A2316F3-6141-6DDD-8993-F88E5472AD86}"/>
              </a:ext>
            </a:extLst>
          </p:cNvPr>
          <p:cNvSpPr/>
          <p:nvPr/>
        </p:nvSpPr>
        <p:spPr>
          <a:xfrm>
            <a:off x="3530447" y="573872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6891823D-7CF7-ABF3-2546-AF0B19F78FA4}"/>
              </a:ext>
            </a:extLst>
          </p:cNvPr>
          <p:cNvSpPr/>
          <p:nvPr/>
        </p:nvSpPr>
        <p:spPr>
          <a:xfrm>
            <a:off x="3435016" y="497672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Freeform: Shape 30">
            <a:extLst>
              <a:ext uri="{FF2B5EF4-FFF2-40B4-BE49-F238E27FC236}">
                <a16:creationId xmlns:a16="http://schemas.microsoft.com/office/drawing/2014/main" id="{FEA35BBF-1076-0BBF-2A5E-2EF8022E45FF}"/>
              </a:ext>
            </a:extLst>
          </p:cNvPr>
          <p:cNvSpPr/>
          <p:nvPr/>
        </p:nvSpPr>
        <p:spPr>
          <a:xfrm>
            <a:off x="3595654" y="640037"/>
            <a:ext cx="390898" cy="233029"/>
          </a:xfrm>
          <a:custGeom>
            <a:avLst/>
            <a:gdLst>
              <a:gd name="csX0" fmla="*/ 0 w 670795"/>
              <a:gd name="csY0" fmla="*/ 381104 h 396634"/>
              <a:gd name="csX1" fmla="*/ 333375 w 670795"/>
              <a:gd name="csY1" fmla="*/ 104 h 396634"/>
              <a:gd name="csX2" fmla="*/ 638175 w 670795"/>
              <a:gd name="csY2" fmla="*/ 343004 h 396634"/>
              <a:gd name="csX3" fmla="*/ 647700 w 670795"/>
              <a:gd name="csY3" fmla="*/ 390629 h 396634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</a:cxnLst>
            <a:rect l="l" t="t" r="r" b="b"/>
            <a:pathLst>
              <a:path w="670795" h="396634">
                <a:moveTo>
                  <a:pt x="0" y="381104"/>
                </a:moveTo>
                <a:cubicBezTo>
                  <a:pt x="113506" y="193779"/>
                  <a:pt x="227013" y="6454"/>
                  <a:pt x="333375" y="104"/>
                </a:cubicBezTo>
                <a:cubicBezTo>
                  <a:pt x="439737" y="-6246"/>
                  <a:pt x="585787" y="277916"/>
                  <a:pt x="638175" y="343004"/>
                </a:cubicBezTo>
                <a:cubicBezTo>
                  <a:pt x="690563" y="408092"/>
                  <a:pt x="669131" y="399360"/>
                  <a:pt x="647700" y="390629"/>
                </a:cubicBezTo>
              </a:path>
            </a:pathLst>
          </a:custGeom>
          <a:noFill/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テキスト ボックス 1692">
            <a:extLst>
              <a:ext uri="{FF2B5EF4-FFF2-40B4-BE49-F238E27FC236}">
                <a16:creationId xmlns:a16="http://schemas.microsoft.com/office/drawing/2014/main" id="{6BCB9794-14E2-B60F-0CA0-B078BA8885E6}"/>
              </a:ext>
            </a:extLst>
          </p:cNvPr>
          <p:cNvSpPr txBox="1"/>
          <p:nvPr/>
        </p:nvSpPr>
        <p:spPr>
          <a:xfrm>
            <a:off x="4691373" y="838648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Interposer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66646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6906CE9-3176-6CB3-4290-E13F707E72E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6BAC0DD0-F9CE-5585-5CBD-8B1C92A4131A}"/>
              </a:ext>
            </a:extLst>
          </p:cNvPr>
          <p:cNvSpPr/>
          <p:nvPr/>
        </p:nvSpPr>
        <p:spPr>
          <a:xfrm>
            <a:off x="-241084" y="370782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D6161F0D-96C4-91EA-BBB5-559C490A6B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83" y="-89540"/>
            <a:ext cx="6123927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Assembly steps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DC4543C4-5657-EE1C-CC45-B8FBAF519B41}"/>
              </a:ext>
            </a:extLst>
          </p:cNvPr>
          <p:cNvGrpSpPr/>
          <p:nvPr/>
        </p:nvGrpSpPr>
        <p:grpSpPr>
          <a:xfrm>
            <a:off x="267917" y="1185683"/>
            <a:ext cx="12007333" cy="2082272"/>
            <a:chOff x="1203716" y="4062603"/>
            <a:chExt cx="10892837" cy="1888997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5D418975-E875-300C-74E5-018249FA851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95" name="正方形/長方形 1294">
                <a:extLst>
                  <a:ext uri="{FF2B5EF4-FFF2-40B4-BE49-F238E27FC236}">
                    <a16:creationId xmlns:a16="http://schemas.microsoft.com/office/drawing/2014/main" id="{6AD2B7E5-8756-CF6C-E181-2970EE3C6C8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51533695-C51F-7EB7-AE09-6B0511A976D5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83479CD0-0B58-CE50-D6C8-6553EB98CF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8482BB7D-6309-8D13-0EA2-F8E8DD995D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BF4274F6-735F-0088-F194-0F304ED8D0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239B7865-61B9-198D-54D6-8971815119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476DEF84-E5BC-26C5-7A02-9DD49C5DC50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279175D6-36F1-C095-0ACF-3EE91E0C99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BBB30CCD-56B1-BC0A-F3C6-0F1CA8BB60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BE8AC7DB-8384-57AD-F5DB-29A4A2EF2F6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7480A952-469A-1428-37D0-FD75B798E3C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92EB7910-962F-A400-0C38-18E3880B62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2A147DAB-69F6-37A6-62A3-B46A52F5EB8C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0111AEAC-7C04-12D8-0115-B2381B9204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DDAB47E9-EAF1-C5B5-A5A5-28132BF844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68F8043C-0EA9-32EC-CD33-8B0180E24C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094E1BB3-413B-A414-AEC5-4488F37CE87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8A7619BB-D6DA-8CC3-45EE-89E57B9BD53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7BCE841B-1D04-4FC6-8F5D-F15EDC76FE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DEEABCF1-D5F1-704D-F3C0-25112E4BFE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C33F1FF0-C2AC-B4E5-1138-25CD0C13173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CB6ED0DA-C792-81D5-6E5B-8BBA6F3CC5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8D6CF240-DD7F-9681-8D47-303E3FD2E12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345" name="正方形/長方形 1344">
                <a:extLst>
                  <a:ext uri="{FF2B5EF4-FFF2-40B4-BE49-F238E27FC236}">
                    <a16:creationId xmlns:a16="http://schemas.microsoft.com/office/drawing/2014/main" id="{1E435897-FB9A-39BA-6BA6-8BE6CA0B57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ADE51777-B51C-9F7C-BA9C-3182AF6F52E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68F486EE-5BDF-1EA9-8DC0-8BB815B6021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881E447A-CA8D-2540-877A-7571E4158E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82DE4BFC-5600-B034-D83E-1CABA42451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BEE86183-2F3E-BF79-C810-4CBDE75CEF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A00DF300-B3A1-F554-DC01-DD95A268EB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D9F96456-CDA9-3E6D-ABF9-4493BF056C6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BB5BF4A7-056E-EF00-BB7D-AB36B73A581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44DD7871-079B-807A-5834-2A13FBCA100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A2081FD7-8ABD-15B3-8A33-B5011CB39F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2AE7F05E-615D-93BE-F22A-045405AD3C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FB1060AB-43B1-A174-C0A5-9E0A8FE454A7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1525BB49-924D-A2EC-25AE-673FF973D3C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3ABFF5BB-2D8E-F5F0-7D82-0B31621160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179426AF-8E77-7892-9554-0282F300F2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F7C5FD81-3B80-3450-C4F0-83791807CF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BE3A25A0-7AB7-F165-0BB6-D0A33EA8082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FF4119BB-BAAC-6F1F-5A0D-32EF84FA16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E4385010-659B-4F44-81C6-D8477C0D08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594466DB-B7B9-ECAD-08FB-3C29393A70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90E6490A-0DA9-4206-6136-79B83D4003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0A59AE5C-4701-0B78-3510-53B21499B9A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370" name="正方形/長方形 1369">
                <a:extLst>
                  <a:ext uri="{FF2B5EF4-FFF2-40B4-BE49-F238E27FC236}">
                    <a16:creationId xmlns:a16="http://schemas.microsoft.com/office/drawing/2014/main" id="{0D004801-7176-DD1E-F430-5B8CD325A8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6B37A1F7-0E8D-8FC4-55E7-4719222B7FCD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3BF42652-8A0E-8C0B-B5AB-84CB11D547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AD2BC748-292E-70F1-EF44-D2FF01DF031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D81C2D71-574E-7257-F4F3-47C15C94CE4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2E0F208E-BAF8-4ECF-C2D1-E673B2997F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0C2D2C28-5F6D-1AEF-12B7-8295556275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A8940D49-F60F-E1AF-916F-B87AB0368B7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368639B4-C91E-5799-0A57-D6BD148E01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A8604517-F48F-8833-2323-E2FF8F02CE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481AEF2D-3768-E3ED-D6EC-8A6F1142F1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01E6C958-7546-0BFF-4F87-18836DAACF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11AC3E39-313F-DAFE-78E8-FFAF767ADFCF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93512A30-6772-CDE9-CB20-78AA5FC72F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A4B6F435-995F-045E-AFC5-0E2EB9A6C3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97BA4F95-C501-81DD-1125-1F28B699FF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027E56BE-244B-1FE7-F57C-1AF396698D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A518DE35-7FCB-9905-A212-8A62F3AB077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4A03DCB8-2C89-5454-1C4A-A8DBDD58E87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B1A72EDE-87F7-E6DD-B29E-1097278E0C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DCD041B5-FFAC-9219-424D-E6C01AC10C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8C11E3E6-F6A4-5050-638A-79E5C75152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F73D4680-C67A-D3FD-718A-F8C17C6D234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395" name="正方形/長方形 1394">
                <a:extLst>
                  <a:ext uri="{FF2B5EF4-FFF2-40B4-BE49-F238E27FC236}">
                    <a16:creationId xmlns:a16="http://schemas.microsoft.com/office/drawing/2014/main" id="{65DBE88E-8085-A61D-6E0D-389F95AA52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1C945F4E-080C-267D-42CA-8A085B061171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57E0C4B4-3A9B-82BA-78A2-B2991D2394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25686AFD-E83E-FB1F-A375-3D823502E3E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A5CBBCE9-F593-033D-8BFE-D0A93D6A70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11F82A25-FC4A-5021-4BE0-96001A4A4A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169A060E-F719-8579-C389-8DEB7D6A89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1632DADF-58CE-2173-0F24-FA3C59CF5B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35A3860C-23C4-857D-6035-B8995AB8D2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8B0742FE-056E-4E59-CFB6-4395A2EA1D8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49654FBB-F7D6-F47C-25D4-750C839818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759D5A67-4C15-6C93-C752-1CAAAF7006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2D92CE07-B21F-2475-2C10-B2F2EE616AD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572F4476-E8BC-C0CB-C70D-424F280B13C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4029E05F-4789-5822-51C9-70FA98BF76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C548406D-6DED-4467-5D15-C209568FDF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1C20E2D7-DE2A-F90E-AB68-4CF264B3FF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EF5A45F3-C049-CDA4-608B-A3F4330A425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CDD280F5-8B05-8C6B-C369-70650D33D8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610E3683-7155-B434-995E-5F32213C7DB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1503AEB7-8AE5-BB95-0AA7-6FA8F97CF4D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25CC5F02-33EB-8DDC-F6DF-CC04AB3BDC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07106D40-DC13-5562-B78E-B4D2B1EC6C4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547" name="正方形/長方形 1546">
                <a:extLst>
                  <a:ext uri="{FF2B5EF4-FFF2-40B4-BE49-F238E27FC236}">
                    <a16:creationId xmlns:a16="http://schemas.microsoft.com/office/drawing/2014/main" id="{CF996D83-F9F1-1B3C-E8CF-D56DCDAEE99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55939500-58E9-4A02-3A12-8AFC46C4602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69F5C08E-7D21-30A5-26B7-24419F03F4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01BDCA62-17B3-8FBF-E3FD-F169A8706C6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336DE387-7935-713D-DC72-1EAF2F43E3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78F7819B-98EB-0D39-9694-1C34A24AE7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7FC94818-BB55-4DB3-7720-CC9E77FEB7E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37975452-6A09-F1CB-2373-487D8ADC50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B50B5471-1B12-1755-6223-E8587E10B7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10A4E62C-5B50-C1C8-627C-D446817E90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0E393480-AC71-2F5F-BD48-F909C6514E7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26DB3343-023C-5383-80DD-9870AE6DC26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A3D00291-4504-C315-E621-23E43BC746A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E796F6DF-62B6-B643-0ADF-9D1F85E4B73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FD665E7D-0618-B425-20CA-8F2E0551C1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12FC5BC0-CDFD-6B00-C603-E655322732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91B5F8BD-9B60-F8D0-EEA6-20DA179641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51F8806F-44E7-E5CA-8556-911503D702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B870A467-6691-4EA0-9831-6E3A829AB3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30461C28-9603-0C19-CDCA-CA236E3D78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8131A574-584A-3D5C-3877-5B60558445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66C8351E-353D-B2A9-9C2C-3265E403128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AC7D0448-53E8-303C-3F7A-A055AD25BE22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523" name="正方形/長方形 1522">
                <a:extLst>
                  <a:ext uri="{FF2B5EF4-FFF2-40B4-BE49-F238E27FC236}">
                    <a16:creationId xmlns:a16="http://schemas.microsoft.com/office/drawing/2014/main" id="{F54C1AD9-4DA1-8021-B578-4B06ACC5634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096DE84D-6A15-1140-D9B5-3EC0792C53C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E7760E57-8E19-BC77-08B2-CB0C0A4BD6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603AA33C-D3D8-DADF-E1AC-B04BD4AD86C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25403C53-FDA8-A5E2-ECCA-11EEB85250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705F24D7-C17F-C70D-6358-94C02B7E6F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9B90E3A1-38EB-6879-FA4B-208AB50323C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9E0F9814-EAAB-5B94-C717-10A73DF057B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C6AA911B-96D4-16FD-E3F7-254E43B7CD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1DCA91AE-FE2E-7CE7-F316-6D4C9C87F3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66AFA58D-14AC-AFFF-4B31-1E24BB1209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3B4AC60E-4F95-AC76-8926-43F4501391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460FFAE0-1A11-07C7-98BA-E346D408F9F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8FE21E59-DD09-402B-3EB9-BB9475A63D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DE1D8404-57D9-7505-1EE3-703C97C585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6E2A2C28-359B-690E-BD16-144CC0B75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1DD139B9-CD4F-A6DF-85E1-A03BEA83B4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71BB3675-E2E3-D2DC-41C6-3EF2D7B71EF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01674220-5A55-B02B-94EF-D8BA1A8FAC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B2784806-A2A9-BEB2-34BB-15CCBC64C4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1306B2E5-F029-6A38-D22E-76BA4CD43B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D0BBA529-EBBD-9917-7D02-92DF0CB938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6F6884F3-69A1-5D66-E636-20C0D3130BC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499" name="正方形/長方形 1498">
                <a:extLst>
                  <a:ext uri="{FF2B5EF4-FFF2-40B4-BE49-F238E27FC236}">
                    <a16:creationId xmlns:a16="http://schemas.microsoft.com/office/drawing/2014/main" id="{794B1E69-7B98-566C-0C10-CAFC4ED376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1E57AD27-0F56-095F-B499-A385FDAE9FD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D5B69639-42A7-B2AE-7E24-6F305D5C301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FA1ECC1A-E1B8-3315-F9E4-315FBC5583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26ACFE30-3216-7AD2-84D9-5D02150F76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FE0E3C31-E35E-36D9-E6E5-EC8AD5A44F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4876313E-2C65-02A6-E0B0-65FFA8CA23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0684A638-A290-2FBE-6B4E-B812B13E1A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528FF41E-19A0-4501-86D6-563D5C6081C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9B5B0F6E-987C-B464-6A4A-C8F47374A0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E6AA7C61-E87D-10B5-8AEA-953B3137F47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04EDE4DC-9C51-08E0-B03D-D4FC10B45DD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46213BA2-659C-6D84-9DA2-BF10D2753A5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D00B3D46-AC35-1055-8913-A86358F637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E33D7315-1130-77BD-4AAF-53B98F3A47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1A724A34-7C6F-18DD-E834-4A54757468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38CC0251-DDD7-CC8D-DC62-F6AF25B4776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77074D97-B719-F13D-F599-6ED8BFC7F3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37AC45AC-4544-DC9C-A388-5A7101471F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8D7C61E5-F40D-0AAE-67ED-A4838399E2B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4F2E4827-98C4-FA7D-45A2-ED943B982B7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EBA0A1DD-159F-405C-C5B0-DA1494F3F24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E7B7CFC6-7345-75BA-551F-8FB22614637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475" name="正方形/長方形 1474">
                <a:extLst>
                  <a:ext uri="{FF2B5EF4-FFF2-40B4-BE49-F238E27FC236}">
                    <a16:creationId xmlns:a16="http://schemas.microsoft.com/office/drawing/2014/main" id="{3B55E08F-94EF-12A0-08BB-E53031310E8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B8CBC33E-8639-A251-ED94-1B7EABA3CE4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3AFEFAB1-9CC9-EDE0-4FCC-9F5B81C228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9F57AD5B-D4B9-2F2A-567D-9C15F0E0CE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ECED4562-A395-18FB-53F7-3F6CF31AFB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0654281B-BE66-B67F-DFEB-FA639B59EB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A4D89C2E-3623-44A6-C9AC-C6CEF56EE8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F9541603-A293-0592-808A-3724C3B3DDE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16208FBB-7DC0-E769-EF00-01F9949137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7A2F8EE2-EA68-47C5-F47B-2731BD7F86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BA640FD7-9768-2631-D6ED-0BAA96AE4C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E3DFD3F9-72BF-A65D-E827-102AE08706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D99F240F-BF78-7D70-B34D-E403A3B1872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AFEF0079-A11A-65E5-1411-F0A8C840A7B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1633D6F7-A739-11E8-DC91-09039F3772C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4F2B88E5-57CC-7D05-C1EC-4D1E38EA6F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45A53F6C-90C7-7839-5E32-06290C5BE5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3AFB91EF-224B-A6C5-ABE7-F47B7EAE1F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1F106664-8540-65D1-D208-6E3C3548398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D03B2871-EC0A-0121-65FA-504DBDEA3A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A16688B2-A466-A7EE-D391-B41542DE582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0A4979B6-9025-9EB9-1CE5-04FC49A158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3B7726C0-EA4C-6E01-02D6-841BA855F3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F93E087F-BC75-9D21-8CEE-C1FBF829BBBD}"/>
              </a:ext>
            </a:extLst>
          </p:cNvPr>
          <p:cNvCxnSpPr>
            <a:cxnSpLocks/>
          </p:cNvCxnSpPr>
          <p:nvPr/>
        </p:nvCxnSpPr>
        <p:spPr>
          <a:xfrm flipV="1">
            <a:off x="575471" y="3041317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6D5BF2FA-D110-87AD-4737-90519F5DD725}"/>
              </a:ext>
            </a:extLst>
          </p:cNvPr>
          <p:cNvCxnSpPr>
            <a:cxnSpLocks/>
          </p:cNvCxnSpPr>
          <p:nvPr/>
        </p:nvCxnSpPr>
        <p:spPr>
          <a:xfrm flipV="1">
            <a:off x="671963" y="3099750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E9A579D2-8519-5499-2141-55BB8B9A9B1A}"/>
              </a:ext>
            </a:extLst>
          </p:cNvPr>
          <p:cNvSpPr txBox="1"/>
          <p:nvPr/>
        </p:nvSpPr>
        <p:spPr>
          <a:xfrm rot="21064905">
            <a:off x="8729017" y="2982884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62EF402B-F284-644B-C829-B388879839AB}"/>
              </a:ext>
            </a:extLst>
          </p:cNvPr>
          <p:cNvSpPr/>
          <p:nvPr/>
        </p:nvSpPr>
        <p:spPr>
          <a:xfrm>
            <a:off x="426729" y="4754223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4CA48983-B68A-C07A-79B0-74E69AA30497}"/>
              </a:ext>
            </a:extLst>
          </p:cNvPr>
          <p:cNvCxnSpPr>
            <a:cxnSpLocks/>
          </p:cNvCxnSpPr>
          <p:nvPr/>
        </p:nvCxnSpPr>
        <p:spPr>
          <a:xfrm flipV="1">
            <a:off x="12165496" y="2884019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ADD88B5A-E8D6-1298-DC32-741D76FDD47E}"/>
              </a:ext>
            </a:extLst>
          </p:cNvPr>
          <p:cNvCxnSpPr/>
          <p:nvPr/>
        </p:nvCxnSpPr>
        <p:spPr>
          <a:xfrm flipH="1">
            <a:off x="12185592" y="2997152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13FC033D-648A-42E0-37DE-4147EC2EB2DB}"/>
              </a:ext>
            </a:extLst>
          </p:cNvPr>
          <p:cNvSpPr txBox="1"/>
          <p:nvPr/>
        </p:nvSpPr>
        <p:spPr>
          <a:xfrm rot="21053135">
            <a:off x="189091" y="5688420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990FAF5A-CCCC-D713-C08A-D4862900DBB8}"/>
              </a:ext>
            </a:extLst>
          </p:cNvPr>
          <p:cNvSpPr txBox="1"/>
          <p:nvPr/>
        </p:nvSpPr>
        <p:spPr>
          <a:xfrm>
            <a:off x="-310481" y="2379776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1" name="テキスト ボックス 1692">
            <a:extLst>
              <a:ext uri="{FF2B5EF4-FFF2-40B4-BE49-F238E27FC236}">
                <a16:creationId xmlns:a16="http://schemas.microsoft.com/office/drawing/2014/main" id="{0AC2AE69-427D-70CA-37DB-CC1A50AF7A61}"/>
              </a:ext>
            </a:extLst>
          </p:cNvPr>
          <p:cNvSpPr txBox="1"/>
          <p:nvPr/>
        </p:nvSpPr>
        <p:spPr>
          <a:xfrm>
            <a:off x="11417901" y="546334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FE5269D9-E663-AC09-201F-4CB51D578DB3}"/>
              </a:ext>
            </a:extLst>
          </p:cNvPr>
          <p:cNvSpPr/>
          <p:nvPr/>
        </p:nvSpPr>
        <p:spPr>
          <a:xfrm rot="20751226">
            <a:off x="12301765" y="3895068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79" name="正方形/長方形 1549">
            <a:extLst>
              <a:ext uri="{FF2B5EF4-FFF2-40B4-BE49-F238E27FC236}">
                <a16:creationId xmlns:a16="http://schemas.microsoft.com/office/drawing/2014/main" id="{93123B40-CD97-5B0E-6805-C9B8A2C9F21E}"/>
              </a:ext>
            </a:extLst>
          </p:cNvPr>
          <p:cNvSpPr/>
          <p:nvPr/>
        </p:nvSpPr>
        <p:spPr>
          <a:xfrm flipV="1">
            <a:off x="-275108" y="4251046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80" name="正方形/長方形 1549">
            <a:extLst>
              <a:ext uri="{FF2B5EF4-FFF2-40B4-BE49-F238E27FC236}">
                <a16:creationId xmlns:a16="http://schemas.microsoft.com/office/drawing/2014/main" id="{9A1EA532-CD4F-D6FF-2B2B-FAD6FE8D0FD5}"/>
              </a:ext>
            </a:extLst>
          </p:cNvPr>
          <p:cNvSpPr/>
          <p:nvPr/>
        </p:nvSpPr>
        <p:spPr>
          <a:xfrm>
            <a:off x="-263429" y="3140875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77" name="Arrow: Down 1176">
            <a:extLst>
              <a:ext uri="{FF2B5EF4-FFF2-40B4-BE49-F238E27FC236}">
                <a16:creationId xmlns:a16="http://schemas.microsoft.com/office/drawing/2014/main" id="{6230268A-DF45-9D19-9C2C-C530E088C34D}"/>
              </a:ext>
            </a:extLst>
          </p:cNvPr>
          <p:cNvSpPr/>
          <p:nvPr/>
        </p:nvSpPr>
        <p:spPr>
          <a:xfrm>
            <a:off x="6287839" y="29282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Arrow: Down 1177">
            <a:extLst>
              <a:ext uri="{FF2B5EF4-FFF2-40B4-BE49-F238E27FC236}">
                <a16:creationId xmlns:a16="http://schemas.microsoft.com/office/drawing/2014/main" id="{E6BD1A09-378C-35FA-D3C7-70CC44D48E0E}"/>
              </a:ext>
            </a:extLst>
          </p:cNvPr>
          <p:cNvSpPr/>
          <p:nvPr/>
        </p:nvSpPr>
        <p:spPr>
          <a:xfrm rot="10800000">
            <a:off x="6339877" y="41098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Arrow: Down 1182">
            <a:extLst>
              <a:ext uri="{FF2B5EF4-FFF2-40B4-BE49-F238E27FC236}">
                <a16:creationId xmlns:a16="http://schemas.microsoft.com/office/drawing/2014/main" id="{323CC622-EF05-DFE4-89CE-B494878A7C57}"/>
              </a:ext>
            </a:extLst>
          </p:cNvPr>
          <p:cNvSpPr/>
          <p:nvPr/>
        </p:nvSpPr>
        <p:spPr>
          <a:xfrm>
            <a:off x="6284085" y="3565203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Arrow: Down 1183">
            <a:extLst>
              <a:ext uri="{FF2B5EF4-FFF2-40B4-BE49-F238E27FC236}">
                <a16:creationId xmlns:a16="http://schemas.microsoft.com/office/drawing/2014/main" id="{3AB7D78F-15A1-EC41-76DF-C0C3952D72E0}"/>
              </a:ext>
            </a:extLst>
          </p:cNvPr>
          <p:cNvSpPr/>
          <p:nvPr/>
        </p:nvSpPr>
        <p:spPr>
          <a:xfrm rot="10800000">
            <a:off x="6377773" y="47097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8BEAB6C0-CA7E-AE0C-42B1-81179995EF02}"/>
              </a:ext>
            </a:extLst>
          </p:cNvPr>
          <p:cNvSpPr/>
          <p:nvPr/>
        </p:nvSpPr>
        <p:spPr>
          <a:xfrm rot="20751226">
            <a:off x="12331700" y="1467324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86" name="テキスト ボックス 1692">
            <a:extLst>
              <a:ext uri="{FF2B5EF4-FFF2-40B4-BE49-F238E27FC236}">
                <a16:creationId xmlns:a16="http://schemas.microsoft.com/office/drawing/2014/main" id="{0BCC96FD-1449-2B17-2C58-B8C862B4D4FE}"/>
              </a:ext>
            </a:extLst>
          </p:cNvPr>
          <p:cNvSpPr txBox="1"/>
          <p:nvPr/>
        </p:nvSpPr>
        <p:spPr>
          <a:xfrm rot="21072875">
            <a:off x="2284439" y="33469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7" name="テキスト ボックス 1692">
            <a:extLst>
              <a:ext uri="{FF2B5EF4-FFF2-40B4-BE49-F238E27FC236}">
                <a16:creationId xmlns:a16="http://schemas.microsoft.com/office/drawing/2014/main" id="{122194B3-7EC0-81CE-D24F-BF80BCB1A239}"/>
              </a:ext>
            </a:extLst>
          </p:cNvPr>
          <p:cNvSpPr txBox="1"/>
          <p:nvPr/>
        </p:nvSpPr>
        <p:spPr>
          <a:xfrm rot="21072875">
            <a:off x="2505671" y="4508385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8" name="テキスト ボックス 1692">
            <a:extLst>
              <a:ext uri="{FF2B5EF4-FFF2-40B4-BE49-F238E27FC236}">
                <a16:creationId xmlns:a16="http://schemas.microsoft.com/office/drawing/2014/main" id="{5EB0BC17-47D8-850B-6D84-72240405F4D4}"/>
              </a:ext>
            </a:extLst>
          </p:cNvPr>
          <p:cNvSpPr txBox="1"/>
          <p:nvPr/>
        </p:nvSpPr>
        <p:spPr>
          <a:xfrm>
            <a:off x="4576893" y="1001052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Stavelet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1189" name="直線矢印コネクタ 1551">
            <a:extLst>
              <a:ext uri="{FF2B5EF4-FFF2-40B4-BE49-F238E27FC236}">
                <a16:creationId xmlns:a16="http://schemas.microsoft.com/office/drawing/2014/main" id="{FF33B41E-9D55-1D71-66B3-4DFF6AF76511}"/>
              </a:ext>
            </a:extLst>
          </p:cNvPr>
          <p:cNvCxnSpPr>
            <a:cxnSpLocks/>
          </p:cNvCxnSpPr>
          <p:nvPr/>
        </p:nvCxnSpPr>
        <p:spPr>
          <a:xfrm>
            <a:off x="4138980" y="1209494"/>
            <a:ext cx="1219369" cy="901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1368">
            <a:extLst>
              <a:ext uri="{FF2B5EF4-FFF2-40B4-BE49-F238E27FC236}">
                <a16:creationId xmlns:a16="http://schemas.microsoft.com/office/drawing/2014/main" id="{0E2D57B7-7527-FC3E-589F-7533EFD9EB27}"/>
              </a:ext>
            </a:extLst>
          </p:cNvPr>
          <p:cNvSpPr/>
          <p:nvPr/>
        </p:nvSpPr>
        <p:spPr>
          <a:xfrm>
            <a:off x="-257975" y="2534511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6976E9DE-5007-1075-8A70-9CB858761969}"/>
              </a:ext>
            </a:extLst>
          </p:cNvPr>
          <p:cNvSpPr/>
          <p:nvPr/>
        </p:nvSpPr>
        <p:spPr>
          <a:xfrm>
            <a:off x="6219440" y="24147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グループ化 1550">
            <a:extLst>
              <a:ext uri="{FF2B5EF4-FFF2-40B4-BE49-F238E27FC236}">
                <a16:creationId xmlns:a16="http://schemas.microsoft.com/office/drawing/2014/main" id="{54C21491-45F1-830F-3EE0-1C1D19819FFF}"/>
              </a:ext>
            </a:extLst>
          </p:cNvPr>
          <p:cNvGrpSpPr/>
          <p:nvPr/>
        </p:nvGrpSpPr>
        <p:grpSpPr>
          <a:xfrm flipH="1" flipV="1">
            <a:off x="496442" y="4787293"/>
            <a:ext cx="12007333" cy="2082272"/>
            <a:chOff x="1203716" y="4062603"/>
            <a:chExt cx="10892837" cy="1888997"/>
          </a:xfrm>
        </p:grpSpPr>
        <p:grpSp>
          <p:nvGrpSpPr>
            <p:cNvPr id="19" name="グループ化 1270">
              <a:extLst>
                <a:ext uri="{FF2B5EF4-FFF2-40B4-BE49-F238E27FC236}">
                  <a16:creationId xmlns:a16="http://schemas.microsoft.com/office/drawing/2014/main" id="{EB3313AC-B43B-9079-793A-FDB9C1F09C20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50" name="正方形/長方形 1294">
                <a:extLst>
                  <a:ext uri="{FF2B5EF4-FFF2-40B4-BE49-F238E27FC236}">
                    <a16:creationId xmlns:a16="http://schemas.microsoft.com/office/drawing/2014/main" id="{1B767E16-81A8-D0D2-AFB1-4D4E530A18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51" name="グループ化 1272">
                <a:extLst>
                  <a:ext uri="{FF2B5EF4-FFF2-40B4-BE49-F238E27FC236}">
                    <a16:creationId xmlns:a16="http://schemas.microsoft.com/office/drawing/2014/main" id="{F8D866C1-10B2-DDA3-6E79-DDF4FEC09CB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62" name="正方形/長方形 1283">
                  <a:extLst>
                    <a:ext uri="{FF2B5EF4-FFF2-40B4-BE49-F238E27FC236}">
                      <a16:creationId xmlns:a16="http://schemas.microsoft.com/office/drawing/2014/main" id="{5A52F858-BC1F-4C1E-4370-7FA01E0B3C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3" name="正方形/長方形 1284">
                  <a:extLst>
                    <a:ext uri="{FF2B5EF4-FFF2-40B4-BE49-F238E27FC236}">
                      <a16:creationId xmlns:a16="http://schemas.microsoft.com/office/drawing/2014/main" id="{D7FCC276-283C-D1D5-52FD-DE070157B3E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4" name="正方形/長方形 1285">
                  <a:extLst>
                    <a:ext uri="{FF2B5EF4-FFF2-40B4-BE49-F238E27FC236}">
                      <a16:creationId xmlns:a16="http://schemas.microsoft.com/office/drawing/2014/main" id="{3E5968FF-D924-67D2-D874-DD28603BAD3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5" name="正方形/長方形 1286">
                  <a:extLst>
                    <a:ext uri="{FF2B5EF4-FFF2-40B4-BE49-F238E27FC236}">
                      <a16:creationId xmlns:a16="http://schemas.microsoft.com/office/drawing/2014/main" id="{C61BE35F-AE7B-DAB6-7DC8-7FBD04E99D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6" name="正方形/長方形 1287">
                  <a:extLst>
                    <a:ext uri="{FF2B5EF4-FFF2-40B4-BE49-F238E27FC236}">
                      <a16:creationId xmlns:a16="http://schemas.microsoft.com/office/drawing/2014/main" id="{D3D43E60-5229-BF00-60FD-E08095FCC1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7" name="正方形/長方形 1288">
                  <a:extLst>
                    <a:ext uri="{FF2B5EF4-FFF2-40B4-BE49-F238E27FC236}">
                      <a16:creationId xmlns:a16="http://schemas.microsoft.com/office/drawing/2014/main" id="{57BB0301-D163-19BC-9E93-6FC62F34C60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8" name="正方形/長方形 1289">
                  <a:extLst>
                    <a:ext uri="{FF2B5EF4-FFF2-40B4-BE49-F238E27FC236}">
                      <a16:creationId xmlns:a16="http://schemas.microsoft.com/office/drawing/2014/main" id="{FCC069DD-6CB7-885D-73FB-A432ED42C3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9" name="正方形/長方形 1290">
                  <a:extLst>
                    <a:ext uri="{FF2B5EF4-FFF2-40B4-BE49-F238E27FC236}">
                      <a16:creationId xmlns:a16="http://schemas.microsoft.com/office/drawing/2014/main" id="{F55EB89A-987D-0AA5-82EB-AE06332ABEC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0" name="正方形/長方形 1291">
                  <a:extLst>
                    <a:ext uri="{FF2B5EF4-FFF2-40B4-BE49-F238E27FC236}">
                      <a16:creationId xmlns:a16="http://schemas.microsoft.com/office/drawing/2014/main" id="{E8A70897-58DD-05C6-AF8C-D994C47292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6" name="正方形/長方形 1292">
                  <a:extLst>
                    <a:ext uri="{FF2B5EF4-FFF2-40B4-BE49-F238E27FC236}">
                      <a16:creationId xmlns:a16="http://schemas.microsoft.com/office/drawing/2014/main" id="{D0613EFD-65DD-AEB3-2929-870C3EB60B9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52" name="グループ化 1273">
                <a:extLst>
                  <a:ext uri="{FF2B5EF4-FFF2-40B4-BE49-F238E27FC236}">
                    <a16:creationId xmlns:a16="http://schemas.microsoft.com/office/drawing/2014/main" id="{F05F06E8-4176-4527-5601-CDD91EE51D0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53" name="正方形/長方形 1274">
                  <a:extLst>
                    <a:ext uri="{FF2B5EF4-FFF2-40B4-BE49-F238E27FC236}">
                      <a16:creationId xmlns:a16="http://schemas.microsoft.com/office/drawing/2014/main" id="{CC15CF6D-C481-0DB7-61F1-783650070B1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4" name="正方形/長方形 1275">
                  <a:extLst>
                    <a:ext uri="{FF2B5EF4-FFF2-40B4-BE49-F238E27FC236}">
                      <a16:creationId xmlns:a16="http://schemas.microsoft.com/office/drawing/2014/main" id="{12FAA416-CB08-6D74-0C86-6153870D26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5" name="正方形/長方形 1276">
                  <a:extLst>
                    <a:ext uri="{FF2B5EF4-FFF2-40B4-BE49-F238E27FC236}">
                      <a16:creationId xmlns:a16="http://schemas.microsoft.com/office/drawing/2014/main" id="{71FA7432-2808-FE7D-1757-7A0FFB4180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6" name="正方形/長方形 1277">
                  <a:extLst>
                    <a:ext uri="{FF2B5EF4-FFF2-40B4-BE49-F238E27FC236}">
                      <a16:creationId xmlns:a16="http://schemas.microsoft.com/office/drawing/2014/main" id="{9074E59C-3E4A-FEA3-DE5E-637B0993E7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7" name="正方形/長方形 1278">
                  <a:extLst>
                    <a:ext uri="{FF2B5EF4-FFF2-40B4-BE49-F238E27FC236}">
                      <a16:creationId xmlns:a16="http://schemas.microsoft.com/office/drawing/2014/main" id="{198AAC34-D30E-AE26-CA8B-AEDC3286DD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8" name="正方形/長方形 1279">
                  <a:extLst>
                    <a:ext uri="{FF2B5EF4-FFF2-40B4-BE49-F238E27FC236}">
                      <a16:creationId xmlns:a16="http://schemas.microsoft.com/office/drawing/2014/main" id="{B904AAA3-AE43-8493-88BF-10C22F9647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9" name="正方形/長方形 1280">
                  <a:extLst>
                    <a:ext uri="{FF2B5EF4-FFF2-40B4-BE49-F238E27FC236}">
                      <a16:creationId xmlns:a16="http://schemas.microsoft.com/office/drawing/2014/main" id="{F93579E9-2AE9-0157-C1FB-B592CCCC83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0" name="正方形/長方形 1281">
                  <a:extLst>
                    <a:ext uri="{FF2B5EF4-FFF2-40B4-BE49-F238E27FC236}">
                      <a16:creationId xmlns:a16="http://schemas.microsoft.com/office/drawing/2014/main" id="{FB7DF7FF-DB26-7A8F-E206-7A76AC3396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1" name="正方形/長方形 1282">
                  <a:extLst>
                    <a:ext uri="{FF2B5EF4-FFF2-40B4-BE49-F238E27FC236}">
                      <a16:creationId xmlns:a16="http://schemas.microsoft.com/office/drawing/2014/main" id="{4009BFD3-216F-14EC-2BD4-92F57331D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0" name="グループ化 1320">
              <a:extLst>
                <a:ext uri="{FF2B5EF4-FFF2-40B4-BE49-F238E27FC236}">
                  <a16:creationId xmlns:a16="http://schemas.microsoft.com/office/drawing/2014/main" id="{F34AB2AD-8181-F502-7B17-3F4327FC94B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228" name="正方形/長方形 1344">
                <a:extLst>
                  <a:ext uri="{FF2B5EF4-FFF2-40B4-BE49-F238E27FC236}">
                    <a16:creationId xmlns:a16="http://schemas.microsoft.com/office/drawing/2014/main" id="{916F4D89-A759-5F79-A728-E1411B761FB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29" name="グループ化 1322">
                <a:extLst>
                  <a:ext uri="{FF2B5EF4-FFF2-40B4-BE49-F238E27FC236}">
                    <a16:creationId xmlns:a16="http://schemas.microsoft.com/office/drawing/2014/main" id="{DB39647A-C412-361D-4049-D1E4CA16EA31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40" name="正方形/長方形 1333">
                  <a:extLst>
                    <a:ext uri="{FF2B5EF4-FFF2-40B4-BE49-F238E27FC236}">
                      <a16:creationId xmlns:a16="http://schemas.microsoft.com/office/drawing/2014/main" id="{B4689B83-82EF-1248-2E88-4E568468F3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1" name="正方形/長方形 1334">
                  <a:extLst>
                    <a:ext uri="{FF2B5EF4-FFF2-40B4-BE49-F238E27FC236}">
                      <a16:creationId xmlns:a16="http://schemas.microsoft.com/office/drawing/2014/main" id="{334DBF57-9CD6-5030-49AB-2BFA3BB8629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2" name="正方形/長方形 1335">
                  <a:extLst>
                    <a:ext uri="{FF2B5EF4-FFF2-40B4-BE49-F238E27FC236}">
                      <a16:creationId xmlns:a16="http://schemas.microsoft.com/office/drawing/2014/main" id="{67A935F1-1107-AA2E-A4E0-9E1EF2A61D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3" name="正方形/長方形 1336">
                  <a:extLst>
                    <a:ext uri="{FF2B5EF4-FFF2-40B4-BE49-F238E27FC236}">
                      <a16:creationId xmlns:a16="http://schemas.microsoft.com/office/drawing/2014/main" id="{8F4D9414-DE45-AFB3-0FCF-037EC54DA2F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4" name="正方形/長方形 1337">
                  <a:extLst>
                    <a:ext uri="{FF2B5EF4-FFF2-40B4-BE49-F238E27FC236}">
                      <a16:creationId xmlns:a16="http://schemas.microsoft.com/office/drawing/2014/main" id="{B044521C-FF05-3F26-CB8C-C6BED56114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5" name="正方形/長方形 1338">
                  <a:extLst>
                    <a:ext uri="{FF2B5EF4-FFF2-40B4-BE49-F238E27FC236}">
                      <a16:creationId xmlns:a16="http://schemas.microsoft.com/office/drawing/2014/main" id="{178D7E45-00B7-4CFF-4960-A47C11758BD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6" name="正方形/長方形 1339">
                  <a:extLst>
                    <a:ext uri="{FF2B5EF4-FFF2-40B4-BE49-F238E27FC236}">
                      <a16:creationId xmlns:a16="http://schemas.microsoft.com/office/drawing/2014/main" id="{08ADEA6E-2C45-153D-7699-B0A5A353C3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7" name="正方形/長方形 1340">
                  <a:extLst>
                    <a:ext uri="{FF2B5EF4-FFF2-40B4-BE49-F238E27FC236}">
                      <a16:creationId xmlns:a16="http://schemas.microsoft.com/office/drawing/2014/main" id="{D9A13A56-77C0-D3F1-A2F4-3F20FADB7D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8" name="正方形/長方形 1341">
                  <a:extLst>
                    <a:ext uri="{FF2B5EF4-FFF2-40B4-BE49-F238E27FC236}">
                      <a16:creationId xmlns:a16="http://schemas.microsoft.com/office/drawing/2014/main" id="{43DEF458-AD44-CEE8-BDEA-729EC02F77F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9" name="正方形/長方形 1342">
                  <a:extLst>
                    <a:ext uri="{FF2B5EF4-FFF2-40B4-BE49-F238E27FC236}">
                      <a16:creationId xmlns:a16="http://schemas.microsoft.com/office/drawing/2014/main" id="{3099DC0A-8751-C658-A6E0-2D9E5A2C3B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30" name="グループ化 1323">
                <a:extLst>
                  <a:ext uri="{FF2B5EF4-FFF2-40B4-BE49-F238E27FC236}">
                    <a16:creationId xmlns:a16="http://schemas.microsoft.com/office/drawing/2014/main" id="{0403A8BC-6D62-FF60-0BC1-2FBA9D9A898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31" name="正方形/長方形 1324">
                  <a:extLst>
                    <a:ext uri="{FF2B5EF4-FFF2-40B4-BE49-F238E27FC236}">
                      <a16:creationId xmlns:a16="http://schemas.microsoft.com/office/drawing/2014/main" id="{976D8901-B9FF-D5B9-5139-8CE59088E5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2" name="正方形/長方形 1325">
                  <a:extLst>
                    <a:ext uri="{FF2B5EF4-FFF2-40B4-BE49-F238E27FC236}">
                      <a16:creationId xmlns:a16="http://schemas.microsoft.com/office/drawing/2014/main" id="{91B264AC-512A-F589-FFEB-DD5C7DA67B0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3" name="正方形/長方形 1326">
                  <a:extLst>
                    <a:ext uri="{FF2B5EF4-FFF2-40B4-BE49-F238E27FC236}">
                      <a16:creationId xmlns:a16="http://schemas.microsoft.com/office/drawing/2014/main" id="{48330D38-5F05-6A71-2B4C-0E2884072D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4" name="正方形/長方形 1327">
                  <a:extLst>
                    <a:ext uri="{FF2B5EF4-FFF2-40B4-BE49-F238E27FC236}">
                      <a16:creationId xmlns:a16="http://schemas.microsoft.com/office/drawing/2014/main" id="{8B608636-E2E2-092F-62E9-07A9014A66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5" name="正方形/長方形 1328">
                  <a:extLst>
                    <a:ext uri="{FF2B5EF4-FFF2-40B4-BE49-F238E27FC236}">
                      <a16:creationId xmlns:a16="http://schemas.microsoft.com/office/drawing/2014/main" id="{1DB702C2-BDC8-6058-D86F-EB72D530E3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6" name="正方形/長方形 1329">
                  <a:extLst>
                    <a:ext uri="{FF2B5EF4-FFF2-40B4-BE49-F238E27FC236}">
                      <a16:creationId xmlns:a16="http://schemas.microsoft.com/office/drawing/2014/main" id="{CEB3E6DE-51AA-23D7-C342-A9BF6656C0A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7" name="正方形/長方形 1330">
                  <a:extLst>
                    <a:ext uri="{FF2B5EF4-FFF2-40B4-BE49-F238E27FC236}">
                      <a16:creationId xmlns:a16="http://schemas.microsoft.com/office/drawing/2014/main" id="{1BA56718-567D-2005-A3D8-DC8878A07F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8" name="正方形/長方形 1331">
                  <a:extLst>
                    <a:ext uri="{FF2B5EF4-FFF2-40B4-BE49-F238E27FC236}">
                      <a16:creationId xmlns:a16="http://schemas.microsoft.com/office/drawing/2014/main" id="{BF1DFD7C-AC7C-9EC0-6676-53DC80B756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9" name="正方形/長方形 1332">
                  <a:extLst>
                    <a:ext uri="{FF2B5EF4-FFF2-40B4-BE49-F238E27FC236}">
                      <a16:creationId xmlns:a16="http://schemas.microsoft.com/office/drawing/2014/main" id="{4BE39797-5A8C-320A-AEFC-D0C87E07497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1" name="グループ化 1345">
              <a:extLst>
                <a:ext uri="{FF2B5EF4-FFF2-40B4-BE49-F238E27FC236}">
                  <a16:creationId xmlns:a16="http://schemas.microsoft.com/office/drawing/2014/main" id="{A3514008-6DE1-5C65-7B35-9AFA7BAD964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718" name="正方形/長方形 1369">
                <a:extLst>
                  <a:ext uri="{FF2B5EF4-FFF2-40B4-BE49-F238E27FC236}">
                    <a16:creationId xmlns:a16="http://schemas.microsoft.com/office/drawing/2014/main" id="{8F968D04-0F42-0A84-99A4-D61C5C96CE5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719" name="グループ化 1347">
                <a:extLst>
                  <a:ext uri="{FF2B5EF4-FFF2-40B4-BE49-F238E27FC236}">
                    <a16:creationId xmlns:a16="http://schemas.microsoft.com/office/drawing/2014/main" id="{C363F519-4F89-E788-F79F-2027F239DF17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8" name="正方形/長方形 1358">
                  <a:extLst>
                    <a:ext uri="{FF2B5EF4-FFF2-40B4-BE49-F238E27FC236}">
                      <a16:creationId xmlns:a16="http://schemas.microsoft.com/office/drawing/2014/main" id="{5FCDA908-9EB1-2C5C-4608-7E3699035DF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9" name="正方形/長方形 1359">
                  <a:extLst>
                    <a:ext uri="{FF2B5EF4-FFF2-40B4-BE49-F238E27FC236}">
                      <a16:creationId xmlns:a16="http://schemas.microsoft.com/office/drawing/2014/main" id="{5F82041F-1E75-2808-F652-E031DA3FCA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0" name="正方形/長方形 1360">
                  <a:extLst>
                    <a:ext uri="{FF2B5EF4-FFF2-40B4-BE49-F238E27FC236}">
                      <a16:creationId xmlns:a16="http://schemas.microsoft.com/office/drawing/2014/main" id="{BB3915F4-78A6-B3D3-86DB-72FC35C52BD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1" name="正方形/長方形 1361">
                  <a:extLst>
                    <a:ext uri="{FF2B5EF4-FFF2-40B4-BE49-F238E27FC236}">
                      <a16:creationId xmlns:a16="http://schemas.microsoft.com/office/drawing/2014/main" id="{61B2AA56-CBD5-79C8-73C3-C6FFEA55C26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2" name="正方形/長方形 1362">
                  <a:extLst>
                    <a:ext uri="{FF2B5EF4-FFF2-40B4-BE49-F238E27FC236}">
                      <a16:creationId xmlns:a16="http://schemas.microsoft.com/office/drawing/2014/main" id="{904708E8-69F7-56BC-4DA1-00A5808CF79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3" name="正方形/長方形 1363">
                  <a:extLst>
                    <a:ext uri="{FF2B5EF4-FFF2-40B4-BE49-F238E27FC236}">
                      <a16:creationId xmlns:a16="http://schemas.microsoft.com/office/drawing/2014/main" id="{DD6D928F-2409-2FED-248B-31B8C347B24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4" name="正方形/長方形 1364">
                  <a:extLst>
                    <a:ext uri="{FF2B5EF4-FFF2-40B4-BE49-F238E27FC236}">
                      <a16:creationId xmlns:a16="http://schemas.microsoft.com/office/drawing/2014/main" id="{E72309B9-7F55-E45A-2057-60683DEAD3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5" name="正方形/長方形 1365">
                  <a:extLst>
                    <a:ext uri="{FF2B5EF4-FFF2-40B4-BE49-F238E27FC236}">
                      <a16:creationId xmlns:a16="http://schemas.microsoft.com/office/drawing/2014/main" id="{17984FB7-C2F6-DF28-4601-6F342FA2A38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6" name="正方形/長方形 1366">
                  <a:extLst>
                    <a:ext uri="{FF2B5EF4-FFF2-40B4-BE49-F238E27FC236}">
                      <a16:creationId xmlns:a16="http://schemas.microsoft.com/office/drawing/2014/main" id="{349D50F7-9134-EEA5-E30A-8E3CC00640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7" name="正方形/長方形 1367">
                  <a:extLst>
                    <a:ext uri="{FF2B5EF4-FFF2-40B4-BE49-F238E27FC236}">
                      <a16:creationId xmlns:a16="http://schemas.microsoft.com/office/drawing/2014/main" id="{8710BCF9-FAFE-4E37-739D-8F3D2CC47A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720" name="グループ化 1348">
                <a:extLst>
                  <a:ext uri="{FF2B5EF4-FFF2-40B4-BE49-F238E27FC236}">
                    <a16:creationId xmlns:a16="http://schemas.microsoft.com/office/drawing/2014/main" id="{C736019B-D097-D9B4-A64A-BBBB608B03B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721" name="正方形/長方形 1349">
                  <a:extLst>
                    <a:ext uri="{FF2B5EF4-FFF2-40B4-BE49-F238E27FC236}">
                      <a16:creationId xmlns:a16="http://schemas.microsoft.com/office/drawing/2014/main" id="{75323AAA-04B1-58ED-ABA3-4B708403F91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2" name="正方形/長方形 1350">
                  <a:extLst>
                    <a:ext uri="{FF2B5EF4-FFF2-40B4-BE49-F238E27FC236}">
                      <a16:creationId xmlns:a16="http://schemas.microsoft.com/office/drawing/2014/main" id="{58A56A15-A747-830D-7A99-8394859AA1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3" name="正方形/長方形 1351">
                  <a:extLst>
                    <a:ext uri="{FF2B5EF4-FFF2-40B4-BE49-F238E27FC236}">
                      <a16:creationId xmlns:a16="http://schemas.microsoft.com/office/drawing/2014/main" id="{4D54A351-4795-2A09-DF20-DB6C6FE6BE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4" name="正方形/長方形 1352">
                  <a:extLst>
                    <a:ext uri="{FF2B5EF4-FFF2-40B4-BE49-F238E27FC236}">
                      <a16:creationId xmlns:a16="http://schemas.microsoft.com/office/drawing/2014/main" id="{B8C2AA96-3796-F015-7881-B371CD9C1D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5" name="正方形/長方形 1353">
                  <a:extLst>
                    <a:ext uri="{FF2B5EF4-FFF2-40B4-BE49-F238E27FC236}">
                      <a16:creationId xmlns:a16="http://schemas.microsoft.com/office/drawing/2014/main" id="{6E856FD4-A490-E0F8-A4F0-10BFFC4332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6" name="正方形/長方形 1354">
                  <a:extLst>
                    <a:ext uri="{FF2B5EF4-FFF2-40B4-BE49-F238E27FC236}">
                      <a16:creationId xmlns:a16="http://schemas.microsoft.com/office/drawing/2014/main" id="{355BEC7F-72AE-5469-06A2-A5E13F458A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7" name="正方形/長方形 1355">
                  <a:extLst>
                    <a:ext uri="{FF2B5EF4-FFF2-40B4-BE49-F238E27FC236}">
                      <a16:creationId xmlns:a16="http://schemas.microsoft.com/office/drawing/2014/main" id="{EF7E72DA-F46C-ECE0-06FD-A05342E0E6E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6" name="正方形/長方形 1356">
                  <a:extLst>
                    <a:ext uri="{FF2B5EF4-FFF2-40B4-BE49-F238E27FC236}">
                      <a16:creationId xmlns:a16="http://schemas.microsoft.com/office/drawing/2014/main" id="{679AD404-0371-376C-7B0B-8F96D5B5AA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7" name="正方形/長方形 1357">
                  <a:extLst>
                    <a:ext uri="{FF2B5EF4-FFF2-40B4-BE49-F238E27FC236}">
                      <a16:creationId xmlns:a16="http://schemas.microsoft.com/office/drawing/2014/main" id="{9577CE44-7B62-5D35-E2AE-1FEF994FEB5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2" name="グループ化 1370">
              <a:extLst>
                <a:ext uri="{FF2B5EF4-FFF2-40B4-BE49-F238E27FC236}">
                  <a16:creationId xmlns:a16="http://schemas.microsoft.com/office/drawing/2014/main" id="{35FB1BF9-364F-7AC4-F786-294956A282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696" name="正方形/長方形 1394">
                <a:extLst>
                  <a:ext uri="{FF2B5EF4-FFF2-40B4-BE49-F238E27FC236}">
                    <a16:creationId xmlns:a16="http://schemas.microsoft.com/office/drawing/2014/main" id="{82B53331-E312-248D-4958-FF7A70FE09C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97" name="グループ化 1372">
                <a:extLst>
                  <a:ext uri="{FF2B5EF4-FFF2-40B4-BE49-F238E27FC236}">
                    <a16:creationId xmlns:a16="http://schemas.microsoft.com/office/drawing/2014/main" id="{8FCBB615-90AA-A53C-2CA7-DFF5B926A58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708" name="正方形/長方形 1383">
                  <a:extLst>
                    <a:ext uri="{FF2B5EF4-FFF2-40B4-BE49-F238E27FC236}">
                      <a16:creationId xmlns:a16="http://schemas.microsoft.com/office/drawing/2014/main" id="{AAE3250A-50EF-D594-AC1F-CD6FBF2D509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9" name="正方形/長方形 1384">
                  <a:extLst>
                    <a:ext uri="{FF2B5EF4-FFF2-40B4-BE49-F238E27FC236}">
                      <a16:creationId xmlns:a16="http://schemas.microsoft.com/office/drawing/2014/main" id="{84447F13-A7B2-0FE4-114A-2EF3120380D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0" name="正方形/長方形 1385">
                  <a:extLst>
                    <a:ext uri="{FF2B5EF4-FFF2-40B4-BE49-F238E27FC236}">
                      <a16:creationId xmlns:a16="http://schemas.microsoft.com/office/drawing/2014/main" id="{DA731E05-D06B-958D-8DD4-1CB4B7F064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1" name="正方形/長方形 1386">
                  <a:extLst>
                    <a:ext uri="{FF2B5EF4-FFF2-40B4-BE49-F238E27FC236}">
                      <a16:creationId xmlns:a16="http://schemas.microsoft.com/office/drawing/2014/main" id="{A749CC15-9551-F09D-751F-0B78BDFDD69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2" name="正方形/長方形 1387">
                  <a:extLst>
                    <a:ext uri="{FF2B5EF4-FFF2-40B4-BE49-F238E27FC236}">
                      <a16:creationId xmlns:a16="http://schemas.microsoft.com/office/drawing/2014/main" id="{5C815007-6FBB-853A-019C-23AB176A04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3" name="正方形/長方形 1388">
                  <a:extLst>
                    <a:ext uri="{FF2B5EF4-FFF2-40B4-BE49-F238E27FC236}">
                      <a16:creationId xmlns:a16="http://schemas.microsoft.com/office/drawing/2014/main" id="{3CF95AAB-4139-297B-9BE4-D45544EE5A9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4" name="正方形/長方形 1389">
                  <a:extLst>
                    <a:ext uri="{FF2B5EF4-FFF2-40B4-BE49-F238E27FC236}">
                      <a16:creationId xmlns:a16="http://schemas.microsoft.com/office/drawing/2014/main" id="{D6753B41-A61E-9796-5BE4-A816619018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5" name="正方形/長方形 1390">
                  <a:extLst>
                    <a:ext uri="{FF2B5EF4-FFF2-40B4-BE49-F238E27FC236}">
                      <a16:creationId xmlns:a16="http://schemas.microsoft.com/office/drawing/2014/main" id="{89FC32FD-67E7-221F-2845-E4F54000FD5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6" name="正方形/長方形 1391">
                  <a:extLst>
                    <a:ext uri="{FF2B5EF4-FFF2-40B4-BE49-F238E27FC236}">
                      <a16:creationId xmlns:a16="http://schemas.microsoft.com/office/drawing/2014/main" id="{E8CA9022-04A5-A20F-0822-FA53AEB326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7" name="正方形/長方形 1392">
                  <a:extLst>
                    <a:ext uri="{FF2B5EF4-FFF2-40B4-BE49-F238E27FC236}">
                      <a16:creationId xmlns:a16="http://schemas.microsoft.com/office/drawing/2014/main" id="{DE532E4B-6080-C1B6-6867-C9ED0FFB91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98" name="グループ化 1373">
                <a:extLst>
                  <a:ext uri="{FF2B5EF4-FFF2-40B4-BE49-F238E27FC236}">
                    <a16:creationId xmlns:a16="http://schemas.microsoft.com/office/drawing/2014/main" id="{DAA77223-7E04-6C97-0DD3-3468CD0BD09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99" name="正方形/長方形 1374">
                  <a:extLst>
                    <a:ext uri="{FF2B5EF4-FFF2-40B4-BE49-F238E27FC236}">
                      <a16:creationId xmlns:a16="http://schemas.microsoft.com/office/drawing/2014/main" id="{C7846DAF-553E-7B3D-5BAC-DD30F8D31E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0" name="正方形/長方形 1375">
                  <a:extLst>
                    <a:ext uri="{FF2B5EF4-FFF2-40B4-BE49-F238E27FC236}">
                      <a16:creationId xmlns:a16="http://schemas.microsoft.com/office/drawing/2014/main" id="{9941FE3E-2FEF-0006-55BA-E47F80DAE0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1" name="正方形/長方形 1376">
                  <a:extLst>
                    <a:ext uri="{FF2B5EF4-FFF2-40B4-BE49-F238E27FC236}">
                      <a16:creationId xmlns:a16="http://schemas.microsoft.com/office/drawing/2014/main" id="{A8163D41-982A-330C-FC7E-C1A71BC770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2" name="正方形/長方形 1377">
                  <a:extLst>
                    <a:ext uri="{FF2B5EF4-FFF2-40B4-BE49-F238E27FC236}">
                      <a16:creationId xmlns:a16="http://schemas.microsoft.com/office/drawing/2014/main" id="{C77CC08B-71B0-4DBF-B1B6-5F3457DB159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3" name="正方形/長方形 1378">
                  <a:extLst>
                    <a:ext uri="{FF2B5EF4-FFF2-40B4-BE49-F238E27FC236}">
                      <a16:creationId xmlns:a16="http://schemas.microsoft.com/office/drawing/2014/main" id="{F9CB86DF-4EAE-F219-8811-C1CAC1C1FD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4" name="正方形/長方形 1379">
                  <a:extLst>
                    <a:ext uri="{FF2B5EF4-FFF2-40B4-BE49-F238E27FC236}">
                      <a16:creationId xmlns:a16="http://schemas.microsoft.com/office/drawing/2014/main" id="{83A0C68E-50BA-E75A-7316-802E2B95AB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5" name="正方形/長方形 1380">
                  <a:extLst>
                    <a:ext uri="{FF2B5EF4-FFF2-40B4-BE49-F238E27FC236}">
                      <a16:creationId xmlns:a16="http://schemas.microsoft.com/office/drawing/2014/main" id="{01D4ECF3-6AAD-DB81-A867-03085BF287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6" name="正方形/長方形 1381">
                  <a:extLst>
                    <a:ext uri="{FF2B5EF4-FFF2-40B4-BE49-F238E27FC236}">
                      <a16:creationId xmlns:a16="http://schemas.microsoft.com/office/drawing/2014/main" id="{14897FB1-94F7-037E-81E0-4F66601794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7" name="正方形/長方形 1382">
                  <a:extLst>
                    <a:ext uri="{FF2B5EF4-FFF2-40B4-BE49-F238E27FC236}">
                      <a16:creationId xmlns:a16="http://schemas.microsoft.com/office/drawing/2014/main" id="{99E72465-4B1F-FD72-9DBF-69CC638519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4" name="グループ化 1447">
              <a:extLst>
                <a:ext uri="{FF2B5EF4-FFF2-40B4-BE49-F238E27FC236}">
                  <a16:creationId xmlns:a16="http://schemas.microsoft.com/office/drawing/2014/main" id="{7D7B513C-4666-B5DC-4ED8-2567B8E0F3B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673" name="正方形/長方形 1546">
                <a:extLst>
                  <a:ext uri="{FF2B5EF4-FFF2-40B4-BE49-F238E27FC236}">
                    <a16:creationId xmlns:a16="http://schemas.microsoft.com/office/drawing/2014/main" id="{C1A16F51-C738-E940-7083-C4E9A0F0307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74" name="グループ化 1524">
                <a:extLst>
                  <a:ext uri="{FF2B5EF4-FFF2-40B4-BE49-F238E27FC236}">
                    <a16:creationId xmlns:a16="http://schemas.microsoft.com/office/drawing/2014/main" id="{FC5CE751-A1D1-35A1-A082-E016E1A95614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685" name="正方形/長方形 1535">
                  <a:extLst>
                    <a:ext uri="{FF2B5EF4-FFF2-40B4-BE49-F238E27FC236}">
                      <a16:creationId xmlns:a16="http://schemas.microsoft.com/office/drawing/2014/main" id="{E9BC1653-3D8D-4771-5EE9-12846954FF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6" name="正方形/長方形 1536">
                  <a:extLst>
                    <a:ext uri="{FF2B5EF4-FFF2-40B4-BE49-F238E27FC236}">
                      <a16:creationId xmlns:a16="http://schemas.microsoft.com/office/drawing/2014/main" id="{C70187A4-C89C-F1B0-5FE0-39306920296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7" name="正方形/長方形 1537">
                  <a:extLst>
                    <a:ext uri="{FF2B5EF4-FFF2-40B4-BE49-F238E27FC236}">
                      <a16:creationId xmlns:a16="http://schemas.microsoft.com/office/drawing/2014/main" id="{7915CFCA-EFC4-38AB-E0C8-0BBFC29529D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8" name="正方形/長方形 1538">
                  <a:extLst>
                    <a:ext uri="{FF2B5EF4-FFF2-40B4-BE49-F238E27FC236}">
                      <a16:creationId xmlns:a16="http://schemas.microsoft.com/office/drawing/2014/main" id="{8D052B2B-E96A-C136-4CC5-2EF53D0296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9" name="正方形/長方形 1539">
                  <a:extLst>
                    <a:ext uri="{FF2B5EF4-FFF2-40B4-BE49-F238E27FC236}">
                      <a16:creationId xmlns:a16="http://schemas.microsoft.com/office/drawing/2014/main" id="{7B9BAC63-782D-6F6F-1A78-2CA6FA19EA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0" name="正方形/長方形 1540">
                  <a:extLst>
                    <a:ext uri="{FF2B5EF4-FFF2-40B4-BE49-F238E27FC236}">
                      <a16:creationId xmlns:a16="http://schemas.microsoft.com/office/drawing/2014/main" id="{3288F187-74A3-3D73-23B3-EF90D723218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1" name="正方形/長方形 1541">
                  <a:extLst>
                    <a:ext uri="{FF2B5EF4-FFF2-40B4-BE49-F238E27FC236}">
                      <a16:creationId xmlns:a16="http://schemas.microsoft.com/office/drawing/2014/main" id="{AAC7B48D-FF3D-4596-B471-598D6D18AC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2" name="正方形/長方形 1542">
                  <a:extLst>
                    <a:ext uri="{FF2B5EF4-FFF2-40B4-BE49-F238E27FC236}">
                      <a16:creationId xmlns:a16="http://schemas.microsoft.com/office/drawing/2014/main" id="{49A8A02F-9F0D-AAFE-1F6F-3D25B705C6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4" name="正方形/長方形 1543">
                  <a:extLst>
                    <a:ext uri="{FF2B5EF4-FFF2-40B4-BE49-F238E27FC236}">
                      <a16:creationId xmlns:a16="http://schemas.microsoft.com/office/drawing/2014/main" id="{BC682839-BBBC-159C-B9C2-E17E2F3600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5" name="正方形/長方形 1544">
                  <a:extLst>
                    <a:ext uri="{FF2B5EF4-FFF2-40B4-BE49-F238E27FC236}">
                      <a16:creationId xmlns:a16="http://schemas.microsoft.com/office/drawing/2014/main" id="{24FF0F2E-CA08-0F33-A526-EA5147F1FF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75" name="グループ化 1525">
                <a:extLst>
                  <a:ext uri="{FF2B5EF4-FFF2-40B4-BE49-F238E27FC236}">
                    <a16:creationId xmlns:a16="http://schemas.microsoft.com/office/drawing/2014/main" id="{21E56E09-C892-E74E-02C6-E3DFB75D6AFE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76" name="正方形/長方形 1526">
                  <a:extLst>
                    <a:ext uri="{FF2B5EF4-FFF2-40B4-BE49-F238E27FC236}">
                      <a16:creationId xmlns:a16="http://schemas.microsoft.com/office/drawing/2014/main" id="{B235CE57-F849-B0F1-88CC-972AE348F56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7" name="正方形/長方形 1527">
                  <a:extLst>
                    <a:ext uri="{FF2B5EF4-FFF2-40B4-BE49-F238E27FC236}">
                      <a16:creationId xmlns:a16="http://schemas.microsoft.com/office/drawing/2014/main" id="{D4C59F35-B96E-DB67-75B1-4D187386808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8" name="正方形/長方形 1528">
                  <a:extLst>
                    <a:ext uri="{FF2B5EF4-FFF2-40B4-BE49-F238E27FC236}">
                      <a16:creationId xmlns:a16="http://schemas.microsoft.com/office/drawing/2014/main" id="{312EC6CB-80C4-776C-A6F1-0F7017AC389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9" name="正方形/長方形 1529">
                  <a:extLst>
                    <a:ext uri="{FF2B5EF4-FFF2-40B4-BE49-F238E27FC236}">
                      <a16:creationId xmlns:a16="http://schemas.microsoft.com/office/drawing/2014/main" id="{760BD544-4A7C-F230-7DBE-1B2413DF98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0" name="正方形/長方形 1530">
                  <a:extLst>
                    <a:ext uri="{FF2B5EF4-FFF2-40B4-BE49-F238E27FC236}">
                      <a16:creationId xmlns:a16="http://schemas.microsoft.com/office/drawing/2014/main" id="{AF50C713-95D4-525F-44A1-B912181413F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1" name="正方形/長方形 1531">
                  <a:extLst>
                    <a:ext uri="{FF2B5EF4-FFF2-40B4-BE49-F238E27FC236}">
                      <a16:creationId xmlns:a16="http://schemas.microsoft.com/office/drawing/2014/main" id="{209AC4A6-E232-9BAB-9DFF-20417B8EFC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2" name="正方形/長方形 1532">
                  <a:extLst>
                    <a:ext uri="{FF2B5EF4-FFF2-40B4-BE49-F238E27FC236}">
                      <a16:creationId xmlns:a16="http://schemas.microsoft.com/office/drawing/2014/main" id="{BBBBA99B-C5BC-7AF1-C499-00BE5E3FC8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3" name="正方形/長方形 1533">
                  <a:extLst>
                    <a:ext uri="{FF2B5EF4-FFF2-40B4-BE49-F238E27FC236}">
                      <a16:creationId xmlns:a16="http://schemas.microsoft.com/office/drawing/2014/main" id="{04FE8125-59CC-6CC1-0355-FB6CBF0E4D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4" name="正方形/長方形 1534">
                  <a:extLst>
                    <a:ext uri="{FF2B5EF4-FFF2-40B4-BE49-F238E27FC236}">
                      <a16:creationId xmlns:a16="http://schemas.microsoft.com/office/drawing/2014/main" id="{F9F1420B-4CD1-8AB6-B936-97D27B9978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5" name="グループ化 1448">
              <a:extLst>
                <a:ext uri="{FF2B5EF4-FFF2-40B4-BE49-F238E27FC236}">
                  <a16:creationId xmlns:a16="http://schemas.microsoft.com/office/drawing/2014/main" id="{97E7B859-07B3-A278-F31F-A79DA9BC461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203" name="正方形/長方形 1522">
                <a:extLst>
                  <a:ext uri="{FF2B5EF4-FFF2-40B4-BE49-F238E27FC236}">
                    <a16:creationId xmlns:a16="http://schemas.microsoft.com/office/drawing/2014/main" id="{22516A4F-FDA3-37B2-73F3-D49938D8A4E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04" name="グループ化 1500">
                <a:extLst>
                  <a:ext uri="{FF2B5EF4-FFF2-40B4-BE49-F238E27FC236}">
                    <a16:creationId xmlns:a16="http://schemas.microsoft.com/office/drawing/2014/main" id="{71FCC726-11E3-8A6E-2572-4EF6F184F594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5" name="正方形/長方形 1511">
                  <a:extLst>
                    <a:ext uri="{FF2B5EF4-FFF2-40B4-BE49-F238E27FC236}">
                      <a16:creationId xmlns:a16="http://schemas.microsoft.com/office/drawing/2014/main" id="{5A6CE555-42BA-6DE4-F7CC-5F6330666F6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4" name="正方形/長方形 1512">
                  <a:extLst>
                    <a:ext uri="{FF2B5EF4-FFF2-40B4-BE49-F238E27FC236}">
                      <a16:creationId xmlns:a16="http://schemas.microsoft.com/office/drawing/2014/main" id="{089801EE-B0DE-3012-3332-E05BA201000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5" name="正方形/長方形 1513">
                  <a:extLst>
                    <a:ext uri="{FF2B5EF4-FFF2-40B4-BE49-F238E27FC236}">
                      <a16:creationId xmlns:a16="http://schemas.microsoft.com/office/drawing/2014/main" id="{455790E5-AE62-64F7-645E-88D6C212303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6" name="正方形/長方形 1514">
                  <a:extLst>
                    <a:ext uri="{FF2B5EF4-FFF2-40B4-BE49-F238E27FC236}">
                      <a16:creationId xmlns:a16="http://schemas.microsoft.com/office/drawing/2014/main" id="{4C2D5701-5C0F-0A6E-4331-2F3F3D97CC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7" name="正方形/長方形 1515">
                  <a:extLst>
                    <a:ext uri="{FF2B5EF4-FFF2-40B4-BE49-F238E27FC236}">
                      <a16:creationId xmlns:a16="http://schemas.microsoft.com/office/drawing/2014/main" id="{346BEB9C-5ACA-496B-6A0C-33322B295BF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8" name="正方形/長方形 1516">
                  <a:extLst>
                    <a:ext uri="{FF2B5EF4-FFF2-40B4-BE49-F238E27FC236}">
                      <a16:creationId xmlns:a16="http://schemas.microsoft.com/office/drawing/2014/main" id="{FC3C41C4-A848-8158-E89C-606A865DA74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9" name="正方形/長方形 1517">
                  <a:extLst>
                    <a:ext uri="{FF2B5EF4-FFF2-40B4-BE49-F238E27FC236}">
                      <a16:creationId xmlns:a16="http://schemas.microsoft.com/office/drawing/2014/main" id="{0D2CAA92-968E-EEC6-3583-ADE11E0EF5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0" name="正方形/長方形 1518">
                  <a:extLst>
                    <a:ext uri="{FF2B5EF4-FFF2-40B4-BE49-F238E27FC236}">
                      <a16:creationId xmlns:a16="http://schemas.microsoft.com/office/drawing/2014/main" id="{74D24B19-45D2-19E2-0F1F-B27316D8E7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1" name="正方形/長方形 1519">
                  <a:extLst>
                    <a:ext uri="{FF2B5EF4-FFF2-40B4-BE49-F238E27FC236}">
                      <a16:creationId xmlns:a16="http://schemas.microsoft.com/office/drawing/2014/main" id="{2FBF4BF9-F628-8D45-B4BE-A5E73B92D9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2" name="正方形/長方形 1520">
                  <a:extLst>
                    <a:ext uri="{FF2B5EF4-FFF2-40B4-BE49-F238E27FC236}">
                      <a16:creationId xmlns:a16="http://schemas.microsoft.com/office/drawing/2014/main" id="{0DDA4D48-5565-629D-C1D7-39EC3B2D42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05" name="グループ化 1501">
                <a:extLst>
                  <a:ext uri="{FF2B5EF4-FFF2-40B4-BE49-F238E27FC236}">
                    <a16:creationId xmlns:a16="http://schemas.microsoft.com/office/drawing/2014/main" id="{650E9111-451E-C5B2-ECA6-48ADFDE2246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06" name="正方形/長方形 1502">
                  <a:extLst>
                    <a:ext uri="{FF2B5EF4-FFF2-40B4-BE49-F238E27FC236}">
                      <a16:creationId xmlns:a16="http://schemas.microsoft.com/office/drawing/2014/main" id="{1E47F0FD-5E09-5BD6-1117-E05B0861E4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7" name="正方形/長方形 1503">
                  <a:extLst>
                    <a:ext uri="{FF2B5EF4-FFF2-40B4-BE49-F238E27FC236}">
                      <a16:creationId xmlns:a16="http://schemas.microsoft.com/office/drawing/2014/main" id="{ECA60B42-5C3B-6F0D-DEB3-426041F497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8" name="正方形/長方形 1504">
                  <a:extLst>
                    <a:ext uri="{FF2B5EF4-FFF2-40B4-BE49-F238E27FC236}">
                      <a16:creationId xmlns:a16="http://schemas.microsoft.com/office/drawing/2014/main" id="{D05292C5-C207-1136-3D12-C04B32A47E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9" name="正方形/長方形 1505">
                  <a:extLst>
                    <a:ext uri="{FF2B5EF4-FFF2-40B4-BE49-F238E27FC236}">
                      <a16:creationId xmlns:a16="http://schemas.microsoft.com/office/drawing/2014/main" id="{72C78BF9-F764-F776-6AAC-A92AA2B1E8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0" name="正方形/長方形 1506">
                  <a:extLst>
                    <a:ext uri="{FF2B5EF4-FFF2-40B4-BE49-F238E27FC236}">
                      <a16:creationId xmlns:a16="http://schemas.microsoft.com/office/drawing/2014/main" id="{FB1B7921-AACF-2CCD-01E1-2A011BFDADF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1" name="正方形/長方形 1507">
                  <a:extLst>
                    <a:ext uri="{FF2B5EF4-FFF2-40B4-BE49-F238E27FC236}">
                      <a16:creationId xmlns:a16="http://schemas.microsoft.com/office/drawing/2014/main" id="{76AAEF16-F06F-EC58-FA99-2F4F4EB0C4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2" name="正方形/長方形 1508">
                  <a:extLst>
                    <a:ext uri="{FF2B5EF4-FFF2-40B4-BE49-F238E27FC236}">
                      <a16:creationId xmlns:a16="http://schemas.microsoft.com/office/drawing/2014/main" id="{3AE8F1A8-4CEF-D10F-5344-86E0C66115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3" name="正方形/長方形 1509">
                  <a:extLst>
                    <a:ext uri="{FF2B5EF4-FFF2-40B4-BE49-F238E27FC236}">
                      <a16:creationId xmlns:a16="http://schemas.microsoft.com/office/drawing/2014/main" id="{D474CE2A-231F-C5A4-32E1-856609DFF5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4" name="正方形/長方形 1510">
                  <a:extLst>
                    <a:ext uri="{FF2B5EF4-FFF2-40B4-BE49-F238E27FC236}">
                      <a16:creationId xmlns:a16="http://schemas.microsoft.com/office/drawing/2014/main" id="{AAC1D8A5-4453-0C90-16AA-E701DFCDB3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7" name="グループ化 1449">
              <a:extLst>
                <a:ext uri="{FF2B5EF4-FFF2-40B4-BE49-F238E27FC236}">
                  <a16:creationId xmlns:a16="http://schemas.microsoft.com/office/drawing/2014/main" id="{96173F99-1766-DCB5-A7F6-5F7F2110F519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167" name="正方形/長方形 1498">
                <a:extLst>
                  <a:ext uri="{FF2B5EF4-FFF2-40B4-BE49-F238E27FC236}">
                    <a16:creationId xmlns:a16="http://schemas.microsoft.com/office/drawing/2014/main" id="{730B7096-B3E7-1C6B-DD02-CAE97E54E40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169" name="グループ化 1476">
                <a:extLst>
                  <a:ext uri="{FF2B5EF4-FFF2-40B4-BE49-F238E27FC236}">
                    <a16:creationId xmlns:a16="http://schemas.microsoft.com/office/drawing/2014/main" id="{9DB9BE1B-A709-6B4C-576E-293302ADBFB1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93" name="正方形/長方形 1487">
                  <a:extLst>
                    <a:ext uri="{FF2B5EF4-FFF2-40B4-BE49-F238E27FC236}">
                      <a16:creationId xmlns:a16="http://schemas.microsoft.com/office/drawing/2014/main" id="{3D4ADBFC-C012-1DAE-D152-395FD44568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4" name="正方形/長方形 1488">
                  <a:extLst>
                    <a:ext uri="{FF2B5EF4-FFF2-40B4-BE49-F238E27FC236}">
                      <a16:creationId xmlns:a16="http://schemas.microsoft.com/office/drawing/2014/main" id="{6A0718C4-A0A9-2785-86E4-35E9B0530B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5" name="正方形/長方形 1489">
                  <a:extLst>
                    <a:ext uri="{FF2B5EF4-FFF2-40B4-BE49-F238E27FC236}">
                      <a16:creationId xmlns:a16="http://schemas.microsoft.com/office/drawing/2014/main" id="{3D83BDA6-6CF1-F5FA-A69F-218FEBED7D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6" name="正方形/長方形 1490">
                  <a:extLst>
                    <a:ext uri="{FF2B5EF4-FFF2-40B4-BE49-F238E27FC236}">
                      <a16:creationId xmlns:a16="http://schemas.microsoft.com/office/drawing/2014/main" id="{18CD1580-6A22-751B-493E-D0ECA9AF2D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7" name="正方形/長方形 1491">
                  <a:extLst>
                    <a:ext uri="{FF2B5EF4-FFF2-40B4-BE49-F238E27FC236}">
                      <a16:creationId xmlns:a16="http://schemas.microsoft.com/office/drawing/2014/main" id="{C4497613-F4C5-A12F-DD0F-F1574014EE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8" name="正方形/長方形 1492">
                  <a:extLst>
                    <a:ext uri="{FF2B5EF4-FFF2-40B4-BE49-F238E27FC236}">
                      <a16:creationId xmlns:a16="http://schemas.microsoft.com/office/drawing/2014/main" id="{CE878242-DB46-8A52-7601-A3F52C2DFD7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9" name="正方形/長方形 1493">
                  <a:extLst>
                    <a:ext uri="{FF2B5EF4-FFF2-40B4-BE49-F238E27FC236}">
                      <a16:creationId xmlns:a16="http://schemas.microsoft.com/office/drawing/2014/main" id="{912B6418-BA90-FC30-EA8C-543790F338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0" name="正方形/長方形 1494">
                  <a:extLst>
                    <a:ext uri="{FF2B5EF4-FFF2-40B4-BE49-F238E27FC236}">
                      <a16:creationId xmlns:a16="http://schemas.microsoft.com/office/drawing/2014/main" id="{7F730646-7692-1329-E7B3-18F71C8872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1" name="正方形/長方形 1495">
                  <a:extLst>
                    <a:ext uri="{FF2B5EF4-FFF2-40B4-BE49-F238E27FC236}">
                      <a16:creationId xmlns:a16="http://schemas.microsoft.com/office/drawing/2014/main" id="{0E5C148E-2C70-8D69-D942-D6DB5ED810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2" name="正方形/長方形 1496">
                  <a:extLst>
                    <a:ext uri="{FF2B5EF4-FFF2-40B4-BE49-F238E27FC236}">
                      <a16:creationId xmlns:a16="http://schemas.microsoft.com/office/drawing/2014/main" id="{3083F5BC-15B5-B412-E633-943F67DF6E6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170" name="グループ化 1477">
                <a:extLst>
                  <a:ext uri="{FF2B5EF4-FFF2-40B4-BE49-F238E27FC236}">
                    <a16:creationId xmlns:a16="http://schemas.microsoft.com/office/drawing/2014/main" id="{6782F0D8-5F2F-3168-FA89-251DD1B78D2B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72" name="正方形/長方形 1478">
                  <a:extLst>
                    <a:ext uri="{FF2B5EF4-FFF2-40B4-BE49-F238E27FC236}">
                      <a16:creationId xmlns:a16="http://schemas.microsoft.com/office/drawing/2014/main" id="{5593817A-53DB-F427-84D6-4DD4B352F8A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3" name="正方形/長方形 1479">
                  <a:extLst>
                    <a:ext uri="{FF2B5EF4-FFF2-40B4-BE49-F238E27FC236}">
                      <a16:creationId xmlns:a16="http://schemas.microsoft.com/office/drawing/2014/main" id="{A08464E6-6777-7635-E413-C34C5F2FB9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4" name="正方形/長方形 1480">
                  <a:extLst>
                    <a:ext uri="{FF2B5EF4-FFF2-40B4-BE49-F238E27FC236}">
                      <a16:creationId xmlns:a16="http://schemas.microsoft.com/office/drawing/2014/main" id="{C9D5A342-6C0A-202C-B739-C65C18DFF43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5" name="正方形/長方形 1481">
                  <a:extLst>
                    <a:ext uri="{FF2B5EF4-FFF2-40B4-BE49-F238E27FC236}">
                      <a16:creationId xmlns:a16="http://schemas.microsoft.com/office/drawing/2014/main" id="{40073D65-2032-8929-B618-B5A321B4A43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1" name="正方形/長方形 1482">
                  <a:extLst>
                    <a:ext uri="{FF2B5EF4-FFF2-40B4-BE49-F238E27FC236}">
                      <a16:creationId xmlns:a16="http://schemas.microsoft.com/office/drawing/2014/main" id="{653C1E06-E6D3-4F8E-ADF2-65A198172B8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2" name="正方形/長方形 1483">
                  <a:extLst>
                    <a:ext uri="{FF2B5EF4-FFF2-40B4-BE49-F238E27FC236}">
                      <a16:creationId xmlns:a16="http://schemas.microsoft.com/office/drawing/2014/main" id="{5D32727F-54FC-7D52-C688-FFB728B3656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0" name="正方形/長方形 1484">
                  <a:extLst>
                    <a:ext uri="{FF2B5EF4-FFF2-40B4-BE49-F238E27FC236}">
                      <a16:creationId xmlns:a16="http://schemas.microsoft.com/office/drawing/2014/main" id="{DE7001D7-F5AE-0921-2888-27466153A4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1" name="正方形/長方形 1485">
                  <a:extLst>
                    <a:ext uri="{FF2B5EF4-FFF2-40B4-BE49-F238E27FC236}">
                      <a16:creationId xmlns:a16="http://schemas.microsoft.com/office/drawing/2014/main" id="{84C0D946-60E9-AF4C-F9B3-A57888E0AE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2" name="正方形/長方形 1486">
                  <a:extLst>
                    <a:ext uri="{FF2B5EF4-FFF2-40B4-BE49-F238E27FC236}">
                      <a16:creationId xmlns:a16="http://schemas.microsoft.com/office/drawing/2014/main" id="{06023B30-7C44-15C2-EEAA-15C92169C4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8" name="グループ化 1450">
              <a:extLst>
                <a:ext uri="{FF2B5EF4-FFF2-40B4-BE49-F238E27FC236}">
                  <a16:creationId xmlns:a16="http://schemas.microsoft.com/office/drawing/2014/main" id="{2B047BD6-7730-4E5F-A0D2-3E508F51F7B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552" name="正方形/長方形 1474">
                <a:extLst>
                  <a:ext uri="{FF2B5EF4-FFF2-40B4-BE49-F238E27FC236}">
                    <a16:creationId xmlns:a16="http://schemas.microsoft.com/office/drawing/2014/main" id="{222D1BF1-F55E-1018-E0D6-C31CC8812C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55" name="グループ化 1452">
                <a:extLst>
                  <a:ext uri="{FF2B5EF4-FFF2-40B4-BE49-F238E27FC236}">
                    <a16:creationId xmlns:a16="http://schemas.microsoft.com/office/drawing/2014/main" id="{279025C3-C311-F349-3DC0-82AFA5587173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51" name="正方形/長方形 1463">
                  <a:extLst>
                    <a:ext uri="{FF2B5EF4-FFF2-40B4-BE49-F238E27FC236}">
                      <a16:creationId xmlns:a16="http://schemas.microsoft.com/office/drawing/2014/main" id="{475FD73C-B690-9FE1-0DD7-B9EB235BEF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4" name="正方形/長方形 1464">
                  <a:extLst>
                    <a:ext uri="{FF2B5EF4-FFF2-40B4-BE49-F238E27FC236}">
                      <a16:creationId xmlns:a16="http://schemas.microsoft.com/office/drawing/2014/main" id="{C4FB0849-EFAC-D6ED-3AEE-1551AC61FFA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5" name="正方形/長方形 1465">
                  <a:extLst>
                    <a:ext uri="{FF2B5EF4-FFF2-40B4-BE49-F238E27FC236}">
                      <a16:creationId xmlns:a16="http://schemas.microsoft.com/office/drawing/2014/main" id="{C8E4F2BA-99EB-50A0-981F-3E3AE8EFFD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6" name="正方形/長方形 1466">
                  <a:extLst>
                    <a:ext uri="{FF2B5EF4-FFF2-40B4-BE49-F238E27FC236}">
                      <a16:creationId xmlns:a16="http://schemas.microsoft.com/office/drawing/2014/main" id="{8943392B-426F-2E91-8C45-5ED1EB01F7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7" name="正方形/長方形 1467">
                  <a:extLst>
                    <a:ext uri="{FF2B5EF4-FFF2-40B4-BE49-F238E27FC236}">
                      <a16:creationId xmlns:a16="http://schemas.microsoft.com/office/drawing/2014/main" id="{AA593723-4652-3F0D-D986-A4C16512E0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8" name="正方形/長方形 1468">
                  <a:extLst>
                    <a:ext uri="{FF2B5EF4-FFF2-40B4-BE49-F238E27FC236}">
                      <a16:creationId xmlns:a16="http://schemas.microsoft.com/office/drawing/2014/main" id="{E6D10400-6689-2973-E421-910B5CBB29E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9" name="正方形/長方形 1469">
                  <a:extLst>
                    <a:ext uri="{FF2B5EF4-FFF2-40B4-BE49-F238E27FC236}">
                      <a16:creationId xmlns:a16="http://schemas.microsoft.com/office/drawing/2014/main" id="{BE49A9EA-124B-011F-01D9-4091B76C402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0" name="正方形/長方形 1470">
                  <a:extLst>
                    <a:ext uri="{FF2B5EF4-FFF2-40B4-BE49-F238E27FC236}">
                      <a16:creationId xmlns:a16="http://schemas.microsoft.com/office/drawing/2014/main" id="{49B73DBB-99D7-CC95-439A-4C953FD0F8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1" name="正方形/長方形 1471">
                  <a:extLst>
                    <a:ext uri="{FF2B5EF4-FFF2-40B4-BE49-F238E27FC236}">
                      <a16:creationId xmlns:a16="http://schemas.microsoft.com/office/drawing/2014/main" id="{3379BFCA-E704-2539-179C-9C129C58E7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2" name="正方形/長方形 1472">
                  <a:extLst>
                    <a:ext uri="{FF2B5EF4-FFF2-40B4-BE49-F238E27FC236}">
                      <a16:creationId xmlns:a16="http://schemas.microsoft.com/office/drawing/2014/main" id="{E842D4C8-14E3-EC10-471F-9322777116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56" name="グループ化 1453">
                <a:extLst>
                  <a:ext uri="{FF2B5EF4-FFF2-40B4-BE49-F238E27FC236}">
                    <a16:creationId xmlns:a16="http://schemas.microsoft.com/office/drawing/2014/main" id="{942E1F20-2788-94BA-C73B-3956330690C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42" name="正方形/長方形 1454">
                  <a:extLst>
                    <a:ext uri="{FF2B5EF4-FFF2-40B4-BE49-F238E27FC236}">
                      <a16:creationId xmlns:a16="http://schemas.microsoft.com/office/drawing/2014/main" id="{D0DED1E4-BCE9-E688-1321-BABA72E3155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3" name="正方形/長方形 1455">
                  <a:extLst>
                    <a:ext uri="{FF2B5EF4-FFF2-40B4-BE49-F238E27FC236}">
                      <a16:creationId xmlns:a16="http://schemas.microsoft.com/office/drawing/2014/main" id="{D9905BCE-E44D-2B71-AE6E-D68F916FD0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4" name="正方形/長方形 1456">
                  <a:extLst>
                    <a:ext uri="{FF2B5EF4-FFF2-40B4-BE49-F238E27FC236}">
                      <a16:creationId xmlns:a16="http://schemas.microsoft.com/office/drawing/2014/main" id="{3EACB366-1A3D-0A9E-6774-CDAEC48005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5" name="正方形/長方形 1457">
                  <a:extLst>
                    <a:ext uri="{FF2B5EF4-FFF2-40B4-BE49-F238E27FC236}">
                      <a16:creationId xmlns:a16="http://schemas.microsoft.com/office/drawing/2014/main" id="{58550D48-8B6D-90E5-0EF7-D68FC82A0B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6" name="正方形/長方形 1458">
                  <a:extLst>
                    <a:ext uri="{FF2B5EF4-FFF2-40B4-BE49-F238E27FC236}">
                      <a16:creationId xmlns:a16="http://schemas.microsoft.com/office/drawing/2014/main" id="{F25DF2C0-622E-4EE4-79CC-54BB25A7A4D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7" name="正方形/長方形 1459">
                  <a:extLst>
                    <a:ext uri="{FF2B5EF4-FFF2-40B4-BE49-F238E27FC236}">
                      <a16:creationId xmlns:a16="http://schemas.microsoft.com/office/drawing/2014/main" id="{81C28103-B63C-46F7-6974-8F35B7B7AA0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8" name="正方形/長方形 1460">
                  <a:extLst>
                    <a:ext uri="{FF2B5EF4-FFF2-40B4-BE49-F238E27FC236}">
                      <a16:creationId xmlns:a16="http://schemas.microsoft.com/office/drawing/2014/main" id="{5BEA8F38-44B2-1249-D7BA-24ADC59501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9" name="正方形/長方形 1461">
                  <a:extLst>
                    <a:ext uri="{FF2B5EF4-FFF2-40B4-BE49-F238E27FC236}">
                      <a16:creationId xmlns:a16="http://schemas.microsoft.com/office/drawing/2014/main" id="{80F8A269-612B-BA9B-3E76-09EA5876F3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0" name="正方形/長方形 1462">
                  <a:extLst>
                    <a:ext uri="{FF2B5EF4-FFF2-40B4-BE49-F238E27FC236}">
                      <a16:creationId xmlns:a16="http://schemas.microsoft.com/office/drawing/2014/main" id="{057D9D01-BF7A-94FE-A464-23642F88C19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297" name="正方形/長方形 1368">
            <a:extLst>
              <a:ext uri="{FF2B5EF4-FFF2-40B4-BE49-F238E27FC236}">
                <a16:creationId xmlns:a16="http://schemas.microsoft.com/office/drawing/2014/main" id="{047F662E-F817-880D-7C0F-A537E8F3E6B7}"/>
              </a:ext>
            </a:extLst>
          </p:cNvPr>
          <p:cNvSpPr/>
          <p:nvPr/>
        </p:nvSpPr>
        <p:spPr>
          <a:xfrm flipH="1" flipV="1">
            <a:off x="-263429" y="4955219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98" name="Arrow: Down 1297">
            <a:extLst>
              <a:ext uri="{FF2B5EF4-FFF2-40B4-BE49-F238E27FC236}">
                <a16:creationId xmlns:a16="http://schemas.microsoft.com/office/drawing/2014/main" id="{9F4B715B-74FA-AFA0-E565-415C7CE7052E}"/>
              </a:ext>
            </a:extLst>
          </p:cNvPr>
          <p:cNvSpPr/>
          <p:nvPr/>
        </p:nvSpPr>
        <p:spPr>
          <a:xfrm rot="10800000">
            <a:off x="6377773" y="5394747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1" name="グループ化 1236">
            <a:extLst>
              <a:ext uri="{FF2B5EF4-FFF2-40B4-BE49-F238E27FC236}">
                <a16:creationId xmlns:a16="http://schemas.microsoft.com/office/drawing/2014/main" id="{3A14ED91-6E2C-0543-1A6F-F00BBB9ACF82}"/>
              </a:ext>
            </a:extLst>
          </p:cNvPr>
          <p:cNvGrpSpPr/>
          <p:nvPr/>
        </p:nvGrpSpPr>
        <p:grpSpPr>
          <a:xfrm>
            <a:off x="165935" y="-178052"/>
            <a:ext cx="6093610" cy="2194583"/>
            <a:chOff x="658097" y="2735341"/>
            <a:chExt cx="2988644" cy="1076345"/>
          </a:xfrm>
        </p:grpSpPr>
        <p:grpSp>
          <p:nvGrpSpPr>
            <p:cNvPr id="1732" name="グループ化 1173">
              <a:extLst>
                <a:ext uri="{FF2B5EF4-FFF2-40B4-BE49-F238E27FC236}">
                  <a16:creationId xmlns:a16="http://schemas.microsoft.com/office/drawing/2014/main" id="{7F288606-2F51-2952-7C41-DF5E2857C1E3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743" name="正方形/長方形 1141">
                <a:extLst>
                  <a:ext uri="{FF2B5EF4-FFF2-40B4-BE49-F238E27FC236}">
                    <a16:creationId xmlns:a16="http://schemas.microsoft.com/office/drawing/2014/main" id="{42DD0516-0F57-B317-A243-ABED7BE11E0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4" name="正方形/長方形 1153">
                <a:extLst>
                  <a:ext uri="{FF2B5EF4-FFF2-40B4-BE49-F238E27FC236}">
                    <a16:creationId xmlns:a16="http://schemas.microsoft.com/office/drawing/2014/main" id="{0AC983C9-B629-283A-AA54-B58C29641260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5" name="正方形/長方形 1154">
                <a:extLst>
                  <a:ext uri="{FF2B5EF4-FFF2-40B4-BE49-F238E27FC236}">
                    <a16:creationId xmlns:a16="http://schemas.microsoft.com/office/drawing/2014/main" id="{6034EFF0-07A1-4D14-4E37-D6E62A4E87B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6" name="正方形/長方形 1155">
                <a:extLst>
                  <a:ext uri="{FF2B5EF4-FFF2-40B4-BE49-F238E27FC236}">
                    <a16:creationId xmlns:a16="http://schemas.microsoft.com/office/drawing/2014/main" id="{9D93D3C5-5FA1-468A-9D44-A120A6C35D3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7" name="正方形/長方形 1156">
                <a:extLst>
                  <a:ext uri="{FF2B5EF4-FFF2-40B4-BE49-F238E27FC236}">
                    <a16:creationId xmlns:a16="http://schemas.microsoft.com/office/drawing/2014/main" id="{33A806BC-8881-F6C8-8B52-6BE0C88E77E0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8" name="正方形/長方形 1157">
                <a:extLst>
                  <a:ext uri="{FF2B5EF4-FFF2-40B4-BE49-F238E27FC236}">
                    <a16:creationId xmlns:a16="http://schemas.microsoft.com/office/drawing/2014/main" id="{51C8F987-6E5B-F9BD-3D3E-E07F4AFDE322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9" name="正方形/長方形 1158">
                <a:extLst>
                  <a:ext uri="{FF2B5EF4-FFF2-40B4-BE49-F238E27FC236}">
                    <a16:creationId xmlns:a16="http://schemas.microsoft.com/office/drawing/2014/main" id="{A1C097C0-904C-B9D9-8FD1-95BCD0FA6D3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0" name="正方形/長方形 1159">
                <a:extLst>
                  <a:ext uri="{FF2B5EF4-FFF2-40B4-BE49-F238E27FC236}">
                    <a16:creationId xmlns:a16="http://schemas.microsoft.com/office/drawing/2014/main" id="{31E47F0C-E9C5-01F5-8D39-7C7990E0CC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1" name="正方形/長方形 1160">
                <a:extLst>
                  <a:ext uri="{FF2B5EF4-FFF2-40B4-BE49-F238E27FC236}">
                    <a16:creationId xmlns:a16="http://schemas.microsoft.com/office/drawing/2014/main" id="{EB321732-1646-1714-70E6-22AE5B92530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2" name="正方形/長方形 1161">
                <a:extLst>
                  <a:ext uri="{FF2B5EF4-FFF2-40B4-BE49-F238E27FC236}">
                    <a16:creationId xmlns:a16="http://schemas.microsoft.com/office/drawing/2014/main" id="{5C90415F-C8E3-D10D-E115-9EE10407E4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733" name="グループ化 1172">
              <a:extLst>
                <a:ext uri="{FF2B5EF4-FFF2-40B4-BE49-F238E27FC236}">
                  <a16:creationId xmlns:a16="http://schemas.microsoft.com/office/drawing/2014/main" id="{05038C1F-4E97-0214-1608-8777BF819314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734" name="正方形/長方形 1142">
                <a:extLst>
                  <a:ext uri="{FF2B5EF4-FFF2-40B4-BE49-F238E27FC236}">
                    <a16:creationId xmlns:a16="http://schemas.microsoft.com/office/drawing/2014/main" id="{008F0910-014C-9487-CCA3-969F79C28C39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5" name="正方形/長方形 1143">
                <a:extLst>
                  <a:ext uri="{FF2B5EF4-FFF2-40B4-BE49-F238E27FC236}">
                    <a16:creationId xmlns:a16="http://schemas.microsoft.com/office/drawing/2014/main" id="{F6BA58F0-64FC-CD73-3A7F-A16F445FC0B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6" name="正方形/長方形 1144">
                <a:extLst>
                  <a:ext uri="{FF2B5EF4-FFF2-40B4-BE49-F238E27FC236}">
                    <a16:creationId xmlns:a16="http://schemas.microsoft.com/office/drawing/2014/main" id="{CEA511F4-4F8B-430F-D3A0-4A8548EAD4F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7" name="正方形/長方形 1145">
                <a:extLst>
                  <a:ext uri="{FF2B5EF4-FFF2-40B4-BE49-F238E27FC236}">
                    <a16:creationId xmlns:a16="http://schemas.microsoft.com/office/drawing/2014/main" id="{BD5A4F8A-2613-D0C0-48D7-F1E9327F7BFC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8" name="正方形/長方形 1146">
                <a:extLst>
                  <a:ext uri="{FF2B5EF4-FFF2-40B4-BE49-F238E27FC236}">
                    <a16:creationId xmlns:a16="http://schemas.microsoft.com/office/drawing/2014/main" id="{E5BE4261-D88C-C061-6B77-022B8905C56F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9" name="正方形/長方形 1147">
                <a:extLst>
                  <a:ext uri="{FF2B5EF4-FFF2-40B4-BE49-F238E27FC236}">
                    <a16:creationId xmlns:a16="http://schemas.microsoft.com/office/drawing/2014/main" id="{FCF3FE7A-E3CB-94C9-2C06-8FBEAA00D8B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0" name="正方形/長方形 1148">
                <a:extLst>
                  <a:ext uri="{FF2B5EF4-FFF2-40B4-BE49-F238E27FC236}">
                    <a16:creationId xmlns:a16="http://schemas.microsoft.com/office/drawing/2014/main" id="{E0B6CD4A-65BC-EABA-2478-60A59FB858C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1" name="正方形/長方形 1149">
                <a:extLst>
                  <a:ext uri="{FF2B5EF4-FFF2-40B4-BE49-F238E27FC236}">
                    <a16:creationId xmlns:a16="http://schemas.microsoft.com/office/drawing/2014/main" id="{FD9EF4B9-CD8D-DD6B-E771-281A38EB1C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2" name="正方形/長方形 1150">
                <a:extLst>
                  <a:ext uri="{FF2B5EF4-FFF2-40B4-BE49-F238E27FC236}">
                    <a16:creationId xmlns:a16="http://schemas.microsoft.com/office/drawing/2014/main" id="{D0FCBF23-C6D5-393E-CE1D-C15EC95CC2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C4BAB11B-A3A1-252B-7800-9A9136E04AC4}"/>
              </a:ext>
            </a:extLst>
          </p:cNvPr>
          <p:cNvCxnSpPr/>
          <p:nvPr/>
        </p:nvCxnSpPr>
        <p:spPr>
          <a:xfrm>
            <a:off x="4415631" y="2183130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DC96508F-39BE-595A-9B62-3522D4F06E62}"/>
              </a:ext>
            </a:extLst>
          </p:cNvPr>
          <p:cNvCxnSpPr/>
          <p:nvPr/>
        </p:nvCxnSpPr>
        <p:spPr>
          <a:xfrm>
            <a:off x="5809288" y="1906953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9" name="テキスト ボックス 1692">
            <a:extLst>
              <a:ext uri="{FF2B5EF4-FFF2-40B4-BE49-F238E27FC236}">
                <a16:creationId xmlns:a16="http://schemas.microsoft.com/office/drawing/2014/main" id="{6BCF8628-4B38-FEDD-4596-5458C5F1D364}"/>
              </a:ext>
            </a:extLst>
          </p:cNvPr>
          <p:cNvSpPr txBox="1"/>
          <p:nvPr/>
        </p:nvSpPr>
        <p:spPr>
          <a:xfrm rot="21053135">
            <a:off x="238000" y="3194749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D233457A-1145-3727-FFD3-D2EE23918289}"/>
              </a:ext>
            </a:extLst>
          </p:cNvPr>
          <p:cNvSpPr txBox="1"/>
          <p:nvPr/>
        </p:nvSpPr>
        <p:spPr>
          <a:xfrm>
            <a:off x="1026666" y="4424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38A5A338-21A9-8BAD-0601-08D06896E040}"/>
              </a:ext>
            </a:extLst>
          </p:cNvPr>
          <p:cNvSpPr txBox="1"/>
          <p:nvPr/>
        </p:nvSpPr>
        <p:spPr>
          <a:xfrm>
            <a:off x="1850167" y="34777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F45EA6B3-0392-A02C-FAA0-2C8FA863C251}"/>
              </a:ext>
            </a:extLst>
          </p:cNvPr>
          <p:cNvSpPr txBox="1"/>
          <p:nvPr/>
        </p:nvSpPr>
        <p:spPr>
          <a:xfrm>
            <a:off x="7919260" y="6922922"/>
            <a:ext cx="52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 placement is slightly different after update in baseline</a:t>
            </a:r>
          </a:p>
        </p:txBody>
      </p:sp>
      <p:sp>
        <p:nvSpPr>
          <p:cNvPr id="1964" name="TextBox 1963">
            <a:extLst>
              <a:ext uri="{FF2B5EF4-FFF2-40B4-BE49-F238E27FC236}">
                <a16:creationId xmlns:a16="http://schemas.microsoft.com/office/drawing/2014/main" id="{C0F551A8-CBA3-FA13-2F36-A3978A56ECAA}"/>
              </a:ext>
            </a:extLst>
          </p:cNvPr>
          <p:cNvSpPr txBox="1"/>
          <p:nvPr/>
        </p:nvSpPr>
        <p:spPr>
          <a:xfrm>
            <a:off x="2282185" y="186066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cxnSp>
        <p:nvCxnSpPr>
          <p:cNvPr id="1966" name="Straight Arrow Connector 1965">
            <a:extLst>
              <a:ext uri="{FF2B5EF4-FFF2-40B4-BE49-F238E27FC236}">
                <a16:creationId xmlns:a16="http://schemas.microsoft.com/office/drawing/2014/main" id="{99451B7E-6D08-9A3B-F07B-76368E99EA82}"/>
              </a:ext>
            </a:extLst>
          </p:cNvPr>
          <p:cNvCxnSpPr/>
          <p:nvPr/>
        </p:nvCxnSpPr>
        <p:spPr>
          <a:xfrm flipH="1" flipV="1">
            <a:off x="1850167" y="1394839"/>
            <a:ext cx="399308" cy="51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7" name="TextBox 1966">
            <a:extLst>
              <a:ext uri="{FF2B5EF4-FFF2-40B4-BE49-F238E27FC236}">
                <a16:creationId xmlns:a16="http://schemas.microsoft.com/office/drawing/2014/main" id="{46E08BB4-C2C2-2EDA-18F5-0A8B6ADEE9FC}"/>
              </a:ext>
            </a:extLst>
          </p:cNvPr>
          <p:cNvSpPr txBox="1"/>
          <p:nvPr/>
        </p:nvSpPr>
        <p:spPr>
          <a:xfrm rot="21012663">
            <a:off x="6610090" y="224188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68" name="TextBox 1967">
            <a:extLst>
              <a:ext uri="{FF2B5EF4-FFF2-40B4-BE49-F238E27FC236}">
                <a16:creationId xmlns:a16="http://schemas.microsoft.com/office/drawing/2014/main" id="{87624085-1CFC-746D-8E45-259FCE4D8CBC}"/>
              </a:ext>
            </a:extLst>
          </p:cNvPr>
          <p:cNvSpPr txBox="1"/>
          <p:nvPr/>
        </p:nvSpPr>
        <p:spPr>
          <a:xfrm rot="21153929">
            <a:off x="6525114" y="2824196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69" name="TextBox 1968">
            <a:extLst>
              <a:ext uri="{FF2B5EF4-FFF2-40B4-BE49-F238E27FC236}">
                <a16:creationId xmlns:a16="http://schemas.microsoft.com/office/drawing/2014/main" id="{0B1E94B1-5EC7-D4BF-1637-8AEB01BA9E9E}"/>
              </a:ext>
            </a:extLst>
          </p:cNvPr>
          <p:cNvSpPr txBox="1"/>
          <p:nvPr/>
        </p:nvSpPr>
        <p:spPr>
          <a:xfrm rot="20942814">
            <a:off x="6562587" y="4585625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70" name="TextBox 1969">
            <a:extLst>
              <a:ext uri="{FF2B5EF4-FFF2-40B4-BE49-F238E27FC236}">
                <a16:creationId xmlns:a16="http://schemas.microsoft.com/office/drawing/2014/main" id="{CA870C36-E2A8-2CE2-9C5D-A08D0FBC5AE4}"/>
              </a:ext>
            </a:extLst>
          </p:cNvPr>
          <p:cNvSpPr txBox="1"/>
          <p:nvPr/>
        </p:nvSpPr>
        <p:spPr>
          <a:xfrm rot="21127758">
            <a:off x="6665056" y="526271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71" name="TextBox 1970">
            <a:extLst>
              <a:ext uri="{FF2B5EF4-FFF2-40B4-BE49-F238E27FC236}">
                <a16:creationId xmlns:a16="http://schemas.microsoft.com/office/drawing/2014/main" id="{3CD4AF04-570C-2116-A1FA-F3E47D2C2689}"/>
              </a:ext>
            </a:extLst>
          </p:cNvPr>
          <p:cNvSpPr txBox="1"/>
          <p:nvPr/>
        </p:nvSpPr>
        <p:spPr>
          <a:xfrm rot="21052696">
            <a:off x="6599906" y="39870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2" name="TextBox 1971">
            <a:extLst>
              <a:ext uri="{FF2B5EF4-FFF2-40B4-BE49-F238E27FC236}">
                <a16:creationId xmlns:a16="http://schemas.microsoft.com/office/drawing/2014/main" id="{4AB09B89-6CA4-713A-4051-B95F4551736E}"/>
              </a:ext>
            </a:extLst>
          </p:cNvPr>
          <p:cNvSpPr txBox="1"/>
          <p:nvPr/>
        </p:nvSpPr>
        <p:spPr>
          <a:xfrm rot="20880938">
            <a:off x="6604743" y="341320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E42C780-6C10-6244-04FD-DCB7F1729341}"/>
              </a:ext>
            </a:extLst>
          </p:cNvPr>
          <p:cNvSpPr/>
          <p:nvPr/>
        </p:nvSpPr>
        <p:spPr>
          <a:xfrm>
            <a:off x="5375785" y="2696368"/>
            <a:ext cx="2360231" cy="75456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EFB62CD-5B4B-31B0-4435-7444F29DCC58}"/>
              </a:ext>
            </a:extLst>
          </p:cNvPr>
          <p:cNvSpPr txBox="1"/>
          <p:nvPr/>
        </p:nvSpPr>
        <p:spPr>
          <a:xfrm>
            <a:off x="6642548" y="764510"/>
            <a:ext cx="492365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2: co-cure FPC and carbon fiber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2855DCB-A0A2-CCD0-BB09-EC34080D1A10}"/>
              </a:ext>
            </a:extLst>
          </p:cNvPr>
          <p:cNvSpPr/>
          <p:nvPr/>
        </p:nvSpPr>
        <p:spPr>
          <a:xfrm>
            <a:off x="5422966" y="4534979"/>
            <a:ext cx="2360231" cy="75456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214243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C47FCA5-C48B-446B-5CD8-124B124DBA4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0" name="正方形/長方形 1549">
            <a:extLst>
              <a:ext uri="{FF2B5EF4-FFF2-40B4-BE49-F238E27FC236}">
                <a16:creationId xmlns:a16="http://schemas.microsoft.com/office/drawing/2014/main" id="{76DEB775-41C3-FDF0-9083-50BC2F48B26C}"/>
              </a:ext>
            </a:extLst>
          </p:cNvPr>
          <p:cNvSpPr/>
          <p:nvPr/>
        </p:nvSpPr>
        <p:spPr>
          <a:xfrm>
            <a:off x="-241084" y="3707829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2" name="タイトル 1">
            <a:extLst>
              <a:ext uri="{FF2B5EF4-FFF2-40B4-BE49-F238E27FC236}">
                <a16:creationId xmlns:a16="http://schemas.microsoft.com/office/drawing/2014/main" id="{33EC6021-BDE0-40AB-1892-39E15D4C17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69283" y="-89540"/>
            <a:ext cx="6123927" cy="947507"/>
          </a:xfrm>
        </p:spPr>
        <p:txBody>
          <a:bodyPr>
            <a:normAutofit/>
          </a:bodyPr>
          <a:lstStyle/>
          <a:p>
            <a:r>
              <a:rPr kumimoji="1" lang="en-US" altLang="ja-JP" b="1" dirty="0">
                <a:latin typeface="Avenir Next" panose="020B0503020202020204" pitchFamily="34" charset="0"/>
              </a:rPr>
              <a:t>Assembly steps</a:t>
            </a:r>
            <a:endParaRPr kumimoji="1" lang="ja-JP" altLang="en-US" b="1" dirty="0">
              <a:latin typeface="Avenir Next" panose="020B0503020202020204" pitchFamily="34" charset="0"/>
            </a:endParaRPr>
          </a:p>
        </p:txBody>
      </p:sp>
      <p:grpSp>
        <p:nvGrpSpPr>
          <p:cNvPr id="1551" name="グループ化 1550">
            <a:extLst>
              <a:ext uri="{FF2B5EF4-FFF2-40B4-BE49-F238E27FC236}">
                <a16:creationId xmlns:a16="http://schemas.microsoft.com/office/drawing/2014/main" id="{10621859-A873-CE7A-8971-0065641C05EC}"/>
              </a:ext>
            </a:extLst>
          </p:cNvPr>
          <p:cNvGrpSpPr/>
          <p:nvPr/>
        </p:nvGrpSpPr>
        <p:grpSpPr>
          <a:xfrm>
            <a:off x="267917" y="1185683"/>
            <a:ext cx="12007333" cy="2082272"/>
            <a:chOff x="1203716" y="4062603"/>
            <a:chExt cx="10892837" cy="1888997"/>
          </a:xfrm>
        </p:grpSpPr>
        <p:grpSp>
          <p:nvGrpSpPr>
            <p:cNvPr id="1271" name="グループ化 1270">
              <a:extLst>
                <a:ext uri="{FF2B5EF4-FFF2-40B4-BE49-F238E27FC236}">
                  <a16:creationId xmlns:a16="http://schemas.microsoft.com/office/drawing/2014/main" id="{F83675FB-4B39-B5CF-6C3B-5DC0A149F758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95" name="正方形/長方形 1294">
                <a:extLst>
                  <a:ext uri="{FF2B5EF4-FFF2-40B4-BE49-F238E27FC236}">
                    <a16:creationId xmlns:a16="http://schemas.microsoft.com/office/drawing/2014/main" id="{6FC2B701-A35C-C231-FB5E-041AF2EDB3A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73" name="グループ化 1272">
                <a:extLst>
                  <a:ext uri="{FF2B5EF4-FFF2-40B4-BE49-F238E27FC236}">
                    <a16:creationId xmlns:a16="http://schemas.microsoft.com/office/drawing/2014/main" id="{8CD93639-70E6-5FF2-A4E4-126E2194929A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84" name="正方形/長方形 1283">
                  <a:extLst>
                    <a:ext uri="{FF2B5EF4-FFF2-40B4-BE49-F238E27FC236}">
                      <a16:creationId xmlns:a16="http://schemas.microsoft.com/office/drawing/2014/main" id="{B5EFECDA-66C3-09EF-9BB1-DFBCD77B4E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5" name="正方形/長方形 1284">
                  <a:extLst>
                    <a:ext uri="{FF2B5EF4-FFF2-40B4-BE49-F238E27FC236}">
                      <a16:creationId xmlns:a16="http://schemas.microsoft.com/office/drawing/2014/main" id="{7290BA90-1BE1-98CC-A86E-8473A3D8B0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6" name="正方形/長方形 1285">
                  <a:extLst>
                    <a:ext uri="{FF2B5EF4-FFF2-40B4-BE49-F238E27FC236}">
                      <a16:creationId xmlns:a16="http://schemas.microsoft.com/office/drawing/2014/main" id="{33E6DCEF-E3F3-399A-F076-422D3E63612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7" name="正方形/長方形 1286">
                  <a:extLst>
                    <a:ext uri="{FF2B5EF4-FFF2-40B4-BE49-F238E27FC236}">
                      <a16:creationId xmlns:a16="http://schemas.microsoft.com/office/drawing/2014/main" id="{AEF7BA27-9535-C6D6-65E0-C4689E3F0A4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8" name="正方形/長方形 1287">
                  <a:extLst>
                    <a:ext uri="{FF2B5EF4-FFF2-40B4-BE49-F238E27FC236}">
                      <a16:creationId xmlns:a16="http://schemas.microsoft.com/office/drawing/2014/main" id="{636E27AC-0A8C-C351-D9B8-DD80E4CB061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9" name="正方形/長方形 1288">
                  <a:extLst>
                    <a:ext uri="{FF2B5EF4-FFF2-40B4-BE49-F238E27FC236}">
                      <a16:creationId xmlns:a16="http://schemas.microsoft.com/office/drawing/2014/main" id="{BE489135-4098-439C-3327-8A6CE94604C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0" name="正方形/長方形 1289">
                  <a:extLst>
                    <a:ext uri="{FF2B5EF4-FFF2-40B4-BE49-F238E27FC236}">
                      <a16:creationId xmlns:a16="http://schemas.microsoft.com/office/drawing/2014/main" id="{76F26838-4344-EF99-3A7D-F4F00C1820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1" name="正方形/長方形 1290">
                  <a:extLst>
                    <a:ext uri="{FF2B5EF4-FFF2-40B4-BE49-F238E27FC236}">
                      <a16:creationId xmlns:a16="http://schemas.microsoft.com/office/drawing/2014/main" id="{B7492BDE-3CB8-2154-7B4F-D9B81A08DDC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2" name="正方形/長方形 1291">
                  <a:extLst>
                    <a:ext uri="{FF2B5EF4-FFF2-40B4-BE49-F238E27FC236}">
                      <a16:creationId xmlns:a16="http://schemas.microsoft.com/office/drawing/2014/main" id="{9CE6DB54-0F46-6722-A680-701A98E671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3" name="正方形/長方形 1292">
                  <a:extLst>
                    <a:ext uri="{FF2B5EF4-FFF2-40B4-BE49-F238E27FC236}">
                      <a16:creationId xmlns:a16="http://schemas.microsoft.com/office/drawing/2014/main" id="{DF3868F3-921A-BA55-3E62-DAEE808E99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74" name="グループ化 1273">
                <a:extLst>
                  <a:ext uri="{FF2B5EF4-FFF2-40B4-BE49-F238E27FC236}">
                    <a16:creationId xmlns:a16="http://schemas.microsoft.com/office/drawing/2014/main" id="{27C427EA-B76F-8BC0-48FF-B65771DF7F05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75" name="正方形/長方形 1274">
                  <a:extLst>
                    <a:ext uri="{FF2B5EF4-FFF2-40B4-BE49-F238E27FC236}">
                      <a16:creationId xmlns:a16="http://schemas.microsoft.com/office/drawing/2014/main" id="{39860D29-31EB-B947-4E25-8098B13FEED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6" name="正方形/長方形 1275">
                  <a:extLst>
                    <a:ext uri="{FF2B5EF4-FFF2-40B4-BE49-F238E27FC236}">
                      <a16:creationId xmlns:a16="http://schemas.microsoft.com/office/drawing/2014/main" id="{4B05F50F-0D72-F016-B659-B2E47C8BE0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7" name="正方形/長方形 1276">
                  <a:extLst>
                    <a:ext uri="{FF2B5EF4-FFF2-40B4-BE49-F238E27FC236}">
                      <a16:creationId xmlns:a16="http://schemas.microsoft.com/office/drawing/2014/main" id="{2168452A-C2B6-5CF6-2883-5D34E41E36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8" name="正方形/長方形 1277">
                  <a:extLst>
                    <a:ext uri="{FF2B5EF4-FFF2-40B4-BE49-F238E27FC236}">
                      <a16:creationId xmlns:a16="http://schemas.microsoft.com/office/drawing/2014/main" id="{E07CDA51-4DF6-42BA-93A9-CBBAF719F2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9" name="正方形/長方形 1278">
                  <a:extLst>
                    <a:ext uri="{FF2B5EF4-FFF2-40B4-BE49-F238E27FC236}">
                      <a16:creationId xmlns:a16="http://schemas.microsoft.com/office/drawing/2014/main" id="{1F61A85A-787D-9BBC-6EBD-C2810B581D8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0" name="正方形/長方形 1279">
                  <a:extLst>
                    <a:ext uri="{FF2B5EF4-FFF2-40B4-BE49-F238E27FC236}">
                      <a16:creationId xmlns:a16="http://schemas.microsoft.com/office/drawing/2014/main" id="{767D738E-15C2-A6DD-EEF6-B50C4D05689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1" name="正方形/長方形 1280">
                  <a:extLst>
                    <a:ext uri="{FF2B5EF4-FFF2-40B4-BE49-F238E27FC236}">
                      <a16:creationId xmlns:a16="http://schemas.microsoft.com/office/drawing/2014/main" id="{5A887596-CBF7-892F-86F6-4452DAD044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2" name="正方形/長方形 1281">
                  <a:extLst>
                    <a:ext uri="{FF2B5EF4-FFF2-40B4-BE49-F238E27FC236}">
                      <a16:creationId xmlns:a16="http://schemas.microsoft.com/office/drawing/2014/main" id="{2BDFBDF3-665B-5BA4-F7C3-E472C7C4A65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83" name="正方形/長方形 1282">
                  <a:extLst>
                    <a:ext uri="{FF2B5EF4-FFF2-40B4-BE49-F238E27FC236}">
                      <a16:creationId xmlns:a16="http://schemas.microsoft.com/office/drawing/2014/main" id="{92341D3C-7A59-8668-E261-20031A858F2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21" name="グループ化 1320">
              <a:extLst>
                <a:ext uri="{FF2B5EF4-FFF2-40B4-BE49-F238E27FC236}">
                  <a16:creationId xmlns:a16="http://schemas.microsoft.com/office/drawing/2014/main" id="{C161CC1B-B88E-9775-B6A8-38C681F86DF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345" name="正方形/長方形 1344">
                <a:extLst>
                  <a:ext uri="{FF2B5EF4-FFF2-40B4-BE49-F238E27FC236}">
                    <a16:creationId xmlns:a16="http://schemas.microsoft.com/office/drawing/2014/main" id="{4AF938AF-B789-5E55-DB74-63DA8DE1B7A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23" name="グループ化 1322">
                <a:extLst>
                  <a:ext uri="{FF2B5EF4-FFF2-40B4-BE49-F238E27FC236}">
                    <a16:creationId xmlns:a16="http://schemas.microsoft.com/office/drawing/2014/main" id="{F9C6A63A-52D2-3BA8-BC74-319485996995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34" name="正方形/長方形 1333">
                  <a:extLst>
                    <a:ext uri="{FF2B5EF4-FFF2-40B4-BE49-F238E27FC236}">
                      <a16:creationId xmlns:a16="http://schemas.microsoft.com/office/drawing/2014/main" id="{B533EC36-EF76-4A71-7DA7-0452378B88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5" name="正方形/長方形 1334">
                  <a:extLst>
                    <a:ext uri="{FF2B5EF4-FFF2-40B4-BE49-F238E27FC236}">
                      <a16:creationId xmlns:a16="http://schemas.microsoft.com/office/drawing/2014/main" id="{725AB75B-6F18-DE83-3D0C-39D3C5F6899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6" name="正方形/長方形 1335">
                  <a:extLst>
                    <a:ext uri="{FF2B5EF4-FFF2-40B4-BE49-F238E27FC236}">
                      <a16:creationId xmlns:a16="http://schemas.microsoft.com/office/drawing/2014/main" id="{7028E204-97CA-2B89-E0EC-CB4A00A96D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7" name="正方形/長方形 1336">
                  <a:extLst>
                    <a:ext uri="{FF2B5EF4-FFF2-40B4-BE49-F238E27FC236}">
                      <a16:creationId xmlns:a16="http://schemas.microsoft.com/office/drawing/2014/main" id="{0D0E640A-5529-3375-F0D8-B520FB955C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8" name="正方形/長方形 1337">
                  <a:extLst>
                    <a:ext uri="{FF2B5EF4-FFF2-40B4-BE49-F238E27FC236}">
                      <a16:creationId xmlns:a16="http://schemas.microsoft.com/office/drawing/2014/main" id="{3E376531-C22A-6A2B-E91E-60E4DC7C81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9" name="正方形/長方形 1338">
                  <a:extLst>
                    <a:ext uri="{FF2B5EF4-FFF2-40B4-BE49-F238E27FC236}">
                      <a16:creationId xmlns:a16="http://schemas.microsoft.com/office/drawing/2014/main" id="{5025A9BD-B938-1B71-CD73-8AA414AE764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0" name="正方形/長方形 1339">
                  <a:extLst>
                    <a:ext uri="{FF2B5EF4-FFF2-40B4-BE49-F238E27FC236}">
                      <a16:creationId xmlns:a16="http://schemas.microsoft.com/office/drawing/2014/main" id="{4A9F7D3F-874D-AB8B-A889-E81FBE7832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1" name="正方形/長方形 1340">
                  <a:extLst>
                    <a:ext uri="{FF2B5EF4-FFF2-40B4-BE49-F238E27FC236}">
                      <a16:creationId xmlns:a16="http://schemas.microsoft.com/office/drawing/2014/main" id="{CA307DB5-C1E1-44CF-7CC0-FBEA5A33B3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2" name="正方形/長方形 1341">
                  <a:extLst>
                    <a:ext uri="{FF2B5EF4-FFF2-40B4-BE49-F238E27FC236}">
                      <a16:creationId xmlns:a16="http://schemas.microsoft.com/office/drawing/2014/main" id="{B6D48997-664B-ABC4-7C9F-565AF1C4B9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43" name="正方形/長方形 1342">
                  <a:extLst>
                    <a:ext uri="{FF2B5EF4-FFF2-40B4-BE49-F238E27FC236}">
                      <a16:creationId xmlns:a16="http://schemas.microsoft.com/office/drawing/2014/main" id="{C915DF3C-FBFF-AA9C-A593-73A6AD6D94E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24" name="グループ化 1323">
                <a:extLst>
                  <a:ext uri="{FF2B5EF4-FFF2-40B4-BE49-F238E27FC236}">
                    <a16:creationId xmlns:a16="http://schemas.microsoft.com/office/drawing/2014/main" id="{78D57D08-DEFF-5D42-7CFC-B9BEE11C8A3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25" name="正方形/長方形 1324">
                  <a:extLst>
                    <a:ext uri="{FF2B5EF4-FFF2-40B4-BE49-F238E27FC236}">
                      <a16:creationId xmlns:a16="http://schemas.microsoft.com/office/drawing/2014/main" id="{A82E9D2F-2585-778D-E222-887FA30A2C5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6" name="正方形/長方形 1325">
                  <a:extLst>
                    <a:ext uri="{FF2B5EF4-FFF2-40B4-BE49-F238E27FC236}">
                      <a16:creationId xmlns:a16="http://schemas.microsoft.com/office/drawing/2014/main" id="{EF9CA133-9B4A-34D2-3BD6-0CA7306A5D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7" name="正方形/長方形 1326">
                  <a:extLst>
                    <a:ext uri="{FF2B5EF4-FFF2-40B4-BE49-F238E27FC236}">
                      <a16:creationId xmlns:a16="http://schemas.microsoft.com/office/drawing/2014/main" id="{A7C54615-DA54-A45F-22B2-4F6AEDA7238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8" name="正方形/長方形 1327">
                  <a:extLst>
                    <a:ext uri="{FF2B5EF4-FFF2-40B4-BE49-F238E27FC236}">
                      <a16:creationId xmlns:a16="http://schemas.microsoft.com/office/drawing/2014/main" id="{84D56FC2-CDAA-1F51-4BDD-0AFC18E2F57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29" name="正方形/長方形 1328">
                  <a:extLst>
                    <a:ext uri="{FF2B5EF4-FFF2-40B4-BE49-F238E27FC236}">
                      <a16:creationId xmlns:a16="http://schemas.microsoft.com/office/drawing/2014/main" id="{D74AC11B-B670-40A4-F758-D7772B8AC03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0" name="正方形/長方形 1329">
                  <a:extLst>
                    <a:ext uri="{FF2B5EF4-FFF2-40B4-BE49-F238E27FC236}">
                      <a16:creationId xmlns:a16="http://schemas.microsoft.com/office/drawing/2014/main" id="{0DD3E0FA-AA3C-5630-A299-9A2C5B8F54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1" name="正方形/長方形 1330">
                  <a:extLst>
                    <a:ext uri="{FF2B5EF4-FFF2-40B4-BE49-F238E27FC236}">
                      <a16:creationId xmlns:a16="http://schemas.microsoft.com/office/drawing/2014/main" id="{44B7369B-4F9D-BB6E-6DA1-1DCAD79D91E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2" name="正方形/長方形 1331">
                  <a:extLst>
                    <a:ext uri="{FF2B5EF4-FFF2-40B4-BE49-F238E27FC236}">
                      <a16:creationId xmlns:a16="http://schemas.microsoft.com/office/drawing/2014/main" id="{BB582CCA-DF3F-D585-3387-DD85250C77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33" name="正方形/長方形 1332">
                  <a:extLst>
                    <a:ext uri="{FF2B5EF4-FFF2-40B4-BE49-F238E27FC236}">
                      <a16:creationId xmlns:a16="http://schemas.microsoft.com/office/drawing/2014/main" id="{FDEC12DC-9809-7773-D2BD-3B357778E6D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46" name="グループ化 1345">
              <a:extLst>
                <a:ext uri="{FF2B5EF4-FFF2-40B4-BE49-F238E27FC236}">
                  <a16:creationId xmlns:a16="http://schemas.microsoft.com/office/drawing/2014/main" id="{893C8315-EDFF-2CAD-4EE0-90127094DD0F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370" name="正方形/長方形 1369">
                <a:extLst>
                  <a:ext uri="{FF2B5EF4-FFF2-40B4-BE49-F238E27FC236}">
                    <a16:creationId xmlns:a16="http://schemas.microsoft.com/office/drawing/2014/main" id="{8CC5956C-3A22-453E-0DBB-0530834A624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48" name="グループ化 1347">
                <a:extLst>
                  <a:ext uri="{FF2B5EF4-FFF2-40B4-BE49-F238E27FC236}">
                    <a16:creationId xmlns:a16="http://schemas.microsoft.com/office/drawing/2014/main" id="{E87A473E-E95B-FAC5-96C5-B7400120F4FE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59" name="正方形/長方形 1358">
                  <a:extLst>
                    <a:ext uri="{FF2B5EF4-FFF2-40B4-BE49-F238E27FC236}">
                      <a16:creationId xmlns:a16="http://schemas.microsoft.com/office/drawing/2014/main" id="{DA0091F8-B63E-2CD7-65E8-3094371844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0" name="正方形/長方形 1359">
                  <a:extLst>
                    <a:ext uri="{FF2B5EF4-FFF2-40B4-BE49-F238E27FC236}">
                      <a16:creationId xmlns:a16="http://schemas.microsoft.com/office/drawing/2014/main" id="{068C5029-FB00-7276-213C-0BCBA5F1234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1" name="正方形/長方形 1360">
                  <a:extLst>
                    <a:ext uri="{FF2B5EF4-FFF2-40B4-BE49-F238E27FC236}">
                      <a16:creationId xmlns:a16="http://schemas.microsoft.com/office/drawing/2014/main" id="{B2CC98B7-1F77-D821-EE81-03170AE4420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2" name="正方形/長方形 1361">
                  <a:extLst>
                    <a:ext uri="{FF2B5EF4-FFF2-40B4-BE49-F238E27FC236}">
                      <a16:creationId xmlns:a16="http://schemas.microsoft.com/office/drawing/2014/main" id="{DFA4AC17-9532-3079-C197-3E4FAEF7A9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3" name="正方形/長方形 1362">
                  <a:extLst>
                    <a:ext uri="{FF2B5EF4-FFF2-40B4-BE49-F238E27FC236}">
                      <a16:creationId xmlns:a16="http://schemas.microsoft.com/office/drawing/2014/main" id="{8284F1EC-64DC-4CC2-458C-8B5E72FAAA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4" name="正方形/長方形 1363">
                  <a:extLst>
                    <a:ext uri="{FF2B5EF4-FFF2-40B4-BE49-F238E27FC236}">
                      <a16:creationId xmlns:a16="http://schemas.microsoft.com/office/drawing/2014/main" id="{0ED3973C-2009-33D5-DF64-5B6BA9B5DCF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5" name="正方形/長方形 1364">
                  <a:extLst>
                    <a:ext uri="{FF2B5EF4-FFF2-40B4-BE49-F238E27FC236}">
                      <a16:creationId xmlns:a16="http://schemas.microsoft.com/office/drawing/2014/main" id="{16FCC70C-B725-F574-653D-80DACE25D6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6" name="正方形/長方形 1365">
                  <a:extLst>
                    <a:ext uri="{FF2B5EF4-FFF2-40B4-BE49-F238E27FC236}">
                      <a16:creationId xmlns:a16="http://schemas.microsoft.com/office/drawing/2014/main" id="{BC3AAC37-AFEA-22A0-F611-51BF193D69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7" name="正方形/長方形 1366">
                  <a:extLst>
                    <a:ext uri="{FF2B5EF4-FFF2-40B4-BE49-F238E27FC236}">
                      <a16:creationId xmlns:a16="http://schemas.microsoft.com/office/drawing/2014/main" id="{1C3DAD69-68E3-C8F2-5B2F-825395B293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68" name="正方形/長方形 1367">
                  <a:extLst>
                    <a:ext uri="{FF2B5EF4-FFF2-40B4-BE49-F238E27FC236}">
                      <a16:creationId xmlns:a16="http://schemas.microsoft.com/office/drawing/2014/main" id="{132A4074-D60D-E9ED-5EB6-F850084CFE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49" name="グループ化 1348">
                <a:extLst>
                  <a:ext uri="{FF2B5EF4-FFF2-40B4-BE49-F238E27FC236}">
                    <a16:creationId xmlns:a16="http://schemas.microsoft.com/office/drawing/2014/main" id="{5E2437E4-6801-CAB8-4752-F24291961DE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50" name="正方形/長方形 1349">
                  <a:extLst>
                    <a:ext uri="{FF2B5EF4-FFF2-40B4-BE49-F238E27FC236}">
                      <a16:creationId xmlns:a16="http://schemas.microsoft.com/office/drawing/2014/main" id="{80A0AD54-A675-5569-42C1-24D05B52EA8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1" name="正方形/長方形 1350">
                  <a:extLst>
                    <a:ext uri="{FF2B5EF4-FFF2-40B4-BE49-F238E27FC236}">
                      <a16:creationId xmlns:a16="http://schemas.microsoft.com/office/drawing/2014/main" id="{9FD1BFDC-0A02-2F7E-0DB7-F874A698AC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2" name="正方形/長方形 1351">
                  <a:extLst>
                    <a:ext uri="{FF2B5EF4-FFF2-40B4-BE49-F238E27FC236}">
                      <a16:creationId xmlns:a16="http://schemas.microsoft.com/office/drawing/2014/main" id="{C2AB9943-C78D-E046-FAB0-DCA4BB6B9A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3" name="正方形/長方形 1352">
                  <a:extLst>
                    <a:ext uri="{FF2B5EF4-FFF2-40B4-BE49-F238E27FC236}">
                      <a16:creationId xmlns:a16="http://schemas.microsoft.com/office/drawing/2014/main" id="{4E95BA4A-F7D2-3DCF-0D1C-2F65F5DD386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4" name="正方形/長方形 1353">
                  <a:extLst>
                    <a:ext uri="{FF2B5EF4-FFF2-40B4-BE49-F238E27FC236}">
                      <a16:creationId xmlns:a16="http://schemas.microsoft.com/office/drawing/2014/main" id="{63C236F0-6B85-59E2-003B-D217FB8D5A9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5" name="正方形/長方形 1354">
                  <a:extLst>
                    <a:ext uri="{FF2B5EF4-FFF2-40B4-BE49-F238E27FC236}">
                      <a16:creationId xmlns:a16="http://schemas.microsoft.com/office/drawing/2014/main" id="{52965071-C64B-5118-DD5A-BF65EB4F40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6" name="正方形/長方形 1355">
                  <a:extLst>
                    <a:ext uri="{FF2B5EF4-FFF2-40B4-BE49-F238E27FC236}">
                      <a16:creationId xmlns:a16="http://schemas.microsoft.com/office/drawing/2014/main" id="{866A763A-042C-F21D-B405-E505A796397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7" name="正方形/長方形 1356">
                  <a:extLst>
                    <a:ext uri="{FF2B5EF4-FFF2-40B4-BE49-F238E27FC236}">
                      <a16:creationId xmlns:a16="http://schemas.microsoft.com/office/drawing/2014/main" id="{8F2ADA9E-0739-8FFD-68DC-722175BFAF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58" name="正方形/長方形 1357">
                  <a:extLst>
                    <a:ext uri="{FF2B5EF4-FFF2-40B4-BE49-F238E27FC236}">
                      <a16:creationId xmlns:a16="http://schemas.microsoft.com/office/drawing/2014/main" id="{B3572BF6-6BC9-0AC5-6520-AFAAA85DCF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371" name="グループ化 1370">
              <a:extLst>
                <a:ext uri="{FF2B5EF4-FFF2-40B4-BE49-F238E27FC236}">
                  <a16:creationId xmlns:a16="http://schemas.microsoft.com/office/drawing/2014/main" id="{E83F16A1-C054-B561-E9E3-46397930469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395" name="正方形/長方形 1394">
                <a:extLst>
                  <a:ext uri="{FF2B5EF4-FFF2-40B4-BE49-F238E27FC236}">
                    <a16:creationId xmlns:a16="http://schemas.microsoft.com/office/drawing/2014/main" id="{A77338DB-AE03-F34D-E58A-C9C61A32072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373" name="グループ化 1372">
                <a:extLst>
                  <a:ext uri="{FF2B5EF4-FFF2-40B4-BE49-F238E27FC236}">
                    <a16:creationId xmlns:a16="http://schemas.microsoft.com/office/drawing/2014/main" id="{92C497CB-FE7A-C5E9-F5D3-9BEBF3DBAEFE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384" name="正方形/長方形 1383">
                  <a:extLst>
                    <a:ext uri="{FF2B5EF4-FFF2-40B4-BE49-F238E27FC236}">
                      <a16:creationId xmlns:a16="http://schemas.microsoft.com/office/drawing/2014/main" id="{3A8AF3EB-F800-CB6D-4AD9-9943ADEDDE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5" name="正方形/長方形 1384">
                  <a:extLst>
                    <a:ext uri="{FF2B5EF4-FFF2-40B4-BE49-F238E27FC236}">
                      <a16:creationId xmlns:a16="http://schemas.microsoft.com/office/drawing/2014/main" id="{58D31ADB-31A7-1A0C-5B7F-A8884F0F0AB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6" name="正方形/長方形 1385">
                  <a:extLst>
                    <a:ext uri="{FF2B5EF4-FFF2-40B4-BE49-F238E27FC236}">
                      <a16:creationId xmlns:a16="http://schemas.microsoft.com/office/drawing/2014/main" id="{9C1C47C2-B8D1-BDDD-8015-6C0B99BB248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7" name="正方形/長方形 1386">
                  <a:extLst>
                    <a:ext uri="{FF2B5EF4-FFF2-40B4-BE49-F238E27FC236}">
                      <a16:creationId xmlns:a16="http://schemas.microsoft.com/office/drawing/2014/main" id="{69A84CB0-2FB9-477C-4E24-FDE68FCAE0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8" name="正方形/長方形 1387">
                  <a:extLst>
                    <a:ext uri="{FF2B5EF4-FFF2-40B4-BE49-F238E27FC236}">
                      <a16:creationId xmlns:a16="http://schemas.microsoft.com/office/drawing/2014/main" id="{D03531C9-E480-02B3-34F1-21E4A41897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9" name="正方形/長方形 1388">
                  <a:extLst>
                    <a:ext uri="{FF2B5EF4-FFF2-40B4-BE49-F238E27FC236}">
                      <a16:creationId xmlns:a16="http://schemas.microsoft.com/office/drawing/2014/main" id="{0C3B62EA-66FF-C6D4-BED0-77958173B96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0" name="正方形/長方形 1389">
                  <a:extLst>
                    <a:ext uri="{FF2B5EF4-FFF2-40B4-BE49-F238E27FC236}">
                      <a16:creationId xmlns:a16="http://schemas.microsoft.com/office/drawing/2014/main" id="{BF75A4DC-B56B-CC02-EDBA-B7250624F7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1" name="正方形/長方形 1390">
                  <a:extLst>
                    <a:ext uri="{FF2B5EF4-FFF2-40B4-BE49-F238E27FC236}">
                      <a16:creationId xmlns:a16="http://schemas.microsoft.com/office/drawing/2014/main" id="{17C32EC5-C07E-A8FA-70C0-59C8C5BC305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2" name="正方形/長方形 1391">
                  <a:extLst>
                    <a:ext uri="{FF2B5EF4-FFF2-40B4-BE49-F238E27FC236}">
                      <a16:creationId xmlns:a16="http://schemas.microsoft.com/office/drawing/2014/main" id="{CB73CC52-FD39-0BD0-7DB5-DBE3F4A64DE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93" name="正方形/長方形 1392">
                  <a:extLst>
                    <a:ext uri="{FF2B5EF4-FFF2-40B4-BE49-F238E27FC236}">
                      <a16:creationId xmlns:a16="http://schemas.microsoft.com/office/drawing/2014/main" id="{6C15B99F-500A-5EAA-6D92-1B121958348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374" name="グループ化 1373">
                <a:extLst>
                  <a:ext uri="{FF2B5EF4-FFF2-40B4-BE49-F238E27FC236}">
                    <a16:creationId xmlns:a16="http://schemas.microsoft.com/office/drawing/2014/main" id="{47DF35E8-FAE2-B074-A683-4FC9D044159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375" name="正方形/長方形 1374">
                  <a:extLst>
                    <a:ext uri="{FF2B5EF4-FFF2-40B4-BE49-F238E27FC236}">
                      <a16:creationId xmlns:a16="http://schemas.microsoft.com/office/drawing/2014/main" id="{1AE76EB8-83F3-6052-C0F3-779B2637342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6" name="正方形/長方形 1375">
                  <a:extLst>
                    <a:ext uri="{FF2B5EF4-FFF2-40B4-BE49-F238E27FC236}">
                      <a16:creationId xmlns:a16="http://schemas.microsoft.com/office/drawing/2014/main" id="{4EAF4CB7-77A8-7FAA-4769-6FE3064428C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7" name="正方形/長方形 1376">
                  <a:extLst>
                    <a:ext uri="{FF2B5EF4-FFF2-40B4-BE49-F238E27FC236}">
                      <a16:creationId xmlns:a16="http://schemas.microsoft.com/office/drawing/2014/main" id="{89D6EE26-7377-39AB-CFC6-799FA4B5352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8" name="正方形/長方形 1377">
                  <a:extLst>
                    <a:ext uri="{FF2B5EF4-FFF2-40B4-BE49-F238E27FC236}">
                      <a16:creationId xmlns:a16="http://schemas.microsoft.com/office/drawing/2014/main" id="{C97959CA-4B24-B774-5D3F-F802A6510BB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79" name="正方形/長方形 1378">
                  <a:extLst>
                    <a:ext uri="{FF2B5EF4-FFF2-40B4-BE49-F238E27FC236}">
                      <a16:creationId xmlns:a16="http://schemas.microsoft.com/office/drawing/2014/main" id="{22E09BDE-8174-8847-18A4-A5F746A455D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0" name="正方形/長方形 1379">
                  <a:extLst>
                    <a:ext uri="{FF2B5EF4-FFF2-40B4-BE49-F238E27FC236}">
                      <a16:creationId xmlns:a16="http://schemas.microsoft.com/office/drawing/2014/main" id="{A81D8D96-E82B-479C-4F92-33E332F39D1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1" name="正方形/長方形 1380">
                  <a:extLst>
                    <a:ext uri="{FF2B5EF4-FFF2-40B4-BE49-F238E27FC236}">
                      <a16:creationId xmlns:a16="http://schemas.microsoft.com/office/drawing/2014/main" id="{1E5D9BB4-40AF-6C62-3052-AE45980DED2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2" name="正方形/長方形 1381">
                  <a:extLst>
                    <a:ext uri="{FF2B5EF4-FFF2-40B4-BE49-F238E27FC236}">
                      <a16:creationId xmlns:a16="http://schemas.microsoft.com/office/drawing/2014/main" id="{0A0A07F7-86CF-6612-099D-FFC40640C7C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383" name="正方形/長方形 1382">
                  <a:extLst>
                    <a:ext uri="{FF2B5EF4-FFF2-40B4-BE49-F238E27FC236}">
                      <a16:creationId xmlns:a16="http://schemas.microsoft.com/office/drawing/2014/main" id="{8F36F7B0-FB6F-C45C-86BA-C15900CF097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8" name="グループ化 1447">
              <a:extLst>
                <a:ext uri="{FF2B5EF4-FFF2-40B4-BE49-F238E27FC236}">
                  <a16:creationId xmlns:a16="http://schemas.microsoft.com/office/drawing/2014/main" id="{D828BB98-E57D-AC42-33AE-BC0C9C819C5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547" name="正方形/長方形 1546">
                <a:extLst>
                  <a:ext uri="{FF2B5EF4-FFF2-40B4-BE49-F238E27FC236}">
                    <a16:creationId xmlns:a16="http://schemas.microsoft.com/office/drawing/2014/main" id="{EEAEBFEA-FF07-4152-472B-A3F7890D605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25" name="グループ化 1524">
                <a:extLst>
                  <a:ext uri="{FF2B5EF4-FFF2-40B4-BE49-F238E27FC236}">
                    <a16:creationId xmlns:a16="http://schemas.microsoft.com/office/drawing/2014/main" id="{BA227085-C7CF-6334-C213-C93FF294E9DF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36" name="正方形/長方形 1535">
                  <a:extLst>
                    <a:ext uri="{FF2B5EF4-FFF2-40B4-BE49-F238E27FC236}">
                      <a16:creationId xmlns:a16="http://schemas.microsoft.com/office/drawing/2014/main" id="{09CA4010-4A6B-04D7-A5C3-8CCC31252E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7" name="正方形/長方形 1536">
                  <a:extLst>
                    <a:ext uri="{FF2B5EF4-FFF2-40B4-BE49-F238E27FC236}">
                      <a16:creationId xmlns:a16="http://schemas.microsoft.com/office/drawing/2014/main" id="{8E76D77D-8D35-FBF3-6267-AAC8A8B2F8B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8" name="正方形/長方形 1537">
                  <a:extLst>
                    <a:ext uri="{FF2B5EF4-FFF2-40B4-BE49-F238E27FC236}">
                      <a16:creationId xmlns:a16="http://schemas.microsoft.com/office/drawing/2014/main" id="{A297CD48-B67C-76BC-8064-8E1243426E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9" name="正方形/長方形 1538">
                  <a:extLst>
                    <a:ext uri="{FF2B5EF4-FFF2-40B4-BE49-F238E27FC236}">
                      <a16:creationId xmlns:a16="http://schemas.microsoft.com/office/drawing/2014/main" id="{8CFE77C0-095D-41ED-831D-995A9730E15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0" name="正方形/長方形 1539">
                  <a:extLst>
                    <a:ext uri="{FF2B5EF4-FFF2-40B4-BE49-F238E27FC236}">
                      <a16:creationId xmlns:a16="http://schemas.microsoft.com/office/drawing/2014/main" id="{C630CA00-2EED-8B5F-19FF-79693C27F6A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1" name="正方形/長方形 1540">
                  <a:extLst>
                    <a:ext uri="{FF2B5EF4-FFF2-40B4-BE49-F238E27FC236}">
                      <a16:creationId xmlns:a16="http://schemas.microsoft.com/office/drawing/2014/main" id="{591A2460-D793-F94A-F7A6-9777A20E1E0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2" name="正方形/長方形 1541">
                  <a:extLst>
                    <a:ext uri="{FF2B5EF4-FFF2-40B4-BE49-F238E27FC236}">
                      <a16:creationId xmlns:a16="http://schemas.microsoft.com/office/drawing/2014/main" id="{2CEB97AE-B8E5-0DC5-6203-2C19A63409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3" name="正方形/長方形 1542">
                  <a:extLst>
                    <a:ext uri="{FF2B5EF4-FFF2-40B4-BE49-F238E27FC236}">
                      <a16:creationId xmlns:a16="http://schemas.microsoft.com/office/drawing/2014/main" id="{5346E048-F2A1-1B2F-DD40-7AB504A9692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4" name="正方形/長方形 1543">
                  <a:extLst>
                    <a:ext uri="{FF2B5EF4-FFF2-40B4-BE49-F238E27FC236}">
                      <a16:creationId xmlns:a16="http://schemas.microsoft.com/office/drawing/2014/main" id="{03935A69-1A39-4C63-F727-02D365962D7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45" name="正方形/長方形 1544">
                  <a:extLst>
                    <a:ext uri="{FF2B5EF4-FFF2-40B4-BE49-F238E27FC236}">
                      <a16:creationId xmlns:a16="http://schemas.microsoft.com/office/drawing/2014/main" id="{7323E094-0BD9-71FB-DB5E-F2D21EF110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26" name="グループ化 1525">
                <a:extLst>
                  <a:ext uri="{FF2B5EF4-FFF2-40B4-BE49-F238E27FC236}">
                    <a16:creationId xmlns:a16="http://schemas.microsoft.com/office/drawing/2014/main" id="{20711CD4-B921-124F-A955-4E11207DF10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27" name="正方形/長方形 1526">
                  <a:extLst>
                    <a:ext uri="{FF2B5EF4-FFF2-40B4-BE49-F238E27FC236}">
                      <a16:creationId xmlns:a16="http://schemas.microsoft.com/office/drawing/2014/main" id="{8236B44B-651B-3058-034A-2030B05A713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8" name="正方形/長方形 1527">
                  <a:extLst>
                    <a:ext uri="{FF2B5EF4-FFF2-40B4-BE49-F238E27FC236}">
                      <a16:creationId xmlns:a16="http://schemas.microsoft.com/office/drawing/2014/main" id="{FB05470A-680B-F3EC-2FD2-4D8D20535B3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9" name="正方形/長方形 1528">
                  <a:extLst>
                    <a:ext uri="{FF2B5EF4-FFF2-40B4-BE49-F238E27FC236}">
                      <a16:creationId xmlns:a16="http://schemas.microsoft.com/office/drawing/2014/main" id="{5F0A654A-1684-1290-7A51-B5C72176DDF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0" name="正方形/長方形 1529">
                  <a:extLst>
                    <a:ext uri="{FF2B5EF4-FFF2-40B4-BE49-F238E27FC236}">
                      <a16:creationId xmlns:a16="http://schemas.microsoft.com/office/drawing/2014/main" id="{351DB376-5A4C-DE41-B0DE-C3F4F8A937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1" name="正方形/長方形 1530">
                  <a:extLst>
                    <a:ext uri="{FF2B5EF4-FFF2-40B4-BE49-F238E27FC236}">
                      <a16:creationId xmlns:a16="http://schemas.microsoft.com/office/drawing/2014/main" id="{74D7695F-2889-8FBE-21E3-8C2DDC0965F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2" name="正方形/長方形 1531">
                  <a:extLst>
                    <a:ext uri="{FF2B5EF4-FFF2-40B4-BE49-F238E27FC236}">
                      <a16:creationId xmlns:a16="http://schemas.microsoft.com/office/drawing/2014/main" id="{10797BD8-C1FD-6DE5-E58F-A60A16085F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3" name="正方形/長方形 1532">
                  <a:extLst>
                    <a:ext uri="{FF2B5EF4-FFF2-40B4-BE49-F238E27FC236}">
                      <a16:creationId xmlns:a16="http://schemas.microsoft.com/office/drawing/2014/main" id="{1152CDF7-FA68-1763-439C-3043665AE2D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4" name="正方形/長方形 1533">
                  <a:extLst>
                    <a:ext uri="{FF2B5EF4-FFF2-40B4-BE49-F238E27FC236}">
                      <a16:creationId xmlns:a16="http://schemas.microsoft.com/office/drawing/2014/main" id="{F7AE292F-E16F-9212-35FF-040DFDCC049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35" name="正方形/長方形 1534">
                  <a:extLst>
                    <a:ext uri="{FF2B5EF4-FFF2-40B4-BE49-F238E27FC236}">
                      <a16:creationId xmlns:a16="http://schemas.microsoft.com/office/drawing/2014/main" id="{A5D6B38C-6F85-8627-55E9-C8D6AC62FE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49" name="グループ化 1448">
              <a:extLst>
                <a:ext uri="{FF2B5EF4-FFF2-40B4-BE49-F238E27FC236}">
                  <a16:creationId xmlns:a16="http://schemas.microsoft.com/office/drawing/2014/main" id="{B972908C-A4EA-0DA1-89A9-C45E80931FD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523" name="正方形/長方形 1522">
                <a:extLst>
                  <a:ext uri="{FF2B5EF4-FFF2-40B4-BE49-F238E27FC236}">
                    <a16:creationId xmlns:a16="http://schemas.microsoft.com/office/drawing/2014/main" id="{589300D6-737C-41CA-3AEF-C0290102F50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01" name="グループ化 1500">
                <a:extLst>
                  <a:ext uri="{FF2B5EF4-FFF2-40B4-BE49-F238E27FC236}">
                    <a16:creationId xmlns:a16="http://schemas.microsoft.com/office/drawing/2014/main" id="{25F6861A-1AF8-B2E9-4BFA-2FC52E5C1629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512" name="正方形/長方形 1511">
                  <a:extLst>
                    <a:ext uri="{FF2B5EF4-FFF2-40B4-BE49-F238E27FC236}">
                      <a16:creationId xmlns:a16="http://schemas.microsoft.com/office/drawing/2014/main" id="{8E9E5520-A2B4-69C1-4BA8-598FBC3D5B3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3" name="正方形/長方形 1512">
                  <a:extLst>
                    <a:ext uri="{FF2B5EF4-FFF2-40B4-BE49-F238E27FC236}">
                      <a16:creationId xmlns:a16="http://schemas.microsoft.com/office/drawing/2014/main" id="{18DE2976-437A-0399-2F4B-C216F2135A3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4" name="正方形/長方形 1513">
                  <a:extLst>
                    <a:ext uri="{FF2B5EF4-FFF2-40B4-BE49-F238E27FC236}">
                      <a16:creationId xmlns:a16="http://schemas.microsoft.com/office/drawing/2014/main" id="{2F2075B6-ED62-2DF8-227F-C48E597DF5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5" name="正方形/長方形 1514">
                  <a:extLst>
                    <a:ext uri="{FF2B5EF4-FFF2-40B4-BE49-F238E27FC236}">
                      <a16:creationId xmlns:a16="http://schemas.microsoft.com/office/drawing/2014/main" id="{C9391021-B261-12B2-4C29-988A0B49AE0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6" name="正方形/長方形 1515">
                  <a:extLst>
                    <a:ext uri="{FF2B5EF4-FFF2-40B4-BE49-F238E27FC236}">
                      <a16:creationId xmlns:a16="http://schemas.microsoft.com/office/drawing/2014/main" id="{A08718F6-EB4B-EE49-AB02-65E9FE87856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7" name="正方形/長方形 1516">
                  <a:extLst>
                    <a:ext uri="{FF2B5EF4-FFF2-40B4-BE49-F238E27FC236}">
                      <a16:creationId xmlns:a16="http://schemas.microsoft.com/office/drawing/2014/main" id="{4E91E66B-8B82-CC61-0E67-6FE89EFBB34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8" name="正方形/長方形 1517">
                  <a:extLst>
                    <a:ext uri="{FF2B5EF4-FFF2-40B4-BE49-F238E27FC236}">
                      <a16:creationId xmlns:a16="http://schemas.microsoft.com/office/drawing/2014/main" id="{7B02DA2A-5EB9-9AC9-792C-24A1B1FEB80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9" name="正方形/長方形 1518">
                  <a:extLst>
                    <a:ext uri="{FF2B5EF4-FFF2-40B4-BE49-F238E27FC236}">
                      <a16:creationId xmlns:a16="http://schemas.microsoft.com/office/drawing/2014/main" id="{396E480E-DD65-DBF9-1426-F54556A551D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0" name="正方形/長方形 1519">
                  <a:extLst>
                    <a:ext uri="{FF2B5EF4-FFF2-40B4-BE49-F238E27FC236}">
                      <a16:creationId xmlns:a16="http://schemas.microsoft.com/office/drawing/2014/main" id="{A621DCAC-EE64-EE4C-AF13-A5A9D3BF8F2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21" name="正方形/長方形 1520">
                  <a:extLst>
                    <a:ext uri="{FF2B5EF4-FFF2-40B4-BE49-F238E27FC236}">
                      <a16:creationId xmlns:a16="http://schemas.microsoft.com/office/drawing/2014/main" id="{32354B1A-6D33-81EA-1338-E4B7E8D1554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02" name="グループ化 1501">
                <a:extLst>
                  <a:ext uri="{FF2B5EF4-FFF2-40B4-BE49-F238E27FC236}">
                    <a16:creationId xmlns:a16="http://schemas.microsoft.com/office/drawing/2014/main" id="{834C5FD2-2652-976E-85FA-C6DB11271D82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503" name="正方形/長方形 1502">
                  <a:extLst>
                    <a:ext uri="{FF2B5EF4-FFF2-40B4-BE49-F238E27FC236}">
                      <a16:creationId xmlns:a16="http://schemas.microsoft.com/office/drawing/2014/main" id="{28020CB2-5DE0-76BE-42B5-3F89C80623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4" name="正方形/長方形 1503">
                  <a:extLst>
                    <a:ext uri="{FF2B5EF4-FFF2-40B4-BE49-F238E27FC236}">
                      <a16:creationId xmlns:a16="http://schemas.microsoft.com/office/drawing/2014/main" id="{1100B3D7-C4DF-57C9-3760-1F570424C99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5" name="正方形/長方形 1504">
                  <a:extLst>
                    <a:ext uri="{FF2B5EF4-FFF2-40B4-BE49-F238E27FC236}">
                      <a16:creationId xmlns:a16="http://schemas.microsoft.com/office/drawing/2014/main" id="{C8CC6254-4E19-F3D1-CEA6-2C1DA8846AE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6" name="正方形/長方形 1505">
                  <a:extLst>
                    <a:ext uri="{FF2B5EF4-FFF2-40B4-BE49-F238E27FC236}">
                      <a16:creationId xmlns:a16="http://schemas.microsoft.com/office/drawing/2014/main" id="{F4A312F2-B53B-B43B-8156-362664DE39B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7" name="正方形/長方形 1506">
                  <a:extLst>
                    <a:ext uri="{FF2B5EF4-FFF2-40B4-BE49-F238E27FC236}">
                      <a16:creationId xmlns:a16="http://schemas.microsoft.com/office/drawing/2014/main" id="{0139D9E0-722D-8D94-8949-7C6963B89EA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8" name="正方形/長方形 1507">
                  <a:extLst>
                    <a:ext uri="{FF2B5EF4-FFF2-40B4-BE49-F238E27FC236}">
                      <a16:creationId xmlns:a16="http://schemas.microsoft.com/office/drawing/2014/main" id="{E12180BE-4067-73DF-0AD6-CA20E795EDB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09" name="正方形/長方形 1508">
                  <a:extLst>
                    <a:ext uri="{FF2B5EF4-FFF2-40B4-BE49-F238E27FC236}">
                      <a16:creationId xmlns:a16="http://schemas.microsoft.com/office/drawing/2014/main" id="{E8F6324A-C30A-A6C6-DF1A-6A63E880072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0" name="正方形/長方形 1509">
                  <a:extLst>
                    <a:ext uri="{FF2B5EF4-FFF2-40B4-BE49-F238E27FC236}">
                      <a16:creationId xmlns:a16="http://schemas.microsoft.com/office/drawing/2014/main" id="{6FC5C4B0-3C51-982C-B667-142C7A85674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511" name="正方形/長方形 1510">
                  <a:extLst>
                    <a:ext uri="{FF2B5EF4-FFF2-40B4-BE49-F238E27FC236}">
                      <a16:creationId xmlns:a16="http://schemas.microsoft.com/office/drawing/2014/main" id="{744341A4-2877-636F-7432-6AEBA5FD5B0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0" name="グループ化 1449">
              <a:extLst>
                <a:ext uri="{FF2B5EF4-FFF2-40B4-BE49-F238E27FC236}">
                  <a16:creationId xmlns:a16="http://schemas.microsoft.com/office/drawing/2014/main" id="{6D64EADC-9307-491B-63D3-5D6740581B3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499" name="正方形/長方形 1498">
                <a:extLst>
                  <a:ext uri="{FF2B5EF4-FFF2-40B4-BE49-F238E27FC236}">
                    <a16:creationId xmlns:a16="http://schemas.microsoft.com/office/drawing/2014/main" id="{47B57E6F-C84C-36E1-BF37-2CDDF4F7F67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77" name="グループ化 1476">
                <a:extLst>
                  <a:ext uri="{FF2B5EF4-FFF2-40B4-BE49-F238E27FC236}">
                    <a16:creationId xmlns:a16="http://schemas.microsoft.com/office/drawing/2014/main" id="{3203D6A1-7DCA-0721-CD6F-5BD4F8D868A4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88" name="正方形/長方形 1487">
                  <a:extLst>
                    <a:ext uri="{FF2B5EF4-FFF2-40B4-BE49-F238E27FC236}">
                      <a16:creationId xmlns:a16="http://schemas.microsoft.com/office/drawing/2014/main" id="{4C505D78-26F9-2B9E-24CA-21D06286761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9" name="正方形/長方形 1488">
                  <a:extLst>
                    <a:ext uri="{FF2B5EF4-FFF2-40B4-BE49-F238E27FC236}">
                      <a16:creationId xmlns:a16="http://schemas.microsoft.com/office/drawing/2014/main" id="{B5CBC5CE-0320-B066-C0DA-0583DF5FC7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0" name="正方形/長方形 1489">
                  <a:extLst>
                    <a:ext uri="{FF2B5EF4-FFF2-40B4-BE49-F238E27FC236}">
                      <a16:creationId xmlns:a16="http://schemas.microsoft.com/office/drawing/2014/main" id="{FF88746A-765D-BBB3-6228-ABDD0C536A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1" name="正方形/長方形 1490">
                  <a:extLst>
                    <a:ext uri="{FF2B5EF4-FFF2-40B4-BE49-F238E27FC236}">
                      <a16:creationId xmlns:a16="http://schemas.microsoft.com/office/drawing/2014/main" id="{44A10867-AD69-80BD-9FF3-EF566B7865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2" name="正方形/長方形 1491">
                  <a:extLst>
                    <a:ext uri="{FF2B5EF4-FFF2-40B4-BE49-F238E27FC236}">
                      <a16:creationId xmlns:a16="http://schemas.microsoft.com/office/drawing/2014/main" id="{5C4AF50C-F21C-5907-CF75-6277672189A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3" name="正方形/長方形 1492">
                  <a:extLst>
                    <a:ext uri="{FF2B5EF4-FFF2-40B4-BE49-F238E27FC236}">
                      <a16:creationId xmlns:a16="http://schemas.microsoft.com/office/drawing/2014/main" id="{9843CCBA-36AA-C98D-B359-8FFAEFD2C31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4" name="正方形/長方形 1493">
                  <a:extLst>
                    <a:ext uri="{FF2B5EF4-FFF2-40B4-BE49-F238E27FC236}">
                      <a16:creationId xmlns:a16="http://schemas.microsoft.com/office/drawing/2014/main" id="{62684D54-2BDD-6ED3-D07C-B0AA81222B9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5" name="正方形/長方形 1494">
                  <a:extLst>
                    <a:ext uri="{FF2B5EF4-FFF2-40B4-BE49-F238E27FC236}">
                      <a16:creationId xmlns:a16="http://schemas.microsoft.com/office/drawing/2014/main" id="{C935CD84-8B98-1BFE-85AE-3A3A973737B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6" name="正方形/長方形 1495">
                  <a:extLst>
                    <a:ext uri="{FF2B5EF4-FFF2-40B4-BE49-F238E27FC236}">
                      <a16:creationId xmlns:a16="http://schemas.microsoft.com/office/drawing/2014/main" id="{E825C8B9-DBBD-13B4-1B4F-861C8D1F73F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97" name="正方形/長方形 1496">
                  <a:extLst>
                    <a:ext uri="{FF2B5EF4-FFF2-40B4-BE49-F238E27FC236}">
                      <a16:creationId xmlns:a16="http://schemas.microsoft.com/office/drawing/2014/main" id="{91C21C53-BCC5-2638-10D5-D90EB8D15A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78" name="グループ化 1477">
                <a:extLst>
                  <a:ext uri="{FF2B5EF4-FFF2-40B4-BE49-F238E27FC236}">
                    <a16:creationId xmlns:a16="http://schemas.microsoft.com/office/drawing/2014/main" id="{4B3F5090-F7C8-7D4B-3907-5BFA389F7D33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79" name="正方形/長方形 1478">
                  <a:extLst>
                    <a:ext uri="{FF2B5EF4-FFF2-40B4-BE49-F238E27FC236}">
                      <a16:creationId xmlns:a16="http://schemas.microsoft.com/office/drawing/2014/main" id="{79472019-430E-9CA1-42EF-F3041493F56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0" name="正方形/長方形 1479">
                  <a:extLst>
                    <a:ext uri="{FF2B5EF4-FFF2-40B4-BE49-F238E27FC236}">
                      <a16:creationId xmlns:a16="http://schemas.microsoft.com/office/drawing/2014/main" id="{1F34D49A-4ECB-7951-B9BE-31C3DF9446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1" name="正方形/長方形 1480">
                  <a:extLst>
                    <a:ext uri="{FF2B5EF4-FFF2-40B4-BE49-F238E27FC236}">
                      <a16:creationId xmlns:a16="http://schemas.microsoft.com/office/drawing/2014/main" id="{FBF01011-E4BC-2130-FBAA-CBB03AD64B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2" name="正方形/長方形 1481">
                  <a:extLst>
                    <a:ext uri="{FF2B5EF4-FFF2-40B4-BE49-F238E27FC236}">
                      <a16:creationId xmlns:a16="http://schemas.microsoft.com/office/drawing/2014/main" id="{9D947514-DB0C-7946-2BB4-CEE6962028E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3" name="正方形/長方形 1482">
                  <a:extLst>
                    <a:ext uri="{FF2B5EF4-FFF2-40B4-BE49-F238E27FC236}">
                      <a16:creationId xmlns:a16="http://schemas.microsoft.com/office/drawing/2014/main" id="{76482694-A656-6AF7-A196-A91A082294A0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4" name="正方形/長方形 1483">
                  <a:extLst>
                    <a:ext uri="{FF2B5EF4-FFF2-40B4-BE49-F238E27FC236}">
                      <a16:creationId xmlns:a16="http://schemas.microsoft.com/office/drawing/2014/main" id="{9CF644C4-D684-0802-D08F-7A99A107F19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5" name="正方形/長方形 1484">
                  <a:extLst>
                    <a:ext uri="{FF2B5EF4-FFF2-40B4-BE49-F238E27FC236}">
                      <a16:creationId xmlns:a16="http://schemas.microsoft.com/office/drawing/2014/main" id="{5D6BC973-6D2C-5823-3047-E675B5D570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6" name="正方形/長方形 1485">
                  <a:extLst>
                    <a:ext uri="{FF2B5EF4-FFF2-40B4-BE49-F238E27FC236}">
                      <a16:creationId xmlns:a16="http://schemas.microsoft.com/office/drawing/2014/main" id="{47F63403-A0AE-9704-170F-D38A1A8C645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87" name="正方形/長方形 1486">
                  <a:extLst>
                    <a:ext uri="{FF2B5EF4-FFF2-40B4-BE49-F238E27FC236}">
                      <a16:creationId xmlns:a16="http://schemas.microsoft.com/office/drawing/2014/main" id="{DB325ECA-BF9F-2618-EEAC-F40ED9A190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1451" name="グループ化 1450">
              <a:extLst>
                <a:ext uri="{FF2B5EF4-FFF2-40B4-BE49-F238E27FC236}">
                  <a16:creationId xmlns:a16="http://schemas.microsoft.com/office/drawing/2014/main" id="{9233FD05-E39F-1AE9-458E-988E389129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475" name="正方形/長方形 1474">
                <a:extLst>
                  <a:ext uri="{FF2B5EF4-FFF2-40B4-BE49-F238E27FC236}">
                    <a16:creationId xmlns:a16="http://schemas.microsoft.com/office/drawing/2014/main" id="{DD6868F6-49C9-5D86-CBB0-D51CAF86C4B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453" name="グループ化 1452">
                <a:extLst>
                  <a:ext uri="{FF2B5EF4-FFF2-40B4-BE49-F238E27FC236}">
                    <a16:creationId xmlns:a16="http://schemas.microsoft.com/office/drawing/2014/main" id="{C16192DE-B58A-C735-18E9-114125B46F04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464" name="正方形/長方形 1463">
                  <a:extLst>
                    <a:ext uri="{FF2B5EF4-FFF2-40B4-BE49-F238E27FC236}">
                      <a16:creationId xmlns:a16="http://schemas.microsoft.com/office/drawing/2014/main" id="{865CE4A7-F785-2E06-2A7B-3E625350C9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5" name="正方形/長方形 1464">
                  <a:extLst>
                    <a:ext uri="{FF2B5EF4-FFF2-40B4-BE49-F238E27FC236}">
                      <a16:creationId xmlns:a16="http://schemas.microsoft.com/office/drawing/2014/main" id="{117E567B-E6A1-E074-1670-5ECC5D07281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6" name="正方形/長方形 1465">
                  <a:extLst>
                    <a:ext uri="{FF2B5EF4-FFF2-40B4-BE49-F238E27FC236}">
                      <a16:creationId xmlns:a16="http://schemas.microsoft.com/office/drawing/2014/main" id="{7243F44F-B364-F556-A796-6CABE34BCF8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7" name="正方形/長方形 1466">
                  <a:extLst>
                    <a:ext uri="{FF2B5EF4-FFF2-40B4-BE49-F238E27FC236}">
                      <a16:creationId xmlns:a16="http://schemas.microsoft.com/office/drawing/2014/main" id="{CC75FA7B-7D82-08F4-8B16-74228668282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8" name="正方形/長方形 1467">
                  <a:extLst>
                    <a:ext uri="{FF2B5EF4-FFF2-40B4-BE49-F238E27FC236}">
                      <a16:creationId xmlns:a16="http://schemas.microsoft.com/office/drawing/2014/main" id="{65F4C263-4037-7D57-D4DC-C97AFE7FE9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9" name="正方形/長方形 1468">
                  <a:extLst>
                    <a:ext uri="{FF2B5EF4-FFF2-40B4-BE49-F238E27FC236}">
                      <a16:creationId xmlns:a16="http://schemas.microsoft.com/office/drawing/2014/main" id="{8AD69627-5C4A-F7DA-3B8D-9131B625461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0" name="正方形/長方形 1469">
                  <a:extLst>
                    <a:ext uri="{FF2B5EF4-FFF2-40B4-BE49-F238E27FC236}">
                      <a16:creationId xmlns:a16="http://schemas.microsoft.com/office/drawing/2014/main" id="{D5C50767-AE30-DB98-C281-575D81BA8C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1" name="正方形/長方形 1470">
                  <a:extLst>
                    <a:ext uri="{FF2B5EF4-FFF2-40B4-BE49-F238E27FC236}">
                      <a16:creationId xmlns:a16="http://schemas.microsoft.com/office/drawing/2014/main" id="{9E1DE522-886B-883E-440B-C2F8EC0D3B1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2" name="正方形/長方形 1471">
                  <a:extLst>
                    <a:ext uri="{FF2B5EF4-FFF2-40B4-BE49-F238E27FC236}">
                      <a16:creationId xmlns:a16="http://schemas.microsoft.com/office/drawing/2014/main" id="{F867E04B-4FE2-EB69-819C-AB6CD694A66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73" name="正方形/長方形 1472">
                  <a:extLst>
                    <a:ext uri="{FF2B5EF4-FFF2-40B4-BE49-F238E27FC236}">
                      <a16:creationId xmlns:a16="http://schemas.microsoft.com/office/drawing/2014/main" id="{5A827253-60CC-BC8D-06E3-1C00AB87764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454" name="グループ化 1453">
                <a:extLst>
                  <a:ext uri="{FF2B5EF4-FFF2-40B4-BE49-F238E27FC236}">
                    <a16:creationId xmlns:a16="http://schemas.microsoft.com/office/drawing/2014/main" id="{BB29BFAC-254E-1A39-3D16-0C1B0C4D0DFF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455" name="正方形/長方形 1454">
                  <a:extLst>
                    <a:ext uri="{FF2B5EF4-FFF2-40B4-BE49-F238E27FC236}">
                      <a16:creationId xmlns:a16="http://schemas.microsoft.com/office/drawing/2014/main" id="{35A389C2-1DE9-B868-36D3-7F54736C5842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6" name="正方形/長方形 1455">
                  <a:extLst>
                    <a:ext uri="{FF2B5EF4-FFF2-40B4-BE49-F238E27FC236}">
                      <a16:creationId xmlns:a16="http://schemas.microsoft.com/office/drawing/2014/main" id="{859F5864-D845-91F2-7565-A761AF504AF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7" name="正方形/長方形 1456">
                  <a:extLst>
                    <a:ext uri="{FF2B5EF4-FFF2-40B4-BE49-F238E27FC236}">
                      <a16:creationId xmlns:a16="http://schemas.microsoft.com/office/drawing/2014/main" id="{9A59F30F-E6B5-F64D-3BC3-D0359CE77E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8" name="正方形/長方形 1457">
                  <a:extLst>
                    <a:ext uri="{FF2B5EF4-FFF2-40B4-BE49-F238E27FC236}">
                      <a16:creationId xmlns:a16="http://schemas.microsoft.com/office/drawing/2014/main" id="{D24D4412-1A22-AACE-448D-0CC9C5E0545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59" name="正方形/長方形 1458">
                  <a:extLst>
                    <a:ext uri="{FF2B5EF4-FFF2-40B4-BE49-F238E27FC236}">
                      <a16:creationId xmlns:a16="http://schemas.microsoft.com/office/drawing/2014/main" id="{5702CA35-51F3-C138-B14B-504B34691E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0" name="正方形/長方形 1459">
                  <a:extLst>
                    <a:ext uri="{FF2B5EF4-FFF2-40B4-BE49-F238E27FC236}">
                      <a16:creationId xmlns:a16="http://schemas.microsoft.com/office/drawing/2014/main" id="{D3D71D38-2BDF-F8E1-B79E-D6F80E4768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1" name="正方形/長方形 1460">
                  <a:extLst>
                    <a:ext uri="{FF2B5EF4-FFF2-40B4-BE49-F238E27FC236}">
                      <a16:creationId xmlns:a16="http://schemas.microsoft.com/office/drawing/2014/main" id="{99AE9DA1-874E-41C8-0EED-5F5396E0BE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2" name="正方形/長方形 1461">
                  <a:extLst>
                    <a:ext uri="{FF2B5EF4-FFF2-40B4-BE49-F238E27FC236}">
                      <a16:creationId xmlns:a16="http://schemas.microsoft.com/office/drawing/2014/main" id="{2E37A2DC-332C-98DB-CEAB-8F96F77B591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463" name="正方形/長方形 1462">
                  <a:extLst>
                    <a:ext uri="{FF2B5EF4-FFF2-40B4-BE49-F238E27FC236}">
                      <a16:creationId xmlns:a16="http://schemas.microsoft.com/office/drawing/2014/main" id="{7AF63067-8470-B12E-15BE-4122897DF37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4" name="スライド番号プレースホルダー 3">
            <a:extLst>
              <a:ext uri="{FF2B5EF4-FFF2-40B4-BE49-F238E27FC236}">
                <a16:creationId xmlns:a16="http://schemas.microsoft.com/office/drawing/2014/main" id="{D1143C87-E933-1645-8F34-1434FF8ADE4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r>
              <a:rPr kumimoji="1" lang="en-US" altLang="ja-JP" dirty="0"/>
              <a:t>6</a:t>
            </a:r>
            <a:endParaRPr kumimoji="1" lang="ja-JP" altLang="en-US"/>
          </a:p>
        </p:txBody>
      </p: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63A3087-0490-03A8-D761-70E88054B558}"/>
              </a:ext>
            </a:extLst>
          </p:cNvPr>
          <p:cNvCxnSpPr>
            <a:cxnSpLocks/>
          </p:cNvCxnSpPr>
          <p:nvPr/>
        </p:nvCxnSpPr>
        <p:spPr>
          <a:xfrm flipV="1">
            <a:off x="575471" y="3041317"/>
            <a:ext cx="11683734" cy="1760234"/>
          </a:xfrm>
          <a:prstGeom prst="line">
            <a:avLst/>
          </a:prstGeom>
          <a:ln w="762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0F8F6A5B-2C10-8A09-387F-CD748EA51F43}"/>
              </a:ext>
            </a:extLst>
          </p:cNvPr>
          <p:cNvCxnSpPr>
            <a:cxnSpLocks/>
          </p:cNvCxnSpPr>
          <p:nvPr/>
        </p:nvCxnSpPr>
        <p:spPr>
          <a:xfrm flipV="1">
            <a:off x="671963" y="3099750"/>
            <a:ext cx="11683734" cy="1760234"/>
          </a:xfrm>
          <a:prstGeom prst="line">
            <a:avLst/>
          </a:prstGeom>
          <a:ln w="76200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>
            <a:extLst>
              <a:ext uri="{FF2B5EF4-FFF2-40B4-BE49-F238E27FC236}">
                <a16:creationId xmlns:a16="http://schemas.microsoft.com/office/drawing/2014/main" id="{2657318F-4CD5-8DB9-31FC-D9B9E233ACB1}"/>
              </a:ext>
            </a:extLst>
          </p:cNvPr>
          <p:cNvSpPr txBox="1"/>
          <p:nvPr/>
        </p:nvSpPr>
        <p:spPr>
          <a:xfrm rot="21064905">
            <a:off x="8729017" y="2982884"/>
            <a:ext cx="302820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Cooling pipe and return (10-20C)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BDF20709-7551-9B7B-507B-269EF9319E81}"/>
              </a:ext>
            </a:extLst>
          </p:cNvPr>
          <p:cNvSpPr/>
          <p:nvPr/>
        </p:nvSpPr>
        <p:spPr>
          <a:xfrm>
            <a:off x="426729" y="4754223"/>
            <a:ext cx="294142" cy="173391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F0A246D4-EE45-6A17-F437-2356170D85D1}"/>
              </a:ext>
            </a:extLst>
          </p:cNvPr>
          <p:cNvCxnSpPr>
            <a:cxnSpLocks/>
          </p:cNvCxnSpPr>
          <p:nvPr/>
        </p:nvCxnSpPr>
        <p:spPr>
          <a:xfrm flipV="1">
            <a:off x="12165496" y="2884019"/>
            <a:ext cx="714159" cy="167254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>
            <a:extLst>
              <a:ext uri="{FF2B5EF4-FFF2-40B4-BE49-F238E27FC236}">
                <a16:creationId xmlns:a16="http://schemas.microsoft.com/office/drawing/2014/main" id="{8131F339-B478-3E63-EB7D-06CA0D188A0E}"/>
              </a:ext>
            </a:extLst>
          </p:cNvPr>
          <p:cNvCxnSpPr/>
          <p:nvPr/>
        </p:nvCxnSpPr>
        <p:spPr>
          <a:xfrm flipH="1">
            <a:off x="12185592" y="2997152"/>
            <a:ext cx="656890" cy="145052"/>
          </a:xfrm>
          <a:prstGeom prst="straightConnector1">
            <a:avLst/>
          </a:prstGeom>
          <a:ln w="762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93" name="テキスト ボックス 1692">
            <a:extLst>
              <a:ext uri="{FF2B5EF4-FFF2-40B4-BE49-F238E27FC236}">
                <a16:creationId xmlns:a16="http://schemas.microsoft.com/office/drawing/2014/main" id="{01290047-61EE-634E-E02C-EAB772A05274}"/>
              </a:ext>
            </a:extLst>
          </p:cNvPr>
          <p:cNvSpPr txBox="1"/>
          <p:nvPr/>
        </p:nvSpPr>
        <p:spPr>
          <a:xfrm rot="21053135">
            <a:off x="189091" y="5688420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23" name="テキスト ボックス 1692">
            <a:extLst>
              <a:ext uri="{FF2B5EF4-FFF2-40B4-BE49-F238E27FC236}">
                <a16:creationId xmlns:a16="http://schemas.microsoft.com/office/drawing/2014/main" id="{E5BF5284-ACBC-9474-D32F-96E3EAFD12BA}"/>
              </a:ext>
            </a:extLst>
          </p:cNvPr>
          <p:cNvSpPr txBox="1"/>
          <p:nvPr/>
        </p:nvSpPr>
        <p:spPr>
          <a:xfrm>
            <a:off x="-217649" y="2396770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Front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1" name="テキスト ボックス 1692">
            <a:extLst>
              <a:ext uri="{FF2B5EF4-FFF2-40B4-BE49-F238E27FC236}">
                <a16:creationId xmlns:a16="http://schemas.microsoft.com/office/drawing/2014/main" id="{541EA335-B356-331D-5D16-9F7557D31BCC}"/>
              </a:ext>
            </a:extLst>
          </p:cNvPr>
          <p:cNvSpPr txBox="1"/>
          <p:nvPr/>
        </p:nvSpPr>
        <p:spPr>
          <a:xfrm>
            <a:off x="11417901" y="546334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 Back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76" name="Rectangle 1175">
            <a:extLst>
              <a:ext uri="{FF2B5EF4-FFF2-40B4-BE49-F238E27FC236}">
                <a16:creationId xmlns:a16="http://schemas.microsoft.com/office/drawing/2014/main" id="{647A8DB7-BE6C-6503-21A9-9CE0EFDD7F5E}"/>
              </a:ext>
            </a:extLst>
          </p:cNvPr>
          <p:cNvSpPr/>
          <p:nvPr/>
        </p:nvSpPr>
        <p:spPr>
          <a:xfrm rot="20751226">
            <a:off x="12301765" y="3895068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79" name="正方形/長方形 1549">
            <a:extLst>
              <a:ext uri="{FF2B5EF4-FFF2-40B4-BE49-F238E27FC236}">
                <a16:creationId xmlns:a16="http://schemas.microsoft.com/office/drawing/2014/main" id="{03D61B76-B34A-2B12-C382-D305E87E15C8}"/>
              </a:ext>
            </a:extLst>
          </p:cNvPr>
          <p:cNvSpPr/>
          <p:nvPr/>
        </p:nvSpPr>
        <p:spPr>
          <a:xfrm flipV="1">
            <a:off x="-275108" y="4251046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80" name="正方形/長方形 1549">
            <a:extLst>
              <a:ext uri="{FF2B5EF4-FFF2-40B4-BE49-F238E27FC236}">
                <a16:creationId xmlns:a16="http://schemas.microsoft.com/office/drawing/2014/main" id="{AA325226-417A-482C-A908-64365E65A821}"/>
              </a:ext>
            </a:extLst>
          </p:cNvPr>
          <p:cNvSpPr/>
          <p:nvPr/>
        </p:nvSpPr>
        <p:spPr>
          <a:xfrm>
            <a:off x="-263429" y="3140875"/>
            <a:ext cx="13206613" cy="575408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177" name="Arrow: Down 1176">
            <a:extLst>
              <a:ext uri="{FF2B5EF4-FFF2-40B4-BE49-F238E27FC236}">
                <a16:creationId xmlns:a16="http://schemas.microsoft.com/office/drawing/2014/main" id="{CB8D4352-4848-6B32-35FF-5F2B39FFF8F0}"/>
              </a:ext>
            </a:extLst>
          </p:cNvPr>
          <p:cNvSpPr/>
          <p:nvPr/>
        </p:nvSpPr>
        <p:spPr>
          <a:xfrm>
            <a:off x="6287839" y="29282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78" name="Arrow: Down 1177">
            <a:extLst>
              <a:ext uri="{FF2B5EF4-FFF2-40B4-BE49-F238E27FC236}">
                <a16:creationId xmlns:a16="http://schemas.microsoft.com/office/drawing/2014/main" id="{D8778B0D-A875-8B8F-853B-E49C400C1313}"/>
              </a:ext>
            </a:extLst>
          </p:cNvPr>
          <p:cNvSpPr/>
          <p:nvPr/>
        </p:nvSpPr>
        <p:spPr>
          <a:xfrm rot="10800000">
            <a:off x="6339877" y="41098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3" name="Arrow: Down 1182">
            <a:extLst>
              <a:ext uri="{FF2B5EF4-FFF2-40B4-BE49-F238E27FC236}">
                <a16:creationId xmlns:a16="http://schemas.microsoft.com/office/drawing/2014/main" id="{8995F270-A137-D247-72E4-4FF563E3FC3C}"/>
              </a:ext>
            </a:extLst>
          </p:cNvPr>
          <p:cNvSpPr/>
          <p:nvPr/>
        </p:nvSpPr>
        <p:spPr>
          <a:xfrm>
            <a:off x="6284085" y="3565203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4" name="Arrow: Down 1183">
            <a:extLst>
              <a:ext uri="{FF2B5EF4-FFF2-40B4-BE49-F238E27FC236}">
                <a16:creationId xmlns:a16="http://schemas.microsoft.com/office/drawing/2014/main" id="{E7F7D12F-9AD9-C05A-56C5-674CF6E293BC}"/>
              </a:ext>
            </a:extLst>
          </p:cNvPr>
          <p:cNvSpPr/>
          <p:nvPr/>
        </p:nvSpPr>
        <p:spPr>
          <a:xfrm rot="10800000">
            <a:off x="6377773" y="4709768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5" name="Rectangle 1184">
            <a:extLst>
              <a:ext uri="{FF2B5EF4-FFF2-40B4-BE49-F238E27FC236}">
                <a16:creationId xmlns:a16="http://schemas.microsoft.com/office/drawing/2014/main" id="{3008F459-E3D9-7FAF-6636-846FC296779D}"/>
              </a:ext>
            </a:extLst>
          </p:cNvPr>
          <p:cNvSpPr/>
          <p:nvPr/>
        </p:nvSpPr>
        <p:spPr>
          <a:xfrm rot="20751226">
            <a:off x="12331700" y="1467324"/>
            <a:ext cx="914400" cy="575409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Service Hybrid</a:t>
            </a:r>
          </a:p>
        </p:txBody>
      </p:sp>
      <p:sp>
        <p:nvSpPr>
          <p:cNvPr id="1186" name="テキスト ボックス 1692">
            <a:extLst>
              <a:ext uri="{FF2B5EF4-FFF2-40B4-BE49-F238E27FC236}">
                <a16:creationId xmlns:a16="http://schemas.microsoft.com/office/drawing/2014/main" id="{AF85225C-9BF4-BBB1-26CB-6896B9649038}"/>
              </a:ext>
            </a:extLst>
          </p:cNvPr>
          <p:cNvSpPr txBox="1"/>
          <p:nvPr/>
        </p:nvSpPr>
        <p:spPr>
          <a:xfrm rot="21072875">
            <a:off x="2284439" y="3346951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7" name="テキスト ボックス 1692">
            <a:extLst>
              <a:ext uri="{FF2B5EF4-FFF2-40B4-BE49-F238E27FC236}">
                <a16:creationId xmlns:a16="http://schemas.microsoft.com/office/drawing/2014/main" id="{9F458789-9FF5-5042-C3D8-D525A9438919}"/>
              </a:ext>
            </a:extLst>
          </p:cNvPr>
          <p:cNvSpPr txBox="1"/>
          <p:nvPr/>
        </p:nvSpPr>
        <p:spPr>
          <a:xfrm rot="21072875">
            <a:off x="2505671" y="4508385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Carbon fiber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188" name="テキスト ボックス 1692">
            <a:extLst>
              <a:ext uri="{FF2B5EF4-FFF2-40B4-BE49-F238E27FC236}">
                <a16:creationId xmlns:a16="http://schemas.microsoft.com/office/drawing/2014/main" id="{B8BD0780-DC7C-0DEC-457C-F5EB9CEE54CE}"/>
              </a:ext>
            </a:extLst>
          </p:cNvPr>
          <p:cNvSpPr txBox="1"/>
          <p:nvPr/>
        </p:nvSpPr>
        <p:spPr>
          <a:xfrm>
            <a:off x="4576893" y="1001052"/>
            <a:ext cx="220934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Stavelet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cxnSp>
        <p:nvCxnSpPr>
          <p:cNvPr id="1189" name="直線矢印コネクタ 1551">
            <a:extLst>
              <a:ext uri="{FF2B5EF4-FFF2-40B4-BE49-F238E27FC236}">
                <a16:creationId xmlns:a16="http://schemas.microsoft.com/office/drawing/2014/main" id="{060C876F-9C2F-1CC0-B5C8-95035257AC43}"/>
              </a:ext>
            </a:extLst>
          </p:cNvPr>
          <p:cNvCxnSpPr>
            <a:cxnSpLocks/>
          </p:cNvCxnSpPr>
          <p:nvPr/>
        </p:nvCxnSpPr>
        <p:spPr>
          <a:xfrm>
            <a:off x="4138980" y="1209494"/>
            <a:ext cx="1219369" cy="901448"/>
          </a:xfrm>
          <a:prstGeom prst="straightConnector1">
            <a:avLst/>
          </a:prstGeom>
          <a:ln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正方形/長方形 1368">
            <a:extLst>
              <a:ext uri="{FF2B5EF4-FFF2-40B4-BE49-F238E27FC236}">
                <a16:creationId xmlns:a16="http://schemas.microsoft.com/office/drawing/2014/main" id="{47113236-7088-8AC2-7BA0-715AC0776D8E}"/>
              </a:ext>
            </a:extLst>
          </p:cNvPr>
          <p:cNvSpPr/>
          <p:nvPr/>
        </p:nvSpPr>
        <p:spPr>
          <a:xfrm>
            <a:off x="-257975" y="2534511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6" name="Arrow: Down 5">
            <a:extLst>
              <a:ext uri="{FF2B5EF4-FFF2-40B4-BE49-F238E27FC236}">
                <a16:creationId xmlns:a16="http://schemas.microsoft.com/office/drawing/2014/main" id="{EEEC230D-21BE-096E-99D6-9FB4A7DC0F8A}"/>
              </a:ext>
            </a:extLst>
          </p:cNvPr>
          <p:cNvSpPr/>
          <p:nvPr/>
        </p:nvSpPr>
        <p:spPr>
          <a:xfrm>
            <a:off x="6219440" y="2414715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2" name="グループ化 1550">
            <a:extLst>
              <a:ext uri="{FF2B5EF4-FFF2-40B4-BE49-F238E27FC236}">
                <a16:creationId xmlns:a16="http://schemas.microsoft.com/office/drawing/2014/main" id="{38CB1C94-25F1-1D7C-4A0F-F116AFF645B5}"/>
              </a:ext>
            </a:extLst>
          </p:cNvPr>
          <p:cNvGrpSpPr/>
          <p:nvPr/>
        </p:nvGrpSpPr>
        <p:grpSpPr>
          <a:xfrm flipH="1" flipV="1">
            <a:off x="496442" y="4787293"/>
            <a:ext cx="12007333" cy="2082272"/>
            <a:chOff x="1203716" y="4062603"/>
            <a:chExt cx="10892837" cy="1888997"/>
          </a:xfrm>
        </p:grpSpPr>
        <p:grpSp>
          <p:nvGrpSpPr>
            <p:cNvPr id="19" name="グループ化 1270">
              <a:extLst>
                <a:ext uri="{FF2B5EF4-FFF2-40B4-BE49-F238E27FC236}">
                  <a16:creationId xmlns:a16="http://schemas.microsoft.com/office/drawing/2014/main" id="{75E3277F-3973-B060-D2FB-AB5CFA856FE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0605143" y="4062603"/>
              <a:ext cx="1491410" cy="470956"/>
              <a:chOff x="4742471" y="3186942"/>
              <a:chExt cx="2999363" cy="947136"/>
            </a:xfrm>
          </p:grpSpPr>
          <p:sp>
            <p:nvSpPr>
              <p:cNvPr id="1250" name="正方形/長方形 1294">
                <a:extLst>
                  <a:ext uri="{FF2B5EF4-FFF2-40B4-BE49-F238E27FC236}">
                    <a16:creationId xmlns:a16="http://schemas.microsoft.com/office/drawing/2014/main" id="{73479C25-675B-9027-53E2-E91294F91FE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5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51" name="グループ化 1272">
                <a:extLst>
                  <a:ext uri="{FF2B5EF4-FFF2-40B4-BE49-F238E27FC236}">
                    <a16:creationId xmlns:a16="http://schemas.microsoft.com/office/drawing/2014/main" id="{C9F8F057-EDD0-C3BA-D219-94001203F99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62" name="正方形/長方形 1283">
                  <a:extLst>
                    <a:ext uri="{FF2B5EF4-FFF2-40B4-BE49-F238E27FC236}">
                      <a16:creationId xmlns:a16="http://schemas.microsoft.com/office/drawing/2014/main" id="{FB39EC81-AEB6-C6C0-BFE2-F61178BFA8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3" name="正方形/長方形 1284">
                  <a:extLst>
                    <a:ext uri="{FF2B5EF4-FFF2-40B4-BE49-F238E27FC236}">
                      <a16:creationId xmlns:a16="http://schemas.microsoft.com/office/drawing/2014/main" id="{D1F11842-9909-7091-7DD0-8BE4DCD633A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4" name="正方形/長方形 1285">
                  <a:extLst>
                    <a:ext uri="{FF2B5EF4-FFF2-40B4-BE49-F238E27FC236}">
                      <a16:creationId xmlns:a16="http://schemas.microsoft.com/office/drawing/2014/main" id="{0B11D8E2-622F-00FD-7B56-F982C47AE5C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5" name="正方形/長方形 1286">
                  <a:extLst>
                    <a:ext uri="{FF2B5EF4-FFF2-40B4-BE49-F238E27FC236}">
                      <a16:creationId xmlns:a16="http://schemas.microsoft.com/office/drawing/2014/main" id="{A2A42F6A-C5CD-EAFB-92FD-5DA07755C83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6" name="正方形/長方形 1287">
                  <a:extLst>
                    <a:ext uri="{FF2B5EF4-FFF2-40B4-BE49-F238E27FC236}">
                      <a16:creationId xmlns:a16="http://schemas.microsoft.com/office/drawing/2014/main" id="{09F2E312-F197-E6C6-3E2D-594922A3AE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7" name="正方形/長方形 1288">
                  <a:extLst>
                    <a:ext uri="{FF2B5EF4-FFF2-40B4-BE49-F238E27FC236}">
                      <a16:creationId xmlns:a16="http://schemas.microsoft.com/office/drawing/2014/main" id="{27FFD2AE-1285-DD3B-5384-2F6D59AF1E8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8" name="正方形/長方形 1289">
                  <a:extLst>
                    <a:ext uri="{FF2B5EF4-FFF2-40B4-BE49-F238E27FC236}">
                      <a16:creationId xmlns:a16="http://schemas.microsoft.com/office/drawing/2014/main" id="{BBADF6BD-BBA2-1D94-2F0D-B6441D02764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9" name="正方形/長方形 1290">
                  <a:extLst>
                    <a:ext uri="{FF2B5EF4-FFF2-40B4-BE49-F238E27FC236}">
                      <a16:creationId xmlns:a16="http://schemas.microsoft.com/office/drawing/2014/main" id="{18234B75-C9C5-0C4D-6FCD-3448ABC777E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70" name="正方形/長方形 1291">
                  <a:extLst>
                    <a:ext uri="{FF2B5EF4-FFF2-40B4-BE49-F238E27FC236}">
                      <a16:creationId xmlns:a16="http://schemas.microsoft.com/office/drawing/2014/main" id="{3EB49C4E-5F68-D490-E077-0F9B065014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96" name="正方形/長方形 1292">
                  <a:extLst>
                    <a:ext uri="{FF2B5EF4-FFF2-40B4-BE49-F238E27FC236}">
                      <a16:creationId xmlns:a16="http://schemas.microsoft.com/office/drawing/2014/main" id="{40D2AD11-241B-6D2B-FC64-D894EBEC4FA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52" name="グループ化 1273">
                <a:extLst>
                  <a:ext uri="{FF2B5EF4-FFF2-40B4-BE49-F238E27FC236}">
                    <a16:creationId xmlns:a16="http://schemas.microsoft.com/office/drawing/2014/main" id="{5FD82E37-5090-B1AF-2DED-5DFBB9DC9D3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53" name="正方形/長方形 1274">
                  <a:extLst>
                    <a:ext uri="{FF2B5EF4-FFF2-40B4-BE49-F238E27FC236}">
                      <a16:creationId xmlns:a16="http://schemas.microsoft.com/office/drawing/2014/main" id="{F53C2F1E-1B56-2FA9-7027-6C1177817777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4" name="正方形/長方形 1275">
                  <a:extLst>
                    <a:ext uri="{FF2B5EF4-FFF2-40B4-BE49-F238E27FC236}">
                      <a16:creationId xmlns:a16="http://schemas.microsoft.com/office/drawing/2014/main" id="{DD936AA2-4515-B5DA-15E9-4E85F029033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5" name="正方形/長方形 1276">
                  <a:extLst>
                    <a:ext uri="{FF2B5EF4-FFF2-40B4-BE49-F238E27FC236}">
                      <a16:creationId xmlns:a16="http://schemas.microsoft.com/office/drawing/2014/main" id="{4DB70A3C-4D37-7DBC-4184-B1F554DAB90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6" name="正方形/長方形 1277">
                  <a:extLst>
                    <a:ext uri="{FF2B5EF4-FFF2-40B4-BE49-F238E27FC236}">
                      <a16:creationId xmlns:a16="http://schemas.microsoft.com/office/drawing/2014/main" id="{266CDA7E-9BA1-4927-8184-E86FCDD9D14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7" name="正方形/長方形 1278">
                  <a:extLst>
                    <a:ext uri="{FF2B5EF4-FFF2-40B4-BE49-F238E27FC236}">
                      <a16:creationId xmlns:a16="http://schemas.microsoft.com/office/drawing/2014/main" id="{11D8DC68-2088-8A63-A5B9-8C71C403933E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8" name="正方形/長方形 1279">
                  <a:extLst>
                    <a:ext uri="{FF2B5EF4-FFF2-40B4-BE49-F238E27FC236}">
                      <a16:creationId xmlns:a16="http://schemas.microsoft.com/office/drawing/2014/main" id="{C4AED9E4-6821-E5E5-3AE8-8D02800A62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59" name="正方形/長方形 1280">
                  <a:extLst>
                    <a:ext uri="{FF2B5EF4-FFF2-40B4-BE49-F238E27FC236}">
                      <a16:creationId xmlns:a16="http://schemas.microsoft.com/office/drawing/2014/main" id="{E2F06C19-9176-E902-5D84-07B37D6A82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0" name="正方形/長方形 1281">
                  <a:extLst>
                    <a:ext uri="{FF2B5EF4-FFF2-40B4-BE49-F238E27FC236}">
                      <a16:creationId xmlns:a16="http://schemas.microsoft.com/office/drawing/2014/main" id="{0F8B6CBC-4219-7FE5-56A8-4B1E2B3756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61" name="正方形/長方形 1282">
                  <a:extLst>
                    <a:ext uri="{FF2B5EF4-FFF2-40B4-BE49-F238E27FC236}">
                      <a16:creationId xmlns:a16="http://schemas.microsoft.com/office/drawing/2014/main" id="{499DF2AE-A0A9-FA74-1786-752E99641C5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0" name="グループ化 1320">
              <a:extLst>
                <a:ext uri="{FF2B5EF4-FFF2-40B4-BE49-F238E27FC236}">
                  <a16:creationId xmlns:a16="http://schemas.microsoft.com/office/drawing/2014/main" id="{8BA6E13D-EC57-1362-1C2E-25EB16DD5B2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259706" y="4261535"/>
              <a:ext cx="1491410" cy="470956"/>
              <a:chOff x="4742471" y="3186942"/>
              <a:chExt cx="2999363" cy="947136"/>
            </a:xfrm>
          </p:grpSpPr>
          <p:sp>
            <p:nvSpPr>
              <p:cNvPr id="1228" name="正方形/長方形 1344">
                <a:extLst>
                  <a:ext uri="{FF2B5EF4-FFF2-40B4-BE49-F238E27FC236}">
                    <a16:creationId xmlns:a16="http://schemas.microsoft.com/office/drawing/2014/main" id="{63547A7C-36ED-6343-CDA6-0A3741E03CCD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29" name="グループ化 1322">
                <a:extLst>
                  <a:ext uri="{FF2B5EF4-FFF2-40B4-BE49-F238E27FC236}">
                    <a16:creationId xmlns:a16="http://schemas.microsoft.com/office/drawing/2014/main" id="{D9BE8C8E-AE54-AABB-B2C6-BA3D51243862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40" name="正方形/長方形 1333">
                  <a:extLst>
                    <a:ext uri="{FF2B5EF4-FFF2-40B4-BE49-F238E27FC236}">
                      <a16:creationId xmlns:a16="http://schemas.microsoft.com/office/drawing/2014/main" id="{0091FA5F-E0A3-294B-5623-9B5F0C944A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1" name="正方形/長方形 1334">
                  <a:extLst>
                    <a:ext uri="{FF2B5EF4-FFF2-40B4-BE49-F238E27FC236}">
                      <a16:creationId xmlns:a16="http://schemas.microsoft.com/office/drawing/2014/main" id="{0BA4242C-E4AB-98A5-E807-1DAB2CEDC78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2" name="正方形/長方形 1335">
                  <a:extLst>
                    <a:ext uri="{FF2B5EF4-FFF2-40B4-BE49-F238E27FC236}">
                      <a16:creationId xmlns:a16="http://schemas.microsoft.com/office/drawing/2014/main" id="{B50BE8ED-395F-22D3-D590-1A9134E5432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3" name="正方形/長方形 1336">
                  <a:extLst>
                    <a:ext uri="{FF2B5EF4-FFF2-40B4-BE49-F238E27FC236}">
                      <a16:creationId xmlns:a16="http://schemas.microsoft.com/office/drawing/2014/main" id="{07E7881C-5B5E-DD96-1CB2-6327B81A518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4" name="正方形/長方形 1337">
                  <a:extLst>
                    <a:ext uri="{FF2B5EF4-FFF2-40B4-BE49-F238E27FC236}">
                      <a16:creationId xmlns:a16="http://schemas.microsoft.com/office/drawing/2014/main" id="{68C23261-600C-5DFC-111F-D190DBC7CAE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5" name="正方形/長方形 1338">
                  <a:extLst>
                    <a:ext uri="{FF2B5EF4-FFF2-40B4-BE49-F238E27FC236}">
                      <a16:creationId xmlns:a16="http://schemas.microsoft.com/office/drawing/2014/main" id="{F48DD937-D7EB-089D-E7C7-3A6B24DC98B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6" name="正方形/長方形 1339">
                  <a:extLst>
                    <a:ext uri="{FF2B5EF4-FFF2-40B4-BE49-F238E27FC236}">
                      <a16:creationId xmlns:a16="http://schemas.microsoft.com/office/drawing/2014/main" id="{F5C2CFC6-EC97-0539-0DDE-4B27091DF06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7" name="正方形/長方形 1340">
                  <a:extLst>
                    <a:ext uri="{FF2B5EF4-FFF2-40B4-BE49-F238E27FC236}">
                      <a16:creationId xmlns:a16="http://schemas.microsoft.com/office/drawing/2014/main" id="{97F45D6D-F2A8-0A8D-5053-EB216807B38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8" name="正方形/長方形 1341">
                  <a:extLst>
                    <a:ext uri="{FF2B5EF4-FFF2-40B4-BE49-F238E27FC236}">
                      <a16:creationId xmlns:a16="http://schemas.microsoft.com/office/drawing/2014/main" id="{0121ED95-3CE5-7479-F861-1D696CF274A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49" name="正方形/長方形 1342">
                  <a:extLst>
                    <a:ext uri="{FF2B5EF4-FFF2-40B4-BE49-F238E27FC236}">
                      <a16:creationId xmlns:a16="http://schemas.microsoft.com/office/drawing/2014/main" id="{9A3FE4C6-6C29-57C7-5021-0F6AB9A159F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30" name="グループ化 1323">
                <a:extLst>
                  <a:ext uri="{FF2B5EF4-FFF2-40B4-BE49-F238E27FC236}">
                    <a16:creationId xmlns:a16="http://schemas.microsoft.com/office/drawing/2014/main" id="{8F67B556-B47A-14D8-0441-CB0ADBAFF499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31" name="正方形/長方形 1324">
                  <a:extLst>
                    <a:ext uri="{FF2B5EF4-FFF2-40B4-BE49-F238E27FC236}">
                      <a16:creationId xmlns:a16="http://schemas.microsoft.com/office/drawing/2014/main" id="{CD95AA30-E77D-56EC-3DAC-2139DACFFC4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2" name="正方形/長方形 1325">
                  <a:extLst>
                    <a:ext uri="{FF2B5EF4-FFF2-40B4-BE49-F238E27FC236}">
                      <a16:creationId xmlns:a16="http://schemas.microsoft.com/office/drawing/2014/main" id="{BC0FDC63-36CB-4F54-AB8C-A49F49E4CF9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3" name="正方形/長方形 1326">
                  <a:extLst>
                    <a:ext uri="{FF2B5EF4-FFF2-40B4-BE49-F238E27FC236}">
                      <a16:creationId xmlns:a16="http://schemas.microsoft.com/office/drawing/2014/main" id="{5DD07446-FB61-C977-4FE1-7AA3FA55055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4" name="正方形/長方形 1327">
                  <a:extLst>
                    <a:ext uri="{FF2B5EF4-FFF2-40B4-BE49-F238E27FC236}">
                      <a16:creationId xmlns:a16="http://schemas.microsoft.com/office/drawing/2014/main" id="{B0DF154E-4C2E-F239-66D6-465EDB06FE4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5" name="正方形/長方形 1328">
                  <a:extLst>
                    <a:ext uri="{FF2B5EF4-FFF2-40B4-BE49-F238E27FC236}">
                      <a16:creationId xmlns:a16="http://schemas.microsoft.com/office/drawing/2014/main" id="{AE0A581C-3457-2E01-8A71-9A4CBB36A8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6" name="正方形/長方形 1329">
                  <a:extLst>
                    <a:ext uri="{FF2B5EF4-FFF2-40B4-BE49-F238E27FC236}">
                      <a16:creationId xmlns:a16="http://schemas.microsoft.com/office/drawing/2014/main" id="{08745B1C-C734-8848-3950-C9882B1CF94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7" name="正方形/長方形 1330">
                  <a:extLst>
                    <a:ext uri="{FF2B5EF4-FFF2-40B4-BE49-F238E27FC236}">
                      <a16:creationId xmlns:a16="http://schemas.microsoft.com/office/drawing/2014/main" id="{B0A8B7E2-5B0A-9139-9A92-A716F0462CF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8" name="正方形/長方形 1331">
                  <a:extLst>
                    <a:ext uri="{FF2B5EF4-FFF2-40B4-BE49-F238E27FC236}">
                      <a16:creationId xmlns:a16="http://schemas.microsoft.com/office/drawing/2014/main" id="{FC57C557-84F3-785D-CB91-D10A2A697D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39" name="正方形/長方形 1332">
                  <a:extLst>
                    <a:ext uri="{FF2B5EF4-FFF2-40B4-BE49-F238E27FC236}">
                      <a16:creationId xmlns:a16="http://schemas.microsoft.com/office/drawing/2014/main" id="{83F362A3-5DB1-C4DB-6A7E-431214DCEDF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1" name="グループ化 1345">
              <a:extLst>
                <a:ext uri="{FF2B5EF4-FFF2-40B4-BE49-F238E27FC236}">
                  <a16:creationId xmlns:a16="http://schemas.microsoft.com/office/drawing/2014/main" id="{2C13C0D3-496B-FCCE-DB77-543E07FC6504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7913491" y="4466092"/>
              <a:ext cx="1491410" cy="470956"/>
              <a:chOff x="4742471" y="3186942"/>
              <a:chExt cx="2999363" cy="947136"/>
            </a:xfrm>
          </p:grpSpPr>
          <p:sp>
            <p:nvSpPr>
              <p:cNvPr id="1718" name="正方形/長方形 1369">
                <a:extLst>
                  <a:ext uri="{FF2B5EF4-FFF2-40B4-BE49-F238E27FC236}">
                    <a16:creationId xmlns:a16="http://schemas.microsoft.com/office/drawing/2014/main" id="{8F270334-FE77-E261-0BA4-140B6A9CDE9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719" name="グループ化 1347">
                <a:extLst>
                  <a:ext uri="{FF2B5EF4-FFF2-40B4-BE49-F238E27FC236}">
                    <a16:creationId xmlns:a16="http://schemas.microsoft.com/office/drawing/2014/main" id="{15AFF096-469D-480B-4EBC-F0FAD9B2ABC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8" name="正方形/長方形 1358">
                  <a:extLst>
                    <a:ext uri="{FF2B5EF4-FFF2-40B4-BE49-F238E27FC236}">
                      <a16:creationId xmlns:a16="http://schemas.microsoft.com/office/drawing/2014/main" id="{E6618C28-C7F6-4BB8-24B1-B2F05CEF622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9" name="正方形/長方形 1359">
                  <a:extLst>
                    <a:ext uri="{FF2B5EF4-FFF2-40B4-BE49-F238E27FC236}">
                      <a16:creationId xmlns:a16="http://schemas.microsoft.com/office/drawing/2014/main" id="{0DFA1B98-B209-34E9-D87C-EAA89CFA0C8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0" name="正方形/長方形 1360">
                  <a:extLst>
                    <a:ext uri="{FF2B5EF4-FFF2-40B4-BE49-F238E27FC236}">
                      <a16:creationId xmlns:a16="http://schemas.microsoft.com/office/drawing/2014/main" id="{DB58A722-CD87-B0D2-F1F7-EAE22056B6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1" name="正方形/長方形 1361">
                  <a:extLst>
                    <a:ext uri="{FF2B5EF4-FFF2-40B4-BE49-F238E27FC236}">
                      <a16:creationId xmlns:a16="http://schemas.microsoft.com/office/drawing/2014/main" id="{DCC285D2-37A6-B1A0-CF04-27EC5A1B3C4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2" name="正方形/長方形 1362">
                  <a:extLst>
                    <a:ext uri="{FF2B5EF4-FFF2-40B4-BE49-F238E27FC236}">
                      <a16:creationId xmlns:a16="http://schemas.microsoft.com/office/drawing/2014/main" id="{8FF37738-6984-6DA3-0024-CBB7D777FA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3" name="正方形/長方形 1363">
                  <a:extLst>
                    <a:ext uri="{FF2B5EF4-FFF2-40B4-BE49-F238E27FC236}">
                      <a16:creationId xmlns:a16="http://schemas.microsoft.com/office/drawing/2014/main" id="{7A584135-FD26-6F39-F7E5-D53425DD61C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4" name="正方形/長方形 1364">
                  <a:extLst>
                    <a:ext uri="{FF2B5EF4-FFF2-40B4-BE49-F238E27FC236}">
                      <a16:creationId xmlns:a16="http://schemas.microsoft.com/office/drawing/2014/main" id="{73DF79BE-8A38-BDBD-059D-22A97311DF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5" name="正方形/長方形 1365">
                  <a:extLst>
                    <a:ext uri="{FF2B5EF4-FFF2-40B4-BE49-F238E27FC236}">
                      <a16:creationId xmlns:a16="http://schemas.microsoft.com/office/drawing/2014/main" id="{0493BC26-3515-7F81-9941-431FFDD319C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6" name="正方形/長方形 1366">
                  <a:extLst>
                    <a:ext uri="{FF2B5EF4-FFF2-40B4-BE49-F238E27FC236}">
                      <a16:creationId xmlns:a16="http://schemas.microsoft.com/office/drawing/2014/main" id="{5DD4F8E3-C155-44B4-A3A1-5EE1FDF9D4A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27" name="正方形/長方形 1367">
                  <a:extLst>
                    <a:ext uri="{FF2B5EF4-FFF2-40B4-BE49-F238E27FC236}">
                      <a16:creationId xmlns:a16="http://schemas.microsoft.com/office/drawing/2014/main" id="{C83170EE-6CA0-012A-2828-90896F8EEBF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720" name="グループ化 1348">
                <a:extLst>
                  <a:ext uri="{FF2B5EF4-FFF2-40B4-BE49-F238E27FC236}">
                    <a16:creationId xmlns:a16="http://schemas.microsoft.com/office/drawing/2014/main" id="{77890529-E014-54E7-B9A4-3728B2AC77A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721" name="正方形/長方形 1349">
                  <a:extLst>
                    <a:ext uri="{FF2B5EF4-FFF2-40B4-BE49-F238E27FC236}">
                      <a16:creationId xmlns:a16="http://schemas.microsoft.com/office/drawing/2014/main" id="{83E59B64-A699-9232-2246-C8D370A896CD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2" name="正方形/長方形 1350">
                  <a:extLst>
                    <a:ext uri="{FF2B5EF4-FFF2-40B4-BE49-F238E27FC236}">
                      <a16:creationId xmlns:a16="http://schemas.microsoft.com/office/drawing/2014/main" id="{24C7F855-7EA7-B688-CC62-04DB8BD0367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3" name="正方形/長方形 1351">
                  <a:extLst>
                    <a:ext uri="{FF2B5EF4-FFF2-40B4-BE49-F238E27FC236}">
                      <a16:creationId xmlns:a16="http://schemas.microsoft.com/office/drawing/2014/main" id="{F315E417-4D88-377B-800D-12A1227A60D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4" name="正方形/長方形 1352">
                  <a:extLst>
                    <a:ext uri="{FF2B5EF4-FFF2-40B4-BE49-F238E27FC236}">
                      <a16:creationId xmlns:a16="http://schemas.microsoft.com/office/drawing/2014/main" id="{70D4B90C-EAC9-38C5-3725-D373AD3FCB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5" name="正方形/長方形 1353">
                  <a:extLst>
                    <a:ext uri="{FF2B5EF4-FFF2-40B4-BE49-F238E27FC236}">
                      <a16:creationId xmlns:a16="http://schemas.microsoft.com/office/drawing/2014/main" id="{7CA1521C-01AE-FA83-C558-B545D9D9783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6" name="正方形/長方形 1354">
                  <a:extLst>
                    <a:ext uri="{FF2B5EF4-FFF2-40B4-BE49-F238E27FC236}">
                      <a16:creationId xmlns:a16="http://schemas.microsoft.com/office/drawing/2014/main" id="{11365741-39B1-EDA5-6096-F2E5F551D17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27" name="正方形/長方形 1355">
                  <a:extLst>
                    <a:ext uri="{FF2B5EF4-FFF2-40B4-BE49-F238E27FC236}">
                      <a16:creationId xmlns:a16="http://schemas.microsoft.com/office/drawing/2014/main" id="{7E29920D-26B6-175B-2777-CE3E3EB2275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6" name="正方形/長方形 1356">
                  <a:extLst>
                    <a:ext uri="{FF2B5EF4-FFF2-40B4-BE49-F238E27FC236}">
                      <a16:creationId xmlns:a16="http://schemas.microsoft.com/office/drawing/2014/main" id="{7FDC20A2-867B-AF0F-905D-0CDD284C972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7" name="正方形/長方形 1357">
                  <a:extLst>
                    <a:ext uri="{FF2B5EF4-FFF2-40B4-BE49-F238E27FC236}">
                      <a16:creationId xmlns:a16="http://schemas.microsoft.com/office/drawing/2014/main" id="{070DE9F1-27E8-F14E-06FF-3A118E8B5E9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2" name="グループ化 1370">
              <a:extLst>
                <a:ext uri="{FF2B5EF4-FFF2-40B4-BE49-F238E27FC236}">
                  <a16:creationId xmlns:a16="http://schemas.microsoft.com/office/drawing/2014/main" id="{3AAFCBC5-A836-10F9-7D03-DBA0BF1E9C8E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6574947" y="4668107"/>
              <a:ext cx="1491410" cy="470957"/>
              <a:chOff x="4742471" y="3186942"/>
              <a:chExt cx="2999363" cy="947136"/>
            </a:xfrm>
          </p:grpSpPr>
          <p:sp>
            <p:nvSpPr>
              <p:cNvPr id="1696" name="正方形/長方形 1394">
                <a:extLst>
                  <a:ext uri="{FF2B5EF4-FFF2-40B4-BE49-F238E27FC236}">
                    <a16:creationId xmlns:a16="http://schemas.microsoft.com/office/drawing/2014/main" id="{A5438AC5-9C46-1370-E3EA-8E25D635529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97" name="グループ化 1372">
                <a:extLst>
                  <a:ext uri="{FF2B5EF4-FFF2-40B4-BE49-F238E27FC236}">
                    <a16:creationId xmlns:a16="http://schemas.microsoft.com/office/drawing/2014/main" id="{9152B13A-FEB8-DA97-91D3-851A795292F9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708" name="正方形/長方形 1383">
                  <a:extLst>
                    <a:ext uri="{FF2B5EF4-FFF2-40B4-BE49-F238E27FC236}">
                      <a16:creationId xmlns:a16="http://schemas.microsoft.com/office/drawing/2014/main" id="{91E95B11-7A09-8E29-1EB8-A148991A395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9" name="正方形/長方形 1384">
                  <a:extLst>
                    <a:ext uri="{FF2B5EF4-FFF2-40B4-BE49-F238E27FC236}">
                      <a16:creationId xmlns:a16="http://schemas.microsoft.com/office/drawing/2014/main" id="{D9EBFD56-F904-4E0C-0280-010CE3883D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0" name="正方形/長方形 1385">
                  <a:extLst>
                    <a:ext uri="{FF2B5EF4-FFF2-40B4-BE49-F238E27FC236}">
                      <a16:creationId xmlns:a16="http://schemas.microsoft.com/office/drawing/2014/main" id="{FB09D8E0-ABDA-0CB5-9BDA-0B32C90CF4C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1" name="正方形/長方形 1386">
                  <a:extLst>
                    <a:ext uri="{FF2B5EF4-FFF2-40B4-BE49-F238E27FC236}">
                      <a16:creationId xmlns:a16="http://schemas.microsoft.com/office/drawing/2014/main" id="{9D1CA963-64A6-CD8E-7E42-8D6D2D79090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2" name="正方形/長方形 1387">
                  <a:extLst>
                    <a:ext uri="{FF2B5EF4-FFF2-40B4-BE49-F238E27FC236}">
                      <a16:creationId xmlns:a16="http://schemas.microsoft.com/office/drawing/2014/main" id="{A8DDE4B7-8E30-9CEB-2BBD-9365FE6DA9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3" name="正方形/長方形 1388">
                  <a:extLst>
                    <a:ext uri="{FF2B5EF4-FFF2-40B4-BE49-F238E27FC236}">
                      <a16:creationId xmlns:a16="http://schemas.microsoft.com/office/drawing/2014/main" id="{192ABAC1-ADB3-8A24-3DBD-1BC85826B3E1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4" name="正方形/長方形 1389">
                  <a:extLst>
                    <a:ext uri="{FF2B5EF4-FFF2-40B4-BE49-F238E27FC236}">
                      <a16:creationId xmlns:a16="http://schemas.microsoft.com/office/drawing/2014/main" id="{8AAF1A71-2BAD-B81C-81D8-8E0D4A34A80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5" name="正方形/長方形 1390">
                  <a:extLst>
                    <a:ext uri="{FF2B5EF4-FFF2-40B4-BE49-F238E27FC236}">
                      <a16:creationId xmlns:a16="http://schemas.microsoft.com/office/drawing/2014/main" id="{5815A606-2B0A-EFB5-A943-AE7F149B6A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6" name="正方形/長方形 1391">
                  <a:extLst>
                    <a:ext uri="{FF2B5EF4-FFF2-40B4-BE49-F238E27FC236}">
                      <a16:creationId xmlns:a16="http://schemas.microsoft.com/office/drawing/2014/main" id="{596A4C2E-70C0-DC42-7330-F0FB787A615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17" name="正方形/長方形 1392">
                  <a:extLst>
                    <a:ext uri="{FF2B5EF4-FFF2-40B4-BE49-F238E27FC236}">
                      <a16:creationId xmlns:a16="http://schemas.microsoft.com/office/drawing/2014/main" id="{6BBEB568-367D-47D2-F9AE-5068916C347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98" name="グループ化 1373">
                <a:extLst>
                  <a:ext uri="{FF2B5EF4-FFF2-40B4-BE49-F238E27FC236}">
                    <a16:creationId xmlns:a16="http://schemas.microsoft.com/office/drawing/2014/main" id="{7C19F3C1-0239-03D6-9E9C-27A6D5501E98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99" name="正方形/長方形 1374">
                  <a:extLst>
                    <a:ext uri="{FF2B5EF4-FFF2-40B4-BE49-F238E27FC236}">
                      <a16:creationId xmlns:a16="http://schemas.microsoft.com/office/drawing/2014/main" id="{92C104C5-7243-560F-E3FB-E49D5DBCB134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0" name="正方形/長方形 1375">
                  <a:extLst>
                    <a:ext uri="{FF2B5EF4-FFF2-40B4-BE49-F238E27FC236}">
                      <a16:creationId xmlns:a16="http://schemas.microsoft.com/office/drawing/2014/main" id="{AB8DBA04-E699-1867-E50A-17A54A427214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1" name="正方形/長方形 1376">
                  <a:extLst>
                    <a:ext uri="{FF2B5EF4-FFF2-40B4-BE49-F238E27FC236}">
                      <a16:creationId xmlns:a16="http://schemas.microsoft.com/office/drawing/2014/main" id="{8FEC60DC-6681-5314-46DE-A79AE06414B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2" name="正方形/長方形 1377">
                  <a:extLst>
                    <a:ext uri="{FF2B5EF4-FFF2-40B4-BE49-F238E27FC236}">
                      <a16:creationId xmlns:a16="http://schemas.microsoft.com/office/drawing/2014/main" id="{FC50EFF2-2F1C-EF73-1D02-1E67015FD6A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3" name="正方形/長方形 1378">
                  <a:extLst>
                    <a:ext uri="{FF2B5EF4-FFF2-40B4-BE49-F238E27FC236}">
                      <a16:creationId xmlns:a16="http://schemas.microsoft.com/office/drawing/2014/main" id="{4B4344EB-056C-C52B-640D-F21E07C66B5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4" name="正方形/長方形 1379">
                  <a:extLst>
                    <a:ext uri="{FF2B5EF4-FFF2-40B4-BE49-F238E27FC236}">
                      <a16:creationId xmlns:a16="http://schemas.microsoft.com/office/drawing/2014/main" id="{F976A245-4D65-0F44-EA0D-44AF6450F41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5" name="正方形/長方形 1380">
                  <a:extLst>
                    <a:ext uri="{FF2B5EF4-FFF2-40B4-BE49-F238E27FC236}">
                      <a16:creationId xmlns:a16="http://schemas.microsoft.com/office/drawing/2014/main" id="{4CCA4BFA-D58E-1FEC-987F-DF03603A0E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6" name="正方形/長方形 1381">
                  <a:extLst>
                    <a:ext uri="{FF2B5EF4-FFF2-40B4-BE49-F238E27FC236}">
                      <a16:creationId xmlns:a16="http://schemas.microsoft.com/office/drawing/2014/main" id="{64B6178E-EE20-EDE4-1B2B-27220686126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707" name="正方形/長方形 1382">
                  <a:extLst>
                    <a:ext uri="{FF2B5EF4-FFF2-40B4-BE49-F238E27FC236}">
                      <a16:creationId xmlns:a16="http://schemas.microsoft.com/office/drawing/2014/main" id="{C1ADB7FF-4DF0-6511-B8E5-60610D4E01B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4" name="グループ化 1447">
              <a:extLst>
                <a:ext uri="{FF2B5EF4-FFF2-40B4-BE49-F238E27FC236}">
                  <a16:creationId xmlns:a16="http://schemas.microsoft.com/office/drawing/2014/main" id="{EF32B04F-ED78-E4D3-4FAC-0B3ACBA7CD6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5243419" y="4870762"/>
              <a:ext cx="1491410" cy="470956"/>
              <a:chOff x="4742471" y="3186942"/>
              <a:chExt cx="2999363" cy="947136"/>
            </a:xfrm>
          </p:grpSpPr>
          <p:sp>
            <p:nvSpPr>
              <p:cNvPr id="1673" name="正方形/長方形 1546">
                <a:extLst>
                  <a:ext uri="{FF2B5EF4-FFF2-40B4-BE49-F238E27FC236}">
                    <a16:creationId xmlns:a16="http://schemas.microsoft.com/office/drawing/2014/main" id="{CEEFC539-4919-E82D-D200-D47B03000B46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6"/>
                <a:ext cx="2999363" cy="565199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674" name="グループ化 1524">
                <a:extLst>
                  <a:ext uri="{FF2B5EF4-FFF2-40B4-BE49-F238E27FC236}">
                    <a16:creationId xmlns:a16="http://schemas.microsoft.com/office/drawing/2014/main" id="{568638CB-3B47-887E-FB94-2904BFC9DE71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685" name="正方形/長方形 1535">
                  <a:extLst>
                    <a:ext uri="{FF2B5EF4-FFF2-40B4-BE49-F238E27FC236}">
                      <a16:creationId xmlns:a16="http://schemas.microsoft.com/office/drawing/2014/main" id="{F0E4B354-7C80-B2F0-4EAA-A1EF4481D4E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6" name="正方形/長方形 1536">
                  <a:extLst>
                    <a:ext uri="{FF2B5EF4-FFF2-40B4-BE49-F238E27FC236}">
                      <a16:creationId xmlns:a16="http://schemas.microsoft.com/office/drawing/2014/main" id="{3165979A-5F9C-ECB2-C678-D7CC3C0A8C3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7" name="正方形/長方形 1537">
                  <a:extLst>
                    <a:ext uri="{FF2B5EF4-FFF2-40B4-BE49-F238E27FC236}">
                      <a16:creationId xmlns:a16="http://schemas.microsoft.com/office/drawing/2014/main" id="{B151393A-700B-7544-E9C6-1788843CD0B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8" name="正方形/長方形 1538">
                  <a:extLst>
                    <a:ext uri="{FF2B5EF4-FFF2-40B4-BE49-F238E27FC236}">
                      <a16:creationId xmlns:a16="http://schemas.microsoft.com/office/drawing/2014/main" id="{ED9AEBA4-66DE-3E14-04A1-8DE5847926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9" name="正方形/長方形 1539">
                  <a:extLst>
                    <a:ext uri="{FF2B5EF4-FFF2-40B4-BE49-F238E27FC236}">
                      <a16:creationId xmlns:a16="http://schemas.microsoft.com/office/drawing/2014/main" id="{A7DF3A62-9C22-FD44-F905-A0B843FFBFA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0" name="正方形/長方形 1540">
                  <a:extLst>
                    <a:ext uri="{FF2B5EF4-FFF2-40B4-BE49-F238E27FC236}">
                      <a16:creationId xmlns:a16="http://schemas.microsoft.com/office/drawing/2014/main" id="{6C347CC0-3524-5794-7AE9-BFA8A72C0FB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1" name="正方形/長方形 1541">
                  <a:extLst>
                    <a:ext uri="{FF2B5EF4-FFF2-40B4-BE49-F238E27FC236}">
                      <a16:creationId xmlns:a16="http://schemas.microsoft.com/office/drawing/2014/main" id="{EB9CB9A2-1152-F5FA-8734-71137122ED2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2" name="正方形/長方形 1542">
                  <a:extLst>
                    <a:ext uri="{FF2B5EF4-FFF2-40B4-BE49-F238E27FC236}">
                      <a16:creationId xmlns:a16="http://schemas.microsoft.com/office/drawing/2014/main" id="{79022AC2-993C-41B3-70A3-79DDD24DEB3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4" name="正方形/長方形 1543">
                  <a:extLst>
                    <a:ext uri="{FF2B5EF4-FFF2-40B4-BE49-F238E27FC236}">
                      <a16:creationId xmlns:a16="http://schemas.microsoft.com/office/drawing/2014/main" id="{AAC68298-741D-C6C5-7FEF-F5C4628B5BF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95" name="正方形/長方形 1544">
                  <a:extLst>
                    <a:ext uri="{FF2B5EF4-FFF2-40B4-BE49-F238E27FC236}">
                      <a16:creationId xmlns:a16="http://schemas.microsoft.com/office/drawing/2014/main" id="{B51CDA4A-F859-D72F-C29B-BA059F4598A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675" name="グループ化 1525">
                <a:extLst>
                  <a:ext uri="{FF2B5EF4-FFF2-40B4-BE49-F238E27FC236}">
                    <a16:creationId xmlns:a16="http://schemas.microsoft.com/office/drawing/2014/main" id="{EA71D43C-C134-6831-F445-75B43B0A214A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676" name="正方形/長方形 1526">
                  <a:extLst>
                    <a:ext uri="{FF2B5EF4-FFF2-40B4-BE49-F238E27FC236}">
                      <a16:creationId xmlns:a16="http://schemas.microsoft.com/office/drawing/2014/main" id="{6EC641AD-7ACB-9DDC-FE77-09F2FA13611B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7" name="正方形/長方形 1527">
                  <a:extLst>
                    <a:ext uri="{FF2B5EF4-FFF2-40B4-BE49-F238E27FC236}">
                      <a16:creationId xmlns:a16="http://schemas.microsoft.com/office/drawing/2014/main" id="{B3A556A7-A2AF-BA0B-07DA-88A13A16420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8" name="正方形/長方形 1528">
                  <a:extLst>
                    <a:ext uri="{FF2B5EF4-FFF2-40B4-BE49-F238E27FC236}">
                      <a16:creationId xmlns:a16="http://schemas.microsoft.com/office/drawing/2014/main" id="{A7C6F1CE-47BB-E8AA-5C71-3E82CE3CEB0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9" name="正方形/長方形 1529">
                  <a:extLst>
                    <a:ext uri="{FF2B5EF4-FFF2-40B4-BE49-F238E27FC236}">
                      <a16:creationId xmlns:a16="http://schemas.microsoft.com/office/drawing/2014/main" id="{C2571D76-7CD5-C214-245A-E4A3803945D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0" name="正方形/長方形 1530">
                  <a:extLst>
                    <a:ext uri="{FF2B5EF4-FFF2-40B4-BE49-F238E27FC236}">
                      <a16:creationId xmlns:a16="http://schemas.microsoft.com/office/drawing/2014/main" id="{3FDFF855-F052-DBD1-2C3E-65010D0DD99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1" name="正方形/長方形 1531">
                  <a:extLst>
                    <a:ext uri="{FF2B5EF4-FFF2-40B4-BE49-F238E27FC236}">
                      <a16:creationId xmlns:a16="http://schemas.microsoft.com/office/drawing/2014/main" id="{756D830B-C9D6-26A5-7209-499A6D988AB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2" name="正方形/長方形 1532">
                  <a:extLst>
                    <a:ext uri="{FF2B5EF4-FFF2-40B4-BE49-F238E27FC236}">
                      <a16:creationId xmlns:a16="http://schemas.microsoft.com/office/drawing/2014/main" id="{D4D099CE-EE72-0F17-8037-7B4E19B7D4A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3" name="正方形/長方形 1533">
                  <a:extLst>
                    <a:ext uri="{FF2B5EF4-FFF2-40B4-BE49-F238E27FC236}">
                      <a16:creationId xmlns:a16="http://schemas.microsoft.com/office/drawing/2014/main" id="{E88B6F27-2C3F-5C9E-796F-12CD1FC94CB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84" name="正方形/長方形 1534">
                  <a:extLst>
                    <a:ext uri="{FF2B5EF4-FFF2-40B4-BE49-F238E27FC236}">
                      <a16:creationId xmlns:a16="http://schemas.microsoft.com/office/drawing/2014/main" id="{DA4119DA-7BB3-716C-D348-3A1A143C2FA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5" name="グループ化 1448">
              <a:extLst>
                <a:ext uri="{FF2B5EF4-FFF2-40B4-BE49-F238E27FC236}">
                  <a16:creationId xmlns:a16="http://schemas.microsoft.com/office/drawing/2014/main" id="{3937636A-3D25-08EA-CCA3-E55007CE9DB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897353" y="5074071"/>
              <a:ext cx="1491410" cy="470957"/>
              <a:chOff x="4742471" y="3186942"/>
              <a:chExt cx="2999363" cy="947136"/>
            </a:xfrm>
          </p:grpSpPr>
          <p:sp>
            <p:nvSpPr>
              <p:cNvPr id="1203" name="正方形/長方形 1522">
                <a:extLst>
                  <a:ext uri="{FF2B5EF4-FFF2-40B4-BE49-F238E27FC236}">
                    <a16:creationId xmlns:a16="http://schemas.microsoft.com/office/drawing/2014/main" id="{248FA127-0DED-EE75-C6B7-F2F2A6833B7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204" name="グループ化 1500">
                <a:extLst>
                  <a:ext uri="{FF2B5EF4-FFF2-40B4-BE49-F238E27FC236}">
                    <a16:creationId xmlns:a16="http://schemas.microsoft.com/office/drawing/2014/main" id="{0C7F84D6-1445-EF9A-ADE1-96B624826F6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215" name="正方形/長方形 1511">
                  <a:extLst>
                    <a:ext uri="{FF2B5EF4-FFF2-40B4-BE49-F238E27FC236}">
                      <a16:creationId xmlns:a16="http://schemas.microsoft.com/office/drawing/2014/main" id="{1296EB74-666E-E02B-850C-FF5BE076C8B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4" name="正方形/長方形 1512">
                  <a:extLst>
                    <a:ext uri="{FF2B5EF4-FFF2-40B4-BE49-F238E27FC236}">
                      <a16:creationId xmlns:a16="http://schemas.microsoft.com/office/drawing/2014/main" id="{8F58F6FB-AD97-1AF5-65F7-7B2F2A9AB36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5" name="正方形/長方形 1513">
                  <a:extLst>
                    <a:ext uri="{FF2B5EF4-FFF2-40B4-BE49-F238E27FC236}">
                      <a16:creationId xmlns:a16="http://schemas.microsoft.com/office/drawing/2014/main" id="{BD70CB0B-8EBE-C248-9721-890DB3B3EB5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6" name="正方形/長方形 1514">
                  <a:extLst>
                    <a:ext uri="{FF2B5EF4-FFF2-40B4-BE49-F238E27FC236}">
                      <a16:creationId xmlns:a16="http://schemas.microsoft.com/office/drawing/2014/main" id="{9863EE76-0CD1-1A47-52AA-09B161DACED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7" name="正方形/長方形 1515">
                  <a:extLst>
                    <a:ext uri="{FF2B5EF4-FFF2-40B4-BE49-F238E27FC236}">
                      <a16:creationId xmlns:a16="http://schemas.microsoft.com/office/drawing/2014/main" id="{EC945044-5283-F200-E8C3-67C58942991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8" name="正方形/長方形 1516">
                  <a:extLst>
                    <a:ext uri="{FF2B5EF4-FFF2-40B4-BE49-F238E27FC236}">
                      <a16:creationId xmlns:a16="http://schemas.microsoft.com/office/drawing/2014/main" id="{562DDAEA-96A8-4020-89C3-4B4CE1765E2A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69" name="正方形/長方形 1517">
                  <a:extLst>
                    <a:ext uri="{FF2B5EF4-FFF2-40B4-BE49-F238E27FC236}">
                      <a16:creationId xmlns:a16="http://schemas.microsoft.com/office/drawing/2014/main" id="{5B5DA7BC-1807-6AC0-53A0-8A8E320178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0" name="正方形/長方形 1518">
                  <a:extLst>
                    <a:ext uri="{FF2B5EF4-FFF2-40B4-BE49-F238E27FC236}">
                      <a16:creationId xmlns:a16="http://schemas.microsoft.com/office/drawing/2014/main" id="{6D019426-F74F-1C41-D215-46874DD6CD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1" name="正方形/長方形 1519">
                  <a:extLst>
                    <a:ext uri="{FF2B5EF4-FFF2-40B4-BE49-F238E27FC236}">
                      <a16:creationId xmlns:a16="http://schemas.microsoft.com/office/drawing/2014/main" id="{DC1F2562-C538-EA79-A6E4-AFC8E2B5A56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672" name="正方形/長方形 1520">
                  <a:extLst>
                    <a:ext uri="{FF2B5EF4-FFF2-40B4-BE49-F238E27FC236}">
                      <a16:creationId xmlns:a16="http://schemas.microsoft.com/office/drawing/2014/main" id="{B1B17C31-1B1F-5E49-B220-3C69AC5D63E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205" name="グループ化 1501">
                <a:extLst>
                  <a:ext uri="{FF2B5EF4-FFF2-40B4-BE49-F238E27FC236}">
                    <a16:creationId xmlns:a16="http://schemas.microsoft.com/office/drawing/2014/main" id="{F00A5F56-6783-89D8-6BB1-C43E37B8514F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206" name="正方形/長方形 1502">
                  <a:extLst>
                    <a:ext uri="{FF2B5EF4-FFF2-40B4-BE49-F238E27FC236}">
                      <a16:creationId xmlns:a16="http://schemas.microsoft.com/office/drawing/2014/main" id="{B64602A4-E966-FE37-AE76-16D47EA08C2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7" name="正方形/長方形 1503">
                  <a:extLst>
                    <a:ext uri="{FF2B5EF4-FFF2-40B4-BE49-F238E27FC236}">
                      <a16:creationId xmlns:a16="http://schemas.microsoft.com/office/drawing/2014/main" id="{BFE9EF77-DAC5-69B3-B7C9-686509A380A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8" name="正方形/長方形 1504">
                  <a:extLst>
                    <a:ext uri="{FF2B5EF4-FFF2-40B4-BE49-F238E27FC236}">
                      <a16:creationId xmlns:a16="http://schemas.microsoft.com/office/drawing/2014/main" id="{5B94D720-61A6-5A89-F14A-90D4BAC13A48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9" name="正方形/長方形 1505">
                  <a:extLst>
                    <a:ext uri="{FF2B5EF4-FFF2-40B4-BE49-F238E27FC236}">
                      <a16:creationId xmlns:a16="http://schemas.microsoft.com/office/drawing/2014/main" id="{CBC17FAC-079F-A16F-E9E8-AE56276268B2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0" name="正方形/長方形 1506">
                  <a:extLst>
                    <a:ext uri="{FF2B5EF4-FFF2-40B4-BE49-F238E27FC236}">
                      <a16:creationId xmlns:a16="http://schemas.microsoft.com/office/drawing/2014/main" id="{C09D082C-35E4-E9D2-E231-1B809521CA9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1" name="正方形/長方形 1507">
                  <a:extLst>
                    <a:ext uri="{FF2B5EF4-FFF2-40B4-BE49-F238E27FC236}">
                      <a16:creationId xmlns:a16="http://schemas.microsoft.com/office/drawing/2014/main" id="{919911D4-B56B-B5B6-0E5C-72510CE6F2D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2" name="正方形/長方形 1508">
                  <a:extLst>
                    <a:ext uri="{FF2B5EF4-FFF2-40B4-BE49-F238E27FC236}">
                      <a16:creationId xmlns:a16="http://schemas.microsoft.com/office/drawing/2014/main" id="{A9FF3398-F6E6-87B9-F5B3-9E30CE6C35E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3" name="正方形/長方形 1509">
                  <a:extLst>
                    <a:ext uri="{FF2B5EF4-FFF2-40B4-BE49-F238E27FC236}">
                      <a16:creationId xmlns:a16="http://schemas.microsoft.com/office/drawing/2014/main" id="{A1C302E6-94A9-40F9-5603-91D9B53EEBC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14" name="正方形/長方形 1510">
                  <a:extLst>
                    <a:ext uri="{FF2B5EF4-FFF2-40B4-BE49-F238E27FC236}">
                      <a16:creationId xmlns:a16="http://schemas.microsoft.com/office/drawing/2014/main" id="{174D2B32-1BD6-1045-8607-41CBC9A6518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7" name="グループ化 1449">
              <a:extLst>
                <a:ext uri="{FF2B5EF4-FFF2-40B4-BE49-F238E27FC236}">
                  <a16:creationId xmlns:a16="http://schemas.microsoft.com/office/drawing/2014/main" id="{47A2B0F9-BE7E-3684-90C6-1EE1CB340D4D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2551138" y="5278631"/>
              <a:ext cx="1491410" cy="470957"/>
              <a:chOff x="4742471" y="3186942"/>
              <a:chExt cx="2999363" cy="947136"/>
            </a:xfrm>
          </p:grpSpPr>
          <p:sp>
            <p:nvSpPr>
              <p:cNvPr id="1167" name="正方形/長方形 1498">
                <a:extLst>
                  <a:ext uri="{FF2B5EF4-FFF2-40B4-BE49-F238E27FC236}">
                    <a16:creationId xmlns:a16="http://schemas.microsoft.com/office/drawing/2014/main" id="{DC6326D9-73DD-5A05-65A0-A8CBAE2D82D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169" name="グループ化 1476">
                <a:extLst>
                  <a:ext uri="{FF2B5EF4-FFF2-40B4-BE49-F238E27FC236}">
                    <a16:creationId xmlns:a16="http://schemas.microsoft.com/office/drawing/2014/main" id="{8A97A9A3-ACD3-7513-C808-74283F2094C0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93" name="正方形/長方形 1487">
                  <a:extLst>
                    <a:ext uri="{FF2B5EF4-FFF2-40B4-BE49-F238E27FC236}">
                      <a16:creationId xmlns:a16="http://schemas.microsoft.com/office/drawing/2014/main" id="{4BDA64C1-C036-0444-21D0-A2F1BF06DDD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4" name="正方形/長方形 1488">
                  <a:extLst>
                    <a:ext uri="{FF2B5EF4-FFF2-40B4-BE49-F238E27FC236}">
                      <a16:creationId xmlns:a16="http://schemas.microsoft.com/office/drawing/2014/main" id="{563B887C-7A92-C735-46B0-2D7025A8F08C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5" name="正方形/長方形 1489">
                  <a:extLst>
                    <a:ext uri="{FF2B5EF4-FFF2-40B4-BE49-F238E27FC236}">
                      <a16:creationId xmlns:a16="http://schemas.microsoft.com/office/drawing/2014/main" id="{C1D37EDB-2ABC-4C96-4143-E8FFC393D2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6" name="正方形/長方形 1490">
                  <a:extLst>
                    <a:ext uri="{FF2B5EF4-FFF2-40B4-BE49-F238E27FC236}">
                      <a16:creationId xmlns:a16="http://schemas.microsoft.com/office/drawing/2014/main" id="{599D8338-C8B8-C77E-DE5A-647E3466D51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7" name="正方形/長方形 1491">
                  <a:extLst>
                    <a:ext uri="{FF2B5EF4-FFF2-40B4-BE49-F238E27FC236}">
                      <a16:creationId xmlns:a16="http://schemas.microsoft.com/office/drawing/2014/main" id="{2F0E740C-3E5E-218C-6255-79706644DAA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8" name="正方形/長方形 1492">
                  <a:extLst>
                    <a:ext uri="{FF2B5EF4-FFF2-40B4-BE49-F238E27FC236}">
                      <a16:creationId xmlns:a16="http://schemas.microsoft.com/office/drawing/2014/main" id="{8945EBE6-CF2D-4732-E9D2-8ED36C87EAE8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9" name="正方形/長方形 1493">
                  <a:extLst>
                    <a:ext uri="{FF2B5EF4-FFF2-40B4-BE49-F238E27FC236}">
                      <a16:creationId xmlns:a16="http://schemas.microsoft.com/office/drawing/2014/main" id="{623BBFD9-6CEB-EE06-FA9F-F7D33F85734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0" name="正方形/長方形 1494">
                  <a:extLst>
                    <a:ext uri="{FF2B5EF4-FFF2-40B4-BE49-F238E27FC236}">
                      <a16:creationId xmlns:a16="http://schemas.microsoft.com/office/drawing/2014/main" id="{FF69F328-0CA7-EEF1-1812-40AC8842CB5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1" name="正方形/長方形 1495">
                  <a:extLst>
                    <a:ext uri="{FF2B5EF4-FFF2-40B4-BE49-F238E27FC236}">
                      <a16:creationId xmlns:a16="http://schemas.microsoft.com/office/drawing/2014/main" id="{64D3103B-8E60-7E2E-AA57-BA1112803F3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202" name="正方形/長方形 1496">
                  <a:extLst>
                    <a:ext uri="{FF2B5EF4-FFF2-40B4-BE49-F238E27FC236}">
                      <a16:creationId xmlns:a16="http://schemas.microsoft.com/office/drawing/2014/main" id="{0EEEC3D0-C357-837E-CE8D-AD9CC4D0C073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170" name="グループ化 1477">
                <a:extLst>
                  <a:ext uri="{FF2B5EF4-FFF2-40B4-BE49-F238E27FC236}">
                    <a16:creationId xmlns:a16="http://schemas.microsoft.com/office/drawing/2014/main" id="{AC068F71-D1AA-B606-1159-AE5615AA92A6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72" name="正方形/長方形 1478">
                  <a:extLst>
                    <a:ext uri="{FF2B5EF4-FFF2-40B4-BE49-F238E27FC236}">
                      <a16:creationId xmlns:a16="http://schemas.microsoft.com/office/drawing/2014/main" id="{60F44D7B-D148-95A0-D381-277A617B1153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3" name="正方形/長方形 1479">
                  <a:extLst>
                    <a:ext uri="{FF2B5EF4-FFF2-40B4-BE49-F238E27FC236}">
                      <a16:creationId xmlns:a16="http://schemas.microsoft.com/office/drawing/2014/main" id="{19D148A6-22C5-47FE-EB00-28AFFF0D58E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4" name="正方形/長方形 1480">
                  <a:extLst>
                    <a:ext uri="{FF2B5EF4-FFF2-40B4-BE49-F238E27FC236}">
                      <a16:creationId xmlns:a16="http://schemas.microsoft.com/office/drawing/2014/main" id="{B9209EE5-B834-2BBD-615B-3E5DF15D0801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75" name="正方形/長方形 1481">
                  <a:extLst>
                    <a:ext uri="{FF2B5EF4-FFF2-40B4-BE49-F238E27FC236}">
                      <a16:creationId xmlns:a16="http://schemas.microsoft.com/office/drawing/2014/main" id="{F6F4A0CD-8157-1F08-7F70-991D2DE3CF1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1" name="正方形/長方形 1482">
                  <a:extLst>
                    <a:ext uri="{FF2B5EF4-FFF2-40B4-BE49-F238E27FC236}">
                      <a16:creationId xmlns:a16="http://schemas.microsoft.com/office/drawing/2014/main" id="{8FE2D37B-693E-1AED-937E-050DEA5EECA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82" name="正方形/長方形 1483">
                  <a:extLst>
                    <a:ext uri="{FF2B5EF4-FFF2-40B4-BE49-F238E27FC236}">
                      <a16:creationId xmlns:a16="http://schemas.microsoft.com/office/drawing/2014/main" id="{BA1CD561-23E5-35C0-55F8-5D3D891145A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0" name="正方形/長方形 1484">
                  <a:extLst>
                    <a:ext uri="{FF2B5EF4-FFF2-40B4-BE49-F238E27FC236}">
                      <a16:creationId xmlns:a16="http://schemas.microsoft.com/office/drawing/2014/main" id="{FC45AFBB-2491-759C-54E4-13E70D0F32F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1" name="正方形/長方形 1485">
                  <a:extLst>
                    <a:ext uri="{FF2B5EF4-FFF2-40B4-BE49-F238E27FC236}">
                      <a16:creationId xmlns:a16="http://schemas.microsoft.com/office/drawing/2014/main" id="{4BADD1CB-9581-47E1-48AD-C323D29619F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92" name="正方形/長方形 1486">
                  <a:extLst>
                    <a:ext uri="{FF2B5EF4-FFF2-40B4-BE49-F238E27FC236}">
                      <a16:creationId xmlns:a16="http://schemas.microsoft.com/office/drawing/2014/main" id="{22DD9E3E-64C9-29F9-A378-8036E45D5FC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  <p:grpSp>
          <p:nvGrpSpPr>
            <p:cNvPr id="28" name="グループ化 1450">
              <a:extLst>
                <a:ext uri="{FF2B5EF4-FFF2-40B4-BE49-F238E27FC236}">
                  <a16:creationId xmlns:a16="http://schemas.microsoft.com/office/drawing/2014/main" id="{B0271FC6-93BC-9201-0210-063F0A9E8A37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1203716" y="5480643"/>
              <a:ext cx="1491410" cy="470957"/>
              <a:chOff x="4742471" y="3186942"/>
              <a:chExt cx="2999363" cy="947136"/>
            </a:xfrm>
          </p:grpSpPr>
          <p:sp>
            <p:nvSpPr>
              <p:cNvPr id="1552" name="正方形/長方形 1474">
                <a:extLst>
                  <a:ext uri="{FF2B5EF4-FFF2-40B4-BE49-F238E27FC236}">
                    <a16:creationId xmlns:a16="http://schemas.microsoft.com/office/drawing/2014/main" id="{392D651E-847E-2A80-B325-04DAEAF28EE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4742471" y="3381427"/>
                <a:ext cx="2999363" cy="56520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grpSp>
            <p:nvGrpSpPr>
              <p:cNvPr id="1555" name="グループ化 1452">
                <a:extLst>
                  <a:ext uri="{FF2B5EF4-FFF2-40B4-BE49-F238E27FC236}">
                    <a16:creationId xmlns:a16="http://schemas.microsoft.com/office/drawing/2014/main" id="{DD15C2C3-97E8-5FD8-D557-6E646F4682BC}"/>
                  </a:ext>
                </a:extLst>
              </p:cNvPr>
              <p:cNvGrpSpPr/>
              <p:nvPr/>
            </p:nvGrpSpPr>
            <p:grpSpPr>
              <a:xfrm>
                <a:off x="4742471" y="3187130"/>
                <a:ext cx="2988644" cy="946948"/>
                <a:chOff x="658097" y="2864738"/>
                <a:chExt cx="2988644" cy="946948"/>
              </a:xfrm>
            </p:grpSpPr>
            <p:sp>
              <p:nvSpPr>
                <p:cNvPr id="1151" name="正方形/長方形 1463">
                  <a:extLst>
                    <a:ext uri="{FF2B5EF4-FFF2-40B4-BE49-F238E27FC236}">
                      <a16:creationId xmlns:a16="http://schemas.microsoft.com/office/drawing/2014/main" id="{6D308C8A-1444-DF1B-CC1A-4738A795CA3F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658097" y="3056692"/>
                  <a:ext cx="2988644" cy="563180"/>
                </a:xfrm>
                <a:prstGeom prst="rect">
                  <a:avLst/>
                </a:prstGeom>
                <a:solidFill>
                  <a:srgbClr val="00B050"/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4" name="正方形/長方形 1464">
                  <a:extLst>
                    <a:ext uri="{FF2B5EF4-FFF2-40B4-BE49-F238E27FC236}">
                      <a16:creationId xmlns:a16="http://schemas.microsoft.com/office/drawing/2014/main" id="{D1A8F557-5B18-2A5D-4F04-03231216E3DF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8303" y="2864738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5" name="正方形/長方形 1465">
                  <a:extLst>
                    <a:ext uri="{FF2B5EF4-FFF2-40B4-BE49-F238E27FC236}">
                      <a16:creationId xmlns:a16="http://schemas.microsoft.com/office/drawing/2014/main" id="{435A1F26-6FFA-706F-F24E-10A06206657E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8257" y="2943594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50000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6" name="正方形/長方形 1466">
                  <a:extLst>
                    <a:ext uri="{FF2B5EF4-FFF2-40B4-BE49-F238E27FC236}">
                      <a16:creationId xmlns:a16="http://schemas.microsoft.com/office/drawing/2014/main" id="{74CB24B4-26CC-D5D0-A9B9-76FCF2BC0985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89074" y="3053909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7" name="正方形/長方形 1467">
                  <a:extLst>
                    <a:ext uri="{FF2B5EF4-FFF2-40B4-BE49-F238E27FC236}">
                      <a16:creationId xmlns:a16="http://schemas.microsoft.com/office/drawing/2014/main" id="{ADBB9B32-670D-F975-FE9D-0EED50A99DA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5575" y="3165336"/>
                  <a:ext cx="358609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8" name="正方形/長方形 1468">
                  <a:extLst>
                    <a:ext uri="{FF2B5EF4-FFF2-40B4-BE49-F238E27FC236}">
                      <a16:creationId xmlns:a16="http://schemas.microsoft.com/office/drawing/2014/main" id="{280812D7-4D97-3EF3-74AC-9698AF004615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5688" y="3248506"/>
                  <a:ext cx="179727" cy="563180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9" name="正方形/長方形 1469">
                  <a:extLst>
                    <a:ext uri="{FF2B5EF4-FFF2-40B4-BE49-F238E27FC236}">
                      <a16:creationId xmlns:a16="http://schemas.microsoft.com/office/drawing/2014/main" id="{FE25E995-B556-415A-CC57-1133F761A19D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34553" y="298949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0" name="正方形/長方形 1470">
                  <a:extLst>
                    <a:ext uri="{FF2B5EF4-FFF2-40B4-BE49-F238E27FC236}">
                      <a16:creationId xmlns:a16="http://schemas.microsoft.com/office/drawing/2014/main" id="{1DA5891D-36BC-9177-AF31-FFDDFDB5A2CB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65932" y="3092275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1" name="正方形/長方形 1471">
                  <a:extLst>
                    <a:ext uri="{FF2B5EF4-FFF2-40B4-BE49-F238E27FC236}">
                      <a16:creationId xmlns:a16="http://schemas.microsoft.com/office/drawing/2014/main" id="{8341F66B-FF36-28DD-D110-2A9549A6C28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709744" y="3203448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62" name="正方形/長方形 1472">
                  <a:extLst>
                    <a:ext uri="{FF2B5EF4-FFF2-40B4-BE49-F238E27FC236}">
                      <a16:creationId xmlns:a16="http://schemas.microsoft.com/office/drawing/2014/main" id="{059F8C03-AA89-E706-121C-281CCF9BA3C0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30638" y="3309880"/>
                  <a:ext cx="157383" cy="356232"/>
                </a:xfrm>
                <a:prstGeom prst="rect">
                  <a:avLst/>
                </a:prstGeom>
                <a:solidFill>
                  <a:srgbClr val="7030A0">
                    <a:alpha val="46895"/>
                  </a:srgb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  <p:grpSp>
            <p:nvGrpSpPr>
              <p:cNvPr id="1556" name="グループ化 1453">
                <a:extLst>
                  <a:ext uri="{FF2B5EF4-FFF2-40B4-BE49-F238E27FC236}">
                    <a16:creationId xmlns:a16="http://schemas.microsoft.com/office/drawing/2014/main" id="{451E5103-379E-3BD3-C88A-F02D99CC7391}"/>
                  </a:ext>
                </a:extLst>
              </p:cNvPr>
              <p:cNvGrpSpPr/>
              <p:nvPr/>
            </p:nvGrpSpPr>
            <p:grpSpPr>
              <a:xfrm>
                <a:off x="4880062" y="3186942"/>
                <a:ext cx="2712342" cy="946948"/>
                <a:chOff x="797335" y="2865040"/>
                <a:chExt cx="2712342" cy="946948"/>
              </a:xfrm>
            </p:grpSpPr>
            <p:sp>
              <p:nvSpPr>
                <p:cNvPr id="1142" name="正方形/長方形 1454">
                  <a:extLst>
                    <a:ext uri="{FF2B5EF4-FFF2-40B4-BE49-F238E27FC236}">
                      <a16:creationId xmlns:a16="http://schemas.microsoft.com/office/drawing/2014/main" id="{5E33E13F-2BCF-D517-2806-D20597614B06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3329950" y="2865040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3" name="正方形/長方形 1455">
                  <a:extLst>
                    <a:ext uri="{FF2B5EF4-FFF2-40B4-BE49-F238E27FC236}">
                      <a16:creationId xmlns:a16="http://schemas.microsoft.com/office/drawing/2014/main" id="{86894329-B2AA-5C0C-7140-4453B3CE1AF7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735591" y="2943896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4" name="正方形/長方形 1456">
                  <a:extLst>
                    <a:ext uri="{FF2B5EF4-FFF2-40B4-BE49-F238E27FC236}">
                      <a16:creationId xmlns:a16="http://schemas.microsoft.com/office/drawing/2014/main" id="{D4A9990A-7D44-582C-6D8C-F7D37D95A06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990721" y="3054211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5" name="正方形/長方形 1457">
                  <a:extLst>
                    <a:ext uri="{FF2B5EF4-FFF2-40B4-BE49-F238E27FC236}">
                      <a16:creationId xmlns:a16="http://schemas.microsoft.com/office/drawing/2014/main" id="{FA06753A-DC85-943B-5B11-FBEAA09F6D3C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237222" y="3165638"/>
                  <a:ext cx="358609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6" name="正方形/長方形 1458">
                  <a:extLst>
                    <a:ext uri="{FF2B5EF4-FFF2-40B4-BE49-F238E27FC236}">
                      <a16:creationId xmlns:a16="http://schemas.microsoft.com/office/drawing/2014/main" id="{B18652FD-CF08-AD73-0911-7A55DC7CA4D9}"/>
                    </a:ext>
                  </a:extLst>
                </p:cNvPr>
                <p:cNvSpPr>
                  <a:spLocks/>
                </p:cNvSpPr>
                <p:nvPr/>
              </p:nvSpPr>
              <p:spPr>
                <a:xfrm>
                  <a:off x="797335" y="3248808"/>
                  <a:ext cx="179727" cy="563180"/>
                </a:xfrm>
                <a:prstGeom prst="rect">
                  <a:avLst/>
                </a:prstGeom>
                <a:solidFill>
                  <a:schemeClr val="bg1">
                    <a:lumMod val="7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7" name="正方形/長方形 1459">
                  <a:extLst>
                    <a:ext uri="{FF2B5EF4-FFF2-40B4-BE49-F238E27FC236}">
                      <a16:creationId xmlns:a16="http://schemas.microsoft.com/office/drawing/2014/main" id="{15D05454-13EE-D6DC-62AB-66399B16805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3140513" y="298548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8" name="正方形/長方形 1460">
                  <a:extLst>
                    <a:ext uri="{FF2B5EF4-FFF2-40B4-BE49-F238E27FC236}">
                      <a16:creationId xmlns:a16="http://schemas.microsoft.com/office/drawing/2014/main" id="{A69BCB8B-E476-FA56-70D3-3D84AF025049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2450327" y="308826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49" name="正方形/長方形 1461">
                  <a:extLst>
                    <a:ext uri="{FF2B5EF4-FFF2-40B4-BE49-F238E27FC236}">
                      <a16:creationId xmlns:a16="http://schemas.microsoft.com/office/drawing/2014/main" id="{4448EA0C-DCDF-B260-5F01-56349835BF36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694139" y="3199437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  <p:sp>
              <p:nvSpPr>
                <p:cNvPr id="1150" name="正方形/長方形 1462">
                  <a:extLst>
                    <a:ext uri="{FF2B5EF4-FFF2-40B4-BE49-F238E27FC236}">
                      <a16:creationId xmlns:a16="http://schemas.microsoft.com/office/drawing/2014/main" id="{BDFBC5AA-2FE6-D773-C000-4C471B5543DA}"/>
                    </a:ext>
                  </a:extLst>
                </p:cNvPr>
                <p:cNvSpPr>
                  <a:spLocks noChangeAspect="1"/>
                </p:cNvSpPr>
                <p:nvPr/>
              </p:nvSpPr>
              <p:spPr>
                <a:xfrm>
                  <a:off x="1027972" y="3284304"/>
                  <a:ext cx="157383" cy="356232"/>
                </a:xfrm>
                <a:prstGeom prst="rect">
                  <a:avLst/>
                </a:prstGeom>
                <a:solidFill>
                  <a:schemeClr val="tx1">
                    <a:lumMod val="75000"/>
                    <a:lumOff val="25000"/>
                  </a:schemeClr>
                </a:solidFill>
                <a:ln w="3175">
                  <a:solidFill>
                    <a:schemeClr val="accent1">
                      <a:shade val="15000"/>
                    </a:schemeClr>
                  </a:solidFill>
                </a:ln>
                <a:scene3d>
                  <a:camera prst="isometricOffAxis1Top"/>
                  <a:lightRig rig="threePt" dir="t"/>
                </a:scene3d>
                <a:sp3d extrusionH="25400"/>
              </p:spPr>
              <p:style>
                <a:lnRef idx="2">
                  <a:schemeClr val="accent1">
                    <a:shade val="15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kumimoji="1" lang="ja-JP" altLang="en-US" sz="1984"/>
                </a:p>
              </p:txBody>
            </p:sp>
          </p:grpSp>
        </p:grpSp>
      </p:grpSp>
      <p:sp>
        <p:nvSpPr>
          <p:cNvPr id="1297" name="正方形/長方形 1368">
            <a:extLst>
              <a:ext uri="{FF2B5EF4-FFF2-40B4-BE49-F238E27FC236}">
                <a16:creationId xmlns:a16="http://schemas.microsoft.com/office/drawing/2014/main" id="{54F7A794-2A47-952D-7CBD-B854697D052F}"/>
              </a:ext>
            </a:extLst>
          </p:cNvPr>
          <p:cNvSpPr/>
          <p:nvPr/>
        </p:nvSpPr>
        <p:spPr>
          <a:xfrm flipH="1" flipV="1">
            <a:off x="-263429" y="4955219"/>
            <a:ext cx="13100457" cy="576302"/>
          </a:xfrm>
          <a:prstGeom prst="rect">
            <a:avLst/>
          </a:prstGeom>
          <a:solidFill>
            <a:srgbClr val="FF9300"/>
          </a:solidFill>
          <a:ln w="3175">
            <a:solidFill>
              <a:schemeClr val="accent1">
                <a:shade val="15000"/>
              </a:schemeClr>
            </a:solidFill>
          </a:ln>
          <a:scene3d>
            <a:camera prst="isometricOffAxis1Top"/>
            <a:lightRig rig="threePt" dir="t"/>
          </a:scene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kumimoji="1" lang="ja-JP" altLang="en-US" sz="1984"/>
          </a:p>
        </p:txBody>
      </p:sp>
      <p:sp>
        <p:nvSpPr>
          <p:cNvPr id="1298" name="Arrow: Down 1297">
            <a:extLst>
              <a:ext uri="{FF2B5EF4-FFF2-40B4-BE49-F238E27FC236}">
                <a16:creationId xmlns:a16="http://schemas.microsoft.com/office/drawing/2014/main" id="{AB05632C-D456-0072-5013-D944EDD7F8A5}"/>
              </a:ext>
            </a:extLst>
          </p:cNvPr>
          <p:cNvSpPr/>
          <p:nvPr/>
        </p:nvSpPr>
        <p:spPr>
          <a:xfrm rot="10800000">
            <a:off x="6377773" y="5394747"/>
            <a:ext cx="216024" cy="275558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731" name="グループ化 1236">
            <a:extLst>
              <a:ext uri="{FF2B5EF4-FFF2-40B4-BE49-F238E27FC236}">
                <a16:creationId xmlns:a16="http://schemas.microsoft.com/office/drawing/2014/main" id="{EA80CE88-D1A2-B780-DF9D-E37FB14C313A}"/>
              </a:ext>
            </a:extLst>
          </p:cNvPr>
          <p:cNvGrpSpPr/>
          <p:nvPr/>
        </p:nvGrpSpPr>
        <p:grpSpPr>
          <a:xfrm>
            <a:off x="165935" y="-178052"/>
            <a:ext cx="6093610" cy="2194583"/>
            <a:chOff x="658097" y="2735341"/>
            <a:chExt cx="2988644" cy="1076345"/>
          </a:xfrm>
        </p:grpSpPr>
        <p:grpSp>
          <p:nvGrpSpPr>
            <p:cNvPr id="1732" name="グループ化 1173">
              <a:extLst>
                <a:ext uri="{FF2B5EF4-FFF2-40B4-BE49-F238E27FC236}">
                  <a16:creationId xmlns:a16="http://schemas.microsoft.com/office/drawing/2014/main" id="{17BAF6A1-F713-5703-F0D7-CCABBE037631}"/>
                </a:ext>
              </a:extLst>
            </p:cNvPr>
            <p:cNvGrpSpPr/>
            <p:nvPr/>
          </p:nvGrpSpPr>
          <p:grpSpPr>
            <a:xfrm>
              <a:off x="658097" y="2864738"/>
              <a:ext cx="2988644" cy="946948"/>
              <a:chOff x="658097" y="2864738"/>
              <a:chExt cx="2988644" cy="946948"/>
            </a:xfrm>
          </p:grpSpPr>
          <p:sp>
            <p:nvSpPr>
              <p:cNvPr id="1743" name="正方形/長方形 1141">
                <a:extLst>
                  <a:ext uri="{FF2B5EF4-FFF2-40B4-BE49-F238E27FC236}">
                    <a16:creationId xmlns:a16="http://schemas.microsoft.com/office/drawing/2014/main" id="{5F96D766-718C-95C6-33DB-3928233724C9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658097" y="3056692"/>
                <a:ext cx="2988644" cy="563180"/>
              </a:xfrm>
              <a:prstGeom prst="rect">
                <a:avLst/>
              </a:prstGeom>
              <a:solidFill>
                <a:srgbClr val="00B050"/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4" name="正方形/長方形 1153">
                <a:extLst>
                  <a:ext uri="{FF2B5EF4-FFF2-40B4-BE49-F238E27FC236}">
                    <a16:creationId xmlns:a16="http://schemas.microsoft.com/office/drawing/2014/main" id="{4491E675-95D3-5722-1DFF-EA095D02FD9D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8303" y="2864738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5" name="正方形/長方形 1154">
                <a:extLst>
                  <a:ext uri="{FF2B5EF4-FFF2-40B4-BE49-F238E27FC236}">
                    <a16:creationId xmlns:a16="http://schemas.microsoft.com/office/drawing/2014/main" id="{C906851C-DF77-1630-29C8-0B73804D636B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8257" y="2943594"/>
                <a:ext cx="358609" cy="563180"/>
              </a:xfrm>
              <a:prstGeom prst="rect">
                <a:avLst/>
              </a:prstGeom>
              <a:solidFill>
                <a:srgbClr val="7030A0">
                  <a:alpha val="50000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6" name="正方形/長方形 1155">
                <a:extLst>
                  <a:ext uri="{FF2B5EF4-FFF2-40B4-BE49-F238E27FC236}">
                    <a16:creationId xmlns:a16="http://schemas.microsoft.com/office/drawing/2014/main" id="{9426BB19-014D-C0AD-179E-6A6701BC1DA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89074" y="3053909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7" name="正方形/長方形 1156">
                <a:extLst>
                  <a:ext uri="{FF2B5EF4-FFF2-40B4-BE49-F238E27FC236}">
                    <a16:creationId xmlns:a16="http://schemas.microsoft.com/office/drawing/2014/main" id="{6A98CDD7-6ED0-5CE2-59A8-8FB68C96ADCE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35575" y="3165336"/>
                <a:ext cx="358609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8" name="正方形/長方形 1157">
                <a:extLst>
                  <a:ext uri="{FF2B5EF4-FFF2-40B4-BE49-F238E27FC236}">
                    <a16:creationId xmlns:a16="http://schemas.microsoft.com/office/drawing/2014/main" id="{B5792A0E-E9E8-BDED-42B3-3E2D082F429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5688" y="3248506"/>
                <a:ext cx="179727" cy="563180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9" name="正方形/長方形 1158">
                <a:extLst>
                  <a:ext uri="{FF2B5EF4-FFF2-40B4-BE49-F238E27FC236}">
                    <a16:creationId xmlns:a16="http://schemas.microsoft.com/office/drawing/2014/main" id="{AB6CBD51-AA3D-E19A-F746-9D64523DE05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34553" y="298949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0" name="正方形/長方形 1159">
                <a:extLst>
                  <a:ext uri="{FF2B5EF4-FFF2-40B4-BE49-F238E27FC236}">
                    <a16:creationId xmlns:a16="http://schemas.microsoft.com/office/drawing/2014/main" id="{299B4EFC-6BBD-7C49-789C-CFBF506E78F8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65932" y="3092275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1" name="正方形/長方形 1160">
                <a:extLst>
                  <a:ext uri="{FF2B5EF4-FFF2-40B4-BE49-F238E27FC236}">
                    <a16:creationId xmlns:a16="http://schemas.microsoft.com/office/drawing/2014/main" id="{DE419A2E-412F-D226-7648-3B41D27ED645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709744" y="3203448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52" name="正方形/長方形 1161">
                <a:extLst>
                  <a:ext uri="{FF2B5EF4-FFF2-40B4-BE49-F238E27FC236}">
                    <a16:creationId xmlns:a16="http://schemas.microsoft.com/office/drawing/2014/main" id="{FBC92DCD-18F8-204B-7F3C-BAB27899B64F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30638" y="3309880"/>
                <a:ext cx="157383" cy="356232"/>
              </a:xfrm>
              <a:prstGeom prst="rect">
                <a:avLst/>
              </a:prstGeom>
              <a:solidFill>
                <a:srgbClr val="7030A0">
                  <a:alpha val="46895"/>
                </a:srgb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  <p:grpSp>
          <p:nvGrpSpPr>
            <p:cNvPr id="1733" name="グループ化 1172">
              <a:extLst>
                <a:ext uri="{FF2B5EF4-FFF2-40B4-BE49-F238E27FC236}">
                  <a16:creationId xmlns:a16="http://schemas.microsoft.com/office/drawing/2014/main" id="{5A47CF78-E05D-60A9-B766-B700C725BF8C}"/>
                </a:ext>
              </a:extLst>
            </p:cNvPr>
            <p:cNvGrpSpPr/>
            <p:nvPr/>
          </p:nvGrpSpPr>
          <p:grpSpPr>
            <a:xfrm>
              <a:off x="795688" y="2735341"/>
              <a:ext cx="2712342" cy="946948"/>
              <a:chOff x="797335" y="2865040"/>
              <a:chExt cx="2712342" cy="946948"/>
            </a:xfrm>
          </p:grpSpPr>
          <p:sp>
            <p:nvSpPr>
              <p:cNvPr id="1734" name="正方形/長方形 1142">
                <a:extLst>
                  <a:ext uri="{FF2B5EF4-FFF2-40B4-BE49-F238E27FC236}">
                    <a16:creationId xmlns:a16="http://schemas.microsoft.com/office/drawing/2014/main" id="{26AFE145-75A9-A69F-9EAF-1B868A23E7BE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3329950" y="2865040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5" name="正方形/長方形 1143">
                <a:extLst>
                  <a:ext uri="{FF2B5EF4-FFF2-40B4-BE49-F238E27FC236}">
                    <a16:creationId xmlns:a16="http://schemas.microsoft.com/office/drawing/2014/main" id="{F549B7E2-3783-19B0-9D6B-0B4C13E39A2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735591" y="2943896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6" name="正方形/長方形 1144">
                <a:extLst>
                  <a:ext uri="{FF2B5EF4-FFF2-40B4-BE49-F238E27FC236}">
                    <a16:creationId xmlns:a16="http://schemas.microsoft.com/office/drawing/2014/main" id="{452A7DF9-BC52-7CFC-A988-B61083AAB724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990721" y="3054211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7" name="正方形/長方形 1145">
                <a:extLst>
                  <a:ext uri="{FF2B5EF4-FFF2-40B4-BE49-F238E27FC236}">
                    <a16:creationId xmlns:a16="http://schemas.microsoft.com/office/drawing/2014/main" id="{F1989BE2-2921-E044-2D65-F9ECCDA8BEFA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290603" y="3165638"/>
                <a:ext cx="358609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8" name="正方形/長方形 1146">
                <a:extLst>
                  <a:ext uri="{FF2B5EF4-FFF2-40B4-BE49-F238E27FC236}">
                    <a16:creationId xmlns:a16="http://schemas.microsoft.com/office/drawing/2014/main" id="{AED8786E-5AA5-43F5-03F3-A2907E048CD3}"/>
                  </a:ext>
                </a:extLst>
              </p:cNvPr>
              <p:cNvSpPr>
                <a:spLocks/>
              </p:cNvSpPr>
              <p:nvPr/>
            </p:nvSpPr>
            <p:spPr>
              <a:xfrm>
                <a:off x="797335" y="3248808"/>
                <a:ext cx="179727" cy="563180"/>
              </a:xfrm>
              <a:prstGeom prst="rect">
                <a:avLst/>
              </a:prstGeom>
              <a:solidFill>
                <a:schemeClr val="bg1">
                  <a:lumMod val="7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39" name="正方形/長方形 1147">
                <a:extLst>
                  <a:ext uri="{FF2B5EF4-FFF2-40B4-BE49-F238E27FC236}">
                    <a16:creationId xmlns:a16="http://schemas.microsoft.com/office/drawing/2014/main" id="{AF7E9697-128B-1DB1-BCF5-9CBC18340BF1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3140513" y="298548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0" name="正方形/長方形 1148">
                <a:extLst>
                  <a:ext uri="{FF2B5EF4-FFF2-40B4-BE49-F238E27FC236}">
                    <a16:creationId xmlns:a16="http://schemas.microsoft.com/office/drawing/2014/main" id="{36572F00-9656-1449-BB88-D3603D7D6D73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2450327" y="308826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1" name="正方形/長方形 1149">
                <a:extLst>
                  <a:ext uri="{FF2B5EF4-FFF2-40B4-BE49-F238E27FC236}">
                    <a16:creationId xmlns:a16="http://schemas.microsoft.com/office/drawing/2014/main" id="{3426B4E2-9726-F3DB-32B6-59AF57F283B7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694139" y="3199437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  <p:sp>
            <p:nvSpPr>
              <p:cNvPr id="1742" name="正方形/長方形 1150">
                <a:extLst>
                  <a:ext uri="{FF2B5EF4-FFF2-40B4-BE49-F238E27FC236}">
                    <a16:creationId xmlns:a16="http://schemas.microsoft.com/office/drawing/2014/main" id="{6CB55C8E-F0FE-9385-A2C6-7CD3341614B2}"/>
                  </a:ext>
                </a:extLst>
              </p:cNvPr>
              <p:cNvSpPr>
                <a:spLocks noChangeAspect="1"/>
              </p:cNvSpPr>
              <p:nvPr/>
            </p:nvSpPr>
            <p:spPr>
              <a:xfrm>
                <a:off x="1027972" y="3284304"/>
                <a:ext cx="157383" cy="356232"/>
              </a:xfrm>
              <a:prstGeom prst="rect">
                <a:avLst/>
              </a:prstGeom>
              <a:solidFill>
                <a:schemeClr val="tx1">
                  <a:lumMod val="75000"/>
                  <a:lumOff val="25000"/>
                </a:schemeClr>
              </a:solidFill>
              <a:ln w="3175">
                <a:solidFill>
                  <a:schemeClr val="accent1">
                    <a:shade val="15000"/>
                  </a:schemeClr>
                </a:solidFill>
              </a:ln>
              <a:scene3d>
                <a:camera prst="isometricOffAxis1Top"/>
                <a:lightRig rig="threePt" dir="t"/>
              </a:scene3d>
              <a:sp3d extrusionH="25400"/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kumimoji="1" lang="ja-JP" altLang="en-US" sz="1984"/>
              </a:p>
            </p:txBody>
          </p:sp>
        </p:grpSp>
      </p:grpSp>
      <p:cxnSp>
        <p:nvCxnSpPr>
          <p:cNvPr id="1756" name="Straight Connector 1755">
            <a:extLst>
              <a:ext uri="{FF2B5EF4-FFF2-40B4-BE49-F238E27FC236}">
                <a16:creationId xmlns:a16="http://schemas.microsoft.com/office/drawing/2014/main" id="{511B4020-B7B4-643D-256F-359E45B0D102}"/>
              </a:ext>
            </a:extLst>
          </p:cNvPr>
          <p:cNvCxnSpPr/>
          <p:nvPr/>
        </p:nvCxnSpPr>
        <p:spPr>
          <a:xfrm>
            <a:off x="4415631" y="2183130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57" name="Straight Connector 1756">
            <a:extLst>
              <a:ext uri="{FF2B5EF4-FFF2-40B4-BE49-F238E27FC236}">
                <a16:creationId xmlns:a16="http://schemas.microsoft.com/office/drawing/2014/main" id="{B5B8944E-7DB9-B3F3-5F34-F8113BFB6109}"/>
              </a:ext>
            </a:extLst>
          </p:cNvPr>
          <p:cNvCxnSpPr/>
          <p:nvPr/>
        </p:nvCxnSpPr>
        <p:spPr>
          <a:xfrm>
            <a:off x="5809288" y="1906953"/>
            <a:ext cx="773701" cy="507143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59" name="テキスト ボックス 1692">
            <a:extLst>
              <a:ext uri="{FF2B5EF4-FFF2-40B4-BE49-F238E27FC236}">
                <a16:creationId xmlns:a16="http://schemas.microsoft.com/office/drawing/2014/main" id="{CD2DE417-2D08-D313-D0CD-B66B263D102D}"/>
              </a:ext>
            </a:extLst>
          </p:cNvPr>
          <p:cNvSpPr txBox="1"/>
          <p:nvPr/>
        </p:nvSpPr>
        <p:spPr>
          <a:xfrm rot="21053135">
            <a:off x="238000" y="3194749"/>
            <a:ext cx="9657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en-US" altLang="ja-JP" dirty="0">
                <a:latin typeface="Avenir Next" panose="020B0503020202020204" pitchFamily="34" charset="0"/>
              </a:rPr>
              <a:t>FPC</a:t>
            </a:r>
            <a:endParaRPr kumimoji="1" lang="ja-JP" altLang="en-US" dirty="0">
              <a:latin typeface="Avenir Next" panose="020B0503020202020204" pitchFamily="34" charset="0"/>
            </a:endParaRPr>
          </a:p>
        </p:txBody>
      </p:sp>
      <p:sp>
        <p:nvSpPr>
          <p:cNvPr id="1760" name="TextBox 1759">
            <a:extLst>
              <a:ext uri="{FF2B5EF4-FFF2-40B4-BE49-F238E27FC236}">
                <a16:creationId xmlns:a16="http://schemas.microsoft.com/office/drawing/2014/main" id="{9D6C5D12-BD3A-C9EE-3CAC-D1A901D05401}"/>
              </a:ext>
            </a:extLst>
          </p:cNvPr>
          <p:cNvSpPr txBox="1"/>
          <p:nvPr/>
        </p:nvSpPr>
        <p:spPr>
          <a:xfrm>
            <a:off x="1026666" y="442444"/>
            <a:ext cx="73770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Sensor</a:t>
            </a:r>
          </a:p>
        </p:txBody>
      </p:sp>
      <p:sp>
        <p:nvSpPr>
          <p:cNvPr id="1761" name="TextBox 1760">
            <a:extLst>
              <a:ext uri="{FF2B5EF4-FFF2-40B4-BE49-F238E27FC236}">
                <a16:creationId xmlns:a16="http://schemas.microsoft.com/office/drawing/2014/main" id="{70998774-B8F6-7556-8376-609BE9BE52DB}"/>
              </a:ext>
            </a:extLst>
          </p:cNvPr>
          <p:cNvSpPr txBox="1"/>
          <p:nvPr/>
        </p:nvSpPr>
        <p:spPr>
          <a:xfrm>
            <a:off x="1850167" y="347774"/>
            <a:ext cx="7986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</a:t>
            </a:r>
          </a:p>
        </p:txBody>
      </p:sp>
      <p:sp>
        <p:nvSpPr>
          <p:cNvPr id="1762" name="TextBox 1761">
            <a:extLst>
              <a:ext uri="{FF2B5EF4-FFF2-40B4-BE49-F238E27FC236}">
                <a16:creationId xmlns:a16="http://schemas.microsoft.com/office/drawing/2014/main" id="{6BC3B0C8-EA7E-0393-A9D7-69D5B89399C9}"/>
              </a:ext>
            </a:extLst>
          </p:cNvPr>
          <p:cNvSpPr txBox="1"/>
          <p:nvPr/>
        </p:nvSpPr>
        <p:spPr>
          <a:xfrm>
            <a:off x="7919260" y="6922922"/>
            <a:ext cx="52666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*ASICs placement is slightly different after update in baseline</a:t>
            </a:r>
          </a:p>
        </p:txBody>
      </p:sp>
      <p:sp>
        <p:nvSpPr>
          <p:cNvPr id="1964" name="TextBox 1963">
            <a:extLst>
              <a:ext uri="{FF2B5EF4-FFF2-40B4-BE49-F238E27FC236}">
                <a16:creationId xmlns:a16="http://schemas.microsoft.com/office/drawing/2014/main" id="{F29B96A8-FF3D-92FB-EA48-C52E19741347}"/>
              </a:ext>
            </a:extLst>
          </p:cNvPr>
          <p:cNvSpPr txBox="1"/>
          <p:nvPr/>
        </p:nvSpPr>
        <p:spPr>
          <a:xfrm>
            <a:off x="2282185" y="1860664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cxnSp>
        <p:nvCxnSpPr>
          <p:cNvPr id="1966" name="Straight Arrow Connector 1965">
            <a:extLst>
              <a:ext uri="{FF2B5EF4-FFF2-40B4-BE49-F238E27FC236}">
                <a16:creationId xmlns:a16="http://schemas.microsoft.com/office/drawing/2014/main" id="{2E2FB522-910F-1355-6A6D-32D55A013BD6}"/>
              </a:ext>
            </a:extLst>
          </p:cNvPr>
          <p:cNvCxnSpPr/>
          <p:nvPr/>
        </p:nvCxnSpPr>
        <p:spPr>
          <a:xfrm flipH="1" flipV="1">
            <a:off x="1850167" y="1394839"/>
            <a:ext cx="399308" cy="51211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67" name="TextBox 1966">
            <a:extLst>
              <a:ext uri="{FF2B5EF4-FFF2-40B4-BE49-F238E27FC236}">
                <a16:creationId xmlns:a16="http://schemas.microsoft.com/office/drawing/2014/main" id="{56DB12E4-3A25-6F89-9B1F-F791A0D073C1}"/>
              </a:ext>
            </a:extLst>
          </p:cNvPr>
          <p:cNvSpPr txBox="1"/>
          <p:nvPr/>
        </p:nvSpPr>
        <p:spPr>
          <a:xfrm rot="21012663">
            <a:off x="6610090" y="224188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68" name="TextBox 1967">
            <a:extLst>
              <a:ext uri="{FF2B5EF4-FFF2-40B4-BE49-F238E27FC236}">
                <a16:creationId xmlns:a16="http://schemas.microsoft.com/office/drawing/2014/main" id="{A4D82D83-C3C9-BCBE-8338-1E9F595AD479}"/>
              </a:ext>
            </a:extLst>
          </p:cNvPr>
          <p:cNvSpPr txBox="1"/>
          <p:nvPr/>
        </p:nvSpPr>
        <p:spPr>
          <a:xfrm rot="21153929">
            <a:off x="6525114" y="2824196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69" name="TextBox 1968">
            <a:extLst>
              <a:ext uri="{FF2B5EF4-FFF2-40B4-BE49-F238E27FC236}">
                <a16:creationId xmlns:a16="http://schemas.microsoft.com/office/drawing/2014/main" id="{BFF8F3D5-FC58-B0A0-246D-8F7B4E07F49C}"/>
              </a:ext>
            </a:extLst>
          </p:cNvPr>
          <p:cNvSpPr txBox="1"/>
          <p:nvPr/>
        </p:nvSpPr>
        <p:spPr>
          <a:xfrm rot="20942814">
            <a:off x="6562587" y="4585625"/>
            <a:ext cx="8701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Co-cure</a:t>
            </a:r>
          </a:p>
        </p:txBody>
      </p:sp>
      <p:sp>
        <p:nvSpPr>
          <p:cNvPr id="1970" name="TextBox 1969">
            <a:extLst>
              <a:ext uri="{FF2B5EF4-FFF2-40B4-BE49-F238E27FC236}">
                <a16:creationId xmlns:a16="http://schemas.microsoft.com/office/drawing/2014/main" id="{C8002EBA-8221-6F34-A489-2B1B8875315F}"/>
              </a:ext>
            </a:extLst>
          </p:cNvPr>
          <p:cNvSpPr txBox="1"/>
          <p:nvPr/>
        </p:nvSpPr>
        <p:spPr>
          <a:xfrm rot="21127758">
            <a:off x="6665056" y="5262713"/>
            <a:ext cx="59022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Glue</a:t>
            </a:r>
          </a:p>
        </p:txBody>
      </p:sp>
      <p:sp>
        <p:nvSpPr>
          <p:cNvPr id="1971" name="TextBox 1970">
            <a:extLst>
              <a:ext uri="{FF2B5EF4-FFF2-40B4-BE49-F238E27FC236}">
                <a16:creationId xmlns:a16="http://schemas.microsoft.com/office/drawing/2014/main" id="{C60F39BC-60F7-9878-3810-DEBA671C9B8E}"/>
              </a:ext>
            </a:extLst>
          </p:cNvPr>
          <p:cNvSpPr txBox="1"/>
          <p:nvPr/>
        </p:nvSpPr>
        <p:spPr>
          <a:xfrm rot="21052696">
            <a:off x="6599906" y="3987040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1972" name="TextBox 1971">
            <a:extLst>
              <a:ext uri="{FF2B5EF4-FFF2-40B4-BE49-F238E27FC236}">
                <a16:creationId xmlns:a16="http://schemas.microsoft.com/office/drawing/2014/main" id="{F679543A-7038-4B7E-7D89-4586D96743D7}"/>
              </a:ext>
            </a:extLst>
          </p:cNvPr>
          <p:cNvSpPr txBox="1"/>
          <p:nvPr/>
        </p:nvSpPr>
        <p:spPr>
          <a:xfrm rot="20880938">
            <a:off x="6604743" y="3413201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Co-bond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0E3DD053-C5D5-7548-5DB1-27CCA1F06F4B}"/>
              </a:ext>
            </a:extLst>
          </p:cNvPr>
          <p:cNvSpPr/>
          <p:nvPr/>
        </p:nvSpPr>
        <p:spPr>
          <a:xfrm>
            <a:off x="5255348" y="2049268"/>
            <a:ext cx="2360231" cy="75456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7F70227F-387D-CE34-8504-E22120F75A59}"/>
              </a:ext>
            </a:extLst>
          </p:cNvPr>
          <p:cNvSpPr txBox="1"/>
          <p:nvPr/>
        </p:nvSpPr>
        <p:spPr>
          <a:xfrm>
            <a:off x="6642548" y="764510"/>
            <a:ext cx="43970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dirty="0"/>
              <a:t>Step 3: assemble stavelets on FPC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4FAA96A-52DF-F3DE-DFA2-8877CBB2DEC7}"/>
              </a:ext>
            </a:extLst>
          </p:cNvPr>
          <p:cNvSpPr/>
          <p:nvPr/>
        </p:nvSpPr>
        <p:spPr>
          <a:xfrm>
            <a:off x="5621325" y="5162143"/>
            <a:ext cx="2360231" cy="754560"/>
          </a:xfrm>
          <a:prstGeom prst="rect">
            <a:avLst/>
          </a:prstGeom>
          <a:noFill/>
          <a:ln w="57150">
            <a:solidFill>
              <a:srgbClr val="FF0000"/>
            </a:solidFill>
            <a:prstDash val="lg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6084713"/>
      </p:ext>
    </p:extLst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Equity">
  <a:themeElements>
    <a:clrScheme name="Equity">
      <a:dk1>
        <a:sysClr val="windowText" lastClr="000000"/>
      </a:dk1>
      <a:lt1>
        <a:sysClr val="window" lastClr="FFFFFF"/>
      </a:lt1>
      <a:dk2>
        <a:srgbClr val="696464"/>
      </a:dk2>
      <a:lt2>
        <a:srgbClr val="E9E5DC"/>
      </a:lt2>
      <a:accent1>
        <a:srgbClr val="D34817"/>
      </a:accent1>
      <a:accent2>
        <a:srgbClr val="9B2D1F"/>
      </a:accent2>
      <a:accent3>
        <a:srgbClr val="A28E6A"/>
      </a:accent3>
      <a:accent4>
        <a:srgbClr val="956251"/>
      </a:accent4>
      <a:accent5>
        <a:srgbClr val="918485"/>
      </a:accent5>
      <a:accent6>
        <a:srgbClr val="855D5D"/>
      </a:accent6>
      <a:hlink>
        <a:srgbClr val="CC9900"/>
      </a:hlink>
      <a:folHlink>
        <a:srgbClr val="96A9A9"/>
      </a:folHlink>
    </a:clrScheme>
    <a:fontScheme name="Equity">
      <a:majorFont>
        <a:latin typeface="Franklin Gothic Book"/>
        <a:ea typeface=""/>
        <a:cs typeface=""/>
        <a:font script="Grek" typeface="Calibri"/>
        <a:font script="Cyrl" typeface="Calibri"/>
        <a:font script="Jpan" typeface="HGｺﾞｼｯｸM"/>
        <a:font script="Hang" typeface="바탕"/>
        <a:font script="Hans" typeface="幼圆"/>
        <a:font script="Hant" typeface="微軟正黑體"/>
        <a:font script="Arab" typeface="Tahoma"/>
        <a:font script="Hebr" typeface="Aharoni"/>
        <a:font script="Thai" typeface="Lily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Perpetua"/>
        <a:ea typeface=""/>
        <a:cs typeface=""/>
        <a:font script="Grek" typeface="Cambria"/>
        <a:font script="Cyrl" typeface="Cambria"/>
        <a:font script="Jpan" typeface="HG創英ﾌﾟﾚｾﾞﾝｽEB"/>
        <a:font script="Hang" typeface="맑은 고딕"/>
        <a:font script="Hans" typeface="宋体"/>
        <a:font script="Hant" typeface="新細明體"/>
        <a:font script="Arab" typeface="Times New Roman"/>
        <a:font script="Hebr" typeface="Aharoni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Equity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tint val="30000"/>
                <a:satMod val="300000"/>
              </a:schemeClr>
              <a:schemeClr val="phClr">
                <a:tint val="40000"/>
                <a:satMod val="200000"/>
              </a:schemeClr>
            </a:duotone>
          </a:blip>
          <a:tile tx="0" ty="0" sx="70000" sy="70000" flip="none" algn="ctr"/>
        </a:blipFill>
        <a:blipFill>
          <a:blip xmlns:r="http://schemas.openxmlformats.org/officeDocument/2006/relationships" r:embed="rId1">
            <a:duotone>
              <a:schemeClr val="phClr">
                <a:shade val="22000"/>
                <a:satMod val="160000"/>
              </a:schemeClr>
              <a:schemeClr val="phClr">
                <a:shade val="45000"/>
                <a:satMod val="100000"/>
              </a:schemeClr>
            </a:duotone>
          </a:blip>
          <a:tile tx="0" ty="0" sx="65000" sy="65000" flip="none" algn="ctr"/>
        </a:blipFill>
      </a:fillStyleLst>
      <a:lnStyleLst>
        <a:ln w="9525" cap="flat" cmpd="sng" algn="ctr">
          <a:solidFill>
            <a:schemeClr val="phClr">
              <a:shade val="60000"/>
              <a:satMod val="110000"/>
            </a:schemeClr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38100" dist="25400" dir="5400000" algn="t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50800" dist="50800" dir="5400000" algn="t" rotWithShape="0">
              <a:srgbClr val="000000">
                <a:alpha val="60000"/>
              </a:srgbClr>
            </a:outerShdw>
          </a:effectLst>
          <a:scene3d>
            <a:camera prst="isometricBottomUp" fov="0">
              <a:rot lat="0" lon="0" rev="0"/>
            </a:camera>
            <a:lightRig rig="soft" dir="b">
              <a:rot lat="0" lon="0" rev="9000000"/>
            </a:lightRig>
          </a:scene3d>
          <a:sp3d contourW="35000" prstMaterial="matte">
            <a:bevelT w="45000" h="38100" prst="convex"/>
            <a:contourClr>
              <a:schemeClr val="phClr">
                <a:tint val="1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shade val="40000"/>
                <a:satMod val="165000"/>
              </a:schemeClr>
            </a:gs>
            <a:gs pos="50000">
              <a:schemeClr val="phClr">
                <a:shade val="80000"/>
                <a:satMod val="155000"/>
              </a:schemeClr>
            </a:gs>
            <a:gs pos="100000">
              <a:schemeClr val="phClr">
                <a:tint val="95000"/>
                <a:satMod val="200000"/>
              </a:schemeClr>
            </a:gs>
          </a:gsLst>
          <a:lin ang="16200000" scaled="1"/>
        </a:gradFill>
        <a:blipFill>
          <a:blip xmlns:r="http://schemas.openxmlformats.org/officeDocument/2006/relationships" r:embed="rId1">
            <a:duotone>
              <a:schemeClr val="phClr">
                <a:tint val="95000"/>
                <a:satMod val="200000"/>
              </a:schemeClr>
              <a:schemeClr val="phClr">
                <a:shade val="80000"/>
                <a:satMod val="100000"/>
              </a:schemeClr>
            </a:duotone>
          </a:blip>
          <a:tile tx="0" ty="0" sx="55000" sy="5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Equity</Template>
  <TotalTime>81417</TotalTime>
  <Words>3512</Words>
  <Application>Microsoft Office PowerPoint</Application>
  <PresentationFormat>Custom</PresentationFormat>
  <Paragraphs>643</Paragraphs>
  <Slides>47</Slides>
  <Notes>2</Notes>
  <HiddenSlides>0</HiddenSlides>
  <MMClips>0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47</vt:i4>
      </vt:variant>
    </vt:vector>
  </HeadingPairs>
  <TitlesOfParts>
    <vt:vector size="59" baseType="lpstr">
      <vt:lpstr>Arial</vt:lpstr>
      <vt:lpstr>Avenir Book</vt:lpstr>
      <vt:lpstr>Avenir Next</vt:lpstr>
      <vt:lpstr>Calibri</vt:lpstr>
      <vt:lpstr>Franklin Gothic Book</vt:lpstr>
      <vt:lpstr>Liberation Sans</vt:lpstr>
      <vt:lpstr>Liberation Serif</vt:lpstr>
      <vt:lpstr>Perpetua</vt:lpstr>
      <vt:lpstr>StarSymbol</vt:lpstr>
      <vt:lpstr>Wingdings</vt:lpstr>
      <vt:lpstr>Wingdings 2</vt:lpstr>
      <vt:lpstr>Equity</vt:lpstr>
      <vt:lpstr>PowerPoint Presentation</vt:lpstr>
      <vt:lpstr>PowerPoint Presentation</vt:lpstr>
      <vt:lpstr>Assembly procedure</vt:lpstr>
      <vt:lpstr>The assembly procedure and sites</vt:lpstr>
      <vt:lpstr>The stave</vt:lpstr>
      <vt:lpstr>Double-sided stave design</vt:lpstr>
      <vt:lpstr>Assembly steps</vt:lpstr>
      <vt:lpstr>Assembly steps</vt:lpstr>
      <vt:lpstr>Assembly steps</vt:lpstr>
      <vt:lpstr>Assembly steps</vt:lpstr>
      <vt:lpstr>PowerPoint Presentation</vt:lpstr>
      <vt:lpstr>Details of stavelet assembly</vt:lpstr>
      <vt:lpstr>Stavelet jigs and equipment</vt:lpstr>
      <vt:lpstr>Details of stave assembly</vt:lpstr>
      <vt:lpstr>Stave jigs and equipment</vt:lpstr>
      <vt:lpstr>Database and stored information</vt:lpstr>
      <vt:lpstr>Update on FCFD design</vt:lpstr>
      <vt:lpstr>Volume and timeline</vt:lpstr>
      <vt:lpstr>Stavelet production volume</vt:lpstr>
      <vt:lpstr>Assembly time of one stavelet</vt:lpstr>
      <vt:lpstr>Assembly time of one stave</vt:lpstr>
      <vt:lpstr>Path to CD3</vt:lpstr>
      <vt:lpstr>BTOF road-to-assembly</vt:lpstr>
      <vt:lpstr>Prototyping status</vt:lpstr>
      <vt:lpstr>Prototyping status</vt:lpstr>
      <vt:lpstr>Stavelet demonstrator</vt:lpstr>
      <vt:lpstr>Loading jigs and co-cured FPC and stave</vt:lpstr>
      <vt:lpstr>UCSC ePIC room</vt:lpstr>
      <vt:lpstr>Thermal tests with mock-up ASIC</vt:lpstr>
      <vt:lpstr>Insert pics Japanese institutes</vt:lpstr>
      <vt:lpstr>Institute roles</vt:lpstr>
      <vt:lpstr>Institutes involved and roles – pre-assembly</vt:lpstr>
      <vt:lpstr>Institutes involved and roles - assembly</vt:lpstr>
      <vt:lpstr>Conclusions</vt:lpstr>
      <vt:lpstr>Backup</vt:lpstr>
      <vt:lpstr>Detector Assembling Workflow</vt:lpstr>
      <vt:lpstr>Discussion with FCFD developers</vt:lpstr>
      <vt:lpstr>Test Si heater</vt:lpstr>
      <vt:lpstr>HPK AC-LGAD strip production</vt:lpstr>
      <vt:lpstr>AC-LGAD strip readout – FCFD (FNAL)</vt:lpstr>
      <vt:lpstr>High Precision Clock Distribution</vt:lpstr>
      <vt:lpstr>Data Transmission</vt:lpstr>
      <vt:lpstr>TOF layout in ePIC</vt:lpstr>
      <vt:lpstr>Barrel-TOF</vt:lpstr>
      <vt:lpstr>Stave Assembling Steps (Opt1) </vt:lpstr>
      <vt:lpstr>Crucial activities for the next year or two</vt:lpstr>
      <vt:lpstr>Plans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Boes</dc:creator>
  <cp:lastModifiedBy>Simone M Mazza</cp:lastModifiedBy>
  <cp:revision>4947</cp:revision>
  <cp:lastPrinted>2014-12-15T16:05:16Z</cp:lastPrinted>
  <dcterms:created xsi:type="dcterms:W3CDTF">2014-11-18T11:45:19Z</dcterms:created>
  <dcterms:modified xsi:type="dcterms:W3CDTF">2026-05-05T22:21:56Z</dcterms:modified>
</cp:coreProperties>
</file>