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BA7A9E-B3B4-4FC7-9E80-5043DA449CD1}" v="1" dt="2026-05-12T12:45:43.2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35C7E814-08A3-4F31-ABCC-685D226CE632}"/>
    <pc:docChg chg="modSld">
      <pc:chgData name="Jeff Landgraf" userId="367c8676d18b2324" providerId="LiveId" clId="{35C7E814-08A3-4F31-ABCC-685D226CE632}" dt="2026-05-11T17:12:36.094" v="149" actId="20577"/>
      <pc:docMkLst>
        <pc:docMk/>
      </pc:docMkLst>
      <pc:sldChg chg="modSp mod">
        <pc:chgData name="Jeff Landgraf" userId="367c8676d18b2324" providerId="LiveId" clId="{35C7E814-08A3-4F31-ABCC-685D226CE632}" dt="2026-05-11T17:12:36.094" v="149" actId="20577"/>
        <pc:sldMkLst>
          <pc:docMk/>
          <pc:sldMk cId="1167083466" sldId="257"/>
        </pc:sldMkLst>
        <pc:spChg chg="mod">
          <ac:chgData name="Jeff Landgraf" userId="367c8676d18b2324" providerId="LiveId" clId="{35C7E814-08A3-4F31-ABCC-685D226CE632}" dt="2026-05-11T17:12:36.094" v="149" actId="20577"/>
          <ac:spMkLst>
            <pc:docMk/>
            <pc:sldMk cId="1167083466" sldId="257"/>
            <ac:spMk id="6" creationId="{5B48A009-2630-5540-51F7-972C9FA79E7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5D90B-4440-4F91-85B4-2DAFA5B58573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A35A29-7747-4E4E-A66C-C8676ABCFC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89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9982B-8DDE-60B8-CF3C-EE419204E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1B071B-2320-865F-9615-1637C10E4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2AD87-79A7-F6BC-4EDF-64E0B762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E11418-5782-14A6-4D74-23DFBA3E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4D002-1FE9-4C62-E715-AB752405F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6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169DD-BB20-0D9A-8DFD-8BB7975B7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9FD900-6B3A-D55D-9FF0-6B46BF381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4A1E3-3048-D650-3922-9B46B8F1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4DB1E7-8F87-C397-3036-F715F7F3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A00EE-9CF7-9E70-4B1D-4F5224E47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03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BFD101-99A7-641B-EF4A-50DC3A8B40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D2ADEC-4833-1448-B80C-CC65804818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072A6-9DB9-B977-FF7B-DA66EFBE5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E8889-770F-19BA-126A-136255C6F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28759-C545-372C-8685-746411B74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7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3EA14-43A6-8717-4613-48A45E020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61113-EE7B-F6EA-9F9B-0FAC4BA255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CBA07B-6B3F-6627-71A1-6EBA7A80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2B29E-7B53-1925-D99E-747939E4A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61026-A797-15A9-0F52-255721FD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4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613D0-364D-ED94-D5BA-6BC2798B5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BF6B0-3310-7478-2775-21D7198D2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685FF-D981-9EC0-E517-B765599DB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CBF4B-6A09-93B2-0B9E-05B85B6B8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5E89A-5DF0-87AC-19D3-47D33FFB4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857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6AB56-36CA-FA1E-1B6E-EC738E6A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4CC47-7F9B-3EBA-24E0-E694694B09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2B8097-7ADB-A4BE-28DB-0448D87904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500F3-64AC-B993-E02B-A1B7A4BB7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868510-7604-6E26-F5BD-EAAE81991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A874C-6286-0B53-7EEE-B2C5BCA86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3F172-8B10-048B-F1E0-BC16E74D0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FD384-3661-A7E9-A158-C37AC1308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4AB77-AE9F-8D81-0A00-706429A91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1F6D-F81D-60AD-686B-8A2CC2E67D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984499-2D7D-D42B-6CEE-C5F8A4B826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398921-602D-5751-FC64-9FBD2B942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6AF388-F0B5-9196-45BE-FB81D0BB6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A5D246-1157-6D4D-62EA-086C29A77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55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472AB-B88A-AA5F-83D9-EDC2151F1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CEB89-336D-B0BD-B851-19611DE6C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5A0310-FCE2-40AE-57FD-C569CC451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59F7C1-C5FA-1CBE-F6BD-E4DC76147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16F2FB-5F17-AD2E-4B8A-44367F687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D2046C-2563-6135-E1E2-86811945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A1CD1-7C34-4BDE-F875-C170875C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67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50EE5-5C35-7F80-7A8E-D52DA0D03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33D3F4-8D88-7BE0-DBB2-0E120122BC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79144-375B-5390-CD4A-F66EE5BCCA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40BFA3-5F01-E992-85A1-8FA472173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9B2524-4C27-B9DC-C2B9-811348DDE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E072F6-FC49-1E9A-6D10-0E7EE60A9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14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38A4C-CA9E-BB85-D825-B4D4E260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18BECA-3ACA-25E7-4D1C-94BBEACF8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F99C4-9F21-B109-D3A6-BBBA1B247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87651E-D625-3117-43FF-3C3E51BD9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3A2B9-5B56-B418-CEE1-1B3DE2FC1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9B03A5-388B-827C-014B-89637054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780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494D4-B353-F313-3004-347CC0C8E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669BE-3E70-F501-1909-4DD43BB88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4884C-BC8E-BD95-9F24-BCD31C47B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5/12/2026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5FD6A-9737-3F4A-7153-4701DF3C1E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ePIC SRO WG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4694B-ABF4-B962-C5CF-55DDED9BBE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D8792C-3CB0-49E1-A121-6E85F9CC7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8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document/d/1t5vBfgro8Kb6MKc-bz2Y67u3cOCpHK4dfepbJX-nEbE/edit?tab=t.0#heading=h.y3evqgz3sc98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bnl.gov/event/31841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54A5C34-4D8A-13B8-EBCA-022FAC7C27A4}"/>
              </a:ext>
            </a:extLst>
          </p:cNvPr>
          <p:cNvSpPr txBox="1"/>
          <p:nvPr/>
        </p:nvSpPr>
        <p:spPr>
          <a:xfrm>
            <a:off x="1036860" y="275394"/>
            <a:ext cx="757374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/>
              <a:t>ePIC SRO WG Meeting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4CD8AC-6B81-DB12-4ED2-C382E732B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80E06E-01C7-26F0-C08E-FD2303E6E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38559-4E77-3431-47B4-E90ED30EA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9C9C9A-C6C5-0DD2-3851-4AF11FEFE667}"/>
              </a:ext>
            </a:extLst>
          </p:cNvPr>
          <p:cNvSpPr txBox="1"/>
          <p:nvPr/>
        </p:nvSpPr>
        <p:spPr>
          <a:xfrm>
            <a:off x="1529925" y="1408567"/>
            <a:ext cx="5439118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Agenda:</a:t>
            </a:r>
          </a:p>
          <a:p>
            <a:endParaRPr lang="en-US"/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Intro (Me)</a:t>
            </a:r>
          </a:p>
          <a:p>
            <a:pPr marL="800100" lvl="1" indent="-342900">
              <a:buFont typeface="+mj-lt"/>
              <a:buAutoNum type="arabicPeriod"/>
            </a:pPr>
            <a:endParaRPr lang="en-US"/>
          </a:p>
          <a:p>
            <a:pPr marL="800100" lvl="1" indent="-342900">
              <a:buFont typeface="+mj-lt"/>
              <a:buAutoNum type="arabicPeriod"/>
            </a:pPr>
            <a:r>
              <a:rPr lang="en-US"/>
              <a:t>SVT Calibrations (Jo Schambach)</a:t>
            </a:r>
          </a:p>
          <a:p>
            <a:pPr marL="800100" lvl="1" indent="-342900">
              <a:buFont typeface="+mj-lt"/>
              <a:buAutoNum type="arabicPeriod"/>
            </a:pPr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r>
              <a:rPr lang="en-US" sz="1200"/>
              <a:t>Notes / Information:</a:t>
            </a:r>
          </a:p>
          <a:p>
            <a:pPr lvl="1"/>
            <a:r>
              <a:rPr lang="en-US" sz="1200"/>
              <a:t>Meeting Notes:   </a:t>
            </a:r>
            <a:r>
              <a:rPr lang="en-US" sz="1200">
                <a:hlinkClick r:id="rId2"/>
              </a:rPr>
              <a:t>ePIC Streaming Computing WG Meetings - Google Docs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985230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45635-7467-85A8-C747-EE48EBE57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/>
              <a:t>Intro to ITS2 Calibration Details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AA2304-091A-EF47-11E1-4467062A6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DE8E25-C2B6-B87B-3F8F-E8E9D4A1D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EB2D73-3A5E-2753-E5B8-9C14B156E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48A009-2630-5540-51F7-972C9FA79E7A}"/>
              </a:ext>
            </a:extLst>
          </p:cNvPr>
          <p:cNvSpPr txBox="1"/>
          <p:nvPr/>
        </p:nvSpPr>
        <p:spPr>
          <a:xfrm>
            <a:off x="474106" y="1104699"/>
            <a:ext cx="111104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Jo presented a superset of this information in March at E&amp;DAQ Meeting   (</a:t>
            </a:r>
            <a:r>
              <a:rPr lang="en-US" sz="1600">
                <a:hlinkClick r:id="rId2"/>
              </a:rPr>
              <a:t>https://indico.bnl.gov/event/31841</a:t>
            </a:r>
            <a:r>
              <a:rPr lang="en-US" sz="160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The ITS2 calibrations give a really good idea of the types of calibrations detectors need at the detector level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only known to detector groups themselves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require super-specialized run modes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do not use anything remotely like the physics analysis chain to analyse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produce specialized data / data formats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Often done infrequently or only once or twice as part of commissioning the detector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Other detectors will have similar detailed calibrations / scans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Streaming DAQ will have some particular issues: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Trigger DAQ can usually disable pedestal subtraction, zero-suppression, tail suppression and read out empty events at a low rate.    In ePIC, ITS2 is dependent on low pixel occupancy.   Even in an artificial triggered mode it can’t read out all 15 Billion pixels at once.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Scans of individual un-zero-suppressed sensor behavior must be done by disabling sections of the chips in order to readout only certain sections at a time or by adding artificial deadtime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Some scans may take a very long time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/>
              <a:t>May need creative applications.  Eg. Continous calibration of small portion of the detector?</a:t>
            </a:r>
          </a:p>
        </p:txBody>
      </p:sp>
    </p:spTree>
    <p:extLst>
      <p:ext uri="{BB962C8B-B14F-4D97-AF65-F5344CB8AC3E}">
        <p14:creationId xmlns:p14="http://schemas.microsoft.com/office/powerpoint/2010/main" val="1167083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F96D6-0F31-8AF1-3814-5460CC7C6A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F24AF-CD0E-15A0-EC8D-8486C3FC9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/>
              <a:t>Intro to ITS2 Calibration Details  (continued…)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D6916F-B011-5513-AB62-E89C245C5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5/12/2026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17F44F-7A01-C026-22EC-F67A7076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ePIC SRO WG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1FD02E-A908-B2F9-FC5C-53C0E3265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792C-3CB0-49E1-A121-6E85F9CC78B8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9460A6-C3A6-6D20-7C94-3BFE8E5E04E2}"/>
              </a:ext>
            </a:extLst>
          </p:cNvPr>
          <p:cNvSpPr txBox="1"/>
          <p:nvPr/>
        </p:nvSpPr>
        <p:spPr>
          <a:xfrm>
            <a:off x="474106" y="1104699"/>
            <a:ext cx="1111044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When operations begin, detector groups likely to ask for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Access to raw data from a series of runs with specific characteristics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Resources to run specialized programs on this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Access to all software tools available during analysis, but not the constraints of running the standard reconstruction software…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Changes to procedures, or at least incorporation of new ideas arising out of the problems / success’s of the initial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600"/>
              <a:t>We shouldn’t be surprised </a:t>
            </a:r>
            <a:r>
              <a:rPr lang="en-US" sz="1600">
                <a:sym typeface="Wingdings" panose="05000000000000000000" pitchFamily="2" charset="2"/>
              </a:rPr>
              <a:t></a:t>
            </a:r>
            <a:endParaRPr lang="en-US" sz="160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Things to think about regarding the calibration tasks: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What tools do we provide to make these tasks easier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What tools do we provide to make these tasks transparent to the collaboration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What tools do we provide to make use of the results of these calibrations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/>
              <a:t>Are all of these calibrations part of SRO calibration infrastruction?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/>
              <a:t>To make it successful we need to make the SRO calibration infrastructure easier to use than having detector groups do it themselves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/>
              <a:t>Simple Data Access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/>
              <a:t>Simple programming tools for incorporating stand-alone codes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1600"/>
              <a:t>Simple access to hardware / “batch tools” </a:t>
            </a:r>
            <a:r>
              <a:rPr lang="en-US" sz="1600">
                <a:sym typeface="Wingdings" panose="05000000000000000000" pitchFamily="2" charset="2"/>
              </a:rPr>
              <a:t></a:t>
            </a:r>
            <a:r>
              <a:rPr lang="en-US" sz="1600"/>
              <a:t> or in our case to streaming/orchestration tools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66973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460</Words>
  <Application>Microsoft Office PowerPoint</Application>
  <PresentationFormat>Widescreen</PresentationFormat>
  <Paragraphs>60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Wingdings</vt:lpstr>
      <vt:lpstr>Office Theme</vt:lpstr>
      <vt:lpstr>PowerPoint Presentation</vt:lpstr>
      <vt:lpstr>Intro to ITS2 Calibration Details</vt:lpstr>
      <vt:lpstr>Intro to ITS2 Calibration Details  (continued…)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3</cp:revision>
  <dcterms:created xsi:type="dcterms:W3CDTF">2026-03-24T04:09:43Z</dcterms:created>
  <dcterms:modified xsi:type="dcterms:W3CDTF">2026-05-12T12:45:48Z</dcterms:modified>
</cp:coreProperties>
</file>