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4" r:id="rId2"/>
    <p:sldId id="271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3582" autoAdjust="0"/>
  </p:normalViewPr>
  <p:slideViewPr>
    <p:cSldViewPr snapToGrid="0">
      <p:cViewPr varScale="1">
        <p:scale>
          <a:sx n="102" d="100"/>
          <a:sy n="102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496C-4083-4A0C-8809-8E85FE5221C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733E-64B7-42AF-ADED-D9D51EFA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E733E-64B7-42AF-ADED-D9D51EFA6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FBBD-5B3C-870D-C4E1-579C41AC9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9A0C-058F-0FDC-3433-E654DE60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9F254-1DA7-2253-A292-9488A88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2AFA-70F9-47E1-9273-BEF5C006080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FE3A-6D26-237E-88B3-756D8B34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0AA3-1F79-5192-2514-D98A3A70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1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23B2-4A9B-5464-DF8C-361C35F9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8C73-FC38-3C8E-C7A9-9FAFF04B5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6E42-F5B5-7AE0-BF0A-C6851A99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772-EECA-49D9-8BFF-BA783929C581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E357-B51C-2D33-0C03-FC83EE65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A2DB-B812-2D30-FD26-71B2952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34FC3-3753-1BA7-0743-AF00D1BC8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EDD0D-DD07-F82D-B0EF-66633CCF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E35C8-278E-3BD3-92D7-8B5A22F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3438-3D4F-424E-A511-5939D6DD2CE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98B18-1EBE-6F02-DB8D-CD22D540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96E4-1A3F-A60F-D51B-C6DA1518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D00A-22B2-67E2-2ADC-BE8EB378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5B2B-8277-3B4D-02BA-A8680ABA9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9CC7-9B7D-7533-23B5-05350C98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CF80-7D10-DF04-3C6D-D86E8B80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9DFD-7C92-C022-0FD0-711D7AEC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DD8A-B7A6-8431-CDD0-69F5D8B2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755C-5458-B707-9497-0E9F33D3D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18ED-31A1-62B2-6FE9-FA242F10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B004-1989-4F92-A463-5363B9B3A6B0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E71AB-1974-31AB-CE86-48575EBB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A846-D2DB-A6EA-DA70-86849491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9CAC-AC24-3C26-7465-2BBB1A4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5AEB-E640-4DC6-BE49-D00724F44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E6FE-9733-90BE-E180-B8A3EB4C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39578-4038-C168-9B95-B895B76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E020-9C34-472A-A070-E118C87766F3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7499D-9CDC-6B7A-A6DC-85B13002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3BADD-A810-FD16-5010-C92DAEB8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FDDC-147B-48A3-D500-C5028138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EA4D-8F76-BCBF-6D45-4AF166A5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506A-8507-567B-F44E-AB6807152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61983-8755-765D-2FC6-917F7D4AD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4A328-92B5-F205-AD68-DA5C80295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4D52F-9116-3E68-9A9E-CFC13D0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0DBD-4369-410B-8C63-9C6A157182AA}" type="datetime1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84107-F4FA-0FA7-014F-71845E13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71AB9-562D-8598-443A-242F89C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4F77-36CF-6D5E-CEA1-DF3DB75F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77D64-02B7-231F-588E-3AC8510B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FF-E09D-497F-808F-CA6A87C6760A}" type="datetime1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B6EF3-E309-594A-A4D8-F12E9860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C838D-51E4-6D93-B8D9-F9276922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E0B71-693C-967C-AC0F-4390BAEB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A2AB-E023-43C4-9518-AE8921D924AA}" type="datetime1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B397A-0B14-FB22-3664-5B81A7B7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285D0-2B94-560B-5208-B7E015CB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92A4-A274-F052-64B0-D3BE6F34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218A-7EB8-0B0F-C82D-A53A63F8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8D56-5B8D-3323-6A9D-1434E8077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5A9D-4523-3D58-3EA7-E657ABD5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16C8-D725-4202-AD90-579397DFCCF0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DBD9F-F063-7DB7-35FC-6CE84D7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73E0D-6DF0-8634-404E-DE73DBF4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93FE-D9AA-B100-0213-1DFBC67B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321EC-2AA0-8584-6DFB-F8708D122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59E1-EB42-3F92-795E-9DCDDBB1F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4BF81-5285-3830-39C9-B346C2CA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3AEC-BDCD-495B-A69F-A65AFE2944A1}" type="datetime1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8F51C-1614-189F-ED5B-E3BD22D6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73293-FD20-1314-2B9F-75978196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EBDE-CE97-2F14-BBB8-DCA4D23E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6DF5A-7190-241C-5FD9-394E046F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3F39-53DA-4F13-2983-291FF183F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FDFDBB-C3A1-4943-BAE1-7A36EE667127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C929-73C6-03F2-D048-9B19A3123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45E2-4E04-953C-F325-431236DB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92C1-4CE5-4BF6-901C-E4E08D8A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AFFB-62AD-49D0-B777-65114C0B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7ABF-298D-EBCC-4C78-54BC4B04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300"/>
          </a:xfrm>
        </p:spPr>
        <p:txBody>
          <a:bodyPr>
            <a:noAutofit/>
          </a:bodyPr>
          <a:lstStyle/>
          <a:p>
            <a:r>
              <a:rPr lang="en-US" sz="3600" dirty="0"/>
              <a:t>FCFD evaluation card test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5B8B-3666-3E87-7152-ADF35168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10" y="940257"/>
            <a:ext cx="6841089" cy="197943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Initial smoke test passed (Apr 13). Removed a 66.5 Ohm resister placed at the input (Raymond’s suggestion).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Found input/output channel mapping issue.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Big noise due to the “on-the-fly” pulse injection system</a:t>
            </a:r>
          </a:p>
          <a:p>
            <a:r>
              <a:rPr lang="en-US" dirty="0"/>
              <a:t>Connected to HRPPD on May 8 again.</a:t>
            </a:r>
          </a:p>
          <a:p>
            <a:r>
              <a:rPr lang="en-US" dirty="0"/>
              <a:t>Alexander measured timing jitter for FCFD discriminator.</a:t>
            </a:r>
          </a:p>
          <a:p>
            <a:pPr lvl="1"/>
            <a:r>
              <a:rPr lang="en-US" dirty="0"/>
              <a:t>FWHM of the narrow peak is around 60-70psec? -&gt; maybe 30psec in sigma</a:t>
            </a:r>
          </a:p>
          <a:p>
            <a:r>
              <a:rPr lang="en-US" dirty="0"/>
              <a:t>Sent one card to Raymond (on Tuesday)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5681-124D-9471-FE21-3D079DBA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A37AB-939D-52AB-3E6F-59785DE3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4C8E97-A1BB-0FFB-EB2A-996C3AD81834}"/>
              </a:ext>
            </a:extLst>
          </p:cNvPr>
          <p:cNvSpPr txBox="1"/>
          <p:nvPr/>
        </p:nvSpPr>
        <p:spPr>
          <a:xfrm>
            <a:off x="7536501" y="529431"/>
            <a:ext cx="402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Takao Sakaguchi, BNL on May 14,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2C4839-F690-949B-34BE-F42750B8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t="35630" r="4922" b="2239"/>
          <a:stretch>
            <a:fillRect/>
          </a:stretch>
        </p:blipFill>
        <p:spPr>
          <a:xfrm>
            <a:off x="437110" y="3014277"/>
            <a:ext cx="4978559" cy="333202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DFD072E-F5A8-D0B0-FEB7-1BB5D6A98C00}"/>
              </a:ext>
            </a:extLst>
          </p:cNvPr>
          <p:cNvGrpSpPr/>
          <p:nvPr/>
        </p:nvGrpSpPr>
        <p:grpSpPr>
          <a:xfrm>
            <a:off x="4345581" y="3498739"/>
            <a:ext cx="1411907" cy="1839561"/>
            <a:chOff x="5785071" y="3430882"/>
            <a:chExt cx="1411907" cy="1839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FED871-17F4-2465-0EF0-E1479C411B6D}"/>
                </a:ext>
              </a:extLst>
            </p:cNvPr>
            <p:cNvSpPr txBox="1"/>
            <p:nvPr/>
          </p:nvSpPr>
          <p:spPr>
            <a:xfrm>
              <a:off x="5858531" y="3430882"/>
              <a:ext cx="1138453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(1) Input pulse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579008-8D64-FA5E-D844-22DDD0AD245D}"/>
                </a:ext>
              </a:extLst>
            </p:cNvPr>
            <p:cNvSpPr txBox="1"/>
            <p:nvPr/>
          </p:nvSpPr>
          <p:spPr>
            <a:xfrm>
              <a:off x="5817486" y="4993444"/>
              <a:ext cx="1379492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(3) </a:t>
              </a:r>
              <a:r>
                <a:rPr lang="en-US" sz="1200" dirty="0" err="1"/>
                <a:t>Discr</a:t>
              </a:r>
              <a:r>
                <a:rPr lang="en-US" sz="1200" dirty="0"/>
                <a:t>. output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2EE905-FAFA-9566-A5D4-725738D57B6E}"/>
                </a:ext>
              </a:extLst>
            </p:cNvPr>
            <p:cNvSpPr txBox="1"/>
            <p:nvPr/>
          </p:nvSpPr>
          <p:spPr>
            <a:xfrm>
              <a:off x="5785071" y="4363639"/>
              <a:ext cx="1368508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(2) Analog output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F0DF08C-C383-D9B6-4D1B-B0FEBD699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r="25339"/>
          <a:stretch>
            <a:fillRect/>
          </a:stretch>
        </p:blipFill>
        <p:spPr>
          <a:xfrm rot="5400000">
            <a:off x="8207738" y="593587"/>
            <a:ext cx="2156381" cy="298087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0E5878-CE29-CF22-3D70-110D18ADD592}"/>
              </a:ext>
            </a:extLst>
          </p:cNvPr>
          <p:cNvCxnSpPr>
            <a:cxnSpLocks/>
          </p:cNvCxnSpPr>
          <p:nvPr/>
        </p:nvCxnSpPr>
        <p:spPr>
          <a:xfrm>
            <a:off x="5557494" y="4242331"/>
            <a:ext cx="1110890" cy="283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D7B6745-8C89-3E89-899B-175B3AB4F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" b="20550"/>
          <a:stretch>
            <a:fillRect/>
          </a:stretch>
        </p:blipFill>
        <p:spPr>
          <a:xfrm>
            <a:off x="6718889" y="3289954"/>
            <a:ext cx="5134080" cy="30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9727-3AFF-5F66-A918-BFAD0BE1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3300"/>
          </a:xfrm>
        </p:spPr>
        <p:txBody>
          <a:bodyPr>
            <a:noAutofit/>
          </a:bodyPr>
          <a:lstStyle/>
          <a:p>
            <a:r>
              <a:rPr lang="en-US" sz="3600" dirty="0"/>
              <a:t>Issue and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C415-09CC-7DB8-4A54-BF480C90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80" y="1009072"/>
            <a:ext cx="10264028" cy="23498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The engineer who worked on wire-bonding is away until the memorial day weekend. I will ask Don to finish the rest three cards.</a:t>
            </a:r>
          </a:p>
          <a:p>
            <a:r>
              <a:rPr lang="en-US" dirty="0"/>
              <a:t>Next step.</a:t>
            </a:r>
          </a:p>
          <a:p>
            <a:pPr lvl="1"/>
            <a:r>
              <a:rPr lang="en-US" dirty="0"/>
              <a:t>One more card has been modified (66 Ohm removal and GND patch) for spare for CERN test. Will be passed to Alexander today.</a:t>
            </a:r>
          </a:p>
          <a:p>
            <a:r>
              <a:rPr lang="en-US" dirty="0"/>
              <a:t>We will have FCFD review on May 20.</a:t>
            </a:r>
          </a:p>
          <a:p>
            <a:pPr lvl="1"/>
            <a:r>
              <a:rPr lang="en-US" dirty="0"/>
              <a:t>We got an idea on power consumption of FCFD on May 11, already. See next two slides.</a:t>
            </a:r>
          </a:p>
          <a:p>
            <a:pPr lvl="1"/>
            <a:r>
              <a:rPr lang="en-US" dirty="0"/>
              <a:t>No update on input impedance info.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411E5-17A6-1F68-4087-C32BBC74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72214-8732-65F6-4C91-86106F38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74CEEE-32A3-10DA-DB1B-66A9499F9174}"/>
              </a:ext>
            </a:extLst>
          </p:cNvPr>
          <p:cNvGrpSpPr/>
          <p:nvPr/>
        </p:nvGrpSpPr>
        <p:grpSpPr>
          <a:xfrm>
            <a:off x="1086930" y="3738787"/>
            <a:ext cx="4832163" cy="2454402"/>
            <a:chOff x="7684314" y="3747455"/>
            <a:chExt cx="4295128" cy="21816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5693E4-22D9-B292-CD8B-A8FC3368A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151" t="9971"/>
            <a:stretch>
              <a:fillRect/>
            </a:stretch>
          </p:blipFill>
          <p:spPr>
            <a:xfrm>
              <a:off x="7684314" y="3747455"/>
              <a:ext cx="4295128" cy="218162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51C64C-24D0-436A-9B64-8E11B0FF2283}"/>
                </a:ext>
              </a:extLst>
            </p:cNvPr>
            <p:cNvSpPr/>
            <p:nvPr/>
          </p:nvSpPr>
          <p:spPr>
            <a:xfrm>
              <a:off x="10344150" y="5154930"/>
              <a:ext cx="560070" cy="48006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762371-D23C-1A29-3B88-05782E66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395"/>
          <a:stretch>
            <a:fillRect/>
          </a:stretch>
        </p:blipFill>
        <p:spPr>
          <a:xfrm>
            <a:off x="7761902" y="3623310"/>
            <a:ext cx="2743200" cy="17764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6AD68B-2A8A-71A9-BCC7-E3E94A864C76}"/>
              </a:ext>
            </a:extLst>
          </p:cNvPr>
          <p:cNvCxnSpPr>
            <a:cxnSpLocks/>
          </p:cNvCxnSpPr>
          <p:nvPr/>
        </p:nvCxnSpPr>
        <p:spPr>
          <a:xfrm flipV="1">
            <a:off x="4709433" y="4442835"/>
            <a:ext cx="3793971" cy="12212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855A-82A3-1381-AA4B-50FD32C5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38B0-1224-48EC-0D75-745F9E01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D46CF-5E13-182E-7B70-63436F9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62002-46D8-7924-E814-DAA055EF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D9B7-BD49-A8BD-6AF9-AE527E23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EA5755-B47C-3643-EF79-5F3E1DF56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292EB-BCD3-F2D7-FE2C-371B7AC6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06BF-B41A-4B85-848B-A5A258A6F768}" type="datetime1">
              <a:rPr lang="en-US" smtClean="0"/>
              <a:t>5/13/2026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730A6-9FA9-DC1B-1BEA-6B1B39D4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92C1-4CE5-4BF6-901C-E4E08D8AB3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215</Words>
  <Application>Microsoft Office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FCFD evaluation card test status</vt:lpstr>
      <vt:lpstr>Issue and next step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Sakaguchi, Takao</dc:creator>
  <cp:lastModifiedBy>Sakaguchi, Takao</cp:lastModifiedBy>
  <cp:revision>46</cp:revision>
  <dcterms:created xsi:type="dcterms:W3CDTF">2026-03-16T17:39:02Z</dcterms:created>
  <dcterms:modified xsi:type="dcterms:W3CDTF">2026-05-13T20:51:31Z</dcterms:modified>
</cp:coreProperties>
</file>