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52" autoAdjust="0"/>
    <p:restoredTop sz="93534" autoAdjust="0"/>
  </p:normalViewPr>
  <p:slideViewPr>
    <p:cSldViewPr snapToGrid="0">
      <p:cViewPr varScale="1">
        <p:scale>
          <a:sx n="92" d="100"/>
          <a:sy n="92" d="100"/>
        </p:scale>
        <p:origin x="4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7496C-4083-4A0C-8809-8E85FE5221C3}" type="datetimeFigureOut">
              <a:rPr lang="en-US" smtClean="0"/>
              <a:t>5/21/26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E733E-64B7-42AF-ADED-D9D51EFA6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49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E733E-64B7-42AF-ADED-D9D51EFA67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10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5FBBD-5B3C-870D-C4E1-579C41AC9D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DE9A0C-058F-0FDC-3433-E654DE60A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9F254-1DA7-2253-A292-9488A88F4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2AFA-70F9-47E1-9273-BEF5C0060807}" type="datetime1">
              <a:rPr lang="en-US" smtClean="0"/>
              <a:t>5/21/26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5FE3A-6D26-237E-88B3-756D8B349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B0AA3-1F79-5192-2514-D98A3A70C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92C1-4CE5-4BF6-901C-E4E08D8A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17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723B2-4A9B-5464-DF8C-361C35F93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D8C73-FC38-3C8E-C7A9-9FAFF04B5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86E42-F5B5-7AE0-BF0A-C6851A99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C772-EECA-49D9-8BFF-BA783929C581}" type="datetime1">
              <a:rPr lang="en-US" smtClean="0"/>
              <a:t>5/21/26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5E357-B51C-2D33-0C03-FC83EE65D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AA2DB-B812-2D30-FD26-71B295275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92C1-4CE5-4BF6-901C-E4E08D8A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9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C34FC3-3753-1BA7-0743-AF00D1BC8D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9EDD0D-DD07-F82D-B0EF-66633CCFE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E35C8-278E-3BD3-92D7-8B5A22FAC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3438-3D4F-424E-A511-5939D6DD2CE7}" type="datetime1">
              <a:rPr lang="en-US" smtClean="0"/>
              <a:t>5/21/26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98B18-1EBE-6F02-DB8D-CD22D5404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596E4-1A3F-A60F-D51B-C6DA15182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92C1-4CE5-4BF6-901C-E4E08D8A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9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2D00A-22B2-67E2-2ADC-BE8EB3785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15B2B-8277-3B4D-02BA-A8680ABA9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59CC7-9B7D-7533-23B5-05350C987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006BF-B41A-4B85-848B-A5A258A6F768}" type="datetime1">
              <a:rPr lang="en-US" smtClean="0"/>
              <a:t>5/21/26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6CF80-7D10-DF04-3C6D-D86E8B801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09DFD-7C92-C022-0FD0-711D7AEC9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92C1-4CE5-4BF6-901C-E4E08D8A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84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9DD8A-B7A6-8431-CDD0-69F5D8B2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8755C-5458-B707-9497-0E9F33D3D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818ED-31A1-62B2-6FE9-FA242F104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B004-1989-4F92-A463-5363B9B3A6B0}" type="datetime1">
              <a:rPr lang="en-US" smtClean="0"/>
              <a:t>5/21/26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E71AB-1974-31AB-CE86-48575EBB4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8A846-D2DB-A6EA-DA70-86849491C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92C1-4CE5-4BF6-901C-E4E08D8A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8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59CAC-AC24-3C26-7465-2BBB1A441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15AEB-E640-4DC6-BE49-D00724F44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20E6FE-9733-90BE-E180-B8A3EB4C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239578-4038-C168-9B95-B895B76A3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020-9C34-472A-A070-E118C87766F3}" type="datetime1">
              <a:rPr lang="en-US" smtClean="0"/>
              <a:t>5/21/26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57499D-9CDC-6B7A-A6DC-85B130024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B3BADD-A810-FD16-5010-C92DAEB85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92C1-4CE5-4BF6-901C-E4E08D8A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41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7FDDC-147B-48A3-D500-C5028138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8EA4D-8F76-BCBF-6D45-4AF166A59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5B506A-8507-567B-F44E-AB6807152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D61983-8755-765D-2FC6-917F7D4AD9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34A328-92B5-F205-AD68-DA5C80295B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34D52F-9116-3E68-9A9E-CFC13D0EB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0DBD-4369-410B-8C63-9C6A157182AA}" type="datetime1">
              <a:rPr lang="en-US" smtClean="0"/>
              <a:t>5/21/26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A84107-F4FA-0FA7-014F-71845E134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B71AB9-562D-8598-443A-242F89C54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92C1-4CE5-4BF6-901C-E4E08D8A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6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F4F77-36CF-6D5E-CEA1-DF3DB75FF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C77D64-02B7-231F-588E-3AC8510B2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2DFF-E09D-497F-808F-CA6A87C6760A}" type="datetime1">
              <a:rPr lang="en-US" smtClean="0"/>
              <a:t>5/21/26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B6EF3-E309-594A-A4D8-F12E9860A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7C838D-51E4-6D93-B8D9-F92769222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92C1-4CE5-4BF6-901C-E4E08D8A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5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9E0B71-693C-967C-AC0F-4390BAEB6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A2AB-E023-43C4-9518-AE8921D924AA}" type="datetime1">
              <a:rPr lang="en-US" smtClean="0"/>
              <a:t>5/21/26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B397A-0B14-FB22-3664-5B81A7B7A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285D0-2B94-560B-5208-B7E015CBA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92C1-4CE5-4BF6-901C-E4E08D8A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07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092A4-A274-F052-64B0-D3BE6F341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2218A-7EB8-0B0F-C82D-A53A63F8B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B28D56-5B8D-3323-6A9D-1434E8077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D05A9D-4523-3D58-3EA7-E657ABD5F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16C8-D725-4202-AD90-579397DFCCF0}" type="datetime1">
              <a:rPr lang="en-US" smtClean="0"/>
              <a:t>5/21/26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8DBD9F-F063-7DB7-35FC-6CE84D7A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073E0D-6DF0-8634-404E-DE73DBF4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92C1-4CE5-4BF6-901C-E4E08D8A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6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993FE-D9AA-B100-0213-1DFBC67BE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9321EC-2AA0-8584-6DFB-F8708D122A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E59E1-EB42-3F92-795E-9DCDDBB1F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4BF81-5285-3830-39C9-B346C2CAD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3AEC-BDCD-495B-A69F-A65AFE2944A1}" type="datetime1">
              <a:rPr lang="en-US" smtClean="0"/>
              <a:t>5/21/26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C8F51C-1614-189F-ED5B-E3BD22D6A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73293-FD20-1314-2B9F-75978196B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92C1-4CE5-4BF6-901C-E4E08D8A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41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A7EBDE-CE97-2F14-BBB8-DCA4D23E3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6DF5A-7190-241C-5FD9-394E046FD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C3F39-53DA-4F13-2983-291FF183FD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FDFDBB-C3A1-4943-BAE1-7A36EE667127}" type="datetime1">
              <a:rPr lang="en-US" smtClean="0"/>
              <a:t>5/21/26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3C929-73C6-03F2-D048-9B19A3123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B45E2-4E04-953C-F325-431236DB8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8592C1-4CE5-4BF6-901C-E4E08D8A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5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8AFFB-62AD-49D0-B777-65114C0B1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47ABF-298D-EBCC-4C78-54BC4B04A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3300"/>
          </a:xfrm>
        </p:spPr>
        <p:txBody>
          <a:bodyPr>
            <a:noAutofit/>
          </a:bodyPr>
          <a:lstStyle/>
          <a:p>
            <a:r>
              <a:rPr lang="en-US" sz="3600" dirty="0"/>
              <a:t>FCFD evaluation card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F5B8B-3666-3E87-7152-ADF35168D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10" y="940257"/>
            <a:ext cx="6841089" cy="1996891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Initial smoke test passed (Apr 13). Removed a 66.5 Ohm resisters.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Found input/output channel mapping issue. </a:t>
            </a:r>
          </a:p>
          <a:p>
            <a:r>
              <a:rPr lang="en-US" dirty="0"/>
              <a:t>Measured timing jitter on HRPPD on May 8 again.</a:t>
            </a:r>
          </a:p>
          <a:p>
            <a:r>
              <a:rPr lang="en-US" dirty="0"/>
              <a:t>Wire-bonding work completed on Friday last week.</a:t>
            </a:r>
          </a:p>
          <a:p>
            <a:pPr lvl="1"/>
            <a:r>
              <a:rPr lang="en-US" dirty="0"/>
              <a:t>Passed two cards to Alexander, one card to Raymond.</a:t>
            </a:r>
          </a:p>
          <a:p>
            <a:pPr lvl="1"/>
            <a:r>
              <a:rPr lang="en-US" dirty="0"/>
              <a:t>Rest three cards are sitting in TS’s office.</a:t>
            </a:r>
          </a:p>
          <a:p>
            <a:r>
              <a:rPr lang="en-US" dirty="0"/>
              <a:t>No more issue/action item for now.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E5681-124D-9471-FE21-3D079DBA5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006BF-B41A-4B85-848B-A5A258A6F768}" type="datetime1">
              <a:rPr lang="en-US" smtClean="0"/>
              <a:t>5/21/26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4A37AB-939D-52AB-3E6F-59785DE38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92C1-4CE5-4BF6-901C-E4E08D8AB324}" type="slidenum">
              <a:rPr lang="en-US" smtClean="0"/>
              <a:t>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4C8E97-A1BB-0FFB-EB2A-996C3AD81834}"/>
              </a:ext>
            </a:extLst>
          </p:cNvPr>
          <p:cNvSpPr txBox="1"/>
          <p:nvPr/>
        </p:nvSpPr>
        <p:spPr>
          <a:xfrm>
            <a:off x="7536501" y="529431"/>
            <a:ext cx="4023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Takao Sakaguchi, BNL on May 21,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2C4839-F690-949B-34BE-F42750B8C6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3" t="35630" r="4922" b="2239"/>
          <a:stretch>
            <a:fillRect/>
          </a:stretch>
        </p:blipFill>
        <p:spPr>
          <a:xfrm>
            <a:off x="437110" y="3014277"/>
            <a:ext cx="4978559" cy="333202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DFD072E-F5A8-D0B0-FEB7-1BB5D6A98C00}"/>
              </a:ext>
            </a:extLst>
          </p:cNvPr>
          <p:cNvGrpSpPr/>
          <p:nvPr/>
        </p:nvGrpSpPr>
        <p:grpSpPr>
          <a:xfrm>
            <a:off x="4345581" y="3498739"/>
            <a:ext cx="1411907" cy="1839561"/>
            <a:chOff x="5785071" y="3430882"/>
            <a:chExt cx="1411907" cy="183956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4FED871-17F4-2465-0EF0-E1479C411B6D}"/>
                </a:ext>
              </a:extLst>
            </p:cNvPr>
            <p:cNvSpPr txBox="1"/>
            <p:nvPr/>
          </p:nvSpPr>
          <p:spPr>
            <a:xfrm>
              <a:off x="5858531" y="3430882"/>
              <a:ext cx="1138453" cy="2769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(1) Input pulse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F579008-8D64-FA5E-D844-22DDD0AD245D}"/>
                </a:ext>
              </a:extLst>
            </p:cNvPr>
            <p:cNvSpPr txBox="1"/>
            <p:nvPr/>
          </p:nvSpPr>
          <p:spPr>
            <a:xfrm>
              <a:off x="5817486" y="4993444"/>
              <a:ext cx="1379492" cy="2769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(3) </a:t>
              </a:r>
              <a:r>
                <a:rPr lang="en-US" sz="1200" dirty="0" err="1"/>
                <a:t>Discr</a:t>
              </a:r>
              <a:r>
                <a:rPr lang="en-US" sz="1200" dirty="0"/>
                <a:t>. output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B2EE905-FAFA-9566-A5D4-725738D57B6E}"/>
                </a:ext>
              </a:extLst>
            </p:cNvPr>
            <p:cNvSpPr txBox="1"/>
            <p:nvPr/>
          </p:nvSpPr>
          <p:spPr>
            <a:xfrm>
              <a:off x="5785071" y="4363639"/>
              <a:ext cx="1368508" cy="2769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(2) Analog output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8F0DF08C-C383-D9B6-4D1B-B0FEBD6995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5" r="25339"/>
          <a:stretch>
            <a:fillRect/>
          </a:stretch>
        </p:blipFill>
        <p:spPr>
          <a:xfrm rot="5400000">
            <a:off x="8207738" y="593587"/>
            <a:ext cx="2156381" cy="2980870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40E5878-CE29-CF22-3D70-110D18ADD592}"/>
              </a:ext>
            </a:extLst>
          </p:cNvPr>
          <p:cNvCxnSpPr>
            <a:cxnSpLocks/>
          </p:cNvCxnSpPr>
          <p:nvPr/>
        </p:nvCxnSpPr>
        <p:spPr>
          <a:xfrm>
            <a:off x="5557494" y="4242331"/>
            <a:ext cx="1110890" cy="2831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D7B6745-8C89-3E89-899B-175B3AB4F4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6" b="20550"/>
          <a:stretch>
            <a:fillRect/>
          </a:stretch>
        </p:blipFill>
        <p:spPr>
          <a:xfrm>
            <a:off x="6718889" y="3289954"/>
            <a:ext cx="5134080" cy="305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58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1858</TotalTime>
  <Words>101</Words>
  <Application>Microsoft Macintosh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FCFD evaluation card status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Sakaguchi, Takao</dc:creator>
  <cp:lastModifiedBy>Sakaguchi, Takao</cp:lastModifiedBy>
  <cp:revision>47</cp:revision>
  <dcterms:created xsi:type="dcterms:W3CDTF">2026-03-16T17:39:02Z</dcterms:created>
  <dcterms:modified xsi:type="dcterms:W3CDTF">2026-05-20T23:10:58Z</dcterms:modified>
</cp:coreProperties>
</file>