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custSel modSld">
      <pc:chgData name="Fernando Barbosa" userId="26e508f0-5e45-4ff3-9cbc-2459c82fe5c2" providerId="ADAL" clId="{B9C963FC-4D17-41B3-8CC0-D79932F8F62A}" dt="2026-06-04T12:04:48.051" v="460" actId="20577"/>
      <pc:docMkLst>
        <pc:docMk/>
      </pc:docMkLst>
      <pc:sldChg chg="delSp modSp mod">
        <pc:chgData name="Fernando Barbosa" userId="26e508f0-5e45-4ff3-9cbc-2459c82fe5c2" providerId="ADAL" clId="{B9C963FC-4D17-41B3-8CC0-D79932F8F62A}" dt="2026-06-04T12:04:48.051" v="460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6-04T12:04:48.051" v="460" actId="20577"/>
          <ac:spMkLst>
            <pc:docMk/>
            <pc:sldMk cId="1123033345" sldId="256"/>
            <ac:spMk id="15" creationId="{5742C9BD-30AA-4276-AA6D-F6F83C879FD0}"/>
          </ac:spMkLst>
        </pc:spChg>
        <pc:picChg chg="del">
          <ac:chgData name="Fernando Barbosa" userId="26e508f0-5e45-4ff3-9cbc-2459c82fe5c2" providerId="ADAL" clId="{B9C963FC-4D17-41B3-8CC0-D79932F8F62A}" dt="2026-06-04T11:56:23.354" v="15" actId="478"/>
          <ac:picMkLst>
            <pc:docMk/>
            <pc:sldMk cId="1123033345" sldId="256"/>
            <ac:picMk id="3" creationId="{97ACB1EF-42A8-9FD9-FF17-BD6678CD91B4}"/>
          </ac:picMkLst>
        </pc:picChg>
      </pc:sldChg>
      <pc:sldChg chg="modSp mod">
        <pc:chgData name="Fernando Barbosa" userId="26e508f0-5e45-4ff3-9cbc-2459c82fe5c2" providerId="ADAL" clId="{B9C963FC-4D17-41B3-8CC0-D79932F8F62A}" dt="2026-06-04T11:56:09.004" v="14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6-04T11:56:09.004" v="14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4 June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Today: ASIC &amp; Electronics Status Updates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Peer reviews of each ASIC completed in May 2026: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Successful comprehensive reviews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A summary document will be available soon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Discrete readout will be schedule for a later day.</a:t>
            </a:r>
          </a:p>
          <a:p>
            <a:pPr lvl="2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Also today, Steve will present the current rack layout for the South Platform.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Next week, we will discuss the DC/DC converters, towards a final design.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AOB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n-US" sz="200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149430</TotalTime>
  <Words>84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544</cp:revision>
  <dcterms:created xsi:type="dcterms:W3CDTF">2020-03-06T15:05:08Z</dcterms:created>
  <dcterms:modified xsi:type="dcterms:W3CDTF">2026-06-04T12:04:51Z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