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  <p:sldMasterId id="2147483686" r:id="rId2"/>
    <p:sldMasterId id="2147483691" r:id="rId3"/>
  </p:sldMasterIdLst>
  <p:notesMasterIdLst>
    <p:notesMasterId r:id="rId23"/>
  </p:notesMasterIdLst>
  <p:sldIdLst>
    <p:sldId id="289" r:id="rId4"/>
    <p:sldId id="398" r:id="rId5"/>
    <p:sldId id="388" r:id="rId6"/>
    <p:sldId id="397" r:id="rId7"/>
    <p:sldId id="396" r:id="rId8"/>
    <p:sldId id="401" r:id="rId9"/>
    <p:sldId id="402" r:id="rId10"/>
    <p:sldId id="390" r:id="rId11"/>
    <p:sldId id="400" r:id="rId12"/>
    <p:sldId id="272" r:id="rId13"/>
    <p:sldId id="386" r:id="rId14"/>
    <p:sldId id="256" r:id="rId15"/>
    <p:sldId id="257" r:id="rId16"/>
    <p:sldId id="384" r:id="rId17"/>
    <p:sldId id="383" r:id="rId18"/>
    <p:sldId id="391" r:id="rId19"/>
    <p:sldId id="406" r:id="rId20"/>
    <p:sldId id="407" r:id="rId21"/>
    <p:sldId id="392" r:id="rId22"/>
  </p:sldIdLst>
  <p:sldSz cx="12192000" cy="6858000"/>
  <p:notesSz cx="6858000" cy="9144000"/>
  <p:embeddedFontLst>
    <p:embeddedFont>
      <p:font typeface="Aptos Narrow" panose="020B0004020202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34B73F-3A50-4372-8533-A037CA6581AE}" v="42" dt="2026-06-08T17:35:27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88136" autoAdjust="0"/>
  </p:normalViewPr>
  <p:slideViewPr>
    <p:cSldViewPr snapToGrid="0">
      <p:cViewPr varScale="1">
        <p:scale>
          <a:sx n="140" d="100"/>
          <a:sy n="140" d="100"/>
        </p:scale>
        <p:origin x="324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mond Dawson" userId="bed01d3e-da40-4e2e-a1e5-b0561e4f5211" providerId="ADAL" clId="{FAE50D39-AB6A-4829-AF6E-0E14D700DE32}"/>
    <pc:docChg chg="undo redo custSel addSld delSld modSld sldOrd delMainMaster">
      <pc:chgData name="Raymond Dawson" userId="bed01d3e-da40-4e2e-a1e5-b0561e4f5211" providerId="ADAL" clId="{FAE50D39-AB6A-4829-AF6E-0E14D700DE32}" dt="2026-06-08T17:37:22.571" v="6532" actId="20577"/>
      <pc:docMkLst>
        <pc:docMk/>
      </pc:docMkLst>
      <pc:sldChg chg="add">
        <pc:chgData name="Raymond Dawson" userId="bed01d3e-da40-4e2e-a1e5-b0561e4f5211" providerId="ADAL" clId="{FAE50D39-AB6A-4829-AF6E-0E14D700DE32}" dt="2026-06-02T19:48:31.507" v="5"/>
        <pc:sldMkLst>
          <pc:docMk/>
          <pc:sldMk cId="0" sldId="256"/>
        </pc:sldMkLst>
      </pc:sldChg>
      <pc:sldChg chg="add">
        <pc:chgData name="Raymond Dawson" userId="bed01d3e-da40-4e2e-a1e5-b0561e4f5211" providerId="ADAL" clId="{FAE50D39-AB6A-4829-AF6E-0E14D700DE32}" dt="2026-06-02T19:48:31.507" v="5"/>
        <pc:sldMkLst>
          <pc:docMk/>
          <pc:sldMk cId="0" sldId="257"/>
        </pc:sldMkLst>
      </pc:sldChg>
      <pc:sldChg chg="modSp add del mod ord">
        <pc:chgData name="Raymond Dawson" userId="bed01d3e-da40-4e2e-a1e5-b0561e4f5211" providerId="ADAL" clId="{FAE50D39-AB6A-4829-AF6E-0E14D700DE32}" dt="2026-06-08T17:17:01.946" v="6106" actId="47"/>
        <pc:sldMkLst>
          <pc:docMk/>
          <pc:sldMk cId="3221839415" sldId="270"/>
        </pc:sldMkLst>
        <pc:spChg chg="mod">
          <ac:chgData name="Raymond Dawson" userId="bed01d3e-da40-4e2e-a1e5-b0561e4f5211" providerId="ADAL" clId="{FAE50D39-AB6A-4829-AF6E-0E14D700DE32}" dt="2026-06-08T17:16:45.830" v="6098" actId="27636"/>
          <ac:spMkLst>
            <pc:docMk/>
            <pc:sldMk cId="3221839415" sldId="270"/>
            <ac:spMk id="3" creationId="{8CE625E6-F62B-C94F-DF08-88294157AAD3}"/>
          </ac:spMkLst>
        </pc:spChg>
      </pc:sldChg>
      <pc:sldChg chg="ord">
        <pc:chgData name="Raymond Dawson" userId="bed01d3e-da40-4e2e-a1e5-b0561e4f5211" providerId="ADAL" clId="{FAE50D39-AB6A-4829-AF6E-0E14D700DE32}" dt="2026-06-03T18:46:23.478" v="2783"/>
        <pc:sldMkLst>
          <pc:docMk/>
          <pc:sldMk cId="1139284077" sldId="272"/>
        </pc:sldMkLst>
      </pc:sldChg>
      <pc:sldChg chg="modSp add del mod">
        <pc:chgData name="Raymond Dawson" userId="bed01d3e-da40-4e2e-a1e5-b0561e4f5211" providerId="ADAL" clId="{FAE50D39-AB6A-4829-AF6E-0E14D700DE32}" dt="2026-06-08T17:13:52.242" v="6066" actId="47"/>
        <pc:sldMkLst>
          <pc:docMk/>
          <pc:sldMk cId="3733742883" sldId="276"/>
        </pc:sldMkLst>
        <pc:spChg chg="mod">
          <ac:chgData name="Raymond Dawson" userId="bed01d3e-da40-4e2e-a1e5-b0561e4f5211" providerId="ADAL" clId="{FAE50D39-AB6A-4829-AF6E-0E14D700DE32}" dt="2026-06-08T17:12:53.367" v="6051"/>
          <ac:spMkLst>
            <pc:docMk/>
            <pc:sldMk cId="3733742883" sldId="276"/>
            <ac:spMk id="3" creationId="{0C01B9EB-2FEA-F7DC-8756-8EF11D9D0E22}"/>
          </ac:spMkLst>
        </pc:spChg>
      </pc:sldChg>
      <pc:sldChg chg="modSp mod">
        <pc:chgData name="Raymond Dawson" userId="bed01d3e-da40-4e2e-a1e5-b0561e4f5211" providerId="ADAL" clId="{FAE50D39-AB6A-4829-AF6E-0E14D700DE32}" dt="2026-06-08T14:52:10.879" v="4284" actId="20577"/>
        <pc:sldMkLst>
          <pc:docMk/>
          <pc:sldMk cId="1993848279" sldId="289"/>
        </pc:sldMkLst>
        <pc:spChg chg="mod">
          <ac:chgData name="Raymond Dawson" userId="bed01d3e-da40-4e2e-a1e5-b0561e4f5211" providerId="ADAL" clId="{FAE50D39-AB6A-4829-AF6E-0E14D700DE32}" dt="2026-06-02T20:35:02.730" v="1452" actId="20577"/>
          <ac:spMkLst>
            <pc:docMk/>
            <pc:sldMk cId="1993848279" sldId="289"/>
            <ac:spMk id="2" creationId="{7AAC87CA-8223-4766-DC0C-EF69FC2823DF}"/>
          </ac:spMkLst>
        </pc:spChg>
        <pc:spChg chg="mod">
          <ac:chgData name="Raymond Dawson" userId="bed01d3e-da40-4e2e-a1e5-b0561e4f5211" providerId="ADAL" clId="{FAE50D39-AB6A-4829-AF6E-0E14D700DE32}" dt="2026-06-08T14:52:05.658" v="4282" actId="20577"/>
          <ac:spMkLst>
            <pc:docMk/>
            <pc:sldMk cId="1993848279" sldId="289"/>
            <ac:spMk id="3" creationId="{AB7C2221-BF13-0BB7-7CAB-FCDFA3F405DB}"/>
          </ac:spMkLst>
        </pc:spChg>
        <pc:spChg chg="mod">
          <ac:chgData name="Raymond Dawson" userId="bed01d3e-da40-4e2e-a1e5-b0561e4f5211" providerId="ADAL" clId="{FAE50D39-AB6A-4829-AF6E-0E14D700DE32}" dt="2026-06-08T14:52:10.879" v="4284" actId="20577"/>
          <ac:spMkLst>
            <pc:docMk/>
            <pc:sldMk cId="1993848279" sldId="289"/>
            <ac:spMk id="30" creationId="{B1FD6E6E-8348-06B4-85C7-15104B0D78ED}"/>
          </ac:spMkLst>
        </pc:spChg>
        <pc:spChg chg="mod">
          <ac:chgData name="Raymond Dawson" userId="bed01d3e-da40-4e2e-a1e5-b0561e4f5211" providerId="ADAL" clId="{FAE50D39-AB6A-4829-AF6E-0E14D700DE32}" dt="2026-06-02T20:35:12.534" v="1470" actId="20577"/>
          <ac:spMkLst>
            <pc:docMk/>
            <pc:sldMk cId="1993848279" sldId="289"/>
            <ac:spMk id="31" creationId="{3CEEBFA1-2D11-2C9E-5C4A-9C08BAE97DCE}"/>
          </ac:spMkLst>
        </pc:spChg>
      </pc:sldChg>
      <pc:sldChg chg="add ord">
        <pc:chgData name="Raymond Dawson" userId="bed01d3e-da40-4e2e-a1e5-b0561e4f5211" providerId="ADAL" clId="{FAE50D39-AB6A-4829-AF6E-0E14D700DE32}" dt="2026-06-02T19:49:07.106" v="22"/>
        <pc:sldMkLst>
          <pc:docMk/>
          <pc:sldMk cId="2647265246" sldId="383"/>
        </pc:sldMkLst>
      </pc:sldChg>
      <pc:sldChg chg="add">
        <pc:chgData name="Raymond Dawson" userId="bed01d3e-da40-4e2e-a1e5-b0561e4f5211" providerId="ADAL" clId="{FAE50D39-AB6A-4829-AF6E-0E14D700DE32}" dt="2026-06-02T19:48:31.507" v="5"/>
        <pc:sldMkLst>
          <pc:docMk/>
          <pc:sldMk cId="0" sldId="384"/>
        </pc:sldMkLst>
      </pc:sldChg>
      <pc:sldChg chg="addSp delSp modSp new mod ord modClrScheme chgLayout">
        <pc:chgData name="Raymond Dawson" userId="bed01d3e-da40-4e2e-a1e5-b0561e4f5211" providerId="ADAL" clId="{FAE50D39-AB6A-4829-AF6E-0E14D700DE32}" dt="2026-06-02T19:49:00.752" v="18" actId="20577"/>
        <pc:sldMkLst>
          <pc:docMk/>
          <pc:sldMk cId="693976948" sldId="386"/>
        </pc:sldMkLst>
        <pc:spChg chg="mod ord">
          <ac:chgData name="Raymond Dawson" userId="bed01d3e-da40-4e2e-a1e5-b0561e4f5211" providerId="ADAL" clId="{FAE50D39-AB6A-4829-AF6E-0E14D700DE32}" dt="2026-06-02T19:48:56.869" v="8" actId="700"/>
          <ac:spMkLst>
            <pc:docMk/>
            <pc:sldMk cId="693976948" sldId="386"/>
            <ac:spMk id="3" creationId="{03772275-D4F7-DBCD-6759-01581F6A0676}"/>
          </ac:spMkLst>
        </pc:spChg>
        <pc:spChg chg="mod ord">
          <ac:chgData name="Raymond Dawson" userId="bed01d3e-da40-4e2e-a1e5-b0561e4f5211" providerId="ADAL" clId="{FAE50D39-AB6A-4829-AF6E-0E14D700DE32}" dt="2026-06-02T19:48:56.869" v="8" actId="700"/>
          <ac:spMkLst>
            <pc:docMk/>
            <pc:sldMk cId="693976948" sldId="386"/>
            <ac:spMk id="6" creationId="{FEDF4136-7AE5-B039-395E-958E25A0E181}"/>
          </ac:spMkLst>
        </pc:spChg>
        <pc:spChg chg="add mod ord">
          <ac:chgData name="Raymond Dawson" userId="bed01d3e-da40-4e2e-a1e5-b0561e4f5211" providerId="ADAL" clId="{FAE50D39-AB6A-4829-AF6E-0E14D700DE32}" dt="2026-06-02T19:49:00.752" v="18" actId="20577"/>
          <ac:spMkLst>
            <pc:docMk/>
            <pc:sldMk cId="693976948" sldId="386"/>
            <ac:spMk id="7" creationId="{F18B2FDB-D2D2-11BA-2DD2-EDBFFBC69BEE}"/>
          </ac:spMkLst>
        </pc:spChg>
      </pc:sldChg>
      <pc:sldChg chg="addSp delSp modSp new mod ord">
        <pc:chgData name="Raymond Dawson" userId="bed01d3e-da40-4e2e-a1e5-b0561e4f5211" providerId="ADAL" clId="{FAE50D39-AB6A-4829-AF6E-0E14D700DE32}" dt="2026-06-08T15:33:34.401" v="5104" actId="1076"/>
        <pc:sldMkLst>
          <pc:docMk/>
          <pc:sldMk cId="2216345081" sldId="388"/>
        </pc:sldMkLst>
        <pc:spChg chg="mod">
          <ac:chgData name="Raymond Dawson" userId="bed01d3e-da40-4e2e-a1e5-b0561e4f5211" providerId="ADAL" clId="{FAE50D39-AB6A-4829-AF6E-0E14D700DE32}" dt="2026-06-03T18:38:46.932" v="2697" actId="6549"/>
          <ac:spMkLst>
            <pc:docMk/>
            <pc:sldMk cId="2216345081" sldId="388"/>
            <ac:spMk id="4" creationId="{A5ECC697-D9EE-987B-80A5-4C1390155364}"/>
          </ac:spMkLst>
        </pc:spChg>
        <pc:spChg chg="mod">
          <ac:chgData name="Raymond Dawson" userId="bed01d3e-da40-4e2e-a1e5-b0561e4f5211" providerId="ADAL" clId="{FAE50D39-AB6A-4829-AF6E-0E14D700DE32}" dt="2026-06-08T15:12:10.943" v="4569" actId="14100"/>
          <ac:spMkLst>
            <pc:docMk/>
            <pc:sldMk cId="2216345081" sldId="388"/>
            <ac:spMk id="5" creationId="{B8D79A17-58BF-C572-E385-31E8FB016250}"/>
          </ac:spMkLst>
        </pc:spChg>
        <pc:spChg chg="add mod">
          <ac:chgData name="Raymond Dawson" userId="bed01d3e-da40-4e2e-a1e5-b0561e4f5211" providerId="ADAL" clId="{FAE50D39-AB6A-4829-AF6E-0E14D700DE32}" dt="2026-06-08T15:22:34.095" v="4690" actId="1076"/>
          <ac:spMkLst>
            <pc:docMk/>
            <pc:sldMk cId="2216345081" sldId="388"/>
            <ac:spMk id="9" creationId="{D6A43758-791F-35E8-CEF0-5BC672CB036E}"/>
          </ac:spMkLst>
        </pc:spChg>
        <pc:spChg chg="add mod">
          <ac:chgData name="Raymond Dawson" userId="bed01d3e-da40-4e2e-a1e5-b0561e4f5211" providerId="ADAL" clId="{FAE50D39-AB6A-4829-AF6E-0E14D700DE32}" dt="2026-06-08T14:52:39.749" v="4285" actId="1076"/>
          <ac:spMkLst>
            <pc:docMk/>
            <pc:sldMk cId="2216345081" sldId="388"/>
            <ac:spMk id="11" creationId="{38409869-A7E5-C3AE-A5AB-B05D5C2EB2AB}"/>
          </ac:spMkLst>
        </pc:spChg>
        <pc:spChg chg="add mod">
          <ac:chgData name="Raymond Dawson" userId="bed01d3e-da40-4e2e-a1e5-b0561e4f5211" providerId="ADAL" clId="{FAE50D39-AB6A-4829-AF6E-0E14D700DE32}" dt="2026-06-08T15:33:34.401" v="5104" actId="1076"/>
          <ac:spMkLst>
            <pc:docMk/>
            <pc:sldMk cId="2216345081" sldId="388"/>
            <ac:spMk id="12" creationId="{DA271935-8F43-E85C-D418-08F0504813E2}"/>
          </ac:spMkLst>
        </pc:spChg>
        <pc:spChg chg="add mod">
          <ac:chgData name="Raymond Dawson" userId="bed01d3e-da40-4e2e-a1e5-b0561e4f5211" providerId="ADAL" clId="{FAE50D39-AB6A-4829-AF6E-0E14D700DE32}" dt="2026-06-08T15:14:02.394" v="4622" actId="33524"/>
          <ac:spMkLst>
            <pc:docMk/>
            <pc:sldMk cId="2216345081" sldId="388"/>
            <ac:spMk id="14" creationId="{816BD57E-418E-CBFE-F00C-0F79E30EC85B}"/>
          </ac:spMkLst>
        </pc:spChg>
        <pc:picChg chg="add mod ord">
          <ac:chgData name="Raymond Dawson" userId="bed01d3e-da40-4e2e-a1e5-b0561e4f5211" providerId="ADAL" clId="{FAE50D39-AB6A-4829-AF6E-0E14D700DE32}" dt="2026-06-08T15:33:34.401" v="5104" actId="1076"/>
          <ac:picMkLst>
            <pc:docMk/>
            <pc:sldMk cId="2216345081" sldId="388"/>
            <ac:picMk id="7" creationId="{49960D25-3955-70E5-CDE8-E1BE9B26686A}"/>
          </ac:picMkLst>
        </pc:picChg>
        <pc:picChg chg="add mod">
          <ac:chgData name="Raymond Dawson" userId="bed01d3e-da40-4e2e-a1e5-b0561e4f5211" providerId="ADAL" clId="{FAE50D39-AB6A-4829-AF6E-0E14D700DE32}" dt="2026-06-08T15:16:23.583" v="4631" actId="1076"/>
          <ac:picMkLst>
            <pc:docMk/>
            <pc:sldMk cId="2216345081" sldId="388"/>
            <ac:picMk id="8" creationId="{B3E7D278-B3CA-866C-4BD2-CC4E9A24C418}"/>
          </ac:picMkLst>
        </pc:picChg>
        <pc:picChg chg="add mod">
          <ac:chgData name="Raymond Dawson" userId="bed01d3e-da40-4e2e-a1e5-b0561e4f5211" providerId="ADAL" clId="{FAE50D39-AB6A-4829-AF6E-0E14D700DE32}" dt="2026-06-08T15:22:34.095" v="4690" actId="1076"/>
          <ac:picMkLst>
            <pc:docMk/>
            <pc:sldMk cId="2216345081" sldId="388"/>
            <ac:picMk id="10" creationId="{C3312F57-894C-C12D-DD59-08D72EAF4813}"/>
          </ac:picMkLst>
        </pc:picChg>
        <pc:picChg chg="add mod">
          <ac:chgData name="Raymond Dawson" userId="bed01d3e-da40-4e2e-a1e5-b0561e4f5211" providerId="ADAL" clId="{FAE50D39-AB6A-4829-AF6E-0E14D700DE32}" dt="2026-06-08T15:13:42.452" v="4609" actId="1076"/>
          <ac:picMkLst>
            <pc:docMk/>
            <pc:sldMk cId="2216345081" sldId="388"/>
            <ac:picMk id="13" creationId="{5481A6AE-8EA8-D2A8-BE05-71831955FA13}"/>
          </ac:picMkLst>
        </pc:picChg>
        <pc:picChg chg="add mod">
          <ac:chgData name="Raymond Dawson" userId="bed01d3e-da40-4e2e-a1e5-b0561e4f5211" providerId="ADAL" clId="{FAE50D39-AB6A-4829-AF6E-0E14D700DE32}" dt="2026-06-08T15:13:42.452" v="4609" actId="1076"/>
          <ac:picMkLst>
            <pc:docMk/>
            <pc:sldMk cId="2216345081" sldId="388"/>
            <ac:picMk id="15" creationId="{264666F3-7ABC-FCF8-C34E-4011D1C872AC}"/>
          </ac:picMkLst>
        </pc:picChg>
      </pc:sldChg>
      <pc:sldChg chg="addSp delSp modSp new mod">
        <pc:chgData name="Raymond Dawson" userId="bed01d3e-da40-4e2e-a1e5-b0561e4f5211" providerId="ADAL" clId="{FAE50D39-AB6A-4829-AF6E-0E14D700DE32}" dt="2026-06-08T17:36:06.049" v="6527" actId="20577"/>
        <pc:sldMkLst>
          <pc:docMk/>
          <pc:sldMk cId="1400335056" sldId="390"/>
        </pc:sldMkLst>
        <pc:spChg chg="mod">
          <ac:chgData name="Raymond Dawson" userId="bed01d3e-da40-4e2e-a1e5-b0561e4f5211" providerId="ADAL" clId="{FAE50D39-AB6A-4829-AF6E-0E14D700DE32}" dt="2026-06-02T20:33:43.117" v="1377" actId="20577"/>
          <ac:spMkLst>
            <pc:docMk/>
            <pc:sldMk cId="1400335056" sldId="390"/>
            <ac:spMk id="4" creationId="{CDF767F2-81F3-29FA-1A35-F70BDDE6A27A}"/>
          </ac:spMkLst>
        </pc:spChg>
        <pc:spChg chg="mod">
          <ac:chgData name="Raymond Dawson" userId="bed01d3e-da40-4e2e-a1e5-b0561e4f5211" providerId="ADAL" clId="{FAE50D39-AB6A-4829-AF6E-0E14D700DE32}" dt="2026-06-08T17:36:06.049" v="6527" actId="20577"/>
          <ac:spMkLst>
            <pc:docMk/>
            <pc:sldMk cId="1400335056" sldId="390"/>
            <ac:spMk id="5" creationId="{6012CD0E-B6FF-7819-5801-76458E7399AE}"/>
          </ac:spMkLst>
        </pc:spChg>
        <pc:spChg chg="add del mod">
          <ac:chgData name="Raymond Dawson" userId="bed01d3e-da40-4e2e-a1e5-b0561e4f5211" providerId="ADAL" clId="{FAE50D39-AB6A-4829-AF6E-0E14D700DE32}" dt="2026-06-08T15:25:44.091" v="4764" actId="478"/>
          <ac:spMkLst>
            <pc:docMk/>
            <pc:sldMk cId="1400335056" sldId="390"/>
            <ac:spMk id="9" creationId="{FE5D974C-EF1D-8612-AB6E-B66903970C97}"/>
          </ac:spMkLst>
        </pc:spChg>
        <pc:picChg chg="add del mod">
          <ac:chgData name="Raymond Dawson" userId="bed01d3e-da40-4e2e-a1e5-b0561e4f5211" providerId="ADAL" clId="{FAE50D39-AB6A-4829-AF6E-0E14D700DE32}" dt="2026-06-08T15:25:42.260" v="4763" actId="478"/>
          <ac:picMkLst>
            <pc:docMk/>
            <pc:sldMk cId="1400335056" sldId="390"/>
            <ac:picMk id="8" creationId="{88F92FFE-DE92-75FC-0FA0-F9E7D941866F}"/>
          </ac:picMkLst>
        </pc:picChg>
      </pc:sldChg>
      <pc:sldChg chg="addSp modSp new mod ord">
        <pc:chgData name="Raymond Dawson" userId="bed01d3e-da40-4e2e-a1e5-b0561e4f5211" providerId="ADAL" clId="{FAE50D39-AB6A-4829-AF6E-0E14D700DE32}" dt="2026-06-05T09:11:23.328" v="3112"/>
        <pc:sldMkLst>
          <pc:docMk/>
          <pc:sldMk cId="3699211998" sldId="391"/>
        </pc:sldMkLst>
        <pc:spChg chg="mod">
          <ac:chgData name="Raymond Dawson" userId="bed01d3e-da40-4e2e-a1e5-b0561e4f5211" providerId="ADAL" clId="{FAE50D39-AB6A-4829-AF6E-0E14D700DE32}" dt="2026-06-03T18:06:22.080" v="2319" actId="20577"/>
          <ac:spMkLst>
            <pc:docMk/>
            <pc:sldMk cId="3699211998" sldId="391"/>
            <ac:spMk id="4" creationId="{5CF224E1-E266-158B-DA1D-09F8407BB89E}"/>
          </ac:spMkLst>
        </pc:spChg>
        <pc:spChg chg="mod">
          <ac:chgData name="Raymond Dawson" userId="bed01d3e-da40-4e2e-a1e5-b0561e4f5211" providerId="ADAL" clId="{FAE50D39-AB6A-4829-AF6E-0E14D700DE32}" dt="2026-06-03T18:21:18.643" v="2500" actId="20577"/>
          <ac:spMkLst>
            <pc:docMk/>
            <pc:sldMk cId="3699211998" sldId="391"/>
            <ac:spMk id="5" creationId="{5727161C-6A16-D56A-E36F-2D8656A7A5A1}"/>
          </ac:spMkLst>
        </pc:spChg>
        <pc:spChg chg="mod">
          <ac:chgData name="Raymond Dawson" userId="bed01d3e-da40-4e2e-a1e5-b0561e4f5211" providerId="ADAL" clId="{FAE50D39-AB6A-4829-AF6E-0E14D700DE32}" dt="2026-06-03T18:06:29.159" v="2321"/>
          <ac:spMkLst>
            <pc:docMk/>
            <pc:sldMk cId="3699211998" sldId="391"/>
            <ac:spMk id="9" creationId="{7608460B-1825-E159-1116-66DB23BC2666}"/>
          </ac:spMkLst>
        </pc:spChg>
        <pc:spChg chg="mod">
          <ac:chgData name="Raymond Dawson" userId="bed01d3e-da40-4e2e-a1e5-b0561e4f5211" providerId="ADAL" clId="{FAE50D39-AB6A-4829-AF6E-0E14D700DE32}" dt="2026-06-03T18:06:29.159" v="2321"/>
          <ac:spMkLst>
            <pc:docMk/>
            <pc:sldMk cId="3699211998" sldId="391"/>
            <ac:spMk id="10" creationId="{D4B44391-22D4-5EAE-E265-9E01C38F1D59}"/>
          </ac:spMkLst>
        </pc:spChg>
        <pc:spChg chg="mod">
          <ac:chgData name="Raymond Dawson" userId="bed01d3e-da40-4e2e-a1e5-b0561e4f5211" providerId="ADAL" clId="{FAE50D39-AB6A-4829-AF6E-0E14D700DE32}" dt="2026-06-03T18:06:29.159" v="2321"/>
          <ac:spMkLst>
            <pc:docMk/>
            <pc:sldMk cId="3699211998" sldId="391"/>
            <ac:spMk id="11" creationId="{8DB85B31-46DC-2E76-328C-82120B55C8F9}"/>
          </ac:spMkLst>
        </pc:spChg>
        <pc:grpChg chg="mod">
          <ac:chgData name="Raymond Dawson" userId="bed01d3e-da40-4e2e-a1e5-b0561e4f5211" providerId="ADAL" clId="{FAE50D39-AB6A-4829-AF6E-0E14D700DE32}" dt="2026-06-03T18:06:29.159" v="2321"/>
          <ac:grpSpMkLst>
            <pc:docMk/>
            <pc:sldMk cId="3699211998" sldId="391"/>
            <ac:grpSpMk id="8" creationId="{C53EB06C-86DD-33F0-02F1-BDC4130428E7}"/>
          </ac:grpSpMkLst>
        </pc:grpChg>
        <pc:grpChg chg="add mod">
          <ac:chgData name="Raymond Dawson" userId="bed01d3e-da40-4e2e-a1e5-b0561e4f5211" providerId="ADAL" clId="{FAE50D39-AB6A-4829-AF6E-0E14D700DE32}" dt="2026-06-03T18:19:45.416" v="2338" actId="1076"/>
          <ac:grpSpMkLst>
            <pc:docMk/>
            <pc:sldMk cId="3699211998" sldId="391"/>
            <ac:grpSpMk id="12" creationId="{927AF7DB-DD88-B758-72EF-23B1FEEB5735}"/>
          </ac:grpSpMkLst>
        </pc:grpChg>
        <pc:picChg chg="mod">
          <ac:chgData name="Raymond Dawson" userId="bed01d3e-da40-4e2e-a1e5-b0561e4f5211" providerId="ADAL" clId="{FAE50D39-AB6A-4829-AF6E-0E14D700DE32}" dt="2026-06-03T18:06:29.159" v="2321"/>
          <ac:picMkLst>
            <pc:docMk/>
            <pc:sldMk cId="3699211998" sldId="391"/>
            <ac:picMk id="7" creationId="{A7E8E0D0-488D-9EE7-D993-B0DEC0AE7024}"/>
          </ac:picMkLst>
        </pc:picChg>
      </pc:sldChg>
      <pc:sldChg chg="delSp modSp add mod ord">
        <pc:chgData name="Raymond Dawson" userId="bed01d3e-da40-4e2e-a1e5-b0561e4f5211" providerId="ADAL" clId="{FAE50D39-AB6A-4829-AF6E-0E14D700DE32}" dt="2026-06-08T17:29:42.891" v="6362" actId="33524"/>
        <pc:sldMkLst>
          <pc:docMk/>
          <pc:sldMk cId="628040231" sldId="392"/>
        </pc:sldMkLst>
        <pc:spChg chg="mod">
          <ac:chgData name="Raymond Dawson" userId="bed01d3e-da40-4e2e-a1e5-b0561e4f5211" providerId="ADAL" clId="{FAE50D39-AB6A-4829-AF6E-0E14D700DE32}" dt="2026-06-08T17:29:42.891" v="6362" actId="33524"/>
          <ac:spMkLst>
            <pc:docMk/>
            <pc:sldMk cId="628040231" sldId="392"/>
            <ac:spMk id="18" creationId="{A8742249-5D61-C018-5D76-84D723989FFB}"/>
          </ac:spMkLst>
        </pc:spChg>
        <pc:spChg chg="del">
          <ac:chgData name="Raymond Dawson" userId="bed01d3e-da40-4e2e-a1e5-b0561e4f5211" providerId="ADAL" clId="{FAE50D39-AB6A-4829-AF6E-0E14D700DE32}" dt="2026-06-08T16:55:00.891" v="5934" actId="478"/>
          <ac:spMkLst>
            <pc:docMk/>
            <pc:sldMk cId="628040231" sldId="392"/>
            <ac:spMk id="19" creationId="{38B37B62-8A1B-5D71-E05F-79656D266DD5}"/>
          </ac:spMkLst>
        </pc:spChg>
        <pc:spChg chg="del">
          <ac:chgData name="Raymond Dawson" userId="bed01d3e-da40-4e2e-a1e5-b0561e4f5211" providerId="ADAL" clId="{FAE50D39-AB6A-4829-AF6E-0E14D700DE32}" dt="2026-06-08T16:55:08.948" v="5935" actId="478"/>
          <ac:spMkLst>
            <pc:docMk/>
            <pc:sldMk cId="628040231" sldId="392"/>
            <ac:spMk id="20" creationId="{C78B4D5F-93AD-5503-D30A-ACBCAF4E4CF7}"/>
          </ac:spMkLst>
        </pc:spChg>
        <pc:spChg chg="mod">
          <ac:chgData name="Raymond Dawson" userId="bed01d3e-da40-4e2e-a1e5-b0561e4f5211" providerId="ADAL" clId="{FAE50D39-AB6A-4829-AF6E-0E14D700DE32}" dt="2026-06-08T16:54:41.752" v="5931" actId="1076"/>
          <ac:spMkLst>
            <pc:docMk/>
            <pc:sldMk cId="628040231" sldId="392"/>
            <ac:spMk id="23" creationId="{7CAB413A-5C2E-B4C6-13CA-52C8075F6362}"/>
          </ac:spMkLst>
        </pc:spChg>
        <pc:spChg chg="del">
          <ac:chgData name="Raymond Dawson" userId="bed01d3e-da40-4e2e-a1e5-b0561e4f5211" providerId="ADAL" clId="{FAE50D39-AB6A-4829-AF6E-0E14D700DE32}" dt="2026-06-08T16:42:51.521" v="5903" actId="478"/>
          <ac:spMkLst>
            <pc:docMk/>
            <pc:sldMk cId="628040231" sldId="392"/>
            <ac:spMk id="24" creationId="{EEA7C7F3-17F8-FCF4-7468-FC81ED5A4505}"/>
          </ac:spMkLst>
        </pc:spChg>
        <pc:picChg chg="mod">
          <ac:chgData name="Raymond Dawson" userId="bed01d3e-da40-4e2e-a1e5-b0561e4f5211" providerId="ADAL" clId="{FAE50D39-AB6A-4829-AF6E-0E14D700DE32}" dt="2026-06-08T16:42:54.943" v="5904" actId="1076"/>
          <ac:picMkLst>
            <pc:docMk/>
            <pc:sldMk cId="628040231" sldId="392"/>
            <ac:picMk id="21" creationId="{104CDEB8-5564-715E-8424-08B459E989B7}"/>
          </ac:picMkLst>
        </pc:picChg>
        <pc:picChg chg="del">
          <ac:chgData name="Raymond Dawson" userId="bed01d3e-da40-4e2e-a1e5-b0561e4f5211" providerId="ADAL" clId="{FAE50D39-AB6A-4829-AF6E-0E14D700DE32}" dt="2026-06-08T16:43:03.884" v="5906" actId="478"/>
          <ac:picMkLst>
            <pc:docMk/>
            <pc:sldMk cId="628040231" sldId="392"/>
            <ac:picMk id="22" creationId="{48BA2155-D60E-0F45-EA41-F040E8382842}"/>
          </ac:picMkLst>
        </pc:picChg>
        <pc:cxnChg chg="del mod">
          <ac:chgData name="Raymond Dawson" userId="bed01d3e-da40-4e2e-a1e5-b0561e4f5211" providerId="ADAL" clId="{FAE50D39-AB6A-4829-AF6E-0E14D700DE32}" dt="2026-06-08T16:43:01.880" v="5905" actId="478"/>
          <ac:cxnSpMkLst>
            <pc:docMk/>
            <pc:sldMk cId="628040231" sldId="392"/>
            <ac:cxnSpMk id="25" creationId="{B9117DA4-B316-378D-5931-C93F021F16A4}"/>
          </ac:cxnSpMkLst>
        </pc:cxnChg>
        <pc:cxnChg chg="mod">
          <ac:chgData name="Raymond Dawson" userId="bed01d3e-da40-4e2e-a1e5-b0561e4f5211" providerId="ADAL" clId="{FAE50D39-AB6A-4829-AF6E-0E14D700DE32}" dt="2026-06-08T16:41:32.197" v="5845" actId="14100"/>
          <ac:cxnSpMkLst>
            <pc:docMk/>
            <pc:sldMk cId="628040231" sldId="392"/>
            <ac:cxnSpMk id="26" creationId="{1B821EA8-B434-0974-A2F1-E65669393A72}"/>
          </ac:cxnSpMkLst>
        </pc:cxnChg>
        <pc:cxnChg chg="mod">
          <ac:chgData name="Raymond Dawson" userId="bed01d3e-da40-4e2e-a1e5-b0561e4f5211" providerId="ADAL" clId="{FAE50D39-AB6A-4829-AF6E-0E14D700DE32}" dt="2026-06-08T16:54:51.298" v="5933" actId="14100"/>
          <ac:cxnSpMkLst>
            <pc:docMk/>
            <pc:sldMk cId="628040231" sldId="392"/>
            <ac:cxnSpMk id="27" creationId="{D8B68F72-3DCC-5510-E5CC-86AC1E289B05}"/>
          </ac:cxnSpMkLst>
        </pc:cxnChg>
      </pc:sldChg>
      <pc:sldChg chg="addSp delSp modSp new del mod ord">
        <pc:chgData name="Raymond Dawson" userId="bed01d3e-da40-4e2e-a1e5-b0561e4f5211" providerId="ADAL" clId="{FAE50D39-AB6A-4829-AF6E-0E14D700DE32}" dt="2026-06-08T15:09:25.720" v="4561" actId="47"/>
        <pc:sldMkLst>
          <pc:docMk/>
          <pc:sldMk cId="1348828283" sldId="392"/>
        </pc:sldMkLst>
      </pc:sldChg>
      <pc:sldChg chg="addSp delSp modSp new mod">
        <pc:chgData name="Raymond Dawson" userId="bed01d3e-da40-4e2e-a1e5-b0561e4f5211" providerId="ADAL" clId="{FAE50D39-AB6A-4829-AF6E-0E14D700DE32}" dt="2026-06-08T17:32:23.755" v="6439" actId="1076"/>
        <pc:sldMkLst>
          <pc:docMk/>
          <pc:sldMk cId="1314921606" sldId="396"/>
        </pc:sldMkLst>
        <pc:spChg chg="add mod">
          <ac:chgData name="Raymond Dawson" userId="bed01d3e-da40-4e2e-a1e5-b0561e4f5211" providerId="ADAL" clId="{FAE50D39-AB6A-4829-AF6E-0E14D700DE32}" dt="2026-06-08T15:19:08.929" v="4661" actId="14100"/>
          <ac:spMkLst>
            <pc:docMk/>
            <pc:sldMk cId="1314921606" sldId="396"/>
            <ac:spMk id="2" creationId="{9EA5AF70-81F5-E4FD-E462-65B7E600C29C}"/>
          </ac:spMkLst>
        </pc:spChg>
        <pc:spChg chg="mod">
          <ac:chgData name="Raymond Dawson" userId="bed01d3e-da40-4e2e-a1e5-b0561e4f5211" providerId="ADAL" clId="{FAE50D39-AB6A-4829-AF6E-0E14D700DE32}" dt="2026-06-08T17:26:52.278" v="6304" actId="20577"/>
          <ac:spMkLst>
            <pc:docMk/>
            <pc:sldMk cId="1314921606" sldId="396"/>
            <ac:spMk id="4" creationId="{8227F863-E17E-1376-302E-8252640CFCFA}"/>
          </ac:spMkLst>
        </pc:spChg>
        <pc:spChg chg="mod">
          <ac:chgData name="Raymond Dawson" userId="bed01d3e-da40-4e2e-a1e5-b0561e4f5211" providerId="ADAL" clId="{FAE50D39-AB6A-4829-AF6E-0E14D700DE32}" dt="2026-06-08T16:36:58.512" v="5830" actId="20577"/>
          <ac:spMkLst>
            <pc:docMk/>
            <pc:sldMk cId="1314921606" sldId="396"/>
            <ac:spMk id="5" creationId="{AAE692A2-B9FF-CCB4-4FF7-3C8D112F14DF}"/>
          </ac:spMkLst>
        </pc:spChg>
        <pc:graphicFrameChg chg="add mod modGraphic">
          <ac:chgData name="Raymond Dawson" userId="bed01d3e-da40-4e2e-a1e5-b0561e4f5211" providerId="ADAL" clId="{FAE50D39-AB6A-4829-AF6E-0E14D700DE32}" dt="2026-06-08T17:32:23.755" v="6439" actId="1076"/>
          <ac:graphicFrameMkLst>
            <pc:docMk/>
            <pc:sldMk cId="1314921606" sldId="396"/>
            <ac:graphicFrameMk id="7" creationId="{847E8DB7-EB9C-0432-C37F-9C1FA4E18C8D}"/>
          </ac:graphicFrameMkLst>
        </pc:graphicFrameChg>
        <pc:picChg chg="add mod">
          <ac:chgData name="Raymond Dawson" userId="bed01d3e-da40-4e2e-a1e5-b0561e4f5211" providerId="ADAL" clId="{FAE50D39-AB6A-4829-AF6E-0E14D700DE32}" dt="2026-06-05T16:36:55.056" v="3172" actId="1076"/>
          <ac:picMkLst>
            <pc:docMk/>
            <pc:sldMk cId="1314921606" sldId="396"/>
            <ac:picMk id="8" creationId="{FD00BB8D-78CF-775E-CA02-330D617936AC}"/>
          </ac:picMkLst>
        </pc:picChg>
      </pc:sldChg>
      <pc:sldChg chg="modSp add mod">
        <pc:chgData name="Raymond Dawson" userId="bed01d3e-da40-4e2e-a1e5-b0561e4f5211" providerId="ADAL" clId="{FAE50D39-AB6A-4829-AF6E-0E14D700DE32}" dt="2026-06-08T17:37:22.571" v="6532" actId="20577"/>
        <pc:sldMkLst>
          <pc:docMk/>
          <pc:sldMk cId="3963683281" sldId="397"/>
        </pc:sldMkLst>
        <pc:spChg chg="mod">
          <ac:chgData name="Raymond Dawson" userId="bed01d3e-da40-4e2e-a1e5-b0561e4f5211" providerId="ADAL" clId="{FAE50D39-AB6A-4829-AF6E-0E14D700DE32}" dt="2026-06-08T17:37:22.571" v="6532" actId="20577"/>
          <ac:spMkLst>
            <pc:docMk/>
            <pc:sldMk cId="3963683281" sldId="397"/>
            <ac:spMk id="5" creationId="{C8AD0C9F-4C07-E1F8-0EEF-3CD6DFA0B83E}"/>
          </ac:spMkLst>
        </pc:spChg>
        <pc:spChg chg="mod">
          <ac:chgData name="Raymond Dawson" userId="bed01d3e-da40-4e2e-a1e5-b0561e4f5211" providerId="ADAL" clId="{FAE50D39-AB6A-4829-AF6E-0E14D700DE32}" dt="2026-06-05T17:16:24.712" v="4215" actId="20577"/>
          <ac:spMkLst>
            <pc:docMk/>
            <pc:sldMk cId="3963683281" sldId="397"/>
            <ac:spMk id="22" creationId="{D91EFE7E-0567-9B6F-91C2-E2232EC50DE1}"/>
          </ac:spMkLst>
        </pc:spChg>
      </pc:sldChg>
      <pc:sldChg chg="addSp delSp modSp new mod modClrScheme chgLayout">
        <pc:chgData name="Raymond Dawson" userId="bed01d3e-da40-4e2e-a1e5-b0561e4f5211" providerId="ADAL" clId="{FAE50D39-AB6A-4829-AF6E-0E14D700DE32}" dt="2026-06-08T17:34:04.330" v="6440" actId="5793"/>
        <pc:sldMkLst>
          <pc:docMk/>
          <pc:sldMk cId="711825809" sldId="398"/>
        </pc:sldMkLst>
        <pc:spChg chg="del mod ord">
          <ac:chgData name="Raymond Dawson" userId="bed01d3e-da40-4e2e-a1e5-b0561e4f5211" providerId="ADAL" clId="{FAE50D39-AB6A-4829-AF6E-0E14D700DE32}" dt="2026-06-08T14:55:55.063" v="4341" actId="700"/>
          <ac:spMkLst>
            <pc:docMk/>
            <pc:sldMk cId="711825809" sldId="398"/>
            <ac:spMk id="2" creationId="{530A124F-F554-FFA6-964A-2A558A4FB339}"/>
          </ac:spMkLst>
        </pc:spChg>
        <pc:spChg chg="add mod ord">
          <ac:chgData name="Raymond Dawson" userId="bed01d3e-da40-4e2e-a1e5-b0561e4f5211" providerId="ADAL" clId="{FAE50D39-AB6A-4829-AF6E-0E14D700DE32}" dt="2026-06-08T14:55:58.488" v="4353" actId="20577"/>
          <ac:spMkLst>
            <pc:docMk/>
            <pc:sldMk cId="711825809" sldId="398"/>
            <ac:spMk id="3" creationId="{493ED3EA-E578-52F8-0BFD-28D778690863}"/>
          </ac:spMkLst>
        </pc:spChg>
        <pc:spChg chg="add mod ord">
          <ac:chgData name="Raymond Dawson" userId="bed01d3e-da40-4e2e-a1e5-b0561e4f5211" providerId="ADAL" clId="{FAE50D39-AB6A-4829-AF6E-0E14D700DE32}" dt="2026-06-08T17:34:04.330" v="6440" actId="5793"/>
          <ac:spMkLst>
            <pc:docMk/>
            <pc:sldMk cId="711825809" sldId="398"/>
            <ac:spMk id="4" creationId="{A240D9D9-823B-6CFA-D47A-DC35C88D29DF}"/>
          </ac:spMkLst>
        </pc:spChg>
      </pc:sldChg>
      <pc:sldChg chg="new del">
        <pc:chgData name="Raymond Dawson" userId="bed01d3e-da40-4e2e-a1e5-b0561e4f5211" providerId="ADAL" clId="{FAE50D39-AB6A-4829-AF6E-0E14D700DE32}" dt="2026-06-08T15:30:50.560" v="5081" actId="47"/>
        <pc:sldMkLst>
          <pc:docMk/>
          <pc:sldMk cId="2161354940" sldId="399"/>
        </pc:sldMkLst>
      </pc:sldChg>
      <pc:sldChg chg="addSp delSp modSp new mod">
        <pc:chgData name="Raymond Dawson" userId="bed01d3e-da40-4e2e-a1e5-b0561e4f5211" providerId="ADAL" clId="{FAE50D39-AB6A-4829-AF6E-0E14D700DE32}" dt="2026-06-08T17:30:58.041" v="6420" actId="20577"/>
        <pc:sldMkLst>
          <pc:docMk/>
          <pc:sldMk cId="2102417376" sldId="400"/>
        </pc:sldMkLst>
        <pc:spChg chg="mod">
          <ac:chgData name="Raymond Dawson" userId="bed01d3e-da40-4e2e-a1e5-b0561e4f5211" providerId="ADAL" clId="{FAE50D39-AB6A-4829-AF6E-0E14D700DE32}" dt="2026-06-08T17:26:18.029" v="6261" actId="20577"/>
          <ac:spMkLst>
            <pc:docMk/>
            <pc:sldMk cId="2102417376" sldId="400"/>
            <ac:spMk id="4" creationId="{84B2D194-3D79-8D18-A4B2-5F96FE31E718}"/>
          </ac:spMkLst>
        </pc:spChg>
        <pc:spChg chg="mod">
          <ac:chgData name="Raymond Dawson" userId="bed01d3e-da40-4e2e-a1e5-b0561e4f5211" providerId="ADAL" clId="{FAE50D39-AB6A-4829-AF6E-0E14D700DE32}" dt="2026-06-08T17:30:58.041" v="6420" actId="20577"/>
          <ac:spMkLst>
            <pc:docMk/>
            <pc:sldMk cId="2102417376" sldId="400"/>
            <ac:spMk id="5" creationId="{F5AAD232-4D7B-3DD4-5CB6-CDDBFC02D509}"/>
          </ac:spMkLst>
        </pc:spChg>
        <pc:graphicFrameChg chg="add del mod">
          <ac:chgData name="Raymond Dawson" userId="bed01d3e-da40-4e2e-a1e5-b0561e4f5211" providerId="ADAL" clId="{FAE50D39-AB6A-4829-AF6E-0E14D700DE32}" dt="2026-06-08T17:28:00.307" v="6357" actId="478"/>
          <ac:graphicFrameMkLst>
            <pc:docMk/>
            <pc:sldMk cId="2102417376" sldId="400"/>
            <ac:graphicFrameMk id="7" creationId="{A5439751-E2BD-81B5-CDAE-316DD4A6711C}"/>
          </ac:graphicFrameMkLst>
        </pc:graphicFrameChg>
        <pc:graphicFrameChg chg="add mod">
          <ac:chgData name="Raymond Dawson" userId="bed01d3e-da40-4e2e-a1e5-b0561e4f5211" providerId="ADAL" clId="{FAE50D39-AB6A-4829-AF6E-0E14D700DE32}" dt="2026-06-08T17:30:50.611" v="6396" actId="1076"/>
          <ac:graphicFrameMkLst>
            <pc:docMk/>
            <pc:sldMk cId="2102417376" sldId="400"/>
            <ac:graphicFrameMk id="8" creationId="{42DC7F9F-F09B-756E-8DFE-DE99196F6931}"/>
          </ac:graphicFrameMkLst>
        </pc:graphicFrameChg>
      </pc:sldChg>
      <pc:sldChg chg="addSp delSp modSp new mod">
        <pc:chgData name="Raymond Dawson" userId="bed01d3e-da40-4e2e-a1e5-b0561e4f5211" providerId="ADAL" clId="{FAE50D39-AB6A-4829-AF6E-0E14D700DE32}" dt="2026-06-08T17:23:20.047" v="6234" actId="1076"/>
        <pc:sldMkLst>
          <pc:docMk/>
          <pc:sldMk cId="622976400" sldId="401"/>
        </pc:sldMkLst>
        <pc:spChg chg="mod">
          <ac:chgData name="Raymond Dawson" userId="bed01d3e-da40-4e2e-a1e5-b0561e4f5211" providerId="ADAL" clId="{FAE50D39-AB6A-4829-AF6E-0E14D700DE32}" dt="2026-06-08T17:10:16.449" v="5977" actId="1076"/>
          <ac:spMkLst>
            <pc:docMk/>
            <pc:sldMk cId="622976400" sldId="401"/>
            <ac:spMk id="2" creationId="{E37CFC8A-D009-1277-6D24-4E9C9F2C0A9A}"/>
          </ac:spMkLst>
        </pc:spChg>
        <pc:spChg chg="mod">
          <ac:chgData name="Raymond Dawson" userId="bed01d3e-da40-4e2e-a1e5-b0561e4f5211" providerId="ADAL" clId="{FAE50D39-AB6A-4829-AF6E-0E14D700DE32}" dt="2026-06-08T15:30:43.353" v="5080" actId="20577"/>
          <ac:spMkLst>
            <pc:docMk/>
            <pc:sldMk cId="622976400" sldId="401"/>
            <ac:spMk id="4" creationId="{F06BEB20-E050-DB36-C0CF-4747D5662B5F}"/>
          </ac:spMkLst>
        </pc:spChg>
        <pc:spChg chg="mod">
          <ac:chgData name="Raymond Dawson" userId="bed01d3e-da40-4e2e-a1e5-b0561e4f5211" providerId="ADAL" clId="{FAE50D39-AB6A-4829-AF6E-0E14D700DE32}" dt="2026-06-08T17:23:12.647" v="6232" actId="20577"/>
          <ac:spMkLst>
            <pc:docMk/>
            <pc:sldMk cId="622976400" sldId="401"/>
            <ac:spMk id="5" creationId="{DD669A21-1587-43C0-60A9-5D83D89B12B5}"/>
          </ac:spMkLst>
        </pc:spChg>
        <pc:spChg chg="add mod">
          <ac:chgData name="Raymond Dawson" userId="bed01d3e-da40-4e2e-a1e5-b0561e4f5211" providerId="ADAL" clId="{FAE50D39-AB6A-4829-AF6E-0E14D700DE32}" dt="2026-06-08T16:40:10.770" v="5836" actId="1076"/>
          <ac:spMkLst>
            <pc:docMk/>
            <pc:sldMk cId="622976400" sldId="401"/>
            <ac:spMk id="8" creationId="{EB824234-92C4-BE89-72A3-488411D72DDA}"/>
          </ac:spMkLst>
        </pc:spChg>
        <pc:spChg chg="add mod">
          <ac:chgData name="Raymond Dawson" userId="bed01d3e-da40-4e2e-a1e5-b0561e4f5211" providerId="ADAL" clId="{FAE50D39-AB6A-4829-AF6E-0E14D700DE32}" dt="2026-06-08T16:40:10.770" v="5836" actId="1076"/>
          <ac:spMkLst>
            <pc:docMk/>
            <pc:sldMk cId="622976400" sldId="401"/>
            <ac:spMk id="16" creationId="{B69F6368-EBF5-36ED-A110-5E0E0D895EAE}"/>
          </ac:spMkLst>
        </pc:spChg>
        <pc:spChg chg="add mod">
          <ac:chgData name="Raymond Dawson" userId="bed01d3e-da40-4e2e-a1e5-b0561e4f5211" providerId="ADAL" clId="{FAE50D39-AB6A-4829-AF6E-0E14D700DE32}" dt="2026-06-08T16:40:10.770" v="5836" actId="1076"/>
          <ac:spMkLst>
            <pc:docMk/>
            <pc:sldMk cId="622976400" sldId="401"/>
            <ac:spMk id="20" creationId="{1E628C64-8E40-2353-8070-2324DC2AC435}"/>
          </ac:spMkLst>
        </pc:spChg>
        <pc:spChg chg="mod">
          <ac:chgData name="Raymond Dawson" userId="bed01d3e-da40-4e2e-a1e5-b0561e4f5211" providerId="ADAL" clId="{FAE50D39-AB6A-4829-AF6E-0E14D700DE32}" dt="2026-06-08T16:40:11.335" v="5837"/>
          <ac:spMkLst>
            <pc:docMk/>
            <pc:sldMk cId="622976400" sldId="401"/>
            <ac:spMk id="22" creationId="{2A92A151-41E5-0BDC-040C-E1C212D33D5A}"/>
          </ac:spMkLst>
        </pc:spChg>
        <pc:spChg chg="add mod">
          <ac:chgData name="Raymond Dawson" userId="bed01d3e-da40-4e2e-a1e5-b0561e4f5211" providerId="ADAL" clId="{FAE50D39-AB6A-4829-AF6E-0E14D700DE32}" dt="2026-06-08T16:40:10.770" v="5836" actId="1076"/>
          <ac:spMkLst>
            <pc:docMk/>
            <pc:sldMk cId="622976400" sldId="401"/>
            <ac:spMk id="27" creationId="{308C2995-CFE9-16AA-588A-6F0059DFBE19}"/>
          </ac:spMkLst>
        </pc:spChg>
        <pc:spChg chg="add mod">
          <ac:chgData name="Raymond Dawson" userId="bed01d3e-da40-4e2e-a1e5-b0561e4f5211" providerId="ADAL" clId="{FAE50D39-AB6A-4829-AF6E-0E14D700DE32}" dt="2026-06-08T16:40:10.770" v="5836" actId="1076"/>
          <ac:spMkLst>
            <pc:docMk/>
            <pc:sldMk cId="622976400" sldId="401"/>
            <ac:spMk id="28" creationId="{64DCF456-0CA0-7123-6286-F8553F936095}"/>
          </ac:spMkLst>
        </pc:spChg>
        <pc:spChg chg="add mod">
          <ac:chgData name="Raymond Dawson" userId="bed01d3e-da40-4e2e-a1e5-b0561e4f5211" providerId="ADAL" clId="{FAE50D39-AB6A-4829-AF6E-0E14D700DE32}" dt="2026-06-08T16:40:10.770" v="5836" actId="1076"/>
          <ac:spMkLst>
            <pc:docMk/>
            <pc:sldMk cId="622976400" sldId="401"/>
            <ac:spMk id="29" creationId="{9D22D6C6-7357-288F-873C-80FB2576F5A2}"/>
          </ac:spMkLst>
        </pc:spChg>
        <pc:spChg chg="add mod">
          <ac:chgData name="Raymond Dawson" userId="bed01d3e-da40-4e2e-a1e5-b0561e4f5211" providerId="ADAL" clId="{FAE50D39-AB6A-4829-AF6E-0E14D700DE32}" dt="2026-06-08T16:40:10.770" v="5836" actId="1076"/>
          <ac:spMkLst>
            <pc:docMk/>
            <pc:sldMk cId="622976400" sldId="401"/>
            <ac:spMk id="32" creationId="{2772AF61-A888-3406-CF1D-424A8CB6A028}"/>
          </ac:spMkLst>
        </pc:spChg>
        <pc:spChg chg="add mod">
          <ac:chgData name="Raymond Dawson" userId="bed01d3e-da40-4e2e-a1e5-b0561e4f5211" providerId="ADAL" clId="{FAE50D39-AB6A-4829-AF6E-0E14D700DE32}" dt="2026-06-08T16:40:10.770" v="5836" actId="1076"/>
          <ac:spMkLst>
            <pc:docMk/>
            <pc:sldMk cId="622976400" sldId="401"/>
            <ac:spMk id="40" creationId="{9BE9D4EF-F79F-1B8D-EF98-DFCE2AFAC130}"/>
          </ac:spMkLst>
        </pc:spChg>
        <pc:spChg chg="add mod">
          <ac:chgData name="Raymond Dawson" userId="bed01d3e-da40-4e2e-a1e5-b0561e4f5211" providerId="ADAL" clId="{FAE50D39-AB6A-4829-AF6E-0E14D700DE32}" dt="2026-06-08T16:40:10.770" v="5836" actId="1076"/>
          <ac:spMkLst>
            <pc:docMk/>
            <pc:sldMk cId="622976400" sldId="401"/>
            <ac:spMk id="50" creationId="{D5CDE268-BA56-56FB-4CBE-2E0471A431E5}"/>
          </ac:spMkLst>
        </pc:spChg>
        <pc:spChg chg="add mod">
          <ac:chgData name="Raymond Dawson" userId="bed01d3e-da40-4e2e-a1e5-b0561e4f5211" providerId="ADAL" clId="{FAE50D39-AB6A-4829-AF6E-0E14D700DE32}" dt="2026-06-08T16:40:10.770" v="5836" actId="1076"/>
          <ac:spMkLst>
            <pc:docMk/>
            <pc:sldMk cId="622976400" sldId="401"/>
            <ac:spMk id="55" creationId="{BD691D38-5EDE-B71C-7C05-9FE581444A0A}"/>
          </ac:spMkLst>
        </pc:spChg>
        <pc:spChg chg="add del mod">
          <ac:chgData name="Raymond Dawson" userId="bed01d3e-da40-4e2e-a1e5-b0561e4f5211" providerId="ADAL" clId="{FAE50D39-AB6A-4829-AF6E-0E14D700DE32}" dt="2026-06-08T17:10:20.171" v="5979" actId="21"/>
          <ac:spMkLst>
            <pc:docMk/>
            <pc:sldMk cId="622976400" sldId="401"/>
            <ac:spMk id="59" creationId="{F1976B2C-4C2E-CB07-D9CD-F1CDFD0DD4ED}"/>
          </ac:spMkLst>
        </pc:spChg>
        <pc:spChg chg="add del mod">
          <ac:chgData name="Raymond Dawson" userId="bed01d3e-da40-4e2e-a1e5-b0561e4f5211" providerId="ADAL" clId="{FAE50D39-AB6A-4829-AF6E-0E14D700DE32}" dt="2026-06-08T17:10:20.171" v="5979" actId="21"/>
          <ac:spMkLst>
            <pc:docMk/>
            <pc:sldMk cId="622976400" sldId="401"/>
            <ac:spMk id="64" creationId="{D117A8A5-93EB-73F0-D7D6-0619AF1B36B5}"/>
          </ac:spMkLst>
        </pc:spChg>
        <pc:spChg chg="add del mod">
          <ac:chgData name="Raymond Dawson" userId="bed01d3e-da40-4e2e-a1e5-b0561e4f5211" providerId="ADAL" clId="{FAE50D39-AB6A-4829-AF6E-0E14D700DE32}" dt="2026-06-08T17:10:20.171" v="5979" actId="21"/>
          <ac:spMkLst>
            <pc:docMk/>
            <pc:sldMk cId="622976400" sldId="401"/>
            <ac:spMk id="72" creationId="{EF8F6EDF-2504-6FCF-77B1-C58624429A5F}"/>
          </ac:spMkLst>
        </pc:spChg>
        <pc:spChg chg="add del mod">
          <ac:chgData name="Raymond Dawson" userId="bed01d3e-da40-4e2e-a1e5-b0561e4f5211" providerId="ADAL" clId="{FAE50D39-AB6A-4829-AF6E-0E14D700DE32}" dt="2026-06-08T17:10:20.171" v="5979" actId="21"/>
          <ac:spMkLst>
            <pc:docMk/>
            <pc:sldMk cId="622976400" sldId="401"/>
            <ac:spMk id="75" creationId="{B798115C-AC48-91C1-DF6A-1ECFF76A0E82}"/>
          </ac:spMkLst>
        </pc:spChg>
        <pc:spChg chg="add del mod">
          <ac:chgData name="Raymond Dawson" userId="bed01d3e-da40-4e2e-a1e5-b0561e4f5211" providerId="ADAL" clId="{FAE50D39-AB6A-4829-AF6E-0E14D700DE32}" dt="2026-06-08T17:10:20.171" v="5979" actId="21"/>
          <ac:spMkLst>
            <pc:docMk/>
            <pc:sldMk cId="622976400" sldId="401"/>
            <ac:spMk id="77" creationId="{B810F11E-D851-F325-0DEB-6F068F3BC11A}"/>
          </ac:spMkLst>
        </pc:spChg>
        <pc:spChg chg="add del mod">
          <ac:chgData name="Raymond Dawson" userId="bed01d3e-da40-4e2e-a1e5-b0561e4f5211" providerId="ADAL" clId="{FAE50D39-AB6A-4829-AF6E-0E14D700DE32}" dt="2026-06-08T17:10:20.171" v="5979" actId="21"/>
          <ac:spMkLst>
            <pc:docMk/>
            <pc:sldMk cId="622976400" sldId="401"/>
            <ac:spMk id="82" creationId="{BAADF2DA-6431-D97F-6F35-EB610947E2B6}"/>
          </ac:spMkLst>
        </pc:spChg>
        <pc:spChg chg="add del mod">
          <ac:chgData name="Raymond Dawson" userId="bed01d3e-da40-4e2e-a1e5-b0561e4f5211" providerId="ADAL" clId="{FAE50D39-AB6A-4829-AF6E-0E14D700DE32}" dt="2026-06-08T17:10:20.171" v="5979" actId="21"/>
          <ac:spMkLst>
            <pc:docMk/>
            <pc:sldMk cId="622976400" sldId="401"/>
            <ac:spMk id="99" creationId="{C14DF847-0E8F-AAF4-0B5C-8FA0ACCC0873}"/>
          </ac:spMkLst>
        </pc:spChg>
        <pc:spChg chg="add del mod">
          <ac:chgData name="Raymond Dawson" userId="bed01d3e-da40-4e2e-a1e5-b0561e4f5211" providerId="ADAL" clId="{FAE50D39-AB6A-4829-AF6E-0E14D700DE32}" dt="2026-06-08T17:10:20.171" v="5979" actId="21"/>
          <ac:spMkLst>
            <pc:docMk/>
            <pc:sldMk cId="622976400" sldId="401"/>
            <ac:spMk id="100" creationId="{327FA942-0657-C9CC-4ADE-AFB059C057F5}"/>
          </ac:spMkLst>
        </pc:spChg>
        <pc:spChg chg="add del mod">
          <ac:chgData name="Raymond Dawson" userId="bed01d3e-da40-4e2e-a1e5-b0561e4f5211" providerId="ADAL" clId="{FAE50D39-AB6A-4829-AF6E-0E14D700DE32}" dt="2026-06-08T17:10:20.171" v="5979" actId="21"/>
          <ac:spMkLst>
            <pc:docMk/>
            <pc:sldMk cId="622976400" sldId="401"/>
            <ac:spMk id="102" creationId="{6CB03375-02DC-1CE8-2831-0CC25E282353}"/>
          </ac:spMkLst>
        </pc:spChg>
        <pc:spChg chg="add del mod">
          <ac:chgData name="Raymond Dawson" userId="bed01d3e-da40-4e2e-a1e5-b0561e4f5211" providerId="ADAL" clId="{FAE50D39-AB6A-4829-AF6E-0E14D700DE32}" dt="2026-06-08T17:10:20.171" v="5979" actId="21"/>
          <ac:spMkLst>
            <pc:docMk/>
            <pc:sldMk cId="622976400" sldId="401"/>
            <ac:spMk id="104" creationId="{AA23B3BD-D09A-C6EA-5660-7519ACD32595}"/>
          </ac:spMkLst>
        </pc:spChg>
        <pc:graphicFrameChg chg="add mod">
          <ac:chgData name="Raymond Dawson" userId="bed01d3e-da40-4e2e-a1e5-b0561e4f5211" providerId="ADAL" clId="{FAE50D39-AB6A-4829-AF6E-0E14D700DE32}" dt="2026-06-08T17:23:20.047" v="6234" actId="1076"/>
          <ac:graphicFrameMkLst>
            <pc:docMk/>
            <pc:sldMk cId="622976400" sldId="401"/>
            <ac:graphicFrameMk id="110" creationId="{F7E60479-00A2-8ED1-34DA-E12F92F67D4C}"/>
          </ac:graphicFrameMkLst>
        </pc:graphicFrameChg>
        <pc:graphicFrameChg chg="add mod">
          <ac:chgData name="Raymond Dawson" userId="bed01d3e-da40-4e2e-a1e5-b0561e4f5211" providerId="ADAL" clId="{FAE50D39-AB6A-4829-AF6E-0E14D700DE32}" dt="2026-06-08T17:23:20.047" v="6234" actId="1076"/>
          <ac:graphicFrameMkLst>
            <pc:docMk/>
            <pc:sldMk cId="622976400" sldId="401"/>
            <ac:graphicFrameMk id="111" creationId="{3A581099-34F2-132C-9B4E-069C1625D616}"/>
          </ac:graphicFrameMkLst>
        </pc:graphicFrameChg>
        <pc:picChg chg="add mod">
          <ac:chgData name="Raymond Dawson" userId="bed01d3e-da40-4e2e-a1e5-b0561e4f5211" providerId="ADAL" clId="{FAE50D39-AB6A-4829-AF6E-0E14D700DE32}" dt="2026-06-08T17:17:34.451" v="6118" actId="1076"/>
          <ac:picMkLst>
            <pc:docMk/>
            <pc:sldMk cId="622976400" sldId="401"/>
            <ac:picMk id="7" creationId="{0ABE330F-EA55-62AA-DEDC-B1B045EE0C8D}"/>
          </ac:picMkLst>
        </pc:picChg>
        <pc:picChg chg="add mod">
          <ac:chgData name="Raymond Dawson" userId="bed01d3e-da40-4e2e-a1e5-b0561e4f5211" providerId="ADAL" clId="{FAE50D39-AB6A-4829-AF6E-0E14D700DE32}" dt="2026-06-08T17:17:31.742" v="6116" actId="1076"/>
          <ac:picMkLst>
            <pc:docMk/>
            <pc:sldMk cId="622976400" sldId="401"/>
            <ac:picMk id="109" creationId="{720935F9-6FE2-2D19-918F-911879E3F478}"/>
          </ac:picMkLst>
        </pc:picChg>
      </pc:sldChg>
      <pc:sldChg chg="delSp modSp add mod">
        <pc:chgData name="Raymond Dawson" userId="bed01d3e-da40-4e2e-a1e5-b0561e4f5211" providerId="ADAL" clId="{FAE50D39-AB6A-4829-AF6E-0E14D700DE32}" dt="2026-06-08T17:24:56.892" v="6235" actId="33524"/>
        <pc:sldMkLst>
          <pc:docMk/>
          <pc:sldMk cId="3087455061" sldId="402"/>
        </pc:sldMkLst>
        <pc:spChg chg="mod">
          <ac:chgData name="Raymond Dawson" userId="bed01d3e-da40-4e2e-a1e5-b0561e4f5211" providerId="ADAL" clId="{FAE50D39-AB6A-4829-AF6E-0E14D700DE32}" dt="2026-06-08T17:07:42.520" v="5950" actId="6549"/>
          <ac:spMkLst>
            <pc:docMk/>
            <pc:sldMk cId="3087455061" sldId="402"/>
            <ac:spMk id="4" creationId="{36CB3438-5FBD-CA4F-EA37-632F63D60CA1}"/>
          </ac:spMkLst>
        </pc:spChg>
        <pc:spChg chg="mod">
          <ac:chgData name="Raymond Dawson" userId="bed01d3e-da40-4e2e-a1e5-b0561e4f5211" providerId="ADAL" clId="{FAE50D39-AB6A-4829-AF6E-0E14D700DE32}" dt="2026-06-08T17:24:56.892" v="6235" actId="33524"/>
          <ac:spMkLst>
            <pc:docMk/>
            <pc:sldMk cId="3087455061" sldId="402"/>
            <ac:spMk id="18" creationId="{3DAC5434-55A2-9272-B525-02DE4C0E91D4}"/>
          </ac:spMkLst>
        </pc:spChg>
        <pc:spChg chg="del">
          <ac:chgData name="Raymond Dawson" userId="bed01d3e-da40-4e2e-a1e5-b0561e4f5211" providerId="ADAL" clId="{FAE50D39-AB6A-4829-AF6E-0E14D700DE32}" dt="2026-06-08T17:07:35.250" v="5948" actId="478"/>
          <ac:spMkLst>
            <pc:docMk/>
            <pc:sldMk cId="3087455061" sldId="402"/>
            <ac:spMk id="23" creationId="{A487850A-A451-6632-6FE1-D1F333D0758E}"/>
          </ac:spMkLst>
        </pc:spChg>
        <pc:cxnChg chg="mod">
          <ac:chgData name="Raymond Dawson" userId="bed01d3e-da40-4e2e-a1e5-b0561e4f5211" providerId="ADAL" clId="{FAE50D39-AB6A-4829-AF6E-0E14D700DE32}" dt="2026-06-08T17:08:27.824" v="5969" actId="14100"/>
          <ac:cxnSpMkLst>
            <pc:docMk/>
            <pc:sldMk cId="3087455061" sldId="402"/>
            <ac:cxnSpMk id="26" creationId="{B17B3C2D-7E5B-7F7F-5523-F5AB69C6EDD7}"/>
          </ac:cxnSpMkLst>
        </pc:cxnChg>
        <pc:cxnChg chg="del">
          <ac:chgData name="Raymond Dawson" userId="bed01d3e-da40-4e2e-a1e5-b0561e4f5211" providerId="ADAL" clId="{FAE50D39-AB6A-4829-AF6E-0E14D700DE32}" dt="2026-06-08T17:07:37.180" v="5949" actId="478"/>
          <ac:cxnSpMkLst>
            <pc:docMk/>
            <pc:sldMk cId="3087455061" sldId="402"/>
            <ac:cxnSpMk id="27" creationId="{A7B188FC-D2A1-562F-2E6C-DD84B7738F4E}"/>
          </ac:cxnSpMkLst>
        </pc:cxnChg>
      </pc:sldChg>
      <pc:sldChg chg="addSp modSp new del mod">
        <pc:chgData name="Raymond Dawson" userId="bed01d3e-da40-4e2e-a1e5-b0561e4f5211" providerId="ADAL" clId="{FAE50D39-AB6A-4829-AF6E-0E14D700DE32}" dt="2026-06-08T17:19:13.710" v="6134" actId="47"/>
        <pc:sldMkLst>
          <pc:docMk/>
          <pc:sldMk cId="3771359422" sldId="403"/>
        </pc:sldMkLst>
        <pc:spChg chg="add mod">
          <ac:chgData name="Raymond Dawson" userId="bed01d3e-da40-4e2e-a1e5-b0561e4f5211" providerId="ADAL" clId="{FAE50D39-AB6A-4829-AF6E-0E14D700DE32}" dt="2026-06-08T17:10:25.851" v="5982" actId="1076"/>
          <ac:spMkLst>
            <pc:docMk/>
            <pc:sldMk cId="3771359422" sldId="403"/>
            <ac:spMk id="58" creationId="{A0DD4F1E-1FEB-8669-E1C7-AF7D4946DA15}"/>
          </ac:spMkLst>
        </pc:spChg>
        <pc:spChg chg="add mod">
          <ac:chgData name="Raymond Dawson" userId="bed01d3e-da40-4e2e-a1e5-b0561e4f5211" providerId="ADAL" clId="{FAE50D39-AB6A-4829-AF6E-0E14D700DE32}" dt="2026-06-08T17:10:25.851" v="5982" actId="1076"/>
          <ac:spMkLst>
            <pc:docMk/>
            <pc:sldMk cId="3771359422" sldId="403"/>
            <ac:spMk id="59" creationId="{F1976B2C-4C2E-CB07-D9CD-F1CDFD0DD4ED}"/>
          </ac:spMkLst>
        </pc:spChg>
        <pc:spChg chg="add mod">
          <ac:chgData name="Raymond Dawson" userId="bed01d3e-da40-4e2e-a1e5-b0561e4f5211" providerId="ADAL" clId="{FAE50D39-AB6A-4829-AF6E-0E14D700DE32}" dt="2026-06-08T17:10:25.851" v="5982" actId="1076"/>
          <ac:spMkLst>
            <pc:docMk/>
            <pc:sldMk cId="3771359422" sldId="403"/>
            <ac:spMk id="60" creationId="{FF219F23-6229-F47C-2C49-016DCE2EEA34}"/>
          </ac:spMkLst>
        </pc:spChg>
        <pc:spChg chg="add mod">
          <ac:chgData name="Raymond Dawson" userId="bed01d3e-da40-4e2e-a1e5-b0561e4f5211" providerId="ADAL" clId="{FAE50D39-AB6A-4829-AF6E-0E14D700DE32}" dt="2026-06-08T17:10:25.851" v="5982" actId="1076"/>
          <ac:spMkLst>
            <pc:docMk/>
            <pc:sldMk cId="3771359422" sldId="403"/>
            <ac:spMk id="61" creationId="{A598426D-F0A2-3C32-AB1A-D58919EF6689}"/>
          </ac:spMkLst>
        </pc:spChg>
        <pc:spChg chg="add mod">
          <ac:chgData name="Raymond Dawson" userId="bed01d3e-da40-4e2e-a1e5-b0561e4f5211" providerId="ADAL" clId="{FAE50D39-AB6A-4829-AF6E-0E14D700DE32}" dt="2026-06-08T17:10:25.851" v="5982" actId="1076"/>
          <ac:spMkLst>
            <pc:docMk/>
            <pc:sldMk cId="3771359422" sldId="403"/>
            <ac:spMk id="65" creationId="{727ECE9A-776B-86A4-EA10-8A5AB633FF68}"/>
          </ac:spMkLst>
        </pc:spChg>
        <pc:spChg chg="add mod">
          <ac:chgData name="Raymond Dawson" userId="bed01d3e-da40-4e2e-a1e5-b0561e4f5211" providerId="ADAL" clId="{FAE50D39-AB6A-4829-AF6E-0E14D700DE32}" dt="2026-06-08T17:10:25.851" v="5982" actId="1076"/>
          <ac:spMkLst>
            <pc:docMk/>
            <pc:sldMk cId="3771359422" sldId="403"/>
            <ac:spMk id="72" creationId="{EF8F6EDF-2504-6FCF-77B1-C58624429A5F}"/>
          </ac:spMkLst>
        </pc:spChg>
        <pc:spChg chg="add mod">
          <ac:chgData name="Raymond Dawson" userId="bed01d3e-da40-4e2e-a1e5-b0561e4f5211" providerId="ADAL" clId="{FAE50D39-AB6A-4829-AF6E-0E14D700DE32}" dt="2026-06-08T17:10:25.851" v="5982" actId="1076"/>
          <ac:spMkLst>
            <pc:docMk/>
            <pc:sldMk cId="3771359422" sldId="403"/>
            <ac:spMk id="74" creationId="{F6D35C9F-C44B-C77E-FFE5-F13F901C15CE}"/>
          </ac:spMkLst>
        </pc:spChg>
        <pc:spChg chg="add mod">
          <ac:chgData name="Raymond Dawson" userId="bed01d3e-da40-4e2e-a1e5-b0561e4f5211" providerId="ADAL" clId="{FAE50D39-AB6A-4829-AF6E-0E14D700DE32}" dt="2026-06-08T17:10:25.851" v="5982" actId="1076"/>
          <ac:spMkLst>
            <pc:docMk/>
            <pc:sldMk cId="3771359422" sldId="403"/>
            <ac:spMk id="76" creationId="{9CC18324-330C-ED65-E66A-4DD7E1649709}"/>
          </ac:spMkLst>
        </pc:spChg>
        <pc:spChg chg="add mod">
          <ac:chgData name="Raymond Dawson" userId="bed01d3e-da40-4e2e-a1e5-b0561e4f5211" providerId="ADAL" clId="{FAE50D39-AB6A-4829-AF6E-0E14D700DE32}" dt="2026-06-08T17:10:25.851" v="5982" actId="1076"/>
          <ac:spMkLst>
            <pc:docMk/>
            <pc:sldMk cId="3771359422" sldId="403"/>
            <ac:spMk id="93" creationId="{56F6FBF0-DC4D-E653-3D13-F91995FE6EAD}"/>
          </ac:spMkLst>
        </pc:spChg>
        <pc:spChg chg="add mod">
          <ac:chgData name="Raymond Dawson" userId="bed01d3e-da40-4e2e-a1e5-b0561e4f5211" providerId="ADAL" clId="{FAE50D39-AB6A-4829-AF6E-0E14D700DE32}" dt="2026-06-08T17:10:25.851" v="5982" actId="1076"/>
          <ac:spMkLst>
            <pc:docMk/>
            <pc:sldMk cId="3771359422" sldId="403"/>
            <ac:spMk id="104" creationId="{AA23B3BD-D09A-C6EA-5660-7519ACD32595}"/>
          </ac:spMkLst>
        </pc:spChg>
      </pc:sldChg>
      <pc:sldChg chg="modSp add del mod">
        <pc:chgData name="Raymond Dawson" userId="bed01d3e-da40-4e2e-a1e5-b0561e4f5211" providerId="ADAL" clId="{FAE50D39-AB6A-4829-AF6E-0E14D700DE32}" dt="2026-06-08T17:13:49.944" v="6065" actId="47"/>
        <pc:sldMkLst>
          <pc:docMk/>
          <pc:sldMk cId="1167284850" sldId="404"/>
        </pc:sldMkLst>
        <pc:spChg chg="mod">
          <ac:chgData name="Raymond Dawson" userId="bed01d3e-da40-4e2e-a1e5-b0561e4f5211" providerId="ADAL" clId="{FAE50D39-AB6A-4829-AF6E-0E14D700DE32}" dt="2026-06-08T17:13:00.290" v="6054" actId="27636"/>
          <ac:spMkLst>
            <pc:docMk/>
            <pc:sldMk cId="1167284850" sldId="404"/>
            <ac:spMk id="3" creationId="{0C01B9EB-2FEA-F7DC-8756-8EF11D9D0E22}"/>
          </ac:spMkLst>
        </pc:spChg>
      </pc:sldChg>
      <pc:sldChg chg="new del">
        <pc:chgData name="Raymond Dawson" userId="bed01d3e-da40-4e2e-a1e5-b0561e4f5211" providerId="ADAL" clId="{FAE50D39-AB6A-4829-AF6E-0E14D700DE32}" dt="2026-06-08T17:13:54.126" v="6067" actId="47"/>
        <pc:sldMkLst>
          <pc:docMk/>
          <pc:sldMk cId="362665472" sldId="405"/>
        </pc:sldMkLst>
      </pc:sldChg>
      <pc:sldChg chg="addSp delSp modSp new mod">
        <pc:chgData name="Raymond Dawson" userId="bed01d3e-da40-4e2e-a1e5-b0561e4f5211" providerId="ADAL" clId="{FAE50D39-AB6A-4829-AF6E-0E14D700DE32}" dt="2026-06-08T17:13:46.754" v="6064" actId="1076"/>
        <pc:sldMkLst>
          <pc:docMk/>
          <pc:sldMk cId="713892538" sldId="406"/>
        </pc:sldMkLst>
        <pc:spChg chg="del mod">
          <ac:chgData name="Raymond Dawson" userId="bed01d3e-da40-4e2e-a1e5-b0561e4f5211" providerId="ADAL" clId="{FAE50D39-AB6A-4829-AF6E-0E14D700DE32}" dt="2026-06-08T17:13:38.964" v="6063" actId="478"/>
          <ac:spMkLst>
            <pc:docMk/>
            <pc:sldMk cId="713892538" sldId="406"/>
            <ac:spMk id="3" creationId="{833817BD-AF04-D2FF-3245-F451ED7E6AD9}"/>
          </ac:spMkLst>
        </pc:spChg>
        <pc:spChg chg="del">
          <ac:chgData name="Raymond Dawson" userId="bed01d3e-da40-4e2e-a1e5-b0561e4f5211" providerId="ADAL" clId="{FAE50D39-AB6A-4829-AF6E-0E14D700DE32}" dt="2026-06-08T17:13:20.963" v="6059" actId="478"/>
          <ac:spMkLst>
            <pc:docMk/>
            <pc:sldMk cId="713892538" sldId="406"/>
            <ac:spMk id="4" creationId="{31896BCB-0AA7-FC1D-413A-CD13513A96DB}"/>
          </ac:spMkLst>
        </pc:spChg>
        <pc:spChg chg="del">
          <ac:chgData name="Raymond Dawson" userId="bed01d3e-da40-4e2e-a1e5-b0561e4f5211" providerId="ADAL" clId="{FAE50D39-AB6A-4829-AF6E-0E14D700DE32}" dt="2026-06-08T17:13:23.275" v="6060" actId="478"/>
          <ac:spMkLst>
            <pc:docMk/>
            <pc:sldMk cId="713892538" sldId="406"/>
            <ac:spMk id="5" creationId="{6C76A2E3-A014-15A8-D855-0234091B9366}"/>
          </ac:spMkLst>
        </pc:spChg>
        <pc:spChg chg="add mod">
          <ac:chgData name="Raymond Dawson" userId="bed01d3e-da40-4e2e-a1e5-b0561e4f5211" providerId="ADAL" clId="{FAE50D39-AB6A-4829-AF6E-0E14D700DE32}" dt="2026-06-08T17:13:13.445" v="6058" actId="27636"/>
          <ac:spMkLst>
            <pc:docMk/>
            <pc:sldMk cId="713892538" sldId="406"/>
            <ac:spMk id="7" creationId="{3753D4F3-761F-E577-83BD-9D7A37B50966}"/>
          </ac:spMkLst>
        </pc:spChg>
        <pc:spChg chg="add mod">
          <ac:chgData name="Raymond Dawson" userId="bed01d3e-da40-4e2e-a1e5-b0561e4f5211" providerId="ADAL" clId="{FAE50D39-AB6A-4829-AF6E-0E14D700DE32}" dt="2026-06-08T17:13:13.374" v="6057"/>
          <ac:spMkLst>
            <pc:docMk/>
            <pc:sldMk cId="713892538" sldId="406"/>
            <ac:spMk id="8" creationId="{55E6A784-BFD1-1B43-18DF-2A182CD30284}"/>
          </ac:spMkLst>
        </pc:spChg>
        <pc:spChg chg="add mod">
          <ac:chgData name="Raymond Dawson" userId="bed01d3e-da40-4e2e-a1e5-b0561e4f5211" providerId="ADAL" clId="{FAE50D39-AB6A-4829-AF6E-0E14D700DE32}" dt="2026-06-08T17:13:13.374" v="6057"/>
          <ac:spMkLst>
            <pc:docMk/>
            <pc:sldMk cId="713892538" sldId="406"/>
            <ac:spMk id="9" creationId="{4530B81C-9109-8BDA-4728-89D463041563}"/>
          </ac:spMkLst>
        </pc:spChg>
        <pc:spChg chg="add mod">
          <ac:chgData name="Raymond Dawson" userId="bed01d3e-da40-4e2e-a1e5-b0561e4f5211" providerId="ADAL" clId="{FAE50D39-AB6A-4829-AF6E-0E14D700DE32}" dt="2026-06-08T17:13:13.374" v="6057"/>
          <ac:spMkLst>
            <pc:docMk/>
            <pc:sldMk cId="713892538" sldId="406"/>
            <ac:spMk id="10" creationId="{AB448D0F-22D3-BE7B-505F-4716462A7B05}"/>
          </ac:spMkLst>
        </pc:spChg>
        <pc:spChg chg="add mod">
          <ac:chgData name="Raymond Dawson" userId="bed01d3e-da40-4e2e-a1e5-b0561e4f5211" providerId="ADAL" clId="{FAE50D39-AB6A-4829-AF6E-0E14D700DE32}" dt="2026-06-08T17:13:13.374" v="6057"/>
          <ac:spMkLst>
            <pc:docMk/>
            <pc:sldMk cId="713892538" sldId="406"/>
            <ac:spMk id="12" creationId="{899DDEE9-CB91-5522-22C1-0662E1788F12}"/>
          </ac:spMkLst>
        </pc:spChg>
        <pc:spChg chg="add mod">
          <ac:chgData name="Raymond Dawson" userId="bed01d3e-da40-4e2e-a1e5-b0561e4f5211" providerId="ADAL" clId="{FAE50D39-AB6A-4829-AF6E-0E14D700DE32}" dt="2026-06-08T17:13:13.374" v="6057"/>
          <ac:spMkLst>
            <pc:docMk/>
            <pc:sldMk cId="713892538" sldId="406"/>
            <ac:spMk id="14" creationId="{3854FDA6-06D7-CB42-930E-C151E1A5AC64}"/>
          </ac:spMkLst>
        </pc:spChg>
        <pc:spChg chg="add mod">
          <ac:chgData name="Raymond Dawson" userId="bed01d3e-da40-4e2e-a1e5-b0561e4f5211" providerId="ADAL" clId="{FAE50D39-AB6A-4829-AF6E-0E14D700DE32}" dt="2026-06-08T17:13:13.374" v="6057"/>
          <ac:spMkLst>
            <pc:docMk/>
            <pc:sldMk cId="713892538" sldId="406"/>
            <ac:spMk id="15" creationId="{2C04BB9F-EDA0-73C3-C239-7251FB2E4D3F}"/>
          </ac:spMkLst>
        </pc:spChg>
        <pc:picChg chg="add mod">
          <ac:chgData name="Raymond Dawson" userId="bed01d3e-da40-4e2e-a1e5-b0561e4f5211" providerId="ADAL" clId="{FAE50D39-AB6A-4829-AF6E-0E14D700DE32}" dt="2026-06-08T17:13:13.374" v="6057"/>
          <ac:picMkLst>
            <pc:docMk/>
            <pc:sldMk cId="713892538" sldId="406"/>
            <ac:picMk id="11" creationId="{0172832D-CA79-C638-698B-CA0D323400AC}"/>
          </ac:picMkLst>
        </pc:picChg>
        <pc:picChg chg="add mod">
          <ac:chgData name="Raymond Dawson" userId="bed01d3e-da40-4e2e-a1e5-b0561e4f5211" providerId="ADAL" clId="{FAE50D39-AB6A-4829-AF6E-0E14D700DE32}" dt="2026-06-08T17:13:13.374" v="6057"/>
          <ac:picMkLst>
            <pc:docMk/>
            <pc:sldMk cId="713892538" sldId="406"/>
            <ac:picMk id="13" creationId="{74FCD11F-AA83-D0A4-7471-46F4AEC3412B}"/>
          </ac:picMkLst>
        </pc:picChg>
        <pc:picChg chg="add mod">
          <ac:chgData name="Raymond Dawson" userId="bed01d3e-da40-4e2e-a1e5-b0561e4f5211" providerId="ADAL" clId="{FAE50D39-AB6A-4829-AF6E-0E14D700DE32}" dt="2026-06-08T17:13:46.754" v="6064" actId="1076"/>
          <ac:picMkLst>
            <pc:docMk/>
            <pc:sldMk cId="713892538" sldId="406"/>
            <ac:picMk id="16" creationId="{82E01F35-3359-9AFE-A259-B12F24ED0C22}"/>
          </ac:picMkLst>
        </pc:picChg>
      </pc:sldChg>
      <pc:sldChg chg="addSp delSp modSp new mod">
        <pc:chgData name="Raymond Dawson" userId="bed01d3e-da40-4e2e-a1e5-b0561e4f5211" providerId="ADAL" clId="{FAE50D39-AB6A-4829-AF6E-0E14D700DE32}" dt="2026-06-08T17:21:18.308" v="6188" actId="6549"/>
        <pc:sldMkLst>
          <pc:docMk/>
          <pc:sldMk cId="2082454154" sldId="407"/>
        </pc:sldMkLst>
        <pc:spChg chg="del">
          <ac:chgData name="Raymond Dawson" userId="bed01d3e-da40-4e2e-a1e5-b0561e4f5211" providerId="ADAL" clId="{FAE50D39-AB6A-4829-AF6E-0E14D700DE32}" dt="2026-06-08T17:16:56.248" v="6104" actId="478"/>
          <ac:spMkLst>
            <pc:docMk/>
            <pc:sldMk cId="2082454154" sldId="407"/>
            <ac:spMk id="4" creationId="{F16DB9F7-2873-307D-5FA8-8728E01D78AD}"/>
          </ac:spMkLst>
        </pc:spChg>
        <pc:spChg chg="del">
          <ac:chgData name="Raymond Dawson" userId="bed01d3e-da40-4e2e-a1e5-b0561e4f5211" providerId="ADAL" clId="{FAE50D39-AB6A-4829-AF6E-0E14D700DE32}" dt="2026-06-08T17:16:57.475" v="6105" actId="478"/>
          <ac:spMkLst>
            <pc:docMk/>
            <pc:sldMk cId="2082454154" sldId="407"/>
            <ac:spMk id="5" creationId="{ADB722B3-93B5-5A0F-C9E9-7A1A6C37BF58}"/>
          </ac:spMkLst>
        </pc:spChg>
        <pc:spChg chg="add mod">
          <ac:chgData name="Raymond Dawson" userId="bed01d3e-da40-4e2e-a1e5-b0561e4f5211" providerId="ADAL" clId="{FAE50D39-AB6A-4829-AF6E-0E14D700DE32}" dt="2026-06-08T17:16:53.352" v="6102"/>
          <ac:spMkLst>
            <pc:docMk/>
            <pc:sldMk cId="2082454154" sldId="407"/>
            <ac:spMk id="8" creationId="{18983099-4C83-CCB4-741E-3863C605FEDD}"/>
          </ac:spMkLst>
        </pc:spChg>
        <pc:spChg chg="add mod">
          <ac:chgData name="Raymond Dawson" userId="bed01d3e-da40-4e2e-a1e5-b0561e4f5211" providerId="ADAL" clId="{FAE50D39-AB6A-4829-AF6E-0E14D700DE32}" dt="2026-06-08T17:16:53.352" v="6102"/>
          <ac:spMkLst>
            <pc:docMk/>
            <pc:sldMk cId="2082454154" sldId="407"/>
            <ac:spMk id="10" creationId="{8E92BED9-605E-2666-2E0E-83BBF73C51E6}"/>
          </ac:spMkLst>
        </pc:spChg>
        <pc:spChg chg="mod">
          <ac:chgData name="Raymond Dawson" userId="bed01d3e-da40-4e2e-a1e5-b0561e4f5211" providerId="ADAL" clId="{FAE50D39-AB6A-4829-AF6E-0E14D700DE32}" dt="2026-06-08T17:16:53.403" v="6103" actId="27636"/>
          <ac:spMkLst>
            <pc:docMk/>
            <pc:sldMk cId="2082454154" sldId="407"/>
            <ac:spMk id="12" creationId="{5D20A9CB-C9D3-2649-F9FF-59670BCBDB73}"/>
          </ac:spMkLst>
        </pc:spChg>
        <pc:spChg chg="mod">
          <ac:chgData name="Raymond Dawson" userId="bed01d3e-da40-4e2e-a1e5-b0561e4f5211" providerId="ADAL" clId="{FAE50D39-AB6A-4829-AF6E-0E14D700DE32}" dt="2026-06-08T17:21:18.308" v="6188" actId="6549"/>
          <ac:spMkLst>
            <pc:docMk/>
            <pc:sldMk cId="2082454154" sldId="407"/>
            <ac:spMk id="13" creationId="{CA30351C-8A50-044A-3B6F-B48A5CE2B57C}"/>
          </ac:spMkLst>
        </pc:spChg>
        <pc:spChg chg="add mod">
          <ac:chgData name="Raymond Dawson" userId="bed01d3e-da40-4e2e-a1e5-b0561e4f5211" providerId="ADAL" clId="{FAE50D39-AB6A-4829-AF6E-0E14D700DE32}" dt="2026-06-08T17:16:53.352" v="6102"/>
          <ac:spMkLst>
            <pc:docMk/>
            <pc:sldMk cId="2082454154" sldId="407"/>
            <ac:spMk id="23" creationId="{DF7F8AFD-EE35-CBCE-CD6F-AFDE583414FD}"/>
          </ac:spMkLst>
        </pc:spChg>
        <pc:spChg chg="add mod">
          <ac:chgData name="Raymond Dawson" userId="bed01d3e-da40-4e2e-a1e5-b0561e4f5211" providerId="ADAL" clId="{FAE50D39-AB6A-4829-AF6E-0E14D700DE32}" dt="2026-06-08T17:16:53.352" v="6102"/>
          <ac:spMkLst>
            <pc:docMk/>
            <pc:sldMk cId="2082454154" sldId="407"/>
            <ac:spMk id="24" creationId="{A07F3A39-0DF5-E1C8-D143-9902C27931A0}"/>
          </ac:spMkLst>
        </pc:spChg>
        <pc:spChg chg="add mod">
          <ac:chgData name="Raymond Dawson" userId="bed01d3e-da40-4e2e-a1e5-b0561e4f5211" providerId="ADAL" clId="{FAE50D39-AB6A-4829-AF6E-0E14D700DE32}" dt="2026-06-08T17:16:53.352" v="6102"/>
          <ac:spMkLst>
            <pc:docMk/>
            <pc:sldMk cId="2082454154" sldId="407"/>
            <ac:spMk id="27" creationId="{29AB2ACE-C335-778B-36F3-9F4AB5305FBA}"/>
          </ac:spMkLst>
        </pc:spChg>
        <pc:spChg chg="add mod">
          <ac:chgData name="Raymond Dawson" userId="bed01d3e-da40-4e2e-a1e5-b0561e4f5211" providerId="ADAL" clId="{FAE50D39-AB6A-4829-AF6E-0E14D700DE32}" dt="2026-06-08T17:16:53.352" v="6102"/>
          <ac:spMkLst>
            <pc:docMk/>
            <pc:sldMk cId="2082454154" sldId="407"/>
            <ac:spMk id="34" creationId="{03A86D08-15A4-47F2-A07F-884F6A221E40}"/>
          </ac:spMkLst>
        </pc:spChg>
        <pc:spChg chg="add mod">
          <ac:chgData name="Raymond Dawson" userId="bed01d3e-da40-4e2e-a1e5-b0561e4f5211" providerId="ADAL" clId="{FAE50D39-AB6A-4829-AF6E-0E14D700DE32}" dt="2026-06-08T17:16:53.352" v="6102"/>
          <ac:spMkLst>
            <pc:docMk/>
            <pc:sldMk cId="2082454154" sldId="407"/>
            <ac:spMk id="35" creationId="{FAA18F00-D8C8-A2E5-D610-63ADBA84124B}"/>
          </ac:spMkLst>
        </pc:spChg>
        <pc:spChg chg="add mod">
          <ac:chgData name="Raymond Dawson" userId="bed01d3e-da40-4e2e-a1e5-b0561e4f5211" providerId="ADAL" clId="{FAE50D39-AB6A-4829-AF6E-0E14D700DE32}" dt="2026-06-08T17:16:53.352" v="6102"/>
          <ac:spMkLst>
            <pc:docMk/>
            <pc:sldMk cId="2082454154" sldId="407"/>
            <ac:spMk id="51" creationId="{1BBDB3DE-636D-D3B0-DE22-6D27C78B7211}"/>
          </ac:spMkLst>
        </pc:spChg>
        <pc:spChg chg="add mod">
          <ac:chgData name="Raymond Dawson" userId="bed01d3e-da40-4e2e-a1e5-b0561e4f5211" providerId="ADAL" clId="{FAE50D39-AB6A-4829-AF6E-0E14D700DE32}" dt="2026-06-08T17:16:53.352" v="6102"/>
          <ac:spMkLst>
            <pc:docMk/>
            <pc:sldMk cId="2082454154" sldId="407"/>
            <ac:spMk id="54" creationId="{779D1EC3-320B-4D31-C8B8-96506C716213}"/>
          </ac:spMkLst>
        </pc:spChg>
        <pc:spChg chg="add mod">
          <ac:chgData name="Raymond Dawson" userId="bed01d3e-da40-4e2e-a1e5-b0561e4f5211" providerId="ADAL" clId="{FAE50D39-AB6A-4829-AF6E-0E14D700DE32}" dt="2026-06-08T17:16:53.352" v="6102"/>
          <ac:spMkLst>
            <pc:docMk/>
            <pc:sldMk cId="2082454154" sldId="407"/>
            <ac:spMk id="60" creationId="{92645FF8-1706-E6ED-7505-B8F9CCAB8B11}"/>
          </ac:spMkLst>
        </pc:spChg>
        <pc:graphicFrameChg chg="modGraphic">
          <ac:chgData name="Raymond Dawson" userId="bed01d3e-da40-4e2e-a1e5-b0561e4f5211" providerId="ADAL" clId="{FAE50D39-AB6A-4829-AF6E-0E14D700DE32}" dt="2026-06-08T17:18:22.862" v="6125" actId="20577"/>
          <ac:graphicFrameMkLst>
            <pc:docMk/>
            <pc:sldMk cId="2082454154" sldId="407"/>
            <ac:graphicFrameMk id="58" creationId="{DBF97897-22D7-C8F0-BDE5-F11CF88925D3}"/>
          </ac:graphicFrameMkLst>
        </pc:graphicFrameChg>
      </pc:sldChg>
      <pc:sldMasterChg chg="delSldLayout">
        <pc:chgData name="Raymond Dawson" userId="bed01d3e-da40-4e2e-a1e5-b0561e4f5211" providerId="ADAL" clId="{FAE50D39-AB6A-4829-AF6E-0E14D700DE32}" dt="2026-06-08T17:17:01.946" v="6106" actId="47"/>
        <pc:sldMasterMkLst>
          <pc:docMk/>
          <pc:sldMasterMk cId="2876144142" sldId="2147483670"/>
        </pc:sldMasterMkLst>
        <pc:sldLayoutChg chg="del">
          <pc:chgData name="Raymond Dawson" userId="bed01d3e-da40-4e2e-a1e5-b0561e4f5211" providerId="ADAL" clId="{FAE50D39-AB6A-4829-AF6E-0E14D700DE32}" dt="2026-06-08T17:17:01.946" v="6106" actId="47"/>
          <pc:sldLayoutMkLst>
            <pc:docMk/>
            <pc:sldMasterMk cId="2876144142" sldId="2147483670"/>
            <pc:sldLayoutMk cId="1609858422" sldId="2147483697"/>
          </pc:sldLayoutMkLst>
        </pc:sldLayoutChg>
        <pc:sldLayoutChg chg="del">
          <pc:chgData name="Raymond Dawson" userId="bed01d3e-da40-4e2e-a1e5-b0561e4f5211" providerId="ADAL" clId="{FAE50D39-AB6A-4829-AF6E-0E14D700DE32}" dt="2026-06-08T17:13:49.944" v="6065" actId="47"/>
          <pc:sldLayoutMkLst>
            <pc:docMk/>
            <pc:sldMasterMk cId="2876144142" sldId="2147483670"/>
            <pc:sldLayoutMk cId="4123299900" sldId="2147483709"/>
          </pc:sldLayoutMkLst>
        </pc:sldLayoutChg>
      </pc:sldMasterChg>
      <pc:sldMasterChg chg="del delSldLayout">
        <pc:chgData name="Raymond Dawson" userId="bed01d3e-da40-4e2e-a1e5-b0561e4f5211" providerId="ADAL" clId="{FAE50D39-AB6A-4829-AF6E-0E14D700DE32}" dt="2026-06-08T17:13:54.126" v="6067" actId="47"/>
        <pc:sldMasterMkLst>
          <pc:docMk/>
          <pc:sldMasterMk cId="3687265492" sldId="2147483697"/>
        </pc:sldMasterMkLst>
        <pc:sldLayoutChg chg="del">
          <pc:chgData name="Raymond Dawson" userId="bed01d3e-da40-4e2e-a1e5-b0561e4f5211" providerId="ADAL" clId="{FAE50D39-AB6A-4829-AF6E-0E14D700DE32}" dt="2026-06-08T17:13:54.126" v="6067" actId="47"/>
          <pc:sldLayoutMkLst>
            <pc:docMk/>
            <pc:sldMasterMk cId="3687265492" sldId="2147483697"/>
            <pc:sldLayoutMk cId="1358828098" sldId="2147483698"/>
          </pc:sldLayoutMkLst>
        </pc:sldLayoutChg>
        <pc:sldLayoutChg chg="del">
          <pc:chgData name="Raymond Dawson" userId="bed01d3e-da40-4e2e-a1e5-b0561e4f5211" providerId="ADAL" clId="{FAE50D39-AB6A-4829-AF6E-0E14D700DE32}" dt="2026-06-08T17:13:54.126" v="6067" actId="47"/>
          <pc:sldLayoutMkLst>
            <pc:docMk/>
            <pc:sldMasterMk cId="3687265492" sldId="2147483697"/>
            <pc:sldLayoutMk cId="2997059045" sldId="2147483699"/>
          </pc:sldLayoutMkLst>
        </pc:sldLayoutChg>
        <pc:sldLayoutChg chg="del">
          <pc:chgData name="Raymond Dawson" userId="bed01d3e-da40-4e2e-a1e5-b0561e4f5211" providerId="ADAL" clId="{FAE50D39-AB6A-4829-AF6E-0E14D700DE32}" dt="2026-06-08T17:13:54.126" v="6067" actId="47"/>
          <pc:sldLayoutMkLst>
            <pc:docMk/>
            <pc:sldMasterMk cId="3687265492" sldId="2147483697"/>
            <pc:sldLayoutMk cId="1524539976" sldId="2147483700"/>
          </pc:sldLayoutMkLst>
        </pc:sldLayoutChg>
        <pc:sldLayoutChg chg="del">
          <pc:chgData name="Raymond Dawson" userId="bed01d3e-da40-4e2e-a1e5-b0561e4f5211" providerId="ADAL" clId="{FAE50D39-AB6A-4829-AF6E-0E14D700DE32}" dt="2026-06-08T17:13:54.126" v="6067" actId="47"/>
          <pc:sldLayoutMkLst>
            <pc:docMk/>
            <pc:sldMasterMk cId="3687265492" sldId="2147483697"/>
            <pc:sldLayoutMk cId="1385639382" sldId="2147483701"/>
          </pc:sldLayoutMkLst>
        </pc:sldLayoutChg>
        <pc:sldLayoutChg chg="del">
          <pc:chgData name="Raymond Dawson" userId="bed01d3e-da40-4e2e-a1e5-b0561e4f5211" providerId="ADAL" clId="{FAE50D39-AB6A-4829-AF6E-0E14D700DE32}" dt="2026-06-08T17:13:54.126" v="6067" actId="47"/>
          <pc:sldLayoutMkLst>
            <pc:docMk/>
            <pc:sldMasterMk cId="3687265492" sldId="2147483697"/>
            <pc:sldLayoutMk cId="1217518742" sldId="2147483702"/>
          </pc:sldLayoutMkLst>
        </pc:sldLayoutChg>
        <pc:sldLayoutChg chg="del">
          <pc:chgData name="Raymond Dawson" userId="bed01d3e-da40-4e2e-a1e5-b0561e4f5211" providerId="ADAL" clId="{FAE50D39-AB6A-4829-AF6E-0E14D700DE32}" dt="2026-06-08T17:13:54.126" v="6067" actId="47"/>
          <pc:sldLayoutMkLst>
            <pc:docMk/>
            <pc:sldMasterMk cId="3687265492" sldId="2147483697"/>
            <pc:sldLayoutMk cId="2514967483" sldId="2147483703"/>
          </pc:sldLayoutMkLst>
        </pc:sldLayoutChg>
        <pc:sldLayoutChg chg="del">
          <pc:chgData name="Raymond Dawson" userId="bed01d3e-da40-4e2e-a1e5-b0561e4f5211" providerId="ADAL" clId="{FAE50D39-AB6A-4829-AF6E-0E14D700DE32}" dt="2026-06-08T17:13:54.126" v="6067" actId="47"/>
          <pc:sldLayoutMkLst>
            <pc:docMk/>
            <pc:sldMasterMk cId="3687265492" sldId="2147483697"/>
            <pc:sldLayoutMk cId="3330626837" sldId="2147483704"/>
          </pc:sldLayoutMkLst>
        </pc:sldLayoutChg>
        <pc:sldLayoutChg chg="del">
          <pc:chgData name="Raymond Dawson" userId="bed01d3e-da40-4e2e-a1e5-b0561e4f5211" providerId="ADAL" clId="{FAE50D39-AB6A-4829-AF6E-0E14D700DE32}" dt="2026-06-08T17:13:54.126" v="6067" actId="47"/>
          <pc:sldLayoutMkLst>
            <pc:docMk/>
            <pc:sldMasterMk cId="3687265492" sldId="2147483697"/>
            <pc:sldLayoutMk cId="2219021176" sldId="2147483705"/>
          </pc:sldLayoutMkLst>
        </pc:sldLayoutChg>
        <pc:sldLayoutChg chg="del">
          <pc:chgData name="Raymond Dawson" userId="bed01d3e-da40-4e2e-a1e5-b0561e4f5211" providerId="ADAL" clId="{FAE50D39-AB6A-4829-AF6E-0E14D700DE32}" dt="2026-06-08T17:13:54.126" v="6067" actId="47"/>
          <pc:sldLayoutMkLst>
            <pc:docMk/>
            <pc:sldMasterMk cId="3687265492" sldId="2147483697"/>
            <pc:sldLayoutMk cId="2127104409" sldId="2147483706"/>
          </pc:sldLayoutMkLst>
        </pc:sldLayoutChg>
        <pc:sldLayoutChg chg="del">
          <pc:chgData name="Raymond Dawson" userId="bed01d3e-da40-4e2e-a1e5-b0561e4f5211" providerId="ADAL" clId="{FAE50D39-AB6A-4829-AF6E-0E14D700DE32}" dt="2026-06-08T17:13:54.126" v="6067" actId="47"/>
          <pc:sldLayoutMkLst>
            <pc:docMk/>
            <pc:sldMasterMk cId="3687265492" sldId="2147483697"/>
            <pc:sldLayoutMk cId="704586393" sldId="2147483707"/>
          </pc:sldLayoutMkLst>
        </pc:sldLayoutChg>
        <pc:sldLayoutChg chg="del">
          <pc:chgData name="Raymond Dawson" userId="bed01d3e-da40-4e2e-a1e5-b0561e4f5211" providerId="ADAL" clId="{FAE50D39-AB6A-4829-AF6E-0E14D700DE32}" dt="2026-06-08T17:13:54.126" v="6067" actId="47"/>
          <pc:sldLayoutMkLst>
            <pc:docMk/>
            <pc:sldMasterMk cId="3687265492" sldId="2147483697"/>
            <pc:sldLayoutMk cId="2949717274" sldId="214748370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6/8/2026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sharing your presentation, confirm: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Fonts are consistent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Images meet quality standards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Charts use template colors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Footer information is current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Spell check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are working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File size is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3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21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733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058090-69E1-4C76-B04E-24949BD11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01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D2D2E4-6E67-48B3-BA12-35766E148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5744578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algn="l"/>
            <a:r>
              <a:rPr lang="en-US" sz="1400" dirty="0" err="1"/>
              <a:t>ePIC</a:t>
            </a:r>
            <a:r>
              <a:rPr lang="en-US" sz="1400" dirty="0"/>
              <a:t> Collaboration Meeting, January 20-23, 2026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2B1FEBD-D691-4390-9587-AA03ECE9C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800" y="6533723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0661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343A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343A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1/21/26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dirty="0"/>
              <a:t>Artur</a:t>
            </a:r>
            <a:r>
              <a:rPr spc="-25" dirty="0"/>
              <a:t> </a:t>
            </a:r>
            <a:r>
              <a:rPr dirty="0"/>
              <a:t>Apresyan</a:t>
            </a:r>
            <a:r>
              <a:rPr spc="-30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dirty="0"/>
              <a:t>ePIC</a:t>
            </a:r>
            <a:r>
              <a:rPr spc="-30" dirty="0"/>
              <a:t> </a:t>
            </a:r>
            <a:r>
              <a:rPr dirty="0"/>
              <a:t>Collaboration</a:t>
            </a:r>
            <a:r>
              <a:rPr spc="-25" dirty="0"/>
              <a:t> </a:t>
            </a:r>
            <a:r>
              <a:rPr spc="-10" dirty="0"/>
              <a:t>Meeting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504108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43A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343A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1/21/26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dirty="0"/>
              <a:t>Artur</a:t>
            </a:r>
            <a:r>
              <a:rPr spc="-25" dirty="0"/>
              <a:t> </a:t>
            </a:r>
            <a:r>
              <a:rPr dirty="0"/>
              <a:t>Apresyan</a:t>
            </a:r>
            <a:r>
              <a:rPr spc="-30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dirty="0"/>
              <a:t>ePIC</a:t>
            </a:r>
            <a:r>
              <a:rPr spc="-30" dirty="0"/>
              <a:t> </a:t>
            </a:r>
            <a:r>
              <a:rPr dirty="0"/>
              <a:t>Collaboration</a:t>
            </a:r>
            <a:r>
              <a:rPr spc="-25" dirty="0"/>
              <a:t> </a:t>
            </a:r>
            <a:r>
              <a:rPr spc="-10" dirty="0"/>
              <a:t>Meeting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170272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43A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1/21/26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dirty="0"/>
              <a:t>Artur</a:t>
            </a:r>
            <a:r>
              <a:rPr spc="-25" dirty="0"/>
              <a:t> </a:t>
            </a:r>
            <a:r>
              <a:rPr dirty="0"/>
              <a:t>Apresyan</a:t>
            </a:r>
            <a:r>
              <a:rPr spc="-30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dirty="0"/>
              <a:t>ePIC</a:t>
            </a:r>
            <a:r>
              <a:rPr spc="-30" dirty="0"/>
              <a:t> </a:t>
            </a:r>
            <a:r>
              <a:rPr dirty="0"/>
              <a:t>Collaboration</a:t>
            </a:r>
            <a:r>
              <a:rPr spc="-25" dirty="0"/>
              <a:t> </a:t>
            </a:r>
            <a:r>
              <a:rPr spc="-10" dirty="0"/>
              <a:t>Meeting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996951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43A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1/21/26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dirty="0"/>
              <a:t>Artur</a:t>
            </a:r>
            <a:r>
              <a:rPr spc="-25" dirty="0"/>
              <a:t> </a:t>
            </a:r>
            <a:r>
              <a:rPr dirty="0"/>
              <a:t>Apresyan</a:t>
            </a:r>
            <a:r>
              <a:rPr spc="-30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dirty="0"/>
              <a:t>ePIC</a:t>
            </a:r>
            <a:r>
              <a:rPr spc="-30" dirty="0"/>
              <a:t> </a:t>
            </a:r>
            <a:r>
              <a:rPr dirty="0"/>
              <a:t>Collaboration</a:t>
            </a:r>
            <a:r>
              <a:rPr spc="-25" dirty="0"/>
              <a:t> </a:t>
            </a:r>
            <a:r>
              <a:rPr spc="-10" dirty="0"/>
              <a:t>Meeting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915333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1/21/26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dirty="0"/>
              <a:t>Artur</a:t>
            </a:r>
            <a:r>
              <a:rPr spc="-25" dirty="0"/>
              <a:t> </a:t>
            </a:r>
            <a:r>
              <a:rPr dirty="0"/>
              <a:t>Apresyan</a:t>
            </a:r>
            <a:r>
              <a:rPr spc="-30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dirty="0"/>
              <a:t>ePIC</a:t>
            </a:r>
            <a:r>
              <a:rPr spc="-30" dirty="0"/>
              <a:t> </a:t>
            </a:r>
            <a:r>
              <a:rPr dirty="0"/>
              <a:t>Collaboration</a:t>
            </a:r>
            <a:r>
              <a:rPr spc="-25" dirty="0"/>
              <a:t> </a:t>
            </a:r>
            <a:r>
              <a:rPr spc="-10" dirty="0"/>
              <a:t>Meeting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60683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6/8/2026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6/8/2026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2AFF6D-0928-4D72-853B-80E1EFED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D1DF75-2FAB-4E03-98EA-F2E16DB3A424}"/>
              </a:ext>
            </a:extLst>
          </p:cNvPr>
          <p:cNvSpPr txBox="1">
            <a:spLocks/>
          </p:cNvSpPr>
          <p:nvPr userDrawn="1"/>
        </p:nvSpPr>
        <p:spPr>
          <a:xfrm>
            <a:off x="351421" y="6534374"/>
            <a:ext cx="6361993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 err="1"/>
              <a:t>ePIC</a:t>
            </a:r>
            <a:r>
              <a:rPr lang="en-US" sz="1400" dirty="0"/>
              <a:t> FCFD Variant Specifications &amp; Requirements, 30 March 2026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1EB3C1-1414-4721-B9A9-43D43377DAF1}"/>
              </a:ext>
            </a:extLst>
          </p:cNvPr>
          <p:cNvSpPr txBox="1">
            <a:spLocks/>
          </p:cNvSpPr>
          <p:nvPr userDrawn="1"/>
        </p:nvSpPr>
        <p:spPr>
          <a:xfrm>
            <a:off x="6212541" y="6533786"/>
            <a:ext cx="3151015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Fernando Barbosa</a:t>
            </a:r>
          </a:p>
        </p:txBody>
      </p:sp>
    </p:spTree>
    <p:extLst>
      <p:ext uri="{BB962C8B-B14F-4D97-AF65-F5344CB8AC3E}">
        <p14:creationId xmlns:p14="http://schemas.microsoft.com/office/powerpoint/2010/main" val="205155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830050" y="0"/>
            <a:ext cx="36195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5759" y="345184"/>
            <a:ext cx="415981" cy="4159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697" y="252476"/>
            <a:ext cx="805180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343A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7531" y="3151123"/>
            <a:ext cx="10041255" cy="2957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343A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3059" y="6586598"/>
            <a:ext cx="406400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1/21/26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50511" y="6586598"/>
            <a:ext cx="2278379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004C9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75"/>
              </a:lnSpc>
            </a:pPr>
            <a:r>
              <a:rPr dirty="0"/>
              <a:t>Artur</a:t>
            </a:r>
            <a:r>
              <a:rPr spc="-25" dirty="0"/>
              <a:t> </a:t>
            </a:r>
            <a:r>
              <a:rPr dirty="0"/>
              <a:t>Apresyan</a:t>
            </a:r>
            <a:r>
              <a:rPr spc="-30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dirty="0"/>
              <a:t>ePIC</a:t>
            </a:r>
            <a:r>
              <a:rPr spc="-30" dirty="0"/>
              <a:t> </a:t>
            </a:r>
            <a:r>
              <a:rPr dirty="0"/>
              <a:t>Collaboration</a:t>
            </a:r>
            <a:r>
              <a:rPr spc="-25" dirty="0"/>
              <a:t> </a:t>
            </a:r>
            <a:r>
              <a:rPr spc="-10" dirty="0"/>
              <a:t>Meeting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907908" y="6586598"/>
            <a:ext cx="216534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5804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6" y="2125014"/>
            <a:ext cx="8155761" cy="919032"/>
          </a:xfrm>
        </p:spPr>
        <p:txBody>
          <a:bodyPr>
            <a:noAutofit/>
          </a:bodyPr>
          <a:lstStyle/>
          <a:p>
            <a:r>
              <a:rPr lang="en-US" dirty="0"/>
              <a:t>FCFD Variant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8155761" cy="529861"/>
          </a:xfrm>
        </p:spPr>
        <p:txBody>
          <a:bodyPr>
            <a:noAutofit/>
          </a:bodyPr>
          <a:lstStyle/>
          <a:p>
            <a:r>
              <a:rPr lang="en-US" dirty="0"/>
              <a:t>DIRC@EIC Annual Meeting</a:t>
            </a:r>
          </a:p>
          <a:p>
            <a:r>
              <a:rPr lang="en-US" dirty="0"/>
              <a:t>Sensors and Readout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2026-06-08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Raymond Dawson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8B2FDB-D2D2-11BA-2DD2-EDBFFBC6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772275-D4F7-DBCD-6759-01581F6A06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30950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EDF4136-7AE5-B039-395E-958E25A0E18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30950"/>
            <a:ext cx="2743200" cy="365125"/>
          </a:xfrm>
          <a:prstGeom prst="rect">
            <a:avLst/>
          </a:prstGeom>
        </p:spPr>
        <p:txBody>
          <a:bodyPr/>
          <a:lstStyle/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76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849883"/>
            <a:ext cx="11153775" cy="96456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40029" marR="0" lvl="0" indent="-227329" algn="l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Char char="•"/>
              <a:tabLst>
                <a:tab pos="240029" algn="l"/>
              </a:tabLst>
              <a:defRPr/>
            </a:pP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Signals</a:t>
            </a:r>
            <a:r>
              <a:rPr kumimoji="0" sz="2400" b="0" i="0" u="none" strike="noStrike" kern="0" cap="none" spc="-1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sz="2400" b="0" i="0" u="none" strike="noStrike" kern="0" cap="none" spc="-114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mostly</a:t>
            </a:r>
            <a:r>
              <a:rPr kumimoji="0" sz="2400" b="0" i="0" u="none" strike="noStrike" kern="0" cap="none" spc="-1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</a:t>
            </a:r>
            <a:r>
              <a:rPr kumimoji="0" sz="2400" b="0" i="0" u="none" strike="noStrike" kern="0" cap="none" spc="-114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2400" b="0" i="0" u="none" strike="noStrike" kern="0" cap="none" spc="-114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two</a:t>
            </a:r>
            <a:r>
              <a:rPr kumimoji="0" sz="2400" b="0" i="0" u="none" strike="noStrike" kern="0" cap="none" spc="-114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photon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0029" marR="0" lvl="0" indent="-227329" algn="l" defTabSz="914400" rtl="0" eaLnBrk="1" fontAlgn="auto" latinLnBrk="0" hangingPunct="1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Char char="•"/>
              <a:tabLst>
                <a:tab pos="240029" algn="l"/>
              </a:tabLst>
              <a:defRPr/>
            </a:pP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Signals</a:t>
            </a:r>
            <a:r>
              <a:rPr kumimoji="0" sz="2400" b="0" i="0" u="none" strike="noStrike" kern="0" cap="none" spc="-114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detector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vary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due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gain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variations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uniformity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400" b="0" i="0" u="none" strike="noStrike" kern="0" cap="none" spc="-1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4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PMT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1/21/26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Artur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Apresyan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ePIC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hpDIRC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900" y="735279"/>
            <a:ext cx="11440795" cy="50438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278130" marR="0" lvl="0" indent="-227329" algn="l" defTabSz="914400" rtl="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Char char="•"/>
              <a:tabLst>
                <a:tab pos="278130" algn="l"/>
              </a:tabLst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Two</a:t>
            </a:r>
            <a:r>
              <a:rPr kumimoji="0" sz="2400" b="0" i="0" u="none" strike="noStrike" kern="0" cap="none" spc="-114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groups</a:t>
            </a:r>
            <a:r>
              <a:rPr kumimoji="0" sz="2400" b="0" i="0" u="none" strike="noStrike" kern="0" cap="none" spc="-114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400" b="0" i="0" u="none" strike="noStrike" kern="0" cap="none" spc="-1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signals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64565" marR="0" lvl="1" indent="-456565" algn="l" defTabSz="914400" rtl="0" eaLnBrk="1" fontAlgn="auto" latinLnBrk="0" hangingPunct="1">
              <a:lnSpc>
                <a:spcPct val="100000"/>
              </a:lnSpc>
              <a:spcBef>
                <a:spcPts val="835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AutoNum type="arabicPeriod"/>
              <a:tabLst>
                <a:tab pos="964565" algn="l"/>
              </a:tabLst>
              <a:defRPr/>
            </a:pP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photons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Cherenkov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ring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imaging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aerogel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64565" marR="0" lvl="1" indent="-456565" algn="l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AutoNum type="arabicPeriod"/>
              <a:tabLst>
                <a:tab pos="964565" algn="l"/>
              </a:tabLst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Cherenkov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hits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hits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PMT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window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78130" marR="0" lvl="0" indent="-227329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Char char="•"/>
              <a:tabLst>
                <a:tab pos="278130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category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5965" marR="0" lvl="0" indent="-227965" algn="l" defTabSz="914400" rtl="0" eaLnBrk="1" fontAlgn="auto" latinLnBrk="0" hangingPunct="1">
              <a:lnSpc>
                <a:spcPct val="100000"/>
              </a:lnSpc>
              <a:spcBef>
                <a:spcPts val="835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Char char="•"/>
              <a:tabLst>
                <a:tab pos="735965" algn="l"/>
              </a:tabLst>
              <a:defRPr/>
            </a:pP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photon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pad: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signal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pads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particle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5965" marR="0" lvl="0" indent="-227965" algn="l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Char char="•"/>
              <a:tabLst>
                <a:tab pos="735965" algn="l"/>
              </a:tabLst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Resolution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ps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photons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6600" marR="43180" lvl="0" indent="-228600" algn="l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Char char="•"/>
              <a:tabLst>
                <a:tab pos="736600" algn="l"/>
              </a:tabLst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Gain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1950" b="0" i="0" u="none" strike="noStrike" kern="0" cap="none" spc="0" normalizeH="0" baseline="25641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950" b="0" i="0" u="none" strike="noStrike" kern="0" cap="none" spc="172" normalizeH="0" baseline="25641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1950" b="0" i="0" u="none" strike="noStrike" kern="0" cap="none" spc="0" normalizeH="0" baseline="25641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still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determined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(Once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gain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selected,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000" b="0" i="0" u="none" strike="noStrike" kern="0" cap="none" spc="-114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devices)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5965" marR="0" lvl="0" indent="-227965" algn="l" defTabSz="914400" rtl="0" eaLnBrk="1" fontAlgn="auto" latinLnBrk="0" hangingPunct="1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Char char="•"/>
              <a:tabLst>
                <a:tab pos="735965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readout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chip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handle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gain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variations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~x2-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due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MCP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field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variations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794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Char char="•"/>
              <a:tabLst>
                <a:tab pos="279400" algn="l"/>
              </a:tabLst>
              <a:defRPr/>
            </a:pPr>
            <a:r>
              <a: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600" b="0" i="0" u="none" strike="noStrike" kern="0" cap="none" spc="-1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category</a:t>
            </a:r>
            <a:r>
              <a:rPr kumimoji="0" sz="2600" b="0" i="0" u="none" strike="noStrike" kern="0" cap="none" spc="-1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2: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5965" marR="0" lvl="1" indent="-227965" algn="l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Char char="•"/>
              <a:tabLst>
                <a:tab pos="735965" algn="l"/>
              </a:tabLst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Localized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~10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5965" marR="0" lvl="1" indent="-227965" algn="l" defTabSz="914400" rtl="0" eaLnBrk="1" fontAlgn="auto" latinLnBrk="0" hangingPunct="1">
              <a:lnSpc>
                <a:spcPct val="100000"/>
              </a:lnSpc>
              <a:spcBef>
                <a:spcPts val="795"/>
              </a:spcBef>
              <a:spcAft>
                <a:spcPts val="0"/>
              </a:spcAft>
              <a:buClr>
                <a:srgbClr val="004C97"/>
              </a:buClr>
              <a:buSzTx/>
              <a:buFontTx/>
              <a:buChar char="•"/>
              <a:tabLst>
                <a:tab pos="735965" algn="l"/>
              </a:tabLst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pads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signal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order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magnitude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higher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Category</a:t>
            </a:r>
            <a:r>
              <a:rPr kumimoji="0" sz="2000" b="0" i="0" u="none" strike="noStrike" kern="0" cap="none" spc="-10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rgbClr val="343A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1/21/26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Artur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Apresyan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ePIC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</a:t>
            </a: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901697" y="252476"/>
            <a:ext cx="15367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pfRICH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Specifications</a:t>
            </a:r>
            <a:r>
              <a:rPr spc="-195" dirty="0"/>
              <a:t> </a:t>
            </a:r>
            <a:r>
              <a:rPr dirty="0"/>
              <a:t>for</a:t>
            </a:r>
            <a:r>
              <a:rPr spc="-185" dirty="0"/>
              <a:t> </a:t>
            </a:r>
            <a:r>
              <a:rPr spc="-50" dirty="0"/>
              <a:t>pfRICH</a:t>
            </a:r>
            <a:r>
              <a:rPr spc="-185" dirty="0"/>
              <a:t> </a:t>
            </a:r>
            <a:r>
              <a:rPr dirty="0"/>
              <a:t>and</a:t>
            </a:r>
            <a:r>
              <a:rPr spc="-195" dirty="0"/>
              <a:t> </a:t>
            </a:r>
            <a:r>
              <a:rPr spc="-10" dirty="0"/>
              <a:t>hpDIRC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1/21/26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Artur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Apresyan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ePIC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50575" y="1056878"/>
          <a:ext cx="10509248" cy="2034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2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6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60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71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659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Detector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marL="326390" marR="319405" indent="1371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Channel </a:t>
                      </a:r>
                      <a:r>
                        <a:rPr sz="11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Capacitance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marL="410209" marR="280035" indent="-12255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Channel </a:t>
                      </a:r>
                      <a:r>
                        <a:rPr sz="11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Rate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marL="504190" marR="496570" indent="188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Time </a:t>
                      </a:r>
                      <a:r>
                        <a:rPr sz="11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marL="565785" marR="229235" indent="-328930">
                        <a:lnSpc>
                          <a:spcPct val="102699"/>
                        </a:lnSpc>
                        <a:spcBef>
                          <a:spcPts val="21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r>
                        <a:rPr sz="1100" b="1" spc="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Measurement </a:t>
                      </a:r>
                      <a:r>
                        <a:rPr sz="110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Dynamic </a:t>
                      </a:r>
                      <a:r>
                        <a:rPr sz="11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Range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marL="353060" marR="156210" indent="-18986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Charge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Measurement </a:t>
                      </a:r>
                      <a:r>
                        <a:rPr sz="11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Dynamic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Range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marL="361950" marR="354330" indent="-635" algn="ctr">
                        <a:lnSpc>
                          <a:spcPct val="102699"/>
                        </a:lnSpc>
                        <a:spcBef>
                          <a:spcPts val="210"/>
                        </a:spcBef>
                      </a:pPr>
                      <a:r>
                        <a:rPr sz="11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Charge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Measurement </a:t>
                      </a:r>
                      <a:r>
                        <a:rPr sz="11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6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pfRICH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0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~10</a:t>
                      </a:r>
                      <a:r>
                        <a:rPr sz="1400" spc="7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4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pF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0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~10</a:t>
                      </a:r>
                      <a:r>
                        <a:rPr sz="1400" spc="7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4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kHz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0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~40</a:t>
                      </a:r>
                      <a:r>
                        <a:rPr sz="1400" spc="2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8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ps</a:t>
                      </a:r>
                      <a:r>
                        <a:rPr sz="1400" spc="1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@</a:t>
                      </a:r>
                      <a:r>
                        <a:rPr sz="1400" spc="1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100</a:t>
                      </a:r>
                      <a:r>
                        <a:rPr sz="1400" spc="2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8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fC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0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100-1,200</a:t>
                      </a:r>
                      <a:r>
                        <a:rPr sz="1400" spc="15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7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fC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0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100-10,000</a:t>
                      </a:r>
                      <a:r>
                        <a:rPr sz="1400" spc="18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8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fC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0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D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9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6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hpDIRC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~10</a:t>
                      </a:r>
                      <a:r>
                        <a:rPr sz="1400" spc="7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4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pF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~10</a:t>
                      </a:r>
                      <a:r>
                        <a:rPr sz="1400" spc="7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4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kHz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~40</a:t>
                      </a:r>
                      <a:r>
                        <a:rPr sz="1400" spc="2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8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ps</a:t>
                      </a:r>
                      <a:r>
                        <a:rPr sz="1400" spc="1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@</a:t>
                      </a:r>
                      <a:r>
                        <a:rPr sz="1400" spc="1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100</a:t>
                      </a:r>
                      <a:r>
                        <a:rPr sz="1400" spc="2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8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fC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100-1,200</a:t>
                      </a:r>
                      <a:r>
                        <a:rPr sz="1400" spc="15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7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fC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100-1,200</a:t>
                      </a:r>
                      <a:r>
                        <a:rPr sz="1400" spc="155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70" dirty="0">
                          <a:solidFill>
                            <a:srgbClr val="343A40"/>
                          </a:solidFill>
                          <a:latin typeface="Calibri"/>
                          <a:cs typeface="Calibri"/>
                        </a:rPr>
                        <a:t>fC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215" indent="-28511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23215" algn="l"/>
              </a:tabLst>
            </a:pPr>
            <a:r>
              <a:rPr spc="95" dirty="0"/>
              <a:t>Assumptions</a:t>
            </a:r>
            <a:r>
              <a:rPr spc="-15" dirty="0"/>
              <a:t> </a:t>
            </a:r>
            <a:r>
              <a:rPr dirty="0"/>
              <a:t>that</a:t>
            </a:r>
            <a:r>
              <a:rPr spc="-5" dirty="0"/>
              <a:t> </a:t>
            </a:r>
            <a:r>
              <a:rPr dirty="0"/>
              <a:t>went</a:t>
            </a:r>
            <a:r>
              <a:rPr spc="-5" dirty="0"/>
              <a:t> </a:t>
            </a:r>
            <a:r>
              <a:rPr dirty="0"/>
              <a:t>into</a:t>
            </a:r>
            <a:r>
              <a:rPr spc="-5" dirty="0"/>
              <a:t> </a:t>
            </a:r>
            <a:r>
              <a:rPr spc="65" dirty="0"/>
              <a:t>this</a:t>
            </a:r>
            <a:r>
              <a:rPr spc="-10" dirty="0"/>
              <a:t> </a:t>
            </a:r>
            <a:r>
              <a:rPr spc="45" dirty="0"/>
              <a:t>table</a:t>
            </a:r>
          </a:p>
          <a:p>
            <a:pPr marL="780415" lvl="1" indent="-285115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780415" algn="l"/>
              </a:tabLst>
            </a:pPr>
            <a:r>
              <a:rPr sz="2400" spc="85" dirty="0">
                <a:solidFill>
                  <a:srgbClr val="343A40"/>
                </a:solidFill>
                <a:latin typeface="Calibri"/>
                <a:cs typeface="Calibri"/>
              </a:rPr>
              <a:t>Gain</a:t>
            </a:r>
            <a:r>
              <a:rPr sz="2400" spc="-35" dirty="0">
                <a:solidFill>
                  <a:srgbClr val="343A4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43A40"/>
                </a:solidFill>
                <a:latin typeface="Calibri"/>
                <a:cs typeface="Calibri"/>
              </a:rPr>
              <a:t>of</a:t>
            </a:r>
            <a:r>
              <a:rPr sz="2400" spc="-35" dirty="0">
                <a:solidFill>
                  <a:srgbClr val="343A40"/>
                </a:solidFill>
                <a:latin typeface="Calibri"/>
                <a:cs typeface="Calibri"/>
              </a:rPr>
              <a:t> </a:t>
            </a:r>
            <a:r>
              <a:rPr sz="2400" spc="55" dirty="0">
                <a:latin typeface="Calibri"/>
                <a:cs typeface="Calibri"/>
              </a:rPr>
              <a:t>10</a:t>
            </a:r>
            <a:r>
              <a:rPr sz="2400" spc="82" baseline="24305" dirty="0">
                <a:latin typeface="Calibri"/>
                <a:cs typeface="Calibri"/>
              </a:rPr>
              <a:t>5</a:t>
            </a:r>
            <a:r>
              <a:rPr sz="2400" spc="209" baseline="24305" dirty="0">
                <a:latin typeface="Calibri"/>
                <a:cs typeface="Calibri"/>
              </a:rPr>
              <a:t> </a:t>
            </a:r>
            <a:r>
              <a:rPr sz="2400" spc="80" dirty="0">
                <a:latin typeface="Calibri"/>
                <a:cs typeface="Calibri"/>
              </a:rPr>
              <a:t>corresponds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60" dirty="0">
                <a:latin typeface="Calibri"/>
                <a:cs typeface="Calibri"/>
              </a:rPr>
              <a:t>16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155" dirty="0">
                <a:latin typeface="Calibri"/>
                <a:cs typeface="Calibri"/>
              </a:rPr>
              <a:t>fC</a:t>
            </a:r>
            <a:endParaRPr sz="2400" dirty="0">
              <a:latin typeface="Calibri"/>
              <a:cs typeface="Calibri"/>
            </a:endParaRPr>
          </a:p>
          <a:p>
            <a:pPr marL="780415" lvl="1" indent="-285115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780415" algn="l"/>
              </a:tabLst>
            </a:pPr>
            <a:r>
              <a:rPr sz="2400" spc="130" dirty="0">
                <a:latin typeface="Calibri"/>
                <a:cs typeface="Calibri"/>
              </a:rPr>
              <a:t>pfRICH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region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operation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45" dirty="0">
                <a:latin typeface="Calibri"/>
                <a:cs typeface="Calibri"/>
              </a:rPr>
              <a:t>defined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150" dirty="0">
                <a:latin typeface="Calibri"/>
                <a:cs typeface="Calibri"/>
              </a:rPr>
              <a:t>RED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arrow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below.</a:t>
            </a:r>
            <a:endParaRPr sz="2400" dirty="0">
              <a:latin typeface="Calibri"/>
              <a:cs typeface="Calibri"/>
            </a:endParaRPr>
          </a:p>
          <a:p>
            <a:pPr marL="780415" lvl="1" indent="-285115">
              <a:lnSpc>
                <a:spcPts val="2845"/>
              </a:lnSpc>
              <a:spcBef>
                <a:spcPts val="25"/>
              </a:spcBef>
              <a:buFont typeface="Arial"/>
              <a:buChar char="•"/>
              <a:tabLst>
                <a:tab pos="780415" algn="l"/>
              </a:tabLst>
            </a:pPr>
            <a:r>
              <a:rPr sz="2400" spc="70" dirty="0">
                <a:latin typeface="Calibri"/>
                <a:cs typeface="Calibri"/>
              </a:rPr>
              <a:t>Low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60" dirty="0">
                <a:latin typeface="Calibri"/>
                <a:cs typeface="Calibri"/>
              </a:rPr>
              <a:t>end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60" dirty="0">
                <a:latin typeface="Calibri"/>
                <a:cs typeface="Calibri"/>
              </a:rPr>
              <a:t>100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180" dirty="0">
                <a:latin typeface="Calibri"/>
                <a:cs typeface="Calibri"/>
              </a:rPr>
              <a:t>fC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105" dirty="0">
                <a:latin typeface="Calibri"/>
                <a:cs typeface="Calibri"/>
              </a:rPr>
              <a:t>account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b="1" i="1" dirty="0">
                <a:latin typeface="Myriad Pro"/>
                <a:cs typeface="Myriad Pro"/>
              </a:rPr>
              <a:t>x3</a:t>
            </a:r>
            <a:r>
              <a:rPr sz="2400" b="1" i="1" spc="45" dirty="0">
                <a:latin typeface="Myriad Pro"/>
                <a:cs typeface="Myriad Pro"/>
              </a:rPr>
              <a:t> </a:t>
            </a:r>
            <a:r>
              <a:rPr sz="2400" spc="50" dirty="0">
                <a:latin typeface="Calibri"/>
                <a:cs typeface="Calibri"/>
              </a:rPr>
              <a:t>gain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variations</a:t>
            </a:r>
            <a:endParaRPr sz="2400" dirty="0">
              <a:latin typeface="Calibri"/>
              <a:cs typeface="Calibri"/>
            </a:endParaRPr>
          </a:p>
          <a:p>
            <a:pPr marL="323215" indent="-285115">
              <a:lnSpc>
                <a:spcPts val="2845"/>
              </a:lnSpc>
              <a:buFont typeface="Arial"/>
              <a:buChar char="•"/>
              <a:tabLst>
                <a:tab pos="323215" algn="l"/>
              </a:tabLst>
            </a:pPr>
            <a:r>
              <a:rPr dirty="0">
                <a:solidFill>
                  <a:srgbClr val="000000"/>
                </a:solidFill>
              </a:rPr>
              <a:t>We</a:t>
            </a:r>
            <a:r>
              <a:rPr spc="35" dirty="0">
                <a:solidFill>
                  <a:srgbClr val="000000"/>
                </a:solidFill>
              </a:rPr>
              <a:t> </a:t>
            </a:r>
            <a:r>
              <a:rPr spc="70" dirty="0">
                <a:solidFill>
                  <a:srgbClr val="000000"/>
                </a:solidFill>
              </a:rPr>
              <a:t>circulated</a:t>
            </a:r>
            <a:r>
              <a:rPr spc="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the</a:t>
            </a:r>
            <a:r>
              <a:rPr spc="4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above</a:t>
            </a:r>
            <a:r>
              <a:rPr spc="40" dirty="0">
                <a:solidFill>
                  <a:srgbClr val="000000"/>
                </a:solidFill>
              </a:rPr>
              <a:t> </a:t>
            </a:r>
            <a:r>
              <a:rPr spc="70" dirty="0">
                <a:solidFill>
                  <a:srgbClr val="000000"/>
                </a:solidFill>
              </a:rPr>
              <a:t>proposal</a:t>
            </a:r>
            <a:r>
              <a:rPr spc="4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to</a:t>
            </a:r>
            <a:r>
              <a:rPr spc="4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the</a:t>
            </a:r>
            <a:r>
              <a:rPr spc="4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detector</a:t>
            </a:r>
            <a:r>
              <a:rPr spc="4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experts</a:t>
            </a:r>
          </a:p>
          <a:p>
            <a:pPr marL="781050" marR="30480" lvl="1" indent="-285750">
              <a:lnSpc>
                <a:spcPts val="2900"/>
              </a:lnSpc>
              <a:spcBef>
                <a:spcPts val="80"/>
              </a:spcBef>
              <a:buFont typeface="Arial"/>
              <a:buChar char="•"/>
              <a:tabLst>
                <a:tab pos="781050" algn="l"/>
              </a:tabLst>
            </a:pPr>
            <a:r>
              <a:rPr sz="2400" dirty="0">
                <a:latin typeface="Calibri"/>
                <a:cs typeface="Calibri"/>
              </a:rPr>
              <a:t>Next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100" dirty="0">
                <a:latin typeface="Calibri"/>
                <a:cs typeface="Calibri"/>
              </a:rPr>
              <a:t>steps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50" dirty="0">
                <a:latin typeface="Calibri"/>
                <a:cs typeface="Calibri"/>
              </a:rPr>
              <a:t>would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65" dirty="0">
                <a:latin typeface="Calibri"/>
                <a:cs typeface="Calibri"/>
              </a:rPr>
              <a:t>be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test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85" dirty="0">
                <a:latin typeface="Calibri"/>
                <a:cs typeface="Calibri"/>
              </a:rPr>
              <a:t>upcoming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prototypes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80" dirty="0">
                <a:latin typeface="Calibri"/>
                <a:cs typeface="Calibri"/>
              </a:rPr>
              <a:t>and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110" dirty="0">
                <a:latin typeface="Calibri"/>
                <a:cs typeface="Calibri"/>
              </a:rPr>
              <a:t>see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how </a:t>
            </a:r>
            <a:r>
              <a:rPr sz="2400" dirty="0">
                <a:latin typeface="Calibri"/>
                <a:cs typeface="Calibri"/>
              </a:rPr>
              <a:t>well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229" dirty="0">
                <a:latin typeface="Calibri"/>
                <a:cs typeface="Calibri"/>
              </a:rPr>
              <a:t>CFD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75" dirty="0">
                <a:latin typeface="Calibri"/>
                <a:cs typeface="Calibri"/>
              </a:rPr>
              <a:t>approach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works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65" dirty="0">
                <a:latin typeface="Calibri"/>
                <a:cs typeface="Calibri"/>
              </a:rPr>
              <a:t>these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50" dirty="0">
                <a:latin typeface="Calibri"/>
                <a:cs typeface="Calibri"/>
              </a:rPr>
              <a:t>detectors</a:t>
            </a:r>
            <a:endParaRPr sz="2400" dirty="0">
              <a:latin typeface="Calibri"/>
              <a:cs typeface="Calibri"/>
            </a:endParaRPr>
          </a:p>
          <a:p>
            <a:pPr marL="780415" lvl="1" indent="-285115">
              <a:lnSpc>
                <a:spcPts val="2810"/>
              </a:lnSpc>
              <a:buFont typeface="Arial"/>
              <a:buChar char="•"/>
              <a:tabLst>
                <a:tab pos="780415" algn="l"/>
              </a:tabLst>
            </a:pPr>
            <a:r>
              <a:rPr sz="2400" dirty="0">
                <a:latin typeface="Calibri"/>
                <a:cs typeface="Calibri"/>
              </a:rPr>
              <a:t>Modified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version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will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70" dirty="0">
                <a:latin typeface="Calibri"/>
                <a:cs typeface="Calibri"/>
              </a:rPr>
              <a:t>be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60" dirty="0">
                <a:latin typeface="Calibri"/>
                <a:cs typeface="Calibri"/>
              </a:rPr>
              <a:t>needed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105" dirty="0">
                <a:latin typeface="Calibri"/>
                <a:cs typeface="Calibri"/>
              </a:rPr>
              <a:t>accommodate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114" dirty="0">
                <a:latin typeface="Calibri"/>
                <a:cs typeface="Calibri"/>
              </a:rPr>
              <a:t>MCP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90" dirty="0">
                <a:latin typeface="Calibri"/>
                <a:cs typeface="Calibri"/>
              </a:rPr>
              <a:t>signals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AB445-B6F9-D52F-3DF1-D1B2E4AF5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4F2FB-B524-40D9-6347-416E315DE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56EDCC-E52E-8F53-1A21-46FB4F0FD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Requirements/Specifications – 21 April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563654-85C2-FD73-2833-04140A59F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79" y="905714"/>
            <a:ext cx="6700071" cy="508301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3AA41D-9F21-82D8-A4B8-27D1CBC5BA6C}"/>
              </a:ext>
            </a:extLst>
          </p:cNvPr>
          <p:cNvSpPr txBox="1">
            <a:spLocks/>
          </p:cNvSpPr>
          <p:nvPr/>
        </p:nvSpPr>
        <p:spPr>
          <a:xfrm>
            <a:off x="9242302" y="2782084"/>
            <a:ext cx="2720202" cy="11993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Latest - From meeting on 11 April 2025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pfRICH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hpDIRC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47265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F9940D-1FEC-C155-77AB-93130266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0B388F-B699-7F57-E9C1-856C38D1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F224E1-E266-158B-DA1D-09F8407BB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testing status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27161C-6A16-D56A-E36F-2D8656A7A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Initial outputs from FCFD looked OK, although timing may be off due to the test setup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BNL was able to run 1 test of the discriminator before packing up HRPPDs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Testing will not resume until July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BNL/JLab will perform charge injection testing while </a:t>
            </a:r>
            <a:r>
              <a:rPr lang="en-US" dirty="0" err="1"/>
              <a:t>waitinf</a:t>
            </a:r>
            <a:r>
              <a:rPr lang="en-US" dirty="0"/>
              <a:t> for HRPPDs once boards complete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765C2AC-1065-578F-BE1A-75E788AF8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7AF7DB-DD88-B758-72EF-23B1FEEB5735}"/>
              </a:ext>
            </a:extLst>
          </p:cNvPr>
          <p:cNvGrpSpPr/>
          <p:nvPr/>
        </p:nvGrpSpPr>
        <p:grpSpPr>
          <a:xfrm>
            <a:off x="3435811" y="2722305"/>
            <a:ext cx="5320378" cy="3332021"/>
            <a:chOff x="437110" y="3014277"/>
            <a:chExt cx="5320378" cy="33320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E8E0D0-488D-9EE7-D993-B0DEC0AE7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53" t="35630" r="4922" b="2239"/>
            <a:stretch>
              <a:fillRect/>
            </a:stretch>
          </p:blipFill>
          <p:spPr>
            <a:xfrm>
              <a:off x="437110" y="3014277"/>
              <a:ext cx="4978559" cy="333202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3EB06C-86DD-33F0-02F1-BDC4130428E7}"/>
                </a:ext>
              </a:extLst>
            </p:cNvPr>
            <p:cNvGrpSpPr/>
            <p:nvPr/>
          </p:nvGrpSpPr>
          <p:grpSpPr>
            <a:xfrm>
              <a:off x="4345581" y="3498739"/>
              <a:ext cx="1411907" cy="1839561"/>
              <a:chOff x="5785071" y="3430882"/>
              <a:chExt cx="1411907" cy="183956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08460B-1825-E159-1116-66DB23BC2666}"/>
                  </a:ext>
                </a:extLst>
              </p:cNvPr>
              <p:cNvSpPr txBox="1"/>
              <p:nvPr/>
            </p:nvSpPr>
            <p:spPr>
              <a:xfrm>
                <a:off x="5858531" y="3430882"/>
                <a:ext cx="1138453" cy="2769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(1) Input pulse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B44391-22D4-5EAE-E265-9E01C38F1D59}"/>
                  </a:ext>
                </a:extLst>
              </p:cNvPr>
              <p:cNvSpPr txBox="1"/>
              <p:nvPr/>
            </p:nvSpPr>
            <p:spPr>
              <a:xfrm>
                <a:off x="5817486" y="4993444"/>
                <a:ext cx="1379492" cy="2769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(3) </a:t>
                </a:r>
                <a:r>
                  <a:rPr lang="en-US" sz="1200" dirty="0" err="1"/>
                  <a:t>Discr</a:t>
                </a:r>
                <a:r>
                  <a:rPr lang="en-US" sz="1200" dirty="0"/>
                  <a:t>. output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B85B31-46DC-2E76-328C-82120B55C8F9}"/>
                  </a:ext>
                </a:extLst>
              </p:cNvPr>
              <p:cNvSpPr txBox="1"/>
              <p:nvPr/>
            </p:nvSpPr>
            <p:spPr>
              <a:xfrm>
                <a:off x="5785071" y="4363639"/>
                <a:ext cx="1368508" cy="2769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(2) Analog output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9211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D53712-DE30-8668-4E73-6808367A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E102F69-5BAF-EC89-3BB4-01176C27E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3753D4F3-761F-E577-83BD-9D7A37B5096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1015166" cy="534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1" lang="en-US" altLang="ja-JP"/>
              <a:t>Power consumption of a 32ch-FCFD</a:t>
            </a:r>
            <a:endParaRPr kumimoji="1" lang="ja-JP" altLang="en-US" dirty="0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55E6A784-BFD1-1B43-18DF-2A182CD30284}"/>
              </a:ext>
            </a:extLst>
          </p:cNvPr>
          <p:cNvSpPr txBox="1">
            <a:spLocks/>
          </p:cNvSpPr>
          <p:nvPr/>
        </p:nvSpPr>
        <p:spPr>
          <a:xfrm>
            <a:off x="716719" y="1227001"/>
            <a:ext cx="4348073" cy="477914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/>
              <a:t>FCFD now goes for 32ch/chip.</a:t>
            </a:r>
          </a:p>
          <a:p>
            <a:endParaRPr kumimoji="1" lang="en-US" altLang="ja-JP"/>
          </a:p>
          <a:p>
            <a:r>
              <a:rPr kumimoji="1" lang="en-US" altLang="ja-JP"/>
              <a:t>Previous number:</a:t>
            </a:r>
          </a:p>
          <a:p>
            <a:pPr lvl="1"/>
            <a:r>
              <a:rPr kumimoji="1" lang="en-US" altLang="ja-JP" i="1">
                <a:solidFill>
                  <a:srgbClr val="00B0F0"/>
                </a:solidFill>
              </a:rPr>
              <a:t>Estimated from the table for 128ch</a:t>
            </a:r>
            <a:r>
              <a:rPr kumimoji="1" lang="en-US" altLang="ja-JP" i="1"/>
              <a:t>.</a:t>
            </a:r>
          </a:p>
          <a:p>
            <a:pPr lvl="1"/>
            <a:r>
              <a:rPr kumimoji="1" lang="en-US" altLang="ja-JP"/>
              <a:t>Analog 32ch: 3.8mW * 32 = 120mW</a:t>
            </a:r>
          </a:p>
          <a:p>
            <a:pPr lvl="1"/>
            <a:r>
              <a:rPr kumimoji="1" lang="en-US" altLang="ja-JP"/>
              <a:t>TDC+ADC 32ch: 0.2mW *32 = 6.4mW</a:t>
            </a:r>
          </a:p>
          <a:p>
            <a:pPr lvl="1"/>
            <a:r>
              <a:rPr kumimoji="1" lang="en-US" altLang="ja-JP"/>
              <a:t>Supporting Circuitry 32ch: 6.4mW</a:t>
            </a:r>
          </a:p>
          <a:p>
            <a:pPr lvl="1"/>
            <a:r>
              <a:rPr kumimoji="1" lang="en-US" altLang="ja-JP"/>
              <a:t>Global circuitry: 1per chip = 200mW</a:t>
            </a:r>
          </a:p>
          <a:p>
            <a:pPr lvl="1"/>
            <a:r>
              <a:rPr kumimoji="1" lang="en-US" altLang="ja-JP"/>
              <a:t>Total power per chip will be: </a:t>
            </a:r>
            <a:r>
              <a:rPr kumimoji="1" lang="en-US" altLang="ja-JP" u="sng"/>
              <a:t>330mW</a:t>
            </a:r>
          </a:p>
          <a:p>
            <a:endParaRPr kumimoji="1" lang="en-US" altLang="ja-JP"/>
          </a:p>
          <a:p>
            <a:r>
              <a:rPr kumimoji="1" lang="en-US" altLang="ja-JP"/>
              <a:t>New number:</a:t>
            </a:r>
          </a:p>
          <a:p>
            <a:pPr lvl="1"/>
            <a:r>
              <a:rPr kumimoji="1" lang="en-US" altLang="ja-JP" i="1">
                <a:solidFill>
                  <a:srgbClr val="00B0F0"/>
                </a:solidFill>
              </a:rPr>
              <a:t>As presented at the TIC meeting</a:t>
            </a:r>
          </a:p>
          <a:p>
            <a:pPr lvl="1"/>
            <a:r>
              <a:rPr kumimoji="1" lang="en-US" altLang="ja-JP"/>
              <a:t>Analog 32ch: 3.6mW * 32= </a:t>
            </a:r>
            <a:r>
              <a:rPr kumimoji="1" lang="en-US" altLang="ja-JP">
                <a:solidFill>
                  <a:srgbClr val="FF0000"/>
                </a:solidFill>
              </a:rPr>
              <a:t>116.2mW</a:t>
            </a:r>
          </a:p>
          <a:p>
            <a:pPr lvl="1"/>
            <a:r>
              <a:rPr kumimoji="1" lang="en-US" altLang="ja-JP"/>
              <a:t>TDC+ADC 32ch: 0.2mW*32= 6.4mW</a:t>
            </a:r>
          </a:p>
          <a:p>
            <a:pPr lvl="1"/>
            <a:r>
              <a:rPr kumimoji="1" lang="en-US" altLang="ja-JP"/>
              <a:t>Supporting Circuitry 32ch: </a:t>
            </a:r>
            <a:r>
              <a:rPr kumimoji="1" lang="en-US" altLang="ja-JP">
                <a:solidFill>
                  <a:srgbClr val="FF0000"/>
                </a:solidFill>
              </a:rPr>
              <a:t>?</a:t>
            </a:r>
          </a:p>
          <a:p>
            <a:pPr lvl="1"/>
            <a:r>
              <a:rPr kumimoji="1" lang="en-US" altLang="ja-JP"/>
              <a:t>Global circuitry: 1 per chip = </a:t>
            </a:r>
            <a:r>
              <a:rPr kumimoji="1" lang="en-US" altLang="ja-JP">
                <a:solidFill>
                  <a:srgbClr val="FF0000"/>
                </a:solidFill>
              </a:rPr>
              <a:t>78mW</a:t>
            </a:r>
          </a:p>
          <a:p>
            <a:pPr lvl="1"/>
            <a:r>
              <a:rPr kumimoji="1" lang="en-US" altLang="ja-JP"/>
              <a:t>Total power per chip: </a:t>
            </a:r>
            <a:r>
              <a:rPr kumimoji="1" lang="en-US" altLang="ja-JP" u="sng">
                <a:solidFill>
                  <a:srgbClr val="FF0000"/>
                </a:solidFill>
              </a:rPr>
              <a:t>200mW</a:t>
            </a:r>
            <a:r>
              <a:rPr kumimoji="1" lang="en-US" altLang="ja-JP"/>
              <a:t>.</a:t>
            </a:r>
          </a:p>
          <a:p>
            <a:endParaRPr kumimoji="1" lang="ja-JP" altLang="en-US" dirty="0"/>
          </a:p>
        </p:txBody>
      </p:sp>
      <p:sp>
        <p:nvSpPr>
          <p:cNvPr id="9" name="日付プレースホルダー 3">
            <a:extLst>
              <a:ext uri="{FF2B5EF4-FFF2-40B4-BE49-F238E27FC236}">
                <a16:creationId xmlns:a16="http://schemas.microsoft.com/office/drawing/2014/main" id="{4530B81C-9109-8BDA-4728-89D4630415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A006BF-B41A-4B85-848B-A5A258A6F768}" type="datetime1">
              <a:rPr lang="en-US" smtClean="0"/>
              <a:pPr/>
              <a:t>6/8/2026</a:t>
            </a:fld>
            <a:endParaRPr lang="en-US"/>
          </a:p>
        </p:txBody>
      </p:sp>
      <p:sp>
        <p:nvSpPr>
          <p:cNvPr id="10" name="スライド番号プレースホルダー 4">
            <a:extLst>
              <a:ext uri="{FF2B5EF4-FFF2-40B4-BE49-F238E27FC236}">
                <a16:creationId xmlns:a16="http://schemas.microsoft.com/office/drawing/2014/main" id="{AB448D0F-22D3-BE7B-505F-4716462A7B05}"/>
              </a:ext>
            </a:extLst>
          </p:cNvPr>
          <p:cNvSpPr txBox="1">
            <a:spLocks/>
          </p:cNvSpPr>
          <p:nvPr/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8592C1-4CE5-4BF6-901C-E4E08D8AB32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172832D-CA79-C638-698B-CA0D3234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06"/>
          <a:stretch>
            <a:fillRect/>
          </a:stretch>
        </p:blipFill>
        <p:spPr>
          <a:xfrm>
            <a:off x="5394103" y="1345883"/>
            <a:ext cx="6446728" cy="205127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テキスト ボックス 6">
            <a:extLst>
              <a:ext uri="{FF2B5EF4-FFF2-40B4-BE49-F238E27FC236}">
                <a16:creationId xmlns:a16="http://schemas.microsoft.com/office/drawing/2014/main" id="{899DDEE9-CB91-5522-22C1-0662E1788F12}"/>
              </a:ext>
            </a:extLst>
          </p:cNvPr>
          <p:cNvSpPr txBox="1"/>
          <p:nvPr/>
        </p:nvSpPr>
        <p:spPr>
          <a:xfrm>
            <a:off x="7472363" y="4060471"/>
            <a:ext cx="1737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From Artur’s slide</a:t>
            </a:r>
            <a:endParaRPr kumimoji="1" lang="ja-JP" alt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FCD11F-AA83-D0A4-7471-46F4AEC34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282" y="3529816"/>
            <a:ext cx="5850628" cy="28608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54FDA6-06D7-CB42-930E-C151E1A5AC64}"/>
              </a:ext>
            </a:extLst>
          </p:cNvPr>
          <p:cNvSpPr txBox="1"/>
          <p:nvPr/>
        </p:nvSpPr>
        <p:spPr>
          <a:xfrm>
            <a:off x="6096000" y="3529816"/>
            <a:ext cx="510024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Table presented by Artur at TIC meeting on May 11, 2026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04BB9F-EDA0-73C3-C239-7251FB2E4D3F}"/>
              </a:ext>
            </a:extLst>
          </p:cNvPr>
          <p:cNvSpPr txBox="1"/>
          <p:nvPr/>
        </p:nvSpPr>
        <p:spPr>
          <a:xfrm>
            <a:off x="5606788" y="1312953"/>
            <a:ext cx="546912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Table presented by Artur at </a:t>
            </a:r>
            <a:r>
              <a:rPr lang="en-US" sz="1600" dirty="0" err="1"/>
              <a:t>ePIC</a:t>
            </a:r>
            <a:r>
              <a:rPr lang="en-US" sz="1600" dirty="0"/>
              <a:t> </a:t>
            </a:r>
            <a:r>
              <a:rPr lang="en-US" sz="1600" dirty="0" err="1"/>
              <a:t>coll</a:t>
            </a:r>
            <a:r>
              <a:rPr lang="en-US" sz="1600" dirty="0"/>
              <a:t> meeting on Jul 16,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E01F35-3359-9AFE-A259-B12F24ED0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7" t="25353" r="40792" b="24550"/>
          <a:stretch>
            <a:fillRect/>
          </a:stretch>
        </p:blipFill>
        <p:spPr>
          <a:xfrm rot="5400000">
            <a:off x="9228583" y="-19153"/>
            <a:ext cx="1063264" cy="13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92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E87319-59DD-6ADB-E1A5-C86A868C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93FE5-B06B-6E8D-D889-48AEB90A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2D0BBFA-B6C5-4127-E4A9-4C5FAAF75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F4425CA-5781-5B3A-DED6-9CCD4033B99A}"/>
              </a:ext>
            </a:extLst>
          </p:cNvPr>
          <p:cNvSpPr/>
          <p:nvPr/>
        </p:nvSpPr>
        <p:spPr>
          <a:xfrm rot="16200000" flipH="1">
            <a:off x="3496159" y="4068356"/>
            <a:ext cx="4114436" cy="1126190"/>
          </a:xfrm>
          <a:prstGeom prst="parallelogram">
            <a:avLst>
              <a:gd name="adj" fmla="val 6762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983099-4C83-CCB4-741E-3863C605FEDD}"/>
              </a:ext>
            </a:extLst>
          </p:cNvPr>
          <p:cNvSpPr/>
          <p:nvPr/>
        </p:nvSpPr>
        <p:spPr>
          <a:xfrm>
            <a:off x="5853410" y="2847911"/>
            <a:ext cx="2986742" cy="3188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3B098C-5D67-91B2-1063-3A3C7CC50F86}"/>
              </a:ext>
            </a:extLst>
          </p:cNvPr>
          <p:cNvSpPr/>
          <p:nvPr/>
        </p:nvSpPr>
        <p:spPr>
          <a:xfrm>
            <a:off x="5765657" y="2895086"/>
            <a:ext cx="2986742" cy="3188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92BED9-605E-2666-2E0E-83BBF73C51E6}"/>
              </a:ext>
            </a:extLst>
          </p:cNvPr>
          <p:cNvSpPr/>
          <p:nvPr/>
        </p:nvSpPr>
        <p:spPr>
          <a:xfrm>
            <a:off x="5684432" y="2953703"/>
            <a:ext cx="2986742" cy="3188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AF106C-77C0-A83E-3660-7B5951D2DFCA}"/>
              </a:ext>
            </a:extLst>
          </p:cNvPr>
          <p:cNvSpPr/>
          <p:nvPr/>
        </p:nvSpPr>
        <p:spPr>
          <a:xfrm>
            <a:off x="5585453" y="3024402"/>
            <a:ext cx="2986742" cy="3188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20A9CB-C9D3-2649-F9FF-59670BCBDB73}"/>
              </a:ext>
            </a:extLst>
          </p:cNvPr>
          <p:cNvSpPr txBox="1">
            <a:spLocks/>
          </p:cNvSpPr>
          <p:nvPr/>
        </p:nvSpPr>
        <p:spPr>
          <a:xfrm>
            <a:off x="564020" y="312773"/>
            <a:ext cx="9682915" cy="56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Readout scheme and LV power consumption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30351C-8A50-044A-3B6F-B48A5CE2B57C}"/>
              </a:ext>
            </a:extLst>
          </p:cNvPr>
          <p:cNvSpPr txBox="1">
            <a:spLocks/>
          </p:cNvSpPr>
          <p:nvPr/>
        </p:nvSpPr>
        <p:spPr>
          <a:xfrm>
            <a:off x="350489" y="975695"/>
            <a:ext cx="4336143" cy="5350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/>
              <a:t>Conceptual readout scheme.</a:t>
            </a:r>
          </a:p>
          <a:p>
            <a:pPr lvl="1"/>
            <a:r>
              <a:rPr lang="en-US" altLang="ja-JP" sz="1600" dirty="0"/>
              <a:t>Four (tentative) FCFDs per FEB.</a:t>
            </a:r>
          </a:p>
          <a:p>
            <a:pPr lvl="1"/>
            <a:r>
              <a:rPr lang="en-US" altLang="ja-JP" sz="1600" dirty="0"/>
              <a:t>FCFD output bandwidth: 320Mbps/chip</a:t>
            </a:r>
          </a:p>
          <a:p>
            <a:pPr lvl="1"/>
            <a:r>
              <a:rPr lang="en-US" altLang="ja-JP" sz="1600" dirty="0"/>
              <a:t>A Father board (FB) (a set of </a:t>
            </a:r>
            <a:r>
              <a:rPr lang="en-US" altLang="ja-JP" sz="1600" dirty="0" err="1"/>
              <a:t>lpGBT</a:t>
            </a:r>
            <a:r>
              <a:rPr lang="en-US" altLang="ja-JP" sz="1600" dirty="0"/>
              <a:t> and VTRX+) handles eight FEBs.</a:t>
            </a:r>
          </a:p>
          <a:p>
            <a:pPr lvl="2"/>
            <a:endParaRPr lang="en-US" altLang="ja-JP" sz="1200" dirty="0"/>
          </a:p>
          <a:p>
            <a:r>
              <a:rPr lang="en-US" altLang="ja-JP" sz="1800" dirty="0"/>
              <a:t>Power: 1.1*8+3.2 = </a:t>
            </a:r>
            <a:r>
              <a:rPr lang="en-US" altLang="ja-JP" sz="1800" u="sng" dirty="0"/>
              <a:t>12 W/HRPPD</a:t>
            </a:r>
            <a:r>
              <a:rPr lang="en-US" altLang="ja-JP" sz="1800" dirty="0"/>
              <a:t>.</a:t>
            </a:r>
          </a:p>
          <a:p>
            <a:pPr lvl="1"/>
            <a:r>
              <a:rPr lang="en-US" altLang="ja-JP" sz="1600" u="sng" dirty="0"/>
              <a:t>816W for whole </a:t>
            </a:r>
            <a:r>
              <a:rPr lang="en-US" altLang="ja-JP" sz="1600" u="sng" dirty="0" err="1"/>
              <a:t>pfRICH</a:t>
            </a:r>
            <a:r>
              <a:rPr lang="en-US" altLang="ja-JP" sz="1600" dirty="0"/>
              <a:t>. </a:t>
            </a:r>
          </a:p>
          <a:p>
            <a:pPr lvl="1"/>
            <a:r>
              <a:rPr lang="en-US" altLang="ja-JP" sz="1600" dirty="0"/>
              <a:t>bPOL48 (DC-DC) eff. is assumed to be 70% in average (can be better). </a:t>
            </a: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8518F0-25C7-8151-ECA2-8F05BA7EC70A}"/>
              </a:ext>
            </a:extLst>
          </p:cNvPr>
          <p:cNvSpPr/>
          <p:nvPr/>
        </p:nvSpPr>
        <p:spPr>
          <a:xfrm>
            <a:off x="9752183" y="5568531"/>
            <a:ext cx="810407" cy="8852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RDO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33D3DD-3654-542A-7715-768762899171}"/>
              </a:ext>
            </a:extLst>
          </p:cNvPr>
          <p:cNvSpPr/>
          <p:nvPr/>
        </p:nvSpPr>
        <p:spPr>
          <a:xfrm>
            <a:off x="11079621" y="4130155"/>
            <a:ext cx="810407" cy="23236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FELIX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61DD0A-224A-4881-C3CF-E0142ED028F5}"/>
              </a:ext>
            </a:extLst>
          </p:cNvPr>
          <p:cNvSpPr/>
          <p:nvPr/>
        </p:nvSpPr>
        <p:spPr>
          <a:xfrm>
            <a:off x="9778727" y="3311628"/>
            <a:ext cx="1432869" cy="5675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Wiener MPV4016I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FA429F-35DC-9BD1-57D4-57ADB9BD388F}"/>
              </a:ext>
            </a:extLst>
          </p:cNvPr>
          <p:cNvSpPr/>
          <p:nvPr/>
        </p:nvSpPr>
        <p:spPr>
          <a:xfrm>
            <a:off x="9751133" y="4139670"/>
            <a:ext cx="810407" cy="8852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RDO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E8B40E-7741-6D57-B0F5-9AA7AF6D3053}"/>
              </a:ext>
            </a:extLst>
          </p:cNvPr>
          <p:cNvCxnSpPr>
            <a:cxnSpLocks/>
          </p:cNvCxnSpPr>
          <p:nvPr/>
        </p:nvCxnSpPr>
        <p:spPr>
          <a:xfrm>
            <a:off x="10585469" y="4608418"/>
            <a:ext cx="4941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A8DFEE-99B6-3255-8089-3417504727EC}"/>
              </a:ext>
            </a:extLst>
          </p:cNvPr>
          <p:cNvCxnSpPr>
            <a:cxnSpLocks/>
          </p:cNvCxnSpPr>
          <p:nvPr/>
        </p:nvCxnSpPr>
        <p:spPr>
          <a:xfrm>
            <a:off x="10609117" y="5966318"/>
            <a:ext cx="4941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C7B420-329F-1157-94F8-FB5F6C911B49}"/>
              </a:ext>
            </a:extLst>
          </p:cNvPr>
          <p:cNvCxnSpPr>
            <a:cxnSpLocks/>
          </p:cNvCxnSpPr>
          <p:nvPr/>
        </p:nvCxnSpPr>
        <p:spPr>
          <a:xfrm>
            <a:off x="10156336" y="5099434"/>
            <a:ext cx="0" cy="405956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FC0D881-2EED-F7D4-56AE-D84BFD2D3B65}"/>
              </a:ext>
            </a:extLst>
          </p:cNvPr>
          <p:cNvGraphicFramePr>
            <a:graphicFrameLocks noGrp="1"/>
          </p:cNvGraphicFramePr>
          <p:nvPr/>
        </p:nvGraphicFramePr>
        <p:xfrm>
          <a:off x="5064998" y="1108990"/>
          <a:ext cx="2958551" cy="1140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493">
                  <a:extLst>
                    <a:ext uri="{9D8B030D-6E8A-4147-A177-3AD203B41FA5}">
                      <a16:colId xmlns:a16="http://schemas.microsoft.com/office/drawing/2014/main" val="1250816839"/>
                    </a:ext>
                  </a:extLst>
                </a:gridCol>
                <a:gridCol w="999545">
                  <a:extLst>
                    <a:ext uri="{9D8B030D-6E8A-4147-A177-3AD203B41FA5}">
                      <a16:colId xmlns:a16="http://schemas.microsoft.com/office/drawing/2014/main" val="569413285"/>
                    </a:ext>
                  </a:extLst>
                </a:gridCol>
                <a:gridCol w="991513">
                  <a:extLst>
                    <a:ext uri="{9D8B030D-6E8A-4147-A177-3AD203B41FA5}">
                      <a16:colId xmlns:a16="http://schemas.microsoft.com/office/drawing/2014/main" val="2464925508"/>
                    </a:ext>
                  </a:extLst>
                </a:gridCol>
              </a:tblGrid>
              <a:tr h="285026">
                <a:tc>
                  <a:txBody>
                    <a:bodyPr/>
                    <a:lstStyle/>
                    <a:p>
                      <a:r>
                        <a:rPr lang="en-US" sz="1300" dirty="0"/>
                        <a:t>Parts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Per unit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QTY</a:t>
                      </a:r>
                    </a:p>
                  </a:txBody>
                  <a:tcPr marL="85508" marR="85508" marT="42754" marB="42754"/>
                </a:tc>
                <a:extLst>
                  <a:ext uri="{0D108BD9-81ED-4DB2-BD59-A6C34878D82A}">
                    <a16:rowId xmlns:a16="http://schemas.microsoft.com/office/drawing/2014/main" val="1785608881"/>
                  </a:ext>
                </a:extLst>
              </a:tr>
              <a:tr h="285026">
                <a:tc>
                  <a:txBody>
                    <a:bodyPr/>
                    <a:lstStyle/>
                    <a:p>
                      <a:r>
                        <a:rPr lang="en-US" sz="1300" dirty="0"/>
                        <a:t>FCFD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200mW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85508" marR="85508" marT="42754" marB="42754"/>
                </a:tc>
                <a:extLst>
                  <a:ext uri="{0D108BD9-81ED-4DB2-BD59-A6C34878D82A}">
                    <a16:rowId xmlns:a16="http://schemas.microsoft.com/office/drawing/2014/main" val="1793797519"/>
                  </a:ext>
                </a:extLst>
              </a:tr>
              <a:tr h="285026">
                <a:tc>
                  <a:txBody>
                    <a:bodyPr/>
                    <a:lstStyle/>
                    <a:p>
                      <a:r>
                        <a:rPr lang="en-US" sz="1300" dirty="0"/>
                        <a:t>bPOL48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~70% eff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 per line</a:t>
                      </a:r>
                    </a:p>
                  </a:txBody>
                  <a:tcPr marL="85508" marR="85508" marT="42754" marB="42754"/>
                </a:tc>
                <a:extLst>
                  <a:ext uri="{0D108BD9-81ED-4DB2-BD59-A6C34878D82A}">
                    <a16:rowId xmlns:a16="http://schemas.microsoft.com/office/drawing/2014/main" val="2924441434"/>
                  </a:ext>
                </a:extLst>
              </a:tr>
              <a:tr h="285026">
                <a:tc>
                  <a:txBody>
                    <a:bodyPr/>
                    <a:lstStyle/>
                    <a:p>
                      <a:r>
                        <a:rPr lang="en-US" sz="1300" dirty="0"/>
                        <a:t>Total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~1.1W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per FEB</a:t>
                      </a:r>
                    </a:p>
                  </a:txBody>
                  <a:tcPr marL="85508" marR="85508" marT="42754" marB="42754"/>
                </a:tc>
                <a:extLst>
                  <a:ext uri="{0D108BD9-81ED-4DB2-BD59-A6C34878D82A}">
                    <a16:rowId xmlns:a16="http://schemas.microsoft.com/office/drawing/2014/main" val="700156504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1C00137-A7A6-F4B2-A147-4A0D71D85D83}"/>
              </a:ext>
            </a:extLst>
          </p:cNvPr>
          <p:cNvSpPr txBox="1"/>
          <p:nvPr/>
        </p:nvSpPr>
        <p:spPr>
          <a:xfrm>
            <a:off x="9751133" y="2847856"/>
            <a:ext cx="1438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0-16V, 10A/</a:t>
            </a:r>
            <a:r>
              <a:rPr lang="en-US" sz="1200" dirty="0" err="1"/>
              <a:t>ch</a:t>
            </a:r>
            <a:r>
              <a:rPr lang="en-US" sz="1200" dirty="0"/>
              <a:t> max,</a:t>
            </a:r>
          </a:p>
          <a:p>
            <a:r>
              <a:rPr lang="en-US" sz="1200" dirty="0"/>
              <a:t>100W/</a:t>
            </a:r>
            <a:r>
              <a:rPr lang="en-US" sz="1200" dirty="0" err="1"/>
              <a:t>ch</a:t>
            </a:r>
            <a:r>
              <a:rPr lang="en-US" sz="1200" dirty="0"/>
              <a:t> max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7F8AFD-EE35-CBCE-CD6F-AFDE583414FD}"/>
              </a:ext>
            </a:extLst>
          </p:cNvPr>
          <p:cNvSpPr/>
          <p:nvPr/>
        </p:nvSpPr>
        <p:spPr>
          <a:xfrm>
            <a:off x="9693728" y="2847856"/>
            <a:ext cx="1625725" cy="11388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6">
            <a:extLst>
              <a:ext uri="{FF2B5EF4-FFF2-40B4-BE49-F238E27FC236}">
                <a16:creationId xmlns:a16="http://schemas.microsoft.com/office/drawing/2014/main" id="{A07F3A39-0DF5-E1C8-D143-9902C27931A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5342A5-F251-4AA1-AC03-7146D967FAAE}" type="datetime1">
              <a:rPr lang="en-US" smtClean="0"/>
              <a:pPr/>
              <a:t>6/8/2026</a:t>
            </a:fld>
            <a:endParaRPr lang="en-US" dirty="0"/>
          </a:p>
        </p:txBody>
      </p:sp>
      <p:sp>
        <p:nvSpPr>
          <p:cNvPr id="25" name="Slide Number Placeholder 11">
            <a:extLst>
              <a:ext uri="{FF2B5EF4-FFF2-40B4-BE49-F238E27FC236}">
                <a16:creationId xmlns:a16="http://schemas.microsoft.com/office/drawing/2014/main" id="{FA6BF519-31BF-074E-0C79-34A343A8FC38}"/>
              </a:ext>
            </a:extLst>
          </p:cNvPr>
          <p:cNvSpPr txBox="1">
            <a:spLocks/>
          </p:cNvSpPr>
          <p:nvPr/>
        </p:nvSpPr>
        <p:spPr>
          <a:xfrm>
            <a:off x="8610601" y="63988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8592C1-4CE5-4BF6-901C-E4E08D8AB32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7B355E-5C20-E85A-8641-AB4726AF7071}"/>
              </a:ext>
            </a:extLst>
          </p:cNvPr>
          <p:cNvSpPr/>
          <p:nvPr/>
        </p:nvSpPr>
        <p:spPr>
          <a:xfrm>
            <a:off x="5489615" y="3088823"/>
            <a:ext cx="2986742" cy="3188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AB2ACE-C335-778B-36F3-9F4AB5305FBA}"/>
              </a:ext>
            </a:extLst>
          </p:cNvPr>
          <p:cNvSpPr/>
          <p:nvPr/>
        </p:nvSpPr>
        <p:spPr>
          <a:xfrm>
            <a:off x="5368738" y="3161197"/>
            <a:ext cx="2996034" cy="3188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FE862A-DA82-46EA-C12A-F24E4AD14356}"/>
              </a:ext>
            </a:extLst>
          </p:cNvPr>
          <p:cNvSpPr/>
          <p:nvPr/>
        </p:nvSpPr>
        <p:spPr>
          <a:xfrm>
            <a:off x="5264225" y="3230026"/>
            <a:ext cx="2986742" cy="3188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CFEF41-3F5E-DC32-C513-DC73BF63082F}"/>
              </a:ext>
            </a:extLst>
          </p:cNvPr>
          <p:cNvSpPr/>
          <p:nvPr/>
        </p:nvSpPr>
        <p:spPr>
          <a:xfrm>
            <a:off x="5146182" y="3311629"/>
            <a:ext cx="2986742" cy="3188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167C6A-7A9C-D9C2-903B-055CD724A643}"/>
              </a:ext>
            </a:extLst>
          </p:cNvPr>
          <p:cNvSpPr/>
          <p:nvPr/>
        </p:nvSpPr>
        <p:spPr>
          <a:xfrm>
            <a:off x="5395959" y="3615101"/>
            <a:ext cx="598642" cy="43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FCFD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2FAD89-FB71-C776-49C1-D9E6B0CCA8F8}"/>
              </a:ext>
            </a:extLst>
          </p:cNvPr>
          <p:cNvSpPr txBox="1"/>
          <p:nvPr/>
        </p:nvSpPr>
        <p:spPr>
          <a:xfrm>
            <a:off x="6418123" y="2515044"/>
            <a:ext cx="1714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FEBs, 8 per HRPPD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B24017-30B4-938F-DA67-6968DB92485E}"/>
              </a:ext>
            </a:extLst>
          </p:cNvPr>
          <p:cNvSpPr/>
          <p:nvPr/>
        </p:nvSpPr>
        <p:spPr>
          <a:xfrm>
            <a:off x="5395959" y="4323076"/>
            <a:ext cx="595204" cy="43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FCFD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0869E4-1C38-FD32-F975-110789030F53}"/>
              </a:ext>
            </a:extLst>
          </p:cNvPr>
          <p:cNvSpPr/>
          <p:nvPr/>
        </p:nvSpPr>
        <p:spPr>
          <a:xfrm>
            <a:off x="5395959" y="5031051"/>
            <a:ext cx="595204" cy="43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FCFD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A86D08-15A4-47F2-A07F-884F6A221E40}"/>
              </a:ext>
            </a:extLst>
          </p:cNvPr>
          <p:cNvSpPr/>
          <p:nvPr/>
        </p:nvSpPr>
        <p:spPr>
          <a:xfrm>
            <a:off x="5395959" y="5739026"/>
            <a:ext cx="595204" cy="43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FCFD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AA18F00-D8C8-A2E5-D610-63ADBA84124B}"/>
              </a:ext>
            </a:extLst>
          </p:cNvPr>
          <p:cNvSpPr/>
          <p:nvPr/>
        </p:nvSpPr>
        <p:spPr>
          <a:xfrm>
            <a:off x="6688076" y="3532831"/>
            <a:ext cx="1218814" cy="2657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bPOL</a:t>
            </a:r>
            <a:r>
              <a:rPr lang="en-US" sz="1200" dirty="0">
                <a:solidFill>
                  <a:schemeClr val="tx1"/>
                </a:solidFill>
              </a:rPr>
              <a:t> 48: 2.5V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9793F59-150E-EEAF-48CD-AC45D991BA43}"/>
              </a:ext>
            </a:extLst>
          </p:cNvPr>
          <p:cNvCxnSpPr>
            <a:cxnSpLocks/>
          </p:cNvCxnSpPr>
          <p:nvPr/>
        </p:nvCxnSpPr>
        <p:spPr>
          <a:xfrm>
            <a:off x="7895586" y="3650977"/>
            <a:ext cx="18983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ABBEEE4-740E-2B81-5FDC-92B70084F2EF}"/>
              </a:ext>
            </a:extLst>
          </p:cNvPr>
          <p:cNvCxnSpPr>
            <a:cxnSpLocks/>
          </p:cNvCxnSpPr>
          <p:nvPr/>
        </p:nvCxnSpPr>
        <p:spPr>
          <a:xfrm flipH="1">
            <a:off x="5991163" y="3615101"/>
            <a:ext cx="667063" cy="717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3A4C427-7D9A-CAB7-9A97-1540069192F4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5951589" y="3720491"/>
            <a:ext cx="730940" cy="416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1986E4-C8DA-1375-D992-F4297A371D94}"/>
              </a:ext>
            </a:extLst>
          </p:cNvPr>
          <p:cNvCxnSpPr>
            <a:cxnSpLocks/>
            <a:endCxn id="30" idx="3"/>
          </p:cNvCxnSpPr>
          <p:nvPr/>
        </p:nvCxnSpPr>
        <p:spPr>
          <a:xfrm flipH="1" flipV="1">
            <a:off x="5994601" y="3832271"/>
            <a:ext cx="658023" cy="73436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7073BF-E45B-8AB5-D64B-E85E8B03D0B0}"/>
              </a:ext>
            </a:extLst>
          </p:cNvPr>
          <p:cNvCxnSpPr>
            <a:cxnSpLocks/>
          </p:cNvCxnSpPr>
          <p:nvPr/>
        </p:nvCxnSpPr>
        <p:spPr>
          <a:xfrm>
            <a:off x="6291685" y="4433221"/>
            <a:ext cx="0" cy="148841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FF91B1D-C4D5-3EA0-26CB-4D371D818CED}"/>
              </a:ext>
            </a:extLst>
          </p:cNvPr>
          <p:cNvCxnSpPr>
            <a:cxnSpLocks/>
          </p:cNvCxnSpPr>
          <p:nvPr/>
        </p:nvCxnSpPr>
        <p:spPr>
          <a:xfrm flipV="1">
            <a:off x="7289741" y="3800731"/>
            <a:ext cx="2195" cy="2122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F1015AC-C89D-C0E8-9586-B7EA9929B72F}"/>
              </a:ext>
            </a:extLst>
          </p:cNvPr>
          <p:cNvSpPr/>
          <p:nvPr/>
        </p:nvSpPr>
        <p:spPr>
          <a:xfrm>
            <a:off x="6682529" y="4003752"/>
            <a:ext cx="1218814" cy="2657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bPOL48: 1.2V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69D72D-EB0C-F5C9-D98F-67FE8B02485C}"/>
              </a:ext>
            </a:extLst>
          </p:cNvPr>
          <p:cNvSpPr/>
          <p:nvPr/>
        </p:nvSpPr>
        <p:spPr>
          <a:xfrm>
            <a:off x="6680334" y="4454815"/>
            <a:ext cx="1218814" cy="2657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bPOL48: 1.2V</a:t>
            </a:r>
          </a:p>
        </p:txBody>
      </p:sp>
      <p:cxnSp>
        <p:nvCxnSpPr>
          <p:cNvPr id="44" name="Straight Arrow Connector 165">
            <a:extLst>
              <a:ext uri="{FF2B5EF4-FFF2-40B4-BE49-F238E27FC236}">
                <a16:creationId xmlns:a16="http://schemas.microsoft.com/office/drawing/2014/main" id="{3A3A4E12-758D-B16D-1563-B51034E7C9AA}"/>
              </a:ext>
            </a:extLst>
          </p:cNvPr>
          <p:cNvCxnSpPr>
            <a:cxnSpLocks/>
          </p:cNvCxnSpPr>
          <p:nvPr/>
        </p:nvCxnSpPr>
        <p:spPr>
          <a:xfrm>
            <a:off x="5849244" y="3924384"/>
            <a:ext cx="2214567" cy="1913270"/>
          </a:xfrm>
          <a:prstGeom prst="bentConnector3">
            <a:avLst>
              <a:gd name="adj1" fmla="val 32968"/>
            </a:avLst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66">
            <a:extLst>
              <a:ext uri="{FF2B5EF4-FFF2-40B4-BE49-F238E27FC236}">
                <a16:creationId xmlns:a16="http://schemas.microsoft.com/office/drawing/2014/main" id="{5DE131E8-32F7-AC79-A2DD-5D843340344B}"/>
              </a:ext>
            </a:extLst>
          </p:cNvPr>
          <p:cNvCxnSpPr>
            <a:cxnSpLocks/>
          </p:cNvCxnSpPr>
          <p:nvPr/>
        </p:nvCxnSpPr>
        <p:spPr>
          <a:xfrm>
            <a:off x="5864603" y="3962541"/>
            <a:ext cx="2315860" cy="1989871"/>
          </a:xfrm>
          <a:prstGeom prst="bentConnector3">
            <a:avLst>
              <a:gd name="adj1" fmla="val 28284"/>
            </a:avLst>
          </a:prstGeom>
          <a:ln>
            <a:solidFill>
              <a:srgbClr val="92D05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9571DA6-B271-E303-7191-8809B685A3F8}"/>
              </a:ext>
            </a:extLst>
          </p:cNvPr>
          <p:cNvSpPr txBox="1"/>
          <p:nvPr/>
        </p:nvSpPr>
        <p:spPr>
          <a:xfrm>
            <a:off x="6217142" y="5981232"/>
            <a:ext cx="157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Slow control, Clock, trigger, digitized data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6153D21-D89D-30D7-967F-F0F82AD2B3D6}"/>
              </a:ext>
            </a:extLst>
          </p:cNvPr>
          <p:cNvSpPr/>
          <p:nvPr/>
        </p:nvSpPr>
        <p:spPr>
          <a:xfrm rot="10800000">
            <a:off x="7854350" y="3808532"/>
            <a:ext cx="145016" cy="624689"/>
          </a:xfrm>
          <a:custGeom>
            <a:avLst/>
            <a:gdLst>
              <a:gd name="csX0" fmla="*/ 117856 w 145016"/>
              <a:gd name="csY0" fmla="*/ 0 h 624689"/>
              <a:gd name="csX1" fmla="*/ 27321 w 145016"/>
              <a:gd name="csY1" fmla="*/ 153909 h 624689"/>
              <a:gd name="csX2" fmla="*/ 161 w 145016"/>
              <a:gd name="csY2" fmla="*/ 398353 h 624689"/>
              <a:gd name="csX3" fmla="*/ 36375 w 145016"/>
              <a:gd name="csY3" fmla="*/ 497941 h 624689"/>
              <a:gd name="csX4" fmla="*/ 145016 w 145016"/>
              <a:gd name="csY4" fmla="*/ 624689 h 624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5016" h="624689">
                <a:moveTo>
                  <a:pt x="117856" y="0"/>
                </a:moveTo>
                <a:cubicBezTo>
                  <a:pt x="82396" y="43758"/>
                  <a:pt x="46937" y="87517"/>
                  <a:pt x="27321" y="153909"/>
                </a:cubicBezTo>
                <a:cubicBezTo>
                  <a:pt x="7705" y="220301"/>
                  <a:pt x="-1348" y="341014"/>
                  <a:pt x="161" y="398353"/>
                </a:cubicBezTo>
                <a:cubicBezTo>
                  <a:pt x="1670" y="455692"/>
                  <a:pt x="12233" y="460218"/>
                  <a:pt x="36375" y="497941"/>
                </a:cubicBezTo>
                <a:cubicBezTo>
                  <a:pt x="60517" y="535664"/>
                  <a:pt x="102766" y="580176"/>
                  <a:pt x="145016" y="62468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BD97FDD-EE30-64CA-BA37-5993ED345E21}"/>
              </a:ext>
            </a:extLst>
          </p:cNvPr>
          <p:cNvSpPr/>
          <p:nvPr/>
        </p:nvSpPr>
        <p:spPr>
          <a:xfrm>
            <a:off x="8132924" y="5064982"/>
            <a:ext cx="82645" cy="1234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4EC9D0D-6AB0-0AFC-BA75-C077E195CE96}"/>
              </a:ext>
            </a:extLst>
          </p:cNvPr>
          <p:cNvSpPr/>
          <p:nvPr/>
        </p:nvSpPr>
        <p:spPr>
          <a:xfrm>
            <a:off x="8283479" y="4928602"/>
            <a:ext cx="82645" cy="1234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91BEED-92D1-7048-E13A-B365019A05FD}"/>
              </a:ext>
            </a:extLst>
          </p:cNvPr>
          <p:cNvSpPr/>
          <p:nvPr/>
        </p:nvSpPr>
        <p:spPr>
          <a:xfrm>
            <a:off x="8424398" y="4817153"/>
            <a:ext cx="82645" cy="1234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BBDB3DE-636D-D3B0-DE22-6D27C78B7211}"/>
              </a:ext>
            </a:extLst>
          </p:cNvPr>
          <p:cNvSpPr/>
          <p:nvPr/>
        </p:nvSpPr>
        <p:spPr>
          <a:xfrm>
            <a:off x="8582830" y="4721976"/>
            <a:ext cx="82645" cy="1234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0CFA1B4E-276B-1FD9-C411-738E5C26FBE5}"/>
              </a:ext>
            </a:extLst>
          </p:cNvPr>
          <p:cNvSpPr/>
          <p:nvPr/>
        </p:nvSpPr>
        <p:spPr>
          <a:xfrm>
            <a:off x="8225216" y="3832271"/>
            <a:ext cx="691328" cy="2741447"/>
          </a:xfrm>
          <a:prstGeom prst="cube">
            <a:avLst>
              <a:gd name="adj" fmla="val 90490"/>
            </a:avLst>
          </a:prstGeom>
          <a:solidFill>
            <a:srgbClr val="FFC000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79C568E-1C9B-E20A-34FB-66C5D60A14E4}"/>
              </a:ext>
            </a:extLst>
          </p:cNvPr>
          <p:cNvSpPr/>
          <p:nvPr/>
        </p:nvSpPr>
        <p:spPr>
          <a:xfrm rot="16200000">
            <a:off x="8105572" y="4952753"/>
            <a:ext cx="1536784" cy="2444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bPOL48: 2.5, 1.2V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79D1EC3-320B-4D31-C8B8-96506C716213}"/>
              </a:ext>
            </a:extLst>
          </p:cNvPr>
          <p:cNvSpPr/>
          <p:nvPr/>
        </p:nvSpPr>
        <p:spPr>
          <a:xfrm rot="16200000">
            <a:off x="8187699" y="5743230"/>
            <a:ext cx="595205" cy="3194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lpGBT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81FB828-45FD-261F-50DA-BA32390FEE2C}"/>
              </a:ext>
            </a:extLst>
          </p:cNvPr>
          <p:cNvSpPr/>
          <p:nvPr/>
        </p:nvSpPr>
        <p:spPr>
          <a:xfrm rot="16200000">
            <a:off x="8133425" y="4913398"/>
            <a:ext cx="716733" cy="2566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VTRX+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3BE4849-3634-42B8-CE16-2533F22B7AC5}"/>
              </a:ext>
            </a:extLst>
          </p:cNvPr>
          <p:cNvCxnSpPr>
            <a:cxnSpLocks/>
          </p:cNvCxnSpPr>
          <p:nvPr/>
        </p:nvCxnSpPr>
        <p:spPr>
          <a:xfrm rot="16200000">
            <a:off x="8365952" y="5505391"/>
            <a:ext cx="25213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F46A64E-A330-1214-662E-2DECFCE5DF45}"/>
              </a:ext>
            </a:extLst>
          </p:cNvPr>
          <p:cNvSpPr txBox="1"/>
          <p:nvPr/>
        </p:nvSpPr>
        <p:spPr>
          <a:xfrm>
            <a:off x="8982860" y="3363528"/>
            <a:ext cx="574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LVPS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DBF97897-22D7-C8F0-BDE5-F11CF8892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379858"/>
              </p:ext>
            </p:extLst>
          </p:nvPr>
        </p:nvGraphicFramePr>
        <p:xfrm>
          <a:off x="8464373" y="1048665"/>
          <a:ext cx="3322815" cy="143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71">
                  <a:extLst>
                    <a:ext uri="{9D8B030D-6E8A-4147-A177-3AD203B41FA5}">
                      <a16:colId xmlns:a16="http://schemas.microsoft.com/office/drawing/2014/main" val="1250816839"/>
                    </a:ext>
                  </a:extLst>
                </a:gridCol>
                <a:gridCol w="1320594">
                  <a:extLst>
                    <a:ext uri="{9D8B030D-6E8A-4147-A177-3AD203B41FA5}">
                      <a16:colId xmlns:a16="http://schemas.microsoft.com/office/drawing/2014/main" val="569413285"/>
                    </a:ext>
                  </a:extLst>
                </a:gridCol>
                <a:gridCol w="873350">
                  <a:extLst>
                    <a:ext uri="{9D8B030D-6E8A-4147-A177-3AD203B41FA5}">
                      <a16:colId xmlns:a16="http://schemas.microsoft.com/office/drawing/2014/main" val="2464925508"/>
                    </a:ext>
                  </a:extLst>
                </a:gridCol>
              </a:tblGrid>
              <a:tr h="286308">
                <a:tc>
                  <a:txBody>
                    <a:bodyPr/>
                    <a:lstStyle/>
                    <a:p>
                      <a:r>
                        <a:rPr lang="en-US" sz="1300" dirty="0"/>
                        <a:t>Parts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Per unit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QTY</a:t>
                      </a:r>
                    </a:p>
                  </a:txBody>
                  <a:tcPr marL="85892" marR="85892" marT="42946" marB="42946"/>
                </a:tc>
                <a:extLst>
                  <a:ext uri="{0D108BD9-81ED-4DB2-BD59-A6C34878D82A}">
                    <a16:rowId xmlns:a16="http://schemas.microsoft.com/office/drawing/2014/main" val="1785608881"/>
                  </a:ext>
                </a:extLst>
              </a:tr>
              <a:tr h="286308">
                <a:tc>
                  <a:txBody>
                    <a:bodyPr/>
                    <a:lstStyle/>
                    <a:p>
                      <a:r>
                        <a:rPr lang="en-US" sz="1300" dirty="0" err="1"/>
                        <a:t>lpGBT</a:t>
                      </a:r>
                      <a:endParaRPr lang="en-US" sz="1300" dirty="0"/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750mW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85892" marR="85892" marT="42946" marB="42946"/>
                </a:tc>
                <a:extLst>
                  <a:ext uri="{0D108BD9-81ED-4DB2-BD59-A6C34878D82A}">
                    <a16:rowId xmlns:a16="http://schemas.microsoft.com/office/drawing/2014/main" val="143486095"/>
                  </a:ext>
                </a:extLst>
              </a:tr>
              <a:tr h="286308">
                <a:tc>
                  <a:txBody>
                    <a:bodyPr/>
                    <a:lstStyle/>
                    <a:p>
                      <a:r>
                        <a:rPr lang="en-US" sz="1300" dirty="0"/>
                        <a:t>VTRX+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300mW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85892" marR="85892" marT="42946" marB="42946"/>
                </a:tc>
                <a:extLst>
                  <a:ext uri="{0D108BD9-81ED-4DB2-BD59-A6C34878D82A}">
                    <a16:rowId xmlns:a16="http://schemas.microsoft.com/office/drawing/2014/main" val="4215447721"/>
                  </a:ext>
                </a:extLst>
              </a:tr>
              <a:tr h="286308">
                <a:tc>
                  <a:txBody>
                    <a:bodyPr/>
                    <a:lstStyle/>
                    <a:p>
                      <a:r>
                        <a:rPr lang="en-US" sz="1300" dirty="0"/>
                        <a:t>bPOL48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~70% eff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 per line</a:t>
                      </a:r>
                    </a:p>
                  </a:txBody>
                  <a:tcPr marL="85892" marR="85892" marT="42946" marB="42946"/>
                </a:tc>
                <a:extLst>
                  <a:ext uri="{0D108BD9-81ED-4DB2-BD59-A6C34878D82A}">
                    <a16:rowId xmlns:a16="http://schemas.microsoft.com/office/drawing/2014/main" val="2924441434"/>
                  </a:ext>
                </a:extLst>
              </a:tr>
              <a:tr h="286308">
                <a:tc>
                  <a:txBody>
                    <a:bodyPr/>
                    <a:lstStyle/>
                    <a:p>
                      <a:r>
                        <a:rPr lang="en-US" sz="1300" dirty="0"/>
                        <a:t>Total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~3.2W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Per FB</a:t>
                      </a:r>
                    </a:p>
                  </a:txBody>
                  <a:tcPr marL="85892" marR="85892" marT="42946" marB="42946"/>
                </a:tc>
                <a:extLst>
                  <a:ext uri="{0D108BD9-81ED-4DB2-BD59-A6C34878D82A}">
                    <a16:rowId xmlns:a16="http://schemas.microsoft.com/office/drawing/2014/main" val="700156504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761F607B-1E40-3864-4F7B-5B77A77A64AB}"/>
              </a:ext>
            </a:extLst>
          </p:cNvPr>
          <p:cNvSpPr txBox="1"/>
          <p:nvPr/>
        </p:nvSpPr>
        <p:spPr>
          <a:xfrm rot="19481712">
            <a:off x="4744930" y="2700470"/>
            <a:ext cx="1399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HRPPD backplane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92645FF8-1706-E6ED-7505-B8F9CCAB8B11}"/>
              </a:ext>
            </a:extLst>
          </p:cNvPr>
          <p:cNvSpPr/>
          <p:nvPr/>
        </p:nvSpPr>
        <p:spPr>
          <a:xfrm>
            <a:off x="8469630" y="4183603"/>
            <a:ext cx="1305432" cy="502697"/>
          </a:xfrm>
          <a:custGeom>
            <a:avLst/>
            <a:gdLst>
              <a:gd name="csX0" fmla="*/ 0 w 1245870"/>
              <a:gd name="csY0" fmla="*/ 659307 h 659307"/>
              <a:gd name="csX1" fmla="*/ 125730 w 1245870"/>
              <a:gd name="csY1" fmla="*/ 144957 h 659307"/>
              <a:gd name="csX2" fmla="*/ 468630 w 1245870"/>
              <a:gd name="csY2" fmla="*/ 7797 h 659307"/>
              <a:gd name="csX3" fmla="*/ 982980 w 1245870"/>
              <a:gd name="csY3" fmla="*/ 30657 h 659307"/>
              <a:gd name="csX4" fmla="*/ 1062990 w 1245870"/>
              <a:gd name="csY4" fmla="*/ 144957 h 659307"/>
              <a:gd name="csX5" fmla="*/ 1120140 w 1245870"/>
              <a:gd name="csY5" fmla="*/ 282117 h 659307"/>
              <a:gd name="csX6" fmla="*/ 1165860 w 1245870"/>
              <a:gd name="csY6" fmla="*/ 282117 h 659307"/>
              <a:gd name="csX7" fmla="*/ 1245870 w 1245870"/>
              <a:gd name="csY7" fmla="*/ 293547 h 6593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45870" h="659307">
                <a:moveTo>
                  <a:pt x="0" y="659307"/>
                </a:moveTo>
                <a:cubicBezTo>
                  <a:pt x="23812" y="456424"/>
                  <a:pt x="47625" y="253542"/>
                  <a:pt x="125730" y="144957"/>
                </a:cubicBezTo>
                <a:cubicBezTo>
                  <a:pt x="203835" y="36372"/>
                  <a:pt x="325755" y="26847"/>
                  <a:pt x="468630" y="7797"/>
                </a:cubicBezTo>
                <a:cubicBezTo>
                  <a:pt x="611505" y="-11253"/>
                  <a:pt x="883920" y="7797"/>
                  <a:pt x="982980" y="30657"/>
                </a:cubicBezTo>
                <a:cubicBezTo>
                  <a:pt x="1082040" y="53517"/>
                  <a:pt x="1040130" y="103047"/>
                  <a:pt x="1062990" y="144957"/>
                </a:cubicBezTo>
                <a:cubicBezTo>
                  <a:pt x="1085850" y="186867"/>
                  <a:pt x="1102995" y="259257"/>
                  <a:pt x="1120140" y="282117"/>
                </a:cubicBezTo>
                <a:cubicBezTo>
                  <a:pt x="1137285" y="304977"/>
                  <a:pt x="1144905" y="280212"/>
                  <a:pt x="1165860" y="282117"/>
                </a:cubicBezTo>
                <a:cubicBezTo>
                  <a:pt x="1186815" y="284022"/>
                  <a:pt x="1216342" y="288784"/>
                  <a:pt x="1245870" y="293547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B924A58-5471-B4AA-4566-CF83B0C40200}"/>
              </a:ext>
            </a:extLst>
          </p:cNvPr>
          <p:cNvCxnSpPr>
            <a:cxnSpLocks/>
          </p:cNvCxnSpPr>
          <p:nvPr/>
        </p:nvCxnSpPr>
        <p:spPr>
          <a:xfrm>
            <a:off x="6291685" y="2317923"/>
            <a:ext cx="17614" cy="444305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3E685D4-078D-4D15-6B3E-54FED56D8872}"/>
              </a:ext>
            </a:extLst>
          </p:cNvPr>
          <p:cNvCxnSpPr>
            <a:cxnSpLocks/>
          </p:cNvCxnSpPr>
          <p:nvPr/>
        </p:nvCxnSpPr>
        <p:spPr>
          <a:xfrm flipH="1">
            <a:off x="8897557" y="2524138"/>
            <a:ext cx="627193" cy="969285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C498783-EFE4-5414-7B47-974042B155F0}"/>
              </a:ext>
            </a:extLst>
          </p:cNvPr>
          <p:cNvCxnSpPr>
            <a:cxnSpLocks/>
          </p:cNvCxnSpPr>
          <p:nvPr/>
        </p:nvCxnSpPr>
        <p:spPr>
          <a:xfrm flipH="1">
            <a:off x="8873965" y="3642829"/>
            <a:ext cx="8587" cy="6637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454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A649A1-F965-C0DC-27AF-D3F6B9D53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408FC9-2995-C604-DB22-8FEC627D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9A8FF-30A1-29D8-49DA-3E5F2BFC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6" y="121184"/>
            <a:ext cx="11044707" cy="678664"/>
          </a:xfrm>
        </p:spPr>
        <p:txBody>
          <a:bodyPr/>
          <a:lstStyle/>
          <a:p>
            <a:r>
              <a:rPr kumimoji="1" lang="en-US" altLang="ja-JP" dirty="0"/>
              <a:t>Data format and rate from 32ch-FCFD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BFA72F-16E8-E166-C62F-1982E5CEE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A8742249-5D61-C018-5D76-84D723989FFB}"/>
              </a:ext>
            </a:extLst>
          </p:cNvPr>
          <p:cNvSpPr txBox="1">
            <a:spLocks/>
          </p:cNvSpPr>
          <p:nvPr/>
        </p:nvSpPr>
        <p:spPr>
          <a:xfrm>
            <a:off x="502921" y="1117734"/>
            <a:ext cx="5730239" cy="534465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/>
              <a:t>Semi-official number: 160 bits/hit (max)</a:t>
            </a:r>
          </a:p>
          <a:p>
            <a:pPr lvl="1"/>
            <a:r>
              <a:rPr kumimoji="1" lang="en-US" altLang="ja-JP" dirty="0"/>
              <a:t>5-bit ADC + 8bit TDC + other info = 64 bits/</a:t>
            </a:r>
            <a:r>
              <a:rPr kumimoji="1" lang="en-US" altLang="ja-JP" dirty="0" err="1"/>
              <a:t>ch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Header(H) + trailer(T) + filler (F) = 96 bits/</a:t>
            </a:r>
            <a:r>
              <a:rPr kumimoji="1" lang="en-US" altLang="ja-JP" dirty="0" err="1"/>
              <a:t>ch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H+T+F may be merged for channels hit at same time.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kumimoji="1" lang="en-US" altLang="ja-JP" dirty="0"/>
              <a:t>Using Brian’s average hit rate, it means:</a:t>
            </a:r>
          </a:p>
          <a:p>
            <a:pPr lvl="1"/>
            <a:r>
              <a:rPr lang="en-US" u="sng" dirty="0"/>
              <a:t>200Mbps</a:t>
            </a:r>
            <a:r>
              <a:rPr lang="en-US" dirty="0"/>
              <a:t> per HRPPD, 13.3Gbps from </a:t>
            </a:r>
            <a:r>
              <a:rPr lang="en-US" dirty="0" err="1"/>
              <a:t>pfRICH</a:t>
            </a:r>
            <a:r>
              <a:rPr lang="en-US" dirty="0"/>
              <a:t> as whole.</a:t>
            </a:r>
          </a:p>
          <a:p>
            <a:pPr lvl="1"/>
            <a:r>
              <a:rPr lang="en-US" dirty="0"/>
              <a:t>Will need at least two sets of </a:t>
            </a:r>
            <a:r>
              <a:rPr lang="en-US" dirty="0" err="1"/>
              <a:t>lpGBT+VTRX</a:t>
            </a:r>
            <a:r>
              <a:rPr lang="en-US" dirty="0"/>
              <a:t>+.</a:t>
            </a:r>
          </a:p>
          <a:p>
            <a:pPr lvl="1"/>
            <a:r>
              <a:rPr lang="en-US" altLang="ja-JP" dirty="0"/>
              <a:t>Max rate from a pad is 20kHz </a:t>
            </a:r>
            <a:r>
              <a:rPr lang="en-US" altLang="ja-JP" dirty="0">
                <a:sym typeface="Wingdings" pitchFamily="2" charset="2"/>
              </a:rPr>
              <a:t> </a:t>
            </a:r>
            <a:r>
              <a:rPr lang="en-US" altLang="ja-JP" dirty="0"/>
              <a:t> 3.2Mbps/pad </a:t>
            </a:r>
            <a:r>
              <a:rPr lang="en-US" altLang="ja-JP" dirty="0">
                <a:sym typeface="Wingdings" pitchFamily="2" charset="2"/>
              </a:rPr>
              <a:t> 102Mbps/32ch</a:t>
            </a:r>
            <a:r>
              <a:rPr lang="en-US" altLang="ja-JP" dirty="0"/>
              <a:t>.</a:t>
            </a:r>
          </a:p>
          <a:p>
            <a:pPr lvl="1"/>
            <a:r>
              <a:rPr lang="en-US" altLang="ja-JP" dirty="0"/>
              <a:t>It still fits to FCFD data bandwidth of 320Mbps/chip</a:t>
            </a:r>
          </a:p>
          <a:p>
            <a:endParaRPr lang="en-US" dirty="0"/>
          </a:p>
          <a:p>
            <a:endParaRPr lang="en-US" altLang="ja-JP" dirty="0"/>
          </a:p>
          <a:p>
            <a:r>
              <a:rPr lang="en-US" altLang="ja-JP" dirty="0"/>
              <a:t>FCFD analog front-end CAN handle 20kHz hit rate</a:t>
            </a:r>
          </a:p>
          <a:p>
            <a:pPr marL="457200" lvl="1" indent="0">
              <a:buNone/>
            </a:pPr>
            <a:endParaRPr kumimoji="1" lang="ja-JP" alt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4CDEB8-5564-715E-8424-08B459E98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48598" r="19226"/>
          <a:stretch>
            <a:fillRect/>
          </a:stretch>
        </p:blipFill>
        <p:spPr>
          <a:xfrm>
            <a:off x="6570359" y="900902"/>
            <a:ext cx="5420196" cy="247113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CAB413A-5C2E-B4C6-13CA-52C8075F6362}"/>
              </a:ext>
            </a:extLst>
          </p:cNvPr>
          <p:cNvSpPr txBox="1"/>
          <p:nvPr/>
        </p:nvSpPr>
        <p:spPr>
          <a:xfrm>
            <a:off x="7394120" y="4315217"/>
            <a:ext cx="349975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Bandwidth of </a:t>
            </a:r>
            <a:r>
              <a:rPr lang="en-US" sz="1400" dirty="0" err="1"/>
              <a:t>lpGBT</a:t>
            </a:r>
            <a:r>
              <a:rPr lang="en-US" sz="1400" dirty="0"/>
              <a:t> + VTRX+ with FEC10 encoding is </a:t>
            </a:r>
            <a:r>
              <a:rPr lang="en-US" sz="1400" u="sng" dirty="0"/>
              <a:t>7.68Gbps</a:t>
            </a:r>
            <a:r>
              <a:rPr lang="en-US" sz="1400" dirty="0"/>
              <a:t>. (10.24Gbps mode)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821EA8-B434-0974-A2F1-E65669393A72}"/>
              </a:ext>
            </a:extLst>
          </p:cNvPr>
          <p:cNvCxnSpPr>
            <a:cxnSpLocks/>
          </p:cNvCxnSpPr>
          <p:nvPr/>
        </p:nvCxnSpPr>
        <p:spPr>
          <a:xfrm>
            <a:off x="5568287" y="1665027"/>
            <a:ext cx="817273" cy="322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8B68F72-3DCC-5510-E5CC-86AC1E289B05}"/>
              </a:ext>
            </a:extLst>
          </p:cNvPr>
          <p:cNvCxnSpPr>
            <a:cxnSpLocks/>
          </p:cNvCxnSpPr>
          <p:nvPr/>
        </p:nvCxnSpPr>
        <p:spPr>
          <a:xfrm>
            <a:off x="5322627" y="3555242"/>
            <a:ext cx="2071493" cy="10564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040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3ED3EA-E578-52F8-0BFD-28D77869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0D9D9-823B-6CFA-D47A-DC35C88D2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Raymond Dawson – Electronics Engineer at Jefferson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Responsible for electrical design of HRPPD sensor, and front-end electronics and ASIC integration in </a:t>
            </a:r>
            <a:r>
              <a:rPr lang="en-US" dirty="0" err="1"/>
              <a:t>pfRICH</a:t>
            </a:r>
            <a:r>
              <a:rPr lang="en-US" dirty="0"/>
              <a:t> and </a:t>
            </a:r>
            <a:r>
              <a:rPr lang="en-US" dirty="0" err="1"/>
              <a:t>hpDIRC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Primarily been working on </a:t>
            </a:r>
            <a:r>
              <a:rPr lang="en-US" dirty="0" err="1"/>
              <a:t>pfRICH</a:t>
            </a: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Agenda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FEB status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Preliminary testing results of the HRPPD with the FCFD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Detector specifications for FCFD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Concept and power consumption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Data format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Next steps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hpDIRC</a:t>
            </a:r>
            <a:r>
              <a:rPr lang="en-US" dirty="0"/>
              <a:t> discussion</a:t>
            </a:r>
          </a:p>
        </p:txBody>
      </p:sp>
    </p:spTree>
    <p:extLst>
      <p:ext uri="{BB962C8B-B14F-4D97-AF65-F5344CB8AC3E}">
        <p14:creationId xmlns:p14="http://schemas.microsoft.com/office/powerpoint/2010/main" val="71182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AFAEFE-315C-07D9-B594-597A937A6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2F7FBE-F518-7848-1142-C10CC49F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ECC697-D9EE-987B-80A5-4C139015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FCFD Front End Board Status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D79A17-58BF-C572-E385-31E8FB016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6501139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6 boards are </a:t>
            </a:r>
            <a:r>
              <a:rPr lang="en-US" dirty="0" err="1"/>
              <a:t>wirebonded</a:t>
            </a:r>
            <a:r>
              <a:rPr lang="en-US" dirty="0"/>
              <a:t> as of late May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1-2 boards with Alexander at CERN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 board at JLab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Remaining boards at BNL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Assembly issues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Wrong power IC – 2.5V regulators populated with wrong part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Impedance matching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Issue: The boards would not detect any charge with the termination resistors installed, but upon removal the chip worked as expected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The termination resistors on each FCFD input are directly ground referenced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The FCFD inputs are DC biased, and most likely the resistors are impacting this bias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Solution: Need AC termination to prevent reflections if they appear as an issue during testing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Unused inputs on the FEB were not grounded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Design mistake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Required creative grounding to prevent charge buildup on ungrounded pads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HRPPDs at CERN – sensors were shipped to CERN for beam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6D3650-8749-69D3-BF5C-7ACEB0A3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312F57-894C-C12D-DD59-08D72EAF4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870" y="4227758"/>
            <a:ext cx="4482130" cy="1680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E7D278-B3CA-866C-4BD2-CC4E9A24C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64" y="11372"/>
            <a:ext cx="2581836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A43758-791F-35E8-CEF0-5BC672CB036E}"/>
              </a:ext>
            </a:extLst>
          </p:cNvPr>
          <p:cNvSpPr txBox="1"/>
          <p:nvPr/>
        </p:nvSpPr>
        <p:spPr>
          <a:xfrm>
            <a:off x="7709870" y="5908131"/>
            <a:ext cx="44821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Termination resistor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09869-A7E5-C3AE-A5AB-B05D5C2EB2AB}"/>
              </a:ext>
            </a:extLst>
          </p:cNvPr>
          <p:cNvSpPr txBox="1"/>
          <p:nvPr/>
        </p:nvSpPr>
        <p:spPr>
          <a:xfrm>
            <a:off x="9610164" y="3440372"/>
            <a:ext cx="2581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FCFD Variant FEB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271935-8F43-E85C-D418-08F0504813E2}"/>
              </a:ext>
            </a:extLst>
          </p:cNvPr>
          <p:cNvSpPr txBox="1"/>
          <p:nvPr/>
        </p:nvSpPr>
        <p:spPr>
          <a:xfrm>
            <a:off x="6952296" y="3440372"/>
            <a:ext cx="2297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FCFDv1.1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81A6AE-8EA8-D2A8-BE05-71831955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297" y="0"/>
            <a:ext cx="1201102" cy="9498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6BD57E-418E-CBFE-F00C-0F79E30EC85B}"/>
              </a:ext>
            </a:extLst>
          </p:cNvPr>
          <p:cNvSpPr txBox="1"/>
          <p:nvPr/>
        </p:nvSpPr>
        <p:spPr>
          <a:xfrm>
            <a:off x="6952296" y="949869"/>
            <a:ext cx="235829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HRPPD and Front-End Electronics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4666F3-7ABC-FCF8-C34E-4011D1C87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0"/>
            <a:ext cx="1157190" cy="949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60D25-3955-70E5-CDE8-E1BE9B266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2296" y="1687491"/>
            <a:ext cx="2297500" cy="175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45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4BE03B-4AFB-6075-2AAD-68C0E1BA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5E2F03-6F5C-095E-4AEC-019C5CD3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402E10-5A31-F266-7377-6075C374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4" y="94290"/>
            <a:ext cx="11044707" cy="678664"/>
          </a:xfrm>
        </p:spPr>
        <p:txBody>
          <a:bodyPr/>
          <a:lstStyle/>
          <a:p>
            <a:r>
              <a:rPr lang="en-US" dirty="0"/>
              <a:t>Laser Testing with HRPPD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D0C9F-4C07-E1F8-0EEF-3CD6DFA0B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772955"/>
            <a:ext cx="4038600" cy="54376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Test setup: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100" dirty="0"/>
              <a:t>True timing response of laser measured with fast photodiode and HRPPD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100" dirty="0"/>
              <a:t>Laser was diffused over area, not exactly centered on pixel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900" dirty="0"/>
              <a:t>Gain was low 10</a:t>
            </a:r>
            <a:r>
              <a:rPr lang="en-US" sz="900" baseline="30000" dirty="0"/>
              <a:t>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100" dirty="0"/>
              <a:t>Yellow is photodiode response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100" dirty="0"/>
              <a:t>Green is CFD output of ASIC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100" dirty="0"/>
              <a:t>Lead and tail ends could be charge sharing, small signals, noise, dark pulses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100" dirty="0"/>
              <a:t>Histogram records response time difference of photodiode from CFD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Results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100" dirty="0"/>
              <a:t>FWHM = 80 </a:t>
            </a:r>
            <a:r>
              <a:rPr lang="en-US" sz="1100" dirty="0" err="1"/>
              <a:t>ps</a:t>
            </a:r>
            <a:endParaRPr lang="en-US" sz="11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900" dirty="0"/>
              <a:t>6 bins </a:t>
            </a:r>
            <a:r>
              <a:rPr lang="en-US" sz="900"/>
              <a:t>above FWHM line</a:t>
            </a:r>
            <a:endParaRPr lang="en-US" sz="9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900" dirty="0"/>
              <a:t>Each bin is 13.3 </a:t>
            </a:r>
            <a:r>
              <a:rPr lang="en-US" sz="900" dirty="0" err="1"/>
              <a:t>ps</a:t>
            </a:r>
            <a:r>
              <a:rPr lang="en-US" sz="900" dirty="0"/>
              <a:t>, 3 bins per division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900" dirty="0"/>
              <a:t>Each division is 40 </a:t>
            </a:r>
            <a:r>
              <a:rPr lang="en-US" sz="900" dirty="0" err="1"/>
              <a:t>ps</a:t>
            </a:r>
            <a:endParaRPr lang="en-US" sz="9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100" dirty="0"/>
              <a:t>Std dev = ± 35 </a:t>
            </a:r>
            <a:r>
              <a:rPr lang="en-US" sz="1100" dirty="0" err="1"/>
              <a:t>ps</a:t>
            </a:r>
            <a:endParaRPr 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Seems promising as a first run but obviously much </a:t>
            </a:r>
            <a:r>
              <a:rPr lang="en-US" sz="1600" b="1" dirty="0"/>
              <a:t>more testing is required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100" dirty="0"/>
              <a:t>Need to assess gain and noise impacts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407B87-E020-00AD-1F11-15C21B2A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16A7D-B1B7-186D-69E5-C6F80BCA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6" b="20550"/>
          <a:stretch>
            <a:fillRect/>
          </a:stretch>
        </p:blipFill>
        <p:spPr>
          <a:xfrm>
            <a:off x="4038600" y="2004692"/>
            <a:ext cx="8153400" cy="4853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3D5AE-D420-6F8F-E6A6-96ECFE56D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301" y="1"/>
            <a:ext cx="2769192" cy="20046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C508A7-131B-1F02-AD93-6D504FF2810C}"/>
              </a:ext>
            </a:extLst>
          </p:cNvPr>
          <p:cNvCxnSpPr/>
          <p:nvPr/>
        </p:nvCxnSpPr>
        <p:spPr>
          <a:xfrm>
            <a:off x="6197600" y="4509477"/>
            <a:ext cx="17975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97DE283-D63C-E175-C849-3E0BB780C252}"/>
              </a:ext>
            </a:extLst>
          </p:cNvPr>
          <p:cNvCxnSpPr>
            <a:cxnSpLocks/>
          </p:cNvCxnSpPr>
          <p:nvPr/>
        </p:nvCxnSpPr>
        <p:spPr>
          <a:xfrm>
            <a:off x="8623300" y="3533775"/>
            <a:ext cx="213995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F20FA5-3A89-1FEF-ECBA-1ABE17F6DFBF}"/>
              </a:ext>
            </a:extLst>
          </p:cNvPr>
          <p:cNvCxnSpPr>
            <a:cxnSpLocks/>
          </p:cNvCxnSpPr>
          <p:nvPr/>
        </p:nvCxnSpPr>
        <p:spPr>
          <a:xfrm>
            <a:off x="10623550" y="3835400"/>
            <a:ext cx="237887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91EFE7E-0567-9B6F-91C2-E2232EC50DE1}"/>
              </a:ext>
            </a:extLst>
          </p:cNvPr>
          <p:cNvSpPr txBox="1"/>
          <p:nvPr/>
        </p:nvSpPr>
        <p:spPr>
          <a:xfrm>
            <a:off x="10763250" y="3959893"/>
            <a:ext cx="59078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±35 </a:t>
            </a:r>
            <a:r>
              <a:rPr lang="en-US" sz="1050" dirty="0" err="1"/>
              <a:t>ps</a:t>
            </a:r>
            <a:r>
              <a:rPr lang="en-US" sz="1050" dirty="0"/>
              <a:t> jitter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9FD8DF-0AA9-1F4A-2CA8-FF42406AF303}"/>
              </a:ext>
            </a:extLst>
          </p:cNvPr>
          <p:cNvSpPr txBox="1"/>
          <p:nvPr/>
        </p:nvSpPr>
        <p:spPr>
          <a:xfrm>
            <a:off x="9182100" y="3627651"/>
            <a:ext cx="102235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Edge-edge measurement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366062-1DD8-B35E-9D40-DF36882C573E}"/>
              </a:ext>
            </a:extLst>
          </p:cNvPr>
          <p:cNvSpPr txBox="1"/>
          <p:nvPr/>
        </p:nvSpPr>
        <p:spPr>
          <a:xfrm>
            <a:off x="5422900" y="4301728"/>
            <a:ext cx="66675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FWHM </a:t>
            </a:r>
            <a:r>
              <a:rPr lang="en-US" sz="1050"/>
              <a:t>=  80 </a:t>
            </a:r>
            <a:r>
              <a:rPr lang="en-US" sz="1050" dirty="0" err="1"/>
              <a:t>ps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63683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9CD2E-CFD6-1689-D9F3-161D6109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27F863-E17E-1376-302E-8252640CF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FCFD Specifications (Tentative)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692A2-B9FF-CCB4-4FF7-3C8D112F1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2433234"/>
            <a:ext cx="7222968" cy="3777401"/>
          </a:xfrm>
        </p:spPr>
        <p:txBody>
          <a:bodyPr/>
          <a:lstStyle/>
          <a:p>
            <a:r>
              <a:rPr lang="en-US" sz="1600" dirty="0"/>
              <a:t>Assumptions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Gain of 10</a:t>
            </a:r>
            <a:r>
              <a:rPr lang="en-US" sz="1600" baseline="30000" dirty="0"/>
              <a:t>5</a:t>
            </a:r>
            <a:r>
              <a:rPr lang="en-US" sz="1600" dirty="0"/>
              <a:t> corresponds to 16fC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pfRICH</a:t>
            </a:r>
            <a:r>
              <a:rPr lang="en-US" sz="1600" dirty="0"/>
              <a:t> region of operation defined within pictured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Low end of 100/50 </a:t>
            </a:r>
            <a:r>
              <a:rPr lang="en-US" sz="1600" dirty="0" err="1"/>
              <a:t>fC</a:t>
            </a:r>
            <a:r>
              <a:rPr lang="en-US" sz="1600" dirty="0"/>
              <a:t> to account for x3 pixel-pixel gain variations</a:t>
            </a:r>
          </a:p>
          <a:p>
            <a:r>
              <a:rPr lang="en-US" sz="1600" dirty="0"/>
              <a:t>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Updates highlighted with black outline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00" dirty="0"/>
              <a:t>Maybe we can evaluate </a:t>
            </a:r>
            <a:r>
              <a:rPr lang="en-US" sz="1000" dirty="0" err="1"/>
              <a:t>hpDIRC</a:t>
            </a:r>
            <a:r>
              <a:rPr lang="en-US" sz="1000" dirty="0"/>
              <a:t> during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Dynamic range dependent on selected gain (TBD)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* Depends on if same backplane and FEBs are used for </a:t>
            </a:r>
            <a:r>
              <a:rPr lang="en-US" sz="1600" dirty="0" err="1"/>
              <a:t>hpDIRC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** Precise measurement not needed at high values</a:t>
            </a:r>
          </a:p>
          <a:p>
            <a:endParaRPr lang="en-US" sz="1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33DBE8-1D35-386B-EE85-1CDEECB27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7E8DB7-EB9C-0432-C37F-9C1FA4E18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021767"/>
              </p:ext>
            </p:extLst>
          </p:nvPr>
        </p:nvGraphicFramePr>
        <p:xfrm>
          <a:off x="2116696" y="1292334"/>
          <a:ext cx="7429500" cy="116426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410317627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57268635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49425676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494061864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98670149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150254217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886908460"/>
                    </a:ext>
                  </a:extLst>
                </a:gridCol>
              </a:tblGrid>
              <a:tr h="41215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Detector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Channel Capacitance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Channel Rate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Time resolution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Time and Charge Measurement Dynamic Range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“Over” Charge Threshold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Charge Measurement Resolution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731425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 err="1">
                          <a:effectLst/>
                        </a:rPr>
                        <a:t>pfRICH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~10-15 pF *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~20 kHz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~40 </a:t>
                      </a:r>
                      <a:r>
                        <a:rPr lang="en-US" sz="1100" u="none" strike="noStrike" dirty="0" err="1">
                          <a:effectLst/>
                        </a:rPr>
                        <a:t>ps</a:t>
                      </a:r>
                      <a:r>
                        <a:rPr lang="en-US" sz="1100" u="none" strike="noStrike" dirty="0">
                          <a:effectLst/>
                        </a:rPr>
                        <a:t> @ 100 </a:t>
                      </a:r>
                      <a:r>
                        <a:rPr lang="en-US" sz="1100" u="none" strike="noStrike" dirty="0" err="1">
                          <a:effectLst/>
                        </a:rPr>
                        <a:t>fC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100 - 1,200 </a:t>
                      </a:r>
                      <a:r>
                        <a:rPr lang="en-US" sz="1100" u="none" strike="noStrike" dirty="0" err="1">
                          <a:effectLst/>
                        </a:rPr>
                        <a:t>fC</a:t>
                      </a:r>
                      <a:r>
                        <a:rPr lang="en-US" sz="1100" u="none" strike="noStrike" dirty="0">
                          <a:effectLst/>
                        </a:rPr>
                        <a:t> [10</a:t>
                      </a:r>
                      <a:r>
                        <a:rPr lang="en-US" sz="1100" u="none" strike="noStrike" baseline="30000" dirty="0">
                          <a:effectLst/>
                        </a:rPr>
                        <a:t>6]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(50 - 600 </a:t>
                      </a:r>
                      <a:r>
                        <a:rPr lang="en-US" sz="1100" u="none" strike="noStrike" dirty="0" err="1">
                          <a:effectLst/>
                        </a:rPr>
                        <a:t>fC</a:t>
                      </a:r>
                      <a:r>
                        <a:rPr lang="en-US" sz="1100" u="none" strike="noStrike" dirty="0">
                          <a:effectLst/>
                        </a:rPr>
                        <a:t> [10</a:t>
                      </a:r>
                      <a:r>
                        <a:rPr lang="en-US" sz="1100" u="none" strike="noStrike" baseline="30000" dirty="0">
                          <a:effectLst/>
                        </a:rPr>
                        <a:t>5</a:t>
                      </a:r>
                      <a:r>
                        <a:rPr lang="en-US" sz="1100" u="none" strike="noStrike" dirty="0">
                          <a:effectLst/>
                        </a:rPr>
                        <a:t>])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 **</a:t>
                      </a:r>
                    </a:p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(2000 – 3000 </a:t>
                      </a:r>
                      <a:r>
                        <a:rPr lang="en-US" sz="11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fC</a:t>
                      </a:r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TBD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2788804"/>
                  </a:ext>
                </a:extLst>
              </a:tr>
              <a:tr h="28796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 err="1">
                          <a:effectLst/>
                        </a:rPr>
                        <a:t>hpDIRC</a:t>
                      </a:r>
                      <a:endParaRPr lang="en-US" sz="1100" u="none" strike="noStrike" dirty="0">
                        <a:effectLst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~10 kHz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~40 </a:t>
                      </a:r>
                      <a:r>
                        <a:rPr lang="en-US" sz="1100" u="none" strike="noStrike" dirty="0" err="1">
                          <a:effectLst/>
                        </a:rPr>
                        <a:t>ps</a:t>
                      </a:r>
                      <a:r>
                        <a:rPr lang="en-US" sz="1100" u="none" strike="noStrike" dirty="0">
                          <a:effectLst/>
                        </a:rPr>
                        <a:t> @ 100 </a:t>
                      </a:r>
                      <a:r>
                        <a:rPr lang="en-US" sz="1100" u="none" strike="noStrike" dirty="0" err="1">
                          <a:effectLst/>
                        </a:rPr>
                        <a:t>fC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100 - 1,200 </a:t>
                      </a:r>
                      <a:r>
                        <a:rPr lang="en-US" sz="1100" u="none" strike="noStrike" dirty="0" err="1">
                          <a:effectLst/>
                        </a:rPr>
                        <a:t>fC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?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TBD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9352039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D00BB8D-78CF-775E-CA02-330D61793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062" y="3118387"/>
            <a:ext cx="4122777" cy="2987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A5AF70-81F5-E4FD-E462-65B7E600C29C}"/>
              </a:ext>
            </a:extLst>
          </p:cNvPr>
          <p:cNvSpPr txBox="1"/>
          <p:nvPr/>
        </p:nvSpPr>
        <p:spPr>
          <a:xfrm>
            <a:off x="7532062" y="6100549"/>
            <a:ext cx="412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pfRICH</a:t>
            </a:r>
            <a:r>
              <a:rPr lang="en-US" dirty="0"/>
              <a:t> Region of Operation</a:t>
            </a:r>
          </a:p>
        </p:txBody>
      </p:sp>
    </p:spTree>
    <p:extLst>
      <p:ext uri="{BB962C8B-B14F-4D97-AF65-F5344CB8AC3E}">
        <p14:creationId xmlns:p14="http://schemas.microsoft.com/office/powerpoint/2010/main" val="1314921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7CFC8A-D009-1277-6D24-4E9C9F2C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5A5D1-F440-3F37-D7BD-642D84080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6BEB20-E050-DB36-C0CF-4747D566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and Power Consumption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669A21-1587-43C0-60A9-5D83D89B1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Conceptual readout scheme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Four (tentative) FCFDs per FEB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Eight FEBs per HRPPD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FCFD output bandwidth: 320Mbps/chip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A father board with 2+ sets of </a:t>
            </a:r>
            <a:r>
              <a:rPr lang="en-US" altLang="ja-JP" dirty="0" err="1"/>
              <a:t>lpGBT</a:t>
            </a:r>
            <a:r>
              <a:rPr lang="en-US" altLang="ja-JP" dirty="0"/>
              <a:t> and VTRX+ handles eight FEBs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Power per HRPPD: 12 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8 FEBs * 1.1W + 3.2W = 12 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816 W for whole </a:t>
            </a:r>
            <a:r>
              <a:rPr lang="en-US" dirty="0" err="1"/>
              <a:t>pfRICH</a:t>
            </a:r>
            <a:r>
              <a:rPr lang="en-US" dirty="0"/>
              <a:t> (68 units)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B703DC-0C34-56BD-838D-2A08903B7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BE330F-EA55-62AA-DEDC-B1B045EE0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64123" y="3526800"/>
            <a:ext cx="2793262" cy="229282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720935F9-6FE2-2D19-918F-911879E3F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603" y="677275"/>
            <a:ext cx="4044303" cy="2490720"/>
          </a:xfrm>
          <a:prstGeom prst="rect">
            <a:avLst/>
          </a:prstGeom>
        </p:spPr>
      </p:pic>
      <p:graphicFrame>
        <p:nvGraphicFramePr>
          <p:cNvPr id="110" name="Table 109">
            <a:extLst>
              <a:ext uri="{FF2B5EF4-FFF2-40B4-BE49-F238E27FC236}">
                <a16:creationId xmlns:a16="http://schemas.microsoft.com/office/drawing/2014/main" id="{F7E60479-00A2-8ED1-34DA-E12F92F67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948576"/>
              </p:ext>
            </p:extLst>
          </p:nvPr>
        </p:nvGraphicFramePr>
        <p:xfrm>
          <a:off x="96375" y="4584762"/>
          <a:ext cx="2958551" cy="1140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493">
                  <a:extLst>
                    <a:ext uri="{9D8B030D-6E8A-4147-A177-3AD203B41FA5}">
                      <a16:colId xmlns:a16="http://schemas.microsoft.com/office/drawing/2014/main" val="1250816839"/>
                    </a:ext>
                  </a:extLst>
                </a:gridCol>
                <a:gridCol w="999545">
                  <a:extLst>
                    <a:ext uri="{9D8B030D-6E8A-4147-A177-3AD203B41FA5}">
                      <a16:colId xmlns:a16="http://schemas.microsoft.com/office/drawing/2014/main" val="569413285"/>
                    </a:ext>
                  </a:extLst>
                </a:gridCol>
                <a:gridCol w="991513">
                  <a:extLst>
                    <a:ext uri="{9D8B030D-6E8A-4147-A177-3AD203B41FA5}">
                      <a16:colId xmlns:a16="http://schemas.microsoft.com/office/drawing/2014/main" val="2464925508"/>
                    </a:ext>
                  </a:extLst>
                </a:gridCol>
              </a:tblGrid>
              <a:tr h="285026">
                <a:tc>
                  <a:txBody>
                    <a:bodyPr/>
                    <a:lstStyle/>
                    <a:p>
                      <a:r>
                        <a:rPr lang="en-US" sz="1300" dirty="0"/>
                        <a:t>Parts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Per unit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QTY</a:t>
                      </a:r>
                    </a:p>
                  </a:txBody>
                  <a:tcPr marL="85508" marR="85508" marT="42754" marB="42754"/>
                </a:tc>
                <a:extLst>
                  <a:ext uri="{0D108BD9-81ED-4DB2-BD59-A6C34878D82A}">
                    <a16:rowId xmlns:a16="http://schemas.microsoft.com/office/drawing/2014/main" val="1785608881"/>
                  </a:ext>
                </a:extLst>
              </a:tr>
              <a:tr h="285026">
                <a:tc>
                  <a:txBody>
                    <a:bodyPr/>
                    <a:lstStyle/>
                    <a:p>
                      <a:r>
                        <a:rPr lang="en-US" sz="1300" dirty="0"/>
                        <a:t>FCFD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200mW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85508" marR="85508" marT="42754" marB="42754"/>
                </a:tc>
                <a:extLst>
                  <a:ext uri="{0D108BD9-81ED-4DB2-BD59-A6C34878D82A}">
                    <a16:rowId xmlns:a16="http://schemas.microsoft.com/office/drawing/2014/main" val="1793797519"/>
                  </a:ext>
                </a:extLst>
              </a:tr>
              <a:tr h="285026">
                <a:tc>
                  <a:txBody>
                    <a:bodyPr/>
                    <a:lstStyle/>
                    <a:p>
                      <a:r>
                        <a:rPr lang="en-US" sz="1300" dirty="0"/>
                        <a:t>bPOL48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~70% eff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 per line</a:t>
                      </a:r>
                    </a:p>
                  </a:txBody>
                  <a:tcPr marL="85508" marR="85508" marT="42754" marB="42754"/>
                </a:tc>
                <a:extLst>
                  <a:ext uri="{0D108BD9-81ED-4DB2-BD59-A6C34878D82A}">
                    <a16:rowId xmlns:a16="http://schemas.microsoft.com/office/drawing/2014/main" val="2924441434"/>
                  </a:ext>
                </a:extLst>
              </a:tr>
              <a:tr h="285026">
                <a:tc>
                  <a:txBody>
                    <a:bodyPr/>
                    <a:lstStyle/>
                    <a:p>
                      <a:r>
                        <a:rPr lang="en-US" sz="1300" dirty="0"/>
                        <a:t>Total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~1.1W</a:t>
                      </a:r>
                    </a:p>
                  </a:txBody>
                  <a:tcPr marL="85508" marR="85508" marT="42754" marB="4275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per FEB</a:t>
                      </a:r>
                    </a:p>
                  </a:txBody>
                  <a:tcPr marL="85508" marR="85508" marT="42754" marB="42754"/>
                </a:tc>
                <a:extLst>
                  <a:ext uri="{0D108BD9-81ED-4DB2-BD59-A6C34878D82A}">
                    <a16:rowId xmlns:a16="http://schemas.microsoft.com/office/drawing/2014/main" val="700156504"/>
                  </a:ext>
                </a:extLst>
              </a:tr>
            </a:tbl>
          </a:graphicData>
        </a:graphic>
      </p:graphicFrame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3A581099-34F2-132C-9B4E-069C1625D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268808"/>
              </p:ext>
            </p:extLst>
          </p:nvPr>
        </p:nvGraphicFramePr>
        <p:xfrm>
          <a:off x="3783191" y="4439044"/>
          <a:ext cx="3322815" cy="143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71">
                  <a:extLst>
                    <a:ext uri="{9D8B030D-6E8A-4147-A177-3AD203B41FA5}">
                      <a16:colId xmlns:a16="http://schemas.microsoft.com/office/drawing/2014/main" val="1250816839"/>
                    </a:ext>
                  </a:extLst>
                </a:gridCol>
                <a:gridCol w="1320594">
                  <a:extLst>
                    <a:ext uri="{9D8B030D-6E8A-4147-A177-3AD203B41FA5}">
                      <a16:colId xmlns:a16="http://schemas.microsoft.com/office/drawing/2014/main" val="569413285"/>
                    </a:ext>
                  </a:extLst>
                </a:gridCol>
                <a:gridCol w="873350">
                  <a:extLst>
                    <a:ext uri="{9D8B030D-6E8A-4147-A177-3AD203B41FA5}">
                      <a16:colId xmlns:a16="http://schemas.microsoft.com/office/drawing/2014/main" val="2464925508"/>
                    </a:ext>
                  </a:extLst>
                </a:gridCol>
              </a:tblGrid>
              <a:tr h="286308">
                <a:tc>
                  <a:txBody>
                    <a:bodyPr/>
                    <a:lstStyle/>
                    <a:p>
                      <a:r>
                        <a:rPr lang="en-US" sz="1300" dirty="0"/>
                        <a:t>Parts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Per unit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QTY</a:t>
                      </a:r>
                    </a:p>
                  </a:txBody>
                  <a:tcPr marL="85892" marR="85892" marT="42946" marB="42946"/>
                </a:tc>
                <a:extLst>
                  <a:ext uri="{0D108BD9-81ED-4DB2-BD59-A6C34878D82A}">
                    <a16:rowId xmlns:a16="http://schemas.microsoft.com/office/drawing/2014/main" val="1785608881"/>
                  </a:ext>
                </a:extLst>
              </a:tr>
              <a:tr h="286308">
                <a:tc>
                  <a:txBody>
                    <a:bodyPr/>
                    <a:lstStyle/>
                    <a:p>
                      <a:r>
                        <a:rPr lang="en-US" sz="1300" dirty="0" err="1"/>
                        <a:t>lpGBT</a:t>
                      </a:r>
                      <a:endParaRPr lang="en-US" sz="1300" dirty="0"/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750mW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85892" marR="85892" marT="42946" marB="42946"/>
                </a:tc>
                <a:extLst>
                  <a:ext uri="{0D108BD9-81ED-4DB2-BD59-A6C34878D82A}">
                    <a16:rowId xmlns:a16="http://schemas.microsoft.com/office/drawing/2014/main" val="143486095"/>
                  </a:ext>
                </a:extLst>
              </a:tr>
              <a:tr h="286308">
                <a:tc>
                  <a:txBody>
                    <a:bodyPr/>
                    <a:lstStyle/>
                    <a:p>
                      <a:r>
                        <a:rPr lang="en-US" sz="1300" dirty="0"/>
                        <a:t>VTRX+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300mW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85892" marR="85892" marT="42946" marB="42946"/>
                </a:tc>
                <a:extLst>
                  <a:ext uri="{0D108BD9-81ED-4DB2-BD59-A6C34878D82A}">
                    <a16:rowId xmlns:a16="http://schemas.microsoft.com/office/drawing/2014/main" val="4215447721"/>
                  </a:ext>
                </a:extLst>
              </a:tr>
              <a:tr h="286308">
                <a:tc>
                  <a:txBody>
                    <a:bodyPr/>
                    <a:lstStyle/>
                    <a:p>
                      <a:r>
                        <a:rPr lang="en-US" sz="1300" dirty="0"/>
                        <a:t>bPOL48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~70% eff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 per line</a:t>
                      </a:r>
                    </a:p>
                  </a:txBody>
                  <a:tcPr marL="85892" marR="85892" marT="42946" marB="42946"/>
                </a:tc>
                <a:extLst>
                  <a:ext uri="{0D108BD9-81ED-4DB2-BD59-A6C34878D82A}">
                    <a16:rowId xmlns:a16="http://schemas.microsoft.com/office/drawing/2014/main" val="2924441434"/>
                  </a:ext>
                </a:extLst>
              </a:tr>
              <a:tr h="286308">
                <a:tc>
                  <a:txBody>
                    <a:bodyPr/>
                    <a:lstStyle/>
                    <a:p>
                      <a:r>
                        <a:rPr lang="en-US" sz="1300" dirty="0"/>
                        <a:t>Total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~3.2W</a:t>
                      </a:r>
                    </a:p>
                  </a:txBody>
                  <a:tcPr marL="85892" marR="85892" marT="42946" marB="42946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Per FB</a:t>
                      </a:r>
                    </a:p>
                  </a:txBody>
                  <a:tcPr marL="85892" marR="85892" marT="42946" marB="42946"/>
                </a:tc>
                <a:extLst>
                  <a:ext uri="{0D108BD9-81ED-4DB2-BD59-A6C34878D82A}">
                    <a16:rowId xmlns:a16="http://schemas.microsoft.com/office/drawing/2014/main" val="700156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97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8BD0-ED24-B203-CBE3-3473A7E5D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FC255C-7C59-7089-42B2-434D6DC2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46AAD-E1F7-395A-38B3-7203B666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E87E-F0DE-A44C-894B-E142BEB21E4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CB3438-5FBD-CA4F-EA37-632F63D6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6" y="121184"/>
            <a:ext cx="11044707" cy="678664"/>
          </a:xfrm>
        </p:spPr>
        <p:txBody>
          <a:bodyPr/>
          <a:lstStyle/>
          <a:p>
            <a:r>
              <a:rPr kumimoji="1" lang="en-US" altLang="ja-JP" dirty="0"/>
              <a:t>Data format from 32ch-FCFD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6D618C-E182-7D6A-E872-85231ED1D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77A9B-52E9-4C6D-837D-58A3F8540DC7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3DAC5434-55A2-9272-B525-02DE4C0E91D4}"/>
              </a:ext>
            </a:extLst>
          </p:cNvPr>
          <p:cNvSpPr txBox="1">
            <a:spLocks/>
          </p:cNvSpPr>
          <p:nvPr/>
        </p:nvSpPr>
        <p:spPr>
          <a:xfrm>
            <a:off x="502921" y="1117734"/>
            <a:ext cx="5730239" cy="53446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Semi-official number: 160 bits/hit (max)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5-bit ADC + 8bit TDC + other info = 64 bits/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ch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Header(H) + trailer(T) + filler (F) = 96 bits/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ch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H+T+F may be merged for channels hit at same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FCFD analog front-end CAN handle 20kHz hit rate for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pfRICH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DB41B3-AD90-2611-E474-41A0DCF4E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48598" r="19226"/>
          <a:stretch>
            <a:fillRect/>
          </a:stretch>
        </p:blipFill>
        <p:spPr>
          <a:xfrm>
            <a:off x="6570359" y="900902"/>
            <a:ext cx="5420196" cy="247113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7B3C2D-7E5B-7F7F-5523-F5AB69C6EDD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909481" y="1835624"/>
            <a:ext cx="660878" cy="3008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455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0D2598-39A4-22EF-DDD4-90DDB9721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24C15D-479B-028C-3F63-BA9E625D9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F767F2-81F3-29FA-1A35-F70BDDE6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2CD0E-B6FF-7819-5801-76458E739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0506757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Timing testing will resume in July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Continuing to vary gain and other parameters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While waiting, charge injection test board will be used to measure parameters once manufactured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Discussed wish list with FNAL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Increase dynamic range and threshold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Alternate packaging and assembly to </a:t>
            </a:r>
            <a:r>
              <a:rPr lang="en-US" dirty="0" err="1"/>
              <a:t>wirebonding</a:t>
            </a:r>
            <a:endParaRPr lang="en-US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pfRICH</a:t>
            </a:r>
            <a:r>
              <a:rPr lang="en-US" dirty="0"/>
              <a:t> - ~2200 ASICs, </a:t>
            </a:r>
            <a:r>
              <a:rPr lang="en-US" dirty="0" err="1"/>
              <a:t>hpDIRC</a:t>
            </a:r>
            <a:r>
              <a:rPr lang="en-US" dirty="0"/>
              <a:t> - ~2300 ASICs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Investigate need to modify input impedance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Next steps for FNAL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Waiting on budget approval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Will require sign-off on specs (for v1.2)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Ray will put together document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312D60D-9E4E-1B13-5C99-590C51E3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3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3F1801-8692-251B-E368-7E084B721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690F4-903B-0257-0F89-90549ECF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B2D194-3D79-8D18-A4B2-5F96FE31E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hpDIRC</a:t>
            </a:r>
            <a:r>
              <a:rPr lang="en-US" dirty="0"/>
              <a:t> Discussion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AD232-4D7B-3DD4-5CB6-CDDBFC02D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electrical requirements be updated?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Are signals 1 or two photon?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Will gain be the same as </a:t>
            </a:r>
            <a:r>
              <a:rPr lang="en-US" dirty="0" err="1"/>
              <a:t>pfRICH</a:t>
            </a:r>
            <a:r>
              <a:rPr lang="en-US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Any other differences?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are mechanical constraints surrounding front-end electronics?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42C728-0E36-A329-567D-17C52ADD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6/8/2026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2DC7F9F-F09B-756E-8DFE-DE99196F6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406551"/>
              </p:ext>
            </p:extLst>
          </p:nvPr>
        </p:nvGraphicFramePr>
        <p:xfrm>
          <a:off x="2116696" y="2554065"/>
          <a:ext cx="7429500" cy="10591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410317627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57268635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49425676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494061864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98670149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150254217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886908460"/>
                    </a:ext>
                  </a:extLst>
                </a:gridCol>
              </a:tblGrid>
              <a:tr h="41215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Detector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Channel Capacitance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Channel Rate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Time resolution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Time and Charge Measurement Dynamic Range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“Over” Charge Threshold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Charge Measurement Resolution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731425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 err="1">
                          <a:effectLst/>
                        </a:rPr>
                        <a:t>pfRICH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~10-15 pF *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~20 kHz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~40 </a:t>
                      </a:r>
                      <a:r>
                        <a:rPr lang="en-US" sz="1100" u="none" strike="noStrike" dirty="0" err="1">
                          <a:effectLst/>
                        </a:rPr>
                        <a:t>ps</a:t>
                      </a:r>
                      <a:r>
                        <a:rPr lang="en-US" sz="1100" u="none" strike="noStrike" dirty="0">
                          <a:effectLst/>
                        </a:rPr>
                        <a:t> @ 100 </a:t>
                      </a:r>
                      <a:r>
                        <a:rPr lang="en-US" sz="1100" u="none" strike="noStrike" dirty="0" err="1">
                          <a:effectLst/>
                        </a:rPr>
                        <a:t>fC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100 - 1,200 </a:t>
                      </a:r>
                      <a:r>
                        <a:rPr lang="en-US" sz="1100" u="none" strike="noStrike" dirty="0" err="1">
                          <a:effectLst/>
                        </a:rPr>
                        <a:t>fC</a:t>
                      </a:r>
                      <a:r>
                        <a:rPr lang="en-US" sz="1100" u="none" strike="noStrike" dirty="0">
                          <a:effectLst/>
                        </a:rPr>
                        <a:t> [10</a:t>
                      </a:r>
                      <a:r>
                        <a:rPr lang="en-US" sz="1100" u="none" strike="noStrike" baseline="30000" dirty="0">
                          <a:effectLst/>
                        </a:rPr>
                        <a:t>6]</a:t>
                      </a:r>
                      <a:br>
                        <a:rPr lang="en-US" sz="1100" u="none" strike="noStrike" dirty="0">
                          <a:effectLst/>
                        </a:rPr>
                      </a:br>
                      <a:r>
                        <a:rPr lang="en-US" sz="1100" u="none" strike="noStrike" dirty="0">
                          <a:effectLst/>
                        </a:rPr>
                        <a:t>(50 - 600 </a:t>
                      </a:r>
                      <a:r>
                        <a:rPr lang="en-US" sz="1100" u="none" strike="noStrike" dirty="0" err="1">
                          <a:effectLst/>
                        </a:rPr>
                        <a:t>fC</a:t>
                      </a:r>
                      <a:r>
                        <a:rPr lang="en-US" sz="1100" u="none" strike="noStrike" dirty="0">
                          <a:effectLst/>
                        </a:rPr>
                        <a:t> [10</a:t>
                      </a:r>
                      <a:r>
                        <a:rPr lang="en-US" sz="1100" u="none" strike="noStrike" baseline="30000" dirty="0">
                          <a:effectLst/>
                        </a:rPr>
                        <a:t>5</a:t>
                      </a:r>
                      <a:r>
                        <a:rPr lang="en-US" sz="1100" u="none" strike="noStrike" dirty="0">
                          <a:effectLst/>
                        </a:rPr>
                        <a:t>])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 **</a:t>
                      </a:r>
                    </a:p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(2000 – 3000 </a:t>
                      </a:r>
                      <a:r>
                        <a:rPr lang="en-US" sz="11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fC</a:t>
                      </a:r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TBD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27888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 err="1">
                          <a:effectLst/>
                        </a:rPr>
                        <a:t>hpDIRC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~10 kHz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~40 </a:t>
                      </a:r>
                      <a:r>
                        <a:rPr lang="en-US" sz="1100" u="none" strike="noStrike" dirty="0" err="1">
                          <a:effectLst/>
                        </a:rPr>
                        <a:t>ps</a:t>
                      </a:r>
                      <a:r>
                        <a:rPr lang="en-US" sz="1100" u="none" strike="noStrike" dirty="0">
                          <a:effectLst/>
                        </a:rPr>
                        <a:t> @ 100 </a:t>
                      </a:r>
                      <a:r>
                        <a:rPr lang="en-US" sz="1100" u="none" strike="noStrike" dirty="0" err="1">
                          <a:effectLst/>
                        </a:rPr>
                        <a:t>fC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100 - 1,200 </a:t>
                      </a:r>
                      <a:r>
                        <a:rPr lang="en-US" sz="1100" u="none" strike="noStrike" dirty="0" err="1">
                          <a:effectLst/>
                        </a:rPr>
                        <a:t>fC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?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TBD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93520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417376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2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-3B EIC_PPT_Outline_Template_Widescreen_0924.potx" id="{71A51187-4E24-47FA-ABCB-D4BFDCCFBFCB}" vid="{96F8F30C-5A31-45B4-A89E-A3B45A0855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b4d7ee1f-4fb3-4f06-9037-2b5b522042ab}" enabled="0" method="" siteId="{b4d7ee1f-4fb3-4f06-9037-2b5b522042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JeffersonLabTemplate_JG_2025-03</Template>
  <TotalTime>727</TotalTime>
  <Words>1808</Words>
  <Application>Microsoft Office PowerPoint</Application>
  <PresentationFormat>Widescreen</PresentationFormat>
  <Paragraphs>377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Wingdings</vt:lpstr>
      <vt:lpstr>Myriad Pro</vt:lpstr>
      <vt:lpstr>Aptos Narrow</vt:lpstr>
      <vt:lpstr>Calibri</vt:lpstr>
      <vt:lpstr>Jefferson Lab Theme 1</vt:lpstr>
      <vt:lpstr>BNL</vt:lpstr>
      <vt:lpstr>Office Theme</vt:lpstr>
      <vt:lpstr>FCFD Variant Update</vt:lpstr>
      <vt:lpstr>Background</vt:lpstr>
      <vt:lpstr>FCFD Front End Board Status</vt:lpstr>
      <vt:lpstr>Laser Testing with HRPPD</vt:lpstr>
      <vt:lpstr>FCFD Specifications (Tentative)</vt:lpstr>
      <vt:lpstr>Readout and Power Consumption</vt:lpstr>
      <vt:lpstr>Data format from 32ch-FCFD</vt:lpstr>
      <vt:lpstr>Next Steps </vt:lpstr>
      <vt:lpstr>hpDIRC Discussion</vt:lpstr>
      <vt:lpstr>QUESTIONS?</vt:lpstr>
      <vt:lpstr>Appendix</vt:lpstr>
      <vt:lpstr>hpDIRC</vt:lpstr>
      <vt:lpstr>pfRICH</vt:lpstr>
      <vt:lpstr>Specifications for pfRICH and hpDIRC</vt:lpstr>
      <vt:lpstr>Requirements/Specifications – 21 April 2025</vt:lpstr>
      <vt:lpstr>Current testing status</vt:lpstr>
      <vt:lpstr>PowerPoint Presentation</vt:lpstr>
      <vt:lpstr>PowerPoint Presentation</vt:lpstr>
      <vt:lpstr>Data format and rate from 32ch-FCFD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Raymond Dawson</dc:creator>
  <cp:lastModifiedBy>Raymond Dawson</cp:lastModifiedBy>
  <cp:revision>1</cp:revision>
  <cp:lastPrinted>2024-11-21T18:51:38Z</cp:lastPrinted>
  <dcterms:created xsi:type="dcterms:W3CDTF">2026-06-01T18:24:05Z</dcterms:created>
  <dcterms:modified xsi:type="dcterms:W3CDTF">2026-06-08T17:37:25Z</dcterms:modified>
</cp:coreProperties>
</file>