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74D7B1-6F2B-264C-76A0-68E3E01574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8574D03-B5CF-359F-69F5-183AACE0D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AC5F8F-4D11-60D1-8696-AC6E3FC00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502442-701D-6213-8EA6-F991A7DE5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FB856D-D6D8-DCAF-09C2-C0DBE50F4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738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0AB56F-36F4-159D-251D-30F4307BC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E039593-6EBF-DEF8-83CC-49CE9097A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A61AC8-5CB2-6935-871A-F13E9632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4F7E8E-3E42-72AC-2C26-51C421704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5B54B5-289F-129C-A19C-807FEB6F5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10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7E26AE6-A803-FB53-B786-620E36824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623E7B4-FBE1-A88B-5002-322EC26175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C2EC77-96DC-9209-264C-04018E57A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EE34A4-02DC-8CFC-BBF4-553ADFF92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38BE55-8EC4-585E-9E2D-7F680375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269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E9757C-335F-C605-FB12-FF7E96FE2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12F2FF-2799-A2D4-9A9F-CE63BD553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D21DBF-FB4D-38CF-8B34-A1CAD44E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DA093-8A1E-E055-FDB8-00120E612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DBD359-5B09-EF98-083A-B000D0CB7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321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968F73-74C3-A0F2-A6EE-458642201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0B4329-13C0-FD30-EDC6-12FA02975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0B1AE5-0F0C-56E3-B298-918B2D825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CF4E07-7A68-182E-1FFB-A7210ADC0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9BA9E8-08FE-2DE0-8F7B-1E515B1DA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9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D02F00-7570-F3A1-8CAA-9C9B49267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3EF9E9-3F15-EE5F-05AA-52E050365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751C19-F9EE-761B-D2C3-95A8B79C7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433257-1C29-59BE-BE70-E74CD6AC6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321BE9-25DD-22F2-3829-D27D30BD5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091343-1240-1791-0648-29B46039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37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2211B5-0038-3D58-7580-902E211B6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D2F0E2-9F9D-A3E0-7A2B-CCF923B56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86FDF74-1F26-2ED4-CECC-AD91095FE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865BF75-968A-49D9-921D-81D0952270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91A9856-CE13-5129-AE1E-FB0C0B1945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A694782-6640-C512-A759-2EAB63FB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64B12F-BEA7-128B-2F12-0F26AEA3A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D19119E-AA5C-0C85-7A46-FB9C6636A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8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3A9C04-9B6F-0153-B3B6-D2F1DC2AC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89BC79D-BADE-753F-2868-0301E5FF8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86169A7-4686-C293-465D-F0E943B2B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C707F22-1D98-BADA-FB35-D1807678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36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053A609-1444-19A8-E6D8-56889A3BA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4DC2B59-0F02-F42A-5674-4D59CE197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FDB944-1FB6-1847-D918-B49C073C0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556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E6D5AA-CFF0-3F62-867F-F0D20F311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2BB260-328C-19EC-50E2-EDF69BAB4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3CD840-8AA0-AD62-7CF9-3FF04E7D0A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E0C8460-5D9E-D2AF-9FF4-8A3B796FB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EE4FFB-FE7B-6EC9-DDC6-467176BDE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BC3D4E0-34C3-9C52-CD5A-65DA9C241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57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92FD7B-230C-669F-31E0-8E97DEA7F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323910A-2B57-E6F4-DBB5-214AD389A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7DE13A7-4858-EE95-5C96-01B0CB0D2A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F4A17F8-D58B-E0B7-745D-141B1164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9960E3-3404-820E-D7A2-8FAF8B8F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A68F6A-4E83-A616-B9D8-73D6036D2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94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C9E0213-5150-B3AF-C9AA-DDA50FBA4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493976-6079-B9A2-252D-144EA36ED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5255DE-081C-EFED-752A-2F719FE13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70DAE0-CB72-4124-8281-55DD9348A721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66A792-0740-3F8B-888A-BE398B363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40B264-1FA3-A46E-A57C-FABACABBA8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9DC692-B6F9-4906-A7A4-799A948D5E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331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9AF73-AB0C-4BC3-B649-C0C1B8010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4C3A51-AD94-0345-E97F-D5C2E2585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943" y="56905"/>
            <a:ext cx="6439293" cy="1338261"/>
          </a:xfrm>
        </p:spPr>
        <p:txBody>
          <a:bodyPr/>
          <a:lstStyle/>
          <a:p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Tr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acking resolution on BTOF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1EC926BA-008F-8555-4085-DE07C0E229E8}"/>
              </a:ext>
            </a:extLst>
          </p:cNvPr>
          <p:cNvCxnSpPr/>
          <p:nvPr/>
        </p:nvCxnSpPr>
        <p:spPr>
          <a:xfrm>
            <a:off x="0" y="1489753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図 7" descr="The diagram depicts a plot comparing the values of Gaussian sigma (0.7 mm) and photon energy (p) in GeV, with data points ranging from 0.1 to 2.&#10;&#10;AI 生成コンテンツは誤りを含む可能性があります。">
            <a:extLst>
              <a:ext uri="{FF2B5EF4-FFF2-40B4-BE49-F238E27FC236}">
                <a16:creationId xmlns:a16="http://schemas.microsoft.com/office/drawing/2014/main" id="{1A5E5405-96AC-52EE-8F1A-BCD4FC1ED9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881" y="3466280"/>
            <a:ext cx="4707117" cy="339172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BBF4F119-3119-67EE-057E-95962B6B358F}"/>
                  </a:ext>
                </a:extLst>
              </p:cNvPr>
              <p:cNvSpPr txBox="1"/>
              <p:nvPr/>
            </p:nvSpPr>
            <p:spPr>
              <a:xfrm>
                <a:off x="103694" y="1970202"/>
                <a:ext cx="7268067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dirty="0"/>
                  <a:t>Options</a:t>
                </a:r>
                <a:endParaRPr kumimoji="1" lang="en-US" altLang="ja-JP" dirty="0"/>
              </a:p>
              <a:p>
                <a:pPr marL="285750" indent="-285750">
                  <a:buFontTx/>
                  <a:buChar char="-"/>
                </a:pPr>
                <a:r>
                  <a:rPr lang="en-US" altLang="ja-JP" dirty="0"/>
                  <a:t>Particle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ja-JP" altLang="en-US" i="1" smtClean="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pPr marL="285750" indent="-285750">
                  <a:buFontTx/>
                  <a:buChar char="-"/>
                </a:pPr>
                <a:r>
                  <a:rPr lang="en-US" altLang="ja-JP" dirty="0"/>
                  <a:t>Momentum : 0.1~2.0GeV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altLang="ja-JP" dirty="0"/>
                  <a:t>Distribution : uniform</a:t>
                </a:r>
              </a:p>
              <a:p>
                <a:endParaRPr lang="en-US" altLang="ja-JP" dirty="0"/>
              </a:p>
              <a:p>
                <a:r>
                  <a:rPr lang="en-US" altLang="ja-JP" dirty="0"/>
                  <a:t>Conditions</a:t>
                </a:r>
              </a:p>
              <a:p>
                <a:pPr marL="285750" indent="-285750">
                  <a:buFontTx/>
                  <a:buChar char="-"/>
                </a:pPr>
                <a:r>
                  <a:rPr lang="ja-JP" altLang="ja-JP" dirty="0"/>
                  <a:t>Dummy sensor : thickness = 10μm</a:t>
                </a:r>
                <a:endParaRPr lang="en-US" altLang="ja-JP" dirty="0"/>
              </a:p>
              <a:p>
                <a:pPr marL="285750" indent="-285750">
                  <a:buFontTx/>
                  <a:buChar char="-"/>
                </a:pPr>
                <a:r>
                  <a:rPr lang="ja-JP" altLang="ja-JP" dirty="0"/>
                  <a:t>Matching between Dummy sensor hits and track points : matching index of MC particle and choosing the nearest points of track</a:t>
                </a:r>
                <a:endParaRPr lang="en-US" altLang="ja-JP" dirty="0"/>
              </a:p>
              <a:p>
                <a:pPr marL="285750" indent="-285750">
                  <a:buFontTx/>
                  <a:buChar char="-"/>
                </a:pPr>
                <a:r>
                  <a:rPr lang="ja-JP" altLang="ja-JP" dirty="0"/>
                  <a:t> Other : requiring p(Dummy) ･ p(track) / (|p(Dummy)|･|p(track)|) &gt; 0.9</a:t>
                </a:r>
                <a:endParaRPr lang="en-US" altLang="ja-JP" dirty="0"/>
              </a:p>
            </p:txBody>
          </p:sp>
        </mc:Choice>
        <mc:Fallback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BBF4F119-3119-67EE-057E-95962B6B35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94" y="1970202"/>
                <a:ext cx="7268067" cy="3416320"/>
              </a:xfrm>
              <a:prstGeom prst="rect">
                <a:avLst/>
              </a:prstGeom>
              <a:blipFill>
                <a:blip r:embed="rId3"/>
                <a:stretch>
                  <a:fillRect l="-755" t="-891" b="-17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図 12" descr="The image depicts a plot comparing the Gaussian sigma (ￏﾃ) values, measured in radians, against the particle momentum (p) in GeV, showcasing a linear relationship.&#10;&#10;AI 生成コンテンツは誤りを含む可能性があります。">
            <a:extLst>
              <a:ext uri="{FF2B5EF4-FFF2-40B4-BE49-F238E27FC236}">
                <a16:creationId xmlns:a16="http://schemas.microsoft.com/office/drawing/2014/main" id="{8BD7702B-ED7B-9C63-BA52-75753D015E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4881" y="0"/>
            <a:ext cx="4521774" cy="3162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439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73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游ゴシック Light</vt:lpstr>
      <vt:lpstr>Arial</vt:lpstr>
      <vt:lpstr>Cambria Math</vt:lpstr>
      <vt:lpstr>Office テーマ</vt:lpstr>
      <vt:lpstr>Tracking resolution on BTOF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渡部　歩記</dc:creator>
  <cp:lastModifiedBy>渡部　歩記</cp:lastModifiedBy>
  <cp:revision>2</cp:revision>
  <dcterms:created xsi:type="dcterms:W3CDTF">2026-06-16T14:43:15Z</dcterms:created>
  <dcterms:modified xsi:type="dcterms:W3CDTF">2026-06-16T15:04:12Z</dcterms:modified>
</cp:coreProperties>
</file>