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FA39B-863E-45E5-A3C7-355E13FB69A4}" v="4" dt="2026-06-10T21:40:39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custSel modSld">
      <pc:chgData name="Fernando Barbosa" userId="26e508f0-5e45-4ff3-9cbc-2459c82fe5c2" providerId="ADAL" clId="{B9C963FC-4D17-41B3-8CC0-D79932F8F62A}" dt="2026-06-10T21:48:24.972" v="384" actId="12"/>
      <pc:docMkLst>
        <pc:docMk/>
      </pc:docMkLst>
      <pc:sldChg chg="modSp mod">
        <pc:chgData name="Fernando Barbosa" userId="26e508f0-5e45-4ff3-9cbc-2459c82fe5c2" providerId="ADAL" clId="{B9C963FC-4D17-41B3-8CC0-D79932F8F62A}" dt="2026-06-10T21:48:24.972" v="384" actId="12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6-06-10T21:48:24.972" v="384" actId="12"/>
          <ac:spMkLst>
            <pc:docMk/>
            <pc:sldMk cId="1123033345" sldId="256"/>
            <ac:spMk id="15" creationId="{5742C9BD-30AA-4276-AA6D-F6F83C879FD0}"/>
          </ac:spMkLst>
        </pc:spChg>
      </pc:sldChg>
      <pc:sldChg chg="modSp mod">
        <pc:chgData name="Fernando Barbosa" userId="26e508f0-5e45-4ff3-9cbc-2459c82fe5c2" providerId="ADAL" clId="{B9C963FC-4D17-41B3-8CC0-D79932F8F62A}" dt="2026-06-10T21:13:43.504" v="2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6-10T21:13:43.504" v="2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11 June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/>
              <a:t>Today</a:t>
            </a:r>
            <a:r>
              <a:rPr lang="en-US" sz="2000" dirty="0"/>
              <a:t>: DC/DC Converters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Goal: settle on a common design for all sub-systems soon: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Efficiency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Magnetics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Size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Cost.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Follows on Power Trees: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To be revised as needed.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FCFD 32 channel Record of Decision - approved and released: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EIC-ROD-071 – 32-channel FCFD ASIC for barrel TOF </a:t>
            </a:r>
          </a:p>
          <a:p>
            <a:pPr lvl="2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DOE OPA IPR – 15-18 September 2026: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CD-3C LLP proposal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Preparation for CD-2/3</a:t>
            </a:r>
          </a:p>
          <a:p>
            <a:pPr lvl="1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AOB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152862</TotalTime>
  <Words>82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545</cp:revision>
  <dcterms:created xsi:type="dcterms:W3CDTF">2020-03-06T15:05:08Z</dcterms:created>
  <dcterms:modified xsi:type="dcterms:W3CDTF">2026-06-10T21:48:29Z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